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336" r:id="rId3"/>
    <p:sldId id="285" r:id="rId4"/>
    <p:sldId id="359" r:id="rId5"/>
    <p:sldId id="338" r:id="rId6"/>
    <p:sldId id="337" r:id="rId7"/>
    <p:sldId id="339" r:id="rId8"/>
    <p:sldId id="340" r:id="rId9"/>
    <p:sldId id="341" r:id="rId10"/>
    <p:sldId id="350" r:id="rId11"/>
    <p:sldId id="342" r:id="rId12"/>
    <p:sldId id="343" r:id="rId13"/>
    <p:sldId id="344" r:id="rId14"/>
    <p:sldId id="349" r:id="rId15"/>
    <p:sldId id="360" r:id="rId1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A68A"/>
    <a:srgbClr val="66669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67" autoAdjust="0"/>
    <p:restoredTop sz="94660"/>
  </p:normalViewPr>
  <p:slideViewPr>
    <p:cSldViewPr snapToGrid="0">
      <p:cViewPr varScale="1">
        <p:scale>
          <a:sx n="77" d="100"/>
          <a:sy n="77" d="100"/>
        </p:scale>
        <p:origin x="605"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74BBD9-85FD-4587-9E1B-163ECA8C8EA7}" type="doc">
      <dgm:prSet loTypeId="urn:microsoft.com/office/officeart/2005/8/layout/gear1" loCatId="process" qsTypeId="urn:microsoft.com/office/officeart/2005/8/quickstyle/simple1" qsCatId="simple" csTypeId="urn:microsoft.com/office/officeart/2005/8/colors/accent1_2" csCatId="accent1" phldr="1"/>
      <dgm:spPr/>
    </dgm:pt>
    <dgm:pt modelId="{9B71F710-BBD9-49BC-A395-8C58D5D018F2}">
      <dgm:prSet phldrT="[Testo]"/>
      <dgm:spPr/>
      <dgm:t>
        <a:bodyPr/>
        <a:lstStyle/>
        <a:p>
          <a:r>
            <a:rPr lang="en-US" dirty="0" smtClean="0">
              <a:solidFill>
                <a:srgbClr val="00B050"/>
              </a:solidFill>
              <a:latin typeface="Montserrat SemiBold" pitchFamily="2" charset="0"/>
            </a:rPr>
            <a:t>V</a:t>
          </a:r>
          <a:endParaRPr lang="it-IT" dirty="0"/>
        </a:p>
      </dgm:t>
    </dgm:pt>
    <dgm:pt modelId="{B8234712-6E4C-4354-B01D-9F702717A025}" type="parTrans" cxnId="{F1CB0341-0C96-45DD-A5B6-8D7E19150DDD}">
      <dgm:prSet/>
      <dgm:spPr/>
      <dgm:t>
        <a:bodyPr/>
        <a:lstStyle/>
        <a:p>
          <a:endParaRPr lang="it-IT"/>
        </a:p>
      </dgm:t>
    </dgm:pt>
    <dgm:pt modelId="{6CBF51DE-DC45-40C6-8EF7-3240B5659305}" type="sibTrans" cxnId="{F1CB0341-0C96-45DD-A5B6-8D7E19150DDD}">
      <dgm:prSet/>
      <dgm:spPr/>
      <dgm:t>
        <a:bodyPr/>
        <a:lstStyle/>
        <a:p>
          <a:endParaRPr lang="it-IT"/>
        </a:p>
      </dgm:t>
    </dgm:pt>
    <dgm:pt modelId="{73A01996-206D-46FA-A9A9-DC8EFD3AE832}">
      <dgm:prSet phldrT="[Testo]"/>
      <dgm:spPr/>
      <dgm:t>
        <a:bodyPr/>
        <a:lstStyle/>
        <a:p>
          <a:r>
            <a:rPr lang="en-US" dirty="0" smtClean="0">
              <a:solidFill>
                <a:srgbClr val="00B0F0"/>
              </a:solidFill>
              <a:latin typeface="Montserrat SemiBold" pitchFamily="2" charset="0"/>
            </a:rPr>
            <a:t>E</a:t>
          </a:r>
          <a:endParaRPr lang="it-IT" dirty="0"/>
        </a:p>
      </dgm:t>
    </dgm:pt>
    <dgm:pt modelId="{135B692A-3D1C-40B0-A1AD-0A82F1F80E6A}" type="parTrans" cxnId="{5FC90AC0-5B03-49E3-BBE4-8FCB8A7B95F7}">
      <dgm:prSet/>
      <dgm:spPr/>
      <dgm:t>
        <a:bodyPr/>
        <a:lstStyle/>
        <a:p>
          <a:endParaRPr lang="it-IT"/>
        </a:p>
      </dgm:t>
    </dgm:pt>
    <dgm:pt modelId="{BA1693F8-C1F6-4F74-8E1B-D79F78071078}" type="sibTrans" cxnId="{5FC90AC0-5B03-49E3-BBE4-8FCB8A7B95F7}">
      <dgm:prSet/>
      <dgm:spPr/>
      <dgm:t>
        <a:bodyPr/>
        <a:lstStyle/>
        <a:p>
          <a:endParaRPr lang="it-IT"/>
        </a:p>
      </dgm:t>
    </dgm:pt>
    <dgm:pt modelId="{4F9001E0-14E7-4C62-9C16-01E97491693C}">
      <dgm:prSet phldrT="[Testo]"/>
      <dgm:spPr/>
      <dgm:t>
        <a:bodyPr/>
        <a:lstStyle/>
        <a:p>
          <a:r>
            <a:rPr lang="en-US" dirty="0" smtClean="0">
              <a:solidFill>
                <a:srgbClr val="FFC000"/>
              </a:solidFill>
              <a:latin typeface="Montserrat SemiBold" pitchFamily="2" charset="0"/>
            </a:rPr>
            <a:t>H</a:t>
          </a:r>
          <a:endParaRPr lang="it-IT" dirty="0"/>
        </a:p>
      </dgm:t>
    </dgm:pt>
    <dgm:pt modelId="{53D99BA4-0CA2-4E03-86AC-21DFF89867D3}" type="parTrans" cxnId="{B9853D44-FB8E-4DB8-AAAE-A09B49074705}">
      <dgm:prSet/>
      <dgm:spPr/>
      <dgm:t>
        <a:bodyPr/>
        <a:lstStyle/>
        <a:p>
          <a:endParaRPr lang="it-IT"/>
        </a:p>
      </dgm:t>
    </dgm:pt>
    <dgm:pt modelId="{B6C6F575-353B-4556-A68D-6E3ABB87623E}" type="sibTrans" cxnId="{B9853D44-FB8E-4DB8-AAAE-A09B49074705}">
      <dgm:prSet/>
      <dgm:spPr/>
      <dgm:t>
        <a:bodyPr/>
        <a:lstStyle/>
        <a:p>
          <a:endParaRPr lang="it-IT"/>
        </a:p>
      </dgm:t>
    </dgm:pt>
    <dgm:pt modelId="{0E26A938-6050-4C3C-BE25-469977B710B3}" type="pres">
      <dgm:prSet presAssocID="{2774BBD9-85FD-4587-9E1B-163ECA8C8EA7}" presName="composite" presStyleCnt="0">
        <dgm:presLayoutVars>
          <dgm:chMax val="3"/>
          <dgm:animLvl val="lvl"/>
          <dgm:resizeHandles val="exact"/>
        </dgm:presLayoutVars>
      </dgm:prSet>
      <dgm:spPr/>
    </dgm:pt>
    <dgm:pt modelId="{BC01C805-A8FE-42A3-B69E-82D22CA22689}" type="pres">
      <dgm:prSet presAssocID="{9B71F710-BBD9-49BC-A395-8C58D5D018F2}" presName="gear1" presStyleLbl="node1" presStyleIdx="0" presStyleCnt="3" custScaleX="61994" custScaleY="61994" custLinFactNeighborX="29547" custLinFactNeighborY="-11990">
        <dgm:presLayoutVars>
          <dgm:chMax val="1"/>
          <dgm:bulletEnabled val="1"/>
        </dgm:presLayoutVars>
      </dgm:prSet>
      <dgm:spPr/>
      <dgm:t>
        <a:bodyPr/>
        <a:lstStyle/>
        <a:p>
          <a:endParaRPr lang="it-IT"/>
        </a:p>
      </dgm:t>
    </dgm:pt>
    <dgm:pt modelId="{0B24FBB7-0742-448B-A47C-0714B9FCA28E}" type="pres">
      <dgm:prSet presAssocID="{9B71F710-BBD9-49BC-A395-8C58D5D018F2}" presName="gear1srcNode" presStyleLbl="node1" presStyleIdx="0" presStyleCnt="3"/>
      <dgm:spPr/>
      <dgm:t>
        <a:bodyPr/>
        <a:lstStyle/>
        <a:p>
          <a:endParaRPr lang="it-IT"/>
        </a:p>
      </dgm:t>
    </dgm:pt>
    <dgm:pt modelId="{231EF3B8-9A55-4395-ACAF-FBD56D49CEAC}" type="pres">
      <dgm:prSet presAssocID="{9B71F710-BBD9-49BC-A395-8C58D5D018F2}" presName="gear1dstNode" presStyleLbl="node1" presStyleIdx="0" presStyleCnt="3"/>
      <dgm:spPr/>
      <dgm:t>
        <a:bodyPr/>
        <a:lstStyle/>
        <a:p>
          <a:endParaRPr lang="it-IT"/>
        </a:p>
      </dgm:t>
    </dgm:pt>
    <dgm:pt modelId="{20019378-7CDB-44E8-B34B-075786315E9C}" type="pres">
      <dgm:prSet presAssocID="{73A01996-206D-46FA-A9A9-DC8EFD3AE832}" presName="gear2" presStyleLbl="node1" presStyleIdx="1" presStyleCnt="3" custScaleX="111169" custScaleY="111170" custLinFactNeighborX="-26595" custLinFactNeighborY="20760">
        <dgm:presLayoutVars>
          <dgm:chMax val="1"/>
          <dgm:bulletEnabled val="1"/>
        </dgm:presLayoutVars>
      </dgm:prSet>
      <dgm:spPr/>
      <dgm:t>
        <a:bodyPr/>
        <a:lstStyle/>
        <a:p>
          <a:endParaRPr lang="it-IT"/>
        </a:p>
      </dgm:t>
    </dgm:pt>
    <dgm:pt modelId="{D37C9C4D-4FFD-4D31-A2D8-CE153DD047CF}" type="pres">
      <dgm:prSet presAssocID="{73A01996-206D-46FA-A9A9-DC8EFD3AE832}" presName="gear2srcNode" presStyleLbl="node1" presStyleIdx="1" presStyleCnt="3"/>
      <dgm:spPr/>
      <dgm:t>
        <a:bodyPr/>
        <a:lstStyle/>
        <a:p>
          <a:endParaRPr lang="it-IT"/>
        </a:p>
      </dgm:t>
    </dgm:pt>
    <dgm:pt modelId="{E473BE36-A38A-4889-A980-A1CF16877994}" type="pres">
      <dgm:prSet presAssocID="{73A01996-206D-46FA-A9A9-DC8EFD3AE832}" presName="gear2dstNode" presStyleLbl="node1" presStyleIdx="1" presStyleCnt="3"/>
      <dgm:spPr/>
      <dgm:t>
        <a:bodyPr/>
        <a:lstStyle/>
        <a:p>
          <a:endParaRPr lang="it-IT"/>
        </a:p>
      </dgm:t>
    </dgm:pt>
    <dgm:pt modelId="{4C909EB6-180E-435D-8DE0-373E20E9868D}" type="pres">
      <dgm:prSet presAssocID="{4F9001E0-14E7-4C62-9C16-01E97491693C}" presName="gear3" presStyleLbl="node1" presStyleIdx="2" presStyleCnt="3" custAng="678321" custScaleX="170864" custScaleY="161002" custLinFactNeighborX="12897" custLinFactNeighborY="6169"/>
      <dgm:spPr/>
      <dgm:t>
        <a:bodyPr/>
        <a:lstStyle/>
        <a:p>
          <a:endParaRPr lang="it-IT"/>
        </a:p>
      </dgm:t>
    </dgm:pt>
    <dgm:pt modelId="{4643CEAF-3494-4BC8-A104-B8DB01E9B574}" type="pres">
      <dgm:prSet presAssocID="{4F9001E0-14E7-4C62-9C16-01E97491693C}" presName="gear3tx" presStyleLbl="node1" presStyleIdx="2" presStyleCnt="3">
        <dgm:presLayoutVars>
          <dgm:chMax val="1"/>
          <dgm:bulletEnabled val="1"/>
        </dgm:presLayoutVars>
      </dgm:prSet>
      <dgm:spPr/>
      <dgm:t>
        <a:bodyPr/>
        <a:lstStyle/>
        <a:p>
          <a:endParaRPr lang="it-IT"/>
        </a:p>
      </dgm:t>
    </dgm:pt>
    <dgm:pt modelId="{3C673D3B-DD4B-406A-B3A6-2A33C7998852}" type="pres">
      <dgm:prSet presAssocID="{4F9001E0-14E7-4C62-9C16-01E97491693C}" presName="gear3srcNode" presStyleLbl="node1" presStyleIdx="2" presStyleCnt="3"/>
      <dgm:spPr/>
      <dgm:t>
        <a:bodyPr/>
        <a:lstStyle/>
        <a:p>
          <a:endParaRPr lang="it-IT"/>
        </a:p>
      </dgm:t>
    </dgm:pt>
    <dgm:pt modelId="{19854870-EC5D-4950-BB0E-F593C48B3716}" type="pres">
      <dgm:prSet presAssocID="{4F9001E0-14E7-4C62-9C16-01E97491693C}" presName="gear3dstNode" presStyleLbl="node1" presStyleIdx="2" presStyleCnt="3"/>
      <dgm:spPr/>
      <dgm:t>
        <a:bodyPr/>
        <a:lstStyle/>
        <a:p>
          <a:endParaRPr lang="it-IT"/>
        </a:p>
      </dgm:t>
    </dgm:pt>
    <dgm:pt modelId="{221D8E1E-AE3D-462C-8062-178D350C550D}" type="pres">
      <dgm:prSet presAssocID="{6CBF51DE-DC45-40C6-8EF7-3240B5659305}" presName="connector1" presStyleLbl="sibTrans2D1" presStyleIdx="0" presStyleCnt="3" custAng="0" custScaleX="74144" custScaleY="76173" custLinFactNeighborX="3101" custLinFactNeighborY="-76797"/>
      <dgm:spPr/>
      <dgm:t>
        <a:bodyPr/>
        <a:lstStyle/>
        <a:p>
          <a:endParaRPr lang="it-IT"/>
        </a:p>
      </dgm:t>
    </dgm:pt>
    <dgm:pt modelId="{C7A5D1FE-4ED9-43FA-A12D-A0132C92E053}" type="pres">
      <dgm:prSet presAssocID="{BA1693F8-C1F6-4F74-8E1B-D79F78071078}" presName="connector2" presStyleLbl="sibTrans2D1" presStyleIdx="1" presStyleCnt="3" custAng="1226389" custLinFactNeighborX="-27110" custLinFactNeighborY="19130"/>
      <dgm:spPr/>
      <dgm:t>
        <a:bodyPr/>
        <a:lstStyle/>
        <a:p>
          <a:endParaRPr lang="it-IT"/>
        </a:p>
      </dgm:t>
    </dgm:pt>
    <dgm:pt modelId="{CFDF3DE4-CFA2-4407-9B89-B57C5E1C93D7}" type="pres">
      <dgm:prSet presAssocID="{B6C6F575-353B-4556-A68D-6E3ABB87623E}" presName="connector3" presStyleLbl="sibTrans2D1" presStyleIdx="2" presStyleCnt="3" custAng="0" custFlipVert="1" custFlipHor="0" custScaleX="96950" custScaleY="92034" custLinFactNeighborX="65352" custLinFactNeighborY="80022"/>
      <dgm:spPr/>
      <dgm:t>
        <a:bodyPr/>
        <a:lstStyle/>
        <a:p>
          <a:endParaRPr lang="it-IT"/>
        </a:p>
      </dgm:t>
    </dgm:pt>
  </dgm:ptLst>
  <dgm:cxnLst>
    <dgm:cxn modelId="{3102F5F1-8A5A-4F21-87C5-EE596D3ADEE9}" type="presOf" srcId="{73A01996-206D-46FA-A9A9-DC8EFD3AE832}" destId="{D37C9C4D-4FFD-4D31-A2D8-CE153DD047CF}" srcOrd="1" destOrd="0" presId="urn:microsoft.com/office/officeart/2005/8/layout/gear1"/>
    <dgm:cxn modelId="{F1CB0341-0C96-45DD-A5B6-8D7E19150DDD}" srcId="{2774BBD9-85FD-4587-9E1B-163ECA8C8EA7}" destId="{9B71F710-BBD9-49BC-A395-8C58D5D018F2}" srcOrd="0" destOrd="0" parTransId="{B8234712-6E4C-4354-B01D-9F702717A025}" sibTransId="{6CBF51DE-DC45-40C6-8EF7-3240B5659305}"/>
    <dgm:cxn modelId="{2686AF5A-6D74-4BFD-8AE2-B6172C3C848A}" type="presOf" srcId="{73A01996-206D-46FA-A9A9-DC8EFD3AE832}" destId="{E473BE36-A38A-4889-A980-A1CF16877994}" srcOrd="2" destOrd="0" presId="urn:microsoft.com/office/officeart/2005/8/layout/gear1"/>
    <dgm:cxn modelId="{F2E30985-FD27-4430-B92C-6FAC35238432}" type="presOf" srcId="{9B71F710-BBD9-49BC-A395-8C58D5D018F2}" destId="{0B24FBB7-0742-448B-A47C-0714B9FCA28E}" srcOrd="1" destOrd="0" presId="urn:microsoft.com/office/officeart/2005/8/layout/gear1"/>
    <dgm:cxn modelId="{A525AECA-8F8F-448C-BFF1-35F4C38476D0}" type="presOf" srcId="{2774BBD9-85FD-4587-9E1B-163ECA8C8EA7}" destId="{0E26A938-6050-4C3C-BE25-469977B710B3}" srcOrd="0" destOrd="0" presId="urn:microsoft.com/office/officeart/2005/8/layout/gear1"/>
    <dgm:cxn modelId="{5FC90AC0-5B03-49E3-BBE4-8FCB8A7B95F7}" srcId="{2774BBD9-85FD-4587-9E1B-163ECA8C8EA7}" destId="{73A01996-206D-46FA-A9A9-DC8EFD3AE832}" srcOrd="1" destOrd="0" parTransId="{135B692A-3D1C-40B0-A1AD-0A82F1F80E6A}" sibTransId="{BA1693F8-C1F6-4F74-8E1B-D79F78071078}"/>
    <dgm:cxn modelId="{B3207B51-73CD-4D0A-8A67-1047630F756F}" type="presOf" srcId="{6CBF51DE-DC45-40C6-8EF7-3240B5659305}" destId="{221D8E1E-AE3D-462C-8062-178D350C550D}" srcOrd="0" destOrd="0" presId="urn:microsoft.com/office/officeart/2005/8/layout/gear1"/>
    <dgm:cxn modelId="{A271F485-40D9-45AF-A622-DDB71B732ABE}" type="presOf" srcId="{BA1693F8-C1F6-4F74-8E1B-D79F78071078}" destId="{C7A5D1FE-4ED9-43FA-A12D-A0132C92E053}" srcOrd="0" destOrd="0" presId="urn:microsoft.com/office/officeart/2005/8/layout/gear1"/>
    <dgm:cxn modelId="{B9853D44-FB8E-4DB8-AAAE-A09B49074705}" srcId="{2774BBD9-85FD-4587-9E1B-163ECA8C8EA7}" destId="{4F9001E0-14E7-4C62-9C16-01E97491693C}" srcOrd="2" destOrd="0" parTransId="{53D99BA4-0CA2-4E03-86AC-21DFF89867D3}" sibTransId="{B6C6F575-353B-4556-A68D-6E3ABB87623E}"/>
    <dgm:cxn modelId="{9A550AF7-53C1-43BB-A186-2B8D1E801A78}" type="presOf" srcId="{9B71F710-BBD9-49BC-A395-8C58D5D018F2}" destId="{BC01C805-A8FE-42A3-B69E-82D22CA22689}" srcOrd="0" destOrd="0" presId="urn:microsoft.com/office/officeart/2005/8/layout/gear1"/>
    <dgm:cxn modelId="{F91D4460-4C24-465C-BCCB-03763D2A54D0}" type="presOf" srcId="{73A01996-206D-46FA-A9A9-DC8EFD3AE832}" destId="{20019378-7CDB-44E8-B34B-075786315E9C}" srcOrd="0" destOrd="0" presId="urn:microsoft.com/office/officeart/2005/8/layout/gear1"/>
    <dgm:cxn modelId="{EAD4DED3-5055-49F7-A6CF-5F239AA28356}" type="presOf" srcId="{4F9001E0-14E7-4C62-9C16-01E97491693C}" destId="{19854870-EC5D-4950-BB0E-F593C48B3716}" srcOrd="3" destOrd="0" presId="urn:microsoft.com/office/officeart/2005/8/layout/gear1"/>
    <dgm:cxn modelId="{73D61E89-8A64-45F0-8D89-B3D7648F05A5}" type="presOf" srcId="{B6C6F575-353B-4556-A68D-6E3ABB87623E}" destId="{CFDF3DE4-CFA2-4407-9B89-B57C5E1C93D7}" srcOrd="0" destOrd="0" presId="urn:microsoft.com/office/officeart/2005/8/layout/gear1"/>
    <dgm:cxn modelId="{616659AF-5F84-4542-9112-B87E265EEFA6}" type="presOf" srcId="{4F9001E0-14E7-4C62-9C16-01E97491693C}" destId="{4643CEAF-3494-4BC8-A104-B8DB01E9B574}" srcOrd="1" destOrd="0" presId="urn:microsoft.com/office/officeart/2005/8/layout/gear1"/>
    <dgm:cxn modelId="{DDACD850-39D9-41FA-A1AC-D13021E80D50}" type="presOf" srcId="{9B71F710-BBD9-49BC-A395-8C58D5D018F2}" destId="{231EF3B8-9A55-4395-ACAF-FBD56D49CEAC}" srcOrd="2" destOrd="0" presId="urn:microsoft.com/office/officeart/2005/8/layout/gear1"/>
    <dgm:cxn modelId="{6636A899-7EE5-4E8A-99CF-521504460E80}" type="presOf" srcId="{4F9001E0-14E7-4C62-9C16-01E97491693C}" destId="{4C909EB6-180E-435D-8DE0-373E20E9868D}" srcOrd="0" destOrd="0" presId="urn:microsoft.com/office/officeart/2005/8/layout/gear1"/>
    <dgm:cxn modelId="{2D5133C7-90AB-4504-A9B3-1E1D4929A13B}" type="presOf" srcId="{4F9001E0-14E7-4C62-9C16-01E97491693C}" destId="{3C673D3B-DD4B-406A-B3A6-2A33C7998852}" srcOrd="2" destOrd="0" presId="urn:microsoft.com/office/officeart/2005/8/layout/gear1"/>
    <dgm:cxn modelId="{E7A1FB5A-16CE-4CF7-BFA2-BD76CDEE98AE}" type="presParOf" srcId="{0E26A938-6050-4C3C-BE25-469977B710B3}" destId="{BC01C805-A8FE-42A3-B69E-82D22CA22689}" srcOrd="0" destOrd="0" presId="urn:microsoft.com/office/officeart/2005/8/layout/gear1"/>
    <dgm:cxn modelId="{91EAE99A-C627-47DE-BFB7-E79E20EEB3D2}" type="presParOf" srcId="{0E26A938-6050-4C3C-BE25-469977B710B3}" destId="{0B24FBB7-0742-448B-A47C-0714B9FCA28E}" srcOrd="1" destOrd="0" presId="urn:microsoft.com/office/officeart/2005/8/layout/gear1"/>
    <dgm:cxn modelId="{4AE085C3-D6A2-4D64-9487-B96070AB94C1}" type="presParOf" srcId="{0E26A938-6050-4C3C-BE25-469977B710B3}" destId="{231EF3B8-9A55-4395-ACAF-FBD56D49CEAC}" srcOrd="2" destOrd="0" presId="urn:microsoft.com/office/officeart/2005/8/layout/gear1"/>
    <dgm:cxn modelId="{56F717E8-A050-429F-BAB2-B4031869FCA1}" type="presParOf" srcId="{0E26A938-6050-4C3C-BE25-469977B710B3}" destId="{20019378-7CDB-44E8-B34B-075786315E9C}" srcOrd="3" destOrd="0" presId="urn:microsoft.com/office/officeart/2005/8/layout/gear1"/>
    <dgm:cxn modelId="{8C3A0511-FEC1-4ED0-B8C0-4DAF28976C5A}" type="presParOf" srcId="{0E26A938-6050-4C3C-BE25-469977B710B3}" destId="{D37C9C4D-4FFD-4D31-A2D8-CE153DD047CF}" srcOrd="4" destOrd="0" presId="urn:microsoft.com/office/officeart/2005/8/layout/gear1"/>
    <dgm:cxn modelId="{F47A0FC4-2FDD-4DA5-B6E5-50213F5D84D6}" type="presParOf" srcId="{0E26A938-6050-4C3C-BE25-469977B710B3}" destId="{E473BE36-A38A-4889-A980-A1CF16877994}" srcOrd="5" destOrd="0" presId="urn:microsoft.com/office/officeart/2005/8/layout/gear1"/>
    <dgm:cxn modelId="{66A74915-BB76-4ABC-AB24-57D563372138}" type="presParOf" srcId="{0E26A938-6050-4C3C-BE25-469977B710B3}" destId="{4C909EB6-180E-435D-8DE0-373E20E9868D}" srcOrd="6" destOrd="0" presId="urn:microsoft.com/office/officeart/2005/8/layout/gear1"/>
    <dgm:cxn modelId="{4BFFAE03-125B-4098-B1E2-0A1261B756EA}" type="presParOf" srcId="{0E26A938-6050-4C3C-BE25-469977B710B3}" destId="{4643CEAF-3494-4BC8-A104-B8DB01E9B574}" srcOrd="7" destOrd="0" presId="urn:microsoft.com/office/officeart/2005/8/layout/gear1"/>
    <dgm:cxn modelId="{D45D0DE1-EC7E-4178-84CE-71683D3A812A}" type="presParOf" srcId="{0E26A938-6050-4C3C-BE25-469977B710B3}" destId="{3C673D3B-DD4B-406A-B3A6-2A33C7998852}" srcOrd="8" destOrd="0" presId="urn:microsoft.com/office/officeart/2005/8/layout/gear1"/>
    <dgm:cxn modelId="{2B11E26C-1971-4756-95C1-B1D467DBA7D9}" type="presParOf" srcId="{0E26A938-6050-4C3C-BE25-469977B710B3}" destId="{19854870-EC5D-4950-BB0E-F593C48B3716}" srcOrd="9" destOrd="0" presId="urn:microsoft.com/office/officeart/2005/8/layout/gear1"/>
    <dgm:cxn modelId="{2956D25F-F23D-45D9-B248-1685D14B8923}" type="presParOf" srcId="{0E26A938-6050-4C3C-BE25-469977B710B3}" destId="{221D8E1E-AE3D-462C-8062-178D350C550D}" srcOrd="10" destOrd="0" presId="urn:microsoft.com/office/officeart/2005/8/layout/gear1"/>
    <dgm:cxn modelId="{BAE9AD8E-BE31-4C2D-9521-935FCAECF13E}" type="presParOf" srcId="{0E26A938-6050-4C3C-BE25-469977B710B3}" destId="{C7A5D1FE-4ED9-43FA-A12D-A0132C92E053}" srcOrd="11" destOrd="0" presId="urn:microsoft.com/office/officeart/2005/8/layout/gear1"/>
    <dgm:cxn modelId="{257E0152-CB3D-4CCF-9908-787A062C21C0}" type="presParOf" srcId="{0E26A938-6050-4C3C-BE25-469977B710B3}" destId="{CFDF3DE4-CFA2-4407-9B89-B57C5E1C93D7}"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F3624BC-8B20-4B2B-998D-ABB866FFA24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it-IT"/>
        </a:p>
      </dgm:t>
    </dgm:pt>
    <dgm:pt modelId="{CEF01BC1-EF36-49AC-9A6F-DBF6E27F1590}">
      <dgm:prSet phldrT="[Testo]"/>
      <dgm:spPr/>
      <dgm:t>
        <a:bodyPr/>
        <a:lstStyle/>
        <a:p>
          <a:pPr algn="r"/>
          <a:r>
            <a:rPr lang="en-US" noProof="0" dirty="0" smtClean="0"/>
            <a:t>      Hazard</a:t>
          </a:r>
          <a:endParaRPr lang="en-US" noProof="0" dirty="0"/>
        </a:p>
      </dgm:t>
    </dgm:pt>
    <dgm:pt modelId="{9DA4447E-6812-478E-8CBE-012966F43E42}" type="parTrans" cxnId="{E269D23E-9E37-4808-B50E-EB44242E270B}">
      <dgm:prSet/>
      <dgm:spPr/>
      <dgm:t>
        <a:bodyPr/>
        <a:lstStyle/>
        <a:p>
          <a:endParaRPr lang="en-US" noProof="0" dirty="0"/>
        </a:p>
      </dgm:t>
    </dgm:pt>
    <dgm:pt modelId="{C60612EA-96B3-45AE-A1A9-162C6F4A64C1}" type="sibTrans" cxnId="{E269D23E-9E37-4808-B50E-EB44242E270B}">
      <dgm:prSet/>
      <dgm:spPr/>
      <dgm:t>
        <a:bodyPr/>
        <a:lstStyle/>
        <a:p>
          <a:endParaRPr lang="en-US" noProof="0" dirty="0"/>
        </a:p>
      </dgm:t>
    </dgm:pt>
    <dgm:pt modelId="{DB2268CC-78BF-4433-BA11-44C462EB6AE0}">
      <dgm:prSet phldrT="[Testo]"/>
      <dgm:spPr/>
      <dgm:t>
        <a:bodyPr/>
        <a:lstStyle/>
        <a:p>
          <a:pPr algn="r"/>
          <a:r>
            <a:rPr lang="en-US" noProof="0" dirty="0" smtClean="0"/>
            <a:t>      Exposure</a:t>
          </a:r>
          <a:endParaRPr lang="en-US" noProof="0" dirty="0"/>
        </a:p>
      </dgm:t>
    </dgm:pt>
    <dgm:pt modelId="{8CE93B34-1FF0-4932-942C-B21453C4DA9B}" type="parTrans" cxnId="{11025953-A9B4-439F-B3EA-03FAC4D620A9}">
      <dgm:prSet/>
      <dgm:spPr/>
      <dgm:t>
        <a:bodyPr/>
        <a:lstStyle/>
        <a:p>
          <a:endParaRPr lang="en-US" noProof="0" dirty="0"/>
        </a:p>
      </dgm:t>
    </dgm:pt>
    <dgm:pt modelId="{A85044ED-1025-4EBB-A59E-63B300372CEC}" type="sibTrans" cxnId="{11025953-A9B4-439F-B3EA-03FAC4D620A9}">
      <dgm:prSet/>
      <dgm:spPr/>
      <dgm:t>
        <a:bodyPr/>
        <a:lstStyle/>
        <a:p>
          <a:endParaRPr lang="en-US" noProof="0" dirty="0"/>
        </a:p>
      </dgm:t>
    </dgm:pt>
    <dgm:pt modelId="{3DF888C6-2C19-444B-BD62-4C6DE2191EB8}">
      <dgm:prSet phldrT="[Testo]"/>
      <dgm:spPr/>
      <dgm:t>
        <a:bodyPr/>
        <a:lstStyle/>
        <a:p>
          <a:pPr algn="r"/>
          <a:r>
            <a:rPr lang="en-US" noProof="0" dirty="0" smtClean="0"/>
            <a:t>     Vulnerability</a:t>
          </a:r>
          <a:endParaRPr lang="en-US" noProof="0" dirty="0"/>
        </a:p>
      </dgm:t>
    </dgm:pt>
    <dgm:pt modelId="{F3CCEE82-690D-4271-8BAA-A13C5255F11F}" type="parTrans" cxnId="{4B0267E6-CA22-4FE8-B336-5A37233758F4}">
      <dgm:prSet/>
      <dgm:spPr/>
      <dgm:t>
        <a:bodyPr/>
        <a:lstStyle/>
        <a:p>
          <a:endParaRPr lang="en-US" noProof="0" dirty="0"/>
        </a:p>
      </dgm:t>
    </dgm:pt>
    <dgm:pt modelId="{E3EF871A-B4B2-4B26-B702-AF0B9FF94930}" type="sibTrans" cxnId="{4B0267E6-CA22-4FE8-B336-5A37233758F4}">
      <dgm:prSet/>
      <dgm:spPr/>
      <dgm:t>
        <a:bodyPr/>
        <a:lstStyle/>
        <a:p>
          <a:endParaRPr lang="en-US" noProof="0" dirty="0"/>
        </a:p>
      </dgm:t>
    </dgm:pt>
    <dgm:pt modelId="{5FCDA547-2F67-404C-96B7-C537D77B9EC5}" type="pres">
      <dgm:prSet presAssocID="{EF3624BC-8B20-4B2B-998D-ABB866FFA24D}" presName="Name0" presStyleCnt="0">
        <dgm:presLayoutVars>
          <dgm:dir/>
          <dgm:resizeHandles val="exact"/>
        </dgm:presLayoutVars>
      </dgm:prSet>
      <dgm:spPr/>
      <dgm:t>
        <a:bodyPr/>
        <a:lstStyle/>
        <a:p>
          <a:endParaRPr lang="it-IT"/>
        </a:p>
      </dgm:t>
    </dgm:pt>
    <dgm:pt modelId="{5349A064-5514-4A19-B2C7-EE61495891D1}" type="pres">
      <dgm:prSet presAssocID="{CEF01BC1-EF36-49AC-9A6F-DBF6E27F1590}" presName="composite" presStyleCnt="0"/>
      <dgm:spPr/>
    </dgm:pt>
    <dgm:pt modelId="{A3BEBAFC-293A-4FD7-B70D-E36FDED0CCE2}" type="pres">
      <dgm:prSet presAssocID="{CEF01BC1-EF36-49AC-9A6F-DBF6E27F1590}" presName="rect1" presStyleLbl="trAlignAcc1" presStyleIdx="0" presStyleCnt="3" custScaleX="100140">
        <dgm:presLayoutVars>
          <dgm:bulletEnabled val="1"/>
        </dgm:presLayoutVars>
      </dgm:prSet>
      <dgm:spPr/>
      <dgm:t>
        <a:bodyPr/>
        <a:lstStyle/>
        <a:p>
          <a:endParaRPr lang="it-IT"/>
        </a:p>
      </dgm:t>
    </dgm:pt>
    <dgm:pt modelId="{E436ECC9-548A-45B3-BFEE-86FB9DFC2AE8}" type="pres">
      <dgm:prSet presAssocID="{CEF01BC1-EF36-49AC-9A6F-DBF6E27F1590}" presName="rect2" presStyleLbl="fgImgPlace1" presStyleIdx="0" presStyleCnt="3" custScaleX="68927" custScaleY="68927" custLinFactNeighborX="14213" custLinFactNeighborY="14213"/>
      <dgm:spPr>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dgm:spPr>
    </dgm:pt>
    <dgm:pt modelId="{1CF2352A-C6D6-426C-93B3-51428D1A32DE}" type="pres">
      <dgm:prSet presAssocID="{C60612EA-96B3-45AE-A1A9-162C6F4A64C1}" presName="sibTrans" presStyleCnt="0"/>
      <dgm:spPr/>
    </dgm:pt>
    <dgm:pt modelId="{CF84BCAB-F0F0-4557-BB58-2ECFA44DBCE4}" type="pres">
      <dgm:prSet presAssocID="{DB2268CC-78BF-4433-BA11-44C462EB6AE0}" presName="composite" presStyleCnt="0"/>
      <dgm:spPr/>
    </dgm:pt>
    <dgm:pt modelId="{8D66C5CA-4DAC-4F37-8BB6-BF91D0111DF2}" type="pres">
      <dgm:prSet presAssocID="{DB2268CC-78BF-4433-BA11-44C462EB6AE0}" presName="rect1" presStyleLbl="trAlignAcc1" presStyleIdx="1" presStyleCnt="3">
        <dgm:presLayoutVars>
          <dgm:bulletEnabled val="1"/>
        </dgm:presLayoutVars>
      </dgm:prSet>
      <dgm:spPr/>
      <dgm:t>
        <a:bodyPr/>
        <a:lstStyle/>
        <a:p>
          <a:endParaRPr lang="it-IT"/>
        </a:p>
      </dgm:t>
    </dgm:pt>
    <dgm:pt modelId="{5BEA3758-4AC9-4932-BEA3-7C1244467C26}" type="pres">
      <dgm:prSet presAssocID="{DB2268CC-78BF-4433-BA11-44C462EB6AE0}" presName="rect2" presStyleLbl="fgImgPlace1" presStyleIdx="1" presStyleCnt="3" custScaleX="65944" custScaleY="65945" custLinFactNeighborX="18816" custLinFactNeighborY="5702"/>
      <dgm:spPr>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dgm:spPr>
    </dgm:pt>
    <dgm:pt modelId="{31EA51B3-5909-489D-8BC5-B58FA39A6359}" type="pres">
      <dgm:prSet presAssocID="{A85044ED-1025-4EBB-A59E-63B300372CEC}" presName="sibTrans" presStyleCnt="0"/>
      <dgm:spPr/>
    </dgm:pt>
    <dgm:pt modelId="{747E7CFB-469F-4D80-B28F-D557DD36ABCE}" type="pres">
      <dgm:prSet presAssocID="{3DF888C6-2C19-444B-BD62-4C6DE2191EB8}" presName="composite" presStyleCnt="0"/>
      <dgm:spPr/>
    </dgm:pt>
    <dgm:pt modelId="{E1D057C3-74AF-4DE4-8CA9-1650CE29B9EC}" type="pres">
      <dgm:prSet presAssocID="{3DF888C6-2C19-444B-BD62-4C6DE2191EB8}" presName="rect1" presStyleLbl="trAlignAcc1" presStyleIdx="2" presStyleCnt="3" custScaleX="97399">
        <dgm:presLayoutVars>
          <dgm:bulletEnabled val="1"/>
        </dgm:presLayoutVars>
      </dgm:prSet>
      <dgm:spPr/>
      <dgm:t>
        <a:bodyPr/>
        <a:lstStyle/>
        <a:p>
          <a:endParaRPr lang="it-IT"/>
        </a:p>
      </dgm:t>
    </dgm:pt>
    <dgm:pt modelId="{E02F4115-5B1A-415D-8EDA-23EB157195BF}" type="pres">
      <dgm:prSet presAssocID="{3DF888C6-2C19-444B-BD62-4C6DE2191EB8}" presName="rect2" presStyleLbl="fgImgPlace1" presStyleIdx="2" presStyleCnt="3" custFlipHor="1" custScaleX="61344" custScaleY="61344" custLinFactNeighborX="18071" custLinFactNeighborY="10508"/>
      <dgm:spPr>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dgm:spPr>
    </dgm:pt>
  </dgm:ptLst>
  <dgm:cxnLst>
    <dgm:cxn modelId="{6CFAEB49-F9F6-40DC-BA2D-9DF9DDFCDDD9}" type="presOf" srcId="{3DF888C6-2C19-444B-BD62-4C6DE2191EB8}" destId="{E1D057C3-74AF-4DE4-8CA9-1650CE29B9EC}" srcOrd="0" destOrd="0" presId="urn:microsoft.com/office/officeart/2008/layout/PictureStrips"/>
    <dgm:cxn modelId="{5EA450A4-8E70-41E0-B75D-9BEB3A6072DC}" type="presOf" srcId="{EF3624BC-8B20-4B2B-998D-ABB866FFA24D}" destId="{5FCDA547-2F67-404C-96B7-C537D77B9EC5}" srcOrd="0" destOrd="0" presId="urn:microsoft.com/office/officeart/2008/layout/PictureStrips"/>
    <dgm:cxn modelId="{E269D23E-9E37-4808-B50E-EB44242E270B}" srcId="{EF3624BC-8B20-4B2B-998D-ABB866FFA24D}" destId="{CEF01BC1-EF36-49AC-9A6F-DBF6E27F1590}" srcOrd="0" destOrd="0" parTransId="{9DA4447E-6812-478E-8CBE-012966F43E42}" sibTransId="{C60612EA-96B3-45AE-A1A9-162C6F4A64C1}"/>
    <dgm:cxn modelId="{27519CA1-165B-491B-9DF9-06E330513703}" type="presOf" srcId="{CEF01BC1-EF36-49AC-9A6F-DBF6E27F1590}" destId="{A3BEBAFC-293A-4FD7-B70D-E36FDED0CCE2}" srcOrd="0" destOrd="0" presId="urn:microsoft.com/office/officeart/2008/layout/PictureStrips"/>
    <dgm:cxn modelId="{71317B82-5376-4F99-8C63-30A602932E4B}" type="presOf" srcId="{DB2268CC-78BF-4433-BA11-44C462EB6AE0}" destId="{8D66C5CA-4DAC-4F37-8BB6-BF91D0111DF2}" srcOrd="0" destOrd="0" presId="urn:microsoft.com/office/officeart/2008/layout/PictureStrips"/>
    <dgm:cxn modelId="{4B0267E6-CA22-4FE8-B336-5A37233758F4}" srcId="{EF3624BC-8B20-4B2B-998D-ABB866FFA24D}" destId="{3DF888C6-2C19-444B-BD62-4C6DE2191EB8}" srcOrd="2" destOrd="0" parTransId="{F3CCEE82-690D-4271-8BAA-A13C5255F11F}" sibTransId="{E3EF871A-B4B2-4B26-B702-AF0B9FF94930}"/>
    <dgm:cxn modelId="{11025953-A9B4-439F-B3EA-03FAC4D620A9}" srcId="{EF3624BC-8B20-4B2B-998D-ABB866FFA24D}" destId="{DB2268CC-78BF-4433-BA11-44C462EB6AE0}" srcOrd="1" destOrd="0" parTransId="{8CE93B34-1FF0-4932-942C-B21453C4DA9B}" sibTransId="{A85044ED-1025-4EBB-A59E-63B300372CEC}"/>
    <dgm:cxn modelId="{481D98F2-1515-41E6-AF99-411BFA4245F3}" type="presParOf" srcId="{5FCDA547-2F67-404C-96B7-C537D77B9EC5}" destId="{5349A064-5514-4A19-B2C7-EE61495891D1}" srcOrd="0" destOrd="0" presId="urn:microsoft.com/office/officeart/2008/layout/PictureStrips"/>
    <dgm:cxn modelId="{F5683DF8-68BC-4208-8848-268A03FEE53E}" type="presParOf" srcId="{5349A064-5514-4A19-B2C7-EE61495891D1}" destId="{A3BEBAFC-293A-4FD7-B70D-E36FDED0CCE2}" srcOrd="0" destOrd="0" presId="urn:microsoft.com/office/officeart/2008/layout/PictureStrips"/>
    <dgm:cxn modelId="{AADAD451-6C18-489E-B1DE-EC77519F74CD}" type="presParOf" srcId="{5349A064-5514-4A19-B2C7-EE61495891D1}" destId="{E436ECC9-548A-45B3-BFEE-86FB9DFC2AE8}" srcOrd="1" destOrd="0" presId="urn:microsoft.com/office/officeart/2008/layout/PictureStrips"/>
    <dgm:cxn modelId="{89704E1B-E13A-4686-8EAB-6C7698CDAB41}" type="presParOf" srcId="{5FCDA547-2F67-404C-96B7-C537D77B9EC5}" destId="{1CF2352A-C6D6-426C-93B3-51428D1A32DE}" srcOrd="1" destOrd="0" presId="urn:microsoft.com/office/officeart/2008/layout/PictureStrips"/>
    <dgm:cxn modelId="{43DB43E5-FCBF-48C3-BC91-BD97DF03D384}" type="presParOf" srcId="{5FCDA547-2F67-404C-96B7-C537D77B9EC5}" destId="{CF84BCAB-F0F0-4557-BB58-2ECFA44DBCE4}" srcOrd="2" destOrd="0" presId="urn:microsoft.com/office/officeart/2008/layout/PictureStrips"/>
    <dgm:cxn modelId="{59E582C3-9B0A-4B67-A298-16C15A6E1173}" type="presParOf" srcId="{CF84BCAB-F0F0-4557-BB58-2ECFA44DBCE4}" destId="{8D66C5CA-4DAC-4F37-8BB6-BF91D0111DF2}" srcOrd="0" destOrd="0" presId="urn:microsoft.com/office/officeart/2008/layout/PictureStrips"/>
    <dgm:cxn modelId="{8B60BE79-0C48-4F46-AC1D-76C1942921C3}" type="presParOf" srcId="{CF84BCAB-F0F0-4557-BB58-2ECFA44DBCE4}" destId="{5BEA3758-4AC9-4932-BEA3-7C1244467C26}" srcOrd="1" destOrd="0" presId="urn:microsoft.com/office/officeart/2008/layout/PictureStrips"/>
    <dgm:cxn modelId="{28C70654-A1C6-43AB-AD2F-F37177919043}" type="presParOf" srcId="{5FCDA547-2F67-404C-96B7-C537D77B9EC5}" destId="{31EA51B3-5909-489D-8BC5-B58FA39A6359}" srcOrd="3" destOrd="0" presId="urn:microsoft.com/office/officeart/2008/layout/PictureStrips"/>
    <dgm:cxn modelId="{9894B3BF-870B-41D2-AD81-E1790FA306BC}" type="presParOf" srcId="{5FCDA547-2F67-404C-96B7-C537D77B9EC5}" destId="{747E7CFB-469F-4D80-B28F-D557DD36ABCE}" srcOrd="4" destOrd="0" presId="urn:microsoft.com/office/officeart/2008/layout/PictureStrips"/>
    <dgm:cxn modelId="{8FDC7769-C782-4FD9-AB4F-27336757EA93}" type="presParOf" srcId="{747E7CFB-469F-4D80-B28F-D557DD36ABCE}" destId="{E1D057C3-74AF-4DE4-8CA9-1650CE29B9EC}" srcOrd="0" destOrd="0" presId="urn:microsoft.com/office/officeart/2008/layout/PictureStrips"/>
    <dgm:cxn modelId="{D1DB9C68-BBA4-454A-85AE-8F914AC05A9D}" type="presParOf" srcId="{747E7CFB-469F-4D80-B28F-D557DD36ABCE}" destId="{E02F4115-5B1A-415D-8EDA-23EB157195BF}" srcOrd="1" destOrd="0" presId="urn:microsoft.com/office/officeart/2008/layout/PictureStrips"/>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74BBD9-85FD-4587-9E1B-163ECA8C8EA7}" type="doc">
      <dgm:prSet loTypeId="urn:microsoft.com/office/officeart/2005/8/layout/gear1" loCatId="process" qsTypeId="urn:microsoft.com/office/officeart/2005/8/quickstyle/simple1" qsCatId="simple" csTypeId="urn:microsoft.com/office/officeart/2005/8/colors/accent1_2" csCatId="accent1" phldr="1"/>
      <dgm:spPr/>
    </dgm:pt>
    <dgm:pt modelId="{9B71F710-BBD9-49BC-A395-8C58D5D018F2}">
      <dgm:prSet phldrT="[Testo]"/>
      <dgm:spPr/>
      <dgm:t>
        <a:bodyPr/>
        <a:lstStyle/>
        <a:p>
          <a:r>
            <a:rPr lang="en-US" dirty="0" smtClean="0">
              <a:solidFill>
                <a:srgbClr val="00B050"/>
              </a:solidFill>
              <a:latin typeface="Montserrat SemiBold" pitchFamily="2" charset="0"/>
            </a:rPr>
            <a:t>V</a:t>
          </a:r>
          <a:endParaRPr lang="it-IT" dirty="0"/>
        </a:p>
      </dgm:t>
    </dgm:pt>
    <dgm:pt modelId="{B8234712-6E4C-4354-B01D-9F702717A025}" type="parTrans" cxnId="{F1CB0341-0C96-45DD-A5B6-8D7E19150DDD}">
      <dgm:prSet/>
      <dgm:spPr/>
      <dgm:t>
        <a:bodyPr/>
        <a:lstStyle/>
        <a:p>
          <a:endParaRPr lang="it-IT"/>
        </a:p>
      </dgm:t>
    </dgm:pt>
    <dgm:pt modelId="{6CBF51DE-DC45-40C6-8EF7-3240B5659305}" type="sibTrans" cxnId="{F1CB0341-0C96-45DD-A5B6-8D7E19150DDD}">
      <dgm:prSet/>
      <dgm:spPr/>
      <dgm:t>
        <a:bodyPr/>
        <a:lstStyle/>
        <a:p>
          <a:endParaRPr lang="it-IT"/>
        </a:p>
      </dgm:t>
    </dgm:pt>
    <dgm:pt modelId="{73A01996-206D-46FA-A9A9-DC8EFD3AE832}">
      <dgm:prSet phldrT="[Testo]"/>
      <dgm:spPr/>
      <dgm:t>
        <a:bodyPr/>
        <a:lstStyle/>
        <a:p>
          <a:r>
            <a:rPr lang="en-US" dirty="0" smtClean="0">
              <a:solidFill>
                <a:srgbClr val="00B0F0"/>
              </a:solidFill>
              <a:latin typeface="Montserrat SemiBold" pitchFamily="2" charset="0"/>
            </a:rPr>
            <a:t>E</a:t>
          </a:r>
          <a:endParaRPr lang="it-IT" dirty="0"/>
        </a:p>
      </dgm:t>
    </dgm:pt>
    <dgm:pt modelId="{135B692A-3D1C-40B0-A1AD-0A82F1F80E6A}" type="parTrans" cxnId="{5FC90AC0-5B03-49E3-BBE4-8FCB8A7B95F7}">
      <dgm:prSet/>
      <dgm:spPr/>
      <dgm:t>
        <a:bodyPr/>
        <a:lstStyle/>
        <a:p>
          <a:endParaRPr lang="it-IT"/>
        </a:p>
      </dgm:t>
    </dgm:pt>
    <dgm:pt modelId="{BA1693F8-C1F6-4F74-8E1B-D79F78071078}" type="sibTrans" cxnId="{5FC90AC0-5B03-49E3-BBE4-8FCB8A7B95F7}">
      <dgm:prSet/>
      <dgm:spPr/>
      <dgm:t>
        <a:bodyPr/>
        <a:lstStyle/>
        <a:p>
          <a:endParaRPr lang="it-IT"/>
        </a:p>
      </dgm:t>
    </dgm:pt>
    <dgm:pt modelId="{4F9001E0-14E7-4C62-9C16-01E97491693C}">
      <dgm:prSet phldrT="[Testo]"/>
      <dgm:spPr/>
      <dgm:t>
        <a:bodyPr/>
        <a:lstStyle/>
        <a:p>
          <a:r>
            <a:rPr lang="en-US" dirty="0" smtClean="0">
              <a:solidFill>
                <a:srgbClr val="FFC000"/>
              </a:solidFill>
              <a:latin typeface="Montserrat SemiBold" pitchFamily="2" charset="0"/>
            </a:rPr>
            <a:t>H</a:t>
          </a:r>
          <a:endParaRPr lang="it-IT" dirty="0"/>
        </a:p>
      </dgm:t>
    </dgm:pt>
    <dgm:pt modelId="{53D99BA4-0CA2-4E03-86AC-21DFF89867D3}" type="parTrans" cxnId="{B9853D44-FB8E-4DB8-AAAE-A09B49074705}">
      <dgm:prSet/>
      <dgm:spPr/>
      <dgm:t>
        <a:bodyPr/>
        <a:lstStyle/>
        <a:p>
          <a:endParaRPr lang="it-IT"/>
        </a:p>
      </dgm:t>
    </dgm:pt>
    <dgm:pt modelId="{B6C6F575-353B-4556-A68D-6E3ABB87623E}" type="sibTrans" cxnId="{B9853D44-FB8E-4DB8-AAAE-A09B49074705}">
      <dgm:prSet/>
      <dgm:spPr/>
      <dgm:t>
        <a:bodyPr/>
        <a:lstStyle/>
        <a:p>
          <a:endParaRPr lang="it-IT"/>
        </a:p>
      </dgm:t>
    </dgm:pt>
    <dgm:pt modelId="{0E26A938-6050-4C3C-BE25-469977B710B3}" type="pres">
      <dgm:prSet presAssocID="{2774BBD9-85FD-4587-9E1B-163ECA8C8EA7}" presName="composite" presStyleCnt="0">
        <dgm:presLayoutVars>
          <dgm:chMax val="3"/>
          <dgm:animLvl val="lvl"/>
          <dgm:resizeHandles val="exact"/>
        </dgm:presLayoutVars>
      </dgm:prSet>
      <dgm:spPr/>
    </dgm:pt>
    <dgm:pt modelId="{BC01C805-A8FE-42A3-B69E-82D22CA22689}" type="pres">
      <dgm:prSet presAssocID="{9B71F710-BBD9-49BC-A395-8C58D5D018F2}" presName="gear1" presStyleLbl="node1" presStyleIdx="0" presStyleCnt="3" custScaleX="74656" custScaleY="62658" custLinFactNeighborY="-5304">
        <dgm:presLayoutVars>
          <dgm:chMax val="1"/>
          <dgm:bulletEnabled val="1"/>
        </dgm:presLayoutVars>
      </dgm:prSet>
      <dgm:spPr/>
      <dgm:t>
        <a:bodyPr/>
        <a:lstStyle/>
        <a:p>
          <a:endParaRPr lang="it-IT"/>
        </a:p>
      </dgm:t>
    </dgm:pt>
    <dgm:pt modelId="{0B24FBB7-0742-448B-A47C-0714B9FCA28E}" type="pres">
      <dgm:prSet presAssocID="{9B71F710-BBD9-49BC-A395-8C58D5D018F2}" presName="gear1srcNode" presStyleLbl="node1" presStyleIdx="0" presStyleCnt="3"/>
      <dgm:spPr/>
      <dgm:t>
        <a:bodyPr/>
        <a:lstStyle/>
        <a:p>
          <a:endParaRPr lang="it-IT"/>
        </a:p>
      </dgm:t>
    </dgm:pt>
    <dgm:pt modelId="{231EF3B8-9A55-4395-ACAF-FBD56D49CEAC}" type="pres">
      <dgm:prSet presAssocID="{9B71F710-BBD9-49BC-A395-8C58D5D018F2}" presName="gear1dstNode" presStyleLbl="node1" presStyleIdx="0" presStyleCnt="3"/>
      <dgm:spPr/>
      <dgm:t>
        <a:bodyPr/>
        <a:lstStyle/>
        <a:p>
          <a:endParaRPr lang="it-IT"/>
        </a:p>
      </dgm:t>
    </dgm:pt>
    <dgm:pt modelId="{20019378-7CDB-44E8-B34B-075786315E9C}" type="pres">
      <dgm:prSet presAssocID="{73A01996-206D-46FA-A9A9-DC8EFD3AE832}" presName="gear2" presStyleLbl="node1" presStyleIdx="1" presStyleCnt="3">
        <dgm:presLayoutVars>
          <dgm:chMax val="1"/>
          <dgm:bulletEnabled val="1"/>
        </dgm:presLayoutVars>
      </dgm:prSet>
      <dgm:spPr/>
      <dgm:t>
        <a:bodyPr/>
        <a:lstStyle/>
        <a:p>
          <a:endParaRPr lang="it-IT"/>
        </a:p>
      </dgm:t>
    </dgm:pt>
    <dgm:pt modelId="{D37C9C4D-4FFD-4D31-A2D8-CE153DD047CF}" type="pres">
      <dgm:prSet presAssocID="{73A01996-206D-46FA-A9A9-DC8EFD3AE832}" presName="gear2srcNode" presStyleLbl="node1" presStyleIdx="1" presStyleCnt="3"/>
      <dgm:spPr/>
      <dgm:t>
        <a:bodyPr/>
        <a:lstStyle/>
        <a:p>
          <a:endParaRPr lang="it-IT"/>
        </a:p>
      </dgm:t>
    </dgm:pt>
    <dgm:pt modelId="{E473BE36-A38A-4889-A980-A1CF16877994}" type="pres">
      <dgm:prSet presAssocID="{73A01996-206D-46FA-A9A9-DC8EFD3AE832}" presName="gear2dstNode" presStyleLbl="node1" presStyleIdx="1" presStyleCnt="3"/>
      <dgm:spPr/>
      <dgm:t>
        <a:bodyPr/>
        <a:lstStyle/>
        <a:p>
          <a:endParaRPr lang="it-IT"/>
        </a:p>
      </dgm:t>
    </dgm:pt>
    <dgm:pt modelId="{4C909EB6-180E-435D-8DE0-373E20E9868D}" type="pres">
      <dgm:prSet presAssocID="{4F9001E0-14E7-4C62-9C16-01E97491693C}" presName="gear3" presStyleLbl="node1" presStyleIdx="2" presStyleCnt="3" custScaleX="207225" custScaleY="207225" custLinFactNeighborX="48842" custLinFactNeighborY="-6676"/>
      <dgm:spPr/>
      <dgm:t>
        <a:bodyPr/>
        <a:lstStyle/>
        <a:p>
          <a:endParaRPr lang="it-IT"/>
        </a:p>
      </dgm:t>
    </dgm:pt>
    <dgm:pt modelId="{4643CEAF-3494-4BC8-A104-B8DB01E9B574}" type="pres">
      <dgm:prSet presAssocID="{4F9001E0-14E7-4C62-9C16-01E97491693C}" presName="gear3tx" presStyleLbl="node1" presStyleIdx="2" presStyleCnt="3">
        <dgm:presLayoutVars>
          <dgm:chMax val="1"/>
          <dgm:bulletEnabled val="1"/>
        </dgm:presLayoutVars>
      </dgm:prSet>
      <dgm:spPr/>
      <dgm:t>
        <a:bodyPr/>
        <a:lstStyle/>
        <a:p>
          <a:endParaRPr lang="it-IT"/>
        </a:p>
      </dgm:t>
    </dgm:pt>
    <dgm:pt modelId="{3C673D3B-DD4B-406A-B3A6-2A33C7998852}" type="pres">
      <dgm:prSet presAssocID="{4F9001E0-14E7-4C62-9C16-01E97491693C}" presName="gear3srcNode" presStyleLbl="node1" presStyleIdx="2" presStyleCnt="3"/>
      <dgm:spPr/>
      <dgm:t>
        <a:bodyPr/>
        <a:lstStyle/>
        <a:p>
          <a:endParaRPr lang="it-IT"/>
        </a:p>
      </dgm:t>
    </dgm:pt>
    <dgm:pt modelId="{19854870-EC5D-4950-BB0E-F593C48B3716}" type="pres">
      <dgm:prSet presAssocID="{4F9001E0-14E7-4C62-9C16-01E97491693C}" presName="gear3dstNode" presStyleLbl="node1" presStyleIdx="2" presStyleCnt="3"/>
      <dgm:spPr/>
      <dgm:t>
        <a:bodyPr/>
        <a:lstStyle/>
        <a:p>
          <a:endParaRPr lang="it-IT"/>
        </a:p>
      </dgm:t>
    </dgm:pt>
    <dgm:pt modelId="{221D8E1E-AE3D-462C-8062-178D350C550D}" type="pres">
      <dgm:prSet presAssocID="{6CBF51DE-DC45-40C6-8EF7-3240B5659305}" presName="connector1" presStyleLbl="sibTrans2D1" presStyleIdx="0" presStyleCnt="3" custScaleY="45730"/>
      <dgm:spPr/>
      <dgm:t>
        <a:bodyPr/>
        <a:lstStyle/>
        <a:p>
          <a:endParaRPr lang="it-IT"/>
        </a:p>
      </dgm:t>
    </dgm:pt>
    <dgm:pt modelId="{C7A5D1FE-4ED9-43FA-A12D-A0132C92E053}" type="pres">
      <dgm:prSet presAssocID="{BA1693F8-C1F6-4F74-8E1B-D79F78071078}" presName="connector2" presStyleLbl="sibTrans2D1" presStyleIdx="1" presStyleCnt="3"/>
      <dgm:spPr/>
      <dgm:t>
        <a:bodyPr/>
        <a:lstStyle/>
        <a:p>
          <a:endParaRPr lang="it-IT"/>
        </a:p>
      </dgm:t>
    </dgm:pt>
    <dgm:pt modelId="{CFDF3DE4-CFA2-4407-9B89-B57C5E1C93D7}" type="pres">
      <dgm:prSet presAssocID="{B6C6F575-353B-4556-A68D-6E3ABB87623E}" presName="connector3" presStyleLbl="sibTrans2D1" presStyleIdx="2" presStyleCnt="3"/>
      <dgm:spPr/>
      <dgm:t>
        <a:bodyPr/>
        <a:lstStyle/>
        <a:p>
          <a:endParaRPr lang="it-IT"/>
        </a:p>
      </dgm:t>
    </dgm:pt>
  </dgm:ptLst>
  <dgm:cxnLst>
    <dgm:cxn modelId="{3102F5F1-8A5A-4F21-87C5-EE596D3ADEE9}" type="presOf" srcId="{73A01996-206D-46FA-A9A9-DC8EFD3AE832}" destId="{D37C9C4D-4FFD-4D31-A2D8-CE153DD047CF}" srcOrd="1" destOrd="0" presId="urn:microsoft.com/office/officeart/2005/8/layout/gear1"/>
    <dgm:cxn modelId="{F1CB0341-0C96-45DD-A5B6-8D7E19150DDD}" srcId="{2774BBD9-85FD-4587-9E1B-163ECA8C8EA7}" destId="{9B71F710-BBD9-49BC-A395-8C58D5D018F2}" srcOrd="0" destOrd="0" parTransId="{B8234712-6E4C-4354-B01D-9F702717A025}" sibTransId="{6CBF51DE-DC45-40C6-8EF7-3240B5659305}"/>
    <dgm:cxn modelId="{2686AF5A-6D74-4BFD-8AE2-B6172C3C848A}" type="presOf" srcId="{73A01996-206D-46FA-A9A9-DC8EFD3AE832}" destId="{E473BE36-A38A-4889-A980-A1CF16877994}" srcOrd="2" destOrd="0" presId="urn:microsoft.com/office/officeart/2005/8/layout/gear1"/>
    <dgm:cxn modelId="{F2E30985-FD27-4430-B92C-6FAC35238432}" type="presOf" srcId="{9B71F710-BBD9-49BC-A395-8C58D5D018F2}" destId="{0B24FBB7-0742-448B-A47C-0714B9FCA28E}" srcOrd="1" destOrd="0" presId="urn:microsoft.com/office/officeart/2005/8/layout/gear1"/>
    <dgm:cxn modelId="{A525AECA-8F8F-448C-BFF1-35F4C38476D0}" type="presOf" srcId="{2774BBD9-85FD-4587-9E1B-163ECA8C8EA7}" destId="{0E26A938-6050-4C3C-BE25-469977B710B3}" srcOrd="0" destOrd="0" presId="urn:microsoft.com/office/officeart/2005/8/layout/gear1"/>
    <dgm:cxn modelId="{5FC90AC0-5B03-49E3-BBE4-8FCB8A7B95F7}" srcId="{2774BBD9-85FD-4587-9E1B-163ECA8C8EA7}" destId="{73A01996-206D-46FA-A9A9-DC8EFD3AE832}" srcOrd="1" destOrd="0" parTransId="{135B692A-3D1C-40B0-A1AD-0A82F1F80E6A}" sibTransId="{BA1693F8-C1F6-4F74-8E1B-D79F78071078}"/>
    <dgm:cxn modelId="{B3207B51-73CD-4D0A-8A67-1047630F756F}" type="presOf" srcId="{6CBF51DE-DC45-40C6-8EF7-3240B5659305}" destId="{221D8E1E-AE3D-462C-8062-178D350C550D}" srcOrd="0" destOrd="0" presId="urn:microsoft.com/office/officeart/2005/8/layout/gear1"/>
    <dgm:cxn modelId="{A271F485-40D9-45AF-A622-DDB71B732ABE}" type="presOf" srcId="{BA1693F8-C1F6-4F74-8E1B-D79F78071078}" destId="{C7A5D1FE-4ED9-43FA-A12D-A0132C92E053}" srcOrd="0" destOrd="0" presId="urn:microsoft.com/office/officeart/2005/8/layout/gear1"/>
    <dgm:cxn modelId="{B9853D44-FB8E-4DB8-AAAE-A09B49074705}" srcId="{2774BBD9-85FD-4587-9E1B-163ECA8C8EA7}" destId="{4F9001E0-14E7-4C62-9C16-01E97491693C}" srcOrd="2" destOrd="0" parTransId="{53D99BA4-0CA2-4E03-86AC-21DFF89867D3}" sibTransId="{B6C6F575-353B-4556-A68D-6E3ABB87623E}"/>
    <dgm:cxn modelId="{9A550AF7-53C1-43BB-A186-2B8D1E801A78}" type="presOf" srcId="{9B71F710-BBD9-49BC-A395-8C58D5D018F2}" destId="{BC01C805-A8FE-42A3-B69E-82D22CA22689}" srcOrd="0" destOrd="0" presId="urn:microsoft.com/office/officeart/2005/8/layout/gear1"/>
    <dgm:cxn modelId="{F91D4460-4C24-465C-BCCB-03763D2A54D0}" type="presOf" srcId="{73A01996-206D-46FA-A9A9-DC8EFD3AE832}" destId="{20019378-7CDB-44E8-B34B-075786315E9C}" srcOrd="0" destOrd="0" presId="urn:microsoft.com/office/officeart/2005/8/layout/gear1"/>
    <dgm:cxn modelId="{EAD4DED3-5055-49F7-A6CF-5F239AA28356}" type="presOf" srcId="{4F9001E0-14E7-4C62-9C16-01E97491693C}" destId="{19854870-EC5D-4950-BB0E-F593C48B3716}" srcOrd="3" destOrd="0" presId="urn:microsoft.com/office/officeart/2005/8/layout/gear1"/>
    <dgm:cxn modelId="{73D61E89-8A64-45F0-8D89-B3D7648F05A5}" type="presOf" srcId="{B6C6F575-353B-4556-A68D-6E3ABB87623E}" destId="{CFDF3DE4-CFA2-4407-9B89-B57C5E1C93D7}" srcOrd="0" destOrd="0" presId="urn:microsoft.com/office/officeart/2005/8/layout/gear1"/>
    <dgm:cxn modelId="{616659AF-5F84-4542-9112-B87E265EEFA6}" type="presOf" srcId="{4F9001E0-14E7-4C62-9C16-01E97491693C}" destId="{4643CEAF-3494-4BC8-A104-B8DB01E9B574}" srcOrd="1" destOrd="0" presId="urn:microsoft.com/office/officeart/2005/8/layout/gear1"/>
    <dgm:cxn modelId="{DDACD850-39D9-41FA-A1AC-D13021E80D50}" type="presOf" srcId="{9B71F710-BBD9-49BC-A395-8C58D5D018F2}" destId="{231EF3B8-9A55-4395-ACAF-FBD56D49CEAC}" srcOrd="2" destOrd="0" presId="urn:microsoft.com/office/officeart/2005/8/layout/gear1"/>
    <dgm:cxn modelId="{6636A899-7EE5-4E8A-99CF-521504460E80}" type="presOf" srcId="{4F9001E0-14E7-4C62-9C16-01E97491693C}" destId="{4C909EB6-180E-435D-8DE0-373E20E9868D}" srcOrd="0" destOrd="0" presId="urn:microsoft.com/office/officeart/2005/8/layout/gear1"/>
    <dgm:cxn modelId="{2D5133C7-90AB-4504-A9B3-1E1D4929A13B}" type="presOf" srcId="{4F9001E0-14E7-4C62-9C16-01E97491693C}" destId="{3C673D3B-DD4B-406A-B3A6-2A33C7998852}" srcOrd="2" destOrd="0" presId="urn:microsoft.com/office/officeart/2005/8/layout/gear1"/>
    <dgm:cxn modelId="{E7A1FB5A-16CE-4CF7-BFA2-BD76CDEE98AE}" type="presParOf" srcId="{0E26A938-6050-4C3C-BE25-469977B710B3}" destId="{BC01C805-A8FE-42A3-B69E-82D22CA22689}" srcOrd="0" destOrd="0" presId="urn:microsoft.com/office/officeart/2005/8/layout/gear1"/>
    <dgm:cxn modelId="{91EAE99A-C627-47DE-BFB7-E79E20EEB3D2}" type="presParOf" srcId="{0E26A938-6050-4C3C-BE25-469977B710B3}" destId="{0B24FBB7-0742-448B-A47C-0714B9FCA28E}" srcOrd="1" destOrd="0" presId="urn:microsoft.com/office/officeart/2005/8/layout/gear1"/>
    <dgm:cxn modelId="{4AE085C3-D6A2-4D64-9487-B96070AB94C1}" type="presParOf" srcId="{0E26A938-6050-4C3C-BE25-469977B710B3}" destId="{231EF3B8-9A55-4395-ACAF-FBD56D49CEAC}" srcOrd="2" destOrd="0" presId="urn:microsoft.com/office/officeart/2005/8/layout/gear1"/>
    <dgm:cxn modelId="{56F717E8-A050-429F-BAB2-B4031869FCA1}" type="presParOf" srcId="{0E26A938-6050-4C3C-BE25-469977B710B3}" destId="{20019378-7CDB-44E8-B34B-075786315E9C}" srcOrd="3" destOrd="0" presId="urn:microsoft.com/office/officeart/2005/8/layout/gear1"/>
    <dgm:cxn modelId="{8C3A0511-FEC1-4ED0-B8C0-4DAF28976C5A}" type="presParOf" srcId="{0E26A938-6050-4C3C-BE25-469977B710B3}" destId="{D37C9C4D-4FFD-4D31-A2D8-CE153DD047CF}" srcOrd="4" destOrd="0" presId="urn:microsoft.com/office/officeart/2005/8/layout/gear1"/>
    <dgm:cxn modelId="{F47A0FC4-2FDD-4DA5-B6E5-50213F5D84D6}" type="presParOf" srcId="{0E26A938-6050-4C3C-BE25-469977B710B3}" destId="{E473BE36-A38A-4889-A980-A1CF16877994}" srcOrd="5" destOrd="0" presId="urn:microsoft.com/office/officeart/2005/8/layout/gear1"/>
    <dgm:cxn modelId="{66A74915-BB76-4ABC-AB24-57D563372138}" type="presParOf" srcId="{0E26A938-6050-4C3C-BE25-469977B710B3}" destId="{4C909EB6-180E-435D-8DE0-373E20E9868D}" srcOrd="6" destOrd="0" presId="urn:microsoft.com/office/officeart/2005/8/layout/gear1"/>
    <dgm:cxn modelId="{4BFFAE03-125B-4098-B1E2-0A1261B756EA}" type="presParOf" srcId="{0E26A938-6050-4C3C-BE25-469977B710B3}" destId="{4643CEAF-3494-4BC8-A104-B8DB01E9B574}" srcOrd="7" destOrd="0" presId="urn:microsoft.com/office/officeart/2005/8/layout/gear1"/>
    <dgm:cxn modelId="{D45D0DE1-EC7E-4178-84CE-71683D3A812A}" type="presParOf" srcId="{0E26A938-6050-4C3C-BE25-469977B710B3}" destId="{3C673D3B-DD4B-406A-B3A6-2A33C7998852}" srcOrd="8" destOrd="0" presId="urn:microsoft.com/office/officeart/2005/8/layout/gear1"/>
    <dgm:cxn modelId="{2B11E26C-1971-4756-95C1-B1D467DBA7D9}" type="presParOf" srcId="{0E26A938-6050-4C3C-BE25-469977B710B3}" destId="{19854870-EC5D-4950-BB0E-F593C48B3716}" srcOrd="9" destOrd="0" presId="urn:microsoft.com/office/officeart/2005/8/layout/gear1"/>
    <dgm:cxn modelId="{2956D25F-F23D-45D9-B248-1685D14B8923}" type="presParOf" srcId="{0E26A938-6050-4C3C-BE25-469977B710B3}" destId="{221D8E1E-AE3D-462C-8062-178D350C550D}" srcOrd="10" destOrd="0" presId="urn:microsoft.com/office/officeart/2005/8/layout/gear1"/>
    <dgm:cxn modelId="{BAE9AD8E-BE31-4C2D-9521-935FCAECF13E}" type="presParOf" srcId="{0E26A938-6050-4C3C-BE25-469977B710B3}" destId="{C7A5D1FE-4ED9-43FA-A12D-A0132C92E053}" srcOrd="11" destOrd="0" presId="urn:microsoft.com/office/officeart/2005/8/layout/gear1"/>
    <dgm:cxn modelId="{257E0152-CB3D-4CCF-9908-787A062C21C0}" type="presParOf" srcId="{0E26A938-6050-4C3C-BE25-469977B710B3}" destId="{CFDF3DE4-CFA2-4407-9B89-B57C5E1C93D7}" srcOrd="12" destOrd="0" presId="urn:microsoft.com/office/officeart/2005/8/layout/gear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1C805-A8FE-42A3-B69E-82D22CA22689}">
      <dsp:nvSpPr>
        <dsp:cNvPr id="0" name=""/>
        <dsp:cNvSpPr/>
      </dsp:nvSpPr>
      <dsp:spPr>
        <a:xfrm>
          <a:off x="1673825" y="1111367"/>
          <a:ext cx="656261" cy="656261"/>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B050"/>
              </a:solidFill>
              <a:latin typeface="Montserrat SemiBold" pitchFamily="2" charset="0"/>
            </a:rPr>
            <a:t>V</a:t>
          </a:r>
          <a:endParaRPr lang="it-IT" sz="2000" kern="1200" dirty="0"/>
        </a:p>
      </dsp:txBody>
      <dsp:txXfrm>
        <a:off x="1805763" y="1265093"/>
        <a:ext cx="392385" cy="337332"/>
      </dsp:txXfrm>
    </dsp:sp>
    <dsp:sp modelId="{20019378-7CDB-44E8-B34B-075786315E9C}">
      <dsp:nvSpPr>
        <dsp:cNvPr id="0" name=""/>
        <dsp:cNvSpPr/>
      </dsp:nvSpPr>
      <dsp:spPr>
        <a:xfrm>
          <a:off x="296229" y="903746"/>
          <a:ext cx="855871" cy="85587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00B0F0"/>
              </a:solidFill>
              <a:latin typeface="Montserrat SemiBold" pitchFamily="2" charset="0"/>
            </a:rPr>
            <a:t>E</a:t>
          </a:r>
          <a:endParaRPr lang="it-IT" sz="2000" kern="1200" dirty="0"/>
        </a:p>
      </dsp:txBody>
      <dsp:txXfrm>
        <a:off x="511697" y="1120517"/>
        <a:ext cx="424935" cy="422336"/>
      </dsp:txXfrm>
    </dsp:sp>
    <dsp:sp modelId="{4C909EB6-180E-435D-8DE0-373E20E9868D}">
      <dsp:nvSpPr>
        <dsp:cNvPr id="0" name=""/>
        <dsp:cNvSpPr/>
      </dsp:nvSpPr>
      <dsp:spPr>
        <a:xfrm rot="21378321">
          <a:off x="813448" y="96306"/>
          <a:ext cx="1316104" cy="1187253"/>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n-US" sz="2000" kern="1200" dirty="0" smtClean="0">
              <a:solidFill>
                <a:srgbClr val="FFC000"/>
              </a:solidFill>
              <a:latin typeface="Montserrat SemiBold" pitchFamily="2" charset="0"/>
            </a:rPr>
            <a:t>H</a:t>
          </a:r>
          <a:endParaRPr lang="it-IT" sz="2000" kern="1200" dirty="0"/>
        </a:p>
      </dsp:txBody>
      <dsp:txXfrm rot="-20700000">
        <a:off x="1109751" y="349063"/>
        <a:ext cx="723498" cy="681739"/>
      </dsp:txXfrm>
    </dsp:sp>
    <dsp:sp modelId="{221D8E1E-AE3D-462C-8062-178D350C550D}">
      <dsp:nvSpPr>
        <dsp:cNvPr id="0" name=""/>
        <dsp:cNvSpPr/>
      </dsp:nvSpPr>
      <dsp:spPr>
        <a:xfrm>
          <a:off x="1273021" y="10658"/>
          <a:ext cx="1004646" cy="1032139"/>
        </a:xfrm>
        <a:prstGeom prst="circularArrow">
          <a:avLst>
            <a:gd name="adj1" fmla="val 4687"/>
            <a:gd name="adj2" fmla="val 299029"/>
            <a:gd name="adj3" fmla="val 2414994"/>
            <a:gd name="adj4" fmla="val 16099595"/>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5D1FE-4ED9-43FA-A12D-A0132C92E053}">
      <dsp:nvSpPr>
        <dsp:cNvPr id="0" name=""/>
        <dsp:cNvSpPr/>
      </dsp:nvSpPr>
      <dsp:spPr>
        <a:xfrm rot="1226389">
          <a:off x="140734" y="814643"/>
          <a:ext cx="984487" cy="984487"/>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DF3DE4-CFA2-4407-9B89-B57C5E1C93D7}">
      <dsp:nvSpPr>
        <dsp:cNvPr id="0" name=""/>
        <dsp:cNvSpPr/>
      </dsp:nvSpPr>
      <dsp:spPr>
        <a:xfrm flipV="1">
          <a:off x="1510586" y="991983"/>
          <a:ext cx="1029100" cy="97691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EBAFC-293A-4FD7-B70D-E36FDED0CCE2}">
      <dsp:nvSpPr>
        <dsp:cNvPr id="0" name=""/>
        <dsp:cNvSpPr/>
      </dsp:nvSpPr>
      <dsp:spPr>
        <a:xfrm>
          <a:off x="226694" y="60827"/>
          <a:ext cx="1234219" cy="3851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0878" tIns="41910" rIns="41910" bIns="41910" numCol="1" spcCol="1270" anchor="ctr" anchorCtr="0">
          <a:noAutofit/>
        </a:bodyPr>
        <a:lstStyle/>
        <a:p>
          <a:pPr lvl="0" algn="r" defTabSz="488950">
            <a:lnSpc>
              <a:spcPct val="90000"/>
            </a:lnSpc>
            <a:spcBef>
              <a:spcPct val="0"/>
            </a:spcBef>
            <a:spcAft>
              <a:spcPct val="35000"/>
            </a:spcAft>
          </a:pPr>
          <a:r>
            <a:rPr lang="en-US" sz="1100" kern="1200" noProof="0" dirty="0" smtClean="0"/>
            <a:t>      Hazard</a:t>
          </a:r>
          <a:endParaRPr lang="en-US" sz="1100" kern="1200" noProof="0" dirty="0"/>
        </a:p>
      </dsp:txBody>
      <dsp:txXfrm>
        <a:off x="226694" y="60827"/>
        <a:ext cx="1234219" cy="385154"/>
      </dsp:txXfrm>
    </dsp:sp>
    <dsp:sp modelId="{E436ECC9-548A-45B3-BFEE-86FB9DFC2AE8}">
      <dsp:nvSpPr>
        <dsp:cNvPr id="0" name=""/>
        <dsp:cNvSpPr/>
      </dsp:nvSpPr>
      <dsp:spPr>
        <a:xfrm>
          <a:off x="256409" y="125504"/>
          <a:ext cx="185832" cy="278749"/>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66C5CA-4DAC-4F37-8BB6-BF91D0111DF2}">
      <dsp:nvSpPr>
        <dsp:cNvPr id="0" name=""/>
        <dsp:cNvSpPr/>
      </dsp:nvSpPr>
      <dsp:spPr>
        <a:xfrm>
          <a:off x="225977" y="490060"/>
          <a:ext cx="1232493" cy="3851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0878" tIns="41910" rIns="41910" bIns="41910" numCol="1" spcCol="1270" anchor="ctr" anchorCtr="0">
          <a:noAutofit/>
        </a:bodyPr>
        <a:lstStyle/>
        <a:p>
          <a:pPr lvl="0" algn="r" defTabSz="488950">
            <a:lnSpc>
              <a:spcPct val="90000"/>
            </a:lnSpc>
            <a:spcBef>
              <a:spcPct val="0"/>
            </a:spcBef>
            <a:spcAft>
              <a:spcPct val="35000"/>
            </a:spcAft>
          </a:pPr>
          <a:r>
            <a:rPr lang="en-US" sz="1100" kern="1200" noProof="0" dirty="0" smtClean="0"/>
            <a:t>      Exposure</a:t>
          </a:r>
          <a:endParaRPr lang="en-US" sz="1100" kern="1200" noProof="0" dirty="0"/>
        </a:p>
      </dsp:txBody>
      <dsp:txXfrm>
        <a:off x="225977" y="490060"/>
        <a:ext cx="1232493" cy="385154"/>
      </dsp:txXfrm>
    </dsp:sp>
    <dsp:sp modelId="{5BEA3758-4AC9-4932-BEA3-7C1244467C26}">
      <dsp:nvSpPr>
        <dsp:cNvPr id="0" name=""/>
        <dsp:cNvSpPr/>
      </dsp:nvSpPr>
      <dsp:spPr>
        <a:xfrm>
          <a:off x="271261" y="526347"/>
          <a:ext cx="177790" cy="26668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D057C3-74AF-4DE4-8CA9-1650CE29B9EC}">
      <dsp:nvSpPr>
        <dsp:cNvPr id="0" name=""/>
        <dsp:cNvSpPr/>
      </dsp:nvSpPr>
      <dsp:spPr>
        <a:xfrm>
          <a:off x="246919" y="919293"/>
          <a:ext cx="1200436" cy="385154"/>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60878" tIns="41910" rIns="41910" bIns="41910" numCol="1" spcCol="1270" anchor="ctr" anchorCtr="0">
          <a:noAutofit/>
        </a:bodyPr>
        <a:lstStyle/>
        <a:p>
          <a:pPr lvl="0" algn="r" defTabSz="488950">
            <a:lnSpc>
              <a:spcPct val="90000"/>
            </a:lnSpc>
            <a:spcBef>
              <a:spcPct val="0"/>
            </a:spcBef>
            <a:spcAft>
              <a:spcPct val="35000"/>
            </a:spcAft>
          </a:pPr>
          <a:r>
            <a:rPr lang="en-US" sz="1100" kern="1200" noProof="0" dirty="0" smtClean="0"/>
            <a:t>     Vulnerability</a:t>
          </a:r>
          <a:endParaRPr lang="en-US" sz="1100" kern="1200" noProof="0" dirty="0"/>
        </a:p>
      </dsp:txBody>
      <dsp:txXfrm>
        <a:off x="246919" y="919293"/>
        <a:ext cx="1200436" cy="385154"/>
      </dsp:txXfrm>
    </dsp:sp>
    <dsp:sp modelId="{E02F4115-5B1A-415D-8EDA-23EB157195BF}">
      <dsp:nvSpPr>
        <dsp:cNvPr id="0" name=""/>
        <dsp:cNvSpPr/>
      </dsp:nvSpPr>
      <dsp:spPr>
        <a:xfrm flipH="1">
          <a:off x="280368" y="984320"/>
          <a:ext cx="165388" cy="248082"/>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01C805-A8FE-42A3-B69E-82D22CA22689}">
      <dsp:nvSpPr>
        <dsp:cNvPr id="0" name=""/>
        <dsp:cNvSpPr/>
      </dsp:nvSpPr>
      <dsp:spPr>
        <a:xfrm>
          <a:off x="835511" y="722382"/>
          <a:ext cx="448925" cy="376778"/>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rgbClr val="00B050"/>
              </a:solidFill>
              <a:latin typeface="Montserrat SemiBold" pitchFamily="2" charset="0"/>
            </a:rPr>
            <a:t>V</a:t>
          </a:r>
          <a:endParaRPr lang="it-IT" sz="1100" kern="1200" dirty="0"/>
        </a:p>
      </dsp:txBody>
      <dsp:txXfrm>
        <a:off x="920373" y="810640"/>
        <a:ext cx="279201" cy="193672"/>
      </dsp:txXfrm>
    </dsp:sp>
    <dsp:sp modelId="{20019378-7CDB-44E8-B34B-075786315E9C}">
      <dsp:nvSpPr>
        <dsp:cNvPr id="0" name=""/>
        <dsp:cNvSpPr/>
      </dsp:nvSpPr>
      <dsp:spPr>
        <a:xfrm>
          <a:off x="409450" y="499871"/>
          <a:ext cx="437327" cy="437327"/>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rgbClr val="00B0F0"/>
              </a:solidFill>
              <a:latin typeface="Montserrat SemiBold" pitchFamily="2" charset="0"/>
            </a:rPr>
            <a:t>E</a:t>
          </a:r>
          <a:endParaRPr lang="it-IT" sz="1100" kern="1200" dirty="0"/>
        </a:p>
      </dsp:txBody>
      <dsp:txXfrm>
        <a:off x="519548" y="610635"/>
        <a:ext cx="217131" cy="215799"/>
      </dsp:txXfrm>
    </dsp:sp>
    <dsp:sp modelId="{4C909EB6-180E-435D-8DE0-373E20E9868D}">
      <dsp:nvSpPr>
        <dsp:cNvPr id="0" name=""/>
        <dsp:cNvSpPr/>
      </dsp:nvSpPr>
      <dsp:spPr>
        <a:xfrm rot="20700000">
          <a:off x="680992" y="-31564"/>
          <a:ext cx="887941" cy="887941"/>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solidFill>
                <a:srgbClr val="FFC000"/>
              </a:solidFill>
              <a:latin typeface="Montserrat SemiBold" pitchFamily="2" charset="0"/>
            </a:rPr>
            <a:t>H</a:t>
          </a:r>
          <a:endParaRPr lang="it-IT" sz="1100" kern="1200" dirty="0"/>
        </a:p>
      </dsp:txBody>
      <dsp:txXfrm rot="-20700000">
        <a:off x="875743" y="163187"/>
        <a:ext cx="498438" cy="498438"/>
      </dsp:txXfrm>
    </dsp:sp>
    <dsp:sp modelId="{221D8E1E-AE3D-462C-8062-178D350C550D}">
      <dsp:nvSpPr>
        <dsp:cNvPr id="0" name=""/>
        <dsp:cNvSpPr/>
      </dsp:nvSpPr>
      <dsp:spPr>
        <a:xfrm>
          <a:off x="685265" y="774506"/>
          <a:ext cx="769695" cy="351981"/>
        </a:xfrm>
        <a:prstGeom prst="circularArrow">
          <a:avLst>
            <a:gd name="adj1" fmla="val 4687"/>
            <a:gd name="adj2" fmla="val 299029"/>
            <a:gd name="adj3" fmla="val 2313142"/>
            <a:gd name="adj4" fmla="val 1640288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A5D1FE-4ED9-43FA-A12D-A0132C92E053}">
      <dsp:nvSpPr>
        <dsp:cNvPr id="0" name=""/>
        <dsp:cNvSpPr/>
      </dsp:nvSpPr>
      <dsp:spPr>
        <a:xfrm>
          <a:off x="332000" y="416415"/>
          <a:ext cx="559232" cy="559232"/>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DF3DE4-CFA2-4407-9B89-B57C5E1C93D7}">
      <dsp:nvSpPr>
        <dsp:cNvPr id="0" name=""/>
        <dsp:cNvSpPr/>
      </dsp:nvSpPr>
      <dsp:spPr>
        <a:xfrm>
          <a:off x="555283" y="117613"/>
          <a:ext cx="602964" cy="60296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74BDD-C43A-4C90-85D3-BE24E2256705}" type="datetimeFigureOut">
              <a:rPr lang="en-US" smtClean="0"/>
              <a:t>9/11/2025</a:t>
            </a:fld>
            <a:endParaRPr lang="en-US"/>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B3A62-DEBF-4D0A-957A-95C5CA1810D1}" type="slidenum">
              <a:rPr lang="en-US" smtClean="0"/>
              <a:t>‹N›</a:t>
            </a:fld>
            <a:endParaRPr lang="en-US"/>
          </a:p>
        </p:txBody>
      </p:sp>
    </p:spTree>
    <p:extLst>
      <p:ext uri="{BB962C8B-B14F-4D97-AF65-F5344CB8AC3E}">
        <p14:creationId xmlns:p14="http://schemas.microsoft.com/office/powerpoint/2010/main" val="107688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296F073E-0178-444A-8692-9E40DCFB00BF}" type="datetime1">
              <a:rPr lang="en-US" smtClean="0"/>
              <a:t>9/11/2025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3658329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0468766-9F2D-4790-90A3-14D1B7C70B1D}" type="datetime1">
              <a:rPr lang="en-US" smtClean="0"/>
              <a:t>9/11/2025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198221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81CD8D67-7E53-4496-9C3C-E094C313E9A3}" type="datetime1">
              <a:rPr lang="en-US" smtClean="0"/>
              <a:t>9/11/2025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2483734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5D55265D-5044-4DE0-8620-516F6498BF06}" type="datetime1">
              <a:rPr lang="en-US" smtClean="0"/>
              <a:t>9/11/2025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3106068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1234406A-7553-457A-9848-98A3EBBA6288}" type="datetime1">
              <a:rPr lang="en-US" smtClean="0"/>
              <a:t>9/11/2025</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3663868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12D5AF0C-3454-48B1-94E4-7A4C8BCD233E}" type="datetime1">
              <a:rPr lang="en-US" smtClean="0"/>
              <a:t>9/11/2025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168569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AA833A8C-E038-488C-8DB5-7EECB44B7817}" type="datetime1">
              <a:rPr lang="en-US" smtClean="0"/>
              <a:t>9/11/2025</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2332777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B9078A5F-34D9-4E0C-81A5-AF72B5F03A9B}" type="datetime1">
              <a:rPr lang="en-US" smtClean="0"/>
              <a:t>9/11/2025</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1314213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4955A6F-C22B-414B-8BB8-0BF3F78DC028}" type="datetime1">
              <a:rPr lang="en-US" smtClean="0"/>
              <a:t>9/11/2025</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13725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E384D011-A30F-430E-8D47-80D9FAB4A9C8}" type="datetime1">
              <a:rPr lang="en-US" smtClean="0"/>
              <a:t>9/11/2025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285509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BABEA145-441F-4FA1-9BE0-F4BB3E77F98D}" type="datetime1">
              <a:rPr lang="en-US" smtClean="0"/>
              <a:t>9/11/2025</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282C65B5-465E-4670-A799-08A8E7AC27D2}" type="slidenum">
              <a:rPr lang="en-US" smtClean="0"/>
              <a:t>‹N›</a:t>
            </a:fld>
            <a:endParaRPr lang="en-US"/>
          </a:p>
        </p:txBody>
      </p:sp>
    </p:spTree>
    <p:extLst>
      <p:ext uri="{BB962C8B-B14F-4D97-AF65-F5344CB8AC3E}">
        <p14:creationId xmlns:p14="http://schemas.microsoft.com/office/powerpoint/2010/main" val="1581491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BCC7-54C5-4AF7-83F5-7F3234B1A32B}" type="datetime1">
              <a:rPr lang="en-US" smtClean="0"/>
              <a:t>9/11/2025</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2C65B5-465E-4670-A799-08A8E7AC27D2}" type="slidenum">
              <a:rPr lang="en-US" smtClean="0"/>
              <a:t>‹N›</a:t>
            </a:fld>
            <a:endParaRPr lang="en-US"/>
          </a:p>
        </p:txBody>
      </p:sp>
    </p:spTree>
    <p:extLst>
      <p:ext uri="{BB962C8B-B14F-4D97-AF65-F5344CB8AC3E}">
        <p14:creationId xmlns:p14="http://schemas.microsoft.com/office/powerpoint/2010/main" val="4103649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pn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4.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35.png"/><Relationship Id="rId12" Type="http://schemas.openxmlformats.org/officeDocument/2006/relationships/image" Target="../media/image40.png"/><Relationship Id="rId17" Type="http://schemas.microsoft.com/office/2007/relationships/hdphoto" Target="../media/hdphoto2.wdp"/><Relationship Id="rId2" Type="http://schemas.openxmlformats.org/officeDocument/2006/relationships/image" Target="../media/image2.jpeg"/><Relationship Id="rId16" Type="http://schemas.openxmlformats.org/officeDocument/2006/relationships/image" Target="../media/image4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39.png"/><Relationship Id="rId5" Type="http://schemas.openxmlformats.org/officeDocument/2006/relationships/image" Target="../media/image5.png"/><Relationship Id="rId15" Type="http://schemas.openxmlformats.org/officeDocument/2006/relationships/image" Target="../media/image42.png"/><Relationship Id="rId10" Type="http://schemas.openxmlformats.org/officeDocument/2006/relationships/image" Target="../media/image38.jpeg"/><Relationship Id="rId4" Type="http://schemas.openxmlformats.org/officeDocument/2006/relationships/image" Target="../media/image4.png"/><Relationship Id="rId9" Type="http://schemas.openxmlformats.org/officeDocument/2006/relationships/image" Target="../media/image37.png"/><Relationship Id="rId1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sealevel.nasa.gov/ipcc-ar6-sea-level-projection-tool" TargetMode="External"/><Relationship Id="rId13" Type="http://schemas.microsoft.com/office/2007/relationships/diagramDrawing" Target="../diagrams/drawing1.xml"/><Relationship Id="rId18" Type="http://schemas.openxmlformats.org/officeDocument/2006/relationships/diagramColors" Target="../diagrams/colors2.xml"/><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diagramColors" Target="../diagrams/colors1.xml"/><Relationship Id="rId17" Type="http://schemas.openxmlformats.org/officeDocument/2006/relationships/diagramQuickStyle" Target="../diagrams/quickStyle2.xml"/><Relationship Id="rId2" Type="http://schemas.openxmlformats.org/officeDocument/2006/relationships/image" Target="../media/image7.png"/><Relationship Id="rId16" Type="http://schemas.openxmlformats.org/officeDocument/2006/relationships/diagramLayout" Target="../diagrams/layout2.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diagramQuickStyle" Target="../diagrams/quickStyle1.xml"/><Relationship Id="rId5" Type="http://schemas.openxmlformats.org/officeDocument/2006/relationships/image" Target="../media/image4.png"/><Relationship Id="rId15" Type="http://schemas.openxmlformats.org/officeDocument/2006/relationships/diagramData" Target="../diagrams/data2.xml"/><Relationship Id="rId10" Type="http://schemas.openxmlformats.org/officeDocument/2006/relationships/diagramLayout" Target="../diagrams/layout1.xml"/><Relationship Id="rId19" Type="http://schemas.microsoft.com/office/2007/relationships/diagramDrawing" Target="../diagrams/drawing2.xml"/><Relationship Id="rId4" Type="http://schemas.openxmlformats.org/officeDocument/2006/relationships/image" Target="../media/image3.png"/><Relationship Id="rId9" Type="http://schemas.openxmlformats.org/officeDocument/2006/relationships/diagramData" Target="../diagrams/data1.xml"/><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hyperlink" Target="https://medsearise.interreg-euro-med.eu/" TargetMode="External"/><Relationship Id="rId12"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diagramQuickStyle" Target="../diagrams/quickStyle3.xml"/><Relationship Id="rId5" Type="http://schemas.openxmlformats.org/officeDocument/2006/relationships/image" Target="../media/image5.png"/><Relationship Id="rId10" Type="http://schemas.openxmlformats.org/officeDocument/2006/relationships/diagramLayout" Target="../diagrams/layout3.xml"/><Relationship Id="rId4" Type="http://schemas.openxmlformats.org/officeDocument/2006/relationships/image" Target="../media/image4.png"/><Relationship Id="rId9" Type="http://schemas.openxmlformats.org/officeDocument/2006/relationships/diagramData" Target="../diagrams/data3.xm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2.jpe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8.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82446" y="4848446"/>
            <a:ext cx="2009554" cy="2009554"/>
          </a:xfrm>
          <a:prstGeom prst="rect">
            <a:avLst/>
          </a:prstGeom>
        </p:spPr>
      </p:pic>
      <p:sp>
        <p:nvSpPr>
          <p:cNvPr id="12" name="CasellaDiTesto 11"/>
          <p:cNvSpPr txBox="1"/>
          <p:nvPr/>
        </p:nvSpPr>
        <p:spPr>
          <a:xfrm>
            <a:off x="325582" y="2412622"/>
            <a:ext cx="11568545" cy="1200329"/>
          </a:xfrm>
          <a:prstGeom prst="rect">
            <a:avLst/>
          </a:prstGeom>
          <a:noFill/>
        </p:spPr>
        <p:txBody>
          <a:bodyPr wrap="square" rtlCol="0">
            <a:spAutoFit/>
          </a:bodyPr>
          <a:lstStyle/>
          <a:p>
            <a:pPr algn="ctr"/>
            <a:r>
              <a:rPr lang="en-US" sz="3600" dirty="0">
                <a:solidFill>
                  <a:srgbClr val="0070C0"/>
                </a:solidFill>
              </a:rPr>
              <a:t>A methodology to transfer the uncertainty on future sea </a:t>
            </a:r>
            <a:r>
              <a:rPr lang="en-US" sz="3600" dirty="0" smtClean="0">
                <a:solidFill>
                  <a:srgbClr val="0070C0"/>
                </a:solidFill>
              </a:rPr>
              <a:t>level scenarios </a:t>
            </a:r>
            <a:r>
              <a:rPr lang="en-US" sz="3600" dirty="0">
                <a:solidFill>
                  <a:srgbClr val="0070C0"/>
                </a:solidFill>
              </a:rPr>
              <a:t>into the risk assessment </a:t>
            </a:r>
            <a:r>
              <a:rPr lang="en-US" sz="3600" dirty="0" smtClean="0">
                <a:solidFill>
                  <a:srgbClr val="0070C0"/>
                </a:solidFill>
              </a:rPr>
              <a:t>of related </a:t>
            </a:r>
            <a:r>
              <a:rPr lang="en-US" sz="3600" dirty="0">
                <a:solidFill>
                  <a:srgbClr val="0070C0"/>
                </a:solidFill>
              </a:rPr>
              <a:t>impacts</a:t>
            </a:r>
            <a:endParaRPr lang="en-US" sz="3600" dirty="0" smtClean="0">
              <a:solidFill>
                <a:srgbClr val="0070C0"/>
              </a:solidFill>
            </a:endParaRPr>
          </a:p>
        </p:txBody>
      </p:sp>
      <p:sp>
        <p:nvSpPr>
          <p:cNvPr id="16" name="CasellaDiTesto 15"/>
          <p:cNvSpPr txBox="1"/>
          <p:nvPr/>
        </p:nvSpPr>
        <p:spPr>
          <a:xfrm>
            <a:off x="1178988" y="3787820"/>
            <a:ext cx="9396806" cy="1477328"/>
          </a:xfrm>
          <a:prstGeom prst="rect">
            <a:avLst/>
          </a:prstGeom>
          <a:noFill/>
        </p:spPr>
        <p:txBody>
          <a:bodyPr wrap="square" rtlCol="0">
            <a:spAutoFit/>
          </a:bodyPr>
          <a:lstStyle/>
          <a:p>
            <a:pPr algn="ctr"/>
            <a:r>
              <a:rPr lang="it-IT" dirty="0">
                <a:solidFill>
                  <a:srgbClr val="0070C0"/>
                </a:solidFill>
              </a:rPr>
              <a:t>Dario </a:t>
            </a:r>
            <a:r>
              <a:rPr lang="it-IT" dirty="0" smtClean="0">
                <a:solidFill>
                  <a:srgbClr val="0070C0"/>
                </a:solidFill>
              </a:rPr>
              <a:t>Giaiotti, Elena Gianesini, Alessandro Minigher,</a:t>
            </a:r>
            <a:r>
              <a:rPr lang="it-IT" dirty="0">
                <a:solidFill>
                  <a:srgbClr val="0070C0"/>
                </a:solidFill>
              </a:rPr>
              <a:t> Federico </a:t>
            </a:r>
            <a:r>
              <a:rPr lang="it-IT" dirty="0" smtClean="0">
                <a:solidFill>
                  <a:srgbClr val="0070C0"/>
                </a:solidFill>
              </a:rPr>
              <a:t>Pittaro and Moira Pittis</a:t>
            </a:r>
          </a:p>
          <a:p>
            <a:pPr algn="ctr"/>
            <a:endParaRPr lang="it-IT" dirty="0" smtClean="0">
              <a:solidFill>
                <a:srgbClr val="0070C0"/>
              </a:solidFill>
            </a:endParaRPr>
          </a:p>
          <a:p>
            <a:pPr algn="ctr"/>
            <a:r>
              <a:rPr lang="en-US" dirty="0" smtClean="0">
                <a:solidFill>
                  <a:srgbClr val="0070C0"/>
                </a:solidFill>
              </a:rPr>
              <a:t>ARPA FVG – CRMA  Regional Center for Environmental Modeling</a:t>
            </a:r>
          </a:p>
          <a:p>
            <a:pPr algn="ctr"/>
            <a:r>
              <a:rPr lang="en-US" dirty="0" err="1" smtClean="0">
                <a:solidFill>
                  <a:srgbClr val="0070C0"/>
                </a:solidFill>
              </a:rPr>
              <a:t>Palmanova</a:t>
            </a:r>
            <a:r>
              <a:rPr lang="en-US" dirty="0" smtClean="0">
                <a:solidFill>
                  <a:srgbClr val="0070C0"/>
                </a:solidFill>
              </a:rPr>
              <a:t>, Italy</a:t>
            </a:r>
          </a:p>
          <a:p>
            <a:pPr algn="ctr"/>
            <a:r>
              <a:rPr lang="en-US" dirty="0" smtClean="0">
                <a:solidFill>
                  <a:srgbClr val="0070C0"/>
                </a:solidFill>
              </a:rPr>
              <a:t>(dario.giaiotti@arpa.fvg.it)</a:t>
            </a:r>
          </a:p>
        </p:txBody>
      </p:sp>
      <p:sp>
        <p:nvSpPr>
          <p:cNvPr id="17" name="CasellaDiTesto 16"/>
          <p:cNvSpPr txBox="1"/>
          <p:nvPr/>
        </p:nvSpPr>
        <p:spPr>
          <a:xfrm>
            <a:off x="1178988" y="5781934"/>
            <a:ext cx="9396806" cy="738664"/>
          </a:xfrm>
          <a:prstGeom prst="rect">
            <a:avLst/>
          </a:prstGeom>
          <a:noFill/>
        </p:spPr>
        <p:txBody>
          <a:bodyPr wrap="square" rtlCol="0">
            <a:spAutoFit/>
          </a:bodyPr>
          <a:lstStyle/>
          <a:p>
            <a:pPr algn="ctr"/>
            <a:r>
              <a:rPr lang="en-US" sz="1400" dirty="0" err="1">
                <a:solidFill>
                  <a:srgbClr val="0070C0"/>
                </a:solidFill>
              </a:rPr>
              <a:t>Cankarjev</a:t>
            </a:r>
            <a:r>
              <a:rPr lang="en-US" sz="1400" dirty="0">
                <a:solidFill>
                  <a:srgbClr val="0070C0"/>
                </a:solidFill>
              </a:rPr>
              <a:t> </a:t>
            </a:r>
            <a:r>
              <a:rPr lang="en-US" sz="1400" dirty="0" smtClean="0">
                <a:solidFill>
                  <a:srgbClr val="0070C0"/>
                </a:solidFill>
              </a:rPr>
              <a:t>Dom</a:t>
            </a:r>
          </a:p>
          <a:p>
            <a:pPr algn="ctr"/>
            <a:r>
              <a:rPr lang="en-US" sz="1400" dirty="0" smtClean="0">
                <a:solidFill>
                  <a:srgbClr val="0070C0"/>
                </a:solidFill>
              </a:rPr>
              <a:t>7-12 September 2025</a:t>
            </a:r>
          </a:p>
          <a:p>
            <a:pPr algn="ctr"/>
            <a:r>
              <a:rPr lang="en-US" sz="1400" dirty="0" smtClean="0">
                <a:solidFill>
                  <a:srgbClr val="0070C0"/>
                </a:solidFill>
              </a:rPr>
              <a:t>Ljubljana, Slovenia</a:t>
            </a:r>
          </a:p>
        </p:txBody>
      </p:sp>
      <p:sp>
        <p:nvSpPr>
          <p:cNvPr id="18" name="CasellaDiTesto 17"/>
          <p:cNvSpPr txBox="1"/>
          <p:nvPr/>
        </p:nvSpPr>
        <p:spPr>
          <a:xfrm>
            <a:off x="1178988" y="1141286"/>
            <a:ext cx="9396806" cy="923330"/>
          </a:xfrm>
          <a:prstGeom prst="rect">
            <a:avLst/>
          </a:prstGeom>
          <a:noFill/>
        </p:spPr>
        <p:txBody>
          <a:bodyPr wrap="square" rtlCol="0">
            <a:spAutoFit/>
          </a:bodyPr>
          <a:lstStyle/>
          <a:p>
            <a:pPr algn="ctr"/>
            <a:r>
              <a:rPr lang="en-US" dirty="0" smtClean="0">
                <a:solidFill>
                  <a:srgbClr val="0070C0"/>
                </a:solidFill>
              </a:rPr>
              <a:t>EMS Annual Meeting 2025</a:t>
            </a:r>
          </a:p>
          <a:p>
            <a:pPr algn="ctr"/>
            <a:r>
              <a:rPr lang="en-US" dirty="0" smtClean="0">
                <a:solidFill>
                  <a:srgbClr val="0070C0"/>
                </a:solidFill>
              </a:rPr>
              <a:t>ES1.2</a:t>
            </a:r>
          </a:p>
          <a:p>
            <a:pPr algn="ctr"/>
            <a:r>
              <a:rPr lang="en-US" dirty="0" smtClean="0">
                <a:solidFill>
                  <a:srgbClr val="0070C0"/>
                </a:solidFill>
              </a:rPr>
              <a:t>Weather </a:t>
            </a:r>
            <a:r>
              <a:rPr lang="en-US" dirty="0">
                <a:solidFill>
                  <a:srgbClr val="0070C0"/>
                </a:solidFill>
              </a:rPr>
              <a:t>and climate risks and associated impacts to society</a:t>
            </a:r>
            <a:endParaRPr lang="en-US" dirty="0" smtClean="0">
              <a:solidFill>
                <a:srgbClr val="0070C0"/>
              </a:solidFill>
            </a:endParaRPr>
          </a:p>
        </p:txBody>
      </p:sp>
      <p:grpSp>
        <p:nvGrpSpPr>
          <p:cNvPr id="22" name="Gruppo 21"/>
          <p:cNvGrpSpPr/>
          <p:nvPr/>
        </p:nvGrpSpPr>
        <p:grpSpPr>
          <a:xfrm>
            <a:off x="78194" y="32021"/>
            <a:ext cx="12011503" cy="512265"/>
            <a:chOff x="78194" y="32021"/>
            <a:chExt cx="12011503" cy="512265"/>
          </a:xfrm>
        </p:grpSpPr>
        <p:pic>
          <p:nvPicPr>
            <p:cNvPr id="8"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magine 1"/>
            <p:cNvPicPr>
              <a:picLocks noChangeAspect="1"/>
            </p:cNvPicPr>
            <p:nvPr/>
          </p:nvPicPr>
          <p:blipFill>
            <a:blip r:embed="rId5"/>
            <a:stretch>
              <a:fillRect/>
            </a:stretch>
          </p:blipFill>
          <p:spPr>
            <a:xfrm>
              <a:off x="78194" y="40563"/>
              <a:ext cx="1521971" cy="417238"/>
            </a:xfrm>
            <a:prstGeom prst="rect">
              <a:avLst/>
            </a:prstGeom>
          </p:spPr>
        </p:pic>
        <p:sp>
          <p:nvSpPr>
            <p:cNvPr id="3" name="CasellaDiTesto 2"/>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19" name="Immagine 18"/>
            <p:cNvPicPr>
              <a:picLocks noChangeAspect="1"/>
            </p:cNvPicPr>
            <p:nvPr/>
          </p:nvPicPr>
          <p:blipFill>
            <a:blip r:embed="rId6"/>
            <a:stretch>
              <a:fillRect/>
            </a:stretch>
          </p:blipFill>
          <p:spPr>
            <a:xfrm>
              <a:off x="7300684" y="42623"/>
              <a:ext cx="1559379" cy="413119"/>
            </a:xfrm>
            <a:prstGeom prst="rect">
              <a:avLst/>
            </a:prstGeom>
          </p:spPr>
        </p:pic>
        <p:pic>
          <p:nvPicPr>
            <p:cNvPr id="13" name="Immagine 12"/>
            <p:cNvPicPr>
              <a:picLocks noChangeAspect="1"/>
            </p:cNvPicPr>
            <p:nvPr/>
          </p:nvPicPr>
          <p:blipFill>
            <a:blip r:embed="rId7"/>
            <a:stretch>
              <a:fillRect/>
            </a:stretch>
          </p:blipFill>
          <p:spPr>
            <a:xfrm>
              <a:off x="8743037" y="32404"/>
              <a:ext cx="1699447" cy="511882"/>
            </a:xfrm>
            <a:prstGeom prst="rect">
              <a:avLst/>
            </a:prstGeom>
          </p:spPr>
        </p:pic>
      </p:grpSp>
    </p:spTree>
    <p:extLst>
      <p:ext uri="{BB962C8B-B14F-4D97-AF65-F5344CB8AC3E}">
        <p14:creationId xmlns:p14="http://schemas.microsoft.com/office/powerpoint/2010/main" val="2008824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 y="520664"/>
            <a:ext cx="12280604" cy="523220"/>
          </a:xfrm>
          <a:prstGeom prst="rect">
            <a:avLst/>
          </a:prstGeom>
          <a:noFill/>
        </p:spPr>
        <p:txBody>
          <a:bodyPr wrap="square" rtlCol="0">
            <a:spAutoFit/>
          </a:bodyPr>
          <a:lstStyle/>
          <a:p>
            <a:r>
              <a:rPr lang="en-US" sz="2800" dirty="0" smtClean="0">
                <a:solidFill>
                  <a:srgbClr val="0070C0"/>
                </a:solidFill>
              </a:rPr>
              <a:t>Grado town case: exploring the impact along the time, climate scenarios and  GWLs</a:t>
            </a:r>
            <a:endParaRPr lang="en-US" sz="2800" dirty="0">
              <a:solidFill>
                <a:srgbClr val="0070C0"/>
              </a:solidFill>
            </a:endParaRPr>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5" name="Immagin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02" y="1563632"/>
            <a:ext cx="6660000" cy="5157843"/>
          </a:xfrm>
          <a:prstGeom prst="rect">
            <a:avLst/>
          </a:prstGeom>
        </p:spPr>
      </p:pic>
      <p:pic>
        <p:nvPicPr>
          <p:cNvPr id="6" name="Immagin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5495" y="1534324"/>
            <a:ext cx="6660000" cy="5157844"/>
          </a:xfrm>
          <a:prstGeom prst="rect">
            <a:avLst/>
          </a:prstGeom>
        </p:spPr>
      </p:pic>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10</a:t>
            </a:fld>
            <a:r>
              <a:rPr lang="en-US" dirty="0" smtClean="0"/>
              <a:t>/16</a:t>
            </a:r>
            <a:endParaRPr lang="en-US" dirty="0"/>
          </a:p>
        </p:txBody>
      </p:sp>
      <p:sp>
        <p:nvSpPr>
          <p:cNvPr id="14" name="CasellaDiTesto 13"/>
          <p:cNvSpPr txBox="1"/>
          <p:nvPr/>
        </p:nvSpPr>
        <p:spPr>
          <a:xfrm>
            <a:off x="255015" y="990330"/>
            <a:ext cx="11834681" cy="584775"/>
          </a:xfrm>
          <a:prstGeom prst="rect">
            <a:avLst/>
          </a:prstGeom>
          <a:noFill/>
        </p:spPr>
        <p:txBody>
          <a:bodyPr wrap="square" rtlCol="0">
            <a:spAutoFit/>
          </a:bodyPr>
          <a:lstStyle/>
          <a:p>
            <a:r>
              <a:rPr lang="en-US" sz="1600" dirty="0" smtClean="0"/>
              <a:t>The method allows to analyze the response of the impact according to several points of view:</a:t>
            </a:r>
          </a:p>
          <a:p>
            <a:r>
              <a:rPr lang="en-US" sz="1600" dirty="0" smtClean="0"/>
              <a:t>Time, Global Warming Levels (GWLs), Climate Scenarios (SSP-RCPs), Local/Global contributes, Sea Level components</a:t>
            </a:r>
            <a:endParaRPr lang="en-US" sz="1600" dirty="0"/>
          </a:p>
        </p:txBody>
      </p:sp>
    </p:spTree>
    <p:extLst>
      <p:ext uri="{BB962C8B-B14F-4D97-AF65-F5344CB8AC3E}">
        <p14:creationId xmlns:p14="http://schemas.microsoft.com/office/powerpoint/2010/main" val="20323184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a:solidFill>
                  <a:srgbClr val="0070C0"/>
                </a:solidFill>
              </a:rPr>
              <a:t>Grado town case: exploring the </a:t>
            </a:r>
            <a:r>
              <a:rPr lang="en-US" sz="2800" dirty="0" smtClean="0">
                <a:solidFill>
                  <a:srgbClr val="0070C0"/>
                </a:solidFill>
              </a:rPr>
              <a:t>impact uncertainty according to the GWLs</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11</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6" name="Immagin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88" y="1795002"/>
            <a:ext cx="4617198" cy="4113999"/>
          </a:xfrm>
          <a:prstGeom prst="rect">
            <a:avLst/>
          </a:prstGeom>
        </p:spPr>
      </p:pic>
      <p:pic>
        <p:nvPicPr>
          <p:cNvPr id="7" name="Immagin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58353" y="1906759"/>
            <a:ext cx="4233647" cy="4381118"/>
          </a:xfrm>
          <a:prstGeom prst="rect">
            <a:avLst/>
          </a:prstGeom>
        </p:spPr>
      </p:pic>
      <p:sp>
        <p:nvSpPr>
          <p:cNvPr id="8" name="AutoShape 2" descr="data:image/png;base64,iVBORw0KGgoAAAANSUhEUgAABdoAAAQjCAYAAAB3mJxbAAAQAElEQVR4Aez9+bMlR3bfCX7PORH35Ya99mKJEil1zz83JusWWYV9ywSQSOxboVYWSVGU2NK01K2WtcbG5uex6Z6RxmZai2lEkeJSC6tQ2DPzvRsR3p+v3/dQIMWSCLZBqEp55PXr21m/57iHR9xEItu4BgIDgYHAQGAgMBAYCAwEBgIDgYHAQGAgMBC41REY/g0EBgIDgYHAQGAg8DEikBrXQGAgMBAYCAwEBgIDgZ8JBIYRA4GBwEBgIDAQGAgMBAYCA4GBwEBgIDAQ+PlEYLxo/yhxG7QDgYHAQGAgMBAYCAwEBgIDgYHAQGAgMBAYCNz6CAwPBwIDgYHAQGAg8BERGC/aPyJgg3wgMBAYCAwEBgIDgYHAzwICw4aBwEBgIDAQGAgMBAYCA4GBwEBgIDAQ+NlBYLxo/9mJxa1myfBnIDAQGAgMBAYCA4GBwEBgIDAQGAgMBAYCA4FbH4Hh4UBgIDAQGAiAwHjRDgjjMxAYCAwEBgIDgYHAQGAgcCsjMHwbCAwEBgIDgYHAQGAgMBAYCAwEBgIfLwLjRfvHi++QPhD4iyEwqAYCA4GBwEBgIDAQGAgMBAYCA4GBwEBgIDAQuPURGB4OBAYCtywC40X7LRva4dhAYCAwEBgIDAQGAgOBgcBA4KMjMDgGAgOBgcBAYCAwEBgIDAQGAgOBj47AeNH+0TEbHAOBgcAni8DQPhAYCAwEBgIDgYHAQGAgMBAYCAwEBgIDgYHArY/A8HAg8HOFwHjR/nMVrmHsQGAgMBAYCAwEBgIDgYHAQGAg8LODwLBkIDAQGAgMBAYCA4GBwEBgIHBAYLxoP+AwvgcCA4GBwK2JwPBqIDAQGAgMBAYCA4GBwEBgIDAQGAgMBAYCA4FbH4Hh4SeOwHjR/omHYBgwEBgIDAQGAgOBgcBAYCAwEBgIDARufQSGhwOBgcBAYCAwEBgIDARuZQTGi/ZbObrDt4HAQGAgMBD4KAgM2oHAQGAgMBAYCAwEBgIDgYHAQGAgMBAYCAwEbn0EPhYPx4v2jwXWIXQgMBAYCAwEBgIDgYHAQGAgMBAYCAwEBgJ/WQQG30BgIDAQGAgMBAYCP28IjBftP28RG/YOBAYCA4GBwEDgZwGBYcNAYCAwEBgIDAQGAgOBgcBAYCAwEBgIDAQGAh8gcMu+aP/Aw9EYCAwEBgIDgYHAQGAgMBAYCAwEBgIDgYHAQOCWRWA4NhAYCAwEBgIDgZ8FBMaL9p+FKAwbBgIDgYHAQGAgMBC4lREYvg0EBgIDgYHAQGAgMBAYCAwEBgIDgYHALY7AeNF+iwf4L+beoBoIDAQGAgOBgcBAYCAwEBgIDAQGAgOBgcBA4NZHYHg4EBgIDAQGAh8XAuNF+8eF7JA7EBgIDAQGAgOBgcBAYCDw0REYHAOBgcBAYCAwEBgIDAQGAgOBgcBA4OcQgfGi/ecwaMPkTxaBoX0gMBAYCAwEBgIDgYHAQGAgMBAYCAwEBgIDgVsfgeHhQGAgMBD4KAiMF+0fBa1BOxAYCAwEBgIDgYHAQGAgMBD42UFgWDIQGAgMBAYCA4GBwEBgIDAQGAj8jCAwXrT/jARimDEQuDURGF4NBAYCA4GBwEBgIDAQGAgMBAYCA4GBwEBgIHDrIzA8HAgMBMaL9pEDA4GBwEBgIDAQGAgMBAYCA4GBwK2PwPBwIDAQGAgMBAYCA4GBwEBgIPAxIjBetH+M4A7RA4GBwEDgoyAwaAcCA4GBwEBgIDAQGAgMBAYCA4GBwEBgIDAQuPURGB7emgiMF+23ZlyHVwOBgcBAYCAwEBgIDAQGAgOBgcBA4C+LwOAbCAwEBgIDgYHAQGAgMBD4iAiMF+0fEbBBPhAYCAwEBgI/CwgMGwYCA4GBwEBgIDAQGAgMBAYCA4GBwEBgIDAQuPUR+PnxcLxo//mJ1bB0IDAQGAgMBAYCA4GBwEBgIDAQGAgMBH7WEBj2DAQGAgOBgcBAYCAwEACB8aIdEMZnIDAQGAgMBAYCtzICw7eBwEBgIDAQGAgMBAYCA4GBwEBgIDAQGAgMBD5eBH4WXrR/vB4O6QOBgcBAYCAwEBgIDAQGAgOBgcBAYCAwEBgI/CwgMGwYCAwEBgIDgYHALYvAeNF+y4Z2ODYQGAgMBAYCA4GBwEdHYHAMBAYCA4GBwEBgIDAQGAgMBAYCA4GBwEDgoyMwXrR/dMw+WY6hfSAwEBgIDAQGAgOBgcBAYCAwEBgIDAQGAgOBWx+B4eFAYCAwEBgI/FwhMF60/1yFaxg7EBgIDAQGAgOBgcBA4GcHgWHJQGAgMBAYCAwEBgIDgYHAQGAgMBAYCBwQGC/aDziM71sTgeHVQGAgMBAYCAwEBgIDgYHAQGAgMBAYCAwEBgK3PgLDw4HAQGAg8IkjMF60f+IhGAYMBAYCA4GBwEBgIDAQGAjc+ggMDwcCA4GBwEBgIDAQGAgMBAYCA4FbGYHxov1Wju7wbSDwURAYtAOBgcBAYCAwEBgIDAQGAgOBgcBAYCAwEBgI3PoIDA8HAgOBjwWB8aL9Y4F1CB0IDAQGAgOBgcBAYCAwEBgIDAT+sggMvoHAQGAgMBAYCAwEBgIDgYHAzxsC40X7z1vEhr0DgYHAzwICw4aBwEBgIDAQGAgMBAYCA4GBwEBgIDAQGAgMBG59BIaHA4G/MALjRftfGKpBOBAYCAwEBgIDgYHAQGAgMBAYCAwEftYQGPYMBAYCA4GBwEBgIDAQGAj8LCAwXrT/LERh2DAQGAgMBG5lBIZvA4GBwEBgIDAQGAgMBAYCA4GBwEBgIDAQGAjc+gj8F+7heNH+X3gCDPcHAgOBgcBAYCAwEBgIDAQGAgOBgcB/KQgMPwcCA4GBwEBgIDAQGAh8XAiMF+0fF7JD7kBgIDAQGAgMBD46AoNjIDAQGAgMBAYCA4GBwEBgIDAQGAgMBAYCA4GfQwQ+4ov2n0MPh8kDgYHAQGAgMBAYCAwEBgIDgYHAQGAgMBAYCHxEBAb5QGAgMBAYCAwEBgIfBYFb+kX7tm1aluXPL+uHxj/c/mn0/0fG/6z8P9v/PyJ78P758R24DFxGDvx854D3SZe/SBz/U3T/qfk/T8e6/qXwW+H7cPF9yP2fei/683SPsb849gOrgdXPew58aM/4z7pPoPc/0PfnjX0Y3//Y/F9mn/2w7L9E+2xv7fWH9O+X/WFdfGjsP/DV+pg3r8tC+8+lgW5lzsU0Kxj89MKzxSntf0hzmPtPy1h14IX+A93rwR/6P83GPzXebViRcyZj7fzrB+Mrc3+mbIf+n5Lzn9C3diz+tI4/xc+8/f1TY/8JmT+VFtu7LNcfVcZfhuej6jD9mZ6z2mMu7ru4fVb+bP9s/Oet/nny48O2nrVdn5U/D/sP5/AZnWvTunb5aW3PuXje5c9rf3jMND+t/DS6s/Gz2vw/re25v2ixDJe/KP1/jM5yXD5M477Lh8dGu+/TP3UP/BnB57Dvr9pYG2ftv5DNH4437QPvoj9vX18/mF9l2e677oW5Xv80PP5j82dzZ/VPkfGn9P1ZGvO6/Nlx+uZbT3HpNpruQ2X9UNvz7q+dHhzg99h/UMzz4Tn6ay9rv4+b/tBf6C9/Ll4/mV9P51doz8ryobbHllOa5XTc9Z8u1umydtsPPOuHbHL7z5+3HNMfyp+mOYytXeaB7jB/aB/GP0yzdjsPNOuprT+p/fz9UV6Kfxy0t/SL9v/X/+ef6cmXntXVl5/T0688r6u0e/3is3rutZf09EvP6cWvvaLnXn1Rz1Kegea5117UVeZN++SLz+gqNOa59toLes60X325jz3lOdP1Ah39a/BbxjOvQvvaS3oOHc8h74WvvqrnevslXXvlBT37yot6HjlPv/S8Lj9zVVeef0aXn7+mR59+Uo/Rf/TqE4f6maf6+MNPXdFDT17WQ09dZvwpPXrtST3K3KPXntLjz17tNI8/97QeevLxXh71/NUDz4OMPf7cVWQ/oUeefkKXn73WZTwG/5Xnn9YTL7pc6/g8+eJzeuKFZ5H3tC7D88SL15i/piepn8Huq+D3LL5dPfXZPnj8GviejT2JH9defl5PvXBNHx5/HFsftU1PPKZHrz4p+/r4tat6HDseevIxbLuih/Hv/ssP64HLj/zpwvwDVx7VA66fOK3pP4hvfczjp+U+eO+zjNP+A53mcXgP5WFjiZ4Hn3pM919Bz5OW58L8E4/rvsuP6j5k34+dZ7yPgOeD8Hi8j11+rMt7mDg96LjYL4rbDyDD+D+Mnvset3xokfUg5YErtC0f++597CHd+/hDuo/aPt+P3Q9gz5cffQDZj+rhq5f1CDJ77ND/8NNXiPkT4Ea55nLWd/2kHmHMNA8YH8tywTdjcR9yH6D9MPIcA2P/EHY/YJtcjBX1Q089rgeNl+2kPEj/MXQ/xJh5H3vGcUMfch575mCD5y+TR7b/3scfBr9HenkI+Q9SHgaHh8HJfet7CByNw32PQQu9+Tz+ALSPQPe48xj5D6P3Cnl2hXX1CHofR8dl5nqhbVsege5BbPsyGH754Qf1q4881MuvPPSgXO5Fx6889IB+5cEH9N/cf5/+W8p/c9+9+lv0Pfar0N376CPkmuP+mB7EtvvBoceZ+gFk3wuOX370Qf0q5SuPPaJ7H3tUX3n0IeJG3fsP6yvo+TJjvcaWe4n7V6i/TPkKPprX5SvQ3Wd5jDvP7mXONn6Zvuc99hVo7oX/XsbuReYD5MtXHnlQ96L/fujvY/5XH7pfX374Ad3H/Jfxzzzm/zI8v/rIA7JM87jcC8298H0Zfttk27+CDNthul+xLObuQ+cDznv0uW09X37sQbncz9z9jBsLY/Nl9LjcT64/RAyMmbH6CvlsGV02Oh8ifxyfh01DDt6LnHsZtx3mcW05D0JnmofZnxz/x/ve84yee/0V9u7n2YOe1VX2VpcnyQnvY5bzMGvEe9hT7NHPsp9eYw9/ir3oCWhMZ/or3ofg9V7lvcv7/DX63sueYj97kvlH0Wu6J9mPn37tZT312it6ij376de/qiuvvqJHX3xej7A3Psg+fS/7873PPq172c9c7n/mad3/9FN6iL3bPj0N3T/8x/9I//Af/QP9g3/wO/qn//M/1j/9p/9Ev/Vbv65HweAxfH2CPD7b8x9/7hk9/tw11vVVXUbWZfpPvfC8rjz3LHvoC3rqpRe437i8yH3iWT3+zDXontGVZw/l8WtP64nnnqM8q8eevtrLUy88p6vYfO3lF/Qoa+oJ7L6CDu/BLpfx4XHKE9jx1AvPyGNXaD/B3u1yBf+ehKcX1p8xukxMXK6w9lw/zn3n8WefkrG77HsKe/nZvv7AE5fl8ggYPcr4Q9jwAOv7cXQ8yn7vtf0o/I/Rf4LYXcG2B9hTnQf3sjfeB04PeE8iHx9gP7vfxW3G7mPeOfYVctjlrO/8dNtr6H72ri+To24/wBp+gDx9EP2uTfcweWO7H0Te/U88Iudtp2XNu/a6+AryPUaufAAAEABJREFU73O+Uvc109fgQ7qfMRevD+fvr7IO/xZryPTOSet4AF33na5z67M9j3QMvL8aG9dXuFfThta5/yB7j+sHsNdr7AHGzWe7vS4e8hqyvcw/Cq6W6zX/t1j/f+uB+/u+5/pXHnhA9z6CT+yHX2bufux/4PFH5dpz/+1997FvPKLHuAdfJjbOhcveX9lve00uP8qe/RCYHcqjegj8Lz/7pJ58/qqeoDz1wlVdIfZXiOWj2P0INj3GGnrM9yiK88P7szG+TJyfIK+epLi+4jxi7DL5d4X4X0aGy+PY8Cg+dhnE52HWiccfQ+7TrGnzP8lavUo+HsqzrI9ndJX8eZJcfRR8nyCXr9A+y7PHkP1Ivy8+ocueg/cy6/Mx2o+Sx49gyyOuKQ9THkH+/eh7AHwfxMYH4H+QtfAwMh9+/lk9wNp8wLnqmrX6AD48SO73OeoHGLsfTO8Dw3vB9ytPPqGvPPmkvvzUk/qVq1f1ZcqvuP3kFcav9H3jXuLseD+FbV/99tf1te98U89x1vKafAwZPg9eRf9zr76kF19/lTPVC3qK/hXsehJbPH6N89ZV1vrT8D2Bf0+w/p9k33gUmx7H7sdOy5VXXtITr75MeUWXX35Jj7/0kq684vbLevxll5fov6Rnv/E6+97Lst9Xv/ZV6DnzfvU1XXnpRT0B33Pf+Lqeev01PWo9r73aeR5Dn+U/Sf8q++aT3j+/9nrnffzlFw97KPTG6iHwO+D2XB//cPtxbHz4+ed0huP95OXD4PwQsfB+8Ti8zpunyKfHWA9XGX/5qy/p9W9+Vd/4ta/pEfaHrzz4Ff3NX/mb+j//rb/JPf9X9dVvf0PPgs/LX3tNz3GPePH1l/XQlYcpj+gRzkVPcJb5jd/+jr71G9/QN3/t63r9W1/Vw8zf+9C9euCxB/Qg5fmXntGrr7+kb3z7db3Cs8C3v/O6/s7vfEd/9+//OuU39Nv/3Xf027/za/qt3/41/dpvfA261/Ta11/W17/1Wi/f+LXXkX0oX/vmK3q9z72qvw39b/zWN/Wd3/yGfvPvfFu//rdP27/1LX3n17+hr+PXV7/2sr72jVf19//7v4vsb+iFl5/Rs6zBZ154Si+9+oxefO2ann/5aq9ffu1ZvfTaM5Rn9czzT+jv/YPf1Le+8xrty/q//MPf1tWnH9PTz1zRP/wff0f/6B//Pf0P//h39D/8T39f/+R//kf6H//JP6D89/q78FxD9vOvPKtrPB88+Rz7PGvyft/fwfcB7uEPUj/I3nKZveLbv/ZNvU68v/Odb+jVb7yiR9gvrrLGniEfn+N+2gu5+yw5fI3i+9NT3J+uvvgCe8pzukp+XKX/BM8eV7ivPU5uu/04MX6S3H6M+hHi/CT37aeJ37PIeho5V5F/BT1e724/yV7g/mWvD8oTrIWrPGs9Dc+1r76oazy7PPnys3J5gvX2BOcEz/keZD2XWU/eQ55i3OvJ+6zvVw/i+2XrQeZT6DStdV1F7tM81z3Rzw0v6RnOIJ671see1bPk2TPkzDPUpnuGc8U18Hjmq6/oKra4PMsZxzKf5jnRtfmvgMPj6PL+ZN8v49dj9F2uwfso+FzGt6fw7XFsfZi96hH2r0fB6WH2tMfhP5PxGD49jq+XOes8yB57hdq+HMo1PQ6PyxXkWbd9sm/uX0W++9fwy3Ufw+eH2R+voPdJ9uUryL4KJs8Rk2v4bTyfYq0Z06cYN53LE8i/zPp/jPV7GfueYL/wHvWE4077CnPuP2Z78fUquk1nWa4fZ+wR9gHrNt3j7GlXTnkvw/sU9B4zNpb1GBiZ5zK6XDz2JHZZ3jPsUT0O2PsseD6Df89j/8vf+jo58hJxe0X2w+VZnvldnmGPsX+Opemfhce1+2fta9A897VXeU/wqjzutmU8R4yf//pr8rzLM+btOfGinsGGp4m9x64xfu00P9y+So4/yz7r+mnazyDnafx8mhg4b8zjcg3+Z/Hj+a+/Kteefxp65/AzyPOa8/hV4vEU68m1c+8pryd4n2Y/c/9J4umxa/hx8PllPQsuL7BvPmvb0HvVuW4+ZJnnKmNXyAXH+woxvkLbdj5OPtqHp6B7yvTosM3Xur8vyGNXX31eT2HPM5aNTufSk9hwVrttusvcl22z9wTn5pPouUzeXvb5gdpr9FFy+yHODw9zv3iIM8ij7Bdevz7nPsb68H3UPI/Sfoh7/EPQmPbRnlNPyLXn+lmL+QfY1x4mz12ck573Gf9h5DuvHmbO96RHyNfHuM9ewabHaTtHPX4/tng9Psp6fAw7PfYo9cPwu/8w9rk8RN9726PY5Tnzu3bxvmM7XT+IvAfYh+7jvHUfZzPX97vN+eErPrdSu38/9X2cx+7r9WWZrhd4PH/W/qBm/Cucly3T9b3Iup/92+dP63wYP/s5FJor2PgyOfYK8frWt17X3/+d39L/7Z/+Y/3f/6//k/7e3/mOvv61l/Si99dnn9Az3C+vcZ965tVn9fTL1/TS11/S8689p2dov/zVF7hfXeMe9pRe5972re98jfv3q9yzntdL5MQL3HdegvZV6L7zG9/Ut7mvfO2b3E9ff1GvoeOrX3+Re+A1vche9hzvpnxvfu6Fp3XtuSdl3ufR+zTtV9nzX3r1Oeie6eV57mXPcd98CflfZV9+nXuw9Xv8a994WS8ybl4X2/H6N1/V1779Vb2M7c9hz1XusVdfvMr560k9gyyfB3xvfgFfX7Ye9L5I+So2vo6938Cvr5sfP1545Tm9zBp4ETrP9cI9/avsA6/h1yusw29x9niV/rP49MJrz+sFsHgePJ9D/iv44mL/X2HuNdbLN4jF619/Rb/GmeQ3wOmrjHn86994Td8kPq+g0zSvQf8K9r+GDPv9NfNwHvH8N78NLeU3f+vb+iZ83+bs8xucg77zna/LvK+Dk8e/xdzX2Qu/xv72Neqvs59Zz9eIn+X9xm98S7+BDeb5FmeWX4f/1ziPOU++it6/81u/xvw3sPVr+jq4f+sbX9V3mHf57b/za3oFP78DXr8OBvbnt8kn97+Bj7/+61/nfPEi5aUu41tgazv/Nnb+NnL//n/3m3oV/meevowPL+t3fpszGee530bub/3mt/W//j//Hx/Hu/OPJPOWftFuJLqDW1NrTfM0a8pSVfVf4SJD27ZppSzLHhpziPlUZir8B5oM2i365KamnFITsoI5l2maNM/Ipi6KdXncRb5gjUhaoYYt67rp5OREpjNfQ/+2rFKEslILfY/JF3Z7zHo32qhX8KeyFBGmwBdm4amyHbs+vqJHnm7S8fWbWvklrDHW2qY0L7Zv2CH8sphmScjfmHf/0G2IiF48Pts3JgLeiMT+Tfv9ifxL0lS2J5XMbduqiKCdYLvK1zQV/XKTOSmZX/nlyzZs6G3Yb9tMkAVdhZu9NM/TjQA/t6H1RNPBPrcjIMA/688qNdqCVvhzVlKh1WMwRASxX7Xyq9m2NiFKkcnM4ROBvN6MTmMb3DU7aCMpZB8iQgWe5rc98zyhrikyoJGSPxGhzo/4TZt8Nb5sY84FXbinyOztKarHNCu7jYrGuFTEt7cjJMpG/CxtwQfLT3E1ytkHYy1TkHsI8a6EMTIs3RRwWvcrfYrpkSvXCPNaWdEhBCTMjfYKVs6tBZ6IVLIWzCL7i55UKGl7XU3MmW9Prhfx9DopsIqUdrtZSXtDf0ayfkorcd0oVe5PyoQQee5X0gaHxrxj1t3kq8G/Yy1WVffLtjdomh3EHtvmkv6SkMYg/jWK5Xc+Rt322Mw63u1YQ5VaTnH1mo6AjyA7xqgFug1VFFltU0QoaFuP5QS9XpqABtuZY0gNe4OG5djvRM+M/b2Nj0Vf2OZiGrNZnuu147/KNJlBbiDcE6Z3/aFieRWJmOaUUdC23kzGwMc4W65jMk+T1sZaYDyQUZkq8hJ36UkR0UtVdXnmq4SGccsRPonLOt0M2pGhM132Y5p3KvJBTBrPhLfYE5wHYtB2ZIYmxmZiYN798V7Gy+MALl/F/DRPuu22S+AwobrJe/eMfOtZ9ouaY4/xljGDbWU6SKzjjbLQloKxlX3Ke8+58+e6rQvxXsAAc2R7TtjbTDdhTzBomN2P0OH6oCG5aX22ZetYej0d9r4Zm7Oq6xBXQ9CG7ghiga3mY5hPk8dtEx0+9Im52KNxSsEfBml61Qc1sUVxQ8ZhvIFJgcdC2evm8bFsb8OnysT3tfPsnN8wREQfkw5yKrGRMfs+gXFWyjHFXEWE3Pees4Ix3S4rM1XwNYhclAktErHpBP03blzX/oQ4gm2EbRa2LZ3G98CbN2/K7imllXtgIotlbgHKKuiSYt20pT5Ghc7oJdHXcy4kt0Pq9I67+zq9gtxyM0y/SVHIPR3LCNVpbibj6lfI47ZJXBHR/XW+u9hXXFaXG8yJPCRW3ptsQ9XU6WFVJdgTA8tzjvlv2hJZoUATcyH+BC4jo9C/202KlKY55cXrnEIYH+IkaeG+GfCIEhFUIZ8fmqSa4GVsAxTbsp7atLJv2+aIkO/XLqYPZJhucz4qZf8tY0LObp4VgWxkOe4R2X2x36gSU0rsd9sls+xEj6NlNnKgEh/wKyJk/60PRxjZeq43WuKKCFm3ZYd5aNjvDdycIxZsfnFt2NOY9/3CuZXQR4RObh7rxvvX+3nH7Zs3jsFlQx1akCOlIkNV1BHKLFmnQlxNRT+S5iEBFRGCXNbdWNMTnSlTLjQZbp3G+wQa8KTJNqkntMSkAkKLz65fykaJhCTVMZK00X/n3ff147ff1jTN8v43Ycf5c7MuHXEvwp7K7PfMCXmwHD4RErxBWZdNJ9yTgUUbX97HkhyMKs27WbfdfrvOX7igou8SyEtkrZx7xeW2sI2mTlivGaGj3RHdpoiglubTnBCElaHd0Q5d3uPwnjzjWwfKpmW/l3GxrIbvEaHMVAR1ZJdlOSecDTbmE3mO6aFsBxzRc27eYcdOpVDlJJBTRen4xk3ddcddunj+gqbdpHMXzumPvvvHusF+cueddyoy9KUv/RV9+tOflnWcOzqnd995t+9F169fVwT4k/MTPp3g7x//8Xd1JxhdRM653U5f+oVf0N133anjmzd09513aoO2kOmYCbtOsHtP6fZif0RoB19W6OjckS5cvKDz3Fc8L66OCzSRpakmFXHY2BO9P5rmrGQm8yXXKzoTnRP3jxuc4d9848e6gL/26Rd+4Us9rxf2zFBAX9ImcHM8xJygvai7774bDD6rws/3WBsLOvc8C9hvKfX2O2+D2Q29/e47+iMw+N3f/V1997vf08rabYE85xI8zuuwzay9iJD3g6rUFz//eTnO5y6c1+7oSH/yJz/s/k/zpMRuyPvzjO8Z6nxrH094hcGZomp8NW3ksHVWFQg3VSZ+pTBDHlvJsY197Jh13sBcfUY6f3S+ryXTLPiW8DUkJNiZzvzexxf8yLC8g/2QEFfJ9BtYW1zDYD6y/V6HkexRYt4AABAASURBVKkj5EcEdKEIF4kGGDdX2EZWglOTtMPvqtSE7xHR7XLO9Pji74aeSMErrtCee6nzPxg0TUQwLlWmMkq22fhGxBlTl22eDQccS693KRTwYAZ4r51vXff4R5u1aFwc88hSA7sC48xSUXs8wcolIpSVjFNOfYhI2bZGTmzY79o+rcTDGDnvV+5JDeWWZex2u1ken2fyAHm2scFvHRK2okeUiEM7gpgwP1XJxXP20XknroiQeS3fskyzeO9Cp9fZ0teB2FdmUBHsIV+hwJfSEXtVYcc877qcPZiIayUnIlLWcxaLwoaG3Jn7n21w2+VsfMVXYU9EIEGKTHDe5CsCP0igpE7GI6Lbs6LH895DK8EWHfZlQoflRkCHzkjqziFBpq0tqCKzQjL2CZ3lWJ5tczsED7zum6aPcc+w/CzmkLd4XcBrm/q4hUNoHzOLVus4JeMu0Uck8znH9tiPW7JRLVJep8Is60OsMoMiZCQ8+x77PefndhrTgMFrsGGnsNdyXUeEGoIbOSku++ViX4QC1wVW+4X3JfQdp9Uy4Mua4JCMP1+KSPSXrCMitKH7oEcS9tkP21mZYpKysf6QSx4LWu/n9r2y5PsFXAr+dHvQ6X17g9Z01mGbV/JoJR/21J0XW2fs2nEvEDxApBW7McfiaLW+J9ivzWsJXJPJjbphw4YsEya+uA4lFoT4UkQoxMVX0W7IpymfRxhVwgPMimD08MFHLIAuK4Vykx0Kw9uh9ae+YdNGPIyd5TfsivCo+j39+9//vk5OjnXE2eDSxYsdvxUal+PjEwlS82FMj4W4GvKOeRZw7KpKmcQpq6/VoH3MfdRrzwZGhppxYT1v5ITPfr7XWv6GHxHMn9ZVqZ6/KM103NV1Mq2IlKD1eE3zYRx5yVgjhoH/Xou2reD1ecL9rgs6543bG7bv4Pd55ib34LO1Y3tOiHlNE2Y3Wc9u3umIe2BEaDMmrDlhTOGz60xs2jCLMfvt8WSPtZ0Nndd5VvKeKl/QeH+LCGTnIWeQuYCLeZvvJTr467halrEw9i62z2OYD5WQUZSUcySEfejbzAgOEaxnMDG9eT3vKffP4c+e89GevbbLxF7TKySvB/tUmYpkAE1eY0Hf48GQ+ZO5jdwWTJY5TztlpTy2YYenLjqX0BPQmqbrykmZKVzt9craABbZtgiE6yfXxH3G56UNhxsExj+z4Ctt6PgJ5SfTyk9G7X8ereQQiggIQfGN2UngspKwEYwzexaErGIxJiNBcEgCiUVMoEmOYzaWTk0yiqwoJbPEm6D2Rv8KpggxQXXCR0RPxJnFF8gwiXU5kV0WbPDm7DEnXLMsynqywFfyvA+nvjmZf2axH7F5Z5VmFrc310DoRua5LsaDpMQC0qzp6PyRrMeqG+ZuyJYzlgFyWdZnWvNGlBoL2LKMTdWkgMj4bfgbyBZ93zA6nyfQvYLHhF3213QZISd3RJeqrl/qtReBN66I7H3baz3CNvOH4IFvmn1QOigoFk9WiRnZ9KCV+JjYpwwkC1lsFxy+u64PxvAMEYSCRaYPSr9BM2hb7UdlqbBnY2O33xtzXShfbh/Kys1kL8fBOkybiW4+vnFs4OZNyHMT8hbiallWWsTJ9HsOHCtYiRgAZ4+tiFIgpzGOB0w1mc83yoWHelzFCiki5Q3NWC1sdjq9rC/Rl2BWlUoKLqvhg+csf7M+8sP9ivQQB0r0QCPsn9g0XWouZSZD2XWtNpIerIxDKFGnVg/Qtr5K4oivmwvydsTkaHeOWdSgl281fLNdu3M7CTtxWSH1m5FvGBt+ZoY2+Buy3WaafqNsHQ+P+aa4EaOAezdPsv5+w5hKzp2pSkk7K2Bvcp2Wi8zIVESqEnsBKBiH6IPPQfcmmzfVTB0HDNE3VSqDQlB2rOOsgq+pqBvORFifOk8odHa5tZGwfdqdTgsi4Go+0yVf1h3wNcZNu3Bjdp6YZgt13c4xzzd8cYENaQKfRtkUEQoGg+9uaxYtyXwrcnfsGYEfDS4X60ywOM+LBxMGeGzECRFKBrJK26kuHxgrU4JGjDFBfpQq0uR9XQies/kiBlimIu+P5tOYZ0BBCfXL+jdyxmvGAxGhCT7b634/kDFvG21/wwfzLDw0et7FMd/IsarURu4s0LuesD0ZqyoFNvpwZJ8t2/OVia5JSW2sMwvTQw0ZiR020XTiKstQquG351dqhnnv2dBJIrnzocIWJEw6POT6AFbZ8yQUusELP+fW0XykymIklMxbp/V10f1L/UID0dp6QSGZ5JcnTZlMsxiysJm147lgrHWMFkWGirkIooC8jbhOxKLRtr+ujZ0PtnkQhg7howtakSOsM90Jh+bKxKdNidwmacPB3TzL8d3AzHSQM9OQ0RSFMehs0EVkX7/OpQ25jvd1XvSsHJYyU8G8+RtzoWAd75BbuHQqJ0IbdiOZWdqsR/c3A43GBf0LYyt1AyFUyjYF/mOMvBcXOs4c9ByCFBkMge1mfzZ4mhShfrHOmZT7EcHcpoTe8jYUNOzZ0LfRdhF199Xj+G26rNIJ+/0G3c77Cfx7fG7MbxQ8lHX4vmGaiINuyz6L1YbcQy6XslKZKVJRCW1EoKZpMW60D/MhX5XZ51bWg3mmaYa3tPgFFjZWpqr4AUDkJC8kfT/ZnEcwb9jbMKwyuwyGRDB0dtlP02zY5mL5Qo41h3ng33o8Vh4ylh57jy/2Hd3rtiAX0M2AHnFFhKqKXtMGv2VmJfybIpgjdyPwF50nyDkG12PWls9wCz5WlnJKOZ8jAvkNPrHGSxlJf5NzpsF/wH/t9ySbUFGawWdXk/o+Bz0iFBLl8C0u89u2hg+ZB/yqkJ+lSNOJOrueiFAEduBRRMqX+cVYVaKbNRoSH3KgKckPBXTBCPV779/Qj3iZumPPXrnXN3wu1rvPfc340bcvG1jFQQovSY+1kFeJDD4KbBSlSfJZynOBrwvnFJ8nT3iYQTkkwT0CPJAl1s/KvWe3m+X99yYPxcbUGJvfeeSlQQS1h/6El4N7zqnGeEX3zL6WU/HS+yJyUyu6JvaJiAAXaQF/24xJcl4rpIiUlP0scO7cOTXker/eH9/UwoN3gjeuM75owbbK1AYmhUznbWXqIj8czLtZFy5c1I/ffFMbes7zwtc+3n33PUShMXdBn/7Up/SOXyjzIHvx0gVdvHhJd911l/wQb18DWfb3+9/7Xtftl99Cf/U4p375l39Zn/3Mpxkyqk0Tefk+L+vfffddreRhwh8R6JeySr4ypDvvvEOXLl36gCahQYinVZWyXr9gWMArIphqOsF354w1HfEy44gHXd8fz/MDwDu8DH/vvXfl/JjI+89+5rM6YT34Jbx9j7TuRF/Dd2nHC/8f//hN/fCHP9Kd/Cjxve99X4pEd+n45oneffc98LnU7+Pf/e539cYbb3SsDzYtuuFYkHMLPq7EeSNGWRN+bkrkXDh/Hlsm9C0q4v8j+CNCF8A3WVumrbnka+o5vXXdBQ3bV88LzwlrEd+bidyVeBtX69vQ3Uws8EH/ij0AxQcfGTcWzocj5Bvf3bxTZcj3uQh4kHqTF/PG2LL34LVYBuMb+UJ1+knNOSmIX0Zoz/0vi5yDZkOvx3bzLKbQLXQkGCCfeX1wYZMCPDa+qYlrkhuezgxwawr8sw2WKfz2+AR2HmvknMezihkpK+VcYxidTb6qqq+ZjX17BZuJfmbKsiKi2xWSAn3WNRGv88SpqMXVEDbhx4FHsjyPua5TmhkMd+Dp8Wb/4IEVGzaZ7yI/Ip0jt3Y78FCQgyd8dwpyiXao2y32FUVoxr+ZfD3izOm4zNNk4l6Kcetxx7733Eefc8D9yuw6TZNZiIteTrgXuF/Idnz3rBvTRMQhLjpcdFWZXcbG2WFlH93waZqxIVIFfhMyjPPG/cv2Wfc8zeQ2ucS8cTad5bv2XEQIQA5KsNdzEcFQY6zJfmzkzUHudqpnAqt9j63pndsLuW46pCmJ2co5t6gRjp98d9nqczQVmcg/fKryQEN3Jac973jbH+e6ZVuP+7bjjDcjPrDH89Yv2fbt1H5pIbc811hjGyUz8GnrZWVuA0Mhx3ILjBrKTeN+ZmKvbQvq6Oth8zz0pjPOlaWV9eF+MyIRH9h0JmMiBhGBjJQUfKib1IiTuDbs8vmPpiKilw3MC3tW0zCmSk3km8fPMPFcMp7EfZ538ppXpNyWQr5W8FSXlRyDmjIYR5/zY8f68bqzD+7bjg1MTthbBL/9MX407ZlS6kVg0JC5Y1+vDE8rq3odEbJ9Se37XsBpiqw8pQmt5G+GVIyt4F+ZUEk0oXG7fSCr0n0pqSOQBlFEyAxNVLYFfzZqun/qk1aCJMfmbL7A6vr77zMq7ic/VANfpMm+mdn3T9NattCzIdt7mnNwmqduh8c2/G/Yog/pbWBnWt93XGdBXyXjsUG7cXPoJp3yRKQcU98rTe9ni+3UHo85du57zj6YtsiBaZoV/MlKMNuUWcJUTZWi08+R5zlTXKAoxFC66mVHzM9zTnFsJtrzEXkTMpCa8M/7T4FRIZNRZE6UOqwjfLakTk4ANvwoFAe1cfC5Z7WPaPKP/P6Rx3KmnFSR8rOM17XXC4arQeszayIDmBUZnOU2JDemqZFrXULeMed8cXjLYMTjp3Vm6mietWFbZcrnvjO8+hzvbCbmq4pdfJOviMDc5qZ0WplmI0YeRLwyQ465i+O5sI78lwMcF9O43tCJaehu5PSqE851PgO+T341BG92CvkzMQsILWued/K5fyNXph24YBckglzrftXtl26HUnr3nXe4Bx32WIzVxP2lT1j5J1jyE9T9n0E1oXD0KbTkwBn0iCAhWGTuUBxMRpTFWKQiSjNt8yglb6YigZwE3uC8UbstLidlwFNTyUkpkYynieeE2Wg7UcxzlsiNRGqM6/SKCAXy0zJIIg/b1nm3U1SSL1iCD95wNjaUFX4/aE8shHN+yDm1tSrkRD9LPmchklmYJDR8Ddts00Ky2v7MlF8CkPF9Ma2Me0HbzoWbYGXhdkrY6r8pCjo6uyLU7XLtsYS2YaOL0CMuy4Os04nFzlDHKDNZjKvsC5MI6h9ZR8JbyKooJe1I8IRxZXHa9kb7QM24xyj2RdjoKevfGLNdaTzOCoY0xpUJmTmQhGxU0A9FUGxjIN2ymLYs+wCBzGG5UrA5bDz0rZgOEfKDMW+Grr0RW4yQl8iPTPU/tA/2b0yZktFIHVqhqlLSd9xdi2vlgRYxfY4umC0SAxHYQHwWDmW2yXhioHy57UIoIA153jq8mVl/YkdlKiDeIHIuYYncLuYaeeJ8dz5b/sqmvoHbyoHQNhYbl8cwViv8C+O2EyT6BreYFhmBL01xiGlT92FHPudc2sC3nOs5aYXWOJ/ZHxGKiE5PdcCYRkRIENnOxoHDcdnIVzHs3IgIOXch6jyW6Xi7VLGGmEhoqPonAkbkNdaSZW68jLIvLhtjJsoMZZUEf2YpURZReGCuAAAQAElEQVSM6UOXxXjMhWk+AXlCC3XIJvcx5wfqejs9DHYQyWWjHZnM6YPi1oJ/tkfMARm0IaF/pZNVykp5f1AEw8GBUCrazfJCCvh8Y1t4KTJFMlfqF/E44YVLMeZ8FbT9ITOCh99FjcGtx3FTFvHCjuKmV+jzGrWMVGqeZk3o2MhFQOfTJMY38PMe4httIDyrFBHazTv5pkuHDzGBfCW/JObIjQU51mv7fahzjKvrLfly37VlOke9/+12R3L75o0bEjrqVJdlTLTFtaFjA7PI6DZu+FZZtDdlJntfgyp6uzLla+GAcOTDlIL1vvLtUXYBSMPNP1sY99BKHvlFzVtvvSkfHIzFwhrpD7usnYV8d87bl2N+wPXchq6sM6nsDwgq+isP0w5qnyMmDVxNhZtQWCHFscYvBuRx4141KelU4Qsk1uV5Y2XfLcP9tK/Mu+5jtG2v1BRprKTMA/YBQ0MXH3VFkhz/mfj4HuI5ryFVqljbzbZmaWIeoJGXcKj3PWabVvxeibnCU81fH5TGGrcdHojAFmIWkUpwsQ1zFap4WDZBLxtz1Vs4rwX9G34IXvdtg8gBEzTq/XKs4E8yn5FMN9RtFGIMEcOKgIKS4FSVKnRmFeNS0o8MKPlQ8WE+teGT15L9N5aN3JuSXINgw3D/6G3MFvujUIKPNUZEz7Npwq8qTN0wO5V5KHZF0EQgSJK/rcfjG/74nrOyTl02ZJuioc/9iFAEtomLscpU0NyzB5jWOiI8oo5DZTLb5LmIUOLnSt6e8DLjmBdQG/o2dPhFy4JOt2U62834is8RxIwaichZdXZtyNmIjcddbGNEoAP74BXXYcw20OET6Keyqx0jP1gd86Jlz0sTKRm3rU0Nu+ggtvUSMDXbR445z7xPrazF/fG+27QRK9+7ZD6KaR2rqtSBd1MDL1EiPGKBTZno7D6gBoXuBzZGpCoPvH0Mnog4jFGLy77ptN0rf2Vp2s0Ia/LfaspKfYaXqBcuXpT3Nj9U+SHPL4jv+dQ98l4y76a+lhqYbdjne7EE5pICW+ajnaZ5UiFrx8vaM8yqCovV78sb8THvAkYRoZu8WPV+Ky6vicpCovo9ejulsf0grUBuxMHXPqeQ0BuMKaL7Ul0X1Ni3YOdNXuAv6LTN3veYEcOcG1ZqVisxQJkK9ilTiR2NxE7aDby9n6/ErLEvzkez3njrx/IP0sv+WAhQVsr/FcObb/5Yt99+uz511936LC/Zv/T5z/Jy/Qg8kjPUHtIFNegjTVb8MiARqTd4We9t52h3xMPbHjuCHw/O6a23f6wLl87rjrvvEKZ1u7yG99xXfW+trMMZG9uiNTAvLJeOecErhNvfjbzvg3xFWEp0uqpJQmqDbzpd+w1QzvBhWJbvuXPnz+nGzRvyy3bv80e7Xf8vFYQ8+2EZbkdYvuQfNn/v936fH29+pB/8CS9HsMXzhEA/+vGP9b3vf1//7t/9nn7v9/69FvaCQv+mTf4b+X4p6nv1ii32YcX+JuTysZ7bb7ukL37xC+TnDmwu6h1+dHA8Zl7AEjIBpwT9nrXnc5ntXZHtl1EOs2U2YiquIG5F7sw7zhNVmmqW8c1Mll6T6wixt25QSxHh26IyspeI6PvCimPO8xPOzc5JcRWxEXRSyNc0z+A5qTi7ZJUiQkV9dHSkYu48sT/Hi+nd7hwvWo8ouz6fCa0k75neQxb8MuaZqcpDcay8FzY3rA7Zh77Qk+Td1v0RV0QwFvTVa8tJMGBYzMjXoQ55XL6YPOHMUNiSSnJ4VVYpGU/GHF6vKc+7zPPhfL0BeGbI+eI1FJGWpojoNkWECjlUatAaO7/82ZMTjvvCi5CNPJjAbGM+M6EHQ3K3Scg9UlYyVr0wxDpberySzsQ9Lqq6Lst3Dhi7gmfPSxLjZTlSyLRuL6zLRM+e/VqnVwSIUBq2RKQqUyfcj2xf0Da9y4Tfzo0J+yxP8Dj/JvK70naAWxRSmwoav2SyDaZ3bC1LIb1//f3uRwQdxxSOiFCWeWW4+5dzznojQpbjctbfsNV9cX1QM2b/7SfDH3ySGNke60ZUH48I8aEcag8W+r0+pCDvWa/krs92ESHj1nMTHb5n2OyIkK+IkO1yjjjGtu2YPd+1caqsPi+uM1uFjo2YW455XSIO8sTlM8HG3pDYTlcL8drQ7XbEga51frw97ZsmK5XEw/loXe10LxCoRhz4LDsi8HG1uA+K7e8dG3VodNy9KWQmbfVc85Tl3jz10Xwr53NEKuIQKx1UmfSDcia2yFvfI50PHsMD2RdjbOJEhnE84gekib1jppxwLmkQz2ApbiYF4YdV2N89azitGFxWzlQ3yDOAk8uuUkcdl2QPLKg24Y2iQlPS5GO9M3Q0VZnELLALOgzkA4/7TRECTVMdiu3yWEQoGIo4FUgbblkuTT6h4HnDzMZMIX90nh/YEn333HM3tOBMnAMZG/76XljltYUk6I3bxn7vdXcTf49PcTmslZKQg4XyFZU6gWYhd7z+hOKI8BSlyXuQ70NZpazSMeeIvn6aDvsF9cp+DJzEvfViu1buB5sHkSdsPBO5YbefY63TcvySd0fsmse5h9uOwD7HthfGK1I+Py7MrxTTWAYGcra4qMiQ94+aShEp2Xx0WqZx997TsMXnmgriw5wxWr3/IV9cDCuziPukjEReEV/kSV2c5VvWPM2kCmsCGbYlmLX/vn+ab/NaQpjv4+LaHXEPwx+a/WP/zWO/vc8DnwL7UQpS4Ad/YUdlCtEMp+xXsR66D/jocXFVggv0N65fVyLDa6DR37DNud6oi5gZq4B+Pd3X7XswYLnG2DF+7733CFPrBVJlJfffWTVPMi1i+5x9VEi2peZSoNf0u/mI2G/ky4bNcbhXkwOZ+GGCT7B88hZ8jM6Ho2H5lUraAeBTlZwwKwFY2QjJfTkZGnQf0NMW9CsHNnOKywdRKhHF/nLaiUSoe2B7jbxGmpqmkRGW5WRaWZSNZHNSRPRZRGydLyJoc/yE1zOrNxp0Wkw/rJoew2y3oE3sp9tvPEnf+vywSVNOVsEUkXJf8FZNcj2xQCpL3iisIxgscKDqY0u3UTI2U5Yse4ZHXKYN6hlZ3lwOi1Qq+oUMy44INTYL20MTainTvm2KyN733BEL3lh0GeFhvrBZ4GM5fZEyHBFK7iqdDoc9Ps0lRuVr5WYpNWWWChuq8BN9oVREKCRF7+snF4PMCsAZCzUCbyxWFn5lqorZCkWE5I/53RYXNvCtCPNtYlqW7zGXiEAscWTCm4IxFD4tyLYezCLeDT4I+E4GjMNi3LmhLRxUTOfNJpFVkRYr34AS23xz2qCNCGUSx7bJmASyGCIfNqtT5aSIEF8yLw2aCVJSIoe01EKcXPbcmJokjxnnTHyj7wd2TNLKfGCnxwNzTCt8QpI8ppAyoKhURCCo4eMBG/8S63hObJDTDpuIkfWccKjYczAufIBJnpvIswN7O8iVutzqcpMen6DwsQ2mt9wduTTNMz4X9ElN8Q0AOsuOOGWiv4IdBiryoCOY6geJjoylbtow0DFwXDwcCqULxJW0MiRKRSozmHFRr01vPkvS6VVpuup2+QBomsrqs42OoYzI3t8cf/RjBUeTDZgPkkxnAtM5nof9ZNOEn2vnkTZyDAaTCVPlWG7kduZBtic8vkK3goPHi3h4zO2IwK0kf7euOzYhVMrCVhJhY60VMTKvFfhmXzWpKJnQQJ7Gg1JKerY9ZNpQCFflm/mel1v+5xzcr0wdzTtmyTn24BXbgt4RDwznjs5rZT8MZHkdea27v5ysmqdZgq7Qu9vtuuyKVEWp4bP1hASF4GYaOdUE36QMUVgLAN/AOhkwdsYUxztuQKGpEjrbtcn9gi6kPmY7Oz39/kGnkOd2RChoOI9O2MO/9At/BT84DDF2nhckzlv/DUEUqbEGgVZ9jcGHiVCJuE7U6MYgy2GKserp45fZCzit/eUiZABpPzZeOjX8afAc7WYBhwJDrK+I4UqemHrDTtPNu53sR2bKh+CqVEHnkvjaOp362AavaRdwzCh5XR/v951PCu6D7Hns3z5EFXJsQ0hK2pGppOzBYsVfhrVh50bbOqzbY/Z9zwO9a48j1sO9RGSvzZdV5PrW+/0LWxGvVKgydXZt5FMaAOuhCH+ASo3xFfwaMet6rBC63oY5kOOhDfoNv421S2CDaVYwgExdHo2gNMunTrnHlGm6fOykNq3l2X/r9roN5CXrd0esrK//oIQ+1HZ8hE1ZYEcdGfJ6m+bJw2g6fGxPRLCXr6hoSuhCwSTFgmi1jrU1HOYZUsJjMudEVskxczz84OIYOia2MzP7mmldFjIlsG9CZC+O1wnr+fr1G4oIWUYhz/S+LwmW4CuQ4zHLFn3TbeCy42WWdVh8SKosRQQt9bqQFRlaOQ+Z33RyEOEVV1PIY7bbhdRn/1qV8FQlFJLrjMN638B3QdbG/mc5kGnzS1Jy2ePW4fFGPCMsuyHDRX3t6ew6DEEKptg4zzvW56SIUMp8m3xl1YEG/ZPbDDoHIkIR0ecY6riBqpvyDy5JnL2+fvzWO5q4t91+6Q4dnTuvO++6s7/M9EP8uzyM+N7ldWXfG/c0x9NyEt8zU177fskbEbp46ZJu8nLWpoekjSCecA/eWAvmm3ezzOMzRkSoMrsvpnUx0CtngQ3Ajaf3WMfTxXiJawFfEZ9GfCxPMAZfzqc+7jn4J/xzP6v6jwUBr/tTpby+inXhIUhV0BSBOtrN5GLqHHWleJF+Xcc3b/YX4J/+9Kd01913yvl4jpcdn7nnU9BO+tznPqvK1MYLwnuYxy35b6n5BYH1bWDgv5V7xx13dN/9osR54DPRv//DP9Idd94l/w3w22+7vf8TMkRWWaVE5vmL57WQRzviExF6710eDvHbNs+8IF7A1dhaT0OPuKHWnNrzomGFr7Ffi8v0kQeZq3mQccya8rkmptC0K01zSdwo2GIV6C5s2MjRH//4Db315ltKzsj33HWXPvfZz2iqBJcb+LwQsibHaoVxBpd5OuKB9RyyUi1T09FO77z3vm6SB9N8BDYXpQjddvGSPvPpz+qv/bVf0qc+/Wm9439qB5o9Z4AgFqGQ0M83LxcucA+fwWLfY/fdH3xf5y9c1DnyFSVySjScDHj2rL2IUKLbY+pX9L6Yb/i/4r9xMH6Y3WWuzjvmnFcTvh9ht+tE1syZpGGL4xaVnR5R+C7khjZ0t9WrwliI8Y0iTVm9zgyT04aGxZGZHTOf3z2TFbL8Ko+bHzpJhR0TujFBEaFgLAJaZKASHhqMuW1/pKQnbfgXtD224Je49rxkgVWmXTpGpg18WeXxDf/kHILWn4DwhHtlRMr+H5FvW+cL8F4l1hnWkjKtyzDW8zSTR5wL4IFAHvO6b9hj+ZUp+2P9K/evxF/Ha8/eeOS/1YivO84M/b9emGe5DoVW9G7EBoFq3U5yC/tmaCzX8oQTjsOCn2JuYT0ancYaYApMJxgLEAAAEABJREFUtg/sDkkz+4Ptc4kIJTFq+G95LpZhG21/Mt/HJB0dHfW42PYNPba92EsgkRDcGKuakJeKiA9qca2sSfsPdOTywoi04ldEyH88Z/9tt8ftl/U6DzJTECGv5CsiaKc8ZxqXg27nnCWozwk6cdmHs0JXtiEiDvoVDAXyDsW9ygPGkMh+WvYM3vu+t6ydb2PhVdqGlO8XleY5+GT7xbXg38EaaSI/7IdlCcGmOeE5zbUwyONVlkH+E4tGgQwpkuOZyI9I+uHwUMMF3sbJc5kl224e4xER7EX8kIkNPYegjegUSmTRRU5TRGDbhI6FvJi1smYakxv6qWQ/7UeEebtasJ3gJafAINHbOq1lZZcXChV7pvmbDnbapokcjwjJRcKOkNsNQrzWRt2n/NWn/CXJVYYiKJKmKs34kPQzUhlSMt6wXZTj99/XdfbU6++9q3fffls36S/Ebs5SmM72sgbfYe596G6+fx1/GnMUbBByI0wZsk0S7dN+0394hecdQ6Y834u/6As+25auKR7a/EUxidVlJWQh8fF7poW14n+azeeJoyNsTnE1nbAnrewBfd+gbd6N/SXx/nz/0XInNiUZe1kXcgU+R+fO8Qyx103ybYGpuBfVzPMJvCH+hAT4cqxpwZLcR/facU+jw7Gv9f2DiEsVyil1jmetqtKOPSsi5LPSCqaIV6UNblqIhc87C/tRRGD/iYyD+Vbbz/yMjJDgT83OD0lkuBq2TawZj2WXxzgynCvH/FiwZ98UmPtMcoJflpHmtAEuEj/ir2rY5Jxe+/NcQCH8bNgYmtA3sxdONUHtaFDx8TNDRKivTecKtoRlpuDdwGJTRCCj5Gtljzbulm6ZlfWBn90P5HdsWIuYLNPb5us3bug6Z8bNOhCUlXxLrrsNmejwnoA+2ufYfxfrgmpmPzrPGcB7Ml3ZVu9DrhtKIkIL+jbbTTvhn/DVtEEbBzTvdtq4R1hmYmNmaCO/Zuhcu5je47Kc3pF2Ph+gfwNb6cDTmHfRJ3wdEPyEjfi41HeACVJl9odSLwJvCA5ORBD2pqRWJEnqGxXJSkAXNhQn4kzQuowQwZ+0knhkWF8IfglvWd5cFxLHsk0bEQrrI/Hcv3n665sXNjHvixoKFYtp5YZgPU4cL6cACPOuJFlEKKtEpYZNgnmzfhYXhpN4DVNKfcGivzHujcM6OxljEQHNoYiNSGkNgr31BdATkrHuC5tLVHacNnQVvMvpRjFNpYTOh+g7br9dO3ApaC3Ji2HfX6as6CoVC8NzK/ISGXwkRcd3w8ZuH/L5qF82CSIvQi+4aXc4ELGLquZJweYZEaosnV3FmPEwT2QyvKHB1mz+ou94Mos+nRbrdlFaYev0jkHWmdxQA+cFu23jRtt1We+BRRE0+PQHAeYX8oSk8F7W7bMlhw1FbCZbj81GjAOGaS5N89w37YZzEYEpCQ220C7scMkqRB54l75p4xJuRaYm5nywPpq5GRHfhE9KOU/FtWKPce3j8GxOBMaz805yfgiCDd4j43w6Zwcabeej4+52RMj2FHnquoFjIKc5eyBwfB2fjAN+G3IzQ2fXio4NLI0jHkhMWY5plnUvgV9fM8iFVb4sX8g3reNg3ggY8aXPM2HbPe6+/bI9zpGsUmHL5JxJeEyAnRubbgMHi3HtIvCX9ZgG0oYB3V7oFnJ5z+FnYf0uxG5jbMVW9zsPMoWwsA7KBq/5XTLSEn9SkO35rgoe+95lnFJsyF/AqHctl0YoOknDbvuXlUp4GVVk9DYqdXZFMEPhW12X23TcplJkOuQf1HvWtBXYJ99UD2vXADdlFcg05GwmOVMBP/kIBiv5ZewbMbPde/LTOXPQ0RSBrUKrDYzoa34Bx2ZJtp195ITDjaetv+g7Xhvy/J/i2x7b7QNGMrdCuJJHtrHIV8sJy0e2888yEnwmaOfZh+zGejrYKmgiQoneSuzK6nueYxQRWjhQzcX+EuqX9bjhbsIjGj44NeKfmZ3XdpX3HggjAlyaNnChK9OLq2GzWO+33X6n7rrrHimSw+HSHwYvcADZeGmxgsmCX4meifUlrqzSgq7CF7/QDvgqpn4owyOZLisVjFuHMU/y3fmtJiX++aBrGz2PSFWVKu17KiL6PuHYTdPc5ZnGfA29tseme6wqXelsbIYeAUpkHM077oU75JZ4h4Rve9opRCBzVmRAmowV2HCg9ESXJsZDPnQdH9+UY91Q6Dx3e3/zhNjhSMAvKSpkOzIOskKpLDBnXQiHzbuRN2Qq46UG5saCiMg5BEmvN+LTYxvq1wbu5g/s9IDzL+Lgr6DhwzR2tIbMpgQL6zJtgqVrplz1UonvkGcE9pY22wTBGQ/DjG0WLdu1nq4h2yeuDXwWXkRs2On7RPdhkzIKO1wnvKnMAt9Djic6swoRmyKjz1uOGay3IWvDjoZs1ys+ex1u2IVKtT7XVOR/72P/+QsXZNqF/ch0gQ7P7dkLbUtEEOtFXu9C40IOb+xf4vLhe3LeWh6yMEyVqQ39K/Isy7h7vULeYy9kHO2OyMldXxs78kpcC/uv5UaEirVRyDVv46WZ7cswFhTmJXTga/8RCgwXdLUzH22HpIiQ8TI2xqGx/rwG3bed1teQwcbXcaks+b8UiAiFuJAXEexlG3vAQr1qwXdmulzra/jpfoNWcB30SVnYibyIQF1TZupAA5XbDBeYZRVYMT/NmnlQfO/6+3qXh2w/pN555106JgZv/OgNvf3W2/KZIJApro3iT1ZJ6FhZG1mlQLZfLHtd3bxxk6nUBJbi2siFiOj9czzoMkQMZmhCfmAKRbfRdprH+RgQBXhup34XMUnyzrhnFS9qL/QSGeCzyXHdwOKEPdYyChr7XlldtmVuYJ7Y4Zgcc0bORC+2JWMR2JfZ7ZkqNcNfGTqaZ3DcdOnCuf5Q1cD9/XffJYxNG7n45ltv6oiHLft+6eIFfeazn9ZFXv6+8caPdLTbyTn67rvv8LKeF9LQf/7zn9UXv/hFzWBz6bZLOjIe+Pm7/+735H3hAjLOsWcv5FZhQwPfHXKOeNBPeNx2Tv/gBz/oOe297Wh3TllFrmxaWOsRATbnsVuH2EXKa6JhNS4p8dMYnXBfvn79OvhsMibGaEWf9brvcvHiRX6gOKd53sn3pvfw/fbbL3GfuUO/9It/lRflF/D3POt0rw1sAh0Roajs/3m2/dth/551smDbxPqLnJC1yNedd92tuyk33r+p3/+9P9CeH7ebUohSsr8GzyVs0rrj9ou67dIFvcEL/3ex4fvf/4FQouncBUXO+L12vxxjkQe2w/fbE/Jh3jEP9su2V4S0InwTV9LmpQPeY/sqPzQb/3m30xF22m7nYGPv2sgdKZRVlJTvlzWVjOO5c0c6Rxx3804CYI9N09znIgJEpCNeDLgYFzEyIcf3TSUsxGOG3nrMF+hRpApZDV+S+cMeVHJ7z5rwHrmAqe0ifYRLxHBjvuTL9JWlCMntiFREKJG54Y/lVqV8RWCjBSgUzGeVh1XU0zz3emE/sI/OiYROFGN0iT38aJ6VmZ0us7qMDdvEhfnMheaOVXWcWh9v0E+HAq/x8D95ZP6kbz3H/OCysT43sLe9Z3VG9Hj7vlA5aWF/VTvkTCNnNvzzGmkowiNt8FfZxuoYBfIxQRsEZXvdoViu8OuAlzGxgFBVdrvNZzucJ4RQmSHHcCUegs/xC8bEVWDHkJzzopGZ6F4UEXLbclymaSLvjj4YK3CyvS6en8HWssxzNhaBXvg8Z5o+jo+mcRFXxIGGZtdpPK2r4LMfLvZfYQqpsqQPeELGQFwgwPfhw7Qs44R9Y+k+q/c9Zl7g1Ab2CzEr/Dd9wLqx9qggie7nhq22R6eX26a3nJX9xz5Z1nKaQxsyXSzP4x/20WPmd0mwd22dNZeK+5zlWo1lRgR72fluh/vbh+xwv/NCY/nHnBejy+P8gR3OQ9tj/QcbJbcXcNiwLyKI78pYo6i37ffCc6fpzG/51uOy8ExiXtceX9gb3V7Yj6oSG5GD4ZahaLItG9hs2Bw46PF5Zh/lBeVkrJlb+DG4cd94+40f631enPulupD76Xvu0S987vO6mx95f/GLv6C//lf/mv76X/9l/df/9X+l/9Pf+K/0S7/01/o/dXbHHbfpaDeLpNX+5l7OcVTLe5Nt8oDtcL7bn0pyBhs//Fmwr4GHeRNDMRW29pNiYsZd9QI4PQ9hMC4Rge8UJkGB+/Ck8+yvvr9evHBJlg2L/G4r0mtq1QnPhBEhXwu55/1xZcz55Lk99wDf54ydaSIOtEfcN0UT69AuJWvPe7TPGBPY7on7MeeE96/f4AfiY5k2JHQv3R/bbZuPbx5jw4kcR6blcaswVm5vdNiWfNzj3tNkO8xnWt+jvIdUZh+PsNcWj1U4ejTvNINz0DZd0r6JTcY54fGPEDfIAfupDDV0WcY0zVrZF70GMgq9G2ElP1G6ca4NhbwXNB3+hKTKlHNpqiTmpaQfyNztyAnoynkmaWYvbcioTKQEe8As25Do9o/KlZMyQ/YxwrUwLZHgPb+wa9EKv/GumlTscYhFlrSwnlZyKDLVsaMNI+eYRVmlyfsXMuUCE7BoT6wX8nyhPuE+Zb3mycr+Xx+537i/bd6HYIgIWYeL/yKE8znRZ5k9NmZGdoR9m/p/0bciv8HrcoKehdwwj/NlY+15TzTbvJvglCynNz7Br/wEdX/8qgMVbDQGulEXi9cb1cZ4owjvN5ack8C1f7Vb3Y+U5/ck2sLhMgmyF9MEf2XIf8RYQhcUtMDV+qL3UrE+b9QrG43/BkCSOF6Y7gulTtpQKKMk6pmEFfaZzovYG6r7jaRJ5KNK08wioD2zEGbam20jycS10Jaa7IdIYkTSkyKCLzZAZGOgKpMyyfY5Sdk+5Hohab0BLhymrNP6F2w3ZhsLwg9rXkDdTonD/AVetu+UWchqXU8iO8CGaZsiBlUs3C4Ha7JKVamEziWgzUoF/QLXUChp+6Xahg+2y2Mu4jItVf9kRK/tU8CnSGQfFpUylNVHGaZt2cjNoM24qKXkE+oXvovmBJ1xoUk3FHEoCtyBxjZ5/syuQkZVSZX9f3ZiWX74Knx2OyJ4gDnRwqZw8C871gf+NIls04Zs4MGVTSJOjRIonXczB8rzh00tQ4kP3oxM7peVE3mw0qlKbfDIFzpF+aCv8KhWNqINTMWcdUUEubpqg38jvjRU+JKRcp47h81oW4/5ldZ5GxFqPSc2aFOJPa3rbcpK2ceqku068DeLkNjEN/K468WPyFJS+ixfftjJComPc09cEzcmwVDIc2nYHhBggoo4NexO9HvM6yqZEzeBDbqs0uwYBBJMV6nMRKo/DFKZn6p/0kJpHWZo+OMxD8AfyK5ABqXhi6ftE8FkxrN9pH9Zi1ndcawEPrbJeAQ+eqyylBC5dDvQYfrephEULO/fjmPHmEGTRYQiQ45HZmICksGw2XeKmcJflIZuy3Q/4ZaHLskAABAASURBVHEd/sLqhXyAWZaRlYxIESnbC+wK/rgdSlVVz0HvhyQpw+yU4OxDzwk30p5bPYfUDzhKy1GPe9KuedJEzYg2bPTeEnQaObFho1Dof9bGNBv55b/h6zWz8MINs/F1gW/tNngPsk/2Xxh0jgfwsK0h1BYlJZw0Vlm0aUQE/BvubsxJPR7oXbHZONiGkLqfE/uw193M2oJBDXuZ0plO0EY8cj2oUCI7IkQIOo1OLz/8vfnWW6zfc13uhh2ZAUdgo3ptvQzrrLYOF3FtgBSRigjW6QINtjMelBk8jVPDh04Pje3yOogIOcc27HaBXAjhc4gjDX9kP90wRsYaIlVm36tC0fX5flBZSrxrYOU68WHhYSXQLcanKeWDICxy33O2yfasPKQEo0UcXAKiUvGcQovYJf4l0iMTfSBIX9gPC5L9jUQA4qONfGskX7NfzDbo3JbCRGqn9jAly3XumEdcCa3bAW2gy/aJ9kr+mV6nV6OzMdbxw5zNMqlPOEgLGZmhhftsBJJCspwIGpSqoi9t2Ge6ZOxUbB9337o91mm7nlUN+pnDu/NFih67fv9DNx9yvykS1NjPihKBvqYPrgTPUsofD0aEEryDkgwXtfDLJTLUwPGwdg5CVu5NKz5NfU/d5Nyyj7arAXxEyofXrFJEqF+dNVSsFfmCTtBJyEdXQ0dBL/Ql+jPhFcZ4vqex5UCLgxu8K2t+gyeg98uji7zcNCbN88xFmF5gv4IHAszDA+xKYZlwT9q08hCj0ws2cGzaoDNrAkThX7pUQdUdkJhc8B1Q5L3MD4uwaM8ZyDYVNjuXbEdDvq1wsdxG3MynD13WI3g21orzb+IeNp1hBF0aB3RGhLJKkwtjqZAv616Ih3NI0LzHS9cf/OhH+qPvfU8/+tGPdYM8XMBpQb7zv3azzp0/r2naQR5Shc5fusjYkYI/xzzo2z+fQ6/fuN59XLF7MaYonOZJCTYNwBJ9ro/xnRAic5L/Hx4eO3v4zEgeohYVdrttFI2T7bWulZw+5iHX/1yWuFZ8ocISf0sRQQwX+apK2rw8CCmskOI87G3oLpw/4uX0OTV8DWxeuc/YxpkY3nP3Xbrzjju1myYwTF3nR4kAvLvvvls38dkPazv27/P932o/0R/+we/rLfbi96+/p+vvv0eOz7rjzjt02223yX8L/piXON///neFiH722fFDx/Ub7+s6P1CIK7Nk3/w/IvUeu3EGuMgL76rsWDjGzgn/T0XfJ2YL++M0zX2uwAoRHc9LvBCfj2b8Xvp9suHXBvbmdZ1VPWf9t8grq9M5fht0XhcujuWOe15mdpneK97mx4WLfsF6btf/FvqOF9MLeN0k5s5DP3RajvFbib1AHIhZI5ss++bJDdBv3fcfvvGG/tW/+Tf6//6L/63rj0rIe5AU6GzEw3bfAf43wGeedzoPFqYz3sYnIhRBJAF0g74y1cBMITDJjuVKbjCNjhX5km0LSYnfc060JN9/fL8Peg0LBVa7oyNFhozvjZOb/d5YBf3pmGkg77wNBSv+2vfGL8JF7kQkJPiK/oUyMTbNRR7slMiwLOtcudcorKc0kWfFnJ8FT3jeOuFcopCyDr6gRoLW9zthZ2ONKtTzzP4zxbzwdY/vq6zXYw1/NuzbWDewcb5BK+2IYM/dqZCPGIv6oFQV9lT3e0ecL5HD04z/6Ez4HOuGQREhPir7B89KHFb8dZIv6Nxz/jvhhZfXi+nEdVab0bL3p3tjeO60eM7r1HZLQdxSkRTa5/hBqojFguwF3g3/nJ8rPmGe9uzX3jPENWFTpiVLGWGzgO4sLuBAzm+UiIDaU63TRUCLXGNnPvtu/OzzPM89p61jwm9INbMOMwve7MU0XS9iHdfMlGVZl3PMdQSTCOk+YLsNWMEsIuR5t1173MV2RMQhtvh9wotv77Omiwh1HcRkIXecW+KKQAe15TT8pHkqe5Ogdd8+ue4FckwCZXV5Hiv8Mr+x3LEnBIPeH8x3iE9TgTPDfV80rfcaizeP6c6KzbG99tn2GpuIgB/c0pKF3lBEyleXRRyMs3VEBGY3MNgUYbpQZsl42z/TN5LAOtyOCPnPMVhZZ0OWuBrGeT6TuEBvvA48reMDiYK5XvvLC4cSAWzkuIcafA05vb3xDXARENCMcN2UVfSaIg79rpOxvn91+dFpirUfYZ9DJk1/yW38Ra/YJxrx23NvPuYFcB8lB957+x3d4F5zg3vOefLyi5//nL70hS/o85/5rO687Xbdzf3nl3mhftddd4Lbphvcw9744Y/01ps/1vvvvafPf+6z+qt/5Rc7zwX2POsISZHR1/7KGqPX8S7sdjGN/sw1M6cwp/rasJ9nJI3GIR9a94SuBGlCHxGKiI655ToGlYU+9i/8i/C8sL11Ouc8Pe5rC/vbqol157WZ8Pge5PUQEbIMn7N8zxWX96WIQH/jXclx/wHc+77j59hvxPI8P5q6D3m3x7XvN7ZpAXvYdZ4f0z1unoV9rrkTUrchUuu6sv/sOwaeEnMN2bZvY+A0XbTRsL99nyc3s1KmPSG+4nJ+NKy1jV5rflbMqo6Dcx2xUEk+H23OaQzxHuRB4+raJbCpoctjc8+xkNeB43rCvnzWXsnpiNCKrRttYxkZFkE51BsYiGYEX9gWyPWzdERod7Tra9AyYYcs5Jx2yWQNtNAR+7ZtMbd19HbkIc+QbfkRIctYif1+fyy6ctRMv3DW2POOCBD6WDJpnnfefVvX+3loVVYpc+r7UKC3lyh0rPBEv/eZ//z5C6yFG33M/Q2/XQcjmYmM7Dni2Hvf9/6xcTa3HbbbfzHFPMfEK1KaycNCX2bok77ykzbg49QfoL058UjmiWJdTj7XDhbnLzflxCCM8iHPAXNie0GtvGQnb5QKNW9uHBg9LxLai87M3ji8yKpSlaWFm/IxyXfQ15DtG9AqbzbWY95AnhC8sRgxz2KUJMNGYnuRFYnpwcMNU12uoD0bC4Ws00mYyEkmXLvf/QopqxgNnfF5fM8hceEFiPDIZUVfkYxOyB0H9Xnm4YunV28U/s9mP/PpT+sSv1zOYNc4dPhh4gd/8gMe+m5qARvburEYokL9xws2FmO2aFNkoP/ge0bKN3fTFzhlYrEdp7gvroDei2fFRtNHBCgzwSciFBHiLY08iBr837GR+HC1qoG54zJlaaPtkrwEKvrWFYEs2NN9SZWpZMzYYAIjwU1kU4FZVgJjk/U4HsYtoY8I6KTgjzfAhZ3LcyGpMiRcsl66OshYVZU64pfariOYQazlJvSNxgp2pilsDeQWOCd6jKmorSczyZ1VtqWqFOjxmDeXKubwF8mQpyZiaexMuzlfumJcod6INY7JsgOZhSxMUB9X9HolxrbDtoWk4IuPQinjKfRZPvtzD8Xmmxo8iFdDXwSUiSwGLNfu+qaYVUKIsKTTmXazckb8gZzNdlFAN4HBsvAQDoPzLjMVLhiSEX3DzyrkqOPiuM8cZrpNCPNLW/O41FQy78JmzJQyQxFuBXW6QQkssceS8zOgYQD5DUwazdZpE0Y+vW+dMCpOv8zjstGPOpMr7NvU+ZTdv5U9ZGH92d+Nr8yf0Lof0SUqgnGaXU+GXDdyxbi5mMy5jro+d6hBlxg7hj0v4d+IidsNXWd1Vcr8Hkv0N3gyq/u1J5ccF+eh7XFZmbd882+saynkcWNbNXU+voT2gy3ogoShTfZ3QyaTDIUcW8uzbiBRZTI2Iw9a9BTyTLPwUGK+Bd4jDlpsSX1dm2+DLsDENgT8XkN+QWT7PO85FwyQ5zcwMO1KngZWmM48WdX1YrTs/0yuiOuEA5ZfFnlfzyqZvjF+xMNM0ad5+vGo4M1ePGg9EakFu304M69v+rt5p6zq44RRio4WtbFc5V5WqttqOyOUFMubd3Nfa/ZNp2MRKdsys1/7PuS2zi7M4iPznoCjbYBNlcjHrg38GkY04tTApjKVlIhuFHybIeljDbpM2+ix1rHw5MbeX3nII9t+xEN/VsBThl1eRw35FhlinNKYWdgz9aHLdv6ku8GfdF2Qiu6V/UXcpC1vYe1w+1UEfjDXoIRK5b4xE3woDDaCYM7+p/vY2ddKhtKFONtv++GD67bf1MCEX0vly3b6XsWgEKXIlMegApsm587GiDFTWJNUlQpkK5AQxqspsxSRDKjzWUfDzo3DqgcTusZ6amDpGPpvCk3ev9Fnv70HupzhKAUmNRX2O4YLcubdpKTvHxarSjqlacQV+N3lPjlpgiZtmwddxEXdzwOnOWF5G+2qg82Yp0y3o/u3QR9hISIPFs3TDrmzvFcEcwITf6Z51rSbhdNK/hQ+RRzkrMj3nhAKyYUgBnMeW8hV62dIM/wzcna7nZL5huADR0P3Cg4UdDbiZnzkeQg6nWvyo+uiHfgQWQpq0V/hcx5u0LivfjGBYuPd57DTsj11wIAW82EG+INugbftcz11H0PTXJrnncp4F3lj2pAcL2EjbGBZqmSdMHewnRn74VwwLTpimnRCvr/x9tt68y0e2nkZvBDT4+NFx5yPbrJHtQi9f+OGFngn9qZpnnXMi+Z333lX99xzj/wy2jE94SxqDP1wuJF/OzANksFzLg27NmQX/mzIOjraye2FtdfA6MKlizL9NE86OndE++CXY1WZ2rCz4UvZX/h3O+zAXudW4M/CfMeVfIUMCEKFf/NuJzxXZarnD5OFDTNnoUzwwdbJOKbAb9XEXCLQf5uusWYYFYmgI15E+IXhn3Au9ct2gd/F2y5pRZ9f0Ns/VMj/CblfTPp/jHqE7oX5qpR/SGBSb/zohyBBboPFjge+P/zjPyYiIeNsWX/w+3+gG+A9z1PfA+68605N+DpzblaG3iZW/s+t/T8YdRzEhfuyqdvSNE0TahiJxszGQ+Zei885+G0bK7P/sxwb+m9cv9nzKCI+2Et9XzKmzutz3BMt74R4v8NLncX5oKbz/Ejgv+H+N/7635CxePe9d8B2k3lc/GDquK7sw46ZMGcF56zSiq4f/fgtvf/+DdbfkfyXRgi/ENuL450w3Hbxko7Id69Xy/je977fSeZ51+uIUGbphPVcQi45sYKkvba8jb761RTgJmQav6SOTHVaMKlKwaYduV2ROvi/Bw8okOEx6z8m12ybuIo1MNesiOi2MKQ9LwEamKZCiXwh2+fKGR/mmuTauDofHOeFvHcsT/jR6SY/HO2pzTfNE7bsKLMW9ge/1EGkepEUAZiSCiwbjm5gXMhv6LPP5o8MzdhoGo8d7c6p4GvYV+SHc83/Bv8Ja3bBDsiVyPTf2LechtzM0oSM995/X7vdrCPw6T6QAwtrzTpW8HHbZU98LT8itUduw55A5uF5b1ZGKZhjSJiiFRnmP+GFj39sWrHNMvaMH3sMTBbGGgzeSzfaG2gfMFzldTqBVWO+YW8o5Fy17Im1HRHgt8i2NewUffMksaEJPpNmsAj6DVslSwgZt8n7QRkRsSdsSgDaTmWC+49yAAAQAElEQVSY1vJMEwFPJjRNlSm6hB0rN6F36T6Ky7yNOsE0I7udlpGVXV9EyJftryrkhFyLy3SetV7nn2V5Lzp//jxx2XU6r5E968BzMCuxBdZed37Lp0RYkrCxgaRrKZT01eWIdpfB6CmpRMO2bGC8J/bmjMjuc1ZJCvjxuWOoPq4unW/GEn7vCZY7zzv5WtgT7avb9ivTctxTxyYier6ZZp6nw0T/NopSRGhHbs4U81v+wlpp5Ii4PEaFXU3Ocdvgvmlcn82bL/DF9tg+z7lsyGn4K+YUoex4Br6pXxHBsEv2uUgpiy/8rpzAcuq6E75pmnvbjJ7zmNsumXGQg1vGlx46NtmujXUJo6ZM1m6ST3sdc1949523+z8H4//CalelL3zuc/rCZz+nz/OS3XvmXXfdrc9+5rP6zKc/pdtvv0MFtgv7v993rKzRCTz9Yzoq+33m7bfe7veDu++8Uxd5kbzyQ1VFYZdkm7qdZd/cMpfwsinorsaIek88qfqn8R3hWRr+kAPNHK4pHsrOjRyIOym1x2ew2oij24VvM8W1p1d4b/Jicw8ugT0NFce8jLXujZvfbrfjR/MLiggZI2NnvGHTiv8+k9gvn4GneafMVBWWBLkMLjDib1MyNu922nEGqar+0tY2FXuF/ykb2zaTd16D5zgTOFbOn5X9IZEphcI1pdnIKK3kU0TqBN8adVZp6/Qh8xzjV2ut83l/qKlk+dZvupvEfQXjlb1xhU+KzmdcxWUZVIoI3G6qTHc1Vfb9xTmokMT8ihxxWa71ui7oWMHy+nHMDzoEecp9wbuBcUQgb0JuyXkUkUqFLGMHZsbBqhu+IEyrYyXh/yI/d+y5R0anbyIllBnwNkWi59SuyoRvZd1yD4b/hH3Nf4P/zKYT7i0+HzXLNZ7ImzlLRiAZeWlf0O9cgkRMY0qTbTIe9hFSzrDHclvuSAp4I0K+EhsySy7mC4X8qWQv2qSEtpg3Nhu6ek4mLtkofbIXZnyyBnyc2r0Qj4/3PWnAvdcri0uUiDg91OnwsECGNW9QPM03L3CCc24+6snbjFKlFpJaRHbiMLdxCpzZHKcqNttVGaXI1MTCn1nwgq6YaygueMkeuR0RJEQqqU3rAom8KCJCBU/EoS5kedxJgzhbqA0bmVaEaTAs1K8IGukiBX8g5JC/dZ0ZqcpUUsSFa/0wsNsd0QvN6En4vfH7F8RPf+oe2a+IlBfubbffpos8cE2VKg5Lb779pm7wC65O1Xe8jGlFt5EVLBTzMLH0Gy+iMWdTwq+Q5rnQPyGrZL32MbEtMrRjcbrdSyV2TErmXCxnZrMrGo2DLMu0+xXMb8QmKpTMVZUaG98KzUZJdPIhYiuFFSmJaW0An5E2SRsvQL0hbcR/SvjZjIuD8pQz8yE8R2Zjs9lUzFteMeo6oFgtEHniOuHgs2fzpambPAgcs5Gl7QK7xP4NlCLC00C1aT19ERzFGONTTcoqRWSnMb4NHn/E/DGHXWGfGtOwJPa4vaKTaZ2agXXZ29a9kdPTNCuRuUHnsQah+0qkEz8TNxDyh6lum2kqUQIuZZsSmbT7OHke+NNQbqyh4sFOMh2WffBJhSKCfijNb+GUmfUzI8P0HvcNwIcO22T5+9NN3uN7XjDY3cpUISspxgmHtPY1gRbsy2lSZKgSOorlW7bDs2K368ySRK4icMNv2OUrK0kMBt3xPH415ldyY4MokNdjZ/lRUAS2HOqgZxwcKwaVEZRUVslXRKjASlydDpAtmy4fcwsJoZWbVNdlenhNsxK7zJL5s5CHicfc6LJSRQns0unlflVJ8GcG80VuN2Vmb/c5Ha7FuvDPN6SNeBxGpT03zT3yex/AVmgyktjavoV95eCBQl32Qj4trLNOj86z8aAddBYOicGkc9B2YL5m9lDr9wMtU/J4QF+V8rjlrcTca8kv289fuACsJT9U+CCykhurbex2N7m/eAxbLH/jMAAE2LcpImTZC2POKxfrNG72e2Xc+WX+hbXo+Zm1cnS2F0Uosa1jIAlpSsbkIrFs0HjaVqjbsoKH/+cux+wF3kNXsJ7JTftDWkEWPR6ZJV8buZk0srLP2QYk989G7nU3PXOqp0eAQdNVsiZpB/NHHDIro++7O9bWCh4bMUS0IsKVFsZWsBLdRL9lrKc03TbGqwqfbVt8sAcHcidyuLLktuW47Vyx/ZGpE/Y6WUjXFFbxQct6IhhzYdR9loEsa6NvzDZwwxVFRMe10zCXyI5gDNkRoY01sZGXTAl4tMHEh3t6O21v6vLwc8O3hMfxq0hFhpI/4lqYW4iN/2u2CuYYc6wcs+oYgC16bAdRxq7s7p0gt2GLQlqwOTJ6PCur6124H202TJBTW2YWWsFvt5tVmYoIeU9e2F9sA13ZVuvqOFfpxo3rcr4jXi4rsbPapLNiu+ntQ0T0+URHUSITWcIWKbLUr8BYim01n21q3EdWXgSKQ87xyeJwKKq0ko8RtjFpb9jJQyqKrXMBrxWbm4IRSlBOMWIA30qBDRt0x7wM9EvOQNbR0TlFFDmyx66mrFJR5pn7XRYmBut7T34uigglY1RKvhw7ywZK+kkJrcRgBY9GLizsFb5feC8zfhue2D+PnbAGnaOmVWsSMDTsjQht9KkQ3WRMaPjT2yvyvWYTLG2DeV1HJM1GQRTtiJD/mN66I4I9cus2Ih4f7V+C4ayZNTmf+luZsrLKSQt7pNyHdwuGExm09zh8QixWfGQh6oT9aU+89tTRzwmOi/p6CPi9Li5eOI+8Pfu1NE8zbIUNSSnoVkW4PSkimEM3+599T3T6/mlMNkmWZ989txBL14Ft4opTGYUv1e0okUpKYuY9b4MeMlWlKopx/MGXRlkcK/Zu41Wsh8hQZSop53nJDaVOeFjfgVVVyX/zvOH/5nUm9Qf3Rr0y9qM3fqibvADckwd74uX7hOUu6F9YH3vuZcZ7N5/rvhZ78FtvvaV/+S//hd5/7/3+PxP95V/6Jc63lzirHcu2r8hd1fRHvGxfkXuOl2df/MIXdYIez03IcNtn5VB0u+fdDh9K/pHWtonL+E274kw7ycli3+3bDH/IQ41c3zN1yCWfv1d8uHHzuvxvsBtv57DXfyORIgL6RcbE+/w5XqwjRj/4wZ9I5LPw1/TAqP5PD4Cf/dnwxbHx2p363lMKcJVtp17AaiWfFLYutOL/mQ+wKhl3uePSJX3+s58FhxPtzp3XO+++z/50U9M0a+Ze6bxZkLUR4znJB69BYua4bdiHlyITur/iKmgc8wWfPdfgSwX3rp1mZBbPCT6r+oF+T754L7EdN9kT9+SsoHUcfE6wnfKV9kFdR7qP7bvT/DyaZ/mfbzuad6o4rOGV+NpmGSAdrhk6wXzMvSwnGgwHuqiAeOvFbZeqVOZBVmaA3UqMVkWEKqvXUjvwdFCRxNxEDuzJzQD/Rmy9bgv+adp1eanotVmMn2mqpj5mmxtYCZod9/tEXhZ4E/89ObpR+5/QiURKSNNukq/EnhP2QkVip1e45Fhlp0tIQl4fC5g0bJqwsece8ho+iOtot9PMmp+ZK3SavnJiBlnE2nExbwSKGXW7mZ/4C3s38mN1fiF/R86cgLF99F9sYIj9CU0egNb+Wn5EyPUJz/L9PtBFN02FXtqVfMEcuEAL31ZNU2kif1ZscrEdu6O5+zuzBtCirKRELy0aulftsc+0iOty3I4IYrpI2CQur7HIgq8UkRLFdi3k8Z48NVRTnc5Jyo4veYlQx8YyFdHHSdSuJyLwZxbUTGWfa2C2EItEV+WkQI6xiyB+6FooO+fyB7oa4hoyhL17yqqgZ30JRgFfRigiuP9uXa/nbLPreZ7gWfp5YwM3xz/gsb+NfLM+5wsi0SP4N8qqDTsjQtbhPbi6Pe6nduSL4xRx6AtwLMd2uN7ApIiVdWzkibgaY4e+19KC/A199stFXU9EMO5+oy9FFjTiCkUEtRgvFbb43JEVfbxyOp3LPjdNsyKRRU56wnHLZI6xoljoxllnBzYFgf8y5soaev/dd/QuL8Nvvnddlal7eJF+kWeUT/Ejt3/M/cynPqUvfP7z+oUvfUl33X0Ptq5665239G9/79/pn//zf6b/5X/9X/Qv/uW/1O//4b+X/6myf/u7v9vvN//6X/9r/cEf/qH8X0e9j+yLFy7prjvu0DlwbM7NU4wU6vkq8DRerhM7gM5NGddDv+ECODFhug0fXALaQEhGyEVcUPLtDy1Y3LKw1uMrFbRzFjE9QjcxkXq++P8b0/do8jEjdcz7CdeOfUDT++i7/Y47+48Mfp/UyCfnHSKhQBmEttdrdeUstOCrS0TIP17N84zemTNN44x4wh406xxnBedMEePKkuVd572U97ikj+N4eBBf0Ox2R6yxSeZBY7/fF3uI/Vu5/1mG0Occ9n1zBbNj9lP3V+w13YKP5pdCE3sglTJDlj+RxxEh78+mcVm4TzXkALJO2BsqU0ecgwmbcEYR3DuI6Xy00zE/6vqec5N3Rjc5N6/OSQzd0L0RgwVMrGd3/qg/c9gewb9Ct8dOcaUOdnn90MXfonI8mxI7M1Ob7Qn12j7YvmTO+7GLpwtfEk7TWveGjS6227L78zL2+EzRInTh4kWmMBaeiFBEiAH2mZW4LD1PzJ/I9biYtk7Ltz5jnLJtm/zDycaZd8Mv09qWqgn7S25bv8Wb33JgQyvqwMj+cOyQ8Vh7rJoiUNYpPrmv/ORUf/yaHZyj3VH/d25XFtJu2skHt42A+IZfkWokEBXxbHKwGy1lyEFeuNlszDsRCGP/eCM48eGAJPADgxQs+qkn/rLu5SSwCMc2k82fqBeLvBcW5jxjAzJ9sFhZhD5c6/SKCEWErC+pXSIYYz4wMiKUmdqwP+LQ9k3Mfs7zJF9ut6CVoSSpVxLWiyKLUCO4IgWrfFAyr5DlhW37Ll26TUf8YuiN6u2339Kbb/5Yb77xBvgtusimdpFfVm/jsH07JRFSyMosBX+SvmUFymc2xcyUr4DmUJsK39C3cHhYWKRmWcGiL3Qxh32N+Y2xyCAGK+gRkb7RbFCE+EJN6+M0ZL8sJ5gwr7gaAbB+F7rQ+lvakG26DfmCxu3GlEvaDwRVpfzwmNG0kTOm9Xy/rdAI/MoqVZa48yDFkhraQ8LmQN5MLM7zEDSzeXo2IthwNtln++q4N3yClE+o0OkNx4YGMpRC9wL90jfnJvHgfOjvyJ8dh2tv0g28IhIzQjWlokKWE8hoWLbwsqfhq8d+UrbTXOXgiLH21flx5ufBBqmQMSUyFVIc5J70G6jkzSwi1MDzYENAX1rxyf2NtWGbI9VfOCysI3Et/IK95+GiYRPmaSM3GVZWutvlbaZFZVUp0e9552lWQr9B17qPG7qS+RLEKPM8LWRsnS48DjNhRE65parDZt3nyFPg67JcC/qIkLFPfK9KebxhT8PPjSIurGK88UJvo4fiECzRSyDDPMZQvnoHGrdtee+bKhhxv3iIHAAAEABJREFUkQJdQXNjbgWXyERKKMP6N9rqZbMdiGr4HfAkBUN0dlmG+IKkDyXtDXnuN2S7WEev8cU1JnXaiCCdQnMWNXo3IepgB80eb3Ht2a8iU8aaLjivUki7nufEWlzI9vq2XtuwYDejqkxXfX/xQ6DQ6fyyrGQOMV3ewsu+eeJQRZ6v2H3C4eP69et9X6250F3QbR+sjYUDRtluy5tnZTovsQtt3UcLpoQYR56YVzJJMW1VSfC6RKQiQv4bgws36T2yJ/ZQ22fsIqLrNa7iSvpUnce1ZTUw933EfWPgGK3e6xg4Ym81TVaCaeHT1nGJCPJwVVYpA3ua+tWIdTsLErbbprOu/YlIea/JKupZlo0oBeMRgeom+xgRfT4y5YuuLGsHXvbF/Z/4om5Xt9kTKEz4IqLjHhHoSTXinJXa+/DIfc3tqUq+IkIRcdCtwxVCdwg/Wy+nLiJ967JoKPgjroavtoumNvS4TmzYwNZ8nvfYWUGVbH8wkMioTPrJvpgSk0UMIwIVrRfvCSuyIhkDYzFamfKYuCLiwMu4OSIsORQSckPm6yXCrB0X2yYoNuTtplneI21nRIBXKQtd+NK6XvCTrxDTHUOPG0vXFnrAX7LfpnQJhab5ICsiRFeFb/KGA2bR/WkKfIkIRRzKZr0KVaYiQocLe7wHbnBTbrLOqCS/cKcNoVys32Wz3fBWpZJi3zZ0no2vXUdTVQkhmqmPzu10xEMBZMrAZ2is3ft5Y00cHx/z4vgE/xc1cGsQbtSW6dpnLSmUWZp40HRpUtfhOiKVVb2c52Xojj1j873Hk5Rtv8mH7YiQ/zCEnqaGHZa98cK3oa/hWy/oFyVczENZmRP1xpjbtm2Fx/fy45s3+oNMRUIS+FhS4L3lQ/OBPtobY+LK0xhs7IvNY8gV84LRtlORdcRG0obezFCRT3vsCCZr4kER+gU/qyZecB6xllfKoj0vABKeP/j3f6B3eAmQIcUmrWB9xJmhwMp5iRjOuntVprIcl00JcSHP+8KGfNNu2OazofmNU+cDM5+dM1POPc/5vm4+cflcKwijkAt/o7ht2ZgjXx7rMjzAvP9WlX8cOHKMJ7AEgUr48Zkm8GyyHcbc/fO80PB/cWnbj2+e6L33r+uNN97UOc6ofQ2h33o2+A8PyqvO8WJ4h/zvf/d7+h5l5Qzqffoisi5wrv3c576gC/D7L5D4/Ctk3CQ/f/DDH/Iy/g5duHT4W/L+d9GFzQ3Zzmn/7Tnfz+65++5+To4Ivfv2u3DjB+2IUOCLuKaadYMz1DFnoANuC6Ka+OKzEYPq+7SUh3iytzpuN3no7n6ht8D1BLvc75hG6j1+MPDfLF/Jp6Od82Hp/L/wpV9AbqO99n00Ivo5slFvxHjBhxPucQtYuI14bXw5PjTgXdV4yRTQ3gZOX+TF0Z133qkLtC9cuKQ33npTE/qyCu9CQt5GETKEXca3ywKNhgzHfKE2bhkBWZNxbNitDAU8zhXHKZA41aTE36N51m63o13s0Yd7e0QooJmnYg/Zc04+OfjGuhBJ4jnLnLM6r/9LR9uW8Mn2Ueq07XVzfHITroYLDbmdG7KmwoYVn1zM7xJxiG1msLa2XjyWp7rOsxdFRLdJOpO1KaB3aeh2MT1D8jryurRs2QrwcHvhDEJXEYEt1rPQlubd3HW+99571KsiU75cR4SCTgTfYG05U5UqSxv9szoiFBHKSGQ3We8J+4eLcyuZY5B8nOBr8KfKcijmiQxPc+8jR5BrW53THvQ6bQfD/S33PX5CrkUe5DjGtm0377oPZZyJnWV0XhgiAhttmWRa46SQKlPGy/Iq8ct4gantysweb3HduHFD7gsrVvZb32/cb9hrPZB0uQv5vyEDYj4poXfhrJtV+L+DxviEDleosNUYobLb3sgPcTlf7Y8UssyIkMe0Sd02+iExK/ohoTPohcS3S1PRSbD1ngpBH9/zvuGsPc2TCeULcXgmSuvrwvaYoe/BnkSW/TaF/bZPLvZ9Ibd8dtyxJ1rWhg+Fv2672Efj5PFEVlgwCryGD/N1wIpOBLOUlee5iJB5GrSHYu1NEcn4amrZlsgk70T+bDrDj8mOp2uXeT6s+4k1bts6XyRyGtPW6RoZ4NiIqYwEdUO32xDJ7UPpPSUAB037b3kNetgkBiOi0xsf+7CSjwwopb63m9Q55X82yy+PK0P+G+ef/cyndM/dd+kLn/+cPvfZz+gXf/GvcL85J/9XJ//qX/3r/lL9//cv/rf+Qv1P+FH0xNhzP57ZOzFI025W2Efu8zPj77Cu3/V/qURMjIHt6y7RyCxFpLyHH7yXgj/+biZyCfUrO8aH1RQRMr19cTFLMiaXTg1i5u3t6BgfOE1Na5M23ofM06QZO2UdCHyDd0QrCb7DbmXo/O2XdOm2S9rxrGP9Lqb1XuW2bdyzD5zlkZj0uHzhr408Zh/aWK/O3RucsRpx2DNm3LuJ6N2I+VSpzesUP723WbZzZZ53irCBUlb19x3uLpyDNnRM86SC18V8Cf/Cuwn3s9Im9LPAjvw74V4dto3i+xkVKdHAh7zFmFD0nE1kuHhfyCrImk6w2ecM51NEcH/a68wG51/Dh4I2IrCnVBO6GYuAFr+OWfcnnAEW9qeVvm3d097wo7KU+GFfkpxeGTvm3I5Vcs5s2Man+yJfoW7zCf4kcdpI5omcC9rG2fyW28DauFampmnuP3oXNOKKCAXjNKlDWYnvi+xjVWmF1/PnuP/tjnZK5DuWNzi/eN1sGOR3pta3Ya+4vFeZxznle6zPaQtziU8ZCYWUYOy+7T3aHcnnoSrHcFJmqpIyV78vnuO9G+QydqQJsQIR9HZBn+BXfoK6P3bVEUEgQiLdshLw9xx0b6qqFPSDBEqCtLCBJOEkJMosiWTfSMRgbmXOD0BJ22WCN6EJormwaPtiIjFQ0uXudiRYJAEWibeSrJMioO5FjK9Y05T0q1I+lM3z1Hm9UXgjYMriOp/pGj0nZkQoux0hX6Zd2ZAaEjdsbtizson55l5JaEmwrECOKaiLhYFfFYWLmzboi/m7OTz7f4K0283y3x7Cym7fhXPn9IUvfJ7FNuPLonMk+cVzF9TQtZt3HCKK9mZTdMTcEb5XZpfrl7eJvbbPC8hEE5u0HxyqSpWFjsS20IT/CihwtGjbWsEbmSqFIhKTmgo+qE4/oRanTapiUa8s9GmeVTlps+8ZSv6EgoPIxnh2m+lKyN90kBnQWWeBxbyblMxFlQK14iaygbHrREdFyJuyylJDvuxf5qFtOQHjBka2p9isYBFDKvCv7EJhC8ZcaMIbVGGZEaosTTv8gF7YaFlzx3uWN/KFG7W4Elo+2ohjc8F/t4M5FyoVMkL+g15smoiBc1jRmG7KDPlvFxf+etx1KvFxYV6qpOeCokCOdS/LibKqzwuZEalETwqKkI6Odsw1RYQCnzKIFXlnWiYYlwos03MZHpJ1N2i81hoy19MbzEY7sVkK7fs6SzUC7/xq+Oz8KsvHd2MlZBS2zORBVKm1gx3JmH3PLEShk4+4GvIbcnBZG3VD9sYYjGgMuekXK9Zj7B1f2E4/p0JOe0ndR1qjdfrBNvtaNZ0O2MrWZYs5+0uImWu9NBTGKSYRoSiknvYhkOddIlJVpTyLTYSSEkI++j1P0x1uvJMiAt6tD2XlgS+DOuQ/xsn4bjxYy1eINb9ykIEHeV5PHm5gBIMqS5FJE0JsrihPSxmqzC5XXEHxmNeIm/6h88Sx5eBgXL2vAXk/DK0cIhJe47HyQkfoPeLAZvzMf50XKs4/2+AYOR571qbXseOyweO88JzpMUsR0XN5IXc8FsgPYR+lyKuI6PZu5M2+H0LwiTFheFZpw19HJqtYewt+lYq2x4xZa2jGTnFZhm03T/V4t56zgU7bPbEXQCb3I7ABrCzD/czC3U0bP46tFMtRYAQMxZzbPoxIcRpPWvDv2HcTuuPjmz1ePjBlHvg2AyB1Udaf0EWEMlMTvpvWBx1xLca+krmDfxPrs+HXnr3mBFwa+EzzBKVlB7Y2VaY28HHcHMeNWFhuRB7o0GXf6Eiw8YF+pWydPxg0jjq9NvQ1CpN9xO1MqJDjdUKlhk+H8ZT7G33nkdfnWW05G/Yu2LZg04IPnjMQ5t2sAw2WhXTk4LfwBQLPZ6Y6vQIqyqkNojavaSICP1rPW4hOP+QCMgTf5nMD+otcqUxNyT0JW5yf13kBAInO5HR9zG29bH18IR5+sFhZJ5XYhj/es1FLnBetrNPEHkfXP1gdxlf5auh1HYHtblAiAp5NAU+g3DTmtw3OAR+AudVpIu7GFCPUwFbQKuCgbMhdKY6F7Tu88OM+wQKuSvncAZksMxOb4YcT9mDtnMh5EuG4pRSCbtOe88qK35ZrXuf4bvYZCgJJaXtdQorgC3xNazuzqo/Zrpvkf9cb2cdse+dViBFKqphLy8AHYZu4KguKANqQW437yAk27fnBz7Src4ciX4kkin1zV3AWMn3u2U1eG44dGNOMQqakypTpbe9unhQRjB4+wNYbG7ZEBLQFKKGQr8TTUE1HWtm7MuFFBxrkvawq2QfmPocC7XjQXbAziN8NP3ClpQT5uagYW8mnht+BPcbcWBX4GYeI1I59ZN4hj1h43JnsNdCxnmdixQjrZkd7t9tpxhbQwObkxetF+f/jIy7L3ZBBs3+8vo3pSh4r1OU43hu2OF8Sv+dp1u5oxzlzku3x+NGZP9h2wgPrAr//XXU/xN/kZfUJ95CbPMDdxoP93fd8Sl/i5caCj++8+55+/w/+UCu2Cv9m5GaVFmR4CfmBLyLUwHzjxZDj/Ed/+If6ES/UrfcSL9QjAlyJY5b8Yv3HvFAu2rvdUf+bhn7JkpmqTE22fT7q7UjzrfL69j8hY/n205jY7o19/Rz2eGwiF+xXL/jiH5TdjkhwmGX5ttU+3n777diz9gfMY2K7A5uIAKqm2267XUVMrLO/zCj4iU9im/8t+Yk5y8RdZGw8Ay28AOCBf9/kvcg4rp48TcYQF/1C/v7GsVZwu+O2i/rSL3yhv0DZY6v/iYM/+dEPFUEGgK3QZX3FPc/nuJU1tF/3cp55X4kISKAFn0YQglqnY0l7AouVHK+ChnHbUIyJayHuexdyezvNq4BuitKGnY0fBotcnCnJ+AKdQ+/iZxnP2WZEEfMNDFZiNsH7k7ZpN/Qv5E9EyPb5/Oh8M0YBc/CVmTLtOc4kFy6c1zzvmBFjTYkfjckVW4/5IcSy3DeB+TIL3ZuJofeodI4XEluTEuG73dwHG+vCPp/wkmXBlw28PJ+Rct/FOoyz5bvY1syUxywzq/p/abBnHzPtTdaL11xiQ0RoZj+4ydoxby/WiS6msHFVyGa2jlEitxdkTtOkcJ+2xyDTCq8i5HExF5HymWFjfAOPM5ppro77hO6ZttjdvCdVpSoPZXeat5XQosO2RYTsnxRyLi3EyDpXcowhRQRFygzqkC+G6GfXJ7Ue9pEAABAASURBVC6bkZn4xr2KvvPBsm2j5yKi0zewFpfHGVLwZznFxb5jcsfE/IV9Cy/nmgVQIhJOPrSdS5K5Q47bNM/wgStCM4v1vVNz4OlHtzsVEbKshpII86pfwXdie0T2edvWwHbF1oWcvX7jumR6inkrU76MmfEkveT5hbz0WFZpgS/CkkOW7XH1K7BzY4waGv/ouPCsZ8qNtRfYtnAWLHj31BGhiuoFcxTK/qfhm/uuxeWtxfkHNPggeU5Qi8v/tduGbPtOVxEJQXNTgeygn9SJrogQH+aagu9kTght4EFXEaEE3yrsMA9YON8sO8IcQQ5snca83p9hV1b1HLONh3gH5wFxGVEKy9a5d/36ezrhxW8h6zOfukf+Z2H876x/6u579OlP+2X73eytJ/rd3/23+mf//P+tf/Wv/qV++OMfK7IoXjslFin35A069mD83owVmlChwG5uSdgz6Z3339d7/IDqe0Bh3znWhuWIGPR1hc+Jf/bNxThYlsdSIeNlXEKidyge6x2dXuHZ0/ZpdSYrMxQRIiEoTcW6NTaW7/3PtdfhMfuUeTz39jvvQAu+2PsOP/S/8aMfyXJO2IdCZA+BN615Zu6lDd9X8qzb7hobslIz90hxVVX3Y4OPLhKkPpbZx/uen6WVNTpz77njjjsUEVpYlwpZLGWT56zL4w3cvC46byREm0UrkSmYwgUZ/qFAXLZ3I0k87na3lxjAKK8jSPgw26Q998aIwMaklAIMxWU+qt53eyPunjN+CY3/NrhFztOsaZ50/tx5JX5hPHvengobI+Q9aMU321Ng08DPY/O0U1YyX7ZekGozZtgtriPe4234bZqV/dN2ujAlLNd5Xk4vjE/sU+bNKp77V093uRt6PB6Z3Rb74MkC84hUodtzHvOc/ZJCfj54kzzwGF0FvjoGK3vRyv5tumVvPU3FvWW279xXG3NHuyNllezjQt92e+zSxUv9HGR5K3IqS7627l/1H0g8fsK5xec5jzdjYaKPpfzFhJJpfzHCn0eqlcXLNtlND3sam47mWREsE3Y0H1p9iCt+SRJJUAR2z43FBJBA1DSTAAnvRrIlNGlBTHK+M5kcxJ60zB827sbz6qYk+Zw4fmDY7WbNlGIsIlWJQFuFIXwUgUD6TrZzLIoZGxMaH/IY7jbsjnadrtK8B/qNheQEDEVf9BG0qmS/zbfi4+okJQkbK9kJ3ODZkdARoR20t124pIn6xvXrOubwdfP4hiKQE0LOogaG57EpFfJ/artjAZw7Oq+IwI8SAPBp3DhOtHjDAy8nuHlQCU2yaDdkrb3s+0axCUYFeBa6TSf8CvqzFy9thHYdENLcIGlaWFgMMoRxjES41gc6Gsjbv8Zceo4SKYdWmcHm0+QDimPouFYwGZKx9lhhu98/79cTbN5LwQcSDEBGqCrUYqWdiqANtkldCQ7UCAevjdIkeKtSUKJXPLCsHH6PedDZK4INRNAIInERE9tMq9sS6fFQQleUhl/eoDq5p8wqrgyGsm/GXRx9546wxX4ai63HHpt4yPNBImE7k2+eFR8YQsZKFZSD8ANNU+ID5iEyZHy8ORYx2ti8vAlmluygdXneh4XMVDHuWlyBXRGBFwfZluE567Z9oVBxIxeX+w3ZVUWvqSrlHF9ZX0fknrKUzBzNs4xJhnsNCaKgAzrLaxg9MZdMFzImCiYgj9kQV+tl44WV5wvaKUoNvAJJbQuJRe6XWBguW5MICOwK5p3jVNBIgeze5st6V2TQBJamlRuJ16OL58TlefdRJtMd5JUqrUWyT5uVhsjDjS/bSsVaTHRFpkTwLKfjRdtjbidzLsZmIp87xmAREYoIKOHEvg2cbI+L80LBOHSiERHyi8GpSqLvWEeG3Lff0wd2elbakAeZBP/KHiCu9ABy1Gt1Pza0Lxwy+joxz6kNol54SW5bshKqg7+itXIAaMwLes93kZLKe7Zr/IVMC3tDlx1wYcdGaW2Ta8EUFSr2Pe9nDQbj5Rg06Dbkdx2SNuw7OT0Y0pXpIkKVeJTCRcskJqcmmp9BPk3BH/d9P9jQ3cSFfLi0UVeRX4xDjAWHPTOzlMi3Ld7jM0obvmalEp1IEASMrZSFsVBWKQKcsNv2Ihp5kEHf2yg+4aDR0BWMhQQ+q9Wq4F3IoyI3LOM8hzq/bIFEwR/bWoVsZLjd90lkWO7GXhERyAFBBiJCE5hGwglNlxFJrFcxRb2p4Yt9TyYTGtiU/HEuWb7bBX9jIqCJCAV0SYkIrehkuPsXyG741KBdkbvgh3Hr82AhqDbm3U9og0Yo+OaDP5XJfXjXbRaXaQPdfHj4MT4NjCnIdQwa8iBTIiOx5VSSAjnBWASz2GIZorNhgzHymQISeS9GrRZyWBUy5tN0OH9EhLrMSDBqsIc8l1Wy7xv+nYqXfbWfldkxjYCXdrOvAW9lj2umOYwCxXZB16hddHpl5EEX+2dmyXOhgD8FV7+Pr6zhrfMRPzBwDJnUbrfjIHue+vDiABL4N/zbw3coQKCI6Diu+L3nPNV1oCuwr2HzxhrLTGWhk49fMvqB0j5vzK+s5QhkEHtjt8NWy1qxq6G001kRRjmPIgI7JPNGuN069lWlRM+BZ4UaGnDtjdOvhH4j3rKfyF7Q4bGgfSAJqkZR98utvl8y35C154WD6Xc7znjTTEyz00UE8Zy6Hed4MXrEvcvnORfrmLz+FN3mDTwqSy4Nv9bFWkKN89uGnnk+knNnAc/GWwufEQvfTtB94h8Y4Bfjif4V/vK9FP21I9e4Vx8dnfO0sog38+Ly/nCTF4J+KeY8NeYn9Dew6AXf7Ln1NLVu227iBRExwWjy8LBefF47xoYNG1bsM73xsAeNrw19LsI+cT9FtRwz03k/9kN7VbI8QhEUNeE5635Fzab1NB7GxrNe8zvOwv6bUt/93vf13e//CQ90J/r93//3msgTr71f/Ctf6vb5385d8adhw7nzF+T/Muq22+/UxUu36Z57Pq0Cj9V+Rsn/1vk9vDD53Oc+rx14vff+e6y7VTO6/viPv8u57ViRoTt56e1cPeblZWZqRsbkGuz9X316P3VsbXfXbRAo9vmuO+/UF7/4RV7KfFpeS02rbENGyH45T8+KXxr4b46/9957OiYul05/AMgMzpHX9RYv/9/nZcwJD/feo50bf8KPBT/84Y+0oq+I1U1egjjfVmK2kUsLtf094V67GpcmrhSAywuokvxgvDLJvUVH+P65z3xG99x5V1/3luV/+uDf/P//rd54800dXbwAPkeKIGKberwWr11sZEgsBs1TaQPjfn9Hf6IjFH0s0GN7CgwjsEMhx2pFhs8ZXmch6eKFS7I8y9mQQYpoYZ8wfgsv9EvR8ZuIQVQqkWt8N/LReb4R/2IdUMk63+MF1oocY7cHv/O88J7Y2wJl7qMSzE/6v7u/kdfAiUz7sWqep/5C5e2334HmZvfjQLPpLHb2x2XCd8uKyM5jXsuynoiQ/SzmzGe9ttF8M3l8x113yWu/dT+Fyw35Qs4C36bIkHPsffLDL82P2GMUjDl+4Dmhe7c74qXukTyOABU8xohw4MdOzhmv/806AGeaJsYpYLEgZ4PQcXPuiivBlaqLi8gP1rG47MsKz3WeH3vcoHXfspnmE0rsE9fKj9B7zidZ2W2IBHg+Daw3A2Rjoeu+Y5f9tPO7ox0+kCfQFLzeVwVtVrnSBm0zn2sX6HwOTmwx/YY/lhkR4mORvfY8bAd+eNyOSCRbGqKRZV8Ukmmdm+Y3vtGJU+5HhGz//07dfzBbsmRZethae0eck/Lpkt0lujEYkDNGA43//zeQAJpoNdNVrUrX0y/VvRHu/Jafe183OTCDwYxlzxB5/LqH+xZrCxcR52bmtm/03ngHvg0Gu8DeCKMfuiY+Sya3G+2qVuN/lOKTQ4Ime3VkddeKdWTFhswZ2+CfxGtfdfI8OYS4dZ81I3kxsQdSSZZt5Sr8UfE5N+HLemab3Lqn5wYRYj5mDXiy+orxZg7ZVuIb7JNnlIO5Glx0o/cE/lTGsofYoT3WWjzxQ7ANfFmNH6AUxfbSY/wzwTqh28j/KB3Ei2Flfg3GgiH3ZnDwPHvPuwTRMeCJrBS8wqjonhTBOyT0pEzyq6voo0vUrAFiX4q8EztSb/umzIPkPebp5Av31+wF33z1pZ6wvvz4+z/QT3/8Y/38Jz/Rj773ff3o+9/T1qVf//pX+qu/+iv97d/9nX7Ll5D3rLeGvoktKnSCd2hGMXPyorz83BjfiHnRy6spfoISm2NneO44O234IvHHTPx4YJNVhf/oGNDiTvwuDfwT/LaBnchMJU+qa/HwQ8b2fuBdUOAJ80KVtksSUkwRVwbKN1J0reHc0X+ytmbkxIfdrTv8F1v++Nmn+vzzL5R9+BO+AL/jWaqq9PTZU/L6lG2FDumrvc4cyK5qbBjAmasktlmfJ7gO1uiWdd137cjKfvuUPfru7Z1y/ij6hNz440DWiVMaedk/o8u2DvChQN1mbzuJWROHVtahy2VTx07yqLoQ5fWLA5lPF3QenEFijx6uK7qzZ8RLwFv0y/84qCihD5aFHd7ce0oTXLbXWflkrYz89GX/tr0wPahYMsM3wJS+iV0gEwMIErkQX50SAKKne1t+RYyqm/GHuYj+K+tm9AWTsVNcJ3Fb6wPtJzwDTvTYRhz+B+dGXgoDo7PxybbtCj9mKDm5Mf6E94IX9orqVvBt5DosYBp6mzMh2HJemtS2tSNj+ZE2apV+tOlE9x1nWdEfma/48nCEp7TiZuoB3nypeDKHq2rF5+mzZzL2NHq36mVzN8QIX76Lz1wq6On6Tj83VN8phD+hcqLOBwVJj8kGcHC0zcIrpT+JcWEiWbWCnjWkqlVbKYkkrgS83NrpT3KawIZukoxdBYV0ENDBQlrtlYwNfcYzaFu2SbJt6cgCkiRIgk34QnOmhiaTYZJgGbdLeQgR/YWe9DUJLVlVBh+JBd8kSSOL7JagvdFo4Ri8RDS0xj7lYnzC03vrul04wD5bOp6wcDxnIXz58oUy+bcuPWUSbegLpoNF6gnfeoXvpJ2JG7rIfp+HhxfPn6uQvSYi+IPpZCGp7mVz6DLJZK37CU1vOYyIF7yH0m/8mQPmwJ6iw17E+PaEBxLuLeJE+Ao/p23oMugqFaULfQQnNgaPciX0i9cqCwAU6mCtbvpKXaVtJz5giP7LfolkvtUeqi7tTORgPlm0bJgp7dJ22dWM5VAx4c3muLOo9d7I3FTVa9NTpKFj1bT33iUV5eGDPLtk/qTHNmZhKLakK7lYi59I47sYgZsghcOpTLynWLHI8ZN2eAWGoj3VbtkWP/iYQlNSdfOTT1ndpeTYWx4g0aIsbPGRbdrnkptNaekOLuwV12DhC524f6wD0TJUhkLwD2Sf6ip1b2r0eunMOHTMHQzWlYeFIrb5xjsLMhZBu8nVKnhRgZz7qFpyTw7s6U9sqgt9EzpTSo9XfGd74U+PcnjBAAAQAElEQVRsF8aohcD2kh9ePVx2BsG0pA2xvtNKPW6xpGPSk4U9sce5N07sSb/g7ypFT/R1gSWGULbuGy3tNAYGTQ5k4Vvtm+NWzlsOCbbc6ofb1Sf0D+ax0Sn0IQb3TTm6oHB8AVvWFRtbIDjBPaghVEFX8NrGfjChdyIvco3/u0t397xYYLyALyGMEnn5tyyDt+Bf/dTFHLiNSXPpkOTiQxF9xGlS40CJ8eioKlW3et+RbMU31a0BjrIVmgHtHQ9kg76d3Egsoyf3+QIjMgY08TMm4BUpuRBVXZ1KE94JzcR+QRQf2cgvh1jhPVirDuZ2eK1a/YltQZd5EP6MB2PGDeLYY3NHEffKVfgaHZEXMAWGHByCUdBlTe1tV7lk6LPenaynJ/oL3nsO9QVdw3fQP8EO2crd1JG3amiqS1XWgGayGOThL3XG09fdEnRLxqona/vdkrXGdLtsq6shNQXTJWROyqDlh0L18DE6owc2ubDD0GDzxOBBTYWbpxKrZR99ISEESICWn/lY1pZ10CLfoysezcj/d4nciQwhePnN0ZliFYI7fkAWN1JqxCybJdJtqqhF/4k/s6Yo8w0a02dkneTFQZn4EOAK70Rf4i6upf+hBgJ+OSXG0y/075eLUqfvZC1EtKqsE4MPdA5iG9qTB5O0BzRbs9cgo4nRPQ8RA92JWYoNMkpkVJV29qU8aKTkRVe3eUm3008eMT7RIy5Y0Fu0JEuy81O3C12S1vhEF4P4fktFsQzeAc2k2MSF+Ry5uc9L8CM2MJb7CDR6YVy5dOK7Ox6mYkfmSPaIPKTGD5Gb8YHNE70TGffQzrSTt/CiXaGLrQc+OtFV1XE1Nm7kEW34ovcms1Ton/RN5JyRQ9uGAoLwx49z9XnR2gYuBTtp8KFNn7hCJ5nwESV4xDWRKxDkJdQEO9Qq6OPdQkdDXy5+mr3tXC9681KvuxVssGpbGAWNlNgvXMi1uMfGia4D2XLxaXonbOQrvq8uVfghvmP9e/32jfLSNA8kTzmHhTclNFk/Vz7BHUyTfAAiftuUmCJCAZHa/BjoTD2hw+hFl/vELIQ2RMJ68MWenfU5ehZ+cNvWwOfv88I5/9SKEB5ZO2emzPnIid7gGxKjyINH0adc8CN731vVrUH/RF6sb6ijp6pZk0qxq7p0u+Z6wZwH8/z2fP6jxjfk0rPn7+mzLz5Tzq6T8+57L54Rk7wwiheQiq4ykgscCOq23nv/Pb147wVzdOjN67f68x//BIOtv+MlyR//+Efd8YL6yjnujhc5kVLbpn/57W9VnJldpQt70Vdffrl+u32APeZ1twodBV7bSu58/tnnev3NG3WVvvrqa719+1Z5OX5PTGPnf/jv/uPq+4aXpa/fvNGHH32kl/g1L8ILHuCqusH4Gj+dym+2f/HFl3xh8EZP+eIg8yW/wQ+RXrx8ycvwF8r4L3/5j8h9t/JuIgQX6OQH6cdLhik755OJzIndfNaaODmL39M3VOD/GCz//V/8XP/Df/gPvEz6vt7x8Pv3v/gv+urrr/Xyg/d0IQ+LdUyGnx/VjSbaU2ufefPq7bq/J2diS3Up5+OsgWl3hX6qwSJ48tLUNpKs3nZeYr/TLf4b7Ter39BO8kVWPklfVRU3dbsnFuExdwf7ef6JhvWbiWX2GM6w5H7W6IHCE2ec0Of3Kd7xkJ/1626txVOp83J0I/cjJ3gTL9tSeFm3LhfOLQ/3O7l/uVwVGtwMrsk59cCXc/Ul7llHoyP7im1okASxwYb53PMT8bHH2LTWk2r6l8pbnSY8cK770NleOpJD8S0iRBcFHWBFqqjgzCej1KkofJAzV6EXzOxtNCZ+ybzfutXkfmRkbmdOM8zH0B46iC03K9fumIuxv6uVGCT/r8yTZQ+AbrWWro09LfK7ijP/ZWHNOI01V1JHZ6M/8bKt2BpdoYsLbC+7QxdcNyxTaxyD85yd/qomH+9XsSsiFobIaOQXGDKHUyY5MTMA1a3/VGoTo9Sxb0LDgyEUXjI3cqQYn/DZJuZj4QKxBrSP/bYlyrID2sgSV8bTPjkrxO8ZL+gYwoqp4IruZl+4vawbmsyB1e9i/FRkJFYXziJphz7xin2Rc5KvuQ/P43gzd0MX7DmXniuWkz13X/LCF9rVj751j5wB9sF9oZsD1tIvkA7m1qQOT3cpJX3ha/ycErrcn8zNqtIqLvTRi69sK3Jtw9+QD62L+7w/iLzgiZ7029aOXyK7q3DvzcdVlqtU1KFbeqoEgSTrds1FY26TK5mXEwyTONz+9tOpb77iyzT23rzf+PlPf6b8Xx4/5iX7D/jyMf78HXvCP/zDL/TXf/03+uUvfqm3fCEqBFa1stYFZ/yVer9clDXuA760/Ojjj/mi9yPKx/rk44/0ox/8QPlnZ17yHmVhA9MJjsk8DCY3eYWzu0uNL2d8PYXvpyCVS/Q/jBGfotcIKluTWNFcn6x3J3Ge0Nxw0Q3NwO7Q09SkTe/6TOgiY0PvpD96X/By88WLZ0IFL9dPZX5OSc/o/xi7PmLfyPh7771cPvjm9Steir7RHc82iADnplqxkKqJPbx37IdZTyf6zP3A7qwP1c1drfXkHXvyHWtMdHWlP7naCl2esTqysHUnry/Mydgprti/Xy6KHV2l634RRvIht9C3o8OhA1zRmOgOjsk7iehyOhk3Bhv+hj74Xr9+s+b/SZwQqBVj1rX4I+t85twEz03WVHgncvIJTWQEe+7zYtm2UBFRGmDhbskEqB6vSX/uC9qUyb59cGaO7oktB/MqzwjRu4FlZL5iTxf5SEJapapaOiL/bv2fF/S6dI9vDYDgyvwUV8MX+mK8u9RV2qq1b3l28Nq7Z+Q/4Lng2zvitFMP8izPLE/JC8US8BUyTvqFnkcfHPgvOLubbutCrHKGjFyHjvH8c7K9lQwOcYUm9KuAafB+IfIiO7r3y4UzILkZXWU4vvtPffcQ/nQIEqz8Ek3+eYHz/lA1wSToJ8k5WLiWZrJ/JSoJk0AVgZkkcGiqbgtBFuIT+kGyrERGxr7tsq3QFDzMKSVJ6Vx9vTVJc1UwRC6sSmLk36PcmQRdpQ2a9OVg0lWwWgfYTiaI0JE6/GbskeaxP3Tp28ARDHuSXxmdMnhoLnmVxvoxV/Ix3xS+huY5L9evJGUmkm2+4dsVbIOF/PnzZ7o+ueog0YM/i1wWkBzoovMZE8iu9RCQ/v0S3p1D8Z26WtWlKvwXw8EwWCRmnEQ7n8EkyP3W0LpYsMc6oNwz4Se2Z0IXmCKjiskypWo2jshB5pIHXTBI1iNdwcPtkjeIo8o4BWY9XOt2yjbxykHKqu6le9s3Rc6J/w0fVDdeeILBVYJaMGo8YLgjrxrfh6+6lANybMumNiJnauVA6A03d/j0VK7cW5FJy1JiGJL4O/k6sNXoxEyhTrmyoBZ9+St3kRX6VaDN/YB4QFwudTd8U7appeA5icHEL6GJvCxS6Xd1brXt+6JjFV02Js+EzDzQ54HTMg9kx6I1PrJLTR7n3wurLkXOwgBP9JQ2SSUxEavStqrBBY7cF7Z0NsfrRftlZ85cVPyJD5IfKxaCHftOcnHi00av7HVIjz9iS2xAJZQ32goNd8nbzEtzH59UId0FuxnVrZ5a10NFey7bJ37iBt/d7tOObaHLemA5ym5qsYe7RTvpMfps/E47fCkDmtQZq75hSDt9sSN1MKZ9s3Uq9xv+zXxwG40OmWzLtIo6+lLScbCORU93yw4FRA+f3NrBJIXGtvIgHHtCYkNP7uQh1OBL34m81DFjIzckaHKTQnMwnoeqJYO0tlsxM3GbK1bMCTpi02OMyvQxlrki+PPbHoU+2+uBuLqX3SUrtse2O15SnDwIC1nbvknoPzlYRO55f+J3uobgKO07OVStItamhDZ0Td8kpsUiOI+pQdl6l8sKLQ294Zt4btTkpLiW/Yy/5QuoA8wTvauAO7Yn91AKZT74Fp+cYEz/WDkLKHjo5kXIM1SYnQQJyIrOHZ/aZv2ZGqyJyxdViLRu2CNXanxywa6sEUfsjo4HDJGTccE10TmJobiWPGRmHgkM6c5Y1nyG+UwdvEzqLvy8KeuYkVHoT+ku9JZEX/hTYnNV46KC91BXSYyHN7VtNEmhO9FtSdGPdazJp9rN+KQ9NDnMMqyCp5GJGNmmpFfU1u16qKkYpl+riMsu2aZwkw9GusgvtOQ/riLU6BmC6vH5WPFhcXCbD75K7ciBrxpKSjHnIi5lsB8mn2OToRH6ECoolRxseGf00n/ZNo3VlnZy64R3gmWiK+0q/EM7cm0vLI3tk3hO+NKf2sisbmVvNTxXXlrkJeM954OJUcEzpzTgG+QBKgJJS06EUG5yTCt0yUNqmILnANcaYLjkxbehL32RcbDW3vEABMSVl8k5G2IIqmqdFRC1ciBj0RUcd+zfJ7mdw3JhV77Ev/ASSugIXewQ10FuhD66KvI4h+Q+a0Rszm/k5ax1YltkPo51lUIffUJm6q4if3fZVnWpu5VrW7FInk1V3fq6ijYWU5sy8F9oB3pSECHzJ30VAxmfjKUM5t3Ab2bQ0EziaJNrjBv5RZwYIiaDuB1gagprlemlXLCxH/LqHb6d8E10uPE/4xI197eaWKHb2OICM3Ue1Ktb4j45JsAm/96yZt3Wp2PpjlyDJfbvrJX30YXc+HL5gbzJ+NMnT1XIYEjZe4PtW7nEJzLv4LWsjl6SLHF7yguB7Bt5+BX8d8Q8vkvM7/GRHY6pgl7W7aIvjYdKmLZyLjj00EmkQqJ1T198c0++nwB8yYtkVysv2N/yQiNr/LZfWEduL6Dz8nvbdxW+SR6vOQ59/mZWdeuO9furr77kZfVLvY+sC3754vPP9V/+/r/of/6r/0Xf/8EP4e31m+sffvCBvsfLlPgruhu5ycX85ueOzgsla9srXjoDUy5r21vbddPGuvKSlwz7nnPUqTevXunzz77UwI7EI2vy9ckTPb1cdY+vfvKTny6b8kLiM/B8A70sveLF+0a+vM+XAvly+5uvv1Hm//e/9z3Z1udffMUcvOibb75ev41f2PrsxQu9fPG+vve9H0BTfAHxlUgx9lQTCYTqdpH93LMKMHic95zZ3/IFwNcatH/y4x/pP/7lX+rnP/2p/uzPfsz8vteXX3+pf/rnf9abN3e6kjNZ6+2bzZJV+LzwwYmNmeOp6V7xzblFXA2+bvxDLFCOn1qde+Yow3xISuJcXesMiNCl+2Adir7wZ8zosQ29kLHJtrJnbvg754M8qw3mpVByuV6wf4jlUl+/+oZ9d+CLc+V6BETejv7uViTaxqf7wp34xZZgPDhfhH6QtMnJy2VTXu7YpapaOt5yPhHXhZilb0PuYykwP+GLiStr+H7ZF8/Wpa6S0Bk6p439theGd7z8v0AbfIZ/slcGo7hO1teT3KGp8cATXJOOQUxP4pB+htIjwdjoi2/0cA3WsdVfLdtLToYsK/4WzJGph8uGxaeA7QAAEABJREFUBtm5jY5bfRKjQwyts3jsK1kpT/BDVyt+jA3BFHk3u02M8QOMwXFhTdweYrD04ufC5nItPz/KyH3asClX5mdVaYJr8TOQte5k7bK98mOSCxNbgtk2bBa3KuR3l+LLCc3AH7f+kh2aSZ3xY9HfsQ4mp+yMp0jBg8A1PmFODmR+n8Qme1j6Jtiie/FDs++cD+iLnOTKfslZtZafpiTbil3SpO8i82fgD1hVVZSmxOaMb9q3CxQmZy6KD2ADz1xxCb1t/NCrr6ug39ib7nnxecd8fiPBfeCvxC46xLVwc1ONHmpTK3KuO/w7TS+MM8qgN74Mj2nnPBlbD+bt43jaBzl5krdhMTiKYltjDrjysUpWdyvz+IQ+tDO2UyLzpBaXH+hC++izZi1h6OHjVQN92X0SDyHMLlVTwGv0d1slqcBRjE/w3b+707vXr/WWdfgTXhr/OS/Wf/6znyn/TMz77Av5J6PevH2tf/nXf9Vvfve7Ve54iXy9PkUC9iAPgawxF115f/KEdX7FedvVrAl3zOvXyE/JGSd+2eh/zp769OkzFbgQtGrbsq13rC3ZK7hZcY382NZddHnZGPsGeZXiou8BBwRpMTzVyMqN+VG0E7NFL7M2Eq2bMxnNB6rQAMbsabV0SR9+8L4u27ZwOGPgjV3h+P3vf88+8kqZB199+YXyT8l0la7kePY7FpmVd3fE9i17zTu0fv7NV/rdp3/UW84wkTfIm/z/eFmzB0Lv+PL8RM81f+uIufMYy8c1OXasAu0Gxmf4/Aq+50+fqNPH2jLRgynqKh2cVehW8cc0sr8f5MejL5o8iryNeKVOf8GHi6Ce6irWjEPdzZfdT9d8CM3O/mNkpm0TFzCHz2WlDNaYoh1dDKmrbnGziI2UOJzE78B+y6oOwsih7fSY/RlPMAfyAtuSChmDuTvhU4TCt+8bI5NWsdcda57e8Y7qhsuK3wYykj/pO8n5fb+us0jkxK7I3eIH8Ga/MnpynzLQ1VXauvHDuWwIfbnWuhKZdK5n3YHsP/7+D+TKqTwLTfTGosgJffg2YpXnoh3/RfeAJvNG2HPZL6xdO4aaelOBR1zPeff4+tVrWnPJntBGluKn0opL5Bz4MnIk67u+gPVdQ/jT6bfNZCsNvvEYODvBSILltxgsEpH++xyimNUbi8HG5JJLTfC1WQlUJogJsOG3pI1ENu1BwnFLTk0WnsuaOAcJLYI+2LS7irGxFtxt31XIuFDb1sGkSxFy3rGBR08WXa1rLloxBintUtGY8JwkblUvDHrQE3xJ+kGCJmHPYBhSMxFWHzyeUl46VNVaGLq8JkkOJJkMO7TGMVkgxQW5XvON3cEk7q3p0VoIL/ERNmSjueObqzx4ZHEAKjhb+86mb+G3c/FMZA5w5ibtlGBNSZ8YyySJntRGUPRNbLlnkhi84YFMwgddTVVrUcK5Cp2xpSihsxkDfA73W+JUaABDFtPIR4hyNfZGpm38MJTFyrbSFznxi5AVupMXcymIhRUamSH0EP8sFiumxT2+Cp7QTXgm8eou4r8reQUUONco/NZOjiV2QAcD/mLI0GchjhxlAD8EVNG/xx4klFvXdWCPrw32oaJfYBBX2m3rRP89uVDISV7EJ12lyIcM8l5+xHrkXfAlScP4PRtgcBR6DG81OmAY2DewubvV4AnNhg1FezJewUC93mZhP14CG4dUNrnQFLIiQ8QjfrahsG5ctNN/mz/S5cllYbu7f7d8c+XB9ELuVZVyveOF6wSLuY9t6ZuRS8M2+LIot3JV3+quW71ii9Zgb8Zs6yaXDPl3DzPBKC5g8zMfxqMTYwue6Ev8MvJt6dK2t4KrqmTsCz6X1hV6y8onvsx42uKqsuz4eii81ZFjRm4fK39ubZqyc3+L861FmxgV/VvdFMbGjfmbUl2LZ9mPryC7CaMdX95upEnOTdaMlIM5mP4y/Tgka0VsGLTdreomj3eZP+XSju032qGBLyeylTE6axVpsDZO/Ei3DCYZmzl4Zd1K/4UNPjm6cMJj1mYFT/IZ3mAIrSzVlhzO3Bma6Ku2BLb1QAl9fDyxh07Z5pBxpAmGsQ4FVbXmQ2iqW1dybN8v6iplrKqVK3Z4yZYauq6SLEGENvBj5wDrpMvVeseh8Z51fe9NE8wTeyc4tuwpHLQH+dvIYWrAIQFtFVp69/ZOB3HMupr5m75yK18OvGXNfcecnkKnpwr7hd58kfz27q2qwWvWouiTwKYHW+9Wuzv23g5HwRf5KQP8kDNfz+WXAf/BOnAPzoxNfDmhOYlDcmrRYk/ognNgSPJFaAmfbYV+ct9V+Ol2X6vNLZiLgghBqq6NuiiO6Idya1v8gSjykhP27Z6fsgs9Q/a6gw/P4APTsszPIAAVimJH8E5sy5DXD6v6pnfg84l9Lu4l2YZxrmJ70W07OEU7xaWBX8QVHxR8NHWPHDOOu3QQ+/SljGBgXRSyYkeKLFKbeIBpwGDTgc8G92leyMcJX2wXHXkQi6wuMHKffiqFJnHMfewJlrQnciILK2C3unvVuc+0OsAqrhM626y1QydzcYD7JM8e+2FSZG77rsh9zJ3Vt+3aKFIhyapupV9cA3/O2IOfbLM+7PQKcVaugW0ITJNqrr2yuuCYMn9WG7+kHmC8XHbZwXmis7+1h07Fn7YF85Jnm+ZUFzGjzUfA+HZMyE0p8jB7a2yIf1KiTzdKZT8LbwcXAgo7LStXfsKu7OV7t57wEvIpe9WOP5r7xCQPyLYXRx4w4r8dP1722/69BhA2QLv2Cmgzr93wILzRu5F32fOrm3PYO4UnsYnNU7fLt0rbFntLtpdPoi80J7EgYaGaqioFS9bJ6BWX6bOsrlb80ui6Xi+KPfF9ypWH1/x23ztedL/lxfU337xS2olx1oqDvLGtcilXVyFRuHBQT0WGMxbfY2/y7I4H3/hJSUiAdrUsrQfyzIkUwXPBt8F95eyTHD3I3a5auvLb4lvvSv9nn33By+fXvER6iz4EqvTPvCT+27/7W+W37e7fvNUbXlp/+cdP9eqrr7VdCtVTf/jsD7py7sgD3FdffaXXb17zMvDCy+37tW808vNPs9xgTn3w4Ud6zovtd/jh5Dmi+4alals4Gv895eVAfqPr5EEek3RQH+QxDlb2vne8QLljTX/27PbA/imYfs/LmyvzPnEMXf6fBruVf8d1/bY9+8fHn3xPwklfv36lbb/oC/DmP9AT5tbWul6fKH99/7PPPlP8dLI3Jg9O/B6fn3y5KvxHevFS604fvv9Sf/Gzn+h//L/9Z/0FL9h/9MPv6wUPs+H5l1//Wn//i1/oLevCxsukjYdy96amJLqFkGqTB28UuRO5t/yx8gXBwYsSgxUycq60Xzbt3cyZXfn335MTsYUtZFUFcfwykGN6HudJdfNIRmFurVgzLuzdwBF9mQtv8U1XoafTpcg5iU1kFDmUL/2eXJ4ol6Fr5kr8s3QxbgYO7Nzpz/hl31ExBSSdnIXij8GaFZrE5cCPLAmMW4U8cb0hb0IX+hOMb4lxeBLn6BnE/561NXqTF+eD3PBP+BOfe+bEdd+VuYU6eq3gj9zwP5YT+ekL74Z/Ij9yIyexmYAbCOgqSbGOn1TRMVkPbIsPtmV+Po4Nxa7IrK6H8ZNzAeeS5C82B/dBW1wbvsoaASV8B/QmJ8kPdCaWHFO0bVkbr7peL+pq7jc4+VjYZXhKja5935SzfmTG3m7iGJyQJqCxJ7qr6mFuz3VmCV3wZK3N2CTPwzLw9Ql/VXQYO08R0DWv7WKNeIMc+nQbX7z4i7v0oHIgxugYC5/NCIVOPkbUVFfTRiy6kotNPm7ErrF5p962XY0d8RFCwTBUXctXsSUleFPi94mcQkewp89VSl/uT8Ya3oxv+B0A6AZDt1Yuk7uTmBc8WUMmfghdfBD++CcyEK/QpI7fUkKbcse5tZGXdmhQsGiTX8m3yAlfd8l2htf6mLHcVFnRuV92JYbBaHv5oJG7E+PiPjrFVYUchadV3fjnlkOhzVheusd+PIzcXnKqS7ZV8KbY4ODTVepqJQ7Rbfl2TwzMwp2IHfERi02VNZiHI3OIc24j45svv9Qd8/WjDz/ghTLlw/f1wfvvK+tz/PEv//pP+tu//zv99d/+rX7z299xdhOYLgKIcgZ3tzbsyzmgiA+ppIlcg0OP1xT5dGLnoIcbfmaepyT+FfoqeqV8+XrHPLuwH6wOfjRyJ4Ih4y6fmwxCnZuHgsZb98P9rYoNCqOltKMr/suoZcUHdgnxyhUYoVtnQXA8e/pMoR8P+/zB3Moz++Bc+468ecI+Ftuv7NFX9qDkwUv89+Lle3r96o2qW7bFgYD8v1czV1689/7aR/fLRUZhJ1bE8GTdPokNxNAees2XE8nd+DlfRnfXos9+GrpGdnK0XczvXV0ZtyxsBWfRn1hzq/zCQvbEE0NXrpTxh7B7iiaxOZbOtNvWhq4JlpRB/jzjLPJkv6x9TJo66cu8OfHLTn/4EIYsy9w0a0EjoxM75mfaE77B2r9ivmjAay2eCc1l2xQ/Grs0rcZXA7zCohVr7Ju2ctlFZe1Zb6C73YNsSIXs+Cdjgn4jP4Mn+i/4/GRNSTzzbHHHPIiOoUluD0yY4CnuSCZ4q6JHyzcn+XCw3+7EK9iMnuiwjGLoAdlgzxnovZcvF7YLtM84EyX+V87JtvUoM/XA7pTwZH+NP4MRibJLkSdZjQ0H54q7t/cK9uTKQXwKecnHfGn1hLPqG95hal3gWfV39+Pmue9O/59Uc1XzsDu07Rclye95qX4wgckt+ieB22UCeOFbR9ZesJgD/qGZyHKX4CVESb4TpiKJZxKIb/gu112X60WXJCuHD5fXITKLUruSS+pqXTnYXfYLE5nUNtLa9BcJMkTPKkkuoTO/pWwz3qVJIk0Sz2WwHrpd8MMhMDzeF/RJSCrktnrf1UzsLCAuqJDlspYOdK/ExJbIHtRG3td8q/j1N99g+50gRDx6wHNBVlXxcPd2HUo27BhM9qhPfbJQVJe2bddA1mRgx5epH++3atlW/nS3cg3oUp8sgGkX42hkcufQw4ilRq7Axp3EeGjEdbnsim17sCFv6QkdNKHbt00GcxkfRg+C22bIqqKWNbHhxLcZLsZyL24OFg+oJMdxpaq+QUAGnVJ4oYu/MzCY3LFVXA0WG9kLi1b8D/yzHkB5aaVcEWvhq1PxXXCprGoG6M8iEfbIKpeKOAbbSc5GZ1Upgk8W9mzMqYXOZFKwnGA7WOxdN9vjm4wH40F8Mq5cbk02x64WWsAy5SpFd4YFlsHDWdonMZrInbaif0qqbtnGDjRnjDLwZ/CPB3rbcm/IvsUUEjilHECiK6W61NDs3cia2lhA260LsY2cG56hLiNnQjOEYl33nek6NbHJsm50gubUwpoOupULxbbVffOJuFZMiHVYG90pkEnQDXJj6t+u5U/6Vw81WiMdnbQgLPdqC31dtCEs1yeBW28AABAASURBVAMWaatNgBWsajAwrJJlW1VNuyQkFi26tGjFeIrFyNQAXB5aIVwfuhUdeB97oWF84H+IF+2JX+KHAxsH7ZTw2IYeedg4KImtbbnwDZLTR8W9UyFuqjr4jB0NIikvj5uYoYgN9z7K1VUyLHMif3EKuoZkog8S+iL7pMZlWgd+5g4EHNLv5W4JGcF8xg40Q6pBLmeeRPg9OR+bRS5krKhtr1vbkFjrol0UNK/bxx+RHQwHcuIfl7WxVqQ0+ktgB9zSic+OdegYa02yrX3bsfdYmCITUlDysyQXP/Rw0RUkObRUN/bTwdDErujakDORz4CqrXsOqMHUlRjc/J374h42yCZ670Vmg3D1UKOB+OVwO/ARoFa+nfj0oNidNNKYU/HtQN+A3i41mPJXBk/mqRBjyoAnB76Der+Qr3CbwcJHExkp9w+5lAPliqilYCwETGCNeAMspm14QlONTWUkUaAL1pTVH3p8AnlaYL1lx6RvgHcuGVo6/Oje9FEcicidcCpj+DFYIyt60791r4efQm/2i2AUfMF5x4uMqiJHsZWBiW8YUkro06jcCGnoW+MPbVM/DKX1bbGtAqhNXf6WJH3iopuf4iFramP9CkXkvuVF3T37xIzd+P8kLgM8yYGBP2PLXPeH3EFVEtizPob24Eyz4mzf5OO75EFK+kNne+EZjNm0HRx4AtvFyM66e6HsWytX6OjGHpN75Dy4Jn7IuplxGwE0JvKooCula/HRYRuILeOHyT7z2B8ZybMVNmyIbYVN4srYxM7E6oJ/6Fo5fSTvoh+mZRM6bXMnBYWdn1Ihb9s2zmCcD6gL3bG9u9bYkk9eL3nIqKo1FwY6xVXQdzct61vhNFzk8BDrFH4ILWe4Qay6SsFqUHSVwjSJ3YYfg7+rZFvX6+WmH4qTeBZ9zfq54eubvnBG/glFPgQFX2eNCkaEqLqw66KDPAn1BH/ye+CX2BjbBjzJtcGYuNI2NdJk/tC8rWXgqm7l7Lrh58vloq5ScEXOTt+LFy/BfVXRH5+/yW9Xw5PfBntN+y0vI+54QZx8iF7bil5ck+MJeshVfLdu8FXwRna3gU/U6Wt8UNVy3XjvOUOTkdh5XX2Yo8crdn/99dd6g95Xr16zfwwevN/ij0FEEUlcvv76K9mtDz74cGEZ5F25VF36hBfT+Q31e7BvLn3Ag19+w67Qnb+ZeRCX/HZ+/vmV/PX3/BMt7798X+89f7nW32Unfr3wcPirX/9G+SdrMmdlr39KJbrfvbvjNvHelX/ysarUxPgkfxPrk9jZhgaryKcrfv/oow/x1VBicGL/27evdcfDa170P+dFd1yYf9v2B9//np4+verCC4x7Xg51t8KTOOSBdeelxuvXb/WWPcu16V9/9Wv96je/Yf5IjZ8xQolB1uXEKO0Bnondf/Hzn+qD99/T+8T8I3x3h4z88zVv+DLlH375S/2Rl/VTlrGnKMZnymXRZ01iOfH/onE6JUEzqYKzoh/+3rd1bqObmM0Vo/Ql33KmyIuPgY8RqMiLrpMk4EOA0QPjsc6kVuTmhc6GTHctH8b/oc2eeEaOpQE2PVyJ875fJDB2taIre3qpNBIjfFoyf4TbQR9hEvv+pjSjOqOPJbm19Q6FV8lPGou2sTkQ7tln0rZNvK7atp3Sis0FboFDaMy6ED+GefFxRhkorTUu4U6lPekLum7w085alr4ZJnSIyym0sYCW4DPrVKNl4v8Ldp+0SwXG8BrhkdesmbkP0yCe8eHJenYGC+vMPXmXtTt7Z+hsQ5oiZE4w1jq354VycntD3k6xjT4z3orfu9FtfA7mxo7QRd5AByZBV8raFt6CV5QD3clLyQrPAS0iFm14UwRdYpLxyBTXHWer6Nzwe3x+If5j5QR4q4jDhbIrV2QMME2iL0suq6oJydSNR7Jr3dtWaFMM3cY83/YdzhvtST7ZoYkeE/ONucgJjqCE58Cnsa/jH3BEbnQ1+rZ904asJj4HcsQ1kdxV6iqFTtwjfmGJzYn/HfN1YpttNX4dODO6zviKPj56vBrZk/HU6YtvQrthx5U1Jn2FrtBswQgz5MvfjzyhSQlN8BV+yL2gTX1i47/XbRvsXn6QTLuXD0MTGSe5ZuzKZyT/wH2wRkFK16SyYld3KVd4Up/QNPamnb5BDO9ZQ6uIFW3bSm4ln0MXG0M3WfsGJdIIt/K3k/JF3McffaxnrPN/8bOf6aMPPmDfv9evfvWv+p/+5/+X/iX/afannyovv91womP9Te69lbV5v+xqcu0kDuIqdFMt/InHBM+g6LEfp2buLxraWbuWLzM+pbw7GWBcPBCNOTTxjWX8F/ugHlL6YpOQIa6J/pk2Mri9fSLz1uJnJEg2tbWuhTVteCs1YxGRZu5LVvyTfIjY2JhnJBAoz6aJd/7d9A2fZP7nn47JC8/f//63ym+6Z31PPN/cvV05sOGnJm5X3hc9e/acXJjEl7V2oTEyrerkyLnWdyM3erMOifbrd285D7xT+mJr9MdPtmWXulrxi7hCUzGCsbSTCxlr5Af/Pbka+YbW9lons1cGW1XLtjbmQTUyocknfAc5ese+TwQ4kxwaOKy6F/2iwZeRmTl6Yb9//vzZ+rfqgzO/ODXI+ciA4cYb3MzBSY6cyI5cyxL69e8uo+OAN3bkl4YzlDxKuTvu9A4fh+VExiRforuq9Or1N+gZnJvuVfijGj+DMfKT84NcC909605yMS+78zfr7FJ1S0CZ8Tgy838KPH7Z0MjaWFOiMzlygi067+4O1tdNZny/XKhb1U1sCtOmmvaWPKjEncjgP1Rw1nnK+e61csVXA4wp1fCh3y6ZP99gT3ViMmXTQz+NdXbNe9i1DtCf/Iis77LUd6n8T63btgZJkQTKBB1JYMrIi09OTuSZHBAEUgS5qvSEA+1JgtpWVS/+g3uGaZ8S8mQWOZLJN265cSMEJ31lI4p0XPcnC/XxSEVtFv0hSFSWeC8lKEVLhYwkhOnJWIEleBlkoUEv9GYg2NIfGZPBbnSDyYYAgRMMAEDk1MaGDQt1I1Uk/a4LC1v4DjaobDqC7aR9z4NTFsmuUru0ZWGhLQiy+RbyDw4uk2Py69evZFvxq5G88cXD3bs3+oYX9iiW4RvYX9QHvsuCcs8BXuuCg7EB5glvSlchTwp9fJCDd6M/5Fs1uDcmZaEv1EFvDWIW2nLD65BSJrq9pGa84H2UI3n5MRIKfVkYBCVK8/PbIpUavsgNT6VNMf1Ghk3LJdEu6kk+xd/ukm2JB7xUkd1167ted/CeGqFFkykZnxL5kJ80iF0WSpeVEttSQlr0ZSM5ie3Eb7Et+BNfG176qorY7gqWE59v3Sr4kg/hSYHy330GUKN7CjKZPyqp4cvmEb5lH7FqlCxZaTMeIdEXfIa5C5/R32wSbqv3230etGMz7OrNUhfw4odTiXGhcJJP2bQnhg58l0fnuOnCwhw7giULP4apqtdhfoo7sFApeRrog02iu7R8Qodt6G8l/SEP3ls51eAtt3IV+OPTjMGaLhm7TP/Et6YzL8zLXmOPdW6qbn02zqOj60GmSraVzZBuFeMDWRN7JWuDDgrl6t4UDKVSPrClG4+IEmtF7qS2ukvthp62S7YlPsGph+tGecuy6LyVge+nmnlVZYXtVltViQtccZIeddFIFzmXvBwJCkwHuXU+zGVDUt3IKsW+xP2yb+hoNnN8nHzgyT42B81ERnycuDZ88bmjO1YylvuBvuQeYGX+AEGhCYb1cNKFViQS78GXkdUtYQ89yoPgyQuL6Mh6n1rIhkG2tWc9hHZ1IThr0mQdkUVUJiqHgmvlFLhMufGU4rcd2yLrf69EZPAWOgc+jc/Cc+EhJviS70RDgy/QJuMT2ycE8aEBU+V1GF33yKhqBVNy+7pd5I4P8Gh4McbQ55BvZKTs18uyo7qXzdwoNHk5FF6WGuSxJ0Rp9JF/MvLIz8EclKzgfvv27oajSllvdvzX0N7lwZcDZuJ4cEhVDMaG+GsgQ5EladkGPgE3+gs5KYMYp64upd8lpb3osWkgbyBPsh6vwsYKnYkFfGUzaobphNY298sgaqN7KC/V4kMiqw1ml3XHy4/ghkCFXxFAXRQOhK50y9QDHEJmSvxetCM98nBOjFPaj5hPbHqc6xMfDGyIbPMjdFk/rsRlY07k3xx0Gd8OyrnWQjuUEMdfVLH/zes3qMc+hkzQ7NJAtlXKb7hednIBvt424nxRb7u6W5DrQYyMnmWUHq4p2ciEYL/sevbsqarhcSn+6C5kbKt9cOCOvlvcG5kwS+RO9O1COKInhWwGl7gmsVg+Qb5tviBivcc3I2cM1o28MDm4L+LRVVrrO/3huecBGWkSfFpGSF2txr6iL9ptq7rWcPx9sh5Fp+3lywmOYE48ulu29VgvWklVBTrhs5226RF1UVrVjFlK/Aarwn2wsdZEblfdZMFhWVVGxrb6dubl9XIlMlbyu5knlvSOL1Ko8NGEvrTtO+3BWnVy37Tpl7Re/IJVSMiLpcm8yp4foFWl4LjnwSWyIzO2DHxtWxv+6Spq8INpknsZE2OTPE5JrONHcU2EDvwWmUvWklOSxchUvsSPThtb4M8DdeL2FlvSnsi/I1Zrf185csI4QC5sP2TknfRP/IY3dbnu6i7ZpmjZfcAfG6L0wl5f4J/oEghif+r0PeGlx5o/2PgBLz7y206X6wX/HZyt70WgVPj6Bz/8MbIt2PW73/1hPfi6mofxt/RLL148V/5tdlAoD9H552N++P1P9P577+nZi2eMvVTwfvjB+/iRBz/88/LFC3380Uf6iJcvQnSwDjDmN8Xfe/99nhWeaifm3/Dy/8svv9INv5atl8smTFJx7skXBF9/8/XKTxsExCi2f/nl57peduXF/n/6z/9JV/aHxCX/PMzTp090YSy2R27oP/nkE13xR+L34Ycf6unz5/qaNSLzNDr++Z9/pV/+4z/rC7DsGy9ViVN+E/A1ul/zUPrq1dd6TYnvX754rh9+//vKi9H8UznRl/01uv7Xv/5r/c3f/Z1++/s/gv+iKy9CvF/krlV2cvhCia+D9468eJvfOMRnyc9B/LPOVdXyReZUEQtcp8yjlAG27NEDIVNcNr68qFgfQ2+6coad0PW+yfgsMjrjlB3fvON5JHn2bV6Tb3nhmLwOjvwt3onS/Jv+qV+/eqWv89v/lGB4yxc3b8Ad/pxpojO/7ViFnc6dFPkV3V2qKsW27l51QROfhRKTQWzs3XSy1oXOzn1pI3cT9yP+YX0SV1VLMMZ22wLmyt0qOiXWxXvZhTx0QbTWOpSEL7ZAouqGb7JKSSMCkDMyQJ0KK1T8SXvb9lTCnRAPNTSRNdjv44usA/d8aXuwNkvWoD4pkTsTIxjLfctJ9MIu0X8rUvMMWFX0SfHZaoDpQp5s2D84qzm2wRh527YrPooO2/BvypUv3CaN6E18i7EN/u7SRtwb3VVWVSs0Td/kRcuxAAAQAElEQVTBWnlZelrxjcG/cvRyWXjpVK5JflQVt1O2WUPuKSdDU41culb/wM/nitVQ2tGPKbRPylDGYPqWdkIfvekr14Msr/ok3hnLeTD5bHvJSN/BGnlwXk098e+BzuiK/BTbevRlbK0u7s+ldyI3MRrwGX9EvrgmQG08QClsTYlMuhWZKZkf9o3myprThVx027f4BWf6wwsVfIcOclrEe5Jtj3RLF7xdLcGbe0iWfd2txEAW183m2CnTDmb649vwFPgnfQd+FP0TjtTmR9qxNV2DOKeds2ijr6vx8aaT/rxYi20nOCfGZl2aARNG84M+PsT+JLdPhV7o/PzTz/TV51+wJ0h//mc/1k9+8mf63ve+p/j1v/7DP+h//Zu/1r/ygv1Ax0SfwF9dEvpd5tZaeMjD7lZX6XZNZEzG4zXo6LStgif4rMdr6sT3KfGHi1jgh0JHYhATBsBTqhumqQWWqqAVgmx+SERmKrLjo5F7+KhuH9p+0F3QP/LSrdxHfnJ1Eftmww2PkSm5zPq8aeUS60L26DvW3wPskZUv42N/9CbumbuveU/0CV9y/xi/PmevMmBj50HeT9DmS/Ovv3mlTz/7XJ9++jkvgl+rm3XApYNnozxnTHgiP3blzPGWL5SCdd1n7qBf+MHgS1/kn8g/meuw8rGEEyOjulTE6Yx/q3QP7z35UrTj0509LjKqG3szfqzYwC7bCl3WoNDc5t5U5N0nN5CZnMv6lTXAUwpfVZMfrfgyZeXKkmVtrFmRc4IBahEIaLFfXreiji/FFZ2uWnISHUTQq4Up7UbPwGZSmvweut2P9f4h+1zWx8u2K/tV5ndVId2LboK9uteeE98mPvH1Aa74cdGipPsW/+rSft3X2lr4/cSPobPpx6bswckrbpWX9d9wPjJ0l+tFOb/kzN/I6I1zFutYEZODeL/j2WxgQHz8li9SUmSpG7opLitybNPWehkfjDwaxdXECnuRE+w7ut6Rn6/fvFJk6Du+6jvW/ydVPwhiV98SmmQalEkgB/2JWwIySKY7XjKfvHw34aoMQHcSMG61JgYynGgxVm5dOcTmgFou2RY/JTFxHu67SjsJlwN9NgfburLp59/rujKZC9qCZi1aZGR3y9zfcLHwgk+2KsmJnF6JNsDSK7n3fVPoy5ZkNYk6kZNJdEF+Su296F2WoLO9JqC4XnM4p5IYEv5I8tvFw9yxcEefxT2JHxu7Wp+w+TzncP786bP1sjN8WTyFk159842iv7ddRg6qtPWOvBwWUcKnuiTqiT5xFbi2bqU+WCDoUlct+0I3iMHAD3kplUV9omffoXfJ8JrZNTO+eC3ba1EZ8BEmHUx+utbCJOjj633fVejIWCaha1vjRV9hIxUwBppSztUWdynFXeqJn9PM4gKEpTPYBvqie7CBxJ7qUsoG5sFhdr9ctKFDAiuKuiLRgSZhx0YMbfoCXlJ1449W/hmVgnbbN0VW6pCcsZNysKnEHmFsDsvp7504yCsmxvZVGI8pqNLEZwebZfSmCo8YtJ1KucITPdE96IjZsX3Am5xO24aewfPBdrugRARCJ69YWPlWrsQ/gnTrm0+aQ3kWZt3IGaKBsonvzB0SFDsLu5dtSC18N8md2DuwOy+ucp85DHRVt3rNk6mmXWCzrd72DCs8nf4u2beN72TuR14W9LkcM5UYdW2aGBwZqSd6Cz66QBiUU6G3pAMsomGbviEqaKjB3i4osIZxOHi4KUVGNvUQ3vPwEbk2vFAmn4p24hF6vKWuWiW4LKu6JWiiPzR6uFxerWA9iUdKcrLoh3yNuYo14MQXOFs3+lXRzPwQhJFT8FSBnTqU6Z8Aj0xIsGEyv47lq5tfEQDhPetF4rWBccmLb7qwuxFhOSj4Uf3o/1MzNMjOUCF83aemJF4LT9rgGeRe5Ne2of+UDUaie8OwqbopJZfV6LVRJq05enAYykON6Ms6EHwNPcNgADwY4nfb+GisUkvnVDb/op/AKn5oY49usidzG+6IuRW6X758oa5eL6xgUP7KpW0tnWBPjVDopwo6G53sN9Hjsjq4wJO1N2vfsjvznBfcWQ+j0+2FYKy8lTZy3y7ZXmtoVbGWs+awFlxYe07ogt3Iv90Pkdbf+sYqNWv2vl81SUS7lJdcos10lgRGZNyDoaplxsPfS68VH5z42JKAoFxLHzcFFjsj6RW0U6HNXWhGcmD1pkdy/kAff2T88d7otOCf8C+/j9wtV0Ku6Okix5F1zxwI/ZINU/xmGxpuJJ3hjwG0g33SthlDtla7ZP6UkRd8jKUndLAoulIbfYVPc5864wP9EzkFQfqD4WCux3cHcRyMnXdj7Y+l0vX6ZMVvYw9IbthWNXqRE94c5O94qMgBNXLXQZa5EH0XDpQTfMc8ieWhJr9SgK7uZqmZ2DoUvszfAV9XsS5f0KyFIf3ChuCyvfiAuPInObCxhlY1/TtytK5G9uW6k9ONXuYxDHYxZmQeesdLrLzg8qTPUtbpiV8ndANfpA59cnED8yS3bAiXBAOn0DWVOZsXv4NxcQ1sPfFh4jewJRy1cvCWF6KjsCX4plZkl5zVD74u8CBnIicvHITOGxar439k7ZeN9q1Ut04wC7lLN3tGciIYsq/nHFLIKOQWNHq4BrYO+HbmX/wbnsFESvwdHF0a+KFpr7HQg2kgX9hqR9hU1tJBrp7Mrcn4ie0ZyboQ3i4r+zHW62Q86pfVyJvICb9Dw3yYGWdwgsMLr4lpq2hvxOCyX9a9UGDXrQ19/BIdZ7CxCJ7jXg0NYoV2NX7ekDHJQaN3x4/XvWX0DXgmtaGcxGswHqxTJcMzggsdk/HgGNDKluSbPSg5sf1ATurE6uDLj7wQf/nyPXLt9mXgb3/zG33DOTTnuh//6Ed6+fKlgiO+vF6ufKH0XFWbPvr4Q+U3xL//g+8r/d2l93lpnt/ifskLd2NL/m3+gy8CLvsucS8wv+NlMjf45HY2+OMfP9Ul8xaaJme+4SXuN9+8DrUm9O+//56eP3+h+PUFL+ybPJr/Lh8it7Dfti6XyBzk+rG+PLheLzoTZ2xvSubAtm0a+G/in6+/+lrRf5IXb3mYHFmjKTI5BcisF/kPdN+8eaMDvy1vTim+tq1PPvlYP/vpT/Xhhx/o/h1ndHwNaP2X//pf9b/8v/9Kv/ynf9LrN3xBQRwF7jPjYEWEIvscU3fs9ZF/8nI28wjTZOO9NLQ0YnvD3iuHGQGZZOwRpVza9k2ZD/GLkClsE7yFrjIc5GkcOqltKz5wF13zlhvoOsmfwfiJnRPeRz8nj9Y9NhzQvCI+ee4pZD+5XsmbQ1fqrJ8DXxd01a2BzEaObeVq/J46JTgN7m8xQ5MXK7mP3MUxoaRM7Ak94uiwcjZKTAcxTMnYAFfsHNAObI/uE1tg0H7ZF747nk27avkx+biBsbpV3Qq2/fIwZ5dXJNvqKgUPN8seu3SiK1g27Axf9OVegHZZDo+t5EF0KhcEj3z5TcX4v6tXHp2cV1AJVXjGenF5Ty4iQIltVyk6ztjLfBCyDzCkZB+M3+7x+z1xO6DJvA19Cu4jL1hjwBq6Yx5L1h2+yD9bGr1oXTjSznPv4gNv45cDuQdrhlXYPdRupV29sSbs9JE/YOnCh5R922WXzJ/ISVxS4ot1rsrcQrbV6ByUU5OYhX8Sr/BMbIzdVdaJ7oF8msJs5UXXGTpoTuztKmUg7egMTXJ4J9eyZ0bWhXXlDn+eyMlY4hm5wNTKE3w2MT7jwXJljYv+xGiCNbziCrYBbfpt06OVV42fQpfx/C2lp0+fKu0D30V+9pdVwBusjWLgL7u1xHjRK76hw/h62zhv9q6qTUBYRYwt28nvqtaknvgua1r0T4Qe2HimP0wuuayiiOLivinUySW7NBedNeHxlJT7VMgt6FJCs2psZ0hpD9on9k3o8sXg29dv139G+uMf/VD/l//hv1f2hUHs/vjpp8qXjakv8St2VfeSUZ2asupaWBOH6AOIJvujsGmiK24qWyXJtg58eYsXOQTmA10n86iRJa571lTRD+mif//99xdPxsM3wH3TAzGa8ICiI/SxL/EP7WqXlT1ZoQsR9xk3tW0lxqiKIIn7xUPtauWCTOlLOzqDzei/MIdyf2HdSQyTp8nZrCvZBxpbss6GL+3kVWTZVta099iXs+YCS3nv9N57L9mHPtRTvliOvuAK5sH7g4UXvqwBG+uhia0RRpdEOz6ZCEoKhPfEnzlnhv7tm3e6Xq6YZlw6dWGtt2/t0N/0iHGiY+rII24HMiBT8WOVsmIHapac6lb06uFK/kV3V8ldQOdkA4+QWba6SoM8jS0X8ii/YNhb0zcp55JliC1xT15Ayy13fOjcoC3k2gZTyTY5wfqDERPaSUzuOA9N2ie5dOQ9pku5qnvJz1hX+qzr5SLMBFd/Ky/jYcnecjI/Ym890J/44y1ngZzBBZ7YkpIcONEdWbEt+iZOOsj7ta7zvLJklHXHWSrPL/EPsCGdCxcNzhOHoiNniTu+RElf7oMhzztVLduKz7OmZj0Wep4+e7L65sIwOTchh3UkuiIj7yYb+4O1q9L1nZbvHsGf1Pype4KctS9BykKXDUfMjp0EeHLdtRKZBCqCMXlQuOOblCa5k3QlBsiMUqnJxNvLvbkmhLlPshVJMNhEm/qkPlgs70n8O5JmkvyRGZosSNEduam7Wnmpn9+6iO6uUhX6kJP7JIjkNanEVd1ah5JkNmQKHTiBJsE3KZKVBTBlcADOZjsfEnEwAQqdmKPYnISNjtxfWMRe8nKoqtYB+22wswpvbPahsYtvu97piy8+1+eUE7uaQ8GVxWuH5mQDic7LvqF/l5GTTXEyIW78ln0rwVi0UysXALpKkC6/xqfuuk0iOrM4u6xmga9uDewv6Af4xGUb2qHQ7NuuTPKJzY2twXky+SRrwocqFbIG48X4jg0ZT7/QdWsPpZ04BX/abkstFbXhFwm17a3cX59cls3ZdGzh201dhT6pXJRWdWnrlqnLpr3J0Oz4S7aaOB748J6DVZU18K/AE1zLTBd9ooCIg03iWtWSrFutdYUeNtq0kMNP2oaKUpIp4orM+IgBDp74FH2JVzl0VnetBxm0qbqXyPivGp3Q5EXnjBBx5b5KRYm8rlZqgXO77Mg5FGdM5kb6twqIm55g2Pddj1f0p524CfDxUWKSgypqkCMN4hhdwWtHlmQbO5Bj2rr5z4ylRLe4bAapG3zJ98aWJqcyFxOn1BZ+jl3RsfitjdiEZ5AzEWEjH1ssaj1cjCX+QFboCjk7fPvlon3fFlFssr1iL3yTeK8BmOKHQQyyjihyH/THH9GTOGQcSBL0aZ/Q0FSugic+iU25R43Sdjm3jy6Ad67+DWwpCmGEUNJcxA8/6Fr0j8wTfMVY1o2dmCWO1a2DnM1LiPA3X6A4RNDlk3x/QCDRsC3b6qpVC3yJo/Bf6rje9MUP3aXYaZs1/H75bflQ0uAwUIwXVzau6QAAEABJREFUYyNM9AUflRzZNKrMz9un66YvNiXOihMZirw89B0cTqJrdUMU3+Q+MU2unMT7YE3PX5GsauX/MdCDeBeCFiMdtia2PG72OTwkf3PwG/R3LeJv7VKELDYrQ+HVw7XsYOz65KqNda2gbeKm2FvSBg6h75oHgW7WwFPC5n2/IAEc/CzuQ9Pk+b5vHHSv6JbesMdZ/DGeGFovXSc5GaxZW06wkl569+5OB4e3Rtc7Xsi8437gi1WgkYr5PeQqPDA1wmQtLJH17RoBFgiAjnNpF/Sop4Ud26aNIjoMr80P3S6vPuObotzq6BJXTGvsro7ugSF08kkedZX2bo3kLPJm1D4WhTQ31NiQg2+5Fd9HH8PrE/mRFZvMTf6qZLhiU+pFxI96wIga2RY/tC6IThSfCwMYc88eHH40a3DWaPQW+HOIPTjQStiJDD6a8BZ2ZDx2xp/vOMtM5K0H4DvWVVnlYv+56LJt6q2VXMsemL2tC3nVaw0ytChVrshKccbht634yuUVz2DuKjW8ifUNm7V0P+Cc+K4L6+Htpi7BeyDnpE4ZCXnUodkSsnGBmjWCVFNerKQe2DmRkfEB5cF+ff9QhPxirUkt5I/4jzr7j3rKNjvxQPZUg+Ek/xKz2JY6PrRhsFTQXliPGz+hUqkd+dVgNH4DM7k+kXFwdpoQZc+q8pLdVUKEYtSGn1fZGzveKZgFkvg96+O2s+bDXzBM3S6a8FuFnCrf2m7uLSF0EteJT2mue8GfkUbXxO6RAraT+RcZ0dPdHGWt0Oz7BVmlZq43/fvlsvICMWv9jD3iiu5CZhe6odsoTQmGg3U1Dzfx39u3b5j/79ZDUvoBDPftc8WHW6MLgPve2uDnVs25urGtqyCcsBhMFIxP17bt6uqYpsg8+NLuxOa026XyRv5Iph0MWYvWuotvT87VWY83sG8NbdV6YVzUZQE/OdDKg/uz58/WX/fPvPomv82NLb/+1a+V3yo/0OfaJHQc5FmDPX/zZUNIUB/HnboNFulgvr3HuTgvAT744D39/g+/19e8sM0Lgm9ev9YXX3yxXhJ89PFH+vijT8A+138GZ5sXB1d9+NEH4BJ+fLtiEd9a1oXYxIa8vOzGFvTF309Y6//Tf/6/av2tWr6EAZIwD7mnzE1i+fXX3ygvgDJ/3vDyf2LPyQt3+7bGRP4gl54+e7a+bPj+9z7Rf/wP/51++IPv6c9+/CP95c9/ru99/PHCE7vyixz5j/3+9u/+Xr/+3e9IP2sgCyfoKV8UNPsL4gUArfh1a+C3xAxiuktdLUsyfBu50diUsewdVcE1lx8Ga17wtkqLhlwW+Ae5DYV631S2LOlknYmOKq98SZ+RP7FtwJPYNlg21ocT/kH/PfFacuivLh18IXTPvn08PPSnb/EjP3LvyankWQczslUM5FOloqR5LFtPDXTmPvyJQ+yMH9IOjpPz+wBDvmjKmrklT5G7dTMvjO8e97lIEfKyPk6dyF98dBe2Rm94uV1z5IL/XaXIyZihUS4UxyfhjYz4JvfBdw+W4C5oba/5HyfeaIfoSngU+gM/xw+2FT0neRfxacfGHf+WnS54JphOSvYeIXIuGdXMpy5ieqOL3jCkthO/mVtVlWzLFd5B360/+FMmNkWnGYFQXa3qW/64BF8tP9peGKqis9X4OThhV67UGZuslxP/nvgjMqt6YS74LtgVXcVA7k/WPtuspxPVVtEulIbmJL8wnry/2S1Zj9dJbim5wSSZ+G6S05FnQBzk3sS/T64XbBHryb3aDXbyib3mBJvQA6i1Z2YvTInsNZYGqtKXPE5JvA54G1sGehvfH5wFTvRwq0EOJgcM4IK3+UGl4ErdVdhWK+9sK39iY9Za28q+MsEem/fLroJ+IDgvytIHw8qnkzNzN76nGBrbQYtWyUb7FFfqccOEzMgZ4LsVLbqqXnUjJ0XEDHbt265cxU36UzIHUgpVfBScc9F7yaiuhT+06RdXdFFBO5Q8zxr86uuv8Mep9/gC9M9++EP9/Kc/04sXL5W/qfQPv/wH/fIXvyAeY8nMeWrxy2p8LZXkUnQYu7nR7RpCCVSiLOPxxZChDd2J3anp1OM18ckqdCbembN03fyFz5f/ww/DxM7C8Cr0L/GmV/LDn+jWwzUjJG0DCTmLnB8DPQV9hhb9I93q+N/+Mcnr+DB+v/LFcoHBYAp1/gmdzJHk5YU9LX3veLbY9g3/jvXl2xeff772ycwFoy+5GVn3rNXv8kUwc+R62dm3X6xfSBrMifgiv9Ap8ANZyf/YZDoyz3NvcGS/uIN/yeI5dEIc/4R24q/IoUsIUPTaBcSpspVc6S7RJNZTsdGSYt/AZwP+rqaHHEbIhk2ZJ+FNbm6s79f9oifs2VXWwLbr/pizTR720tOMxd4Vyy7OmfdgAUMb3b6tZ1VLT7tWX2yMjkb/HXtU6n3fZKgmelIQwt3tM1ifCC8YBh3m7PFEwZuzS3xwITawMac21qADzKxHYDlYuyoOQPLd2zs9e/5cycEGx8kaM/HBDCP232rzDHlZOmxzrnmnrAvZb/KOJj4Ieb7UGOT7QbnPukSd8ZxZMg8u7GnBNVgrIzcFobqCs5B7so5eybXQNDjjv9g4vsVj5eyUXwIKTeIS/uh0bMFnae/EI8+sE76Mf5elvkvlf2rdcbarlHpjYpAvumdiRm8Cns0pC2nGq6wiwZKgKzDTytUEPpOyqjTJItt6zSH7zdu3OtfmXFpjTM5irNFzIWEyUfIiOiWJUL65Orq6G10P8ruiRoX8rmaCbtr3bfVtyEqCRa6rlNJdessLj0ySbIqyl30T/ZOEcpkuL35hcJIzOCfY0w5faKt70UwmwWOyPuVb7WAPXV7GvFp2vtHbO2yF7p5F8MIk2feLYhMil4y0gYHeor/XJjQYjE7b6mrFH/FBY5Nd+rfLtyYPaQP8QBYstz5+Dh7GcLwOfM1tmqtt7Iz8YO+6yQt/F+0HkUW7m3sYJyV+oOIztUhQ1PiBir7bZ+DHgs8u2ZbRcxsxlVffJDcW1DmVzfvIgzmj62N+2uBkW0PWigF+y4bAiBLD4MyCllyMvuRibJkYP0PEDzsy5sqxiZwGx957RhXMxfjJAjuIS+7jn8G9bd2x6SBqPUwlNtFnW/kTPIjPMLlGDlhyW9u+rTLZWJsDxQhm5EwM7S6+FAIPfeI6OWTF79E9NRQf5T6YoovTqlIO6FRSwd97K3k9oG9b39ITXyTLZYUuNtEUYLWTK8nXu7t3bB5PtV126AoJ0hnfY2/01WIACb4I32Qsxb7p0bpMTGK55CrFL/k/EaJPXMG2bYDFM6HqbrmtrpItPdKJq9A30EGTD3rhSTwnG8eJvwqGk77YOKm78S22RFDhC5gkZJaQLcn2KuKyra5eI7aV64xcrJ7kQfwX+RvySrfxVG2klVVFr0u5KvWDjEe4sS3YEzscovAKjLnvbhme8E18WdUq5Am94hrUydmU2EaXGp6UJX/p8jpgRXb8EfvdRs5NVrsU1Mn52wuOTYIvelwZMZYOTfJwyUBw47/49XEN2a5X/FPk0EDXqfBCJhiFKcRq6ojPsCF6xGVkl4sWJBAnP2KjbRlp8UtyNrbo4Yrcqo1xR+yq4V7tBxIJ/omuwdyIzOpSvngY6L6w0Vf8J8noz3jyTrnMD1sZt7mh8Fn3wMP+IW60fE2eH5TkQWywTEiCeFIPfbuuwdjkRXRv3dr2Td3YbCl6d/BkTl0uFwk8VU3/rlzdpa5CZfEwaNlW4/dmTgR3tTmgPVE/yC9oISFEU4O8GNgrLhts3IcnJf2pq0vBUPBNxm0v3rT1eLGuSlauAc1A5sC3sXtwv2r8nDo0bBmpMMVKTmO+LvtFkRn6QaROZEzqm1hayGk1OXJS8LGxF1/YyEBXvCraybdiLKVVWtCWNumGUP+b10SGAoRRxCjEk8S0LUcPHSeHTxl99C/fKFkFWmKc/qWzWt3NyO1jqtBSqdq8RAI7uqLP+DR4R2xFN6KBgNaH+/Q/+qG6lRjYXjRCsM0PBMdvaUVP/FDdy6/ZW9JXfeNt6k4esNYZm4SQ9D3yIpiXEkPRe89LjugWV/6dzt42XTlD2CZvTyVuiXFsuFwvSj01ldw1cg1f8mYnrttl04ZeF518jB/q4ebA7g0/VPeiYVjLzi45BT4h18jstKG3S8VYwddFm1yXCtbJT1Nr2TGxc1Aypxqa7ElzxW6wZEzd5yxIXi5XhK5aqJIRFbrMOyFu8qKxIKLJ+IRkSLZO1jrbNK16qIGnXG95mXqSs1nPYuskplBqw4/5wmEuevITBtva902N/gGe8Gf9iH2Xy4Wxi5o5nXPeDj8AmAPnWmOi5y0PyXc8ACfe7zhj3rP/R+c6Z4IdgKpK3gxNctUoiJ5BjAf3XcU4nfigwLDh5+5W/McPTbBnHx3IAiq0obdCM8B/0p+8E5dt1JlWeqbe8LL800//yAPWhXPNrpMX4kbeD37wfXJocCZ+q9///nfqar1+83q9AE8+XdgrDs4YH/Fyeb0YwO6vGd8um5IXob/s5JUL2VfOOeQeNm628KqeP3sqLEaulbP8C17OxFfi+t0f/qDfp+SfWKlSXoJnbh/4/p7zaoPlOS/9E5OV48iMjPj+BHuTS1ce1OPfxCe/UXlhbgTvihv0idXTJ8Eg2fijSm/fvJOmH+4tgHIv9rwTP70lnoc+fP8DfcSL/k+w+6c//ak++vAjveTF+TNewBtcv/zHf9Tf/M3f6Z//5Vd8efBaA/t725V/HmG77MoXXGfWF3BWlYJx0F7YyI3Yk3hO4ib8Na310H1ieyG/if2V+dwr/sSQ8a7Whv8Lu42+K3bt+659u6ihj/yU5B8cy9+D3B/kVvyRHIi+CY6OXIk8OCinBn22kbUpGHK/1a7Q24ZSGmDDJF7ocJZEX3wff5/Mv3yJqSE9TbyxJxhsE/eKeQrOLdi76PPSkRhDoqpaelqWqzXI/wu+5G6tDwMbLKlsHaz9yRFpImPoAFP6GeZjJEihsWlT6FSq6KguZKRY1U1MWusy0hKH3ECcOVuiM/f0P7RWT3Qt/fSvjtBAMPBffCwVtl5UZRAyF7ZNO/kwQk8ZxKKqVI2GRSOuiZ1GHDzYKjDgBBlZtpUrcYiOtFMebUxe5b6R99iXexxKNTWRZ1u2VeijoaK97xfiUIrMib+zVg2wHcy71OKa4HW34F48CMO3ByNaz0jJ4czDt6zfVSXIsfnffIl2TfSHwdUSelcOLNqJbmLI+CxJZUVX1uQ71qZ7sET+ROJjPsaHE9J9v2rROzoHFOlVxKNvkBcn69k7BX9eDMemtGPrSQJPcibzcNI+yCe113kg/bEBgSrwFjjFNcB45Fksg5R71vjQeI2NlUeWtcFjm3ky4A+2CQUfS7aVOR4bIte+jQ98zxAEQ2kP1nBp6mBPuMcPwYdK1qR7XvLdf0vTiQsyYMROKRjFtbEWh37wo+LTm3BG+BfMzREAABAASURBVNDO3ntit8AUGcESuqwfhbzwicEgv3+XdZIWuf329Zv177Af7KcveM+RfePjjz/UE+b7Adb8jahf/PIXevXNN0pshK6dvWNPnjEHosvIr25VtXJBQjXBn0Lz4RO6BntXiUFN9JuxgsHpo52+iY0Q6CRn7/NeKvcQ2lajJ/vEII/i9+5N1ehlTA9X9AgVTV9YB35/LIiByjL62qWyV8m4/vcu/zsC2iXLtpjkqmoKbekhnlM5M9yBP3Pjwrr3hvdGeEQv2Stzb8BlzLZiU8m6sObH/olvxHjsvycvq7xwRsPEdliUX0ad5PyJjh0/tGv5bJJ70XOSD5ljrtLCJ3ITX+TlPqroK9nWvm/aeldkZ/6cmTukR+5Nb8EfebbV2BmZ4mp0Ziw8wfGEvMjfUl7ytk0FvaGb2OElh5/0ibKRPxt6B3YOcEaOZAGdnwLTLttgtMTnjpfEqQ9yMvLueRkurskcplqfATOwJfhCY8MoZIGFas21Af1AZ3eRYnP5a2evPci10Az8eYsJd+DufdPGnojblP5mj458RpU6eu7xf3wR3ZOkHOjYiPeJXbdyMo9P5fywzv34d4K1ujlnDuUXz95xxgwm29hcyri4Gt1Ziw94hOznnFPi/9wfYN3Rs2Ffzo8YBKRa74QkfCmiBhbbclknvkt9JU63c+yh7/oiCt81hD+d/qpSAjRY/OcU4RCJwGlK0rQ16Cwn2BI5SS8feOa0OHGrCL5JuE6ikDAJeA5kB4EcLAI5aN3xMHKSCMR7bS6ZTKgSoRexRyB6EJ4ECY9tkkuKzNC8I3nXBje5IxqkKi+275Q68oNvwL/kUkOm/bLJVXrHwmRbTQLmIdDYEuETosuTC4fGZ7penmi/XvSEzaWrBTDJ0h0vL/PbnGlPgEbPO2yxrXxTFJ333CdZXzx/Idsk9pNVGn9kw7tDRn5z/8Xz59p608AnWdzSFxyRmRjER5mkAx9mgovLBoSsTLD4q2hvLASZbO94kOhlizSwZYAv8rhRXo4WvIu78lNMYl6aMEGzcEKu2JiYTPjii7H8djs0Slb8UNWInKoq5ZpgS50SqYMYG9pqfEa9hCIY1SGB95Rd8roTeZaYmEMK/auvgDtXqe5Fl00i+myrKLGtukR6ysjKQX/wTeIJbnHZVi2cQwbnHfG+pwCDz5ShmzwkFGNdpSIGadsGH+OCP22BPj6IAtrB3N2rNbA7uYVAxU8qIadWDlwvl9V3ggmnqckzwxU9rrSQO4WWm77Miyrk0if0pm0ErjgEK0Wyqkv7opvqbpn7smVbVakBIa2xDZ2Xy06+3jFW0NziNgm0bQB4/aeHB/YxKBf+LEF/+03DAZ0EPknVTa4MTWiT+8fDBkGPlg+gK/iBAM25DhLZMCLD8Ldb7Y2xCSUd+H7im3lMcHAPUWXEJh92qbw6T3JJWVPAMsjTYtwP9xCwMTDbwXRwGJ7EIzLc/EwBz8obFdEjn6BrfKLo0b+/oktQxdap/OkqRVeVlSKuQneKbdkUmTF0GflZxyQNMGRe0hQCdCEPVhupq44dlMz13Bvec839Q5P+9K1iyfxJ30B26shL7yOe6LK4cCGK1xrK3a2u4C81fuhqHRwSqkr5N2EP5AnZ1S3gSrQfS+QtG6XVq4cLc5U14iAGB7KWSnBn+Hq5KrmWteod61r6QnNw0HFForTwI9EPJTQpkbPqGxANZGbtvrDRb6xpk7zPWniCuavELcLggH4STxuJFFEmg1RK/KFQ7P22rA5BRozxsx0+7sFXXcpFDxXRB9QgP9++ebvyGHK+AHijt2/vbvfo3TZ4HNoBj2SwKZeFzxvd6AFPfBLfrEMfgrpb+856Z8xg/MZi6OvbYjMoxqGXbm39u6vQlQLMb3ttw5/SS7+NPHSFrip9JXMPKupSptBgDtuWJVUXP3WbJ4pdFOpao1JeRoeg4i94EhOCCqNVyFdJtmWJNXnKTks6WKAnsaL3276slRPbZmj5MdKm6MaCVqi5f6SxraIEcxV20W6nLiWXaekgL++IT9am0PhBWHfJ8IT+BEfosg+stYn4ib5Ul/2i6/WJksviOvENKNYnvqlq2VYhy7Ye8/FRz8E6dZIX6c88SdxjiG3F3oM5k7FlEzZPaC3pJrtWzFBATz6TNfXUHfmXuV8qBX/aa05B0lX8vPFPsL7jIdjy6uvalObkR+K0XzbljNHdWvjpb7fcdaPD1+Iy+ZhYNGe31FmjBi9ahfxlG5gX7so6PpgLt0O4bd1ETEVf5u3OOlvIr25tYC1Kvhy8sB620Yu+fd9l+gdzm1sF3+Vy65t02OankD1leOK77OPL18T7nvPfYL2o6kUTDIU8wTbgNDzRd9kvCq6czQpa21p/QgsdGjSxPbkT+YlX1uSdebrvOxSxb1JLd7wovcMnBe9EStaq+EbIPPHTxEcNZXJqs9TmhkRYNViZYMz/nX1hV5fVXbr07aXmhQei/BOJz58911POns9YVy+sM11TG8L2raFHOjkbnNGd/9Arf0so7SPypWXrFT+vh9vJPTFI+/PPv0DOhrlTg3z9+L33dJKXBYacVf/1X/9FeeH+l3/5F+uFamFTfG57/dbiiW2fffG5vvjqa+Wl85OnT/Ti6XN98+WX+u2vf8VL7Dci2eHl3Ny9Xs7c46/E5aOPPtTTF8+Fm5V58G7N1Xvlt+g3sF55aZ7+t29fk1f3pNwpWcpviuXfYc9L3PwCy0HcBY78m+FZnwe5UwW+ly/ge7d+6+2ykZ8CCvGwEYKgjTi+j71Pnz/lGeEdYRjgONa6ceCL169e6/7u0HPO42/5YuKOF01vXr3S73/zW73mBdJgP0h+fPbZ52sfyBcPOfNPcuxE/pnFCZt7u+DjHflTBldTDISqWrFrsF1CE1rKxv1GfgZfGZpFV7KNmcliDIE/8zGxuONlwlseuE1OHcT7HAeGDt0xF96x96avuuE9eTh/y5cHb/DlfMi5YNuWbNip0UdOGb1oUfww8NmIXNbtrlZ+6/DEP1didLlseotf3hHTt7xgDT0TZ734GeTkN19+JRHs5ixtW7YVexsfVBV+2VTd9NfCY0nxaUFXe/qlrFN0a9s3bEAcQCfejH1dpcihKySs1ZfVnNxNckIRmDYdjZ7464w9YAsmocf2jQ+ci4eEnJFCv20Z/nWmXf3c0MdPsNxicaJnwHuSd12ljfjZXnyxI2vH8iF6s35G/5mchQZYEpTR20UchH3IUkkGbxOLcmvZGEwZSxF04EmXkmeU0NlmQDo4R+/kd+x4R3wa/wefXbKt+EK5kBXsk/gGC9zL/8YOQ3tl/1v2QJs6sZSM/FMn60RiE57Iq77JRqRCN/GxuApZObs1GLhV7resYdzblm36mlpE9ebTYAnegzyzS/mNS3eRtyf4WAvwpTRXDO7J8XfkXnx9xzN2fLkKQA5iEjnBdyJrwyeWdNJf3Wpk7pddO+ts5E/6G31VVnywdJD3N3uib8rwi5+X60WJj23xYf0cFPwCtq6SkSGuGRz46qBEXsqkf5A3dnj/fWGAz0F+MKRCzsCPg/gEc2SFT4LnQb64JjRLLoK7Nnr+/YdOxiNrwhd+ICn2pWzxiQsTp1YOoXOCLTTBkXVvYNPT/H8W+PAt6+Id/r5smz764H199P4Hev/le/qYLyHveJ7+m7/7W/3in/5RSc8ixgUeV+Jb6uQz8m0DMGhShurhHhAxA5TFeD6mTQGfaI2AgraJnVefyBniQi7kp5F9nFP3rInKBYjY0uRbdUvwxv5VIgu+YBTXXPei51ZMX6MjJb4b+LD7hmuEKvQTorSRWxWO3P9bSc+Ng75FP4FgffDypT5474OVf7b16aefqtDlKu2Xi67s88rF/dOnz1Z+xjcbNrSb8/SQ+ZO4ZB5mLP8B55WcDPqDXAvWJ9w/ZR9FhS7EOX2Xy77k2daVZ6r0rXmM/sixHYsULFVW7a2qus0ZdNrSa75o6SpUDYmOrA2Rk7KerxmrboagkWTkNPmSvXmQy7E1PF40EYNHiZVlcF60967J/c54bNGDvDv2tIEfV6xKiozqWvWWPRMdBW10VbUGuuKjnAuzTk9kLnm+2Rg56bPRTOku2dYg1hMvZPwk9+laOsQ1KSdybbMOstcq9FPdjY+wg/GdvN/BA4mqW7F3MqfCl+e+AX+BE1ahRsnHxs8Zm2AM1oWbOK49g/WgurQRw9DmnJF/2i/065zH+fMpL9NznlWukR+Ixo7eWi/fe7nOA/fMzyv5dRuVqnr5Obbmbyi+ecOZBx8X2NhSFHxdm7I+XsLHWniwBug7vuo71v8nVZ8AExWS6STB7pUkkqyTTX3924IkAzmig8RMoO7ZtE76xHVQD4KUQ1QOf2biJZnFpEngJ7UQOKjdldxTEexMGNi1+q2VzNVMYMaKJKkuNYlk7uXSTiJGVlWr3cpVjFm3Pxu00aloAGz51k8FPXrRP5kQkZdJbGRmckROWLpLhbzoSHIGV/o3FoYTe/fLReFTWaENjW0eoi7Kv8k+0PnFF18AIdPVJP9B+2TBe6LozaIanRmNnvirmbRHJhwJnrq71dhRyBVX9w23zA3YN+hnxtDVVVqTk+1oZxEytA1vsN4jz25lXNDbloVn8AGVcjOYqCk2iwmyj8SRegODuO4zKZFZFMEQuXapqmUHl25XWefSFw23LqEnNp88GEywnshShnkizSIz0SM6JmPdJq8ODXKtkR358fGEZrCxukqFLWmLa+ZlLZgFv7jmNPqHDjbgqGiwxQaeV5X2TM7it2xGA5mToIauuuCWKvK7ZOp0ZDwxEnTrfk5ieacJVpteZIzIVHEj2Tf/JW+qQjA1yBflgnflDDQRd9BfVd/yhCTFho/GhCgli3HLt013jZmD6BCThQ8UCyA8fLoKTi078h9q5KEoLMEjGnZiNWWwGV91l2wrvkBdPpKlcilXQYcG2eY2BV6qroKm6ZtgObXkQzti474puQmZCrqTzWbwMjx2LDq0fCsOCfnEn7qplGAc0ETWJC9Da9MpLuQH68E8Kfq6irg2LCUbGuJykn+idsa61oZe2DqZG0h4+EyhQipTW3kRZ7ok6yCmacLCrWVkBEtosJT43ysYlj0IybgeL0NP25RsjouP/DjxQeIdvvTZ+JyvBYNpImMwPm4AlLU0821gA2Jun9WewkpFr+AX2G3DLZqM0JZFLOI9Ye1UV6lYBwZ+jD1LBT40N5EzmVPL1sh3ScioohaCHsqEPhhty7YyXt265bJ0sFbIor/RPRd+23RZA94F8PZDkm7X0mdVw0Pb0uKNH6p64aZLfrCxurTWtdzTLjB2b5LIZ37mU9HoUmQE8yCOWVdzaMsLAoY18ENemB13pwZ6M3dtuH3DHbkn85JbNTgyVvzYutTIPsi7xMbYc/BlwjtefJysa/kiM3zHcacqsw/srPU786DB3YrubcdW/BEMkz0Si1d/VSnXBFtXLT/Et6hVZE54Mh/4xAH2AAAQAElEQVSN3AnmVaBNf/gGdkIiG1Q0bOrQ0T6TexTLIcXmQcuKzvAPcfHjYM4UI21+wm/aAxsRcYNp6Li3rbGwM4rc9D6W5JHKC3/y5bFfkQVG+zamh2tiQ5qxp/C1GC/405dS3Kdecmmkjj8O4jPgzT3K8PGmqhvu+KKr6Ntl/kT2ynMMWTT0ncy1CfaBjzBJLqu7JPtWJGyUjJzLftF+2VW0U6J/YktyKhhyb9/sSvsgJ3Jgjv1dhUhrQC+uib7QSOmb7AtDyc/cm74mn1Oqeq1ZwSauxD7tpj/raqEvc6E7eWUowIuO5LIgrCplLGek5FF3KTKKfsGbdSy+t/hj2Ms68U9wdjV5bnXBQ3GXbFOk+NHIH9DShV+uqu41FrqC/iSPDrDAoRRBmPnylpdA8U0wsTCJ5UehTwxtpCIzsZQmLF4+O5C1Ib8pk3Hbaz6kP30pJ7lQ9KctLtvLVqolYxDr4Mb1ErKDJTzcrI/9YF9ZwTMgnMGPgMG6ljVcXPFf7Oku1rtDWaMXJsZMKfhtWuSlKANcG32XxJS6sWF96SALjawJ5JRLueKTqgbvlFiPDc6IypcTlQZ4JnbYGcEK7mmuL8rvwfuONSkvf49HmuWrIoabjuQ5OvM3Sb/38Sd6sl8pu+74cubnP/8pwtCJvLy8/vD9j/TrX/1G73jp/OEHH5Kb93pz90bDp/6ff/U/6be//z1746kvvvoK2Y1U8eLgc3322VfsiadevXqj/Oemr16/UtbJzJv8Z6qNbZ//4TNoP9Uf//iZPuOF/e//+Km261V/oH7Li/dqMPEQ+dnnXyr/zExyqLp0YtOFlxGJydRQ77vid4Drcr3oylhe/Ocl+b61NsYhWNgTo4MYNnJe8MLjZz/9GetCL9uPd/e6Y+3ObxH2VvqLv/iZPvn4Q162P1V8PvFb/k3312/eqLvXfPzs88/lssx99Oy8kNrQn99i723Xgd9PYi+u5G1wZE52lbqINbFiSPvlouJ+GlnUFzAnBzJXq5o8yLpwv2i6tsU7kBu6zP/kcB7wbUM717kwD+H3xO2O9UdE5nLddUFPfHLdLytfwxc/VmyAN/iqwAXufFE5yFnbS1/y/m6doa2D/jzsx1fhP8k3QiEjR8lV9LEbgGVQTrqmcg3sDa7ITcwyh7pLhc7qVlOe8HLJ1TrBsF926qG1fmYDRq5SbCqjSQsLdzrAkNrmJ8XQ7fixaJ/g7S7ZVq67h5eythdf7Ekese2xBp+4Ya46GEI/mA90fstvG7uGInsV8MeeiX03DVo2GebGpkZ3JxfTpg5P8sG2NjAKwqpePBkL7oa2WkpOZHwiK59giQ9jb8r1ekk3duBnWtkHCjwneb4w4cfYX+Ulf4BxMIfEFf+7SsmzyAcOCkWe7MyFd9g4dcb2DCDnhgPfSDLyBn2D8eCIjp1zvgHdYLcLl8EPjtBwu+5to69E9W2Z5LLBUd0ycteAAmWyjtwrz6sM0I2jbM3YEN2a6m1TeCc4YNFMP+0JTfxQkcdAcij5HqkD++/Yf7Jn33NWm9y7TQoPoUEi1yIHUcoV28rWqqvShW/Gqu1aGC7MrcR0gil8E5tSbOSCZ4AnpbExpWppwhfbt5jjxwlzSrDmHnaF3rZsKzZdLvvqS1vr8vo50dl183tyPJ0n61bWnJ0862rQ6aYPPQP6AbZgTjv08WXk2mZd2sFX6//s+Obrb5iHd/rw/ff1sz//qb7/vR/o+z/8AV9+PmPN/qP++m/+Rq95CR89CpzFf4F/W5hRJxQrV4ZT/zcFntuYEWGG4+uW0o+/TJkIik0pA58ug2QdnA0O7Mm+F5qUUmnD5nteMmbfSC4P7E2/plXILUeHZDf755Bt5Y8eLyZG/CZ68+m6+bcXG4O6XWUpXSmx03QP9u60aSq8J8+8OfN0mLEjefjVN19pMWqGRBtxKtYIY1uBJTkVzEuOpZN1LvwFDpX12I6NE57Ltumy4XOkZU/YybfJHLxsuyLDtmzrxF9S6lORZVsZB5byZUV8NfFV/CjG4r+MtbEfPeKK7GJs+ZC+KgMJOZKaftu0pAs2ZU+2vO5jT94bpkzyM2vWU/bNy7bpOS+Nr/uFL9iuwJkKS/aefOGdl/wHa3l+USBrYM6QyV1xLZnYFP9giMLX1eApDXiunC2qaWMTgmVbuTLH7nn/lLXg5B3TO744XnHDnsG6ED8c+G9g/Imcg760UyTL+CNY4p9BDN/x5d8Jju5NB7EKdtsLR0Eb+uAo+k7ydVJCl/n6SEtqaoIzuG3r6dOn6m7m371YeJaPsu/H5vALbM+ePZdtZe2K7GrmOrJPMIvrLee70C+cyKZLglxc+VsF71gPB7E4wF4MZE+odkSrykt/+PX/9+v/mMD6P0b+fz7qHNiSEKQ+sR4UNnaXTEBr2zVtbdQiSPf3pw6Cdk+CJvAJoMwiRsDOh8BPgpy/KpbA7pedQJY26pXAVWtzjb4Ed2jqlpQTuYeS7F+9egXNPf1TRu6Vb++KuplM29aqKtlW06ZBkh5K8rKbyl1MvqGu1uaWSFT21nVAHUwOOpTJl0Q/wBsMdun/96oqGZ35bZovPvscLGNtShcWCsvovFe7lH8n6x2b0Os8cPDwkIUlOvPiMxt+NidSeunEsQrO6Ey9JhS+jA+7wc0kmeAdLAQTQI3/XZbAkkUHRPQK3xwgCIXFLFf6y1b3JtuypPhXtGzL8Fulg4kW23G5smid3A8Wl8p4WYJ+gMG+tSs1E3qN0/63scg/sWUqNpzxI+VIbuDjxDmbYHVF1SricrcyZvQ1C69tHkLBXFZBW9SCuqvV3M/4AX+kb9B/EuATfPnmLxtGXrAP8vB6vSCHPIUeMoXFNtYY1qnEIJ3pjx/p/XbsnsU3i2BXyS7o+eDalZMISzyyIZ6JEwJyb3DGFwc2x5ZyaeBHyNU7hyvlumlp7BDNCb9oGFrbqm7V0ik1D396uGZsoA0E2VZ1yfxZH+7FVY81/NziqwZ0YnKoqrUxL1K6S4lNyAsdhDLkq0RPYiH0jTUwteRyX5aqLdvUm7Z9Z0PdBIEaOZfLhaaVKy8y44uBb7LQB/eU1W5VgUvgwk/L78gLnpSDuZK+5U9oijF3ydhUZUVm943/XL7T6oNUZRPOqeRC7umQDZ4pQnDrP8jF2CjRT4nM5Pwgh7oKbLVoJ7YHO/CXrzJvxhqRQCPberwsPzal9MMUWya1GNrI6b60oreJgQ1OZAUnaiQkcpsPQKdsK99WJ1YFpqyZIYFw0UTuklnIiQ9YyGBRYlnGBsrJHD7x74E/4/87Xijc0w6G2HUSzzzMzBwMETw4cBz45oDmpJ3xSf/xICPretaj8NJ9g2wpc+RgbseHJzrzcJMDRPhsCyhr3U0Mwx/sie+SkR/4qKirWrIU+Tt7SnWpupfvJ3PbVbJLj9fE7qJvErfBg1NXoctafyxFj7kLnS1lXekqNTJOeBvZE78NAhCfZS73ys3SyYuK2IMU1E0drAWFECOPSl03Xfcc5gfz+3rdIR3K2LZZiQ0dYBiSxfrKYUlKU/u2KXR0K/g3bA0W20puWzf+4E8JtvSJCxLZ0IE5tBnHfcp4ZNm0VqlQq8m1+DwYT9bDk0N/YmpDVxaMcjXVJK+mipa4yhYfWhItim7XQ6exX/RGd+SNvHSncZA/0ROyKmtd9PNR+nbWi/RNGCsduaFYRv/yGHcPH8bTLw4NqbNvTOLmDDMGiwi9Jnk8KDksl1tb/Mvggb2D3H3HYdN2uL4tbSxF7kleCSyxPn5KLXKiyY0rh/Q83Lqsxo/bvilreDO29abq1kHe33NgT59tpT+abv7R2tszF3KgFddEX+gn8QMiquMZzKBfdNj4ATy2FZmiNvrFlTmcQlPpz29VB/+JjROeSLojHyM/dXwSGcHCsMyf28dS9EuY+qCPgTygZQ6kDHL6hCn+SIFSBZaVY2Vl3Uh8t8uug5xCoLrwqW7XTk7npWf8sT/4Lf7cL5eV48GLOIXjQk7MhzXofFx3MGZgl22Qab14iU0H/j4pttHXin1NLCb2BFuBbYJbXJAIMUtfVyv6o2uLPku1aIfiv+7SRowncYgfwit+2KWmv4n1RFpKQVtVyro3yPtGTmgK+mCe5GL4ct/wV7eoVG1Fh6kjZzzI0yNeGZpS/HXl3JI8bngLXfFj2SoX69ethnyxrgdXCTun8sLhHh9mbGBLcuHEN4YPkmXrW86kz58/U3BOxl4+f65PPvxAXa1nT55RF/vnqV/+8hf64ssv9fTFM156f71+M/rHP/yhfvTjHynx/dHDf5qaf5Lk/fyWIwVxmtjzDPnNPHz27KnyG3YfvP/e+k3ID957Tx9/+KHyH9X97Gc/15/9+U/wyUUv3ntf73/wIS95rnoPOfvlooP56yrhTjyFfTfhy4aD3BiS4pM77Bl8sfnksrPPcN5H/x0PkNt+UUp+47zJka13dZU2Slm6gu8Hn3zCOf2pmrPLC+xs1u7M+df5j1mR85SH3QvPGC9evNROTH71m9/IMN/j28H4sEVTK0bISy5l/pSs+Df77TqPZl6St+Iy/NEXoyIjMaJbE/uyzwNNJ7RGRmgS8+TVHevM0+tThSf0jb1ZV+Kn5Y/gYX1kWVNinxdQoY38C/6MOKGjwNxV6uRWl6qaYlVvekK8wo8oiUbivNGfORFZwXJyPogsI2NCOJi7mWeNnORs1iRxmfvqppVRI7+/1SkEVBX3rKOFr8C1Mc/y2/PB3vgy+jJPzLhtFXXGUiyRo8wg9AdD7m3L9rI9cZgEJr6hC3+e2DNvY+knf8In+BG7cDRYTSkYgs3oQGB+rmIbDKX4OkWYFSyh76o1J7oKFq9S1ZIcsqVb8Dfyk1/xY5XR24p/M4YLFNz3fFEyWH/zDBOM6Utt5TKktXCkLyW9dGogIHF+xksr28jeJFnBGDq7MBcfQIfZ9E/dMEorbvhElq5PLir4Bzk4IAy+UiGvmV9DNkSybN/68OdE5spZS3zEkPY9sS3q/aY3uYm85NTB+Sq4qkoHeiYy4hvBbBufTQXDpLXsB5sd/EMMa7LG3XMmu7BHJxYDf5VK4kAQW5Z/uU/95OkTRU9XYzP8xC0yImgmd8F0stYExwkWICz6QZ9yQ8mcRjTiYUZL7KWSEBSMiFCuA57Hdu5tL52xdTIwWMzsW1+TC7bxIcirbn6AJnSSZRu/ieum88R/thc26TZue+VM5lz8lKJc5kcK/gu++EfQ0guec/VaVuL7yDOIwc4cvOM54YvPv9DbN6/18sVzff+T7+kD1uf8BvX777+v13yR+i//8i/6p3/+Z/ilidx7cG/7RRtr0gLN/bKDWlw22ioFW5040ZkP/bkzYwKPHi66ZUMvo0Brrg98F5kpIbMtu9SFhOjhPnGeBGrbLnrLue+OfSA5EF/LktEzsDN2cyPbytjUw58lRxK0Whe+58OwIBWsy7xGZYbTp9BSbIdM9q2ezAkyVoXOFy9f/sPd+AAAEABJREFUrBeliUPE9bar8LWgaYRVe82Toi1kRXa5ZUr+dkdvG7on78DyHDGoj3W27Npk/jR0RQ1RfgpO7egwc0DTy4djzSEpvwwUPbbVxMzI3jkTNXiCbdJvg5ybCesQjRJnsDvFbwdyJrE42AdyL+gjr6jdrapS9ybB2w/3Lm6Qc3JWvGeOZSz+OZi32deyHhT8KeKKfKql7469cxKXyM3cznzmNsOyfbMTnZbVtTEfjnU2O9ATupM56WIUmuUI3S7b395G/smza85KA9vy7iJ7a9a+ZS+y80sK1aV3vFSf2JJz/YHs7O8nc5OudcZ8nX/6J4pRU+isanWX0hXZaYT+ZA2z6Yeuu5lvb79dAy7ELmePrtIg6ZLL0f/VV1/xfpF3fPAFn21kt2xjM3bny2TCFSxPWBuz99+eGW627tum6+WqrtaV8Y012raqaukeD3ZATd9N7iBH9R1f9R3r/9Oqx9t5mCuCsmdCrkmrtdlmIgwm3D2BTXIeZNHBPRVBlzYSpbrAZ/JqkvynLlcmHwRJ0BDlJYddSjInmAcTA5VafAT/IImL2iSByJyu0tNsmm7u5krAvFiVwhUKrR8DHZMkRrFs9DNxMpC/kvv0+kRdpe5W5N444eNT9FMh9yY7PCnBcBuzqlqXy2XJ9TLPTHQWQXR+/sXnyiQT15VDOZXyV1WzUT3nANvw7iT2hUUNcvh2FUJ2kv9kMu3b/i2u0IXfZRbUI01Fd+SWsSke4JBw4vMMVje4R5pylQItkyaxSayqLDM6mDRli8/SFZlZZELLMH3wgtO+1bKUhSqT/XGcLhUL6cwgnYPFMmX1l1VVa2PMg2jsi86Qpn8Si2C6T2yhw4yFe4Lr1j5VXbKR9lCCbcCX8QNdE18ZPRsPR6HtKiVOO37sbpqTjehUDmFmzDZ4zlUgRB8HDfQNZH1BzCJ3ILPkhz8idaa6Wu1SlWGblNsnNqXYVmxJTlWVNuLa4akithsyhg4Wb7uUFxMDmxu/KeKk24JJvcawr8FuM5iSBIGw3XrUxS3Ut4/RkfnXXasjOTnhSb8hvGcuxS4zWmVieCgLc1WtfErexD8MM59PjiZDtvHNUOHXBvPER10dksVTXTL3dqRKZUXF8rVo29Y9m1A2Rt7gCBHwTmgmw8Yfk/vwEB/8MsE7sDt1SgZDfbLYZ4NgGBml6lZwfJsHEAa/bRUgBoSRU1WyrQHugUVU4mbZdxLfk5eADKuxT+uKNgr8QdbVi/82NOX1R7JpNbKrtC7oUxd93f/GUzIxvdcE/8Su0KQezNHgxREqeHbmeXyc8YUzWFeZGuA8oI8/7lhbD+KYQ0jqjLmt5kBkG3ETea3ifutdrlo+rm713rQl3CNgIZcYzzQn/Whl7YifbIuPshlPXhoxIgRDM0Ekjdj6IHcygAgFR/pTx75iPDaGNIevcinr1858lAWG1gbGwXyrLqVPD/5hkE/RZdlmrJS9ZKArJJFJEyD0sKZ//OFHK54z+YO8ga/Lrcy9YDqYY/fpH2EZOmOnhD1S8B7QHysxrKpe49GRsSkr8yYvbJN/JzoiUwDZYgunzhULDphbt4JrJ5b5QqSRVVVKZ9G+XnfakglA0d9Vsq20B/qL/sYnssDASwCJZjHeiq7YEdnimnOooQ3v5F5QKpfRBviMD+oBzknJ0K3cqAf6cj8BnHmwfAZGGwEM5GcZ3Q1G+ulS1jVEwiEtshAJfchfMvBx5EX2hDD8jk11kyN5+Vxc6UcyzFL8SpdsxmncXnqVBvIWAbLoFgTKdT7MhS4kIP/CGpt+3oWnktuQIgu+y2XXyRcuWWdX8srIJW+gXBgjwxbdypw5iG/kn+iGXZgG5lgFCXQ78gp/POVlW+jit3Ypl8s3WhhtZNI5mLuxYXvEWKWG/44XZE2+xPYmj6I3X7Yz3WSXJoqfPHmqxB1xis7Vz03mTdrhHdAN+g7wBnM1WFCdcdEcxLmqtPplDejueUjJXw/Nlw0H+GyvmAbjVq0mr/TQt2IeO9BR3UK0jDy7busanLZVspL/A3nxy0Rv2imRcaI3/SnGT1WNW+byxYa87k33d/dKfqfd6CroJvIiK/W+N7Eca66Hv6K3SkU5obPB0bXmzkkcIyPlYL20je233O8CrcNn0a2JbaHZ9437jCEHGroZ07oGN02civ7xYEv4giG1ocp695yYIUGTuNzz0uc+cYanUWR8lbPahh17WTs24gSFH/ZVz+Q2tqyMK7H23Csycm56++aNTtaZrtJGiczLvnMeQTv6+LnwD9rJpzPrWmRhdvCz7ElEqmpT4++qXjqztv3DL36hO/yfF+Xvv/+BXmBH/pPP/8f//X/Un/3ZjxT/fPjBB4v+17/9rdYZCZt+97vfq9g7jeTGnj/+4Q+0pn7y53+un//sp/rZz3+mH/7oB8rL9W++/lon+9eXvKjPF6+f/vGPesoLvB/94Hv6i5//VH/5Fz9bPnn1zdf69a9/pa+/+lLJ/ytn6603jg8m9gcum3pyvWhD38nLOTvapa5avpjk3ra1ivs38Rk+qNBYiv9uPj4VvPn3gz/746f6x3/8R71781Y//P73FTt/8uc/1vc++UgvXjzlZchTwaqPP/pIP/jk+xKyDl4ObHvrN7/9jd7evVV19FHAWe6QrHyzrcwr0mfVG3SD/chgA9bK1cRrSNizqfZNXaWtmhre7aJG5nQp8bO85ojYdxTZjGUtSX90ZI1LrFMaXbG7unSQV6Eb+Cb9T3nxmjNm4nqGEVkHgDKPkgc5Ozb5HpzhLfR0FV/a8GIFujvi+PrtG4nckixRrjxHGVx56VDtlbsn+qp75bC4ct5MPkf+RozoWjn16tUrFfIzh1Inr+2C71g+sk1+3il4TvK6ysumQA+EslXdssFCmQAbDHaVXPRJ9NwKCnUQg9h64BcxnPVi8TC3D9YOV8MBPTLK1kn/QK9t5T4yJmOREf16uAa+iW25jR0T+wfzMferwBPe5POTJ08UO0MXjN2F7CJvTh3k10DWZENInXFgyrERwHapq8EFamQGwwm+Ik7Jt9QFTdahAYacYU72wYO1MJhSztguq5FZVaoy0CJpPvRZ9m2cllylx5y4xbiVqx/imPbA1hMdaduFnE2mjlTZShAGduXF3gR3d6mQe+LfyjiMllkHNgVr9qglDwH5Yic2nsQuOi+8FIptjc2Dc7zK6h19kjo2UTK+7xf2qlseMSSV9I4v4u5Y705ijTr13st2vLnGT3xz4C/bS9aGrDO40aEwUCI7BkXnBR12kasHuLNmH0veHfNEXLExuR2bc15s5KVMYnOrMRA6+xaDAxuDgS7Z/rbcfCdlXYxM+zYWusiSTP6MuBks58KwbbvsG53BiNtlanHd8gOriRvEixdSpf+Mf9i/Pv/0U339xVf6kC9Ef/iDH+jPfvxn+gHrZP4W1DPWkd/+5rf627//O3362efMec6tCIj82GXiEcu+LShPG9X/9nnoA0XcqQo/OSGBWVzr3jT4wDwXPQ1uF8Oqbz8gXb7Z913Kjbigt0pP2Gtevnihl3zBe8+XsBvrW/w5mDdaNEgjD+P3pYM+/TfXg95HONxOYhhSiz/+bxjovfXFrsxJ0dNVupIzlws4wZZcCh5xrWcRsCfXJ3kYvyT/EtTqYh18B5XUVWrmXveuK2vvZbvqwl7ZVbKtoh4Ai85J7uY5LL/geYft7zgDysInV+XLu4EPuGVevONLk1c8r57kQsoQohT9toEw6L+Vg7mz/Efu5OyGKxYelxX5B9gzZxKL7lZLa/89WB8sq6tkWycY79nHT6QbuoL/yv4e3upSdRMedKKvoQeAysVZ4NQ7cvRgrnRtdA/J+XjJbtdaX6/xMXyhm+gqg4M4B3snB3S74qNbS4JcW841VdTRP5nXB/vRnQTOyUbbbebYvSIj8zx4hey8w+SwIqNokBuFDTAxZPjvF87LZVt8ZRPPe1U3cyd1hVRVrZzLgvEOG9M+iGHwp92Mb2C3jR8OUYFzg+edGlkX8iC0tte9uCa4r+w5WYeqbnqCL8zJ+XvyIrz5EmfEP2DPeMYGfkMU2E8lnhMsiPxOPzcLvlMIfzrl+W2MSLdNkp0ruPnrBiYok8naXXIzCR4CI4Kb0tXKRLdKkFKsLjbT+0FPK//JTkgPXpzcs8GFtl1KccEjyWVtLCwDAZMymOChP9lk33HoMwLKZnJti87gaJKuqMNXTJyGXxYH/Cf64OX7q3z00YfKQrJsA/eUZKOLxXqQUDS5l8pFiZbJvZXD8IZMM+lcZtF6ovdevsdid9WrV6+Vl61AUh7KX754qWAJdnEVNpny6ptXumczvuwXeueazJlAKNCVg0QWq4FPukrmz7ZvOllYDharYKMLPmmAezWikDJYlOKj9JkfmWR2qcEZO4RRtqFkkE90zshI4f6Av9DZ1Xo8oMePtrX+WKrIqtIgDqE94Vky4B/47SQf1uLDffQLbYQNepZUeEgCeuidyHJp61IhMzE6sdkSC+k79JVOFu3IFPgmQs7ogju+CB2kyB1aCwC6YcpHd7zkncRHyEUTNIfWAwYHWNQq/ZhE/6T/lLF3v1wUHUbXQG8eDIyCshe+tCNyq007m9xWiY20/Aqm1NEx4RdXk3PRZWMfpbuRL4XvXLac637ZzIPKpFz4hhFWFtGhQn5XyZT0xQ7TSMxyYJ/2WvzWZkmbIYk6D7O2F3/mws7CHP884oqcgw1OCEufq1f+JZfsyvDN78Qxsid0J3ELbVwcu0TnZFFeGPddsd2a+KVVMjZuMrhNe8BrWwObBzx0KT6lSy4obB34O7LikEEOiKvB1fjsAIdz38iENvKCJSU8A1CT8bTv2Zy6S+k76a9q1Jn8L+U+JZthd0WVjswncAm5kRdderzos6PZWDYXf/IijBPZliXGbasKefRlTFwLT9P30M49TchLgm0++ORIPtNWLogG7YxN2sEzkZk8PPGPYUzcL/tlrTmTJ/A8vNOtlBk7QLqxNl3IZXHdfD4W/X65QGZBogbzSSyymR/UWUtT7llj1vi2S2AZ0UuMBjhCf2Qc3glAjjdCIOTMNGKUcXGdtCcyrxwCC79UNW6ZesO3+7FjhBd5A/nRYWhgW/ps8K2bf/txT4wMhurSgb+idyD/KS+FCvrk6NbEuUycWwBS1gdxBf/EBlSi6qRHgax1oSrjmdMnWMITOoHXyDvQUcgsF/I41BCTJgcH2A8wFbptMzY0F/9gTT+UeA18EL7Iz54W2uWzYEF51nPbYCG3kJvWNfFJH/omsZzoabBEjqD8/zD3X1+2LNd1JzznWpm7jrneAAQIQ5EtUtSj/v/nVg9942tRFD0JgiD8vbj+HlNVmRH9m7GrAJDq0W8YUNaOnWGWmctEZGRmnTpNvylrLOMUBbwkO3IQJIElHkqFNgZVSRtrUXzfVeol04rcJ7yshgEmaMUpzuMsmca177GrVp/op/CpsgyeE5xXGtM7kZuzVbvvnEQAABAASURBVMTLpg4GQ6vfPugWY7ZVVcoxEBKNdsn8iDEzYBmdGaEBzcE+YZL7WUObeKBQccOMHnhCNfBNYmD03rPWrTY4sxamPpFjW92tSawSU3Ec5PeRhx3hRx5da95HdjfzmT5zTn/6wrfihJxc73MDalsVmzhnPOt12ie5m3r40s7DwPBmriY+Wod1kiPhS2nkdrUG+TVwQxPHCzeOl6c32rkpOUKLLWGNhw50hDbyR7AW8YYnfBkv/FFtri+nDnL4Zr8oa0ps6n3Tjj9Ro4hsdG/7Du1QV6+8jp7InlQy33PuvRX5gKRX17qpgrmRV12yrfg+tkdW/D8gmdAUmPIA5JaHo2v9rkK/CWvJ1LftsvhjzyAuRV9KVGTOKgfXI8myCxiTMtToFkd3K/S4g9ak3py9aAY5ARcxPlc7+CZ9Mw6QoZOKc1epkWfOQlD4tvi16Qf/uuZiC4K4vMzlx43+bSvdXHa1vUr4kr+RQZcqX/CtfmJ3EM8j+crac8dNcdbMu9vb5fuccQyyWyVxw36VW+Cb+CVjon6QzxOZU1LkDfqYLrS0Yt1g3i8X7ZfL+k2/PDT/4ssvebj8hr7+6kvlb2sH15s8nPjs80/1ox/9SBdyLQ8ssr/98P33F+1OXJ48e6r8fc9PPvmVfvjDH7L/faH/+Kf/Ud/+9h/oc3hjw3/+z3+ub33rD/Th+++th9f5zfEdDJN5/JKH8E+Q/TYPQZ5yM/jG82eyzU3/S+Jxsqffte2bgsf4PTYmB7pq9aU/68Zg7MRmufi0XuOzGBwfJJRF/2A8D4d+/tOfKnh/+rOf6dNPP9V7776r/Id+H37wgb7x4Ye8LPhDPeOFWv6F6iAO77zzNnPgJLSHGiwAXPg29lVdrZLXT7lVVVEblQq2LmuST2cCQH3wwsQhAW9yrOgL7uSPkNLkC0PoG6oqrtsXXbZdtoldcxZyS9FtW4bfkrLG9bahayrz2uT8Bt/G2Tb5c+ggv07yq8njamQhP22hML+1F1lCWGFT6qaxsDN+klMDPfls+4Ucl7pKuVfJHKwusN5I9JmygeWe+5vuRvwEb2unPvBF1ps4yPbi56QCkyOcBh9qUzCuHFAWd0pyPA96BfPAjpP1644HgpHZVdh4r5P1O+1cg4O5EBYbwht/C96lJxrAMskJUeySKV2lYIYNCqjXmCABT3oYSM02ug4V9CkTH3WVEI+fT8XG6sgqzBh0z3CvHAptGvGRbSUGFV6RK1cyeKjg8NiS3O6tBakEeFQpdtkPDWm157IHXRBs0A+wI0iXyxNwmlLq2pQjrNUt22le+eGL7WjWI7YlY1FIoewuBWr0rx54xHGSW498NLGXb8YM1wDXkfG0XfRo+XPhZd2KPwJjkmPJw+jO/NuqwSV8dqrKavBGcPaD8e/K88wX5J/wrusR8lIXR+RHt2318seQq7RXK8cN61/ZCl10DWQ09l1Ly+WQyZyAztnK9TEy8fKK2y0v24I/8yA04ivtnEMXAdHZYN+5lhb6T3IXspWvthW65OtgrVn09IUufkhJ3QaEjM6x6MMfvuiyve5344/4J7rs0E+Ft6vWeZAP6e0qXYcTMQfqkpm5c7I+3b6+Za/+tTbovv+97+ktrgPlWmv+DXv6MH/x+Rf62c9/FrirXPBl5lfvG3HadM99WNY12/KiePiiQZcWrgYH3X6gSD/N/9dPZKf8ZtAKW3hsy44dY527Sl2l+MI2ulrZaw3yJL8NnIH4TTkYj9zqXj4o2kjTKtQj47FM/JeSfeegbpeuauLHCPu3xQYTXbaVdbgs5uJFN09YJ2GZ5GringfgwRB5yZWC8ARrfC54q4qTeZ70DCiTa9urhTX5evv6jpVxKM8d8pA714EBVeZIcB7k9D15lfjkXm8g9yD/oudy2ReeC3mZXzzNv1KIfdWt5J1desQAXHLvlPmR6IdGYBvYF3lD1sHae2ZNZv/SxbqHrq5gLwXPRC/kEnyxKXmatS06k4TBFzpLMnyZL5f9ArkpV53dV3kT2Qe6ZK3jev2UCr5gbq4nF3Iy60Rn7jNh4p+0q1t5KO4w+yFG+PzarPW8MrLLrQ3eyFQGKba5Np9auJF54t+uYtiYMNdalVgmDlYO+rC7C38Q7wlPIWPJhCBtxKrRE0wHz6de3d/qiH3Qn9AvGs7dyIB3I24nY9O1/tBsbejX1D37xewRX/My8ZZrr8EvaF7f3qmxuaq17xdFf/JgImNQJrKTbwZjYkBCIS24D03yXDaGePF279R/v59Y+/tF8DvUnol2RyAzoaMmwRkEYbtc0vx1GVxQM9majVaKbeJkNYHuKlkPx8iZlKRjv+yCTMX4yaJQ3XKRuMi3rGv/5K3Na5VLWQRSRIJk4iQZTpJ5kPRVrWoSkgQSRyZr2fBZl23XG8/fWL+5khvi8OaiMklquxaN4C2SHhY9FiFrUlpSpzN6a1OV19+x+/rFC33GhecVm/v46cWrl9oum/aNjS8b7Mt2oyTvRvtNHrzvJOv7776nnEPzlIcd+74hnQ+y9960IfvJzcaG9lRucNJXVWAyRNIERxbQIXworwkHRB34IJPf0G7Yawe1WBhgg3Xg33sWxIHNJ+d7NqqMMA5yPt2FXaUtPpBVLhaeU1l4lIP2IC4TnDYxin7qG3xmrLtlsIv+kA/0FFjcKEe+zDmFwYauKMFJEzfHmkGc83ZuWzrDP9AnV0jAta3zRIxEH/zBIs6RbUsN9sS3aHRBA5YlA85Bnri8FksF61YqaCbOi43xR2hP6MrkETz/6yeG4HdAPNSUXIpsHAn5VX7ykYYybwY+ip7QrEVN1iMtkmQwhNY2aIUvkMynqxU+uvVvaRiEwY2cnG3ZpgYvuvjWwPeTknzIgO1FM/Dn3e29Ev9t37VyD54BbTCvwkXMBgt+gGvxZW4aQeVasgtsllUU41Nx3JJPA/mxMYaElmE+UPnq64GeoD/Iv1wg82AhtOkXOqsrTU0wGZmREf8dYKpiDEwZS1/Ojlz4ROkmX5Gbflg1iGvOCw8VSHENUgOANiqWntBFT2FHygKAvKJApolNqT5iy3hyJL6KX1KPjl/rBeMl86/QFQGUB5XU+NCfNh6hASS+077iof2Auwp76YxvDuyqbq06fhYy1jyFJtiNcft2UaN3g27i55NNz+DFRTAGW7dV3cDnXE09Mb7Ou8EiZUrkZx6gVjlObA9vIM18NaiR0ZTqltE/IJ6U8BpcwZL2DD0uuCd2J3gm6w/WyaYzwn+rwP5bLarQ2Fe6A/7MHXpVfIV2J3eT28nh5busfcjPJmegi10PcYs2ZlgYGG+wW1jJ+MmL2mzAb9nYFDakhOzAzwf67nPTwQu7/OeCVVc7T65vqEd0LmBICj5LGz6v+BbbG5+kBEO59OibWjpaBU/yfoA1eoIwMg9yhiGtUpYfSrXV1Av+R1qbcYo4Gn1VyF3j9Mtq+gzfXDqY6+DOcLCkmMYgC2JvSmIjjr1aQm5TGFahN74VB17k+zefQV7kN9RyQxbyYDP0qRvm0K/4U1+xiyJ4lgSEduEb4pB2hYkx00jdtlq00hc+6NNkyUWaZFvlUlfO0TY0kBV9je0zfNDkT7pN+POyo6E3cnauv+IIvQlj/kRDc80Q6vgIcgroqUROb7XaiU/iVSEsrxzI/Dd2QMBnZkRF+1z5E7+fi+4ktvFxdEKoAhsQli2Recd8Dk2DIzTpC+70DeaQu9hI368NeG+bYuPGedvZKzAPsi+b2B/e8BUYIj/8wTLwR9o5B/NE5oD+4GFnVyt7sAlN1olga3xoGA7Wj4kfgmG/XARw4F/tNOPV+IY9TnPOg/9u1hbkVBmZrEX0C1uDc8WL8eCGdcnZsDclfK7Cd9bJPNVah7ixQ/dJ7oY+MZxgDh7bCr3wYORV07Yf/NLKQRN5jXqnyRlq5IW+g4vegmiAdyD3pCRPU+8qeEsXfDuha/ZkwWFZ+7avfrrZGx30eGGO78gauid9U9GxE6PEi+SE9o49zb2EvkkZWZfJk8EcbfySvHx6c6N26YKOnb6ugnwi/4Af3ilVtTBb2XPcEJODGDV22AVvo59h2pgaYvaGtOk9KcMiLk8oF93wonLfb5Q/wfjxr36lX3788dofZ/3M39/uKn3zw2+sh+ewrXhNbgR/8fOf68P3PlD+hMAOzp/89Cd6h4fV++Wi7IXz99QjL39i5cMPP+Ch9ieLt8EdzInfxNevX73Ql19+wR536jkvjuLfAnce7Lz5xnMVP8954P2MB4XJ4fj2nvUYYTFfVVZ1X42TZNqJYa41tJQ4xwfJp1zPfvnLX+qjjz7W5198yR7zTt/+1rf0/e99X9/93nex8aX++m/+Rv/3//3f9Q//8E/suZ/q29/lgfuz5/r7v/v7tYeL0qdPnmr533iEWESPwGlsu9o1letSdEdnbngP8vkkh2Nz/sTL5XKDKJgBF//dcl9lFrZt31Sycpz4+WTNGOTJhDdGZqSrVNENUR5mjVyr8GV0hWZAGx/Yxk1TtsmTXuf4obeNusink7PlMvklpf9CrkcfoiOK/LhZeVLoTF/wDzALfWlnjbrlJr7s9SArtqTf9sIY2q5aOAa2bNtF0SFLKV3Fg54bPR6hz3VxtdGTOAZz9ORsW8kfBOrAztAFW/x0x4OF+D8yHvshV/QM5pceji48XFI1X/R1twShy8p1LL5rxgo6cSSOj2XSDhaCpx0/7vtFVb3ybCd2eVCinjKij8m6YOq2jOxgy31e9mWDNTcOnqzBzVjs2bZG+tCFdeaGfJ/Y311LjzhmfG4vvxr58SNNQnHCPhV5hSzb8OzEd3CPc6z+6Kxu+nItOlVVi2fJhCKf6IqdK48QF5pCVq7vEF+vPeRaaFMKnPayDfdddYa/6e8qdFi99SqSaRdYwUQsMo/t5N1gTTtw53wYP7Pqq6CPzuSihWX4In3Bk1gnTolD1jymidwFVWRPTeYLbteeXGbedTVjU5knteRq6ZhoHfj0jgfCiF8PAk2foUmOLdmMH+C16bUU/csmZEZP5l94E6sD31SVNvRO+ExdOSCInlQLvsQi7WLctvgo/Cnbtit5YKcfNPCm/7Eo+NaYFp9t5RjY3F1qYqxr16o3sYi/TvCczJdJvg3KwVw8KQWGyBzsPSbt1y9e6ssvPtcda2x+WfDJTeZrrwfs+Y32+OWzzz7TX/3VX+nv//Ef2IuQS+gYKAUq2C/UrOULt7pq2RaMgZUiKMRhp5VCIx+qkfFQVfxnxwdChuDyKvORSBzkqehNX3yQenxwbQ/lSJxvsOPEbuEn23SnXOVG+KQ/ewuXIQmHNOKz8EC9eOFb48SgXfRKdOm3j9+Glv6B3IoqBgxfwdeU9ZvD+DsxuCX/TvZPEjKxJzkgef00+ZDaCBb2CTN4oKnqNZdtg/PEhEEJ7hQJZqFOJh9cXmN38GefUF0q+ujk3DyD2tS+9plrkC1VdFAxZ5dZszfNYKBkn4k2Bfe1+tjXAAAQAElEQVTAroGNifekLniaNd5u2V4Ys+5nXyTGL+wPbnjJcM9zsmb9zFxI/8CuA3z3XAe7Wxf2QME44LGtrpasXx/JzwGWAd/JPVr8GP2rjV8LzLCRjxuyLlp64N/xZ/5sT7wUfe74ZqjR6ShAX1UtPZFXXXK1ylbR77Li11yXultdJYbWWtNVmDLXeGQf4LCtJ+xfBnNPHJEZLJbVWRu7VBTbEmXZFD6Biy6kRZ3cLVfrGXuRfd80wDltOfgl7i8mc/ZO+Rv2g/UKVCroCx2hO7M2IWPbm+v0S8auWFc/Np2sk4McbGiCfb/Zlx3lRrqJ48CHmxr/2abv9/up36/63732C28zU6qb4J66Y2IkGbJ5z8QLArsYm2uxPQhwkuIg0V7zlvSOBV3EaSdZJimUBOoqDSYrV78MaWMCdpUKOUnMdOafVt/yliYT6o4N1T1yXrz4mgQ4o1KI0mTiTZI0k3rJu44g+1yybJMom54+e6r808fcEORmIJhMsk1wZUF1FCoiY5l0IHOQiMxpevOxqksu6ebmhjMVCT1DH3zwgbKIPnv2jBuW5/rss0/15Vdf6CU3FJ9++smi+fKrL/Xxrz5ioXq9sBS2tq2tWrEj9iEOzF4TOP4AHn7pVfbLrkyg0AUbcw62CWrLVdp6p23F7/dgz2S6Jw6v8P89D5bSL5ig1m+OSXWq2iqXqjYd3ATSI9wqO32thOmMLx74uxt9LRG8xGpm10OrmKDdGzimrGt8LSn+LWQxoPhz0lfdqi7JUFD2fdfNkyfqaoqhS6bo14fpnwCZBGxg38wC4VL028iY0FMOcm5ECdgWcK4aGXaFdij6NvTa1sDIAQ+ddCMDgMHB0LKv4LGtxCIXi+pWjo083vZeupObkZH8O9EdKeKr2iuO4Qvu8FxllzIOCTea8eBqKjSMSAR9bZCwIbYNbBZHozNtzJGhuedCY1sGY+gFXYOv8f+IXZTCVwVtZG+MhT/+uQcn3pIY27gIdrV6b7TQxSIdu1fD6xuvaJXHb3ehbig2D+IgG39tqyS2B7ol89Ma4EpdgueYOsnF4NE6jNxwpEixy2AOS3xathp7gm+FqZBBZZCLJznA8JI/lz6pwSW0Ztycg3fgR4saoc9NbG5uJ1qr0iuVC9zN2SseUGoyB+6Rv0ToesSOid60zFfKBChwFDobW6Kram1ExZg4QsdQxCq0E3+l7+Cma/FDl3P6DKYNe4Gn6IN9farxL/HfiI2iDHfZcCyBWnYPfPDy5Yv1wMNg6Gq5UAvmjDXxD3/ytvBTMZizbcVfkOmOBzcHGx83fYDIny64Y0N4cBFH5bpYZ/18yQvF17evucDfrrU4MOJncTQYG/kHa889L3W6Wzc8YNA6rOIn/ncRS5Qaewr6YIwOOz2S8cUBlui+fVj7qxsfTmUuFfyhv/KRV8TLNqiF/4fykHwEmMRKMJeNI76m73Es2LK5u85LIxs+5lVu+iM7wiZfpCQ3nAf5PmV8ehA7RKm5Zp3UhQ2I1QGGKQ5L6+ZbcFMf9I+H3DiJU1XL9iqFndW0YSuER07wTOib/hPfn/ghOTIzCF3OscXU86mqJWvpRmf6hFzLq2rOE3kpoe1q4naIbqVtFf46BSSNpWOusyWldJX+/eE1InXVKoWM2BY682WHx/RSqCfH0l8oydzVw/FYz1i6Mm5bwTXwFUGR0SGZn6KJlTg//rC06BYtuPMfCI85iNOpahDxoDwPDDLvhV+qrXYhJ62pnbmWtX3JMmPoOdljTOIV2tjTlybfdsEmlRR5OY9iQZG0Xy7KvLpjT0RT274reQGh7o+7K09FH7lFHNOX+DbY0ptiJ/emqrxKMCmHFVWrLzlwxzwY2B7ZS0+1ulv3zFHLiy40OImWJeQm92LfxD8TH/SyeedBx8k8OTTIr+jdyeXIMhgmfoccajhWBZ9LqipFpmUNbJmZWYyfzPXEcTAXaGrppBJ6iyN+Z10YzHeBqSjBc8+1gCpyTT4OjZWj0oh+tIcf7hXP0Bv9kZ11YX9YU8qt7mteoBLxhaxz9YU3fOmPT3PDmboAVdVyGbpWbJetXBsiWxz3rIV06ZaHDxs3GpfLrl/jIz9Cl/kOJMXfWxfr3EUb8Yi8wmWTtUTYZOTZVlepPGVsuxCHp+x33nz+hvK3y/PnBd+g/gYPmvMnJm6wr5E5ABwbXr16xfr7QtGbG6sLefb0clH+n6EWB2+OMAcsJzgnPhuUaz04sxeckE203xO77N03bHrx8jX70l+xN36tbb/o88+/0K94+P7Bhx/qm9/8Jmv8Kw3ie6ldX3z2pWyv37DbepdV7HFf6xV79F/xIOYv/uIv9MuPPtIj3th9tx7Ilm7Zh27Yb1tP2D9/8P67Sr7cM0fy52QavxVjsWvfN33Mw3+3ZVukmZIrg1w9wY5LZGSF5yCn0j6JSfLrlzxQ/8d/+oH+5m/+Tj/84Y94wP6REr8///M/1x//yZ/oP/zxn+g73/2enj5/ro9+9Yl+zsuDO+Z8dWsQq08++VSx68uvvib2d/r0s8/15tvvcOP+ZNHe8MBA1UQQXFCaQrrCK2JzD877ZX8T3wneHR8Ha9aaJp4320U7fhZ8sdNbrXw9ELLXpsu2q6tE8FTVa43Kfc9BDGLjyd4tcctLQpfxQ2uwJkTHDX61OHDI5JS+y2XXtjW47ojlrbI+DHQ1+IQVb+CHPGy6J89vieMai95tU4FRtuKXCU9k5lpYwQfvTg7mNyKzFzjvDpULHxxqGX2HYsNTXlBM7g/OFadI0PJrdMeuO/QO/JS19iU5njifxPLATqnwpRRMd6xxQv6O7x7nWM6Xm4ueEJPMuX3fIDE8E56pnTl0uVyWfw1mg6tUwGIc/Bs2csJTUnITZqUM8mDHtg0fNb5IuewXNX6sauXIePrTntBH1gVd6XeVmnxKXxPf2LeDbd93bcgY2DYTM9aCga3hz3wUfoqH4mPZin2TWEZWcEZXEfNSqauwER8DxrZi/wTHQEajMzzx7SRujc7oTpEsHKSChxoyBteCe1V5lcyvxCX8kCy6jLk2yY0vD52sjelDkOxIse4f4phYTXCkiIkbH5RKmZszhmFg8kQcVS1IqUlPeckQG6MbKIu+oI9/ck2uQsYkpvumaIRVYU79ZG5Eb/y//qV7kwPYfbBWmLptGaHlQpeV+FaXJvJOYmHqJ/l5lxyDDoiaxKccvoZHOqCLDpf15OkTYrNd+9ERPQdryOJD5oa/U7e9aKIja+5cxk41+u5zbWDUDs3UQN8A84T/sTAs20pbCp0VXSc5k2uZ6YvIqlZXqR6KHg5EPfCmw2BuoYgyNXOPw5x99fIVa/Nrvf3mW3rr2XNlvfij731P32D9f//99yQU/OCf/0n/+M8/0GtiLHJLbgFX1a2NnI70xM7gKYqJ2+p7+DK4bNN6tEVKX7fVVbriNn2MP/hAD0diBVrZjFtKPnU3PF59IUv70S/J8Umn7fWA8glzMuv7Pfsz29iT0amr/l7n5CYDcElN7FKJzq6imxrGlsCGQ20pRRw0lUL115+MXUupHC4Y4M81L2XFjvjlel7kUvJsICT4JWtj/Z/k1MppcvIgtw/ohVDbxJ+5ynlj7YrvY++Fdc6GF7/slw2ag/hMZbzpO5Gf/EvOJcfSl3mV+rrm7Jvip+Ap5HQzN4hDcE1J5mfSDo67NQ/ohQ7PKMfAvoP+YL7les9ousFxKvhc5EtsqFr96XvKmp28zv4gNt6xtz2x+1jlfvGFOGtgwRe/TTrCM9GXevrNmOkPX64hA5w2Pdh84Xp4wZ/hzX/oe8seZG/WYPCY2MDGJ5I48WliH2xLB3l/cl0SiT2RuXzBOdeE6Gn8es+czzlrb65Buf7ul4siJ3u4KeskhojmXuBY99eJQa63wXvgk9wjH4kxxWXFpjxr7W1bcyMYTH/0x47qWrHN/4mTGG7ELjjEscGTvpfM6fRVt2zylmcOX335tW5uLuQr6w88VxsnMTpU+DD0+YsN3aX9sqvbKpeKMVyg/x2Oa/b874Dkd4CBfOWGbJAopzJhTxbRiR6bJCIRk3RTqQ96tQI5udgn4QcTgiGZYEXOHReyQcW2ThLryKRigmYhTDI3G5sVWCRl8SsSLEEXQk7oJvIGyZ4kSZKKIwlJNnBhBh/yIp9uOEiS7oXnNRvIlzwcevHypb568ZVe85BohqgtE70RuZlYJL5Fh7T4+FYw0FyfJPEAdxY2oJGk99x0POF8rBJ8wf/uO++ufyqbB1UXJl5kdBcP5N9fC8jABiMx52C7Z5GZTMi2lYmciZg3yycX4/BWlbpSWrbBVCv3Ty6W4sCla/JNbEjdRjqlurWxeGTyTAZsLzqEEM/rJi2YJ3gaurVwWtpyMUXDZKNk9MKG/kZTPl76D+JBTYKm0SNZOe87Cw3tioOQG71dhd2bnD5JxRk4y8exzSrETOVocFzPLDRGJ91d17N/i86Gx/QwBgloLcm65+Y956I/hQFyYzAyKaFhcSHOAzrTk/EGj02Lc2LS4LetM3QPNogj/TMMNWnx4ZxaMK9FDtosjCPzgjyBQsnzQX7FD1nMCthztYeEPuG/QXHqFNQqJbzhyXnNsTgsDWhyMl/BMsBIVUXM7sijXLgmeXBD3kVOyWoW4IO5IbDbVhZicQRzF7kEHobktuzSwA7QiQrdA5hWnkIHh6Mf+tDRS7+Um5TGZwc2j3Oq+DmgGeS0WC8W0ZQEw9IRGTQiy6ZTvzm6iwZ5Cn9Ydi6UOQv6cvNtFZjFEZcUsnKe+aLPtNMXqQUO2wq/TQ+VrlI7pdVgHvgqparX+nZg+5EHRpwRtz6wcY63dZVVlil0ro/tdc7XhC92x+yNXDb6wlTdV+YQYQVLJPp3EXoV/DY4YzN2RHZ3qYo+2lkTEtuTcdMXvBMZkZ9Yxe+wI9kq+tsthx+d4WGiyUYWQCYywhMZ8a10xT7xQ1WvuZJ1JzY0eXPii5PcyRoFu3b6ukpFSU40OrIZMnJmbEe+OGxoyMl71vyJDSdjdKvpC31ogYTImW5VBzlVS5OBQv5gHgVrkwM5M7rW2WdPnwky3ZPviUqwZs3M/Ep/Bq/8Q/Gv6RjBVVL6C/nhi7wBroM5FN6cJ34Q45n79+TzBLuAWHvy44TFDLdcps6HMb6ZKkNdKKAx0BV54S3TZ2gnUJgP8d9ER3AYej+Mp16hg39GJ/0DbDSlspzi1VpfduKZKoI5hWfpQjdNWaXukg0Tn6zLO360S4VeyYqNDGHe0ARbJOWs8EjquvKvhwC0Hz8GCxw0fS0P9DR+/clI0R9ciU+Vl49CEP0DnNGXds4p4bHzLbARuwxSLCs5THV9DvLRNl1TsTmbYyiuNFSikwGBXhk3/Pdcr2KvqpBhJR8j53o9ZwNK70lc9p3rFHWxjsV/d7e3GkzWQSxyM33iJ+GxzMlpkY/34JDCN4mbkd/M+/1mQ5V1ksPG9tDWbtmG/tBEnm1FbsbveXgRU3Dk/wAAEABJREFU/qgeyJlgGfAGZ7u0k39C7z0PJjM24S9r/RaSzAgYM08LmVXWibyTGwEhS0wCugW79suFG+tbmWvXIO/FEb8MdAWjEdZrjnvFn6aUWGG3kWtL1a2qaxFM8UXTtlsztOi04HfBOlThE4enusk/l2woTB+fnLxorPh3PvDH3/FP5Fe1QneAOTq6SotuybEK/u56OG8KzZY4YIud8Yy1BnZu267M/8ie4BVHVeHjHR3EBB3XGEgQrhjmPPH57d1rHhS+1nHe6+71K8XniyiY0bNVy8g0DFuXIid6GnyTmNKt3ITdcKN5Ya80yMuBbwc6cyPeyDCy8osh277DP9hjPpXb4BjKDZ1xRG7Un/Kg/tL4Erk9BfaJ/bTxc+yLvjVPwxAe9r1K7ChPnz3T2+xT+wYdkn75q4/18vaVdnCptvXb6E+4gf/zP/1zHrp8A1vvyDXrW9/8lt7ghQAsqm4wockFzqn8xvgJdoHpjr2rQFTEoKp0iS345Yytki7o+fLLr/QJD7uf8jD2vXfeUf4J+3vvcn76VOXWhnxzpgGHcF28KnQOHazN236jBuuLr1/pF7/4WD/60U/01Vcvwfc2D9P/SN/7/vf1hzxU/873vq+nb7yBH59rw6Z//tG/6PMvv9RrbryHSnKpwLdfnvAw6U5/9w//oC+/+gqMT7k5PnkR8QkP5X+l2GbiW92wFMWa2Nu0JzGopt+Wq3QSV3Fs+6abnbwi/rF9u7ko9Hc8tIp9ye3kRzF+ZA6Tn6XCvkPx23yQ31w371n3sh5EdvZ54UMFugb+17oeylaT8ztFHPETIpB3KvQ3NzdL7kBPYpL1ratldMKqrbCLVq6n0S2OnJnmEgSTGB7YVsT1xGakYt9lzZ0bbE0uB/dl25adOEjJ7Un0TnI8Y+I4sIXTA5YRMuE5qHS1ZxDvKWRskJXKpfjKtgZ6I8dgHeA5ySnBHTuDrx/jQF/ouneVW1Ipfoyc5DYd6i7tl4tyD7rmMkK6WpO5fmDnsh19Qm/iZeIUO6zgAySIbQs2DXwa3n3fJQhsI3/TBGO5sOvULdeTnXkvxnKOjtAP9N1jR+qX3vDZ0Nrz4bPJ2IHs+HGgqNra0JEHI0/AvlcL5RLzPmtI1reCxmC9kG+RHcx6wJq2OHAvPVP7tmur1omexndpxxcFxsI/wRpZKU07sQwmcY1crkFWdcvxL+dOqVZ8oXVEk9QufDGWbRkrtUzfzpy847qWa7RDT1/y7WCNhVrbZdPN5QLG0lh5g9+jGLzCH/FBVSm+VFnVJfHZyMeFFStj++MvPwz8nPmXa7M40g6P4b1nTxlMG/IKGxJ/WXws0zeI5S0PEx95wxPZB/Ep+FMf4LKdKmEZxH3oJI47cT/RDWRgT9lWFbhZy8SR+sSuCUFK5KTY1sn1PHMGqZpgsAurBnmwqdCbvEjfSc4OsCBu6Y5tkXGiP/mU/hN9X371pfJMBDfpHV4k/sE3vqk/+qP/oD/7P/6j0s7L3L/927/V31B+9cknS4fXnCY30SwwdTfijJ65zldsp9YwPesDXWiLc4odKinf5tu2/s2RNvavPsQ++iEyy9iMf0JieEMTWw9sjm0HNqY9oYkvUybEE+aBz0KvxWf99mFbUclpdTON1hk2+ie7pyn73/JcCa7f4f03he5gmORBnHGNDfwPMrrwOvW85MxL6gnuRQvu3DcYO7PWVJcK2pOcT15Kpt1K7vXWmgfY0DEBGvrxkFupx9fJl8F4wfeUvUJyID7EKGW8wWAjk/EyuqgjSqELjpSJYZFxLfgB2ruHlxahS4mN4uiyNnCREIjxemkTXaHP2pVnWjfMdUUPdhUlck/il+vNRn5FHyplxhpZaV/zTAtXbBKuPPHZ4uccGoM/YzaDD+XCmjFAEnyhBSKxZO0AZ9r3sUMORKjopx7a0HWVNtZYcTS4bpC1cEU2lfDfsb+ubl3xIYccK+jvuOftKiUO3fRMgX3INuv/a+qnZmihybpX9Mf2rlo08VX8EuyxLXUJuwQ6+O7Re88cfvxLGra175tu2FMVMu6xKzlzxx5jEv/s9W55BnryvLCr13Ul+7MLewFE/hrLCW018xv7gCwh9yD3JnlZXfp9H79/BL9DD7gIMA5fi0WVkhDZENxyQSIeynFPfQWFpC9oqjYdJEKCnAmxMWESqMhq6pG17ZtSX+eH4A4CGpoLm4MVXGRl8bjlBmGibFDeYMO8P0yACbQCWzYYwZHkSFKugqxcSFIP5i/ZOOc32l++erVeHIQNEpmffBY/SZxFa+lai1YkQgGO4Ep/xnOTczLeVcpky8TIbwHlb1Z+9tlnyjl6r3In685ggt2yEb5XeGNP9MWOy2XXHf7bu5UNTh7Of/bpJ8o5vls6sTv+DAbbS178MlkedFWiHPZDKgI7vME1sSlYM/5YTOW6sJYSL2PHox6GkH+V3MQl41EzcBYwWOSZ/siMffntvvCGZt8a1gkvF1pq+ezYFpvkWv2WVWXJzkc5EIvMQ0q/zMlRx+QfGtx4WKKXPgirrfx2Yi40hj6lGBXAJqVc6i7lcJWyaNhGztAJZsEz2BzSoWI8dCkdO/F/VasarCCIfal3t/JbRy5rshAZvowJmmCbHrrnpnImH9DFR9dx6KOLWLjQsq7eUyM2UTfyisLIw2fGEk3smLF1tdCC3MTyYMFj8IFWjFrRM1FoU0dXu1Xd5NFFBy8S4FbKySbWDs2gGT3WxB95kJEFG0/jn6GqWmeIVHAaWV3MU/zTVeoqzeDLGPJqxVzYf697Li52yWusFrYB9nRMsGGSqpupGgrJvp674HFpHcCLTeJy+NCjg8125m/mSaMv+hft+poLT6rpH9hUyK1qFXJrK7VLiip8nr7cZNnYT/zi04PYpSBIg/VrBqiuh2F0lwr69DT1xob4LoVhFX0VXUYPRC7zrcUzki/wRsbEbxmz0U1/eEdyATaGUD8X3/XbQqtsK2vEwK6ups66SlwXbjbe93eHIjMXdAQox0DYwDanMb1kRGbWqawDKbbV3SIYitwCc9q5uYivlQM/FHRb78rYoqlW5nNocpN32S/XzcS2adt3oUyhs0t8BAzOhp+2sZt8uCVPBK7qUopl/fqgOuObh47M2b23xT+x62Ts4Lry/Pkz5Tf6tlxDwDToJxOU+V9VuCIWC74GA0klRrGHtNIkFzt4kRs196y9fuRBR/QAVTZ44YmtsvJBFh90xW/pOInLr/1dRvxVT2K2X/ANehCjxKcYh5t5AbZ0InOGH3njIe8GEhq6zPfQntja2JeiHOHjbFt2Cg1xpqSm4pt+4V/bavS3S/GLUBu5J5valNgpDrqXv6J70YBniWMgeesyPosPIX74BPdDVVfaqazL+ndHgeG3u3Dv2mQ+9k102X5s/vr8iM22qohngCkeiX8DTPhxXMdMH2OGjpMmPk1eCWX3bEhxBdUp20ocJr4W8g788JrNp8rKfiMPNp/xwK/Ji+iMLIyCUryUvmfPcCr+QBhr66FsVAf5gRpIJ3jEHGhYTtasQ8nTQlYEtFtdJasWnTiLo8lfl5XrWXL5YH4M8JuxiWzDsUMTncnDG26WLuTViQ0D38U+SHXZNk3aSxd6JjK6myEkIJ8KH6N7sg95rchKTkR35FSDLXToHPgl+V0VfuGzTWqrH9be+9t7nbkWiYO0mOiNjHl1BDqGuuGd0hlZ2DTJ40m90EG4hFm6HgiwtPy4Hg7Qxoi077lZiJyyFdnRIer3xDSxU/jQzega7y7OQwM5VOVCA/aEd3I2DNHfYHNZVaUyvdY6EoP0mX5I18PDtAWeHduFvEk9xCc2DXwwHmzuiqxSZxBd0Yf5GtTHitWZEXSam6En64FyHog9ubnowrq5ztuuS2MD9Bf6NnTmgXxXq+gvzsFyj978y8kZ3cgPXcUGio036IsPBteW+GxAt+ZAle7AfVB6v8jJTXgu3Gw9eXqjW+JzS5x22sV188nNU3J4KH8z+YP3P9D3vvtd/emf/GlSQ//0D/+kv/7rv9U916IT+Qfljpu4jdx8+uy5DtbYyCERiInI78Ece4I/xAonvXp9x0Pue+iGNmzNPIyteYnw6uULeKb2/UZ26wY8+ZetOEFyKX6o2snLnYfqL/Qv//qv+vTTz9fYG2++pT/7s/xd+O/wsP0N3Tx5pjffentF7Sc//YX+4Z9/oH/4px+wP3+pV+TRPbgnfva2qbZdBv/GHGt0ir4Ltkz8/uLVa3359UupN53y0hX7Mn9ly13YNlS2uoLxWm6Qk+vnBV92bbrg94P4ZQ48Bds99YPr+CRm5/1Y+4+T+N+vvqvfqnrhP/GpLE10nOR9dcs2vhqcpSpTSne5vkpKru7YYHu1kjNFPa3kx0kehPFA337ZF41lbftOXO+08god+bMn6X/Oy+2mPdEdm5JXuZdpfHLPXI0dr17dEtN7cFjZr038a4OR9UjgTzv2oUzxw0m+QcI6MZYd3fgR+Xbhq11VpaWPGD0hLgM/Rd9OrFKPvD02IrC6+OZjaaAvMgbCD/JyyYXXyDvBIWju8VP80VW65+H3ZdvIqVaDt6vUVauda0Y5bcs2fcSRPMm63N2KTEZUZWkaGuk2L3Dw60l8J34e2DTQX1XayQFDOx/aA7oJTquEgPW57tVOVbX2y0UZb3SlrLUbOdmr3XC9mnDlT4n2ZQdzK/6Kj5u4MIQvTk10XYvA51WSH1EW2wp5QKefcbD1RszgCWaDKzQTjJmndzxkDh9CpQ7m1VrNweye2HvP3EqOimP90kZkEZPkSLAFY+RN1iiSnv3FCc6h6MGhGtCX/ZCD5AByBuv64qW+PuBxGeWT9eSV4mNYRA915CEjWAZ4Is82/YNcO1cpbC74s+4vecRohodGrBrIn8RG4A6uxCQ5OxkPj20ZwuCKrK1Lj/2PWKb4QaZt/DNVBQP8+SSWEx1XWqdrjW/JbWxNf8ZTBmszAvCPln0b63P3ledkLKWWjoGMVvcmQVlleIraZN3GJ8Tly08/0+ef/EpPmed/xJr+n/70T/Uf/+SP9eEH77PWP1kvFf/m7/9Of/k//1qfffb52vus3Ohe9t0x18Wx5jfnQQw35qdtGX129D3UVxsiPk6dQvX6sSU+ejhwxUPtepp0zOTTfGjjy2tNsr2KnHqRQqdumcPigI1v6Zu8OLjn3u7Fixe8JL6VfY0BlTUen0WHiE81mBmvqjWWdldrjdNTWop0PUWO1gGLEqcq6bGkzy7ZlrHXcV6oAda0Q2977SG//OLLhT0mXlgXJrm2E7utW5k3mUcH8R3kYbM+PeF6UlEkK/l5zEOXm4tO1tETmuTnyZqTEhk35FIebr//3ntLXl5IRf+BXzbkpXQVa1LWf60jNg/mTM5YIdt4ntwF007erWc+9Cm92BRdWMpL+CkjIbgurNVXnHRAm/qgOvB1pFGVbXWVqkuxbd93bLlZ/woh2Jv+9J1gCR7Jsq3uRvUkr5GE/r95tP4AABAASURBVEJG+Bla8Rr0xV82tIxt+BPOoF3jy0f4KnOVznUdmuC6Y1/bLlmlxAExuuLY6JMQt3R3Mz616pG14+P4fmMODORk3Ys8cdwQmzAezOeM3zN3TtaZE7pB3yTeJ7GDdF13bKd6LVS7Sl2lr7/+muv6nRI7lxFZzNVnxO2iA1vuuIeN3JyDLwIS44Nrn2ToNk7WyVwt8Oe5T1eplr6p7taTmyf68osv6It9A67Fwpc0cQZa9fs+6vcN4Hepv1ZACEqXziQ9Tk/SiCAluEmag+TJpmtyTvJl0UtShSbY7tmQp+8gKa6ThiUUOaG9Z9IjSpOkm/BfmHBJXskk1lwLaHiSzFVWgq7FoDURVCITxEWZZKKaz8nilM4bFi87PGPxLf3oHSQ5PcyzyYXkUOyITObPStzQwYbMnW74wZZEayZtUXY2NdEzkJXk/uzzL/DNqfxvzi9fvGRS3MK7sWg81QtuHGTpkg0TGoMtsuMvmgx5bfS2bddbb72piQ+qmhuR16iYKrdsq7rWubvpu7abvomQTMAUURdH6l2logRj47eiHvsKWYOJLjD92pcPPHTh023xXfaN+oOusrqYgPhNDzZ3lYSsyBUHLkJ9JGjxV4d+Lt/CTiwFubUhNzZ2NW1ouJiKY2F5wF9dCv+2t9ghyDmhLn1Pbi4LF8q0sbghhE/hk17cdrGw7LIt5cP5DDjOQFdvG6xW8nboegw4Jzg6QOnqXFCoG1lOnb7kYPI19k/kTXhcpe5WcG7Ed98vKniqWqhD4lCD8cJYuSXnwxeyC97Iyjm0k5gkLgMfJ34H5wngQn9Bv4F7oLer1bTvyfGKri4dWawZUwQxR8MHEJSZLkMPT2ir1E1ckZXFVtkEwFfhk4jR1SPFuKGTjA2SphBXsq1Chl2Llh5MmNQFgXTwUPyOh/rHOGSYig37Yqa+zuR2t1UNZ0kQCZFyedWRBCXKJAFLJ5uGezb2mVf57czz4QY0sI0MQKHf8BeFuNpa2CNPYrj5FjQUTGt8l79Zl8746IzfLEX/62zU4IuPM5Y+cVixBH5g2djNGlbdi8fOKOPEaeUQoGcKfGIs9UEc00SCZsagleCz1lFgMnpdhe2rS5NcmLTswg+DcnLze687fBGKlfdUjsgG1yseBLzKy0jkZwMc0XQj51Ry08gv8HSV+Mi28pMNSXBt2NPgSG4U8QmWELZrxWDGT3AgkM/U2rxMqZBTDQ0+OYhNNkYXNoMHccvfyHZdfXPHTe3E7sSsqkAOM9/5pD9lMM5HUbMKX5GDQp3IX+PYJzLyhk1BNqSDXM84MGQXHhPNqZK1DtS4+1pF+EleHuRo7D7jOxjzUGNQvwH3tu86ydGDuRVMublHBPb2ktiNZHhQsnRk07nv29osG7vCgxrFFwWeR9yRmYcqCi9oMjbAfqUHL7z21VfGZw/o1W25BKYDLujSoJbPJEdytvmmBBs1RUfqxQDd8J4a2BQbY3Nsj02xQRxZBzIP2o3zpO7WhH6/ucj83HNzNpdnIf5fPkiKwdD9+6HEK/pspBgbsLeKCoQTnsKXVUVsB3qRQ79t2aYmrpe7subZltPDWcQ/tnQ1fFxvybPGJwsvcUhePnn6FN6LsodITHLDkrU+JhRrWh6OhS5lv+zYOhX7J7KDp6IHfQP/3pMvjnbgpb+75ZQyfCdlIHYQ72t8DvJ0kkvLvmqVGxsuGjb1TRt9rlL02NjOvuhkM5x64pJ8EkfyJn2w4RvFbHLs6qfwdpe6Cv2T+NIPnsa28ABVpo2LZRtp149tNdjLpWprEOPYTPeiqwYvRS4N5vvU4CEP/okgVNhedM21odAtjoGtJ3Fdm3ryxPQJesupaeLTVAd06YhOIafQodBRT3910X3FlFgV+BdGZOfhTnMNFSIP/FvdYVF0PvqTIcV/eXhmCCd6V4Ey83ODvxefiZcU/6J+1ROr0EK6fBI6q1T4MzIzlrl6x0uZ4B8wpr+6FdkpbQkTdDWHmJCXd3e3yj/Lv+ccnBfk3ewXPbu5SORWysGN1z3Xncj+7NNfKXvCydgT8vJmJ/+rkUs86Duxadv2ZafAkL9lHgMaHBt7BEPTACiKbXR4PRQmdLwkGtg2ldhl3/Dq9pVeYs8rbtB21r317LEasRO7e/1t3uRRldbDli94OBM/vMsN+2effcF16H75fwo9+Ao4MsRD0uc8nDmwnw78s9Mj5Ar9GZUavDfM0Y090WS08UseTH766ad68eJr9r2vsHHoy6++VP5sy7/++Cdg+IKHaa/1Cl99xsOJf+KB+d/87d/rX370I2I59dbbb+u9d97Vt7/1Hb3Jw/YbbvQnm4Sf/vyX+v//97/Q/+Ch0YvXr4RxGuAUOezeNalPl+aq93VcGE1b1bpnjojA7lxvDO2+32DTRU1sgn3gc0OeHHjj+RuM7df5yGB+g1D2uheY5H/vrTIG5+PMrnNd00sW97+qtVcyNPRAeND5mtz5+tWLFb+DtUjFGDIzD+acin5Osgs/nLpjDt6TU7bXGggMFTxVrWC0rfAemd8w5p4sa3SugdWlS3IBm2trZE/iNpfMPDjJ9ese+cEV2g0fnszPe/RxEqJlcFvWQIY453NkzoIherpbtpVz0ZeXmwVPbEnfRn7Hb8+fPdOGj998801Vt7paOYAsU9nQXS5qWnbb9DLIN+NeJYOh6yptyE3pyKJUtbZ9Uzdjvak4pwRHdcu2BvLSliUjo0yFxkFuD+KZ9QcScvXUjL2kd0iytnSVtmDkDIvym4a5xmQdiRzTaRW5ckqc01edmmmLlXeq4N3AnQ67FXtdRpdkxoZM/twt+3d8dU9sxprIZgQaCdpBmeraVlk4AZ2YBCdpKBs57N1ia2N77DvIj2oACX0sMgf7oQP5G33VhWRL8E3yPwXAytGGp6z14/Ro4YtcyK/2ovQgJ5IjNrqRG3tWriJ7Mh6cg/UO9MgqbfhS1OxS/FDdNC3b2rD9hrUkOpL/yelBQk7482Ap/cGdNTv94kifkWVbXY2FaLdkfhrZJ/G8BdctfsGLzIE7BUPGLC2egzyIz+/Z2x74x8irim8kxC6ZE183+XU9N/HKSyjWG/oHOsQRnokf005M7liTB9gnNCc6LCt6mY26HlMD3owXvl59KPSqmzHh88maMnn4ac5D+bNOL796wXOGOz1hjn/4/vv6wz/8Nmvm2+sZRTC85DnFxx99pJ//8pf64ouvwA+vi9CW7EZmoiFtzJtHf574J5hP1qapQ8BQ7tcTQ/27I/FIF2bh0qngF2v0KnKG6OMUApvKoD0WrRkHzepr1smrHsm2gt3gS2wbH8QnlvT8+VM118Xs4U/8a+KKxCUP7fhpyjb8xB9/2uGSqmvRDGxCHDRSpxJcFD6rTxywUa/lm5OcS7nGZtDvpWPgQUObF53Zc97hs+TNBNPG/A6+C+f84lJyOzE/mX/btsGltb7s7Bt21uSDPEvn5NowyZHcA93xchNFcbui5yRnUpLvBvcE5CueSe2XfV2zQ5MSnEtWvih2aSLTtrpbtin167ow3PVAg007NHlwP5FvTa0Dmn3blGJ021f+QtaFeRr7BoQTuuAT/TbcyMg9U365lGGNNR7KtCSX1VWQWzkmOPkA6ao3sjJvMnbHHiH38slLxOgpLyM3dGe+xteLF32TsuRih13oHEtP+CJrEJ+TmBqVvbW2bVd3reeR6QtPaFOP3q+++koHcUtss49LEYPBtqMjNt9y/5797MH6N2UV8sSRWBT2TfS1r3beEPPovGG+Zn3PLyHkHD8lf7PWvXjFy3/4U9/wu23hFOU0yJEm/yd2GJlvvf0m+7a7ZcOEp7tV1at9xxrWW+uOtSdzGSkroo+4orfAB9vv9VO/V+2/Y+UJkmSN+7EmKnNMro1NPOGyCdQmMd7brjsm+WAGFEHJWRwJWvG1MW5b1Uw+xrtbWXguTIIk2CS0jzyTGTJJkIIuiXa5uShH2uG7cGHdSIzBZEm/jUzkheeOZD5J+AGOrOORX90qdMvSgAfktIti8nLoZt/FLkBVVhf9FNssoKdyVJfCa1vVCEEAn7UIbiT4m28+X3zPnj/TN775TX344TeUo6vpb24ebjWwKX9X6cBHJxPqNQ/GCn2T/mroKLe8VXv+/LnyBvIpNyPdm7IZbfQHt/BR/HQwUcWRSR15g3Ym/apjH0atSROdqedsl2zrKud6LuRGpm3FjqorDbDCRuEywaZy4Mssno2tthX/x/7Ldo3LZDxyYJfBtWxCX7ojM3wb8QrPAJ8ZO/HBiS8krzhgmnLEPoUxxHT8up167ASPigYM183ulAFclC4GyJvoCIVSx79CRzANNqLx0SykTq2jqxlNNX3YS4KbnmdPn2i/tC4b+Y2M+BeVxPy6ICsH/c6ZEvnBEbHNAhffdjemjJVHwTS4UE4wQX79wGzKtfG/ftuJ05Rda5MmsK0HzjygCeraGxMnsKDBfoFHvyVv+X7ftGKLHYmbIHjCfAqpOMKd/OjFT8eg8HFx8SFWVOXkPBiqS9dYlk7mWDYNQvuGjkezCrqrjTNDQOK8hNAEWzY9aa7YkQPRXbYaviUfvXo44vNsZG95kJzf3hbYXRbkq3S1qluDfBlgDeYzORXjIEq8H+UH14HfkqsHtCc8hT3AV/pSt6QUcdjF0FTa5tv0Xe2i8vCZ6In/ILxSoHMyNpE/8I/BmjEtOqnRt/SUFKwTp43kc8bh2RjvKgVrcdbDsTXrE/WT/ImM2Drgje7k84kMCz54RmThV4vD1kRud5MDF4n2frmoOFuhbxEVSgCJJfBU5qVMF/450HfZNuVCu7nUBR3yBj5GhLLRi/7ICN6J7oxNsIl6xCAJ3dsqkZP13L6OTGgyvnxEJakX/wkAttm43Etl5YgNdKuqkdVgSdyHzgcZ1VZ0DnQXOLsKWw7FhgFNdK0SYcjO6ZorUjZgucYEWzCGH2kaPATdkGMuJJ0YADBjycnwFnIOfH1hMxQ/RH51ySll2eQQ/rK9fFjIit75aDCNxG6A2dTTndiGruGPLwqeVZCV8yLDnsi2rfxEL13UpQrBQ4meyHBkUelqCR5xDBgsfhwOoxoC+jfW6epW5lz+WevGNaigY+j/89NuVUUeJZSWujYFs6s4owOdGVqFenAXPDknduk/8VfOq4/KQpUv6AWtwRIfadlhYny9Rp/E4SBfk++Devgv21V/uyC37tlIIlIYu077tiMSiVUrT06uLxCu4TMxgS+EF/YHjR9G5jQdyZG18UX+VdfQY/yzxnbH3lrYCpytkuEjfbSHJ/Yg2+i9XPY11tXK2rpfLut8Mv/yUDSb3/CqvORFTxOfVegTaO/ZKA/wTq4PM+fIR1/4JnImPp3YhkoZnqpa5wnvYPzErkf/w6YiBxCFTfgWIS4p8otK2RrISzmQKWTYEIWRMolTsOWaYxvbKJwZCuk6pRkMQt7qePiKTFNHhE7m3sFN6bZxg8h6g5qFJzE6H/S9LY4DAAAQAElEQVRHT+Rs+6Zr3evswv/20h2ZMzaC9VofmvDH9mCNDROfdbXClzYUsq0Tvo3YF2M3PLzdNvTQH/7gOcm3wdq7EdOSeahxKtf4EV1gvgHXO2+9rW+yH3yLh4ZdxfhQdLx8+XLd+LisDbrk1H7ZlRdF+ROH2cfmenAQm1y3bEuU6MtvHjXNbW9F9zMeBD/Zdx6snBSyDAfaQeT1kDb1Ce+kX5yJKv2Hbsmb/AvPzPE8KBbHD3/wA/3spz8hxoduyMWveOD9q09+pU+/+Fw/+/nPV9mf3OjNd97BBdiMTEeXpWDKn9P55ONf8VDnVu+9+97C94q9bh7kTDiqWzfENC/AsrbmJXr6s5d9/fp2Yfr0s0/12aef6+/+7u+UPy/zFj58+eLV6kt/4viE/Vn22f/hj/5Y77//gd7Hx59+9pn+6Qf/rL/4y/+pf/nxvyLrTtMtoy8P1dWbXE1fEdvBPYx0gj/rt8E1qJsYSVbjz/1y0Xa50d39oUZG0XdhX/7sjedrX76ljS/Mw5+hef2lHWLvsmSvPMs5a/wk5xJ3cYSWlFu+ic6ZySbo0b/GOEOmXI/Cc5Bnk47cUB/Ip7pyKGSFLlQp17CFB8yJc0ryMLSpf/31C51gOMnLKnIjTOi0rROZkX+VDRryPjakr/FLsDc5DinirNfE8561tLqU8ctll1wqsOxcC2lop2/bLgvXwB29b+pq8mpwrvUyRxxPeBDy7NlTXfBlV8m2tm4eHE3Wyn4oO/ccu54iu9Fp+OKb/Am5rLehz/0S3cunmROLDkKDqUnMQnbKjOOJVWhXlUrXFZviUEq5Fp7QxzeAXrgEQyFvy/roqfRHXmJ4PPi1u3XV30jmA9mjr2jBMsgTHri2Vdia60h1y/npIhbH0n3Bf8BY9OIY6J5c19JHc+lOXrmKNeWUbYXGRhIl141goqWFkXVqYlvmzla9MBp9ia1taVqTuE9yxKa+aE9UTZkfKkt+ZKZc/TJV+MJl+LXGc408yNfxsH7bVnRqasXdyCr0NjyDvK9uBavWvdn92ncEp0uhVFUp7dDM+ICSHA7OCd6DuZmXQCfrZHQUtk2wzzSQEB8d5Hdy/9qnNRL8Y/nTipxoSwlW2CECMPwCZ2QvmQwc2BbetGNLx35sTF/owj+gy7g4ck5J/+M5a11jN8PLN4+YQ2Mj9aEEwcDeSWxCU8YXjKVfKngl01fCBugwRKuTWBd0WWPz8PL1ixd6wrrw9GbXt3g+8e1v/YHe4np0w3XjJWMfffRL/fBffqQf/uhf9JoXsGMSV+ROZFRtEvKDN3OtusnRU7HFEiNSdC2nSqutf3c47YcvRCpEq6mHA30I1CoPXet0NXRVbcs2uqRuzvVQwHlg+0GMB/lwMg8vezAe68XtfrnoBdeVg7yOuAHQxH3r1qRv4CvESuSiGJvIubZXa+mLP8R4LZ1S4JKu8Fw/VQXdb8pGe/Kgc9vRwfn5G8/WOpbYZNkw44lZV8uiFhvIq4w9udys9S/XRWHPfrloWiJVZTBH10Ej/p+Mp21bmZPpty1XIWNDtpTxlHuei3XXwl6Mj9iOIa7IxiuPPsR+aco2RUvOE9bdyKRrreuX/YI9m9Y6V62mbJSCIL84m1icD3JOsGaP8ZoH4Ll+BUD4lAP9BQA7uqzqVo4qQzbJs5GmFs1D34GfsuZUe+l3FW6aVzrqErL0myNr9SU+RFd8NLBz+c0lU7IupC/18eDP2I/Q5dNgHgS7wVbVElhzzdr2q/0Z3y8XsJ6656VzXvQdrEWxvx7w7PtO/May6dH2CY6DXM1Y6ld5jU0tS7+Wl5dkDc5JvIpzu9W9SeCobuJxvV+4Jb655p7kW+RGt23lGPCGL3M7Y7l2NutWrjHPnj1Xdynt4mxZG3hDn/rEb5FhO6ffa6nfq/bfsfLBhImLm43WNUkmCTPUtbH0TOVmsAnaSEAoBzdHB4k2ViKdSiLmQjjWghZJZhqTytAOSgKZhSQPbSL/IPmagD/hxiYbsI2EDg1zQEXipl4EPXhmOpkE6c+Nyy1v9ybSJz5JoudCc4A/F+MBbeiiw7aaRTByqloneN2EMTQZQ484i+NR32DBWF0It439VnWroN33i7717W8rsm9YKIGwJtaB3NifzQfOYkM0FNzxaSaNXUzme23YeLCAfPTxR3rNgpTfyr3hRuKNN9+QbQV7NqoS/pvSvu0SWAcTyOmzFN3ioCrB02ATR3Urdk7iQbcyFpotMYsM/CcAX/tKG/RdjY4NUmNnq9uqpg87Y68ejoO3vqlO4hgdMGhjkgbLQF930WXyBdAQUuNmdMjUFYesMxEDR7CZkdgUeYN8mfTf7DcLXRf5Fj3QhG5ie6RGT8SYryoWiW2XbUVOwZObSJpgkMy4Ho7wriqMtgVS5ciFLheWZ8+e6fnDP5dN/4YtOQu7tHxGC16+ZX4KGZFvOux8YyE509WMWs3D9/1ykavIg9g8VEarrape5coljinbFC0aOqh70ejxaOTkwTE6Jh5Krp3xCT4KScn0TqWPiva9ldjs+6ZioV4xgj5jye0TObCowBn++C+mihhMxs7zfs2TyXwalNBM+ge+GLRP4jVoY5kiUxF2rWgdc32vr4ngZj3BOLJgMgcOqlZXXfEuXj18R9wU7lAOu3KiGJ5CA2Oyckz0x45Hm2PDAF+5Y4bymxYrHyAORxc5XtRSUDDpXx8qWT8YkX31I11ryGAc2MuAlqvXFxixiW8V46FxgxPenG0rWVAZQ+iSxdku+UG3ctbkBK3pl2VT4BlcPKktfXdczMVhlbZl1+DGLBfbVnXRK8HIPEML/sDByjGpDNpHcoahRWhG0GsKd7bAj35pJJbLHoFIKz7xB9QRTYERbGPZbuVHLOLx9/09D8cVBVJiUdDZBvtUXhIdjA9k20YcJee6VvlG4ZU2EiLetuxrQcjCIlnJnxVnSTYChlTduuHmwfhB4YnvuOHTw2HlRwtXZGc+pOSh1iTPYeGG/qJt29XVik+SOxO8E58Yu8qlndzdWedoyrQP1u5CZ8GT8a5NBzmS34iOHeJIzqR0k7NRTp/tJSvXn/C5TK/U3XKVTCulXSrag/k64c04QwpP5NsWn8B5KOmV6JWw6+BmdMaGB97uTbYh8DpXWdeDLIE+ddO3cY2oLjLnKi/9v13G0pae67hlrU94uxW5VWBHl82YlBDy/e8+D2MDfKGyTYxOaGfEKV9dlRPmzNVedOgh7KCYq4gjeRo5DXaaClN1K0f2KgP7Dq5bydPsSy7cRMQ3tpfsxGiD3vbCP/D5SZlgI8VlW/F/4cNt39jo7qu9oY8hZOghh1o7chIjt+EL/quOyMp6mXNuTHJeOlirJnMds5BzyioJy4TgydyNvgvXEKDQL7lLWc+Si2i41sndhQXWYlyW5DRKyfEUcUSn1yCNpUO06IHU+FpgFnbb9MFvg532JI+iL8W6HtGzMSfiq/RAqvi/0Z9SyFsy0TOREZvtR25xPSSKtEMT2omBAz9Mzo/tiV5IoD2vhTaZoPRNYrr0omed6YwsoSLzcCCHLkWG6Kxu1YNNQKJfauJZbupTNrbCs+yZcBCQwXzOb54P5pI4Lvum/Kmhy7bLCMm/RjhZBw7W50ms3mT/kAfsH37wIfNn6IsvvlD+LngeeOZmLP5L1hocJ7KrWwd736zvGUtu5uFStRUbUg9f9iXBlT9R+OWXX+pzHi7fcpP1lP1iHrYbbBghI9derfSscp2vVn7wuOKX/Gb7LXv2V8g4iM0TbrwmfnjBXvpLXnC/9e47+u4f/wf9Afvb/F31jXXvCbYFy/In/om+lHr0w3Gnr7/8Sv/1//w/9dFHH+vTTz5dD+h/+C//op//7Gf6xS9/qa/AHl9k3571N/Z9zUOfF69e6cXLVwIkD7Of6/333teRffTdoefP3tB3v/d9/fl/+s/6T3/2n/Wd73xPJub5m+r/9b/9N/3804/1xasX8s2mYl6f1eqbi0RshU1ML05BKU1iKo7A/+rF17pAl7lVyCvGclZBa+vJ8ye6PL3R5bJrI+6JR8YaX2yUJgdWH7RVrczJgrca/ZToeM2+3jZsVuKXOA8AJQYFTzEW/bhQg2tWw3eSD49r0SQfJ4N5MZB6F9jI+wMacSRfIqM3cjjt5Ckyj+W7e+UXeEy/6BvkZ1dpgzbzVqYeH0kM18J3wneQF8E+uPbhMVW3oiP2BXd4c05xY5ck89OXbdFSXfeHtXTtoJ+KXb0xTt/xgD19J7ZUl2xpMLdP1uhbHugv3Z6rf12P4ZsSbctItL105SFC5g1uEl0KX/xUZep4jvUkc7RpV/XCYXtdZ6JLHJF7xWZy7hCM6ir8BN6OX8eyv0Rf/FVSfNGMdaXXmtghQNwS7zWGrXZJXDz2C/lD+0LOBH36D9aMu9t7DXjEUYWuQhcxyrqQXBH+YCgiFLJcu0LfYEj9ZN4Wthiig7glvolfyRrELv0Fvn3b135D5SVngHXAg3c0oYusCQ9d8A1FRzD0Q55M6COnsdc2lMghh0N/2bacRCfz5KIlc0rb3rKhSwzFGQM6beqRnT35wmNYwTjgPLF9oCsycJxy7MhHXKrEDKo04EGMVpyXzKkGa64vgzW1l9+R8uCfhR0dBe2+b0ppaFxW9J3EIrIis7rQhRLwZhwCReYMtod4pL8cuqCcCk8KJiDC2sASeYVOhKFvl+1V0k7/RNYJ1omeAc6cUzLe3SqwVW1ylZarySO7sBmd8IQ2cQr96kTGYI89kXlyfs0L3bfefEvv89Lz29/6lr7xjQ/0IS8mb9hH/PznP10vJv/lRz/W19C5mmuVA58XsY8+tpq8qW7mxKmD+4fgRrty7i7U4idJtpSvddZq0K5rjc7CFtuyi35fiyLpWkQXzd98aNeitwxPkwPJ+apW8mEHl2012Dgp8gd5nPbNzWX9tv7EvxM/VbcEkV2qvhbRFkdVbKACXWhTaK3h+NY0QjPIycRg0I6TYnXG7HzTySnViRc3sBozEakd+ZZJoVPJify2c+TCQa9kZ1TLpug2TLEhf85DHJFFNNYvsmb9r24l74yCzP2TnNz2y/LDheueq3nuxvpFrpSsxLqr2K88QceORKugyTwTx8G9fWwqaK59VuRP7C0J3ENdxZaQwrncQiw01mBdXfUuVTd9Wvd5RWf4LSnP9nLu4hvb0r4BJyQq5oioXMjHhp9kUtauQdzONR+HCr5BXp9cL9qJFR7G5vik4jvKQG5eaA74qCpy6Abf1MlcqGr95oAfukF/6G5Yl7sLukPFuasVv0Z21vCDefTi5QtVWRMcuS521bqmrjzAT5E9+YpuyBZ/d2PZ1LZz7YOvq3n5f69cq0JnRqtKA/6ZsvinuooRGiSbbfg3CQa0c5qKnbbVyL8D2478u7vb1b65PHmghRqZtrHrBHsxdw/t+2XJ7uqld9s3VZfyLyqSZ+IY+La2Wv3BSNf/Fp/63wLF7whEFQ5n0ahMT6FcLgAAEABJREFUCILWBDWTJInR7hUgu7RDk39iKGiSpAl+lbUTWHEkiGnLWoFP8kOqIuB7bTpJ/IOJ9ZoNf8aqao0VRKsOn80XssQ5/Wllc3DLhiw30QcTZ5DQM0kZmk4SDxYdHhIyNpNA9JUJGUl8hg55I7OFpJwPvJJZMEouztBrHVMH/GsjA9ZBX/QfTP7cLOS3jJLsX7Npz2/wZIJ2b0gKlZR/CpsNQBbP+CQvEl6+ern+8yVBNcCShM9kfY09kRs7ItM2eLwmmcA6KaGP5NTjgzs2dkJOPie2xg/1wGdb9rWkzzaTbGgjptGpHJa6mXzYxjAapooYpJ7hwcZ3MpZ6SuQAOVW5rMR84sMsSgebvQxMCE4ufJJ/I6+JCUZWtWz68Wn4q1uCKnlyeXKzHmBM4nGgd2OzdnADWw0NPBBqco781C2j/1R8UmDuJbsYImbEJ3RZpCNvQwZ7Pu1tSsklPUVf/mOSvOV/xgueN58/1wbd1qV3eNnxjQ8/4KL9TJfLTgy0dJX4CTNa4sf4+8SWgudAZ2LQ3Yv2IK9n8g2/5IZyciEOTUoWtZRgtC0MU/BvyPYqRpPXRc4FWHyt0ImDeu2tm+0CLpwqIVma4DiJVfxB1/pUt4LnwgVt+YLx6E+x0QtVMD9UFUHFYtv7JmNT2Yr+lGA9iY1kSVhD3OPT9J3YSOfDJ+OhmKGicsW4ZNmy/UAn5tZJGdCJOA5lxA/2h6i62TDcCCiyrWZMUFtWDttrXbliO5nzd4yir6TEpqu0N/EDaBed8A98IPgiaxX6iwKXckRWpJfyLU3snPC4i4ZU0JqxedUk28p4NeOhJQ4lg7kVv1VBbQp9+Q6uAV2EWVoXwiNzl3kTmYNzQZ+4IRj8m7JW2sZXByGaanS5vPIVEfRJ0TPhjezMv7v8RgdxSX2yMaoq3ewXeFt61O+Cd7DBPtXUuxjDV4ptyIq8ie1C96Qt6gOsIaGqyZflUPNt5sqFjd3Ttf6HLteHrHndpfz2g6Cqsq6HuYe2AECTM9+JwSse9Jz4sKsl5N+yqehtV9Y7UlN7N2tYyRsMNWVsGWu9kaKzqiQ+A7xe+hr6TasfpMn94IJ74Wz0PH3yVOvFKHaWm/k71OgJjon88HRvyoON+HNkfdpasV8440B/+mPjDl1kTviqW65WYpL5Ppg/LsBFOeX27k6ZOw1N7DN9wRm6Cf6J/XOdJzKGDMGJjCqraDDEvGeMmIRn2Uy/u+Tysts2OXavCZ+wfz7IjAzL6VL8lv6duQLJsnPqfz0mNk2UZsbOEFKCJ5TVrcIOVymlcjbyM0gJH6f1WfXIAVPsD/b4ePVDcT17xSF+s8kxdA+wpy305rNKxsKTBqCbtSvV2ET3lRT/7LwMzwPLjbgdrM2Dm8eBzLhg0YNlc6tc6D1VXasYgq1bwTSZR6jTtYAJG4rGRP4EW2P/pE8ktVHuMvIoJO6F60j2R7GzumV+RCn0AJtqKf63rariRdqmaSRxDbGvuq6yLZoysi+XyzrHDriI907Z1I18X+nEYadeujCPIrvgDf/JPLOtrk25DmTsBL8lxWYBrMC+wReZodn2XalP/GUbLFZ1s/beK/uW5MPdHfkmKTScFs2+b6mqqxQ9tldOJ04pkY3qqFRuaiQTB7IMDL1tyv6z4Jn4uTpz9GR8LP+KY4Anc3Bi03Uf1hL0ymGttSl6JzG30Y2cO+bf4Ny9rbUgv+nXVXBwo4TOg/Uztu6XTfnN2s2lyXV+siadPNTMmnED3dvP39QH772nb374oZ49fapG/heffa6veYic/H5191ovqE9JWc+++PJzffyrj/HXHX4f68yQgu81e7omHnlIerm5KH2JU847vs8vBOz7xo3bS/x3XvcoYCiZpehQ48GsQwd2xTapdMSxLsm9MjMP1V/zEPsO+17ywC9/t3xg97DAd6eXuXbgx2KubGB4+7139fHHH/Mw/KWMHD5SZCKtaDRyv4Ht7733nv74j/9k3Yy+++47POD5pvLS4cTnQ7DIyp595RgxNCX3D4ntm++8o+9+//v6P/7jn+qb3/q23v/gG/pDHqrfPHmmvBD42S9+ob//x3/SX/zlX+qH//qvesLLgbfefVfbdvVRVUvGACW2VuaOsEkc06XqZkSyi7w5dcGXL1+81D05sGGnobWt5P0N86qRt/II39pWP/BXlYwM2+s3tzMf4qeB6nv8+Zp7mVvyP/W4KDfYoU/eDdaJ/dKKJ8jsJfNgLYKVviEPKTllW/kpzo2ucMTP1a1mPlZvnK/z6SROBw/pbSv9E8NzzcXlepU4UhmU52+8IU74xdg/qaPMUuw5yZXMv8TmiDzye3DOn/dRkhY0245O18KX3E+eVrUKvSoxZ0/lGrbh1wP+E1tvyeX02Wb8UO6ZNrAP5qpt7IdxTmLR2rHrCXvyjVhEZ5c1uK5CplvujcQBKdeyU0Xnid8a/RNZVRYQFd5u6giAZPFHl2jUUjUYmdrBeNkv2rd9yYqtJ3gLouC/7Lvc2EpfBBf1fWc9BsC2bVptrpU7MgxPXJTzE64xEw1BYJspMsC0qbHpQFbOttXVyLBO1hJxZE27517nHnu7Wzv6pwzdxrc0018FT2tgt8DRVYrOSX0iO7jaV5reds0EW7r6gFiG7oR34i9byM2XVdi2BR+5OxgT8mywwz+oV/eiPdExkKOW6FCO5M1MBdr4cr/s2tBtG+ylCc/5cM08WSsO9k1oVTCUpIWJdXTDp+kXfMn/gbwTrPnXs/HRiZyBD+DQDEZ4C9qTeta6wThNAXetX/fJP8aCrbGvybnQ2w92EaOJjsgrxi3jp0GZKvwavgF/YhYfCL6sC8EbvuDtanU3Q/Dil8UHgJN66GyDUjqxI+3QHsQ7Je3HEr5FCG/OiX36Th6ERlfqwXMSn4zb+DUdlHZjAhkH1nvm+te8yMxD9m9/k3X3/ff0wfvv89Ly3RWHH/7on/WXf/k/9JOf/ZTnD7cy88Rlrg1SdVM2beRd46vYF11HdNqyoxPfyKq0JWqiXlp+KPjpydgqklxFj/WbA8APNv523/LDrzssm1JWpXQpfm/wdXKkSo/HScxTD78sffDBB4q/7lh/8zK3oE0MU0I7iEvqAkPkcQq77JIpVa1yy94kzqJvkCO26TN9FDCZkrWeDrJI68AyWcXadKw1MDqesw/Ii/DISMleIFiTHwW2Qm7Opj7I7cEa3NiZl1ATveJYbWJLhGUbsZMcHZzHal9uMt964RjIuL+/VXdJ3JPc8+LbNtfbKz0MrPuDcmoiP/YPeIJpIgEWNfQTHPfkqTgan0tWuVR9PW87eUJ/1nFB/1iq8I9Mvp+ySzZ4gx3nzCiT1FV6wkPhZiy+yfw90HXH2lesQefa6xbr30Un17SspxfW2AkmDBcSwT7UrDHxlyWQj4fvoYMYn+hadqE7o2fyJPauAi04C3wHuujS4HrZvcn4fr9cZPfaKzZthCtzocB9Iruq1VXs675WMN0Q44k+I1PQD3TFpuzxDujTf8THCLq5ecIKOFXYGeyTPnFc9l1t/FsUWwPcJ3JuuJZkTU3e3r5+LWHsQFfaWd8So9BmD7tx7WzkRubEVwf8By/MxWEbrHPJvWWvk7+wER60yejMvW/0zQENmJeeVZ+LDxG/10/9XrX/jpVXYx6BjRqXCYiVYDQTrLtp17VNkkyILjc3ygRMAE+CNUmIBG4lBBfSO968EDU+JBrBPUgEprtkZK+iNbk25MnpLtks7rJsK8majd0dk7J7o48xJkp1L707fMHV4DZ84gjeJOIN2J7xICU3KJKVG2yRSBfkHMgLXR6GDyZESvoauSc0ix5bcgM30MdMYaHKwjWX/cGzsRDcsqGsasitX33yiQ4uUPvlwg3Uvd7jYhe/iSPnbEaMT4/oQ3Z1Kwm/+ruUCXTLxSIT/DoX8bCtLGw7dm5bNlFDDV8TD8Si5044l88UJiryI9Np6HoUfg9/sMUvYiwLTuyfTO7wFLjKxsaTeOyq6iUzNCmRGdqTGCvHFOMDd05tW7MJHLQnkq3QidpUDvAz/ihf6LCJsazYcLKoRv6Iz6vhFbKmTIwGuk58b+iDVzmgS0zmQ/1IHCkTn1aTGzgu+rcqRdg9F6CTDY/wdzP+jAfrbzx7qjeeP+OB+0XJDVvawdhVSs40+m6IYf4ZeG4gu1oD+ZOFLH6452Yq+gsMLssqfrAb3baJzya3xYDKpcTPBbbwGzpkZWEWxySxIisb7YltDCs3PTZ0YI5NQscgTogX5MoFOTnTVeooiRzGQ2PaXD/Iw0PdrZ0czUOmLKqGTprEC3zIv3DhG+iMXmHMxN+D+QlMKNGPTMSB55QNdwoj8b9odhsdMFIvMNpU+IhjyaDe1UqZ6I0ew3jNxWPNo7BAnlFOk9gPzqDER5PeCxepGy48Bxv1Wy4g4R3gmvFN1ZU2yhBUFNurL18GX6lSfSh4Gj4yFclS6OlZ5yY3QpQLWvqcRr5oTPyS/AmedAsbMiR02aumxwNyZE+ZH1GK+D+S2FYVI5zF0dsmSAgpNlvrHLuoyKZDvzlsL5wlbJ5SRgd2xxfiqCrZ9GLfQQwzd9IHGKCPlQ9Cd3XrGgepurVVq8l9Was/fIhTeO2ic67cP/FB5trE90LHkps6xMGQ9T4PFlKPzbEj9Afr4UEsEQTbVEQKXbBdP79VP8B9MFcvN2x6sOdKACc5eiGPqaF2LjmR7wbfA9ESA56O8EmnrWqKK2bTCwX+OlgrbOrigC43MQN7Tnhz1hI5ddl3GQyFz2zmAppta8dX8UEhESD4z9nbLmGFrthvQ09IJ7gRDafU2/aQ2170y+eMh37fGaMeDIJ3UL/Hb5KVY4Bt2UuzH23GlqmTVEFRiCiwAQmj4MNL9PBNEzYFm1Vi6JoLdA6QRcLJGjyIUWwtCFL0/3YgC4VwJRJXgvI1nyYY04NYVdVvSiONtrBrjXOOLZKhMbkFisiVFq6MVXzOeJOfqa+zC4rrZ2D7IFeic4A7MUzuZQ8Svzb+jMgJnQss6LyekcH1pMCEYj5DuXE6kLUT7xvW/EJv/hlvHhhNgpexk/GDvDkeYpJ4IFLKVwwWBw8VULW6JoGoltxWfoIpY0W72RgX9jUYylblp8x1d2gjt6pKor+7c+JB0+3ySzDQreomB3f1om2FvLqUIzZLVuiALiM3fSdzKlky6OSjqlbZxHFSL+Wwrcy7gc9iM4NC0sqnA9tFKzypR+aIIGnNk9wU2IXMUnfyYTBiVfda4wf+CF+uG/FpyonM5DtDsq0cJ/41Bt1csK+LLjShp4xc5k9k5yWixQ88DGmA11AGr8rqKkalxMDwDfLy1auXuuOGboYWGosfzlDpDA7KU26c1nVa0t2rV+sBxU10QlsomsR3kGs5FzSXy8Ye4rmePbno3bff5Gb/fX391Zf6+S9/rtc8HDQ4JhhPDDzB8NXXX+utt97SW++8q3ffex88vJzghjjzPOWzzz/Xq3l5v6gAABAASURBVJevBIvydbB3pqKT3KtqNfuhd955W28jIw8g8mIgdr3x7JmaO+Un5O/Whd2nWhXTVl1gzw1o5JxgMT4RSqYlpoLukP+Sm7mvsPlLHj7/4le/0g/+5Uf60U9/ql98/JF+/POf6YsXXylzytiUWH/7W9/U9/7wu/qzP/0z/Zf/8l/0x3/0x3qHh+Xv5G+n89LhHWx88803lT+tmH/5+eE3vqEPvvGhvv3t7+jbf/iHPEj/QG8w/vzNNzXdev36Th998pl+9JOf6u//6Yf6hx/8QP/4gx+i/2Me8n+iz778Wuvan73802dKdlW1nEKOFb4x5xv2drGtwNnbjn1TiX/yed8vurCPeMJ+AnepoU+5MOefpMC70VfkRfht4zr4ue7lmhg5E19OYsmAojs40hz4NXu26J6yog9Sbch9ycvje2Tsl4sgU3B19aonvq5SgTXxOGCKrOhLrJL3Uxy2Vj+NPER5Rbyio8lP27onf22TU3fKGnhz2WHS1UZoco8CrJVLQ1MnoK8PBE5lL3vPviq6ugqyEiRLn2hd9gt74qfpUmjiv/hnrY+66njGi4/9coFvLLr4CTgq7EzehS9+y81+5ltePOVPXOTGv1jHkn+xIdjd2AGe0MQPb/CSoFdMpHMey7fPnz9XNThNH2vbPXN7YFPO0Xdzc1HWczHfN+QX/Pu+accX3Q1vk0NDwdjI2ejHFPpr3W8eD/LKpbxYCLauWj6xLBWmIiHG7r0pMowc26gcEaV9J/9Yz9JodOYhYORkDUzfTsxNZRX0JCfveUic69qJTYP1JnGCBI1G91jxS9wniTTJqYnNoTmZwwM8aYscCk8K6SKDe0Lf6CgwBvPMF4qN5MR/xzfxX+RUtehe+kbk4kMbSuSw3dCGXeIIjrLUl135/3ki5/EBT+QMdAywTMpgf6HgTR3MQtYNeWUURe/BuiowCoFph77ED3S2IcfhymFN+CNX0IYv9IKmuxVdhqdob8Q963l1gQRe5McfySmX6ZAGfQN5olnwndRPcK5B+hCoQlYE5BQdA6wpE96rvhCKHGhFRnjTn/OA5noe6KLgT9vpWrSP9NW9+Af6FTASKoM2RbK9cEzGjQ9p8mD3TgcPz7768gvt5O97rL3f/+539b3vfEff5GH7E65L//rjH+sv/+df6cc//qluuWetavQ28kpSzvgTeQiXsZ9OTCY70kejfquvwTixx/aDDAck5YpRoq3rsWp8Zf5o9dOAT791xEerYFPOUEBp2SWvQh39VV46JnSJT2gBqa7GpydjZl2/qIm3oU387PCgzMU49lCVsDVeJZ8HMVQOpurgIjiwa6x+OqAZlGVV5CAqp5Av3alQMv7gJhV6n/M84fvf/Z7eevMN2qUb1sPoCa9t8PHsxsospWgdWQsGdsX3kZ0XTUGb+XOwBuzbTmx3FdizNsTurBM3+06P1cSkq3TZNmUNi7zgEqPrei0OdNvYjn2YJVE3eAd5Hp02YwzEFtvKkbgFC93qal3nUS8sj3oa3bleLhZX2BTZKfHiwKcLD4IzF4MrPq5uPdqS685g3LK6S65SjvjtDD5kBGPDY3SkFNhDEz9JVg5E5BT3qOgzsm549nfBf5KUvdTB3OtqleGhDPyeGzFXoXvDtm3JWGseeiHRyfq94+vgSQmWyHnFM79cq04wCsLEK/ZN6k/YRx7ErrguRPbVdyVEXuMOjWNLecXtCdeqC2vowlNSnu3c8cw0+4n4T/K6bzyJ32v6Qxd7TgQe4BM2PWFfdCHfjJ9OdAfLgH6/2RX6pv+etSL1e9aBJZdEGiBasRB6kfeaF3ZUNXBobE3991lwx+9T/e9aN4lIpJLI+FtFIiYwCda2X8SQEtAkmmxlQle3Updr3RhuK8GtJOdBYDMWOcc9NwHVardWwEnU7l2v2OTfsnnM5LfNwrlr2zflIXgCfkuCieNksmQiTCZJ+m0j2owIvXe6501wGt1J7KHQ3ZI8BzcthR0bi3HwS74uHvQhApxZGqSMJ8EnSSqOE3yDhRhyNnjXTR5Lu8wkyt+AfI1ttyT71+D/2Uc/VzaCb73zJvgvyLdyEczfS4vcYCGvdbPfKLYHTyZmM5HzH0598smn+oQH9a8zidlwzatZqpwJxP39a508bOxtU1Uv2yb9pSImc8k1TN0tLyYBG2Z7jW/wTTZvxViwZKN7sgHqKh1s1CPLNj7YlDpf8EtnJi5OS99AHyTMSl0PGvd3+AW8RR1t+PJcfL8hIpPw54EvgafgK3SeXOxG+nCKDSc61hj4Rdu2XK2uQpcDh+4S64EmMbFLJ3gYVHVBW1qLKwtOiMtiHZ0U6bJv6wL47OmNUm5Y3HKRaOSXzQuYe91xc3whFrnpQoHe42bx3XffWzfTXRWRCDSL9inJC1fsGQBySUVOiMM2o6YmzqUKLxGIHhtCSQ0elyVoG76YkZjgKSjBTP9JrKL0ZM4sP0F0Jv/J/SyylpXjxH85d7dSVv7SsV/IQWJeyEo5iXHybmMO7Jfr/BK827YvnSIWbvAi9yTmNn5B51qImR7NA6KD+ZWbhWsu0AmtoEve2SUFEjwZT7Oqidfk5mUwZLkoFmZNaK2inZwSxyBHYKV2/dwyt/IwYeLfW258zpWryANn/NfYIZuPEejrOayIPpgnAz+lmTyL3NKVZiBvIgOm9Vlf4NAaJ84SfoSavhE6C5z4pehDnyjFWM4YwqngkFyl+G+sGE3sHogGjCTzM7HPTs26Htczkhk18wx6BmwredVdtB4+dOSBuKEU3UZ/JC9eX2lsq+i3rx0D+7NZwlywTOSfq4TPjQ4GTtbFocn8v44N+sRhW/a1xHeSlYOunChIuQ4IdtoPH8gGegvstlXda04O5KaEBTfAA/+/YdQ6QpMb0szNKgyFYawytPOQBPGL7vEr7ZRyy6G31ZdNl5uLUCJXoyW6pG5oXLJN4bwopOrSxjxJLCd3kpknt7f3GqxPejgO5oNkGf8uPOTFiJ22RH9im/6JNnEM7A1PZA/oYk9KgRFzJOQw9URYFb51nYMvG+tJnkdOaMNr18J+PuTVmo/Q5hO6jFtOMyYIdb+uGz0b87Y4px48XdccP7BBcQ2llh2wAS6SHkt8+FgcHdAq5+HVbeozCmPIGmMUWSPGLeFSV3w9NQj8Ce2IDvrEYVe+FVx0q6op4MN/dnIUSRlwyMwYfaz98wF7Qx9VRvc1hlJ8Jmga/kDYiW367riungvDyT7h0IE/D9bEO/YdJ/Vs+vNAClGKOcGyscZc5c41dwb84sia4irypslL1s9glGhvMj/3g70I61eVFYh0ydRp6Ro/tCBrwDdjgKQmTgO7R3yEfV2lYGCIsxUZE7sEazF2su8QjeBI/pUNxgP7Ty5fg1y4ridV8MI8sPHgAVaKjR/RjQYVdeVArtBvFaeh7obLsks5QhZs0R2fTmirmyEvmybyQjOxi04+k3L92F6VrKdz0Vm21XXVZXTY1mDOFfWqXg8MG/nVrYHM8CmHhdXIRk5i01XK9aC6ZHvFVrJc/jUfpJrgXX34VxyRV5z3vRE4hBi4JnT4DYatW43MPWVrDXLF0KfsxOoNHnB/8P57+s53vqtv8CD5pz/5iV6+fKEbrq03NzdKjkxiaxjMNT659fGvPtEnFAxY18Q71t+dPcdXX3+FZOkdHqQ/f/6GvuahfPIk+VkAe8JD4DuugXkY/9VXXyk0b/IAcmJLdH7Iw22BeRLjm8uFPUrWr6H4Z2L3hG5wJivwyQSbQNZaeQ62A+21bRqAHS7Nat2yp8uD9zvsVvqgkaaqS3/wB3+g7/DA/I0385vSU2+/+45i82dffKFPeGD+y48+0g9/9CP98uNf6cc/+5li90e/+lQfs8f94Y9+rJ/87Bf62S8+0k85p+/jzz7TFzxMvwfjtOXaJOLnBiNYNmyqZk2nfoeNG9eC7MLmorniFn46mDc2+Kc0qDf08UEeDktW/DmZQysu0CQH7ljrc39wMl9zr3DPQ/+sx1kv0s59zi17w9esE6vv9m7l5ite3qwYcW3Iumb0DnFY2vaLYkd8nhvtxg6MYn4OvWYdyp/LeX17q+ylzsQNnoPcn8g4iBWzWCc5f2jqHnsPdAzqJ2PRs5MzkumZFGrwDeiqSic+zHlyRqxSv0XnHfbRpYkMcWROLbm0u0qDc2h9ZaKNbLAN8cOY0Rf/veaGPS9QTvqa3Mlva95xf/aClzTpi4zYGJ335OwJrmb+HJyLeA3sDP702VZ8DBzFR3bxwGNXYrYesMMX/vjpnnx8wjwQFocusqIrdHlJ9uTJjZ4+5aUTvg7OlNwr7fuG30/sGbrnxdbBHvaMP4Mf+YOH9+nPjcJJrsfO6OkqUtCKjg26bd90wxyJvJaVefb8+VMp/7IOO3CsLpcd/OQuufX65Wv4S4L2uDvVLooprfxMgnGyhk98LA7b3KfAT+50WV2lx+PAZ4Ni+hq6gQ+yjp+ct33TgT3VLXdpIC92G72TOTCxs+jfWZOqGphw019uFfKIsmxyCczRd0d8c84aP8jB4OsuNWteX/YMKWtjPfBkD5mHQ0sfeBKng/13CEvWwE6BKe2U0A0w3ZIb99ANsGRvu3igG+RJcj96f1NEXmd2gRaa1Y+M5EJsM4ILW6LH6HQ5Q6Axa+GpAuuAD7KFfYIJSZDji/Rj+4He0KUMxsulyLStNpZwvvIIPgk1+eh6IIBKFXrROojVAN/CifyJH69MWv6wQwcDH9t61CMOmzFf5QlZCi/nu7vXS99kPp7MhdvXr/T5p5/qwhzMv6jKL5B948MPlLnz13/zV/q//tv/pZ/89Od6zbxXtezSnIY7SorzUHyXgkatgt6TOYA62lbqMenC+ntiE52yCwF8wsDp8YMnpfQFv7TsHGCP7dcyBQCJ8SuZV5NeMUDhw9jqDEGaFEKBLDJ9Tk18ehKnrNdX2VO57jzhQWPWn7xoPdnjTJiik41QTEFKeKeWn2XOVletMTvKKG5p1bWO5OUiACBuyTQXVKusr4dGWEKbfyH1k3/98doLZe6kZA0SBAPsya8IPsn39GU+juCks1lXYteELnw763vmRPxi8YMMQ3cQ94w38RS0E/9Gnh1fTvw0KHPBDj3Q4ULKohVz6FzlYN2BRYjGF6W0T9aQiX+hXjKYNKiYOvH3hP8qbyq6006e7ZeLLry4jh21tVzx6YzYhWFKa59zIjeyB+d78jFtQdVVy18Huqtb18OyDYZTTvLJdFsrdjYtMx+92gCU0NSrnyr+PMBbBsfIyFz/8iweMX3V2Jo8hkeWujfBqqzbBRY+4LlTtRF2/QRz7E0Mg7tkvXrxYuHTwidVtRJDwxLa2Jg+2+yj7tbzzVc8I5zEC2LmKLbinMt+kR0uwd/guDDciq7uXtjf4KXyM/aa1aUcsKG2oBnXEpsTn25VcGNEEQtZS94t+5WqDusqG9eLm5uLCjpnPcAf98wZpLFW3q/8cMYoi+H3+FX8ImznAAAQAElEQVS/R92/c9VJLJsoEVHbaxIOgpnNzh0BmQSVISVgFyZaJty279ouu3KBPB6S6WDySKXLzVOdTOw7Ah6+XMgPglu9YctciS307BeSjsTdSAT7wcW0o3s+6ufiDJOaRIpM2ysZs/jkQpOJsyFnv1yURDpZ1LJovckNQf45ayZDF5gue8TILkV2bFod+UJXNfop3a3oss3UDPoQaN1Q5UH12nyz+A3s+eCDD5XyLjc9JxuI+OuCX+KTiU+y8Xzx9cslIBtCcnxt2CMjEyv0J75lfeAiiC5wSJYoWSjarQJHbgiyGQkPoHSyeEnYkYaFPeKLUkaOZM7VrVs2UK743IpudzE4maxT8dHeO7JO+OlDdzEeu25YSHEZk/BOQtfg5jA3HHfrxuO1tr0V3Hf4wd3akONgji3ISfwO+CRsUr4jf6ihLbA1eVBVWvYw3i64i2vk0A5N+nOBmZGBzGYxudzs0EgDvyfG1a3J2FdffrV+u2JH5tJLvnaVkqdP2KS/y1v/bMq7WsmX/HYY3mCDe+FB/FvKxe0Wu16xSXaVNjaXG7LDa3GgIxvybWPhKst2QGhiZ/oHN3ExM/GBWg1/V3HTN+me6QIzSxp5aZv+oeJcZWh7yTt5sF74IKok5MMpSlddm3RNLia5AMKsdhPniaxTtlcs86Ax/hj4p7q0k+8HG6j0X2XPiATLlQ/xxHDg85ML47lkHfBGRnBAvXI12NLnAoQQwWDag/ym+fAxOCQHr67HZHxCu9fGmJeufd/U1TrvyXgUTHyYWDY+s61uxuC7Z86b8aJfHANc7Vp2Q0bPXDIHDygzhzbs7do0eFGRtWZi3ImcgZdKpQ25Bc0ET9aq5EpXyboe6c/aMhhv4mx78WR0UdEvqE0RY5Gf/q580xvZ6JyScpM8yFsX/S5Ftiw+6yuVZSditA6YBn4Y5Mcd8+yENwXWNby+mLwZTzwH4wsOEiv6UyDuLiUfD/Jk4ofQxe4TmffMU+DpyPq8YJTO+LR7YZkInPEXsuNr2yrkpWgd5C00D1WdyEnTRhg4TrAf6Jl0pmfJBlfhg8WD8vhsMH5t6+qX1Zg6ydMD3LXk0Yk/Jljy554GvEZHV6uqFLuAqoGNoUGQTvQjEUZRP8jpcE1FnF0qeFMPXXwSP269KdexgS4xmHU7dFVePsnYllyQVIwnd1OaDfKB/dXNCFrh71Wf6urrnMEWyb+uD2yJTwbAbWuHzrYeD5exUrKt7lpn28qPOOySLFUV4w1uys68Ch8yQYHdp3JEl23ag5K+ia+0eJX5sJXsUmSFfj7EZC45kvkp+FO0UNHHZMzfvrW9+K688W9wT/2arpHbXm3X9Ry5BZ9tFfhPfGNnTOuY6Oez6ollKrYVO4CSpmxr/XDOPEjnksUeI20zP9JnlxKfrAHXnAcbudHVQKSOPcEi6KIzDxTvWGuCIfoK7KuOL1yFrzfNYyr5KRkZfNNf8NvmhvZuPUTLWmOVQvL64QHXfNC7X8gz1uIhMeeGOmSIGvgBNUIMqBikctA3mJcbOdbkp9EzGA2mjMV3J3L1YG/6K3iqZXIw9dgRnyw7Edv0b71TmxJ6T+bNQRFHaA98SFW5DuYaf88DtGCQLSM7Y5Fb1de8Q55tdZf2befc11jJqm5N5kPBl1y/2tGMTx3M8ehLaeggV9buCw+DctMzcUb4cs7Yoqsrb2K145Pr+FTOjYzIt60ZAgk2E6tTwZC+0D0MqdrqB9/b8DAnN7ekCd9Uu9RV6wX8ZCz7j67SG8+e6O0339S777yjD957V19+/rl+8M//pL/+m79eNiXen9KXm6qqVnVLLjAM4QolZrHzC/YpXZuauH719QtsP/UE220rfxv0jr1aHhy+/fZbuuEBYvAn1kDRE266ck2IPHFkv8JJ2aNkPTNGvvH0KQ9g0M/ABu5axQqIwXhSpuNDYnaNq5X8l4tXjVPFetL7Rb3vmlUytK7WtFeO/9Vf/bX++//4C/3F//hL/d0//KP+63/7/+mv//bveHj+S/2Ch+uffPGlbrkGfP36Fnte6Qv2vS/YV+UhueMTygDbmPheU8GX/thVwcT47C0rlAY6k5YGw4EDjjF1YsMGPhGtVSamMRdO1uIU27Ipkk6YD0rOO7J31vHnT58rfkm5Z47ek+fZhwu5sLGHfKUXPEi/o//kepkb0TM5u+Qc7IUPkaIolarxywOm2NHoaPq2+M6l/GmeyXnIugfjzn76wl40+N0b+63YI90iu8DmFF/zZiBX+P/A7sQt2OIn0zfxW3KpmviUub7cqyDgo+z1g/0Ac84rf6jP+AdZxl+tUvKhq7SBWRy/WYcK6VMHa9DBnvbFy5fL5/nn8obvqy+/VGRG9g15+5o4B0dvxAz5bzx/g4feT/HTvYSkF+R4/Bf/b9DQpa7Wk8uNsv/Kn1oIltC+xQuk2JGSfcSGP6580KPLNmRTyfXuxj2FrGLPOlbd9jpnLOWW+86n8XdBy9gN94Y7MgXOYCiXMveK+OzELDlh6oVfq1vOGZrY29um4MqZ1NUduRFbLIGhpSHoTZ214o3n5B55QlyfModty8gRxyR5qsR9yQ3rZqvK9Gr561jXIGmSKwUPjpZRUlAEW1Uh38Rs082+QyjON+tM+kILId+TxiP22BX/n8QTUZrI5YPoCaWVfyERuVtv3AttOrhvGlx7GvvzkqpUunt1pwNfPs6H0He1ECYWDbms+HKKLvJ2UhAO1lJwpARTdWnik4n/t/BrqkqKbsGQ8eLsyOtWdcs28T2V9SHzIHJgo2/oxE8nWA8wx85t3x5wTMXmQt+JvyM72A58EP4ZfPrNYXv5I2NLNjwDjKGb6YA0bU4LT84DGcunMthOUgpKlOB66mMV27IpGGlK+Ipz9KQwlK5VbK9zdEKih5Y2fJF5gueIwa1e8iI2+fHtb/2B/viP/kh56fkH1MP8ox//SJ99/plO/BKf13YRMJWXmAOJkyL0NLmTF5Vbl/ZuieSd2Gt05d4he7x9a+JnDfolK2O2U5V9PY/4JnWMtku204P+c/HFxjBArRxpR94EVGFkFzx6GEXGhCitic6sX5kPefGZte4x9qGJHMihnnrNSwcq2LGtfdhODoQ2Pki/kG/sit7kUPjWGIKWLjpm4k2hS/HGzWVXsVA2BHsHY9acog9p0KcfkbKtDX29t6Lznmt3cjllEIPoPMjP+FPIIkPU+Dv2JW+N7Fte5NbWurBOxNZXL1+tXOzelLHk8WW/MDcvEbHWCURx73zQRmJAU9uQW/gzssWR3IyOnAPctqpbWbOrW1mLLam71NUS44O4DPAqB+2cUiY2n8zb8IYv7azPJ3Ea+M04o7Eh/anHJwdzrdEzkWlbVaWB7K7SkWsR4+JInCM7ibNfdpnxhRmdovNKe0B5/diNLEt8QnIg58DXoe1q2aXukm0F677vrLUX3ay1f1PokuP73sq1fYK/t1L2w3Hlcx5uo1YIUI6BjbaR2WpsVA7apMeKk+BPV3hvuNYMQCVvL+h7xsvfG675z54/W+tV6Hby5RX7iwFfVS01J/jjG2FT4zNTWWfGD+w7KbfsVb5gb/Xk2RPt+0Wvab/mBVz8d0veBecFWwv7gYAq6xXX7stlX/QbcqtaKTYaKE2OQbhcss4YsW+bGrrV/j1+1e9R9+9cdTFhHpWkPolYE4xs/C8kTlWRAlYTNKY4E2eoSL78ls0zEvTtt99dyWuXJomUC+BEhk1gZWn1C75Tom3KYCK+fnWre952VfXK8UnfJMGzwCbRDjY1tpVNwklSFnVBk2I7lwllUt2xUcmFNdKTnPe0s1FMibwmifK3gJPsUiyYspmQJGjogzU6s0jaQad1HDwAHdihaS4igxINVlWtsnUptmK0Xr54pZON7RtvvKlMtM8//3L5S5bQ9rBBs+6YHAcLzpQY32Sb8YmIiaxjLayX/bLaWZD3fVdfNmUxamgHN8ld1s4iMfDAwN+Dh/yxIw/VJotagW8wSRGsy3adQJaVC0F3q7poOdya+LNXG0D5oKOQDyJl8dvQPUtLf/B0cyHAhpAWORBfL93gsJ1u1E7kU43vaNlGz9CkXVUZWLbGf121cDi/JUL9wBbI1SxMG6UWFl3p0Xe5XHS52ZV/NRF53aXgnLZyvrk80bvkY/4EjMil5Fj8sm+7bsknIKwbghsucOVa+XNhUXyDzf6rl1/ry6++WHhiQHwQ+qqSgmPmVIof4sPoVw5LiJJtxZ8DpmpxIGHVsXH5p/DG0Jn4I0uykEaflItj5OXsbgXbSWxOLnTiQEy+F10uDsFkcGXBjc6T+WFb3RvyT71ab1MluhRsA18MMERHzkJ26if9kVX4diJj0jZ0wXjyIDu8xnbbskQx1ysnqRWZdqmb/MS/2URPrCloIzP1EE50bdAxpIEh1dZEhziqzMUIZ/AZ9G1V9GrZObnhG+RxNiLxyz1+G/RJluFzS1R1D80g7wd6JiU84jAlGEKLWlqPH6t81ZPxYDyREV4/9MtWE4dgCk1kXUu+tY7xILRkpejhCMVje4sMfAoJc3bnxOji86oHR1ctzugp7OoqVbfUVkp8iQKJMVOCNwwTOeXwTvw1FPs34njDzWzVlb+RU/Dg3rCo+BmsIRPeA5sJxOp//KJ7VQe5kHilMYmLQVusJVWFXza6J/rG2hQGj9Gxs1ZNBMxlrxem1OdvBAkx+ajwr23lCI68xEsMlk/pznr3hIdHI/lP2+iNmOqWYzKM7lJKbJjghYx14p4m1oIjvmloqsza1+Bm/tF/z/oVrFlfMn4BN0mNxClDS4XPVLDEp0JxzpPefMpWV+tkvQ9mcTS4Bn6KzshOfzMvJrwxOP3JBbt40JLriBS8AzwhiY5U7fSKOTFUYMcYpSvxGPjVvo6Lo6ozrKpSo4uu1Z5Uqq50wUFz0WzEL/XfiFjoUB8O/focmt+UQTXj1+LSwhNqLRVz+Wkubmj4KDToryuBgm8yL9cZI5MjsSfnk7gF42ObYT0eE3vTDt7Y092yl9KrTHQN5v3iX7RTz549VeL5uI7crTV/6v6WB0Chj0BKpESUq9RV6zpA+BQfHyuuQ8F2j3zYFs3AhoOHiQPCrJt6OAa298O8y9zLdfaA7yB33VLyYb9sujy5MCemJspzTR15WtFW8lCFR8HViSMKkyu51m3ErPYGl7C9Vl5MrlAWP5biEzhpCZ+0qhvC9GgdVX0dQ0Fw2aadIhV2W1MTrKhUo+fExoEvTx5iJD6xLRmQfzkY3GfGoEcItpzgmuptV3zyoJA6MrFlyQR/1qT9smu/XLRBm3hlbxf90WWXDJa0U2/aGW9sec3D2uCwveQ+6sk+6o6HQBO8oXMZO8aCEH9jliJ78crE8oq1Iof4Qq3YCJM2+nI+eMgqGDOvL/vGA/Y31t9h/6Pvf18ffPC+PvrFL/Xq5QtVtzbWjJevX2rd7GBrcKUkPyIj9m7kxPrTKu++p9zc3bEvXf9iC/rY0JxxSwAAEABJREFUegv+Tz79VCfXtZubi958kxf/+Cs3V9lXdZcaGWnnwRhexaZ8S7/85UfKmneDTxt5pJEu26anrP07PI3NllTW6scsxafCX/EJQyp8HtMF7dVXEItYuOiidMnkYx4a56F8Sh7CC74tep48VXGe3fJ+o+3Jc6l3NZgKmhvGkwMVGcIrLtXOXuHJM91wM7rfXLTvF8lePJfLjdytaSvn9Ltaq79Kd9xkdpU27LtnXmcdzxxNTh5cy04KrlhL+aS+NfqYq5YWb2KTEh+sG2ZyOT457g4lH1olBTD0Yp8xWJtSDX9kp64ytAIftBKxG+saeEtsE9+wF3pzP5FIXbAx9QNZ8d9BrLOXSa4Utiy/B0f6wXyQm5N2SurhvUf27cpN4GFg6imRk9y4xxehB47ii8Q3pbs1iHfjd5cV7JkbGQvPtm2LfjCfs9++ELdt29WF37rw86Y7ZAdrnDpZd1Jyz/Pk6Q1TZigPvA5w39zs2pH3jIcLb5PHN5dd2VPv+6Y8uH2Th9D5Lb08AH9681RP9htdyIubvmgD54ZXn16e6jk5s1Uv3YROuYfrtJFT3ZhQ3DPe6bKTN5K2KuUXaMpG/67Iuuy7hJ8Gfsx8wEhN9rIX7OvQ1YaNrUJn4n0SG9vwEE/sDX1sEb4b2BY5g/ikf9COjMifjC+mdQbMb32ybqWJVEgm5FPAYf0+8emhrDF2aQerH+yTDH5Qlal5eXsGoATv1LrHRT9NehnBRgYEsY6TfQ+9GzGY8Ed+4iwOE8vCT4l51s1qdKDbtpoYoEgbGJAoIeNExwHY/XKRbU3qDKDjBPsd5Nm/kOlZbqcVDIX8yFCaUDzqTjzCX201uJBG7HatI3IpuT+LX0M38eWqE/zq1pKDnYX8CW11K3HcyR+rJBQG74BGYJnwX20fQp1CEd2YG1LNJaPWOfUB/aBvMAdytjEApoN4R6QYF0fGgEQtH6u6lOtp+vVbR5FbNjLA1d1KWTFBmG3Zhtoy36JPU+TCudrBnb4LfPHJPde+r774gjn2mjzZ9Aff+Ibef/99vfPOW5BNfcQ14K//5m/0s5//TJguby2+NJE2lXrL+K26wdsS/eKYGHJynw0hLdE7Jfr4oq6HY8IblFb+9UIGJiMpsuWyihKe3xRqDzZR01w/uh6+8vja+jff6YsfU5KfWfcWL3ER8oI38akq5WxZja3lUl6OTmKXdW8seqF68MUH3tDUwinZVmRQyUcDm7FOJamhyT7gBl/dVGunvMleMn9C7uq5KUO3ypRO8sPJDXR+/eXXepK5AkVw3/FM63rPOhRckGPGRN8kd290x/3HwRyLXYgUsJTnEbaV3G90J2dyD5/5A/PCbfz5hOcW6Vu84A8/Bmu77Oiai25y7coaHbtcfIOzmzP+OKP3yqSJPtvo9+JrbN9ZZ3fWpPgy157/h7s/WbIly9Izsf9fS/XY7byLjB7IHgkiCREUa8CqmhWEpAgFpAifBDNM8AR4ALwAnoBC4QgTSmFIYZEDNEUQyASyQWZ0Hp27X7+N2VHdm9+/j5lHJIkalAgCIVJqZ9vuVvOvZm/dqseu+4RnarLnXjWQM7A3eGzQMGehHRwZH/QzV9X45wTPoDu1IS8yFy30wW/T49PE8eSczLBCd8dL69jO1JIxo49ObQXGVoPRZoBPd0ku0AXf+0UfHNWtpz9CmGDuYh+R1vwD5/fc809yJnirIrf0+vXrtb+d3H8b/owPfJX8sY0teAEsJk9w2MIanAPsJyXnsKf9NeeS5HDkR8+Eb04rY9XNWr7oGffAQtbJvSd6kiPVRfzxGdiAq3bp5Qev9LXf+ET33Je2C/txmfy56v279+s8F/4DnKDTIA7CG+GdEWhaYOf3sj2xRCTwa8Ul9F2l5p5h5DIY0l9rqV+r9l+x8gQlQUg5CXwT8CIABwEc9HNjS7yyaJMUJwyJYearN+2XXYJ+kNRXXk4n4WgS3KHQDBItyTiyASAzN4TIOtis3vHNXg6L0ZcNKA8usmRbzSKsam7MHMMYi4wkbf6i5yC5k1dZUAs3yQmLTMJ0Nwl7KnQn+JNAG7IOFtEWvCx82+vwnQNVEq5kVTe/rSygwh5xZYOYvJgaHB6SkAOlM8aRyJ9//lonBzireMB/sf55748+/ZFyOL3kLzGQ9/HXPmFzvaybZcY+/OhjTXQf4EWERFtPF9gPDkzxn8WPb8umqxWyYLCs3nstqmyaAznBmriIK/MTTI2dNj1kFnXsC3ZIWKAHcTmQZIXXLjaSU+uC1uAOVlerGt3UwVz48IMPP1QzFp8vXpgiN3204eplFaP5WANfJQaDnAl9Nm9Bkg3sTF6Af1CHesbH1UxP5AwKhJlYpcB8wxjejZxLLKVSWTrJJaPj448/1nNukM85sL968UpbF6UX5hwEMU/LvzQaey53l6UvG+U9DzQF/b5vjA1BAgZiAAyr1Gz2VEKdgqGq8I+hmUt+fBD+bjYy7J4UA27V02A8ZTeyrfzkoe8kn3ZwFHTiCu09L4UeiOGchUe07B7QHfgKh6qqeHA/yHGAIQk2IVR3fMlwt11W+/ZAjz4mHN2sl4P8z00muZKX9SGckcuaPJm7cvjKS+uU6CswmRJMidHEvxNEE5lLJ7/aSImMYKOfv2AvHBeMWVtX4jLgOym2Fd90lQTuJY/xWDEjl7a4DvBE32DtZsghZxxVMgqr0mJgCCnRP/HtreM15zUevZF9rvyiZauZie2x6UZ74+9tU+TGN5lb2MIHT/kRgG7XTfqt/cu/G7q9kdO9hiMjN9ou+qgf+GjxlnXbY6yum+yuUjG+MMdo6JebU0t5ztXEHwPfzDHJubHWbHSEPLR3+67s1SSnbOvKgS/jSCZtkgtoJ4fTh0DWLbcm8RM9WNRgnwg0WE50DXQd5OIR3eAftPGYbKvJ27WmZPAwCl94o3PEd8EOnR6v6oJSio2uWqPFfMiKfsYmfDt2JPb7titjkbXyFpyOBPSgcfFHl/hFiquIYXi3u4170gVeqKA9Ywf1lRyPbhnf8CKxqtWUrWrhlxGJvd1NQyrGMwarYmtwBFcT4/z3ZMWkbeIwlk3Jk9BNcIor+wwV65TcjJGr8ItP7OqqdaBXWcmbHb226VqI1rpoBn/6EzsH+AY+Cg7RZ/pGRiO+iyEVYq/fa+7p14T3JI7hy14Qu4IZMZDgK+Yng3zoS0Dhl7gAvIiGZnSTBwVmPjI/EPDbKn6CcXKfjx6slsEhLkMc3Ml7Gy4Kw1pyqtKUnfHVVHDE/wVfRiIvmNPO3MF+lrl9vygyx6PPX3/xWvnv/x7B+WjIwb5WjY7IFzqQeWKDaBdlQGdMPLNXJVeYS+y6Wl214hfsD7zsevqCtxhProU3cxPfGbkA10T3iZybDuHusfanjIV2cEY6k4vQ5cwzwB4bCn0Fxu7WiX15sZgXasBDiFTdcpn2ZP6gFvfyqwosmKET/KYR/u6SbOasnBcMn21oTsla0ZzBjMwinycj8etgH46cA/yEUzbEfGLLkoGc0J1grrSFLOY7a5aAz+QXqsMbmokvwxueQXvCBwdfNk38SgHDlfuuZe29K7458E/6+cscIz989+xlyXnba62lfcdDZ2PnxEEFf/wY2QO/ZoyQKjUiVG5VUbB39bu4h+bhET96aGurYw92v3rxQp9wzvng5Ut98vEnevPll/rpj38SDyn59vr1F/rZ55/pC8YN38Z5IXuPuKpLdqnRtbF/ZTznkY8++ljN/gRUVdUqJ75KDoUe4TrIidT5Q431r/C69ZCXwPDlL64OcgIVN9novOfs/JYv1C9ZA/hlY7KwYXfrQ15s3qF/J7Y4QbZX7OPLm3+GJr4fANrQYwdTK7lQxEFq2ZtcpQHdCd0DccmL9nt8JHhYeHoAExlFPXTai//K+r9w/jqJw8nGbDBUbdr2HfO86gabXTLye2cOG2Wpujm/vVC+lIqfxHXl4XieU/FnQ3R9/yCMkcBlnbQPFXnFrU2Fhr1LKSXh06uSA3ap0MUQcjYNsKVdtsRn/UpbQkIyZzUW72SkyprJX2I0iRsCIJxqxhvMVEv+eJSbsUg58NXKf2REjtBhG/ZJORVs8dONb4KtwXzoJfEL/h0/zchE2I1GMj+FDEuqxi7aokx0IJCmFf2NT/fLRQzgF3SC5SsZ0OeeGjm9RedVOQvLot7J8w3ZVl7s3PEsI+L44XqB/oznsV1drSorZ/Csl9iRPfTDl69UyM5z2Y7+O3Kzy8p+1ox31ZIZm16yzl69erX2MEDKhg7f5gu0Z5c7XjB8DT3FuZYzOrEOD05T8iB2v3zxUve8tLrnCyvb6i5N6CyvP6bJS/vgFr7bwJK1UCrZ0Mrat5096NRO/u3MdxUyWrH3/ft75QpfMW5b1a1y3fRXK1f4Uocu9SX+phF/xNepf1FGdlc0g9AN1lMn9h6cRbKfqcS8dBAnGxooO2unmcCIrlKDAfHwHdrBn37ysasVbCe8kzWJGyTW7BHZrA3EqZCTtR5+JlnhJTExkC0ur2LYBi3h6iE3o8TPVEIOHCpZ2deo2MevC/OaRk7mxJU4zNTrl2Ad9G6fQpgNZd1KgT0+72503tZEKLuK/GplvKu07495gM9aaCwtLLbpWbkMXttqt+L32GaogE6shxp/Blt1EUdoWFtZN4V8IyX7YWJh+qGb+gV2xGIhA/w+wfDAfWsiOONQqZGd2cFeJWStWDA/2DdCU/zKWRMPK/S3MlSmy69yY/9Y58njeOD8fq/Qf/zBB/qt7/51ffub39A3eNH+2Rdf6P/x//rv9ad/8ef68t1bmTwQsguf5kEB6LpcGvtK3YX8SbGit6AD/vINWpVu8lTKvJd+MVi9hUy5MIGqGLbEJ7jn4+wk0SZ5Ji57Ta6ZjA3mQpvRAlRVQ/X4CW0K3fj8SN5OOnwWH+2ItS1jl+E98XlFTlfEcv9+0Jevv2QtDLgkO7SWlKJ1zYVGYkou7MOYQcwLOeJq5Oav2ONnpOrkhaaggRT/P6htZc3sVeuesrXFLkNBFnhi59/8gz/Qs+fPlCu0+fKxN2KJAcmBLiQjB5PAeixEjX9zX/uCWKYd3pTsk8E28Ef+1c3gfjNYz8/Zg5/dPQPDxv67LUzZY0/m19pBvpH8C8vTsrpq6Qzdzv03e0bkXNinuktVjW+sgc05iyIiH3jOtV7EZVu5N0xosm7skinBuHyJqux/0RG5hU4xduXMlrHuVrO/7peLbCt2T3zzlDvG2cV4aDMuwSzJvuEKvbjiS9gUmnIpZRLLYGhsSz3IuXxJlb0iNoXndn89JXgU0bYWHz5usIkrz4YT+0Jv6KpbOW/lbPri+XMoxFmMvQ59wSkhKGBWNVRda93GvxditXNPOYjNIsEfma/u5dOFh4ku/FKlSTu+bPr5g4wrOZg8Wnssegbz7znrPfD8QVMDDNdr7k8TeQexOtTI3sipy35Z7bVAJOZP6E8hZtkjbL+7uxCDq4J1v3p/YucAABAASURBVFyYmwzjE/36r/r1Q/jVIRjcCJIYRFxVXuXkBj1JWmXZTTHWNGnIyqa0FitBJW4EcuqOg1GzmFxFwongE2CyIklx8ACYZMmcOLAN5OYB8oED9MlmlW/uklxv79+t/1blmy/fAGUqC2nfd9mlqlY2Lzv4Si7gcItPgl5IliRZ6Jbs+3vlyqJJySLKXwQ9kMCDJM3cxs0p1mQxiMbiZeFJXvY8sElExwMHOa3Lsq3CvupSZOWv5FN+9vOf6yc//RmH4w+Eaboix9C9fftW9xwCX795w4EEf4DX+PcB2VlcWVQTmXx02TbFVtY6CwV70XHyYDPwT8GDdmVhPH9+py58jI6uUndrED/FCJRP6CdCTDtxEjf9Aa0llZvfVjBc9gt8GM7IgJZqfZhV6BOXyDzZ5CPvZNOIL99yY894iAe+bBZ3VGdsRK8jwSt+M/FH9yD+FXtoR0bG01+bCTZE1l8p8OXQnpyInwuabW/F1tAxnUry0rpyravW4Tqb4jM2ksnLlfgqD6zRNQHZYI1dXZFVSt59+umP+TbzSyUfPuDQnzyOVKt0x80zvrJLeViypJTgH9g+4htq2xqAylxkV+NnXMsHP4y1qR3YHj7ho+BYgsAU207GtsSfUtygM2ZbfBQsJ3pMDoT/RM8gXsyq2cwj68IL9g9efaALOf3u7Ttdyf/4qxpc5NyBLxCkyCnkHHyZIwvMQ4nHSf8J34TetkI3wRdduEKhF+OuorJc8GP7QZngn2AS1wQfHybFi2E8MJSz3yojuUk+PtFqGiLm5bgFeumKrXAxbnSUGn8wrRlckmymREHu0kM7ucKwMEgla+tScKTvRyIDOHOxN0Mna8boD1/6g/igRMa+6oZ1KL7OfOEz1KxP+mmYsbQnuHKYz9g5uaGVlu4Tv+zIKTMAYVWpZHWVEL5oBn4b8CsX8hbtMp6B+DPlsd+RRXGXujfZ8dnk5nloYEshNzF8YL964IuaZSf8669RGgCIrL3VbmWfKVnhQcrCEn8l1qnFlVjZlm3V4sfh4io90tPms+CZ3xZ73T35NNTbtmhglRh3flHKj3HR7ZrBN8WMsGEsHnHZ1iAowcmgRP8JV+IW384EizLx30yNL7st0basHQzGVmcEWbEnsrpKhbz0T/J+4Lv8tS5Da9xd2BCfAgyZkVPwhL6rFPr49o7DVDBV3+QVttlogw2VfKaaufDR0YV7FOm26u5ee+xBrsfOybo4wBE7QusyUKcKfUCnzehXciXzM8ivyA4GcR3cS6kU34808EN1QynkIA/6yO8u5Jmxks14FAivPdY0v/o8yf5qgMbEJ1AjY+CLaEIGuqTUIh+HjtjDepqRaUE38W30TtleRVy2kTNXKWxmQq5iRoyl3OYixxaYb/QFTUFv3/rxRSCsWtZW+Bd7z0efzMc8G4+Yivk7Hlqy1/e+a6NMtBrexJ+musCL0OhOucmWDr50P5HT+DYxT50XOMnLxDNxvHK/y3jOJF2bmn1531qh2y+bUKPL3UU7+/e2bUoOPHBOCL5lf/wmqbr5LZ3ce4MhnQqzSrWVotN2hsHbil2ZHtgbmY9T6t4WDd5U9EGpYNuQX1UyvozuhLbdKuibkrnBYOYG/oymvJwb5KpJ5sibWX/Em2rpyC/b6mqgGIxz1QzpPfelA98kV3d0n+CMXcF0z9yUlFhQ4RNpv+xgKdmlJIRtqqn4f4JrPvrpjH6YEg/L5N9B5BhYH3jSs2TkvH9/hX+olqxTVUwgZz7ad9k2veAF/gnOlLxg/+EPfrD+KKPxyQOxP2VwXpT/JMh2d4f05IqJ50XtVnxxTzx34v6M+TwoHokh9trgQd/qe8ouNb7IQ3P+VU/OJLmHP3BGLPQJ6Vd88yUv9XMempKqe+FPXrx8xovPu4sQi2+gRs/gfp94JTaxL+gu5Nod/uyil/i5kIQ0sAwKHS0hAt+4NePf+Db4DH1yJvWFs/6UidFUs3Z6u1u1g7dbd3kwLTN2WWey2nqNbfsFv+3c4x/jA+jozjo88euBzyc+So4dD6fig67Shiw+YtMkh97r5Nmk0XMbL9m+FeUKMgo2Gd9lJPIGNsvpiZw8JXhi3xV/rVhAHwd2Fb6tFRMvpVp9y9RWaETuCfrB88QBluCJjOiYj3MQ8pmPReuC+yaDRuhSBjYruYe8xDMl//rvXf775/hkMscU2rV4jSSb3xGNfWbGXr9lFzm4q6tV3Uq8BjKKeclg4TftrOuUrLvUmdqqVGVd9taFe1V3rVpcaX/80YfwT7188VzZx3Ku2tHx4sUzZf5uv+gZ6+YC7wRw5CUHI7Ohm/h/o65qwoj/kRu6K+eVg/vgC166D3zRXUo+xK+f//Tnygv38MVHW20LU/oHX0Cd8D3n7Js/qtmThyrZVlfrZE+wAnk8+oQeuBr54e/eMrt8hBtpW+HLmo3cnX0gMjMHpyZ5mfutuJKrGdtZUw/gz74ziFNVrbN+2pAJdQuPbXxbfCU0lPTY9tK2IYGPuMK37U1ramATjfWJf4Terpb5OdGx9gAEF2Mn/oouVwWmZoQnL0rqRh/0EVSZh2fhZx5CxR43fMSlwJfhRyFK3VVyWUsmciZ5FCw2crPBIW/C24UM9AbbAd0A78xchNBfz7iAqO5bHKhDM+CdzI/IhTZ2xZcH/fDbXvSwynaqVSenJSvYU5/ono86balVGQbhlLFP65o3O2hvWwt25TKNmQbF2CpblVq4IBMWfeTJtx+nfZs7wQkZcrVyDZNl5kNZ3UIUMWhVlWLvwoid4Uk/dcogT6VwOZXij9wH3vMcd9l3ffe739Hv/vbv6tvf+ZYO9qp//yf/Xn/87/6drtEf2SiK78ubTH/HPmODbTU1Q2CcYGDPxec0lKurUlEs+9aOyYIPCwUQwYhtt7WadmxYeCFMO+tkPtqEIMnSIB4DPfHPJApGdvXNHzYET0VCJBTkwESGbXTd1gcimL3RDhx7y4nMZS1f+BL5A3Ljsv4FmODrrGVqYCm+jTxxDQQFx4mPEbPmhC6m1sf8rvZasydr6X//v/vf6r/5r/4rfZMvM7I8f++3f0tfy76Hrw+++DC1keUlw4r8nRgNbMieGLuFvQ98AYNoDfIyMQmuJ71fvn2jrInPv/hceW/0+eef8/7htb73ve+tf6FgYjaRt+GzAzmRZfRdaR/cb7rIJzCcYJnYN2MYZcVFWMSnkJHcsa1GzgRHMKRU9/K7uBq/5R4Qmm3b2ft3RgXuoeAofBNfhj/rLjpiE2oVfMDSxG+pg/GCL5ITJ+furg1ZU/E9CvlMlaEKFgQsfiiAy+/bx1WLzgUdQzY158yBPxzbGIu9DKelK89vJ/pP1sXgvcKJTw76+R9ub/umk700awNiZW/CsLWGBvlZ3TrBcuLLpm1bqWOvuEyJyoylWc0awYHRn7GsxchMf+D/0IwxNLAt8m3L9pLZ1YoNd9wbH3hZfs9L83wZc3BOO7HtBH/kCUd2t6oKP0j3798LD8hGFmMDPTSXrOfPXyjYGVo2cZRUbI4Pn3OPzv+/QI/XlbPkxFbTb7fSfiCXEKzos8yX3ewP6Ifk1/qpX6v2X7HyBOuK413+SlOCmMNGgn5Lkl22ZSgSqEGyJkms0h0PrXaRuEOChrWhBPIg8WvbVhDXIiChBokorst+YbFukrX43vMwUcgwCZVkH4DKTdRgsq3qUjEn+klwo2SQPJCtZOkqbdVsFhzGeLgRPJkTyZObl22GKNB1t3LZTnUryC3KttXS013awA77SuTJgjTzVczDN1ggWWQnSj76+BN9g2+bB8S973rPArknuQ94vuQl+z22vXjxUj/84af68U9+qie+DdoGy967YheOUBepxoIe8R1zJ37Ow0DeVDY30apGS8gt0Zr4IFgsfsAXzHfrQWiuBTnx98HmAzGfqQnuQkfGBnNpT26I2UghUPoLS2QjM2OR2fEFnTc8AGiNzyVLXPu+QQ0afGEbGVaDXVyYwm9s4jcImWtBopNNMDkXfWYu9tqlA7tPNk3Cq9Bd2Jy6SlYpOFIaO82IbeUyfF3NQ90zMSXbyl+AVRc8reSxJVWxgS37rbfYEd8Y5BvjVEqc8t+6e8235CN+5zBv+yZTksXlUuQUinKQq24GsR25tvH5qWyaZj6oMxkfuOgxnzp/qXjyJUqB+cReITk8Yl6PPhyJK+1tv9MBDV3ICnt2JRY7OZ51l7a4Hniwf/36jXKTSc5E7oGPl1+ZT7vBGll2/CDOUkPJgRnhGFdghPSmj7EbbqvAtVVr58ZsWfEV0DSxWVxpZ5imDtZ46pTBfGSmzEUkZSz7RrrAkJAtRFZym7WnXGsbsb7iC7GE2uTclO1VMm/h/yl13fwbPauA37pdLfOjVZI/Rt5kfhBjhC77MmtkZA9q4x9kiov3anogD/AUpADjt1gv4QUNPpjInaFUgSv2mZ7LLGfo6Qz0MaTU7tLJukt8SiWR6MWYkQIkZYhmyGl71Ylh/Jp6sjaybrInBFNkhq+7FbvjW2Asvuwvk8muVvYEAye5MdC//ADhtu2qKtmlRoa4Iofqq89gH0P4iu1BTp30J7FN+2BvOcFUyArfwKcpoT+hC2/8FEuOlRtpIfrRJ65bP7xpxZM3POYg/YHSnsh5yvPQVBd+m/Jylhbujf1pYGvqjf1oPMqful3hCZ4H9uX47wD3hP6kPllf0Z9ygjF4uy2DLWORkDGhcWPPfqLfyFmhIHozP/Frim0JWhuckmwv39nsD9AkbvF1YUdkiSs2JnYntp74ePkNfHZkQUD9aJIQqFzRGTszbltecbRK6MEmEk7VrcRCjBbzsdnKENxgpynZfG5FXBmOzNR0+SCPzmTQ9q2/4n+shxRMUvCvAx0OCV10TiaWHfBNivEnzEwhjEbGqFY/dkdy+gysaqBj4IPgNtjTtq3ISTtE8WPK8qO19rS82Ize6mbvv6h8WxuDPE05iXHorzy8DPx08LIsWAZ4n2Ru+6aB/ozf9A1VIa834M31JW322jz8GGwOI6VVauhOHjbM4IWXoNFzEFNj/4RGqZHtCm2BcVODtTr7zlTyYOAvFPFi6e4WG3Hhi+wfXdCljYLIO7AnBQrhfj5TqFaFbjJKTvH7Ngdfzmax7WCtnuB64GVR+Af2B0ful9Xm5fLDylsyBXmRKBnstpUHpWJ0FfQE6ypCTf7VC3rCl7GJ3AM9BR/bnTrrBp5nz59pYz3F1BF6Gt0t24qe6lu7u3SwTiMv+RtZqFnxSV1l1ExVlTqysbkYAwnjI9Wam8g3DPF72eqiyNiyrTxuxj75+GPlASf3aByp11++1h0vszfOIQhRHpQFn7js6JVcpew74spfoztKYI4/f/azn5Erb5F/z8jUftmpgQSWgs82Mb7wcv+5XvGAFAwntob3/ft7HcR2Er877vehzxkldlS1uktXYvf2zWvqKxjIC3xd4LvyMLche/IwOonzhO7S1gWe3S2chzlFaQVF+/n0AAAQAElEQVT/wToYxGBAe4RnocQg/INIGiUI11m+uWeEdmbOxbDVVSuPtWQMsdSQYJ30cw/FXJ3YcVDiqxN9ZfyHvvdgzZo18qI/NuW8uxX82C8kCRDxRWjiiw07cg+c8KcNKWv/VOoZ+lUkrJOiR5LB2NwnbCtX/Jh+8NiGzBledUGb8SYHQ5eJyZot6DIXTFWWmXiaH8xP8JxgfirBPXmgnsQ0/CM181q0yU0KbSKnrYrSy5fCb92Fz06eaXYJTaYU/n4qDbad9VPsSeLa6AsacUVX9rXMD+QHb+jtSJGKutBnm3Ndk4PbqjfWT7DkC6K9S/tOwWcj51VkT+K279AyZvqbW3c7ZwhpycyXaIltdNXjWEE3wHDAe2L/PbmYGIYmuAockKJrXyV2bNj0wQcfYPuF89cVNw51gSx+AfNAVvjGo7+DLzK2ar1gHV155oq+bWslPsZvhiA8SY3syavN4A7+E3lXnoEzlrinTHQFX9f2Fa6uWCOFzjKYerUjIzaKK3PP+eKgivwm8e3U0t2WtT+IKQV/uLAHMIbupB/+QR8Rj5ijXarwM2j0VZcam9YLecZDHuwT/qpWd5ND21oL2UPa6GDNnZSuQgqfIW37FtZVciaMfkVeeSlN/iYHgc9LqlOTuYM8PimtYl2fyw7Tth5/ZlinDs7Lha7oNPotKSVrfODTQkcwa11W/H6Cv4l5YpVnvvCvaX6lnTLZA5YGQCXOO/QZN/LSb/f6MiPYkx8p4QmO6iLHWUdgtI3UJUlF26Cb4MLpa1yMpV1VVFMDbAf5kf0n7RDZt5hSaTKfsdTR91SiIfShiaxFA/aqG++MTgaDM/G8vnuv23+L/VT+X2L5T5b9xte+pru7i77/l9/Xv/43/0Y//PTHCpbYM5E1KJJVTVSqFJETPCfrYuCv0NhYaMk2RetabKt1+9VdqoVrKjzjkSBjsSFUkZu5tIPZj/QnuZUx4VtU0owe5LlwwdSNP2O/KBDJ+YUMgSt7mm3VwgFvlbIHiCu2LN3MXzmzvXr1Abl3kjeH8hwf/vzRplWBIMkqaMVVZaVoXVPLP7TzRcV6h8RZZVyHJue1V6zZ//V/+V/K+O/bX/+Gfv93flf/m//2v9X/6f/4fxCLQHuxD9Su3/zub2pwj7yAtXkWPK73Cu6cq+Kft+8f1NVScEyvs3Hm8p+Je89z+t2z5/r4Nz7RX/+d39Inv/E1PWDTN77+deVfMb3n3VH27ayV7EHiAs76S/vGlgf2qI39imENjMlayX0wPhrEPA7IeHeDoZSaIKirlL268Itt2Zkr0dQgaHOV+GcS/8E4NLJyMaLsb4WMyL+77MSm12zkB2/2/cQre3diOfHLoo+AXypPejJUZdn456tcAw8TIwYztuoozNjCR5yoB4eL6EjeDej4YOJUsOTsitCFN7rizwf8W9VSkR8Qn/Df8xw4afNhL5vsDRe0QOIirx5W2zLtQydEl3X+W8Pr1wRHzvgH+8Ik/yc0tzLWfM7Uk/gI/IO4FLqbe+bPfvZzZR+5ov/kTByeE7rMVzc2bNp6X/l7z35wT74IH23sdRO69CfyNuTF1xfOhdu6r0xtyC98esf72Ddffsm9c4fVC0/0sDxXGy9qwx8pwFbTjv7QLIJf46/6Ner+lasugmOicLdf2EBOsUa0HE/CW15BT2InOTZu8pfQsUEl+OK651CTF7BZ8A8kEKJkgi7XemhxkeAkXAKZ9kliDpJlkKwJtMokM+FPx5Lh2/dtJUB4Mi/G2bPUyO0qVXCw4B84tHUhH5lJwOrWAHfGwxtMI3IlJTFzCHvBhnpmgTB+kOwqJuEP3iyq4L+wsPaNhG90RSb0mMAmxBYCn20ZvQeH5vyVd5bXF1++URbwWxbH6zdf6j3fXr199449mllsDGasVOqypRSUGR1ZJAe4DzbSiaLI1i9fGH+A9eCgOllw++XCrBeeKmxOrzEEmff59pVackKp7m3ptKMzo2bGEnriKxrcuAZ+mzqJS3IBFSpIgu1GAyqwVpVsL/pOLIhDoX9nc4AcGafib1ykgjY50hvxiUAUwYrWNLTkHPgvGw2i2Rw3iZwwirN54Y5FE1nz8WktcRsZkHRw+EeZGqEbOOLDxPzA/vyTrNzY1jfGPCznfzgWOyL7zdt3Sl68evWKL0i+qeD87IvPsH0oOZ65icxGZmwSvy53u5o8WPh880F0DfwVGwQ9kJTa9pJ1MJebgrB40hbXWEZJxsaRnMNwI58RRd7J2MRXsfOBtZSN1dUqF18kvOAh4iW+n7pjM4VM23bhRn2vt+/e8gXPOw0Gs4GnrgimHORutfVAPorrypo5OSgIvbG9sauQDwDZlqH5qqy+ZZvpuXAMYjRjhwylVF2yTZ6fqw72lCL+qeOfsei1ZOAOGosVeq0ywT3AaZMrJGB8EZ75yMcqXP53Wbn25F630od1iUxbYj6flJJk87lhF1cw2cZvTU/YY3Vt3JRYI76N2SVLlFK1KaVfXF7jFmOW6PBJ42bSmfiBplxCjXLt1Ssf4rcHfN+duRtPfk8MsNMSPAU3SSGuVOT6iQ9YfUvBxPe2yflC5pTxwR0vguzYKDW2IGT5Obom/GE0fjt4SFptaA98ndisaWxhSJJlB1spV3gTu8VDLDXRgX1djXzBJQ5vpbbWQaXZLyeMJ/Y0e06DrbFVDA4ON4nnkgUnJFKUVuuBPc/QntiZ/a9pD/a5fd/17PlzDqona/3KAeWqAeD46wAHqviYgtShJS5z18hD9gaw7D+hsPnNZ+C/2DXRlXV+zZ7KPjKQe2UvKugaH1a1qltNCe6U3pr741D2mYGcqkInQjFwgCdyxZW6uxSe7EsKCSXja6wa/801n7Emlwt/Ld3oK+RWlyo1eGwrc1RKSTtzNuN1K0vGY9vYLZVk3S78v5rQDxw/wY65CwNTkFl26C1BI66MQ4ZjY4d0cr8fwyJt4BPYdashOvDbe/I6dWFbsDf3Ay0MhnZCG4kI5mNb3Y0q/1KJvClLKuxufG1bfBiRLK3xg5fiyZHBfnoQuwf2yAP9ob/FQOgjGeatzv6ZWG37tsbDN/FBxpJvY4yFbeIQPsT3RFN0NfejXfvlonIpMd8vO/NDtlep1F3k78PqT3LgxB8IJCMkY0f2YnHhAfL3VHRnEniK3BV36Ao5RR08hr4KvyErY65iDYylO35TBMgKf2htMzKJzQ27uGKLoaGpX6z1aIU7kzQHfsuZKDK35v6GnW64Ig9byAhFf1VHjOLnsB48lE6wCfl5IIyN3QUtvOA25Uyi4NvYo8cr63nfL9oec72ihxPKlbUe+xOTgYLgDa2NPOQO4tWFfPqT+a7Sfrkse0NrW7kO5IQ2vk7ftgrayA7FAFP+CfZWBvnUM+6dO/Nm/JuffE3f4KXGIKei41vf+Kbyl7I/+dlPlf3kc84QX1AMfbk0sD/FyoUzqbpbD6yD6IyML774fGF8z4vk5NodmINxwgsA7eyX+Zdoz5/dce9+qy85M165R2fe7LU7OVtgTU4Fw8Cf9k1jquiLrYkBkJaut2/f8PLhjR5YJ+F99fKlXr18QXmpDhG690vr2WW/FR7ULuBIHhgb8vB1IT7G5xMZwqe9NffHnT3+ThfOHRf2ZZEc0V3U+92u7lp79Ead+UmcUgbrNLYu2cg9ybkra/aKn4L1oJ//Nr7JYGHfhsDn+GkyPuE1ckRJPm34dwNL+hP/bNuu/BW1bfS3chkbR7DLEaeZuW2TwRW8B+eeSc6xCuSybAo6I7voV5WK+ibLqejXku8qpWTQuv3M6AJ3MVikwaCdM/TEz4Mza+4pwZ5cObn/ntg0mRMlvHYp+WRkI0LmV2TccU/vamVOyO0qbdjR+MAMlA2tMWNqyaPZ8Q1zQqZXsc7HdWxbthX7IuOpfhY9WzBYA7x5wd6bWaNWFzUyUUn88aG4wDKQuTMudK2/zGPNDPwwsO3Ev+GLjgtxhEOy9PLFS+VfQd/d3am6119x5r5/h/7wpRgbY+/BeswzZfb5B/Lkbt91R951Fzh2ndyLMJovAnnBhU0WSPC7beYvjD8oehjWCdZCro0tyBmhw64GQ1FHX+gm2AdzKRmfk/2UfuaCLf3MRZ5tVUqVciUumUtJ27aS5yvuyAiv8BVM2F4U07yVrZGB70K/SOIsCZqSbSVfuGsQC/jQN6EdFLVl6AZMZIBsenwIolyOe2R+KvJt+BkTF3MoBx9S8XOwlYu9aFu6xDlNJU2LVTKRQENSwec1IeU/MRmdTd4M/BYZTzjO5IKlxLYrmK0Nv8dvk5w/2E8S0/hfXFkXO/MFRj6yjQlTJ3HL2pG87juxOXvoIC4DOe/YU/OXwRAv2ux3B1iSm+Kq7vWMF76FMT4D18EaDI7Qpbis2HIr0iBesCvjaU/4mlxPXOPUE/wZt62TPWrgw4qPYZpgm9QCc9o2CqWwUdDAfHgjkwFBpoqPunSyJ+bL3Vfs19/97nf1B3/jbyh/LLZvF33288/0l9/7HveIB9im3I1tnEOoN/bAm38n++95m7dXvB0FM/oH4/or1wgWiqDNxMDOdIM77cynLVlpJxYnvhmUdS+CmI9iS+gSr9Q2WilFsUkkav3S5ad2mGlb+VkNFb6wrfg7scFjstGPTjt0c63v6ttY9KX0tpGZ6FIu5xeYx6r/yi98YaK9/iel6I/8xPP54xf+/+pf/Sv983/+z/XXvvNdfefb39ZPf/oT/ZgvNixyGGwnuf3xhx/qv/mv/2ti8xx/X7X3pg8/+EDBAZkwYqk82KO2am3EqMGXLwJQr/w/LJ6/eqHQ/ejTH8plXrC/0DOecz7mS/5vfvObOolFZMXvZo1hnJ7xzspguOwtxR/gF+tgZ+3kPJazRPy3cIAg61c2OToU/Sd5OhmPzGp8xdz9/XW9r/IslVtdm8xP+9ae0BRj+36RaHe1cj3wRdqBL0K79S4huJs5MPHRga6BDQuLM80vmf1EQB8KhsjZ8MvJOp/YI5dCf9A2tNWthTkCUZBz2WBuIjfnRZd1t+/aoEs+Jpa2BemKS/4b5nZp2zfGAMjnAJcEDXQ5MyFOou/Q1aaqkpGbfoMtvJGb+9BO37KqsdNWroH/J/gZXtgv4Bngq27oNq3YoPNE0ZIN38GeEZPCm30wfaMz/ks7tPlX6JAq/3WGppEX7vGFbd1xT923XbZ1oT2RfSLT9vLXoF+0s15tKz/xa/yScQa0Y8t+uaxz7cl+5q5Ma4I9dv3nKv8xPfUfG/yfy1iCoTLOngRrUEuF809uXHd3F91xOErSFIErFmGRkPmfUFxzc6C8efMGvkMnm0u4T5LP0GSh3vPSI8E/WJipT+qTxDigOTjIn/SzqeaA94KbTLk0kpyU8LznJb7IjkkZyVAwRG5oMn/wbdVEVmQvOhItC+9AR27EDh9jmQ/uy+Vu2SMuU7pLETvpbOjWsl5CDRvCUFcri9ncbPV4JXGnLCalsn7OjfAHP/wh+QV89gAAEABJREFUm9Y936jPNbbmkHcivNERnwihWUj3vIgXc9t+QdtEhJfkQlZo4oPoGFkEzFSVulvmB3GqTrvAtd3Gmd/Y8Nc8EkM/bdUj5izc+CIymVYuo8u+pXU2vM6GjvCSFV+ZTaSrRAdyL4yWqLV00mRqyDYisZmBYGCAlvBpMmFCcxLPG92JPYl1cOxsSlW95qBW085CT4wR+ZVMGjJYN+gvxG5/3GSSmyeHpmwSdzyoxoZ7DuVv3r7VD37wQ/3o00/14x//WD/56U+VsffkUXLiJK9+4+tfW38tG9TBc4AL05VvBxs9gw3ngC65GWzBEN7gdpVO6NOPocEc3aEL9vQxXgVd+MpW5qPrINeF7PRvfjIirAe+AT/RF16bfGR0sPYkK3KeP3+hO74FH+SxGDOle1P6OZy94Que/JPz9G2ryY8bHmIQwwBysA5t4kl/3+/UbLaJ11OuCb5gZFqxMX0ZKQxOGrE99h34PDRiTFwzB3Pq2GlbwZviMgeGX7z46YVJshEqrscqslJi/8n+IbCuD4MTX0G5PpHXVSr36gfPavDLmEUVt0u0Bx1DO03jf+QTftsLT3WBVaKiRP6QVRRRqKErbaraZFu/fFmmeyueoAf3CG7aTDDAh7GCz9CWb/GN/viTWXBnnYxFbi+q1YZcot9Vyo9Zo09ixRVZzfzEYfGVK7xIzH5IyVx1q8mVB/Zpw5PPA+sEpUrfRnJ1uiuvT3I7ZZB/KcEZnoP9NEQVJ7E3DMqZnEW3aA9yc+GA+ER32jTJUfBgmm01/pNu+8WyA7sM5hPeot0Nlm7lyv2FIV6G7Ygnj5FZvvmumLi1I2UqbbSwl5wq5AWz8blt5piv0pU9d4LzjB30Tf7LpeqWSgIWxXxZNDR44RB79tqVK+s1Os+sX0v7flHWTvxo9GVO+GGgM/Tzsbax9bEdeTZ9cuNATni68DtJ80Qf0gnGyBnQDdrxI2wRq/CkMSBMQWW6oks9NfDjKviKgUBalcC4ZNwIdSL3NsFvXDgRNDNHmyaDwh0YKkQwvuYe25HPkIRAF/GA54hPGQy++Yhh/pKOtCfzE5tsy+B50rnGM4ecp7a4TBnQM6UDfx3RweDG/i8V6kuFnMF+NL7SidToNX5GXpNv+2WX64aziXX3ptwzjPyJnwb0lnWS791W5JeLh9p3HEQPif2tyZU7zkCwrIeF1ME6AAeSdCmWulTdj6WUfMl9N/jyMJT1AqEM7vj5ytnlZL0d2DewNesmwcy90WAqcIc+uugqJTS39QKFKdCErrFr435vW5GNJ6C3cnYZ2DjwkW3xkds8qF9V8ESWzTiYsr/QWjRyqbB7p8Rv276putVd3CcvrLWxHmgu3C+7avXtUnyac6G4Bjb1wlSScSU+No2neMhm3FRGbquqgT7Xw2h8ENzB1+hNP36StfTHJ5GfYgYd/C75r9RWga1cSv2SF855ALmy/+Vf9xi/sPz0kgftO+zLPfLu7qJvf+ubuudFzueff6a8CDf6T/a66Io9ykV+DXx6kEPRv+GnFKDowkOMrWXHxx9/hG5rww+veMD+5je+sR6g8sAUMa8+eEGePeg9+vLSc/Ei5Jx8qYh825rUJ/rFeHREr7gm+UfFfnQ7CyTXbHTtjT+LPJg6yK/w4oY1BizNyCIWg3vC8f69BmejDR0b/ni+b+I9q8wemC8lLvRHXp629fDwTjt2PEAfv8WnkTeQl70w4/nXAFfOGvmL4of37zjb3INaOsGRFxyR2VWK/Tnzp767POOLgBfKy1hjUOx6qrsL3M1ozJmyrerWc15MfOc739G27xr4wcS9wJZ8KeRXN3ObGvzimsRpsIcEd/w3sNWMF/KS49WFnk1VFuKYkTbkdTc24xPa8X1VQVNrfjwSWgbcGlJildmBTyb5b2hiz22W3+kzLhVrc1t8B7TB1E0fPL2Bg7pc2vdNzzjfdkUq5MSpq+UqBcsUF2Mb/Sc9XrvUYEKsy2PRBqLtVGr4N+yKxDtelHTaVco9LXEa4OOjRUwDNhXYojM6dujvuZ9u1Ild+JN78c++7cT2jlx5UK7QD/CRUBrkXP7CMD55zouj+Ojdu7eMDzXyQ/fqg1eKvNhcfbOxupF3r4P4Zf0GT2R/yEuvnI1P/Jd8EL69Xu/VLuWvDZMbkSUMMWP35K240qaS3amW3K5NWftVFTFgOlUomtgvdqVgm1BvW6uqGTE0g3Iufqbgm8yVBF8wxR8NdnGl/YDPJveTvORJGayxxN5tLTqS02XlP5GDAiW/in7akpE/9MtXcp1BJQ5VxRo7dZ97Cn5a42A9k/f4f2BH7nEHvrrJLdm3fAjvV3Kjj/Gn/sm63brIoxMYQ0V7ryacc52VZC1/A1YphvFEB9L1wD7wkD0GGQwDaabSAM8kVkJPgTuD3Z1K+2Pux88ZMHjsm+1NO2NFbfGTOoV5V4FPsq3qXjrEZXu9nN0vuWdNMDD49GFu4Be7hDRGgy+6bnSFTAa/kpV2Qdtda6wazEvGWP2BXbmHnNh7rHv6QK6IbYWVtmXwyl79QWyybkIfYHf7RR+++kA7ci3ri8+/0B/98R/r3/zbf8v9+lBs5BdxHmr81KzdajBAO5Foo2fQ4BN+Kslp3WyKjls+S2mnFPOFnTd+q5c8CQ49XaYROkFLc9HYUKwYlszPwI+J6VOhi/ixSnjWOP5J7k3q6MPLcErRn2KbfuQCb0WTGkGTEl9Fzklu2eiEFuFa8sDhvo0VtkiWKEsnc0/YQgsiZd2EHemImBrgyb7yo09/xEvvl8qL3GfcX958+SVr+6rvf/97+i/+V/+Ffvd3f1u/93u/q/yn5AIve27eYWU/i8YbzlPJEdvrvv7AWSM+vT68Zx9/ptpKJ+sz+T1zD2LN58uVnDV+xpf6P/jBDxYeYMuxU63sHSf5lDNk9g1E6y73hN5WLPatgTNlx3dTKi0ZB3pOzse2OasdjJ1M0c44fhRcTMlteEV3MgJ/mpTBfj3AuPYMYuBq6NABVcZgwH9jjSXvaWgAPHYJvrQz5rK2fVNiM+Vlf+ZiU/aIK1gKmoFOREsuqCzxO7LiY5p8ak3nzBDe9Z/TOx509/xuxals3V12dVnv3r3RhXYswnIxJAJPTK6KzAnO+GZyr+yO3Mn4VHJBaClk2Uan6E5N7L9w1kisG3yT4cxC8tV8EY9JLgnZoRM+CM3Avtz3JjIStxO/2lYTtx2ZKY5M+LpqYQiOjCf2ttfYhg9v675le+nNekjuRmbyo+BPfuf+mbnIuLD3FXknrtBlz9nQff9wr9DEHis/EPyaP/Vr1v8rVZ+gJkh5UYm/0TVlW/zSvl+UKzRJpLccnnMzr9rWjfTkppJN0BV6yfwkGVJv277416Ii2QYHiweCm4WTl4vklQo9Mw3Xon358pXu7tiQ3Nq2jbIr0+Q+32Bd1NW644WroC/ak/rt+3umDf/OWuLl3pQa3b2H/7bAw5O/UOqycqBMAlaR1L4lcRZBNuGFRVwciAYv/pqEbHBctk22V5GZJyMe2ESPLCxkzjVoFvyhvMiIzYMF1QUhfAd+ij7bMvRy9LLxUedQeKKrupXxxOGKbFcrupWLt4bBYpesUhZTdJ8sXnEZmXPVpe4b1sFCz+ZlW0qRVNWSBc6bbsN3EhvbKrBWF7Vlp34sEjGYMrUZj10rNt0q5FWXXMh8tDdzO/4XmCc8zbxg9lfye214RrdsPoZKWnixJzGo2tZGWdB0NXiP9Zda2RyyUSQfoyeMDxzmLjysffTRR+TARfkftuYg/4qD+KsPPlT+cj39L9l8v+DmmZfvn+d/aPazn6m6dUm+Uecgfr2eWhsXN7bg2dgIL9moZBVYAalcVY++oZ5gzlhKlbXFdjoXHtpxAXwl2+qiZj75HBsn/hromfL6OTl4zeSThAxyF0xNLDdyMPqe1mh1r78I+vyzL5S/3J/oj7ysw1UT90gMz0AeXRU+FFpO8ppTsjJusIhr4YGOb4nA6gRCmnyylMjLEZwRAr9iUNrYA4UmP9F7gh1Rsr1KuTKdoVWi71amHD/Ya3z9mlJ6jZ1ZBxN7nJFfohlgCE5xY7RKg85ar+KKvEYfn+CxDSrJYCja4kptW8FgI/2xMCVhT9hXm4OPmEOknoqZiFzIFDnlpi74KMps8RtM0LnQAeGV9Q7EhUORl8JcUbLeMlcdXsRAP9gbV5+JYDyJR2zO+MBmREMohQNR6yFnwIfrJPw14VvKkH/gq0G/urWzb61DkHI5vyAf7B+s/+rVj7w0IuOp1JqzbK+b8UBXsJcrpF+VEztP9o8cmII7fNlfbS84Bg9SkCOlLYuLOfBF1wD7ex6AE/swTOw+wZ88sEv7ZSc8IymrzBv+2DzprH2T9Tqgn/jI6ApvF/sjmLK2hB6BXaklqKaOzKFnPJUIjGBMq71ll2LH9YG9fOW1V1/y+gnuiDN5kNwv9N7GhgSumYLOaq9+xvLwnMJUuit/kiPXB+JAnIwMBYOsrPc0JzJCbMdfSEW8M98FP2NGPHOD3KEl24wXpg5NbFu6WO9mzfJRMGtd8K7J1SEfkP2LSZmfNYO8SXy0+tagfSMzsKxHeKpq5T7lKgna9FNv2FUuNbW4JswpNP/Kx0YeI0w/6khApAwXfkkxcsQVWd316CPLbgFmvQgY2FzVqi7GpORsGsGQOOVlzIX9PLiC1ciOG0LX3Qp/6A9y2saP5NX66z0MDW5n8rHYRudQ7vX5qybbPMxchRBVtwqHV5W6kINhOW9Ebxdz0C4x1KF5kt1Vazh9oSy4M2CnwxzzBebw2IwxaVuIF5ViU2xhWNFlSAx9g2fbN8XWyExMgycvRMM8ePCyvOZN/Z4XQlnT8cdAuBFY1cuWqoKCEYSnzXREiK5O5AR7xg/aGYtO28pYdG7s8eKa+DT70kTA5bIzgnraoc8LqewJW+/a0PuwzoynQnfHFx7hCbZu/EuZMB3cRyNkEDMBj6EI/Arbvu0qCA5eRGVwEuPgfXZ30/H6i9fE89DXv/Y15WHos88+0+dffKEL+fKWl4FXcmsg19yPC50VP7iWquw50XtFdjN/z3n0whn1ow8/Uv7iN1hhVXx6zwv1d3m5HXlg/fTHn+pLvijPw9gd54ycGWJXVes4yKcsBfx3s5m94lFvZF15kdXdKsbiAwzWAiSp04iPieWB//LX48nNTzgjffNrv6GPwfYMvz/jAexCjlyQ8YzYmL2Rt5RKRO6Y25gr5N3tO77YEDH0wNn0xH/5S6vY+jm+uscmsbvGDxiqin3kQPoDWrF35OGzkXd3d1E/2pS10xVbT9iy356Kvxq7LvijKnMHY3OViVzgLL/+4AffV/7IZ1v3OGjYq6tKB3X8daD/jD0w7PvGnrHLGJO5CZ7kQejLVqOnq7Dxsu6Zjf7kkMWVX8lNmouXdjDSha8UGdGTucjMmskcYqWyMjYfcWe8yZHUobetHd/e5QyK/siy4YHANjk5VqG7PoW8X9MPfGsAABAASURBVC5Nf79sMvVBPvjGumiNAd2lJq5VpY162zdVM+bWZdvV8JVLZr63TSJvggvQ+JFYIOMEe3J/Ayem657zNsPgvoPmiHnKdWV84teUgmDG9/CiQoX8k3zewKAMeCrPZ6YduVlDB1/ofPHF5zp4eRIfVrVgI9/uZeyy+ZUcI6/v2Adev3698iBr+54838DftUWzBGNRbEv5FBYBPmPdJdtLT1dBWsrFNDk20pTzYym4MpC5gsdmEAyTtTvBIehO8i3xt734B3bXo9yMd/d63tn3Tba1UWfs5GxtWYhTrsQhviPT02V8avXx4UDfyB4HeRW/oLAtdzzthfNkPnKrsMcGy9TJGjC0qQtd+WOyoh86blEytLctxurkZQyFbs0Ty2DFoYxEijSwOftOnpEmdibm7/lyI3vCwTkkGRPK6Fv3IElzyZzs36z7alW3muIlFX8QN9EOXbDbJjZIQr4eL9u0UqTihw4c0gDjUzt1bInuic82cq2rcC9+QBbeVFdDZtmmXQsbTRmf9iOm8IrLlHwSz8Qx/OnHHNvKWEpw3wqzjMdftNCBfBqZo1ofKz80n+hIN1xKjj/ok08+Ue4Zl/2i7Kl/9qd/pp///OeKT+BA7NRAeXUruX4Q24n9Tz4QMre9VdTBFdwYyLBlBKzC3MA3wUST6aH0mVZkp4gJ1GQozVWHJjxVhideTllTCxeDdDIneErRRUt6bE2MzD4SXBMOrSJl+sk+I9t1481asItn8auqS7WVTvI7LxAv+20dJV7BmTyeNJ7s1ZI9ZfuvFDrKHMOLIu3cb43e5G/eF7xnH/lbf/iH+ta3vqXf+u3f0df5Yvw3fuM39Id/6w/18ccfrz/gK+g/+fBj/bXv/nXli/OcK22rCoys08i94beyp3YXcf2QffO9RB7mfvyCL/f/2ne/s8YP9sXGvk8+/mR9sT+JT/ftflXIxDRiMxQ/2EbEqcQ/ZfkTgpO9ZJILobe99pvl5xmVPMgzNpjPWGq6ij+qWuHLWNa0uAbeiT9hVeqDPEsR4ymTWDKxerJUYBQCMz6Yiy/XPQJZkR056/kQnJOSdmJ5EM+JrSKAdkU0drW6CxsPBFvNGr6w16959OycqwY8B352WwObsh+ZmMhS7gU5U0yee/Ke6AC7uIpJplXgpAsfPkmD8rTH07x9ABwbst/Gv12tBlP8Hfxo5Xl0KqKqauHOry6zbx1Lx8QPXYWeoYPzz/IL97cXvN+Mkhtvk98na/+64jWwK3z5A4WcGwXgk7Hk14mMB85xV85eBfMk3rkHbujYupX7nxh/++693r7LH0Rc8OGKpAY+D3Y7WK34vro08V2TZ4KvyL+UYPt1FhD+OtX/inXH0TjeshK0QQBSTjaFdwQtSXdPkMsiSASP+Sl+COAgEZobZdWm7tZ+uaziaiFO22XThU2lLztJNQg6MuCnpSLwCXaS5N3bd5ocWC6XiwreQdsRMIUmLZnPX7zUtu2650HmYJG+I6mSNEmkajamfdezu+e6e/YMGdYEH2t46bmgP38xFNkZL4yxawlvcOevbR6wcbLpTRbn0z9Ni+3BsowR9FUyfPGP6cdfQFwYr2AKlq5mhkRG+UTPGouPurSjq8GaOs4wlBJYkbC58e/JIhaXNfBtXq4mDudk44ki6AbfUg5iY/hsa8afbDwwrQ+RWfWOP3b0KnQSvutwK/Z3FSN8kJl+bCywbmBPQayymGfiQCe6emvtzEdf5IZvsqEEJ67WZU/sSgf+O8AXeWvTixowUqmQlfHGDwaX4BfMwbzkwDcoWscjKboGtsXPzQ32su/a0eMIo8TG8GIGefGgvLzKi/Pnz18oZb+78FJy6u3b93pDjiWfr+A70fvsxQt9/uUX+vnnn+sNL+Fv82+hP7Xtra5eDzmTOKCK9rkOtBO8ycO86DuIefTHf7bZNB8o99q3fdHH3ti1EQcX8zwMnehXnlxcMjnRVULkKllLF9aA0V2MFzyx8Z6Xkdl0881oHi7zbTveCSwlv4JpamjiZ8evlOgNQXUpcpdN3RlS5q68SEwHGCvnbAsRSwaJomKyGGu3WjzA4LNuS2GQVMg1elZxftfyz4F9ydlgshmnQL4+T82JrMHNcOGtTFnRaZPPqzHpT3S0XCGIj2ZmKGPpGeTFDGDY/YhjY22tQq7GL7aZlQoZEyfbVrBlMD7IWNopE8lPN90rOZhyEPuxsJ5aNXErZOtRn33DhecVWSXLjNlWUcRldKsYF7ToaPwZPDQ1Ei/mC55j5ZJEU7kyl4J67B1rXYUukrZuXcgxF/5CRnSnDNZrV2vrUq4R/NgyU7A/OrO+Q3PmwYgbeGjCm+mq8CEzHQSscUvhsQ3e89HOqW7ijVwx3lVKKCCFS2A9Vz2JsduQWNG9Bh9/RXYFP7qS21W16E78EJLM579RGewoZSg5YS06OeqUa2J/Vatc6a6SeEThYM7QVrf6kWbik0KvKYuYXxNpyYsZZ2MPmrB1MCNVFbIN/Ix6jeVXxk/8bVu2b/If9Ygr947QbIwxveTt7GEb+ZPDZmzKmoQU/lJDF/oBvtDbzhRkoHtUbZv8HUouZvZgrQ1sDGH8NuCVbnkWFlwLbmlAM8A6GbD4MTSWuEXxiw/Eaadkb4xcFMvLR1NFnRIvnNwjB3kjfGVkIE42jSEZurEwaOEUF6IVvFP8oH8GCzGmCc2huXCJ/XIo+OJTSJV9vqo1oLetxbd0WlWlXLZp9yoDvXfs9w3PJTX+vOeenrwocCkQUWqXbOuy33Gu4H5SmxqeifHRH/qGV1yFLzXnOgh3Fy8LdkYFNvh22mDL/cQ28nYZmuDAUuWg/36dVbh3wxW/TvKMpgYyk295qTzYx85fKuGralU3pHNh7S6QWFWtXPFRsApH2fhmCl+ezJeqiS3yB9gm6y+2IQ2dQwsDfhr48e75nYxfamNvR85g/IGXxRfsamRETnyBaE3mDmJ2sN7DGwyZt62JrIkuu5Tc3uDN/S77cGxMSd8yPjmUPEWdIhtQfEFxMDOJQSjEuFZ7YUB+zm1ZN9XNeKNvKlgj17aqnmwejE8Fy4z9KfjVSGdCufeDVnhH8duLZ3d6xr02mI0f8s+235Mvf/pnf6aN8VcfvlIeWoz83M9drZxVcy9OjAa+eOAl00n+rrModR6KImugN7x5qS5whOb16y/XS/WvsDH+ljPJyVq6ci74nHNI/ir85auXesH5JbgP5sIfnhN9sOgObLE5Pkh5z8v7rO0N/yR2O/HciSFG8kn0rMJP2Y/evXmDH97qI3R855vfXP/jt29//ev64OVL1Jy46dQFOz989Up3+wX/7Hr18rlE3r57/5Yv9j/T2zdf6t3bt7zk/kLvODcxqay7SY7EJwd70knJWfFu31g7D3r79o0OXsQG7yRfQhP6K/5+zxcZeWkfns2VaK04p/+AbbE5PIsXZeGNnpVTxCYWCtvjK8yUbdDOW4E5fjvJ3UFMrFajoyxYWjmfWlZR4r8JvW1oLJGkNFOtnE2MFoYnGnQa/baVeIjLLuFE1gHPI7VxrrI29vushXar8a0d2XrcQzbdeKeCs8rEYVkk2xSEPn4yV936ahAcoUzsg6urVPDEjoZu23d0b9jY6I0s33TxknvbwQZt9i7EaLJ+lRKBMjybLr1rg+bZtrNHZ58+leekrJsPP3i5ZF6Qky+ronffduSjoy0I1Vurumh62dbdKjBuXcoz3Hu+nCmVdvJVgBjECE6JfTixzd6d558qK/YF64aOht5VipzuTbl2dCV2heyM5bySLx4yJmyKnA2axCFjd7y8STvnjvSF4kIP5gIFhjQQHH0H6xpQOlh/Wfvpp30ybgcbfoG2q5edCOAZ4EGTfIttsTVzwsZgWv+aphSVKnw1WQ+TtVPFoNBEHLLHpp88nxhgsAld3ex/zEOVrszPyQucm22tfc9ejhBrYSls3lnHqeOzajyOnujsatkQIi/6cbIEhMGek1x32sQkWA5ssbxk5h5iVEzsGWAf8EcuMDXTruI+yXMX/jK4r6z76/WAdyh0jd7u1raRm+BFlCZybBSC5z3POoavCnxMRv5E14mP6K5PfJJG6kkcBnOwCkFL7gWbf8EzQ6pgO7FtQrsGZBVM7aZu9qkDFwxVlXId4B/YM9NBfyrbiyb+QVmGVrEtPpxhTkWvZGX+SVZwMnD7MDWxd3Wiiv5z3lm8oDx7dln4/+RP/nT95782/MMjhwbCXV5zl32HFaY4nFZENHOQYMN14StssKEJbgqtNZ598IxdjGEaWCXbaviLWrmYS5WSZhXczIXGMr7KbwpjI3nhkkOjXPHWVHImNk4EZL+mQhdzNDIGN8ReJT6mEXdRJlZBx9R8jFM5HSjgff7s+cqjrKMH7pmV9RNDIJHrpgOM0ZES2c4c7EzK9sIPwHRZp9e1rrfLrj//D/9B//f/53+v/9t/99/p//x/+b/qX/+b/4/++b/8l/o3f/RH+pf/w7+k/A9yWR99/JF+/Omn+uEPf7D+1UH2lujpQj+YY2/sf+AsdSbfiHWwfPzBB3rJO4ePP/pQP/7hj3Ty0vQ1X+Z/8snHesX9+AF7BrHZyd3sTbHRMjinso/YxD/5gI5yLVl4as1vrPNmPeEifCh8dK4Sbw7oM5iczR4qLsPfXUqRmUXQie6JLwdCBpiT/ymQy9idUt3p0mcfonWwP8jmY53hZS3KwseF7F3V28J3Mh75MrlCEUQ5897qg3BMPWNPPsBw8Hyx5CKvqiGBB71AQsfQFVlVGxJqvat5iJ/B0YX/Jdlgwe/xYWRO6DFJ1aWvLgt8JYcHPRMfFbqKfnDFZ8EyMgdzZ86lsmXakZOY3uqhAb8tzkysTXhevniuC/bkrNbdzOPgIVV57RE4ZeV5dEVO9tTIyvhLzmL5Yw8z8Iaz1mCN5QwcOfEht29Vl+62y9LR+GKic90vOXdlLnQ57+7bjp3RiXLkpf+MNbRxb0+M9wvYeLd4xYdM/9o/9atCECf/5V/+pf6nlHyT/58STxJkybMIvlaiZoz8IrFP+lIxkMRzWVuCV8W4mSeAlmqNb3KR7CSdkDQIvqtV3WpuDrVx6CYR8gILLTpRAAmUU4M2H+WmvEEvrsnKygNNDmQZz0NpXm4OOGDQ5FudE125iRf6T2QP+qZt8WMjRcpcs+A39NtW5FzZ1DJJ+qfSCZAk58GiPFikJwt3AsjIGSR6dLqwCvnBGiZEAQPs8BqdGYuObJADLBds/uoQjE2FrMzvtEMrDpRTIDByqd7wwJH/zEvkhza2hM6uVKxBUKDf6CoWmgsmDZnpyEWMYmtqiPHlg7JpBb9l2sQSlshNOdjUoj9zkXci+4EDEVrCLqMj7UEcbKu7VXvzQoE4g7syJvEwMVUW80Xt1Y/tO/bXBo8ZR1b4TTs+OfFPYmAbvpZkdE5FZzX9KaFCuGjF5rZp3Wni60E8JjWaFk33psh7zcNcXqjnL8Ty12jJi/e86Pgf4S46AAAQAElEQVTpZz/nRfrbJfuDDz/UHQea3JTe8iXSGx4Yk2MP5MMDNz7ZKEYsLyjSKHC7rWBfm6Kkge4D/Cqx0V0YuX0G/jT2hTY+27ZdMWPbt0VQVTI/ig5ySzht9dOG8nK3q6qZLj0HY8rWrQceSN5h2/37d8T0no06LyaEL84ll5ZgQkJaU0auLMR74T5WLg98xCGQfInv2mDJji1BauVKvqdOCU3q6tZtfKYrG3y0MEVGxuVyUWIWnF1Wfphen/DZVkFsM0PRuiYy07jJTAtGubRKIYeUUzcDjyQMKZfFmLCTGDwaTOdGVMxlNuXE5kKobXRNYpZMDumUiz0Kn2/sBynV2IgwEJK70sH6h1K2VlkP4/B0AEI3iXNeUosrNk7GQi/oJ2P5ZDzrabVZV4ukjE0b+XyKpuLj6H+aqyikYwR1LfT0bhKLHFzTZYn2EkA7W8DBC/ODNSGuM9ixzchIvmaNKW3GxDXBkqZtpQ72YP2qZrCQeyS/0d6s38S2NiQWAhibBCeoUoe2Q49Pqnv5OXqbdlfJYJ3ECrHog4tPpNg3/YjTenjlYSx8k/yMbljXX6vlrzy27CMMdCHP4ZZoaWd8u2wy4xs4qxklRgNlk3089Vj2EnswA2DhMzSBMaHranW3irGNfAh96JI/K6aoO7FtjdMe+Dl8hc10F29q2+LD2iS24KhuxW+Zq+pFN8HwgJ0pzVgwZD6loZ/LTxP1t5kJPttLbtqD+cG+NLDpxL6TPiSw1yqxN/4seCSTZ0PJ0/AiJVNypSWumw6U0RZz9BFmesEBO4O3sYm+p8L0X/lUseooGZxISb2qIUREmriYoY/45f/gATrj0labBn654Zh68tkv+zx8SFB0TRiT0/FB4nW57OrEHgxVjb0DvZL5HZ7kyPV4WOKTV7bV0O21SRUTB4f1QzmkRmdic72eax8oZGx7SfDYpYxHb/ixGqybTNyavKkqMlca2Xds5UAbWlkq9OFJLRDM2aW7C4dkSvI2dkS31vW4LnDiWHk32bcP5dwzM0b+Fboud5dFnTxIIz41jdQpGQ+/iTfDcGpharfsWu1JLhlZEz0TuZM4N/YEyyC/0rctC+gUG2z4f1Iu+D1CJ7G7zd9+Q6boXnN0ukuwLQG21UUhXssfEDXt+MVg2riPTzBUgVFWHmBjcx4OB0kQXOJqMIaHpgb0iWvmXK3CHtSo+tbuNYYsbBzYGJ5JnT397nKXrpIj3/zWNzRLyn8n/T0vdx94AXxlrV556LvlxFWDvbXAf3f3TIlZg73BnAejxDE44oX0c554y0vt7CPP8tIcUA+cL/bLhXs7L65xwH65KJgHh5xp6z1nkPe8ZMoZ5v7+QWLMVcvGOaaiU/jsgYeigd3RY1uFjbHBLpmSNRXfbb1zVsNGdEkWpIov8/+ryUv9K3g+ePlK3/7Wt/SH/4u/qd/6639dH3/wigf4Z3oOtg1b9y5dto3S+vijjxeGZmxyz8meWeBr6K6PmBKXIlaFsmoreKvIG1bH/cN7Xsy/XX+t+YCtk/xLrnQVVk2F+sSu2Pou5zJoqps8eJBtPeOLkcQ5tjMQVSL9lBzkly7E80jeIg3FfKzCH/u+aSNO8d/lsq1479Betou6irgOJXYT3BOBeFFV3MvyfIG8Qe6IK/hsr3gEwy8Xm1n4G1+lWIbjZlPVhp6mlIKnoG3suvFP6PASlW3F9uyBtsVH1S2XF01+hyc5JXStQepJKVvGlsXEhG1+S+s3bdsq5u1bffJwPYhJ7+BiDC1ScgyaO3y15OHH4I1vRFwe+KLlDS+GfvKTH+t7PLP++Ec/0mc//Zl+Sj8vBN5yRn1L3A72wAEmITcl7dibHA9+TRPLZ7pjD6mKzYO99argn5rUt7Fgz1i5tXGWLjM+tfLhIN8anCPx2ogV45aVazJ2sFaj6y4vO9grN+JiF3vTuUr+YnDlWmhZ4xP7UB125g/cO1Y7sqI3vtuREZ1dJYEl5SQ/nnFWn9ib9R0ZadtGxuRF3oN27DzBA5OSi5FlfNBd6z4TnuRnMFRZpqRuYr9fLktOaFxSValtFT8SOpgwYwP9J3l6sGYiJzP7vqu7dH99L1ggn3JbinzGxzhkSRv4Bn5I5+Tcl/Yax94D3AdyC54D+nVGiy78dVKHp21EOs1bbSmd3rK2TgXDTowgk+3lgwN+gT2+SlkM8MWGDbttY2tKSYwPdIXOwcHekzGGlPF932RDNKXCLqp1Dsi8uMJHJSMqc6Zh5Ezy3/a6/6cdG+mGFJ8Tf4gNj8ApJkwnORWMISr6ttOEHmJatmVbkXUlFgf+XDiYDu+In2mnEhfU5MDUx1/7RM9fPOPLyzf6yU9/ohNsTGuwJhe/rORyfDm4f6V0tyCAbCq5WejNWOgHv2xLlLRP8pQhMbJi1FXqKuWKf2565poXPHYoMytso4Z50aS5ymQcesjy5VtkVHnZrceLWUU3EhhJjwq59mJatOFj9P/vMxnJXEpkFDyu0oV7b3J0J7dtq7rl8sKix2viXOCuXjGXRrDbIGEi8p5stG4+GLKuKH3Hff9nn7/WQcz/8gc/0H/43l/qx+xvf/zv/v3KqZ+y3/3pn/75umckHp98/PH6q/Qzewg8r798I6EoObKxZ7lKJ7meL9uyNo2O1599oWf7napaX+dL7rwQtazn7FWddSLpM95ZZE+oLtl+9CP4yYfYnnPJG84XyQOGmGc3Z50efOl2kh/lRsrtUy4Vuvzoi2CqbiEYv2nZQhIq4wfr3fY6J2Q/Sz/4J347kH+SR+Ka6ICMvfJExi0XBnZCRt9QKOIVnff317W/PzwcKvxh1+qPxOkxz8OxsY63bVODVVy4St27iv56j/Pzn+n73/+B8j8U/eGnP9KXvL+xW9t+WXoOMIFE1TcZkdPMu8z9/QquSESwrMzFJgaVK3w7ORWfx441Br6CN37IfOhty3amV8kYA6pKnErBH5kbse9iDP6cxQZBCm11a+AnY1POoPZN1nycFzmU+fZN1kcffaTgcnn5bAPjhGfg6Le8LxTXBGfyLXwp2T/3y7b+c6kP3CczlxK66mAqIE7W0p3ev7tXd2NCcKQg8Nf4qV+V7mzGv/mbv6n/KeWf/JN/8p8Ujl0kCM6W18LJy9ncILJgrzxskANKgA3dTgLdsxllwR0syiTglfo9YyKxVipTDxLm5IYYGUOSGbvccbBdiSK+rT3WYg4NOaN7XibmIScHtbx42dhwMp51mCR84AEk48E1WOxJKJE0mUsCnSRvkmnVvCwOtpJV0OwsxLvLRRuLmAxj4zvXASj/A5V2IabBR5LZ4iNZi2Yis8pKUourWcBpZ+PCPEZun+gPbepgq0JzdaDLtmL7xIlDE7lDBxtW+sFihbaEEoWvFHpGkSGuNQaGiTNic/QzvD4ZC/1Adr48sI3IqYl/vCgk29rAYhd62ejwazYTcV32TeYnMQoe28A4mZFoCmG6bQZFE7kE18gRk/GBpXUgsGnxGfgrzR0/50aQ3J6PYwjTYCM0tgw2BkGf2Gzbvlx5JX9Cb/yhTDIvPJiYwsiG8H7hv/CwFR9HT+xPGfjzHQ9xD8jIFxVveVA+0JGb3j258PL5K3344Ud6xUOlXHr9+o3evnnHQ9978uDgcPNO9zzY5uBo/D55ADzAPfBr/D+nNeakWLZ18CBx5AA1LNSo8G/VxvzUhk9xk4LryibX3WtNTWISQ+9YA9kIixeXiYPbEjQ5QEilQv6FNZK/xnchHwXveHiJPCGAaa2auRN/TubLyQKpqQv8kK0cCObgLJhSbD/mgnXCF5yREfrQAppPRlHBJ62J3TSxu8CWYsVGRw8TbqukZXtoq3rJGPjPNjPM0V6Nr37dxiULyPqPXbbxGzuHmQVI1nVUzuAmPtXRqpwPVkGpqiD2bVxcXaXgSJnYMR9xdJXs+FboODlonDI/sMQVKmTYpqZED3KzDra9BaviswmOwf6mxTEXd1cxb+Jg/FwyfPyWIwP9ZbRQNtbgILcSg/GISVyhn9AN5rKnknELw2AdWKXCt4NcF/Yr+US5kt8lcXC7LJ3tm/8j57JdFrrgrbKadeluFQ9A1aWtCtxWrtjcjAl8trVBCxQeao9MLzOTS5lfhVHbAqrSt9M+8eeg3HgGtgWvZWh0u2iuLvQb+gyGyM1+Ud0q8DtYa0tIlf9mK65evIhb9VdxhP+OFyYNXww1gqNv7Q/Mpc/QkmMbG6Y2fL9BXy501TrEhD/7TIq4TuJaYDA0masqZEzorfTj20WLyOrMiYscgL46NhjaUq7kberwxJ+16Ad+vb08Co4Z8BCtNSiE0jayJvX6BDuNyDiJ+WTfYelr4PzQMQW+/KbANHBUZBobulqRmJKx4B6P+nLod2YBZli92spvipGJMHTb1tOFSlXVKrZVUA72w1B0pSfFvy6p2srlapl2gccptpo6fXHZydkh8xMbUZwP9g2FJueG6o12rTHYmZ/r4HmjT2inuplnfcS+xHDlATKtWvQnL85CH/6sm6yhqoKvVU5dMvWFw33yqPdNDzwsx5+ylNjZyMIJJ2ee3nrlT9yZhz+WaT5gnPKa47xTm7pa5kfu21yVIiu5u3M22bZdjX1XdOXsZYs1dMptdfcqhTwzzgesvWyvvs1NkgGRanQhefk/9+CoTDl4QTJAFp/E/u2y4TCpsg+4ZOSoigGvvTA80Tuzz4hh5spCr7XkMnbPF9gnvj7JtZQnHru0sXd01ZK1YV8Vdk8QWHrgYeueF7yTPmmn5E5yOj7MuLg26G0vfZaxBx+Ccd93QnZy/z10uVx0oW9b60JYZAbLZCB7RIFhw2/JgzzkNthIBOSW8k+3P/zww3Uu+OCjD/Ses0P+M2w/+/wzQaC3PMTlfFjwd5ca/a5G96kr+E9yfp0ZqOP/xLGh+fLLL4ndAHPjB842gHnGy4G7Z88V/vDkwTq+e8+Z9+AcAVx1hZ58ox/d+U80Dpxy0rdNawJ9Yv9QYYdt9JxgucJL7BASv8dHg7ar1nxsn/jG8ISPKSGMM9AX+v4Pvq8/+dM/0R/98R/pL/7iP+j582f6rd/6TXzyIS91dt1he/6yPX+dFX8OsOSL3UJ2g7extywBRVQqYBQ5NVGQufj8ykN28igYOEbhv0PVEMKQ/gntQR4Fb/7IA6hLYM5xiWXWxEacC+Hx1WDtievMPsg+nZc8R74YYyw6ELv8YRBtXSoAVrW2fVtltcnPS29rbpC/hqa78dfNt4PcPFnftlmvY42PAHvs22bslH2rlwza1a2dslGEXdu248c78DjoVoGMmcn0VEZpIOtQcDY4ondEP2t6RCcldj0Sy4aLDw0d+C0+ShvhGvRrzXsNmcHY1TT22E9sIj86U0b2BPSUrIIGYzlLBdfUJK/zTPGedfD5Z5/pyy8+1+c//1wPPIed7FPBWiWdvGD6/Gc/19vPv9AX0Nxf7/XAuTexSuzim5tEyUYJ9kR30basE8wnurLmJWNoTAAAEABJREFUg1EkhSVsGcxq5TxoGBE+Kh3o27eL7NID63CSD14yJZdlG5pT3aWNOJ/k7BU8qQe2PsmyS12F3ZRq9YqZZJv2tuqB7KyfxCExiL+XDPQVdEfOXsiIDUWdIkupXzxnvbu0k7uTHJuSgiNzkTWJsW1cnhnJtiQr89vWaeGKCT5ooJ1LZyt2pC2u0MYe24oOmGTThnbiR+kmO3R25DMyJzpPylizI9giPz1InmztLp6J3gsAchn5k9xAKXQuhrF3B+deYCKGiXfWe9m62y9rb77VF3UViuGdksVVZiytFDFm5b4SLAd4DvBkn3wgdge5kRyvyFiUXtgbPeLKcKQYmUwrsYh/UoenXMJkTWIpCGxjwaSlJSeN0Ee3uE5yJCX9yf4y6DMsBIR0NaOvImfSpSz5/JrgdhkMB+VkUr/IY7RKihgZd+ixH1khPMjlB9ZVlCT+kYVonZELQfbmC3694UpeCPynqmuV5IWQOfBXGanwnbTTF7YzgpTbZ1BN/Bz6woET2sgNm21iU7L9WLSubvRAa1tFDYtu/K20Ta8qv2k8fZiIHtuK/NjyyzS2ZXjsR4bHOvITtzUaJ9AoiCJrEo8H3kld8VXunwPbBrYkRzJvGzxzFdvovQlYeunLpZSosm42iVpcoTwFD+0BHbcYdkjpy5x1GFOVPufLxH/1r//fGhyes89feDmONr6sGXyh9aDXvPx2WQsb+SDkXcErrsQj77Di74Pc/vznP1e+8P4Z9c94gZ/zx0HMQv9zXiq/5UVqbIKVPe3g/vxc277z3uyqyFr5gvzon/ghudDVsi1jZvwSXd2MgUlGkvNraoCN8JAxiSLjfGyj51T2ufg3cdgvFwlepzAfedUIhz78DKm6pTQYaPaE7NEHzosc2ysWA3zRebJXZE88sH/tz4zb0Eg6aY+nWCIruu7Zu3/AFx4/5sun7Ad37KuND15+8IHueBd0z/3gAZoD3uTFu/fvdHLvjs2pozO5NLEUkxWdjS1FYUiAQ7M04DetqsIUM5xs0PJ55FtWPnKt+84dcbcN3xDVqq/gGOC2LI0beXRnb9u6tC70VPdaY6sP/cDm4O1qFWVjPveWKzmee3pyZvWxNaKrStW1MEa+6cdXQZzxE9/bJWNj/Jx+8jG1ZU30ZfxCbB+4Xw8wdbdsL0i/zl/1q1IeY5eTcPj/WD1wzD/9p/90Qfg7f+fv6O///b+/2v+pfkX+lUPDPS8oc7CoajWOz4I4WRgniyL/NPZy2R8fIDYS8JmaRfWMB4gkhm1ZWjfMCwsBc1RJAEavbB5yKeX5ixd8c/tSBW/sfccmxoRCf0XPA8mVh7gsmhz0ujd1JQlKuQFtyA6u1JVEgr6huecAGHkRdIA57UJH18Zh94LqUuiTjHmpkwWxFgDyTjZvcZWtJG0OfcvWbY84bW4WDkuVhJyUKwsKchb0eLyRliIPU6Gf6t60XSjorwzywFqWuktls6GcYafQxuaT+AbTjr6BfDRBM2R7yY0t0evykpGYiF1ijSETpQpf5i3riv2DeSvakUF7svLjt/BO+vu2SdCGZ+PFQmpx5aFwcaH7hutA1ZSNZEp0RW/kT/BErwxj5qgzF1npTuyKLma17xdt6EyupC+YLvi+8ZG4JiWf8CVOG3P2QiLb6mpUT508qOefA1X38n02oIE90RW8yz58iKcFo2ba0KZ++/advuQb5+jCuzxcXykPqm5NdIT+Sq5mPvGPv8I32aEjO3og1OVu17ZvcuEa/DqxM6fQRs6g3b1lQpJ1gHeS3BdesPdWauYiG9eB/1jzRlDVxg1uSNWRyI36LV8EvF2H88hElYofJkVyqMDUCDH6pKnEMw+naZ98q917B5JCH/0HD6MvXr7QsxfP16FAXIW86FYVEqZyEJowxH6jsJAf3uCNsLRhU4NxJ2eKeWGbba0fmDJ2stE/0QZ72k8l/PEXLKqGKw1KVcl2phE5ZeYaf57EIzLsuuG+kSw6QMv8pC7mQ29mzFgXNhH73FCiO/Ib3xu69G/1UMaz/o/HPcAlJbbZAyLTRlpKT9RMpEuhkaX4JCUP+xkb6FsFnwyoxRWukzWuruVZpmSHWSpq29hL3JkwQiz68Db0Xa3EaGctBLOQX4wLnmrmqtT0uzaGrEqf9dRVsoS/TsasLnTDu3BQR07KSe4En766DJ9Xb5BfthX5wNFgD2NozZvfwZM4V4VmA6exY2pb+pu98UB38LVcUmS4LVhvRbdr4ndGlcOladg3OVTIG7wQ43DJuhnQnRygBiX3CHWhY+ggPyIzkTFYItXoqypMjF8zgnr8K4TeXZ5J0FW3mv0ow5K16PEHLR3sn9d1XynZpkhN7gyIR/wnaWc/60IHuZ6DZfzBMJiDZLXyS13BeazxyLSsnUNaodu26Cp/rXzlnmKXQKoBjhRmF9+kb1te81LyVZZsU8JjfEGs1Yu36hYPmFd/ELjEumQVPMoFzGBOSTcl7RTbsE7F1BP7zjQgsK3uUlXLRhr9A1/Z0EMT3sQ52FcNryUF/1zzIo9YGfhR8AQLMLQRX9vomzqJZ/gznnjnHCDo46ODdRQdA1m5l1wudwqWwsfpNzGyraxd1MI2gTFVXbq7XBR5ybPbi85DYhzR0Ih4boq88DY5bOYG+nLvj87glSMVG+BY+JgvdHfXWmsPvKxlivy5Lt1bt2gsn0dPuKsYo5H+IK4pEAEFGdh+xmcmr5g72bNP/NvkCs5RdUXcin8hZxLXiaDMU0UqNNZERght42+Q8rFKuSa7UOrkUHxthntrZgvzrN7ZS6APf+ITf0y+oMh/7mCAbyB733a9ePFSttXd2tifQh+sB3hTTvB3YRPrqKglK/V+2ddLmH2/yIxvyHpOHHd8fkFWV6nLiu9Cm3m7sGPoBEf8224dYOnatG8X5V9+PecBrOANtpTIto1rpwxTl3Ah65AvHe7uLvDtegnPBeyDfIov8nJnhhYcLzinPmP+2bNnnFdf6I41u5FfKVWtS16egzv39S9ev+Ze/U65sjflP+sWfAdn6vjrPWfcnDtyns1/IuXKgzcqwQM2dOW+mzKndWafRZAZP/Bl7BAW2F42T/yas+IVv77nRb3LsjFO1CqZ9kQ47wGQdRKWqcTwgf3lAZ6T+EWe8GFsKOJ9oOenPOznf7r3b//tv+Xs8V4fvHql2B6pyafscYO9V+uKl6YGWNKdqSe2gH9Df3gy1/gr9y6bCAyJdFV8N8A30JkcGfDdbEfeaoN5xWBbPm/8kFyJnvBs26aU9O2mspIrNlothd42ehh/pM1Yce9hVKllrT8QUZduZ9ih5D0IWVtD8UdK/BydWSvLfuyMrYP6wn6SOvYlN8T1hKOqlYIaRiW7wLgJ8xT6yOguDRyS9Ru+6Im8jXwMjo09sRJbSurMh7aqNPFf4h/56Tc+sq3GXpu6WlkD8VNinxwcrJ1i7sI6Sx35G/0deZcujjEJ0BRDK5e//73v6Seffqov+OKpLD277Prud76p3/2d39bv/PZv6W/+zT/Q3/i939Mf/MHv6xtf/w199PEHfHnzWm84Xz/kpSF74cH+mOfKJVSW0VUUcQV/ntlis6PAUtYLlZq8aWwCjexS0zcT8XlVkx3MMFDwRX4VPolzkTs4J8R/uFa2FZ0DfxlaplW2QtPIT3yfxsKeeIR2EN+TdRK/ZXzHr6GvuslbPFXkYasYi50H+1HaXcHbevv4xzHZE4MvMb7hL/SPVSJbXIWMxLa7bphVt7ULhoxny3byl1J1o4FEM0bCPxEUPSl2eA9d86+4sDv0hc3FeFfDM1dJ37aKsfNxXcduSwqdZHJC2vF9+gOvu6ytdyWHq0tPV/xTyNrI3diYvAsmGxnltaaqbvSNLzMXf93zkid72JUXSA/sTxkv6BtMTZ4uOegN75W9NPonNk/syp4RvIN2XswPYvZUDuQVck72mIMcnJmDL/MTX6Uk11IL+U92/KKeNCkWXqA82pH8OFlHZp9bMXHhS+al5avoIbBKPYndyh/woZJ5y6FXLtrgQyzj6IEg/8LiPS9W858yyzM4FMiZsg2D8eEkpty/oJUs29q3XbkmvwKJSvGbZB3kI5HW02X0xd7EsYtYuGWKZOmxjPwBR4StPqNM2aXulqmX/8bAxFuJvOgwsm96JcGDUVL8ShuY0Eeo19SBX5hUxmNKVyvxtZ1hLZkhZzLt+DwT2S+MnuRe/mXThfvxQWwv5FyERUZ1hVQ3mV6yIta2ku+3IrVLVZb4SCWDgV/0iSeDV0kPrInD0nt03NNOfQ0m+LxvEvWz5y+0X3YVuRp7py3Ylcvd6E9Ly/5ChynJieQeg3r54gN98PJDffTqI33ta19f9zvE6vnzO/3+7/2+vvvd79B+vsbji/fv3itCI6sqNlBQubOmco+K7IzH9ZO8M2C23iRwLdvBJNPtWuepA7sOzkPhvdJOPWAe7KHVLaMjPp7E/Hws4T/IrcYHiU0hPzFZaxXZwZk1fiI3YTQGuc156SLbSp+GDtYmdxwVvss9+Mo7i3v2g7RnSdvdRXd88Z9/PRVMOYt97etf00effKyvcb/ZLxfF38m7WSWh4wD3+YjzZL1fiV2hv6o08ccO5ugfxDG2VRdQUqTBl2qT8Yzt5FT3dltfGNGdWE5VN7G4wGMN5GU8xS76oITWtrKXNbKv3AeFTIa5t/FMALYJrh05llTguuMM2dW0zYjUVdrBmbncu20ruT/gzb4w0Ctsio/jw+iCRNW1dJysr0Ze4pEirpxtY3PuQfmvZsRHAxxdhexDieeVM+nKS+h/nZ/6dSr/B//gH+jv/b2/p3/4D/+h/sW/+BcqHPSfEk8C1QQncpO4Jwk7CGzXzey7u7sV/ATKXbK9DgIJzH0O+9Pat10TnvCJ5AptuVTI6IJHVhKuodv3C4f452RVr3Jl0SX4OXjlkCZoDU9tDc/UySIQyXVlgWdjn8iP3CTpHQ9CubGKK+MCW+oN3tAUfKkvLMyTm+SILpKxunXQzl/nI05HZNOI/Miwaum+ctMOtmAf+KWrsKn11ZUJOqbkE13OGOVE/gH22koGx8GDc/wTv5xguI6rBjqDqbpoj6UzG+ZqMbfkIivzTYxi22SxpbZvcQjey2UnJgMZk8UKFzzRFQzBZVnRW/DYliixdWdT2fdNWZSWF/8AhbgyT6XulquUuCY3YktkT+K9xpmz4abmXq3EM3wjpxEaQEFGUVrhLegQtnyemA/sWTpC+2QzY4PNgCFIg2SuF1Lv+ULlZHxmHv2Z7wKbrUk/fsEMiX51KS+fv3z9pT7/8rXuOXwmlg8c2hL3gRwZ8RTbGsQ3/llj4KjKBPO0xbVkUwvdB5t4NjBh3Iwcxh1GygRH/B7fJHczfnAjm8gZ5EN8OGlXgQ8BtuHW8k/yNLF44EFloCN/JTKQh5plX/yXm9xBviaeF25IINQI9khxethC7gm50bHWIi7K2npgQ418KbrFDTd+vUJq9SY8ddUAABAASURBVF7K+q4WtRXfbeTuxD5b5Eitsu/9WO9qiG2vfpUkgO7c+HODNzrSH/hrUiQvfcoFnfBBiqkdQuquggoxrI+wh9T2GjOdYjD5mnpCP8kxpjXw68BPIRyMD/QN+kZedfYRmNHhknZyvrpkOhPaNZMaQd2tpYd50X+aC9xBDEGmm22Z+UXBRfjCTywhWyUiGj2hZFaNXNOvMu1WrmpqCAcxnMEoq/hJO4UNUOvwairGDS9N5aqqVLe1j80Zb/wfG9MuZMlIs9NC1LnohYxt36hq9W3mKcFwkHeJS4MreZz1Fp/GV/GDImmICx4V65iXlpayHgaOsK3gSt8mz6BNLPT/eyEMNiyeyj6baVhFMNVVS174X758pZN8iMxFw6/QYcLi7WqZHzoKTdqGZrAGgie6VyHG7/kyOXNXDkEp+auRB9baA/3IhE3J39zzbmOWbYV/zZE7O35LXDI2sbd7Y8oSn0kMDtZm8OrxwkxaXthCU/wqwEOO3CnTDt8k/oOc1eM1wZumbS36MOh2deHXeWsLw8PXrMvghlzJgbBza77pCCn8YYlcgyExTnHmQkxt32xNd40zFhoxnlKpGTvIkQM7B/ZmfoA7NqdOCSbI1qfK4Mfqx1q5UBAsG/fphQe5A/uLvqsROVDXoVyHwWIfSi7aXrLCc+Xh/OCAHn2J89LJfP4SeZAvE2zW7Sc5XF2qpg+NGL/lp1T0B3gGsRRX5Jl5hpT9MG0Akecn+xcFu4XsjVxYejAk/7kOI7urlf3h4f0DOX1Axv4KlhHbymowdBV1k9MHYmHmY5tD/J1WboEjtubemNx8xwN44nji84J3R69tzLVsq0RBdnyyYkI+iHFmaY2FIfpPcDd7wwQ7E4wPnZyJ0jf88U9sB45GaJAxieuEOGP75YJYK/evVbArOie0qcXV1fAOHeyVB/pix4iM0FAwGGmiikQtPxQx37ZdBQYjY+te4yfyo2cgK3Z3lzJ20LdLB/44KVe+zM7+MdGTB4+s8ehNP7gm/sQUGc0ZazqZ39GZl/R7c3YFzgMvopv2vt9xV5HuuVfmLEMmasJzlxfvPPxd0ZmX5qpSuYV4JVdSTrAhir7x0xAEevvu3fpLYNsythm+YDrxj7EXYn4HndTENnZN9q6yFV+4zHw+E9JIT1uyi/vuJjOfnGBWkZk1JVjuiNfEkqyH5GT3popuMQrYAx1XMJDRCq4mN95zvvo5L91fc2bKlw1X9sX8J3AQt+JabXWVyhafr4qQeStadg/ki4sQKu2gTp0ymUt/wmNbTfxlUZdyMS3bC2vjr/jjBKujt7zm9n0DR2goYNLjVeFz8N2KGY++gzw/2CsiOxgiL3JTtsuu7PVC/iCYwRU/xScZE0KSn5ETDKlTbCaQn49trIkHpmyvdVz9ZM9gbqrpL76l50a34XMXvAEWQdQnTqNS1k1KeCIrdNGQs0BkVbW6So2+MnXaxHjrkvmJuNizk1PbfsvTyDMTm1sbdIXunIm/fP2FfvqTT/WTH/1Irz/7TB++eqnf/d3f4mX67+oPean++7//N5T/h8GrD17pC2i//4Mf6C/+8i/0wB783e9+V9/+5rf08ccfrYf9/AvMwVrvbl6w3CnXQfzu1554rhy1raezbmIQmvh2I64GU2Kw/oDBYp1fmfa6D3Qbv5y0r3JsIHcGztq6JWQ+sGaVi4ewQSxP1mMxHjwHuX7PGj+Xf4nJlKpK1ezF7M+SFf/G37bV3HMunK8fWANXnhlua6jQP3Vij+21Hhv+6tv4wd4QWrvAfShzq4+ejAVH5OuvXF7ygusAY3xaoadk7QpYxa+JT+OjzIU9eyMAyLWd5+lnanJpwx+4Y+lVielJgRpb44/MZeAJA7MaDBr5kbvvd/DCCEv2osmeGj2ZF/YyLNwqmKjDnRGR31JXKXLjm9vobSx/GLVfLtovPKPi5+SbyusL1wvvFqp6kYe3VTrxwW1Air/Sjn8jNz5a7dBYQLrFAMUQY6SkyDtZ75EXyGs0vpNlGwo+j3XkT+YY+asffDKxPYORI1nxbdZRWG8yh+ybvGASzfhSj2ORPZARORkfjzlTsgoayGWnJ3yzIX/TBEv23E8++njlj3WzLzn4hKOKUfgmgZjgFGXhsbj4xafxaS0aYpT5RSB174p/ChkLE/psM1arbOGrWxy1rht/mtE10DmIoW01e42lbEcrTojCLuS4kdUgl7TorG4zJm3USrbACASJOviF3IznmTP5lvPaiZ7JfHR298rzYEj+vOO9U0rMOvlyOiInAAa2DmRRLUz2zX8ZExdT/M7H6gIj8+KyS16lgTIUkYhT1Q4shyIqZDf9aPWKD7dXNdii72SPsA1v5lOk4IWZnEYm73+yh+S80fju+bMXevPmrfKX7Ff2rYO9I0Wyqksne1f+9VDOf7YVG+Kb6Ms+nPvzAOQ9+1P4UkITXnFt+7bkzEejF8bHdZH3ElU3m+NjoXNi4bKU8ZsMg4H9Gh0nuTsRkPWaM0JVrz0n95auUmNPdytlR293SegNz4ldI7GknzFMWbgG8g5svDL/QLnHB+/f3yu5nr9M/4vv/eX6A5ZnnLkQpn3f1Xvp7fu3nK0fdPDM//bhPf4eIJ/0B2ZYBsfl7nLTAfbwJWcG+guspsSekz3EJGF1a+FcGKW80N6221h473gZPljHWb8NrY0Ogwj84spY7uNLNuPpv+c584r86I3s6hYuVvq2deDPZ7y71OM1wRk6h4ixu/2iDZwvX7xUzqjdRa684Uvwt+tfGoX2nufWCz7JOTZQkkMYonxpceU+F8yxMf/Pn/D3vt2kQ9xVynzsW/9KLbaj99f9IWv+80PIwvnbf/tv6x//43+sf/bP/pn+0T/6R78SELZVBDKlu1cA8sBe3SoSUcznweLKYrg+LuocHkLb1SyuUkGT4D8FOAefJM1l25XNSCQSq0EnMpLkV5IwcsWVsUkiX5lL8BGmnUT74NWHciUhpu5ZgKErGX0NrkLuVPQk0ZTLgt7rhrWhN0mURbptm04WdF7IJ8FTd5U2Eq/KKmw3vFmIE5wDoGlnUzP6QtMuVffCZd0uM+fiNzeP4Kxu5jcVi/RGIbWL3J8srIHUqfNxsa+7E3vxyYLLBhe9BW34bKdCuhaPHvvBlImlq0ouq9xq9EK4bBQXYvnNh8NmVcuPP6EZLDJlZ7V4aTB05SH1gQ1ursPnpH9VYuDw2Et2NgeMUPTZ1pP8+NWGBiyNj8XVXSpwJRfork/8fSbeq6c132Be/oVfSIwfMl0FP3NGxh6ZKNvZ6CZ+u79/AAabKTYEU/yWNXIF/8gNZNmAFOx7YKPJA+L6cgP5x4r/sf5b7dnED/CM3E2xM7KDYcDvuuEz42uMDSgQ972XLzKcv0btAme1giMlvCf8I/EEX8F0ks8neiJ/MtZu8AsRVsMrrt729cCR3M9/c/UE55svv9QBb+IQOhdo4N/Iq3IpueIuoUKYqrzkwU1KkRFKK/rOyABPsFVtxPvkJnZd/I0sV2HilJEp+CLbpkHZOJDlQBBpwZHa9sqNr/oMTuLSYJmrzXpk449cIzP50cTQtmwvvVS09Vhu4wUO+9bW42VbYi0WdRc4sSlT0Rf9DMsFTT6dX5Czh0i0JahZa/mNgxY22nYwDN3zcBg/C1pXa79cVgxsq93y0meEwEmOLH9DK+F7hrKGCrqn8fBkeoB34A9xpYaUlnSQQxgfEmIwNIml0Rv6E8wDHSmRs5MPi9BSdJSL7XPI1NXkD72ysYZ5cNoWH1UZXZM94FwPu8mf6E/JfEr83MiAENv4oJffty6YRnDSS9zCFxnV6KTDNLihHhT6ktFZirnJ+5M8i/zCL13F3BPfkAmfwReEerwiImV1aUx8h2l0sQ2f2F62xNAL94Kin3Z810Yv6z19GEiTQTk1AVONXgYjz+AIzUAek8q9KTZlbsQg6D788IObHsBlbALiRPZkPutx4JPYt++bulp5+Zl7X+RCotg806EYnyzfMXGwjo+sP+wqsB98YYs6YGAsjciKDsGXERu7GbetMv5rnCYu+idxiqxCf1nKfSs6J/ZuDS2DTS3sjA2D8ciF+6tPdKQzwZY6NDbCKE9jM/zEkVEwhOpWJvIGdgBeA/5JgU2r3EgypRlfxWZkzEf6NQ1hV2mrVlGLK3gm+mgq8ibrdN93YE9ojOwUrVqmVi4r/k2JP2yDs5T5+Mz2itFEN01Vlx5Y6w+cWU4ecnKAvrDWbQTi9+yPmCbjv4UBPnGN4ALg5dlFgFPtTS3W7qnMhda27pG79Xa75zc0AMk9Lftx85IGUYzAh18E/UB+cGevz3qxnWEd5Epys8EbfPt+QebtQSEyuloP3OPCG/kH95QRjBZWSAdGTNEJMSPB99SNXzbkokoNxuid0Kcd7MXcjg2RG7+dyJ7IDn3EuUpFJ2MHD5JdLdvLF3d3u7pu/t9YH1IwzPWg0s06nFL2Mxt6dEb3wT0ytkQeUJV7N8eUxZm45uEjOXaQR9Ebmo28uHAGCLZYXNW6I44747dCDLjPLCHSquZEubiwZcWQ0ej5+MMPlQfUHXz55/qX/aI3fAmfv9x9n4cjXjTn/4F0z1kjL+8fiPG7t2/09u075TyRh3vCuO77ORMnB9Ciwg/RaVuxbWLvBINdsq3M3+y6qsGafrwVG214dLvSv7X4DX/uDxtYFz10OZdfsD2+oks+Yid0gxw7k0fHg0Z047i8pDuwv7cmhiXzI5j2/aLwy8VuJx0YdM/+xBIUAZW79CkvXX/++ee6PLvTsxePL/GIsYEV+YOH3A25kTfRjwLlbHsFRzFe3Uv2CV3mC/8Yfc141SbTTz4hTkboAMNJbhzsHZGPVV/lfGJuW/HNje5c7dAkvwd8iJD5GWAJrug7kRV58eEBrhMdQ9IDZ0NXq7nXPq3F8HUjAT3RccWPJ/6MX6MfNtlW5MZ3tjkz7Orur8bFFYxliY9yrRpMhEODWOR8GP60bWaZO8EfuSnBEX+FN8W2bKPXynjWhbiS9wzTEvOlxueR210ZoOQDj27ol4+YuiN3Jn55uE8+f6nPf/4z/egH32M9H3r18rm++51v6/d/73f0t/+Xf0u/+de+ywv3V+s88cMf/lA/+enPlH/18OlPfqxPP/1Uedn+Z3/25+tF0QW53/rWt5DxQu/5Yuk9L5DefvlW76jzID+wccUF0CPO0A1bcJtcqO7ly9xbCxpgc19OtNIi0vhpY0+ND07uh8lhkefxQyw8ie8D67eRU8iLf5kOM3LIF8Z21t3E9ojPvBaGSVxOXblPZCzyJ4wTfekn/s/4gu1y2ZccovEYC7gRFH3KBUTEKTHIGq3ysicybANxKjJTNmLVzZ61b+quNR66zEUG1Gtskq+NPbExc7Ex++XA1nKrXMp1JZ+T0/e8fLzn5UsjM3u7VVp7JgJdN9pASdtmUMBC1oW9tcF04puR9cp4BX/deOiq6QMKXw2FbuIfM7ZafFhdAAAQAElEQVQKsuLb0J3kePAc3EfSr24qa+DTgz09+2X21IltB7SDvIAAmUNNfNKe5EfhiEVHO7riV6FHN9hK7fzSL13gSS+yg2vxhAZdk4nIndFHfyOXbDN6+2Q8McAja8AGgYO9VPjBtvKT+eyTURWbGJYd2lIT04mdGYuQmzxxfz9xXbI+KDKDJHgi96kMMJ3EIrF5/uK5PvroI/Xy3VQtuaDH5xkL7cLxJA6RwWNbRaO7VNgn2sEauaHf9la+vErbtib+T1uijezYM9m1syfalhg/8ddkrqrAc7Mz4xfWe0pV6yluFR4wDewIT0pFjH5xZSy9ie7oG9ACBE0ZlSLCBSrKk8dskx+Hqkv5V9nJseR5/GBBKMvg0y9d9q0TmltLim47ExMOyabNoaCR292qajGiDDfj6cOlyLZLJasyLrFfnvmt/A9st1l8aXThBfA7yVaugc8gVvpd8DL+jJe/cz1bCAFa/9mYPE9I5uf2+7JdtHFfeuB91xu+7N7Zd3JeCfa1xjmXhCcvpNdZBP/lP1P14vkLFXqyngb7Y2NPeCZ5FdwDfytXSVmHVS13yY8BmuRtMCdfQmZXKrBs3C8fuLfjM2gH+lKSJyEoxlKf49BNR/K1ZGMT5cr56eA++sD+OrOWITY8F+y6Mh6dD+xfiemJ7IWJfeCBvUhVylrY9k2m3exR+S9rZP8JXXyT+TvOJwOZ1a3gv3KWyf97L2fJ0GTPiY+6N2XP7CpEl6JvkN8khhp/PLWDSVN8prKXp8Tnk5hu+AwTFv/Et2mnNLptRxQ5+lIP7HXBW93k7olvpiL3xmMFX3iCx8FewWRETYVmwwex80RO/lv8ifcdXzjc8XI+vhpQViObfTb2TuIbW4MRRYqky37Rl7xLeuDZIe0TWsxaeOLz8Nle/4IxZ7FJDiD21/qp/9za//zP/1yvXr3S9773veWsv/t3/67suO9XgcRKYJtEjPSNhE6A3nFgSlCTZIMgJBiDZMuNNFC6igepbSVGFlmThJMFUkymiGsFlyRIYlj8MGeXmiTJP129cJCvbg77p2zDQeGTzf71m9frYfaBRZqFNdEdDIXeBw4U2WxvizXSxeY32BSu3CqGnnM42tmw8nCP0LW5RGb+idZggcSuA6xGVvoC04Vv1/fLBUFaNoUvxQYQJcnaVapu8FemFl0WRLBNNrj3PJDlAYxVSr5PmZ9FaKmr1fCmP/PL+TUVjLZ1sPHEtsw1/apW5ES2Vco1wW57xSv9Ex7hl7RzuArtKhlAd8HG0l0+SewylwWWzdZlIUpNnbmu0ra3ipqZ5c8TH4krMhL38E/iyZAM3Yn++DL9wfjJxpXDcvhxAIf0U8kt20o/NHf73boxZQOLrsDf8Ethb/RER9qR1RnvAstcuAZ5mHGkqcnTBvu27zJ1XoAvHFgbv1VtKjAObEjehC/yOzIZNzy2ZdpxRL45DH14JzLuObjbzFOu91flwbzgibxBrKutfd8ou5q1k351EQ648YUsdbeSd1kHefDtajW4o/tg42vk2V508c09N9j8FbtyxxAuw7/zMeYndexnWFXooa8pGRzVJT/KsqRGb3WrummXTjbsKy+bhP+Cy6FBRugavq4bXXKxwwPG4Fzt9LEvbdl8DLdXbRdhnehoJc75NjXQjUw5ZA5EnQQ5Y/G1nQnm+CTWKTSVOj5Ie8Q2Ghk7iR9NLUGPrBmvLtmPA4vg6RdOeWrCFAoolRvrwc18PvpAwQgd0PJbwXcSt7wUzQuC7Dkp0TOIlWWyYmoS+9DBxIjZu8byATMqfrpKTOSjom1bsWHwEGNp8Te6y9DRL2gSY0EXLM14sOIQZqXqXjWmQFIK3wTJgS0pDMhlNTFzU+9NH9kI6/BaMj/5axEq/DBUnbidip3JqVuZ9MfCGpmFvKoWiBXeKebJx0LXHh22Ovo4FNj4hjgd7NVZZ3l5t8MPi2LbxK8TPCnKNSNVWCExrPh5MH4i/0CObcYnL7jeygZ9VURBwccUPsmzgQ9O6E8OsMmZSWwzPSIUmu4G4yaELJvTP9CxMb4FnyzEA0KrdEFfrBf2sci48BA6kRXZtolzUE4VPrDDyxi0cD9+MAyklbkq6GqNn480ZWSDOfetUGIk/h5wCJy9ysCGib/CGDnZY4J3wAc7e+EhRKtL4DkhmzLtyBo6CZ1XjkWObRXEMxqmsNWrTOTbVnjEZXuN07zV0KY90Rn7FUzxA3bkPmDf6DM3Hteq8V1RGt8anTY0CMnvYFlxIlY2IxSmNB5xTNZGIMZPKbaV/WTJoh2/bXtrgCN8GU8dmRP9wZQDZfp3nClyyA5/yVofZBxZw9Q2YxlE4ZV8zf36yGEfbGuPBn/sOtgzFVpsxlHKfSZ1/jKkGsmZEyNP89gcXDx3KfYzpV/YRwTAnvvQFV0PPIBER1ev+HQ3gqTMR2/2633fUQ/WfCi9bTI/2Z8i2zY5UMo1wI4G2VBQloyMEbMVSsYyP8DanT88OBX9tjWgEeMM8GBx4X5G4RxUVeTaqYF/Eaxu+uSD7ajUgT8la3vE3qwn29zvrowV9A3/UK4qqxZt6eULHgrhyfp7xsNDwXdBn5lPHA5wV5XyIHkQg/e8QPqSl+HnY64kxjn7ZY/MvTU0y298ERAZVX37OwboJz5XLnDfXXa9uHu2cDxH77e/+219+uMfKS8R/7/E/cmvLUuW1ot+3xjuc61dnjriRF1kZBHJg8uTEO9K0KRBizYN6NBDIP4LGkjQAPEXILpISDQRXXSfuMCjyDIyyYg4UZyIU+1zdrUKd7f3+2yufTITofv0dAnC1rTpZsNGPYaZm5uvvfbkxwMaKii5k98Civ/X9aSFmgfDwMO7sNHGb/A/qNWNzxbsLWLZauIUeHg1YzvrTXzfnfGzD5dlVWP3wPe21VWgOyFQSugbWtuyreztUiWzXuzK2IKcyRsewRcFbA4Nb6kbPSm6ZmzW4FEjc8fHyYtGJ8EzPhRyoqcoWZF+8v5PlP90LH7PA96BL6OzbewstUslQWbNwiX0XOSyDmQl30I/x/PFom1ZA78l/kxB7eRR+mWTfxdascvgduyvFmxkFymKVnT4hAwMyfhtwZcGr7qnXyI3ts0rjYPYx97oEX0gUoH/yuaN+CTvnnMwHFh8JRVyhxq85EDoF/TqKjVykg+vlKgysNLKfEWcJOtgzsw5ic/sCkgT31ZKca00qUX7wB/J5zOvnvQ2gzDMGGygH8p46GNThkPbDX+AAx4oTUuCUrNPnIvOwtfNyys95eXJk08+0fPPnmpnT/vG49f03d/4df3md39Df+a739VXOVx/+PCBfv7zn+l7v/d78wqpPv3ss/mnYZ49f4YZnvftleelPCP+wR/+oX7GwfvjBw/1pXe/pMs7+AteUM1famFeojw5SV4yn7P+HdMgUVAOG5OTsTM+MALjy5W4xud2TXnn2AzmQmklFsvKsyfJsLN2hWcVfsPe2G3DV5p+hD0tofeQq2R76tLE8czzUOTb5ioVOJErWZM3BxWJf16+bfA/iK0oNvhcj/gd7kU/7aztkcOQgt9djDIz0HVgNxdF7o7ewa+yIm8wMOC9g2NgVdDRD/zgGn6B53rFi5JrXgoKmdEtuZaDFrvgtTJXdm076zB+CqwXeMHftgyOrFmqW9HlwIbuRcV45EW3wDd0EbI37M41ZINobHNOHZNHvkIfnMRhh1fieIV+t/gusLyojF+yTsfGjTk34Jln+6y9r/QR8i0LReQyL7NO9DzvixcXJ63VEaeFtXM2+Iq+svlYODoQRUb8EkCvrepSwW/ypb3he8taqiCJRbFlQCugJQOvbq7pGzZj4jmj4SOpbL4NX3jgp0FNHA/8Fewq47JDB/7A9bLr3IZTSWr8vUSGpXVdZMbj83ucXdznsP2SfQyGcC+DB76KH22QqeEX2saWVBs4PE1/0OYjI18Bm68q2QWG0EHk9T7bYowhzStoosCCrmXaC2tadBsItK1G3xVYYtEg9oxD/DZUyDNV4KUtGNh8SQo9F1WVbM/KV0B/ur4aA5oYcpmfQbyWanxeio/ns6zhm4NvaA7Gw69o26ZppVR50tilyC7GcL9elTPWuXceGgrM5pt4WqUUm34IR3pSNXDaF6cL9jhDeT4ch7Hz0M4+YmE8e9YxjrnWGP+JvIjvVmK9MX8Ez9zTc0i+cQ/UMKBGotXYevCc+SIvKlkzXQXvMeEX7GGyH7rlDMy2cm5xOq1znC94nOnDO3o0uvAh160ShXw0dWddzv+5crEwx5A9bjY1eg5yLfh55sMaNTEu42tIbauqdWAL5mvI2qHJfNrhORgHAxzyGZ0PxqYerOUNHejThirsgXqIYmLDXMheLnu+J58+0bOnT/XG668psb7gfvLo8UNeZLxAFjqupUanncP9Af9bfDeQbXhGXsHrmj32R0+e6IoXE42/V/yzQBP5SFTwz7S388wwehgjd2y/Yd3KNTrmQLy6FdzEM7L6rh9eC+3g2daKjdH3IOYbMTvQbed61uvAWstdOl2cdCAnsY0u5qurZZeqiBB0TX9lnh3kdXcpLwqqSjb+xvfRr5E9II5/o98Gz1wLO21rWRddIGtnrUWEbnjmaJdO2Wtzzb07PHMe2MuZd/B+mbX+Vwr/5//8n+ub3/ym/spf+Sv68MMP58b/FymfmCg3RDJh3tDazUHoqhyWZNG/x0PJPd6YNQFMMiXhEqCuUncpCdGVZMxCI5JSSpIdLCY7we8qLQbGZCCHtAMXsJkU0F3y4HXi5mLafVr1xptvTpwtEygE0vyzIYYmBxSFzCapo0sS1rLWZdG6nubflrx//8HcPORNVt4s3ZLsB7LT30ncKf+Ob3SIfUnIKJ6JEVy3FX+IkkTcSNbAESWXXw1xHYCscqnaWk8nXeKv0JsRUexSV4FjHXc25bfeMp7pFx0zoUDF/7ca6JpF68BPBV0UKWQWfKbtVUEFb0jWLLQm/+DGNKPZjqwNe+9Qpk8NgaEYTFYusq1M/sRrQ178EXj45Rp4rllATvi3qwXFjK8QlHYZaWmHCL6GYCAfRHWXDmDR21X0WYBBOLDRIDi40B7gvJIdvW/YoMWWA52ywQBVp8sTeXkRCmw5lL9/vkMHQIM8s8NNoFruc9VdsT1bZrSKb0u5xoaomsENWdEh8d7hJ3AzHlh1azmtSr4FFv7Je7HSDXQY86BoKO2Q2SXzU4XN1dqJQw50DhbhzLW4qljcjmn7oZQX+buO+EXQDXRZ1kVG1254rCtQacbhdFJgxXwUJTLLJVMLefHzvInSl8XBx6YDuRvzILYFf0dO7IKcMfSmcQALfkMXSOqBbbbFR+FbNrbsc35BogM9hQ3hZYMHMN+2JT7h4bZe6Rse+u/KgdzQv6rTBmiDVl25qLAr/Molm3zTUFDGHM1XRQ0NeO3ofKDThBbrEo1sBrhAEyqBRw/cAe7gavge2LLn5g1s56VE8hAxiuwd/6mNvUN5Dv0d6gAAEABJREFUmbDjS8lyUW2GSnBVgQM4H3UBYyw8RJ7sHAbvOmt81m/IoZ8V6plzQ7LpSPMqSmwBPNBzkEcbuWYVw2e8+G1Hv/CccMaUAt0BfGCP0auqZX7i0+hfLq3LSa8K3bPckhoe4XvwUFXo19TgJZ7zij5dpaIaGV1FbhYP2Sedf2vmUOj54jPgVvAePDQMpZy/JcP3sJnPZ8iBzjt2yne8Gc9D5QC2ku/di6obBcNPEn5lSAhVaAd9o4uhEyV+cVsX9y5YO05amEeA+Ri9NPN4wQfGN9k0Za2xrUvWmkE+nPuIGYO5f0we1R1xiu1NO1WyDhTZWHOjh20VdQ8PcuV0WuWybPDgFd8cxDvrQsa6ijFxH75R9FhZa21wid0NG6TJl7amm+YX+nOFl14VS3z44hubbZ9xJODA+ESuKLbnPKYpm4E0qPa5HV1f4QLmc4bT4DMm34wPYi+U4nlHXaWFGNngoteg2p5+sIFRq2vS0ptyBzalLtzPM2ZblvDlrlseBLIOL8ui3MMRA69S/G1btlXINH4VpbgCnTHdEwfiUehzwcNQcDYOHs7+viC+l/BZzj6AD548t9E5cTmYY4O5ZhvOqdIgXgc9IqXIFbpf3bzUNYf1iX3GhD8KnK5WanVPPZvrCG8qw3yG0kyuh1djI0Dmwd3aisjYkHuMbWU89AJulyIvtNE79LnGV4GLkmtj+0K+W9bECZKEf26Z1YdsKzJueKHc4CUO5zzbJ3/bcTkUZ8IN+yNjI5/DP/rs7It2/KRggjZ1wu92qRKPVPh0L3KXbngAyj2oijZ5fcBzqdbG9cR9zfaUl3Eause+sBiPbnFY+NpW48+CR2ByIX1wMXqfdU8eZsw4uZQydEKHde27NcrzN8ryn5ERCe138i8v7+kSmbEtmoTSsxHeR7oTN+vCjh9S44sXL17yAHOhxCv9AWZ4vBqPruvppORy/Jd1IfYGB1RUHTK+6j5re+DT8MEw5sGtCngvLaNL6ArbbU+66H7mIRkey7KquIZ3HsLCZ65JkqDIF/vUVYYX7pm+XMi/jbXKLmXNFIPJnaccrGbPPYmkqMMcNLVA8aTtaqVG1ors5OqO/hMbGbbBLbpnG+PvDX8DzGfyFCX6xu6NuRv7AGmQS9PX4Hd3QJL5oOeG/4Mv+Ad/0gefvWNeRmU8VTGSmvGsI/HHS3I+89b4aUfX8E61rFwLnoll8mgwz++xp48M3ZXwqG5VQQGuJ3xgIx9kZfyAzlWy8Trt8A2v6GyTs9yrNmxlaMq0CmIrP8X4K8fMts6lqsGtidO0q1sOLsieukiFvIP160S+pD758AO9/+Mf6+rZZzJ+fPetN/Wdb3xTf+7/8Wf03V//Nb322mPlZVb+JUd+weu3fuu39N/+6Pv62Qcf6Cfv/0z/53/8j3rCAf1Pf/YzHej8ghdfG3xuWJ+v0T9rx09/9nP95//ynyVL3/j61/Q6PBO3Ed9WKXbeEJfkanIxOZC1IIexN1v+zNatMifsQpdr5RBgY70OzUFexqbJHNtwL9aOyXPyI+ZdpZTwvkWnwAc+GKzHRyr6hm4hP4O3sRe7Zd22+EFmTz9mZOiAX+jOdWhhbthmkPjmG34ZC95GDu7YKMbPMgX9DpbQb9MC3+ChMGk4WDsOxg/QTTt4Bq67tlRttVsDHQ7sdllC8REGB/KpuS8W9jZ67ciPftWtppZLsde28owZvKKNyoITrOAUfofol7paCNCAL2jsccbUO7E4wKuCinowfqBD4GdepjeUZ5kdXW364Is6qAew+CNr/Q1+joz4qrqEYEXeBg7aKCX4g/5OzBoc2E2/J38waa5XB3vyLcIhONBn495DU7ZnzudlmZCNl5QSPRiU+Zn92Azu2g1+ic0o98Ghpt/cG6oamayL2AsbfHGOj+kf6LaRv+EZ/8c3Cgv4HcTpIAdCYxsei+zSQMfwjO3xxbjT3Tayrfi2iWEjfyNncwAXXxXjl5eX+sqX3p08DN2SZ0V0OJDVVbLhoZRcrfnjV/Bj2gUQhIHvFnTqc16U1SXZVtHmowM9LXFNjfc8x3pp9rurXBBIGhhYNmPYRjtxH+imFOADmI39CLCNnDOd7bM87My96wLbZs6WVYzpTxZ4vOrGinMbnuuix48ez39ReuCHzN1zrg+5fEbje8aFaz51B/9TejJQVdBgw8xgAHefz0XDzq4Jta2qll2iJTt5fky9Yws99n/XMrI21qudPNjxpyhGDiJUbhXtxv4Df+3EOv3UzI/kRnWB09PHG2vVjo1VFsR8DDfphv0SCoBX4GnuN5q83VgD5hhYRczW9STDT5AdGHWghG11L8p6FN5/PO/OLaPfibiEFvTJ39gkl4qxs0lDG3NuIRbhUd3aw98m3yQXfezPedYn85D7Vr2c5v+DFxsjf4fRbfaA0CVfFvadF+yL7rHvuuWg/0fv/UjXVzd6mFhzfyl05n2DnnI2kvUi92S75tzM/xtkBucaoZL52ZE/8PEFh/MH7Q8/+lCRF/lomCkPligmoaWyZx3oE1/d8JLkmhcYBzxCs2Nvxoak7CmSe9E5DiqLOXNoJ1430GSf1Mzn9KsaCmknjnt44NSds4XcM3fw77HHPGE34onjSUvi1nXGx0dRdHAtfH//3gOopfQFwenEi1R4SJ7/eiz20Zx2HNjRVapuzf0YMqJz9G9gKwfvkw/2iXKeh/gOvpEF6Jf6qf8V0hPQv/E3/ob+5t/8m/rH//gf61/9q39FAJZfuGjb2kiGnQlbtBOURHYlaXIwfMXGahCYQRCVAWqCuxHs4M7kT3ChzQ1iML6zmIjoX5AUXGbgJz9uFAwrk6Nc2sA7JC3rhVbe1N3jkPyTTz+bCRf+Cb5tCf4Rn0X6lokoOlckd1UrSVmMF8lqkim/RfHp0890xWY6/+zimgXqlpv0K50Fv8iMrScmesPjtJ4UnXf027nZH0xg24gtSWZsY8G41tRJpabqriRxB/5p/BU9MiHDu8uYOu4m4zEnfEgyAaK/4Vvwsa3qUlfJ1LSzIMrWRkwyUW65RjdR4nMJanDzMqTAQ4puiUdsqIpcTZ7Ra2fByeTObxNsxFng21Zg4ZlYDPxpQQfz2COWzuiR305Z10W3bDKyaFTV5HvJBO5uzEBy+KPfxo0GFgrOAWxjM7slvrSjbzW00IdPbIqflmXFbuOjIdtKGXhthxcqaSGm97gBjMQFHQ4WroMFCMFqxhZ8DroQOnmE9zgz4eXMPvUWDwc1YUO5VvVZVhDNQATJit3mmgf/Lm5K6wJPKb4Z4gf8amy2VNgR/CP+hEU+YXOQB2lDFQrFpMBNTJKnL1/yVhZbrnhrupJzF6cLbfhnx3+GEBHQlMI/Plzws6E9sHvmN+0YkVxb0C/8C3syl6JP4mljJXUQw3wKpNTTadWynKZewc28vry8UPKxu9T4ctKWVdBYVuwwvGwrOsYXjQ9O8Ap++oUvMpb5FT0HEnYEH8QpbdtyF9BD4hV6gf+qIkBph2eu6aedGvrYZVvxa9o7Ob7hq53ciq8iH6bkkOAv1g0kE4PAbc/Ylaw232WlTDr0mxTggKSsc+GZ/NmIT1epmsrV0Efu4vSNrOZNcfxGv3vyPghygXuwbgieViHhwGc7eh1qctW2DvSHQHMuJqbQyFJoh/64LOtKZ2DPwVo5ZFtuAzt/jC1ta+k6j8myrQKeOuGMiWJgktFjKAU0VbU04blY3UVdVE27WsXGXnclcdiJZbpl7MK/GzG4YcMUWHLuloep5FTWl1vg8VfGItHwRjwxHHKVcAwuHxmmWoUeoRHXqtLOnBogVZciB3HgNBvNW2GE0hdlx3/H7AzZVvSMf20z6qDK8IzvA4+eyVMGkXF8XhMLtJr4hXxzaryz/pSNfxcR2sk/dIHtrGnR9yBPbpjHWcdC1x0uQg/yHFrb6mpV1ayJycCuaBaYyyrqwA5z7SpJVtWic8EO/N6q2T3YqO3Qxy+g6TgrpihYyNrxRe5zsTMyUjM24H/mAJvQpNKcBud6V23kUePHHbmZQ5ExGGeEb8llRXdRQJn2+U4/FJHtWXVXbE89kzdzncG2pXuKjoygHegdH95yn45qkSvWbEhRf8j4JTJTbRO3fcKDtzOfBoqszJfUhXnWLsaFbqXcHyV4QLdyr6GpA3/ER4POfV7yryt5jwzb6l6Ue61kadahWcpzQ3yCx8F6nZemqChUV/Q/0CF6cJlz+5Z71RJd4Gf0CQ87PIdsK3bmYOCYOXRDnt+izVDNfLEauhNr/4Dhgb4r9jX8IJ54Q1jFWOzPeBjGx41vJc+f6Jk8DU5XK/e1dUluYctykm1lryNKfBk/26Z3/kR20T+vRZr4Jx5gRAludLUNXLrloeiK/Vb4MBx1xIgafWLrcRenjNvIpb9j18Y1Og7aEIRUgU+b6GUvJyyO3NPFCb5YDsMD2w9o4pPkk32eY7HvdIqNUpXVVBGkM450gU+7eh4g5G+R5zeo8mD12muvybaqyU1iEt5X+ddlrEVZgwo+18z13L8bnPV0UvaiKzqJYmrguZ9WlQ54hO7zB+lqmR9RF2Iw0D8+sw3uMXM6cZq+wL7YhaUq5IoSP0Un2/MwP35Mv9EF9El/IDOwXG1PWGyb8kAKzcbatWXtZq7Bdn4G/qlqJaapAx1N/+Caf3X67PkL5cAdBBWwLnAHpPAsIF01dcr8LtqRL2ImShcYVIErGwgf2tGJFiDGTQWnGt9DF31ib/wRfuu6gOfJohpc+GTOraeTkps79hR+sq388IXtZ59GxsZ8PfB3cjC4g7xhiUfFodz3wyvm7OSiq8gZKnPN6BV6WcRoqCMbOUVFTVWBV821ZZfMT/QLDaoo45mD577hccjQxr7iGrmZs8nN5IIMDr6x4URt1oDodARWk4u6S8nx8Imuouzcq6JPw9M0zD3i4B78wc/f109/8mPlzxv8+ne+oy++846+9tWv6qtf/opee/yYA40r/fhHP9Jv/9Zv63d/93f1X3/7v+oH7/2QWLNHlbVwGHBUa8tC55a7FV0W1kABL+IywLtlz5NnD9l6D/rM0/yJh4vTomvWhPxN3avbK56frtDu0EGevrL3mnVjwP+KZ7pbcjLzK+tv7L4lV29ur1kbD23MwzGIAzHiwnpzq0EcU21LfI70GdzBPYj3TtwbnRGq6J28z31mg+9CfEUZDCYnaOqAvqpkW4lRYN01bbhi7qfNQD5aWY9v8HH2Dg2vgU0n8jF7h9BmX7Asy+RV3Sr4Bm4bWDifK91zg+/gow780QpjMUVdhV5DUE0ee+xnbOd5NvzOfIdCl7ZtvfJJr60BLtyUZ4+OPipgx+TlEvNkk+Auyo5fcj/oauS2inzCJYxInu1Bw0pxITK8qenf4ovIjbz45EDPWe8YJBZQT3nTBhQ+GLOt+C+6JycO4saQdvb3t8zr9XRirb5AQ8tdik6iZN5kLc9ciMzqVuaaayoGi0jTpEurgL+qBsGzLKwAABAASURBVFefF7O/PvAJXkJ2eGSouxR/FXSCS2p426UFWLWVscHaOfCBDR/sOag0tSAjaxNeklQKLLzHHT4KAhdwq4kLU0CfPX2qzIEnHFI2/s496fGjR7Io8EXJmQuFfBt5k0mskzbGD3Iw9xtBUS6lrOv5Pj/QEbAShz1taCeMa3Qc6IXKKuSGTi4ZwQ0wfl7WRcnPyE7NPIqtwd2YbyGzIeATwthkWy74UNNPrDJvcrU9bXnFI3xS71RLUyxj82q+Y8/CPDvQMz6KvaYffOvuB54VRcDPx9gwQABMN/L2eeVLocg1PgUlFzwRX47zGMDIPLiGh+boOUfSj5zYIpjb5qzpWnnZPohD/JR7YVdJlroLamkjn5PjG3EKj64mt1d17CD3IuNgbMefAzt3qmFQVYoehZwo2sQkv+Gc+Zr1dWOundiXVRf5c6vwOOeaJHwQHonDBt8zn+hVc58listCDKil4p4j5CUfd9ZP2XK1NmgzHzN+7959wJ775Pe4fzxnf7BzD4gJ7/PC9Yfv/Vg/5/rRhx+xdl7rWf6lGLwW5vJF9CTfc9AcofFJ6J48+VTPnz3Xu+9+af5yRXywnlZlj7UhWynE4pp1OPE/4hv0vPfgPvvyVfF5d6OrZ9rsxKG6lV/ihWz+68hr7kWFr4N7kXMP+FeHBn/gg9Ds6Glj8109Zf4wVtQNmcER0bxhf18FLXplnbNLO/GNjHNOZ005ZizsMz9Zut1v5ly9d3l/HpIvXSzNR7gQD/IT3PSuOfCfMeCZL/Ec2LOg64GMjXgf5Anc9fzFcxU8Tvi2uaZ9YPCg3rIvqII/9eLipPXypMZ+tZR8ecye9/LepTKvrvHrNf5BkV/qp37R0l/wxuZrX/ua/sW/+Bf6vd/7Pf29v/f3ZBOZX7Rg+O8kV1drWVcWhVYh17aaoLi4VmswGzJ5E7gsMJYnjHiywJz/ef+6LsrEyU1X0C/Q56ZbskLHMiXRHiRs2gfJ0lXKIpw3ScUEvOLwPPS9kBTrougkeG0k3AK/JHESPgmSpDL6TZ6S3Mu82caenWQcJKctbbRfkEQbNuxMktC0S5cnkqyWeaPNJLGtVz+D6RqdAcFYs+TmkpoF8JbJf1ALhEuSOHoa/gYzNfKNrAMbcZQavPDLZFGcBv8DvQBDIe3EYNDqjq+ZynT4qKpllwa8t2yE2IAM6FPDa6e9Y+eKv3KokAW+VOrU+BZ+8e/pdAF3OPKJ3Phx8qV/ix5IlFDmdFrRZWeBGCwA4nDrZvZXciO2Dkk5cEyMBvos6LciY6DDYLFNW+gKmlBbS5eqrQMZN2ykb4jvkfij9wHegX/CM/4e018DNawL3nA2+bBhb3LIbim8sGlAX93qpXW73ehAtl0zjvmth6J9wDs6hMdIewiPWCqrRAXHXLvwN76fD14S/Ha0MK2hHdk00B3NJo/BjeMGKs1D/A2bDP0E2MKk6cbQIC4X2Va1uYqxMXmd55G1kz/GpgP9TxcrOHcwSwNY/BRdB4xHbHZh45nz4obXga5S8OAsiERaAQOnNHU0spt5Yfxle8pAE8V3rmKxv6ZrqpRv4x9RSqWu1kIMXs27c3tRw2vH9pkDiIr+Ax0DG/gJk8ApuaSytYA/sGddT1rJoz/Jx7ZsK/SInZ9pD/yaw97Aqwo+NW9E6QdpWVsDWbbxY/7516aDXMpcMHco22f/wCf0dAUXdZXWaq4tyZoFHx04ruEZ/dZatJxWrcuq2JYbUNqwgsL4V3KFlor9hp4WsFKZ8ehVmqXhmd8sErDoUQUm+XZugwJ8MuRr6cKWXXZsygOQ1HVmtJMrx10+Dq47tmYdTLU98QY5Evs3xnKzbuCxJ/ABf7ST+VH8Ez0sxT7bmj5/pRd6CFhRrTNvUQp4auM/o9ZODtxwwC4c4wDAF7XJGVfh0QFfKjYe4MBCg59cZ3W+cSC5ccvGIvPilg1M/sn5AD/xXcmZrEmwVXcrYgYvQhkO8awGmPUltlQ3MKurdSJ+ieUUI88D0OhsFVqMs6+r1KwjstXY19U0S+ZHFNsCmRYX/JucpyXbmI3uGeYS2Tv+S1zWZQnKeRzirMkD2jABXVXwp9G9zHZ84vLUZ1nXqeftzcY6Cx/0kZCFj2CVDz6VGtoTvjGydVfaNVuRdeBzYadtGXlBc+J+V4N4Rs+I4Is/0HGnDtjkn43KVhl/CPnUsKxJRB+ysmS+aqHvQ5nXRpbtOVcPgvS5v8DLIYSQNGmgPbinb2wGRRnwHy4ZvPiHLlDpIJeTE/HRgX837jk3+Ca+tpGLjAPf3JA32fBfXV3Jtg7s2IEzPPl0wbupyDU6TH6M2574J3Il+neVmhxa1oX8PRR7Jy/k5rAl/NyW+Ihywb3fPufTqzhv6LyTozvzFBQZm2zLLiU3MicBKfOkkZX+gHEewnbm+Y6s9A1SbKtqpSzoGDiJpULP6lLaAzs0+VslC6AyVtB1RbdABvZQCWK5tGXDTrWtrHUFnpFn6A902RmDkQKPjK5SF7wYs63wcPCNRPrTFsa76FNFiYydNWJZyPNuNT6t4sp4bD6dTmBJzVjwErv4vQscYN0l23N8JJ7EP7BLXrzHj6HJC4+DsfggOqOeUg5iEL0LHbM23Ofh8Etf+OLUe2OtyX7zo48/0Yurl/PvaaYfPrfsTwZMqkoyH+wjXZT/0DTwR48ea0G3+zyg5CDkAXzPuOaB8in30yvFNtuQG9yFw/0LVDmo8f95fR/ovBPrgSwbXGryPPFu/GXkxkbbCv/iGtxr9lDXPBQFJmCZB4HH1zeMnSsvJKXzfHTRMgkwlLlokf3IDP1BLoT2oD91OaR9Zol5GByqLq2nxKiYT/RVOq2rBvlW1bJLoV96Za0qBR/AvO/OmBvZ6BiYKMmZtAvfrsuqzljgZdnWnryHNyD2OTtuH9rIH4PfXTMPulqmFry7G9Qx4Tu5kcPNHAbEFzt0DCLu7POy05X5gbEKfrMNNLzKmnwS2zNf60gOgX9a84LnEMzANhDqHb/YH/iA6UFMD/QfYOUTGVUFn4NK3O/aVa0Dn8MF0kM7eWAUOK2rIjOsB7w24N2tYiw0p4tVtsUXH0MbSQfjrcvTMv/FxkFuf/LhB7rheafBffzwod55+y09fu2xvvKVr+p1Hq4/+fSJfud739N/+e3f0X/6L/9Vn3HAsXNfGG6tPBPl5UpVkS8b+/9rLejVbcU3SFUKKhG/UldNPQb2b/j86vpGf/RH39c7X3hH3/72r3BocqFr5tjGugwqpGPqvpF7W+I9IcKGkhx++AY+sR+W+GPowBcH/pKFrGPWjfWpOjQAJcXv8Z0gWpk/gFQQHKzBZbQOfYCpkFS3fFaIq1Rlga4dvqa54cfoMGMDwAwe6GyXqoqDm2sV8MQHkfKEvVDwj6nvMe+Bt3k+4R6XuTfKavYawTX+3MmvjXy5Jc64f+Ln3iFKdfE9eB7Zpr15GItuOzTnMcmOVp7zrcGfdkNml2wLNSbP6F3ol/tn/NPdzKtt7jMmDvLju2psg3bH/xuw7EHCZOA7S/CkSop9WauijxgIPiisHBkbmny6FTtlEKAxtttpW8kn23MovBlWrgNHZq2eaxz5AnD+uaKcjWQMwSp+8sxZ0bVa3YtOy6rCvsa34VUdeGsNvAsQ1MRO8G/GDvKu0KccbpInTkYPRBwa4E59BrBU+mDxsQp2wa80JB3Ez66zn3HCmQ55jK2ZN9UqZAXvYDy+yn1e6LKzZmW9WrABdOba7TwAS25fcI+7z4uu1x4/ypDCN42MpQKAb3gX4Cg5ZNOOrgPu6DUDQnvaaZNC1lLghILAv7Ih10LH0L9qL11q9NrIg418sM3acBLuR3N8hC0HYwdjXSXbUj5cbdPEB+AM9EiNvrZV3eT0LWvLrQI/++XQLODnauNP+CIlXXJ116MHD5X7/iPWsxyeZiBxgCX6DEFyx4+2rPhrYKPtoM6+bfnOzp2958FcsoN7EMedebRPXAE7N/INP0sFXXry2bcn7osTBm5s2OH1gEPfi4t7oFiu0mk9Kf8vUOgGtgVvIUfzEjJ7oecvns0D+oznvn1gyTXPU3chpIduFv7KGjAEU2WP9Iz1OnMIQejV07bEKDJMviXPrtgL3JLnB8wOwwdk2+CXCh3gJmHTRpI84+xxYR+bfiIRXgyGQlcvrpR/zfTkk0/14Qcf6Wfv/1w//MF7+uF7P9J7P3yPPc9zffDBB3r2/Lmeotennz3VNfsTM/eecsD+CQfo0eP73//h/FdSH338hBdKz/T++z/Tx598PO25Yc+V58gTB8EPHz3Q2++8Pf+qRfZsO34Lv0LX6NfLIoxQ9zL98ulnn7E3e6GbvJBlz72eVi3rosbG5XLhvvealrXnHu+Kl4H5l2yxccc3C7xSDe+Bn4R/0pY8fZr18gaajGUuhwYUpRzk9QU5EHhqVynz8pb7R+Kwwjt4GSvGAgs/ggoeuUZufvbsaVCmLNOqajm4psenulT0u0qZt4M5cVpXrd26uLhQo+dKjgn88BcFsunT/GLEC+LQ4CdnTrxYmH+O6t6FDmRf46+PPv5IP/jhD4nHU3TadMl6A4tf6qd+kdL//b//93r77beVoPzgBz/Qr/3ar/0ixf0PeZtky0ASKPVEEqWfQKcmOAdJH9jBDaLAt88JmeRIgO2zm07radqSBf4gqAd011fXbELOC1kloXSmFTS3JHPesGws3MuyzpvNsvQMfCZG/klLFqwk/Q7ONZvI50zsg8VtJ/kG2Zt2av6m0g0JFn0ylgPJRoaRl4eytNdelaS7/+CeFpI2fl+Rmxvegm6gyrZelXrVZjJmgRpMsow1kyk19geWhTK6zMkGbnDCk5k0Ezl+29A3m7jQdBeajykrE2VnUzggqiomQ1os6vguY7YnXqPvgtzEKLy6Wgu6H5ng6GXoowPI8E7HCs7GwnLisD0Ts6DJeH4rwmJcNXEO5B+3m7qLWG0sTtwMLUVWFkPu1IotOzEV5UBC6g0xiY4qKzodHjLtqpK7APvuJjaUG0rinRuT4b2ht9GhwAuN4BkZuR7Ed3Aj2Lgpug0f/IKNYldaEJurhtTkSm746RbtPTwtFfJhLRft5ktKl765GjFon1xmbMAo8SloitGYiOunTFHSDsy0xXg+0dG2bCulG1uhTzsQy2lOHhUl0LXac1MWf01fkScFTfgnXwu8gd0zr+C7ETcFp3vyWtZFyd/QB9DA7dgiNWPL2rKtBl5Lzc10/BgetlVNjTx4JjfTD6+umnoqBWXij2pgwI/4HNrolzr74HW3Fvyda6ptZEsHvEWdMQKvqCM8gE14RV+cAdy2joxZU2ebPjGJToQEjD/9OeBhn3EIIJ/w8RmJZqGvEDjAK5fMT2iC4HYu+B/rsFGMgYLCAxJyi/yHYcAqdKwu3WTjgyJVBd2hzwvNwIScgf5dyEK+oYuUcqu6OTAYoFDJ40ECDfARpsjpXqT2mSX8duwubAsAVIl/UZ6AAAAQAElEQVS2GTe8I8tdSr/wedYpoiPz08Yf2BNa2wo87YjayR/bSinou6yCXyAN5ggd/LoXVbeWdUU3C6UVvBHbGcsmN/NtYGtycsdXifnEwW5RNh5Os9anu7HOVbXc8IIHap757YyWaKMzvGhBKd2yMbSNj3e9fHmtgfKVPmtL5nZiOMDf8ZHCTJINIxncPRLU6F/YJoqpzG7lITbrcei7S8V4bJq5TzsyGvtAn5+MaXITLji0sZY0fHGTDL4deUPhl3Us/mv8l2vWtC5ijolhFpodnTOWmrZtxUeJi5Az9cEn8a2MPSEKMQa8WmcxkaGiWhUcQQnejm8mzyAAY1DnNZpxeLssLKbCTOfS2JJWMaY7uugGeohmndj4P7Dop7tim/vCTsWz2GhPTLhYuX+GT+698Xf0LMaXdVFXS+h7ZjOI8aH4z1AGNiLIoNA58NeO7MEYFxWxGTRyr8oL1/ityrINn6GqRRa+kZSY5l6euCzYuXKfBI0RIX5I8An/g8nlWXVeH8nl7XafXGJDE8/g2c2m9VpI09meQlP4uGRsKlsTL7bB24w28AW5qYnfwVoevHLUGGrGIFN1zwex3HMO6JPXXfCnnb4oL19eKf5PHeg7GEu7Gn8ybnvK35hrdCdufGdbjd8is7ok9Eoeh95GkYCA2sY2KX6zDUQ6kFPoYWrBIDQCq7plW4P4dKEnPDOW2B3Tdim+39Glq6RX4+gMmYLb8Dixr9zhYcOLscQpY2e+rYMxiCd+2rbV2JL9H81pY+Ij1A2/6taIfAZt9IKnqBY/VtTQSjwfcDB+fX2rT598NvPmhn3OBxxINnun115/XYKWrxnvjTUmvB0e1NxXRdmxLQ9X2asiUsmzK/aagUfmDl0OhfKfQT548EB56Is/sy7EligTnje8FMI9kOC96OqzL844CCLFDvImfgme0e3VWFexJrHeQRffyXAlZolv5sYrXWzLhi8Mal6lGdMuNf4MXnjOil0gg2DtG8JFsfCT0FE6kBXbzvk85v48cZw+siE1uIdG1jE3EsfUES7nDzggSQ7P44yLfdUNaGgQ89SgvdJL6chaiF1XK+tAVcHDsq0GvrM2HwQi+XRNHM6aD+KyIX/TAd/gdLW6S5nD9pl+ECskT10P/FfVylolyqDfXfOQpLhGp3U9gStVlVBAKQd+S2w31uHM4yBYBofarfTHGIocURDNqGkxhG6BR8dUM3LgEzN6YBOX+WnszFoS2vA6oBPxyKAr2FKj0s59/unTT3X94iW3gEMrwr/19a/rO9/+tr7IC6aXHKb8/vd+X//xP/0n/f7v/4GePOUhnzw43X/AyxVL1dwrj1kHuuS34SLPCNq5r+/4Omt7/Hxz/VJXL1/MGr0WfBK8DZwTfspz1h9+7w8Zf6lvfeMbyr9+3dhH3aDDneoqaIQcizkrfd4XDG3LjA/sKvawxs7MtciWjPlDKRsx3InBhu1xy07/QMCB7dF9Q5/U4L6qk5KvxC5jiUFyjIjAWcgVzypwAKfwieCVuBQ6VJXO8m61tJUSObm+qtHbti5Oq8I3NLCSSyp70ofHQYxPwVlby7pQWwXPy/XEFZ/EDupILiJ3YGDmn225zNrCfdUlW2JYA363xGljH0UC5COjlPl2rnk4ol2G5jC6lDKnjH9FqWrt+DF+3lgbB3N5AcZkVR0gwL8NLcbk2sui6tZAR7ylxCq6REz6iYO7hEg8KCqeBne2sEUpIMOOubpP2Qfz6JYXNdccsj979kzPydEbnvU3zgeuuBfCQUIIZLxIusEGcgHOUw6MqtGHvtA1em3wO5B1YEsXuoCTsehwgJPrlnEqhuhViZzQpG9Z+cyqUGg2q5A97ZEO6NNENcY8+wdzOXrHT21kS8q4KBmLfoqud4Q5OMtv+eZfdAiR+Y3gqtI7HDo+4l6yxDZwbbO+3RKWXVXWwA671P1Kxvna1aoqcnlHHyyK7cjOpyv4DfyQ7Vlz716Whk+TWyc17TPJ0B4/Uqe+YYAeudietIZfatFv9Hx1jT15bkjNGhabs8+f+XXHI3xe1YwP8j31iF0MIIHvgS3YShyfcZibZ7LokrEBn9SNPVxyLjZjrboa3QpazWvkz9yXlVKMdy2JgEIf2P+oBs+Gl3z3I2We3XC/ic+iR+iuON/aWIsODntt5KJ/xqpKjU+6StWt4HzG4XB+2/vTTz/TSO6A+9lTDoxZH/NCP4eg5+eWW2WvcM2+JWtf4nHN3LxhLb1lrg4mwsJ+SvhdYygxiKwDnju6RFYO3HN/3FgbHXtt4nlMGwJ/yjz7kAPXvNy6wqb8C8LMtU+fPNFL7iWfcXC+QPPG62/oi1/8IgfgXL/E9fXXlX3R62+8roePHuFH4wZPGwd6Rd4+hj59+kyu1pe+8hVo31T0zYvc+w8e6nV4njiT2rBlXRet66rYYltb1m5s2LnW9N2C3rs25pUot/ihyuxFTjrhg/W0aknOogYZLzG2hF+Rvx5aOWg+0PIlccrZ4RU+vGat2ck320ruNPGZOsB/oLssng9u01NyeNCavkUnwz8+2+NX6EXNOCh3HxOSoVd7a9ua+jAaHjbjxH0nVkKvc0w37ObMDdkHPjmwP3rYhr2hlEIbfwia6Ju/9nDDepl5JRn6jW8p8EsO47NuZE1//6c/5QXJD/X9//ZH+uTjT9irHXr08JG+8bWv6dvf+ra+/OWvTF31Sy71i5J/w43xL/7Fv6iXL1/q+9//vt59913Fkf9X9Z/8k3/yP1UdmyTohQWhZBJoJ8BN0nY1B9L3gQEnfCbWSawZbNcMem6KWSxmonBDBE2GxxX2JMBN8gYWhe1SMWb4zEMZEk0kTPCSVDuLeSZYki+VfJONbGomwhUJlYUgC2nGz3WfEzA6ZQG/YrEa8O1qLdBt8BxMpot1ncmXiXR5/1JJ+kyMz/3chSqDTWeg0ZYuukWH1OpmQl9MWTuTvauUB/nBAVo2pc24df5JctPEn4ty1Z8ohfHRO5gZm7/tynjoqz19GltSC/0Zgk9r4rK5MbD4KzaK0pFrGrKqG1ziWNxE0T2fwq5bFhX7zLvAs823uKEuss1ifs3G5VouqbqnjcY+UQbGR+dG9s6iEtvSL/gypCrP2uRLNbT4WjrLks1YURtnDib32bfR/RV/WTJyRbGtwLOAm35yQiDE3wO+1VazMUwVcg+ilQX2hrdz+9jw3SYRj4NqxkccQFvwn5K57tysd/J74/B+Z5HLb7Jt2JXcCc5OvuzQnGnFDekGnkIvw20gPwv+wSIqAdDBjXVnUYwvQi/0FcUuFVU+00mW8U9oRNnJ0bJVVXOO3bt3X4m5KAf6xPbBla5cDXVaiETnPTLRcWXODuxxWbnJyMhCCdsg8jmkA7/t095dG7bdcoNKHzRF9rKcdLpYVd2QW9Eh8dmRMzAq8/GGeQ1HcqtnNTqHdvIBR/LMGVFCE+eER2jMmG3mCjIsdRVYVmFTI3NZVs0bJfNzIceK8fw5h4M5tuHXhfHARFkaHtgaOroybdOoaqWqhDRNGem7PXEGvoo9uisGL81pKz5mX6DQHvh1YM+CXwskw21dF53wkdFrx3/VpfkAYilzYcoAV+AKfV7FVyn4P74AVdUNhmVbIvYCMXodxOaA74GOYqiQE5TuUvAIXzgJdNkgiBgB3PBPuqa/o3PT2cmF2GQoDmQMiMLXCi+x6Uah6AjCMQajUiEvjeAqJYlhAUdfl5q6MOeiS4ZTgzsKPdA9/rKt+LCJX8bjJ2nMhwGjH+qlmyHBbl5lq2YHnSwl1rorjx49ZN7dwgEy9MmhWDU23NGY9rizHwxyDx4yc4CNM8IO9Mq8vmHdO5LH+OU2bcZgR0gOhd+Cvhk/6wunIbhYxidZc2xrg9eeyuYq11d9URbWvCN+poKqsz0MTM2lM8xKMTy7G9lDgTS0BSx1OS060LPwqaD1vKY1QirRry5V4QMgucbvB3Lpzk90CwzyfCbMfB/0YgvN+TmmnPCxop9k/alyJzKwQq5tRe/Mg66SDX4+jNHhYySMqX98E91W/BoaUewgzwa2YxMxoCcBTrXhKXhgyyv/2VZXg8wHeHxlW64SqErZmDO2BPmdfBSnX+ZLoTu03cVsCgYW2zOcKhit60mRmfU7fGyrk+uSYkfGBtw31iGBH5hd2uGb9o5uSJ1rWxf6ysqaIPjMWLDBj+zuVuOTdW2JeZ412TYw+vALL0uqpq+CvKbu68J6Byy8Bvm+IXfGGbnR/ZaXAws2LPDuV3j492ActZV1Ife103IhT77mXs9D+k2yYsi2otct+Z2HBjGJB3Ml+jCoDfiQ5DrHJ+0D/oEDxTS8Qz/6RbfAD9amA9jOurpenIJGbgwOsG+UBzfbCv/uUh4EgitLrlLK9Ck8NuK7wyO2BR4Zr2y/5aA6h3mC0NDecn9KFWXlPhJcaahd2uGT+8m6LvM3rW7APZ24550udHFxTxc8jMSP1a2q1gq9beh2xaaBLsmDPLggDv/dYM+h5EAO1bN/v7y8VMYgU+ZaZOQhrrAJV8g2vGvSidJdaDcU+yLDxr8gFvjpZ288/RGHW9B68rANtaDb5mFLcAfz2bbip+qaeAc6Zyz1IIY5GCBYih3n/oYuYT7Z6UA2CrE/2wEMdlUDGE34ciY3eQZ7gBf7GOEzVN3KQzMIZLW0IWtHn+gy0EGoa766ivlcOhgTJbByqxiL7FTA9KRCpl3pznbRLuij/0B+I7OLuDInI2tjXZ92wjuxTjw8qdGH+RLesRlSTT6MTT2Qk/l1It6Jbcam3jhi4rpke9bI3LEt+7LoIGwbVIGbDyzl8rQv8tIfMNnIvbRT6WpH59mGyLa68At7jfCPThsyokN42Z65OGVIin5czj6BDnFautSydnL6008+1nMObvJC6dscsP/mb/yG3uQQ5PbmWt/7g9+f/0r6Ew5PLu/d072HD1TIvUW/G3yU2O6sGVVwg/GIfvA9cnAL74t15dnpQm+/9QYP5d/Ur//qd/Qa9+iMX1+94NnhBS455mHEjo3Pn7/Qhx98qO997w/Ycwzlb01XeOKEW553bSv9ih1NG7kCJpkPfgQvfkyuRa/sNeKbjf3Zjt931oX4d0f3g3VRd8V2OKDLkE0bW4r77O3EOyZWVylyba5UIWtDZ8k0B/NqQ9OhYmwgiw9zeihlIz6hTYUsIB0gHOiV+NnmYIZnkDP65DdAPPCt7Rkngb/hUxwz1xKx3o7YA07wdqTHpp19uib84HIoOiY3LjgwSi7GNwe8+aiZEzuxzDW/uXhkLmDzRh3oPJA518cgo/XOs0/jm5zGB46nZm4e4JL1whVoMRS6HR2iT3gOdBQlvmn8QxO8fMMBv8bs6BQI1DrAP9BlwNC1yNynqpoeGOhyyzoOJXm8Kow+ffIpa/SVtpsrPbh3oce8BMqLg5cvnyt5HF6iDGhXeOX/7sn9LXnQ+PfE88GytApdTr3w/G+ttLuMfbfIHcIoDXSy2yiv/gAAEABJREFUjV/P/cje7nIA9ncfLMAfI/kFGmwEyXmMxsHB7sCv5/FDy1LIbQ10C/8gHsg5iIE7Y2Q8/si4LETCFKT0N3By3cE3guxS4pnfFH79tTf0Lgecr3EoFpwDfRp+G7pd4z+Bvyxnmws7YSnzo1R0sQthyOIT+IHOmuWc75LRndiAZ2oX+DqTHOTUgZyBXlM2bTNm55sGH0+ZgxysyafrfM09NvdSgRpa+yxvi5+B6a4U+HfNzy/BJ3k+7wvaE89gF+wnFmw98EH8NBEYi0m2VdT43DKx3SW8bJf+RzIYPH/wURpGj+BVxReB/IkKDtkglyWbaeP5EmggeMcn+UXDrKPJZ1yFL1rhFV0GMbet6tYBn/zCQPzyhS9+Qd/41jfnIfUGUQ46X3/jTeWlaJPbJ/YnK/beYqtKWk4XEjom1w8JXof6tLAubLQ1n5euWVuTF0f2cbLe+9GP9f0fvqcPP/xY1+TKC87k/ugHP9B7P/mxnrJGb+TdaVn1pS++y3K0K7x34nNivX/98WPW+7eUF6X3Lu/p4f37rPmPlbE3uK8kFm+89vqEPXjwEI2GqlvLsury/r15HYFic60LsPvMDSPnUPZNxpdVrZRqaz2tynPfj370I3300cfKLxx//wff12e8lMj+LetUVylnHsuSvdzV3E/G/zkTzDX+EL5OO/c228rcG7bixwOFDkn5Te9b1tf8eeln+KGbtQKbbWtF//TtxrdZjaXEMPATOBI8q1XgznVc5/FCt9R2SYxFx5LVVVqoF+uqklSMAU5D9x/e1xUvEgEygm+INe5S48fwyjlEaE8L+qHjyjX0hoExZAUvsQks/1Lt9cevsW7ew8e7spZ+8tFH+tn77xPXrH1n2/Li7qu89Hj06JEu8Hn88IR9wU84iE9cUOSX+omPfiEKZNL98Ic/VBIs9b333tP/r/q3/tbf+p+qy4w9FmYReMDN7YIHkWve/FyzSXtBIt4wgSNwkAVZPKp7TuwkdBIqkyTj2dAkQQJvkoK8BmwyUbrggabLsq3wWU8nySIpjjl5XnAzzab9JYfp4blzg79hcRBJGth1NiddGu65aOQ33cMgi1cS/god85YxN948hOVqaAt5ScZ1WZlEi+LvtJdq5ekgsrpKjU21toIfmG3ZZhEbc9EuZB8QBK+raB3KA1UmoTD0YNGdlQ6UkzYL2WARPZjhuYmKMVDVBf2cVGO+oTuwdeemtnPzPlgA4h8bLpZ66ekvUcJrIBk29Cyrpm6G3wZ9FqPQDuQdyI28oMulQf/ExBoQZ7GqboaxD3gxifNbWoJjdClsbaql6S9DX8horuHjbjU0gZES8AZR5srsx8AqK3rH17bFR+evXMyXFP2iy5i6Djk/IHaXbKu6dcEDbLEI26WDG0ByMgtT/LzgFyu4xeJ/koZlW4ndidwaxAMyBUevypBQTQJPyG14REeIcdMxfXlaT4puhR6DGFVFhrVxqLHTH/jLtl6VrparVG7YWpOOe/wRx0ia9FxXcmvmHfNCaiBCZXhD292KLodQ0FKDqy6ZCmNhGrqN2d/JFZRlE9naiHmxwTPcDvRSZNKJjjubaSQwwgdY4prxMnwNQAM7Nw3w4iuwVOiyrotOlyct+GZjLP86QSUd+HNnUzGQManvrrahSy2upQO/RkadHa3uUuwu8BDJ+KHwynh4CWBVoQf2wbi6lDy2w8/asTF4R+y7wxXFtrpaS6eecSNXlMha4GORk+gJSFXmYlW3qkp2KWWPvhjouypK/L6xCblm/TuxwamOfoea2FkGgw/87LSpg/7dB+vETkyFDCHbtmzsIH/dFmI0iyXzE97VDdiTZmDjZAd/pcCDQUWnLuy0Az3Xu/b0zys8YLZV1MQyvu+iP2k1Szg045HlmiBlPezoAWDgk6krB4XVQUD/5B2orta4mwdTT2CD3CjoIivYl/hM2CZKV6nhET42klOBRzaX+Tl42Iyvd/JLk84zBw5iXtCzqiDzkE08Sf5s/oU8UaZc1rXYOsBP3DIvBjYwzOHRoZ0DA8g06QDGho119sCOG+4buBwdWyf4LOuigS+7Wju5Z1nRQSAt3eqquz6Q4AEz/g2NLcpQdcs2eT641pxLXaWBThs2buGbcfo7/fh+oOCZRwnO1FefcW4gCxL4WWc802YIuGTFV4GLErxGh/AZxAbQn/oMbAlgQJerbSlVUMBvJ/dDZxvMAfT8GYwBkPlBCdZEXoYElj4ooCty46/g7vg3G7npd4f3AZbULnWVEjvbZ1j0Da8pbqjKuhvSIK7he8APMPiHnG9yMmsJnGUGuktHeDB2TVyjQ1ezdh5Azh+75FmxDd8EZ13XqUva0anhdVbjUPeizOedmGVdSn6JUlVKroQ28gua1I14DuIqyo5+O7qHLj59pRtDn3/CJ7a4Solhwacb3xR99DvgdeJ+JlvF2LKsXHnA4n4kbE3+2lb4i5LYWqYlhtOTIreqaEhLrxNuWzm0yrwTQW38v6P7whoXmcGv7snnwIYN34ePDW/0GBlJe17xL2uFyOFGP9SSoI39jOiK+Xf54D7yhvJAmge+G9bWWw5J88/jb8m38M9YVA/ve/fu6x6HgllLEKdrXqZHt2qzL7jQg0cPFPGxMPvPZt6SWFgSiZo2xp5pB7ZXLYqvNnRJnA/sef2t13W6OClxDO8m1hs+eMkDaXAvkX8Qg5cvXsxcj6nR/dUDSR4Aw98M2KXwEFcHoLMO5/ygTRzjx8hmaH7u0JR9zcF45ksGwjNzZiPn0g9NVaumHaUyuRF8dM147AxOKg6YeswYMBj5ltXEo3BkdSkla1n0tK2unv4KbcN7wNtCZ5iEd3QzsEE+u0LPaDd5dRCXG10Ry8gu/Gdbt9m3Qxs+TT7t5E8qVCrou9Gfw8ns6Q/iENod/ohUdaOPZZcSl5W4Zty2mrEDmxOTG3Inc/GG54LEypIO5Mwa2VRAk0bQDsYwUkV7Zb5nTqUdNCOr0Cs4gUdulRVYVcctk0/olGJiEF3QuboU2YO2TYt82bnXh2jBHxMdfFep2VMV1/wJrdBNwswbyNbTohlXFCr4VAGElyYSM4JPw+eStSASB/YsEg/Un+gJh+z5rdevf/Wryt9gz28eXl1f67d+57f1O7//+3ry5DOpStHpinUxPrviAf/6+kZC1sZzx0BWlZkj1xrEJIfqv/qd7+hrX/uKvvOrv6I//+f/nL77G7+mr375Xb399hv6lV/5tn7j135Vv/LtbykvmnKPff78WUQwPy+ZVxfKPPrpT3+s/J3pL77zNsvooRfPnjKXtlkPfLbjq5nn6IEDtI0DlSy+lFhEp8Q8c/FE3KYAhqOvKHbzzSqA/riI9qtP1vdzOzxSz70h27iDCh/9iXLgUwbzQczQbIDTVRrExfLMMc++4IFPJe3Mi4H8zBWoJi3ouiU3B43BWHKV5RFsy7YGtjs9fN7UAZ5lDuM32VaRKwJe1XOfHx8c+Cprz866kNwa8N33W8WHomQepFbHJ3CLel3wq6n3QEaelQ9kb/AIP7AUuBvZ8Mt+/8APt+TJzlyLDjCYthp9bCjgGTuNTMt8Cx7U2eKaQdqgSnwN+Bys8eI61xH4oxVnAqvWKj377FN98uQTvfPWW3qLQ7y33nhj/qmQHLwln99+803dssbcMudTo9dGjmZtifTwymHnxprStcjol1+0MH7IGoPZMn4UD1ID2enH5kJ29BOluviWJj/gA1+IkutAVujKiduBgQzkQ7Ph28TKtua8zrXghY/51oGwI3rBfz2dtCyrfJRubwdxteQW6UMdqqYt60N8ceKwsln73n//R/rC22/q8rTq4cUltOQ6vAf6pRoWOwwGMLtUkR1YdJZko7MkqJBJrrDX3sij+DC4KzIyBhoxPMADN7RUyIChV3nyDc0x/QcFdlWXugqbFiUfs38ucMPLXINrg9PYFTqlQDt1tVwF/yNA/HS+SsACucuhNHdy9fFrr8m2FtaAHXpCic92RQYc4fMnCCBCPfBLjY6QgcdDeRpYOBj0xBk6ph//mDYolqXZ4CoKFz40+EB7cXHiJeYb2NxTbvTb8Fdzr4s+yXEwBWucORTaxgc5n3ry2ZO5LuY31J9wwBn4PWJ9xculT+l//ORj5sWFQhRel/cutZ5OanJsxgp7Tpyl3TKXso5v6PPs+XPmzxOt60m2FU9+9vSZ7j94oDeZUw8ePebluThrOsiBTVec7YW3oP2Ie0de6OQXY+9zoP4mfn7Iofqpl/ni9uXTp/qzv/mb+pVvfnP+Xx+POB+85kzwPjqLEl9mbmYNyt4KENMcDTD6Ej3vcYbTxDR7qJ9wwP+zn/9cn376qb7//R/oJz/5qULT+CaH5TfM70ePHumEf7fkNCH7lLmQ/0tnJe6CT3Q+yIf8i8HHrz1W+B/BHWIdeaZBniUPLy8viO1Qzi838G2rL9bJovDhLWcbWR8y9gPOXD/gUHqJDEs5/4hOllXkr7je8rwIw6nvge/jvyJ/c+8zuZ72BXESclBCBJ7PUFdpJS9W5n1XTX7x2YHvAxvksmR1l16VgkeeCbtbXQ0fKfu1xOfBvfu6YM42YyvxvuUeE3/+9Kfv83Li+/O31e2CFbKJYe69X3jnCzNfv/CFd+Bl1DsUXZvxHVtQRc+fPeMFyHPofrmfaP4L0cC2vsIbhv9/6sOHD/8n6xLnS0kesRCFeZVnv0iArtKyrjqRSKfTKkvqIgEMNlG64nDcBPeSCRLyhcQCRZimgo/AyyTKb9bsTIqMnQM8QB/auRFdnC7ZZNwyce4piXjisCaJWG41CXFCfsPX6GNkn7jp7MjeSdSdyQWRrrkZH3CsKhm5WYwHwkIfWOgZBsKH8dhWy9kOIGqfF874oVwYJ3VZBb+NjUL0yg2l3LJLoV/Qa9rLDcw+4xp861y6e+KVS2L8vCgMmlZ+ClgW7upWL6XwE8XOqNUqdZXWyKF28KjVVlNFyYuFgn8mI90ZN1yjTOY8vMFK4iuTOh4/WIpHfFaYCOLBHWGINs4JvmQBUnWzaO7UjQVmQ17r7MOhLDbBDZ8BXXwTv4lSBV4v4Jfim4wFzzawVvQMLPipiFMTh8LOQTwPqh0d4Hxo0hzoacYbvpbQ6VBVWoP2NtsXLOzhsc+FtcDKZzBWiq6hj6yBcbCbNs24ov/ExCfJUYM0aPeyQtsKXWQlBhsLU3xdDX9bB3i2IUcPNjAzvvQqsKDQHtTk6MDvwRfX7lZwBrZesanNA3zaoCo34QHfgV7TFoAri2tgC34S8BtoqgpNJVf0ABujoskBf5P8kdH2HY5CBmWu/uP2hByq8ICOUdme/oo8MAHxXcVViv3x2YHesckGF59k8EDnHI4Y3GU9bw4kc4Pf5ZBPNjVz52BjEvxq+rQHuqfqrqzkug0BfduynZZiEw0tiU0TmwmXRmIKHxozJkDU2LR0cW0xPA9dIzMxEvJCauyPLgPdu0p5CbVnrktzzhWwyNSENHsAABAASURBVFyz9pwJJFQxX7Efr+vzgk9KRTd1yM0VHWRPHSSksU4oMOIzJJ3xaeQD3vniqC8Fr00bKegX3VFb+VcwDq/IA4dRCdoVn8RvO8YGNlhrY9cOXvq6K+Y6wOdz5gWP6pa5RsbG/BnRE7yZEgh19MBXgnjkK2NUurgSCA0+avwEWG1sP2gNKte8gaf1x5/AQyDwPHTL4UxkG1iuA5nJ/Sp8dmd7ZfBOduCTGfi2Z8w38jC0UTNjFR3oIF7R31UqaleuEIKUflTJNTmVDU7W+OAyDLVkWyNIkgL3JD0DRnyNf+0AUwkX+sbfjU/XNQd8t+gHBNyuVqplpRzAZrxgd7B+BGxbthlO5ZLP7FdaCnTHVpv+hA8lJ2KDyypkiAJLRV+a8zPwaWryf0fHAA9gqYHTjPIyP2nv5E90suPfgQ140qECDYTwtq2iukrxmyjh9cdxgA7cz/X9fHwgxQptqigHvgBIS8oaU/BsfEiC0b8FDi/0tq3gHuwbjukH8bJ1gdTzACf4IEOzKXpEdq6BZayq1dxHGt7dWX8OfFZKG9a6Jf+DP4j+ef2ou7XAyng18llrLNE3WIOGoG/RgZcn3DqXHX65/4SnsSn2xr5r9k2BHeRP5mn8V9VT5xkj/D/wyUZeHNg98OPG2nRgdzgjlXVw4f53qLpkaLsbE4+5fgdn0mUSR5kydiw6XaxTv4yvrLPRLXo3PAaN6Bu/hnbHv8ELeVepUl1gYWr0YXzmCTbYHSCymc88AAzkNvqEV+ybf9Och7+ung97zznQvuY+lgerE3vLhbkS+1Kzp8SQ+Z89pc8SgV92RXAeCrNeRK+ysX/nYXRV9sWNvMCmL7sU/MvsC+Z98wBv0TE2PXvxbB4qFrbsxOfJx090YEORFxfsLV8QmxDnQSoPu3NtgPcJf3XVvEfnISe0sWHaiEKNPqLG9vg1/9dBVeMJw1/zmjhJRR8sYnwQ240YF7qkDvSYLwIZw8XTvkEj8nLfz146NIGlntYTIk1sV13wYEsH3ntMR97QDQ+VsmbfNMppj3yhMVdGbMfd0A0t2LchOzIYUnepgK3IgUAbORlddvRcWO9RbdINkNMOjuBnBB3ME8DIGgqPAh6JuS74s6onelepiVG7FJ7JS8uTr01rVsm2Bv46++nQ5yVwGDc8ETbBBc/gJjax5Yhy4JnRnZgHd+YGMEB8MsLl7hOaQKLngc2w1+Ca4cgP/8xT3IBeSIX/QSfwxD4vkKqsV9VCd5xhlz4XKSnj6bvoMF5dqqICPC0L8WgZ3qn5Tec9c4t8+fnP39e906p3eZD+0he/qDc4oEzef/TRJ/rBD9/Tk08/U62rLjisGfJc15I/iR3azrh29GM+NDfotvQ2PH7zu7+uX//V7+gL77w1D9bfeP0R+sAB/UBXo+bFadFbb76hd95+W9/85tfnmpJ9087Bb3x0EKPMnZ9/8MH8J+uPHjzStzisecDLqycff0RO32oEl/WjXDK1qnVuowh+CI+B3cIPY/odOJ/uUnVrwbbk3EYsd+QV8IFugVdbLqwMvWjb8Db5dM6Z6OoYo3N55RMjN3Mx0MyDAicyYKGF57NqRuBZ8E4O5Rq4VSq3aiJYKaDNfgOzme8AduzN6KDNh33PjZInydOMqTR1zAFUcugmf+M9trf1+SE4sb9JDqArZoOPhjCrKhkGk5cOhUzkY2yLvI17x8Z8vIXnhh7J6WP2OYBlrLvn/bOZh+t6UnCDM1D4gN+BvLTDB5CWhdzimX8Bv/FT5knjZ4GnWYbC/yA+BBzdpKVLF+uitqIphzsvlD99YPR/QJ5+8Z13lD9l8I2vf11fIqeNEQ3PHABuvDy6pR6xnYOv/WbjHn+rHJoN8CLghhepO2tXsY7nalvVra6WqyR71vg249FPgKLywFe2J76wx6DnGptF2fBZ8iv2jRAAmx/kZR1Q9szY4fBhYNBOEEaCRH8exMM3tJF/jnHycWDHTt1kdIyMPA82fjJ6L/j3DV42PH78WOE5Yiv8ki/JHcNTxojIAz64pktTkVOMB9bwqSrlOeEi90TasaUZb3ykuxLc6BxY3TEKDAmq8hSV9flE/MOrqyYsPujqs6/hdZBbJAAfbETnA/9FXlgWXwVOOd/h2RK0KmswdhhM7BB0hUOePX+qaw5isyZccVBs3dEJRA2+DyVXoaI3VJVxekOyTb/nla5YTHUuY+ra5Epjf+qZLjxTNWlEOdAlso/og47v8OLwwcMHGvQ35uPG/EnNXIOIT+SPc0xdynrzgAPsBw8ezoP2HIxmLU59kT+Hc32rzOmnHGyn5k/kwAS6XXk+2Mih7EkO9Hj+4rmy53j24iX7oxfaub8/4EwwfwbmKYfu0bMX9nkcnOdAelkXZF5pHhZHF/I1B9+XF/d0ZA4xn956g5c5zGWxtyQCErH7Imv7r/3Kd/Rl7i9f/dKX9J1vfVNf/8qX9bWvfkWvcSCel7uxf6DTfQ7eE//k+Lq2cg7wiHzNn5U54Pnxxx/jRWlgR35x1va09zk2ZM/yCP2j82scnhv/LuiffH3AwX6u9zg4v7w8YeuhufdjjrEk6Ra/3eOs8B75/BDc7BMDy1hk2aULxs/rwU5uSAt2unryygs6Ia+69SE6Pn3xAt3vKzpdcq86oEje5ZlghW7uy7A3+Z/5tzCnukoDWHUreqce0c8xeaiQlfHcm5PvK7ZZnriIVlfJrqnnxbqe4dBcsidO/KYccPK88Jz4fvThR/qAFxZ5cfEpL2dynw3eu+9+Se+++y77gNe5N7+lN1kzTvBI/fnPf6bE/CCuOV9KDK552R5dYkNsxYQo/Eut9UuV/n8h/H/GkG2ZiOcGkIk8LO1MxiRLgnzLzeuWRY6c086iIsZtq0msncAliZJ4y7Jq46aahOpK8kmn0wXo1g48gYRMmhCT3zCSNEjKtFIXeGaS5M37LQvALQ9iSe7b7dDB6lvFTRo5OjOCWGwIpNzjktABxJZC/o4NSewkZzYNSSglkgiy+UKhncV/Pw50OKbuwY+dI1/oFjmspRI6zi5+MjwyoU8kcWAZC35kpj8gsK3qUnw44J+2kDeoNgwkgSKj5w2HTDsLdfQAil/rPCZ0lFTVkHKLQIf8ORyhW/QcGL0Tj/As9Ap9FvuqgooHpkxoWwvXxCfjqfFvqbQjs6tYWC414A1bNQtH8A0L25rx4GpbkcNX0M524V+0Ym0+WJd3YAdyNfXvLnW1FmqAoY2PGnhEFfra1jQxTCTFptPFhaJrMxbc2Dpl4reBX08sRI09oM+Pw6dKxfXAz6ndDcmAtRV7BrR2yeDIVoqL7wF3xgpYuZXcP9+M/iQOWpMjHb2xN/4Y6CEFB58oPCSXVeAEWs63FD8LvLueUhCpONA+Q3OZ+DjFtuL76gYFuegW5NgWuS7LpsIo7SyS3cv87fbkdvqy1IGti9K+4NAg/lpn37Absk0tNfyIHHjYkdAhzzZxsNZlVei6WqFdZl6sZ/2qVNAm/21PvxV4A/qNfIwNya3EIniWdEz7BF2psc82V+YHvrWtV6Vme8xudaHnecw2tJarlFJl8ZnjDV78U1Uz7qIc5EL0GcTqYI2yowPWEkPL4GnyqzABX2EL0vkQYdMN684Nm3qiIAenra6CUgrxgP/OBmdnww8gQGXdjObZGGVdSVt8uTvChCqCmWz0VHRgkGv0FjLKlu0zu0moz8vAt8nPKgtyTRpLO34VggfXHIrmunTBjsHzR+JaRvcqCbxhq9HJwERJvAZxmBUlL9hQCJqsn7EFFAn5hm/WPYaUcVEAhyVryT7XT+GXQk7sn3ggzCtf8SUk84MZMvIBy7nSOI8bUfFLRA6F17k3yQAeNILD5e6Te8UrecFfWCMwUUaIsTP3o6qWXSp0K+DxZ8hdgXnCd+5RmmUoD0GoPnvnr4Fph2xPn2fM9uxn/MCvB77bsX/yRun4PO0NvuH9Snb0WVbmLXPKNnzH5BNdcq874BE/SwPW/rymFX6RAVDGDpyVD0vNIaFDOsE5uDcE/8wn2OdqB6rJGYozkO/Yw+U8gNgSeADdBdi6I0PEkIHU9Fspa0R1T9hGDuVhYeO+stO2HXXgORRfTCRoc7XDJR39MU8ja2jeT6L3nrWkWvHHupzUtE+nda5B9pn+lR5neZprle7Gwn3H97YBefKJ73Z0i49kZCEv61tjQ2DHXCuMLMvAovfCWgimbCtl+pY2GaH9jv8gZje86F/WCgqydlXX1HU9nVRV8Czt+EYUO/oMeJ7xaSj5s66rkh+h7S7A1saBFCR8PO1b5v1vKL9RHZ0Z0IavBvmXNkQyP90tO3IODlBuFT9es6bt2H+QKwypuVckGQZf5UY/9EbXA3sGOEXbhge5EFhiXPSDj/Za0SU1sO6aMmSpaFvoTxWABbtukXvF5j54eZDJw5Fdurm+UfdZ14GcSw6LZx/ZdJViW9EnOuzEaAG/qzI068G6vrOPKvjlvtSWinb4NTbeMtboGtuTo/lt25c8sOfP/uWe//DRQ0XH+/fu49cH87d0Y6ttLcQ/v3UWvWwrcbrl/qD4rFrhaXTpKiBnuZZV3Ywd8yAtNNVW9rQqxsAVxtmlBm/g76pmqGV7yswhyjX+ypqQh6wrDv9DX9Du5N1GLu3EHXRoSoEXnVRRYnv8FT27C549dR+igHde27GHOO/UA+3zZzpuiNOML4gb/Hf03NAvD/cb60oOuCRrsCffb/ep/4oNicHGIZ7gvXiJedSRrlxWdZOHN7MfecNoNnSmP63YXuoFHxCvxFeU2CDTQLfocqDbga4bti/kVFdrIa5n/9WUV1XKPCqjI7of6M7AHZtDswCfvOGbK6hnPsDt0E2s+ZXxcngfKuQZqA0OtGEaObblsgrZNleqJdmetbjqTxTEnOF3+OlnOHabzmAuN34Y2DqwObCNHH7K4fmHHF5/9uSTeV6UfzL+BQ5EXnv0WMnJP/xvf6Tv/eEf6sOPPlKx7rx4ea0PPnmi/DJHkcfZ13R87JrOv+Q+9PprDzg4eajv/vqv6td/7dt6wKHGzppzMM+idlnig7yhppN6sbJOcfC8tvXW228oh/MPH95Hh2v2TtfK/6v1zhe+oG9889vKgeFkIM3D00cP7mswX7uJNzlRCBnk80GuNe0qy+g3sL2rtYKz44NUkzQ7tLho5jIs+VgNrxGgxJzbeB4ZcpU26AARKXPf5hkl+Uvu7OTEAf8DG0MX3iHfgdmWbfElyXrV3NAxc3HDN5kfohg9q5qWVMhDkKxCN8lGPvtDWKLPLjHogX7YeSBsEOMdPRhgXqAz7czv6BLdhK1diyYzkCJ7x/b4KHiZA4M7/x694Jl9UHQDdf7S2s4LlI2xoQGL2L5px/YDORvP9DvzN+3goxY6Hqq2AjvQLfrPNgZsyB0gGhtN6jR508T/YGylva6tIm6gaODTPXKRM6hrlRZwYD31ytr74vkzXb+40kuuOVB6l4PL5HJe3Jyhr1M7AAAQAElEQVRO5BYxD9/5Zw44hLtYV52WRRvrbruwY8cqNOJzoNuGXWP6dMhlic9Bfz2dWH9v8dKQUGC4NGwlVgavqhW64NdCHBmLzgI99GlnHFZ3ePiHzp68AtdKsQoGuQ9mLXrAAd2C/pmPOHPOmxF8fJUcN8zLJeHjW+b0DlyUwk9cyOXWS9b6JxyiZR7nN5bffutNDs/e1PmeGampwg8bIoYGvOIDwyMjhV3h9arGlkange4IBhys0NEDNqAHCC/8iu3CtsAKflJwRQxX2VZ+VuJRXfL0IVcbHYZsT/ToMm3UudjgyHKubhk66a4viq0jOnDd8NVAJ4YZGFqIS3SPvF5WXtJfAUdv/Ba8gxwLIO1URugeKmRU0RtStwXrWSXajMVXNInGIc0MGXrFSwxEhf2ON8apYDDIs9c5ZH7r8et6/cHDkIEKP7dy3zQCUWuub3lB0NAc056DmL6YOnUvij2pzznYvWHf+PTpp7rPi6Z2aR6kfvBzDtOTt1Jkb8ynl+xXlvWkfVg36GEb3aULnvFfcGBdyM4eZWX+5AXya49f087c+MEP3lMO7/Ni4D65+dZbb+mtt95WXmZ997vf1Xd/7ddnXmUevvnaG/rWN76pX/nWt/Vn/8yf0Td54XWfQ/T85vgFc6mr9I1vfF3J8ee8/Hj44AFrPvu3si44u3kNvzziXvSQQ+/uwovSF7/wRYX28eNHyguKi4sT54InFXHFFBV4QRyxBj6i8+bbb+kL3D8ev/aaHt1/iIxbZX2zpEfwuUBWYf8t+9n3f/y+tutt+jzz6/7lfdYKZPSJKd9wK6iGTui/nk7EmIQAVEvpgGHuVZfYeEUcEo8PeBG88XKgWW/iT8EhuZCXB4lv5HY3ereyl5zZQ54kzskfuwjZobmPryJ/F/oD/Tct9LtaBFVVJbvU9OOv5NXr+O8BL0C6rLxsyQuKZ7x8+fjjT+ZLldiXM7LEMP55g5fdeaFxwqdXVy/15NMnyr9QePrsKfRP9ZSXOBv5F7tesqZE39TsJTfuGcKHkV/Io4lev9xP/a8Qn03Qv/23/1Z/7a/9NX2dBH/IDeYv/IW/oH/0j/7R/NMy50Xkf74muZm8fPlCeeA4mJhF8JNgaxbTqrlpPbJ6kJTVrYzv3EwPksv27A/60T83mmuSv6AL3yRJDqwkTz6iXJAUK4vBwqK5kMwrPE0mdxUPXdcSPIUsUQ7k7owlOXYWYoPT0Azgw60TEy7zc0fv3PwAc/DOzSL01A29FmSZRIpOsSn4A3wjZPKB/0HN5sWSgpvfENyxL5N76ADWSomNeQAS/EIbmLrgZBWwumvbmWxjTjDbsq2U4EwdZBmc6OLQGf6HWASOgBQbD+TK0sbNmNWVjdDOwrmfF48RblJxMUj2/BZNVbfWWtRce+lJd2DLUsB7geuYPkocQ3B9daOpF/g7k++WzYxSkBGf2lZowws3RUl1lbJwGYGJS3xVjayJIPj11HXjBtEuJU5zoaLtsgpdEvtpLPxFCY88UA50Ta7XnYzoENmOLMaiY+jwLrYN5BxayFXD9yBH5hiJEB6whQpK40ceCl/1t8Tfpe4iRqKOuThfXrAQMybGIFF1y+DIVsHfssR1RI5oFvToFP/SJUzH5BUcEZxXcIcOhHmF18BPNfkMdGh416wbi2JXgYlOGJKNeUg3/DiQuXMt6LKpi/0Im7gFEuEK0TlW1bKtiu6ipF0lgDoXqA/QqfGnAZrxtHd0YHTm4o4fY8MNb443NueoFEyqYOX5m31dpWyGLpiLiFHRTw3PgZ2pyfnuFhKpmjiBJweqGh/UhKefaltLr8goqucYrDTQZ3b4mvZyPRiIjuFnn3EBKzeSwO0zzC7ktKpbtgVZ0JR5UG6xIxYBVDO+rDzg4Oc59xBkGbqiQs+csq389ntXaSf+5mqD1Va7ZKoOK7pFr+m3sgo82Km6VG5yF08DMG1GJVkFXuYbXDSrSyfyO/CqUgqilDak53UVgG1BKtuKn/OddXrpAqc1YYylP4hxoVS10ZfaGRe0godBPfB/zbHYd/aVp0yjQ6Fvu1Szbe3kRtaNHKCJ4rLCW7ASpZCr2TFSRfXsxTexIXGKr0RJO7ETGHahR8vS9KWRK6gH6zogYjhU3Wrq1Cv6UCdP5nHg1SWXVVTbsrEcg5JKB344iJ8EXKXMsw2YwUEM/A9tbGrD7+yHoa5SwSs04b8xJw/mZrkYa1U3dEOZR7mnBCe4iDzDdXCvvVVyuQpc5NvIt9DA2BkLRTE1ks8131WlVNvIwg5J3VxhfosehkN8GpsAxQR9XizZnlV3Zci0PHU5I9MGIvDmha8DX4efHVypyP/M56UX6A4whjI+sKOrJBtyz2t0010pxuySbaUtUOKjqS+xKuCK0sCbe7xtHpI3cndFtaHqYmO7E49D67KqqiV26iEJD90V2/ikGS+Fz9IN3lBK8KJr9job94MDuWkP4jdglFjnHj805pxzWbCb/CYv9CoA0fsggWJzro2MVMgihvUQ38AvsCrTXxX6Bi8Mq0rxYTEWzbpakvEjexdJM5fADR7igMSEg5w6sH+fa841D14ZGOhuh/ZIV7YZhw/xkKz49ECXXNOdbcAN/0lbpfgov1ChIEA/wD+gz9U244tSduZCrgYP1WnSYjx+2rJ34GApcrrO/r++uaJ7qEC+5kEAbHQb2CdVt5qHnewjnj17Nu8lthk/FL9G1oq/u8BzoQPXKhUxL+QvtB/ee8CD2AMNfBC7upgLxBT1NbiKUvDcOBzL2rQxt5/x8JF18YJ7PcO64MFmwK+6ldi/4OHX9BPL/I3QPKQ+4dDj6dNn+vSzz3hgxiZr6pl9TfbKyYcr9r0uq5kfiRvTfK6fBWyFt+A5/cz+KrgLa/oj9viXl/fItZPih9DG79Gj3fipyYlDsW1dwVkvVNUzD5IjsFTwu4wPRkSokeUqHfgkfrBL2T8fmccADvwSfQf5G39kP7uzdhz70Eb8bIw7pNhf8IkdcJbhk2sRE8kysctv7PuOjyhVraVWYbia9ul00oKdVsk2taeevbSKfqPrHKddrCeus96yKENFv+hE16ylV+R8rvEj5snOqLWwHlieMuOXgzjrrpirwesqzZ+yqlrm54a99UZOxz/hO/DPq7qeVjV6xubkS3QYcYrEHNzO/kFv2OjABxkPML4M/0LeKzhsp90KssCCaaFHdwEX+lgLfgWsAc/GF4P5Z5xv8Ff2I3lGC+/HDx/pIQcc3/n2t/TVL3+Z3Fn13o9+pN/9vd/Xz37+gV7goz5dchhzSPCvarlKiXXj7/hmQfaD+5d6SH3MwdFXvvyuHj28p7ZRDjoULjafTz/7VC+eP4dNUS3IwCliLK345h6HQ8L2HOCcLljzoi9IL18+149+/OOp1wcffET+bYptzVj+RMjt9Us9ZS6JIA7ycicnBW1icNAe1KUaOaUDP4jcFHKinuBk+LhLUWjBN8K+4Bm4HLgoVmMvpuggH9b1pLP7rcvThbK+ZEwpthL3LuyEL13F15NnOuDYluFvc51V4OxK/oRP9gfFeBXywe9q2VbiKEHD2IGN0ds2ICpOiYyN+Zd6YGP4uODB8G1eXEG3of+BkPVilRgb+K3JkYKvKL2UqhtZQ8nVlTk38GFsQElghzJfq0sDPoLu4CDetEspodtA3XFv2juaHhJ6JudP+G5diC88C7sGdNF1WVstSNBP6DSIZew1dgyqiJ0ZPzLHeGkYHo8fPNA7HPS9++4X9ZUvfUnf5GDvrTff1JtvvKnPPv1U/+7f/Tv9H//v/0P/57//9/r0yad66823dO/efQ4iqffvayDnhkOx89nClWJ77F26dVoWFf45kH06rUopl2JH/LrFz+xVG7yBbg1N5p0oha3BS33lf5Vlaq6BH9AQMqU98IGRhfVTJ1s6ret8SftFXhw8evhgPiMkjyNn4jOnlIINt/DKb+Nn/c3Ygc6plxyc5lAM9sqB2kd3h2xvvPEaPnpDAx/zhQqeNewOaKNXbMp1TzwYiG2x27QPYIHfcj3gsXG/jh/nc10QMq8wotvwFbWoVvyZGh2rWvFdbAad8B6oQoYg/4hN+HYj1ge2xdcHRqRtwxM/hscA75j4O/zhRFvgDa7B39Fr0M99PrAL/HGfnOllnfffSQS/5HnwKzGgz0fdzXBJ8tQ7fAa2wg5dh2yD47u2wDGw4KPH0CzhSQ+4xdfEKXSHSCtrTQ6dk1vl0iXrX/aPGzJEYcbMuTY4qD2AHfjBbeU+eeIF5i3+OV2e9Oi1xwrvjVhcXl4qh9PJgx386pJrYX18psg1srtKRV3Jr1yrWlahz0mfPXuhZ7xQLZ6X14sLffbZEw7pr/XxRx+wdnOuxz3u5fMX+vjDD/QGB9df+9KX9bUvfUVvPHpNX//KV/Str39j/n8IX/3yV/Sld7+kzLc3Xn+T3F05rH2un3KQ/cP33pOQuJ4udMEe5Dn83n7zbZWt17GluV6emv6hEmsHa8sFulS3PkDuM+4h95i7G+vHPebyY14CPOIw/j7t7Dlurm+0sJ5lDh+8AHwI7uvo+sbrr+s+7awbNWo+omveC6SuUu6Dv/qr35k4A94PHzxSI7MYS01e7expEofkZfLBjF1c3tcJv0eXo6z8CZ1n7Psy73IonX9x8IP3fsjB9acK/oLfD/Jz8iNGBwl1AnbDXi58d+KY2A7G0hcl9l9ztpY1Nv6xxtzjXZxOrBMn7G2VSwf5XkaHjz7Wp6x/H3/ysT7+JAfrz+Ei5WVD/hzcO++8oxysX+LXFy9f6hNw87f2s5f8Off9vHx5VZNH1+iWOZJ9w/37D85rOxyTZ/FNbMhZLWHVo4ePlFxk+Jf6qV+09H/9r/81b3ve0V/+y39Z+Q3sHLb/nb/zd/Sbv/mb+of/8B/qa1/7mv76X//rvxA1knw5NDLcE/CumhP1IHmy6UnizEQnGQaLR4KUDVGSJDXBfMEbtSTdDZP6INlecHCfBeREUl2wGHU13HVOMG5yMzFvb0k0KzTkLesYk7RwdRZiJs0ZtqvIBAM3SbkBbyZkL6c56V6SyLWsWulf3Lunt7nBXTCBomMEHvCqLjU0+xgaTJYdu+YYiY9J4qLYERsNruWAVGUt8M7kd0lVfA0xmutQ/CL4dZVCF33PhNAjN7K6Synl8FpoMgbSgg9cVhbOdqnZtC5rK/DEIotPd8P+mDDbMniREX8nZgs0RvZA1qvJA5YOYmQ2XolDMS7ous96IFpp29IRZtGorOInk1OUgqbdcoFE37JEOxPRNhuwIdsqZHSVSuZH+PYgvqtsK2XwFRmhywuLHFru3ISF3EFNflW3gj3wIxw0OwBu2RAFL7GKHaLYyL6LXWyInuu6zMXLEHaVAqsu/Lqo8c+0l2tXq9qqakBDC7CiL0PTxaJXWk+rBJ/LexeoMhiqiYujNMi7HR039CpHmlXWxFtW4soYPXVHTivzBmJ5IgUxo1YhK/By6XhF2Mh4rwAAEABJREFUU/X5Ijj9IikxLlvhHZ7xw9LwBpfhCc+422rkHzAtxpI/B/PvICdsT74HPjs4VMLl+uNihfZ0cYK+iemhLPg2GHzl5tS9qIlxbIlPwn/At7tAEg/lt+o7naJf5Ea+y6pq2Z610Ct0Q1J1qxijSXgHPkAuPAscyRMmSnUJcnBNL1VySYW99hmvqxV58Yttpdjn6068XvXtM350sK34Q/gr4wOnDNoHGyM7Avy5z8QN/WBcjA/mVGrsnHl8bNriVzwXsoENuounYDMrY7E5fGARcecKz8AjdwQHlavIhzukyNwijz7egW22b5BCNNecO3qGp/9tq6i6K7PJV+yJb7pbXSXbipzQHeRI1uaseQNAdSkluLnWHX7wetIZrDF1qbu501xRffLtaiUWA91scLnGjlSdWcth/CdqxnKo4CrdYyOQw45iXURJdS9cSt3mCj/8JOpx3OVcN90DnhlHAPJ0V+KjkXigR8PP6FYGB+yNje5G7HbinReE1S0zdoB/EL+dvDmIe+xXIRelgzdZ0z7wG14gT6V94hMUPsEPj8hOFd5K/0CvxKDgtbF27PBniBw85n0vubiuq2wDhtEUdP5CHI18n2u+B1jRIfffbLAiJ+2snwWPHdty7YLfZDe/4COZn3wEniv+0B8XwwldA7D4AUfUA30nGDY7thew1OgQ3MHgxkZRPtMHHpsCD56NHsUgyPku2rZlrmVL1K7oMsgthGBfPplnjCrxyv5gR8aBv+N424r+RVwP5smES+DuSrtnTK2Cb/SIjOgenqLkwehV+yDug2p74le1li54bahxUMesonSZHG9VF72zruG7MA8qssBkAJxCpFXgBzTw0YHvPtddGTvjBB4028KDc+1Jyza2HDNPBL5t5kLzguZGtmeVBayQt8j2ucpKrtuOaL3yW/YUB/4DC5qe8Bs24jfZr5GXN7d52V6KDgO87gav6Is8P7SDs7PeBR7LD+yJXYgRIrG1ZJ/9Yxc0O/IH9+F11uR9dZPzZ/3TFyX5lb1LfmM8PgSEzTvyqHcyGr7xndAruZb5chD38LBNrG6VgzM0UF4+jBlPyTi2bDXxuWAfeo/94Q17TlkUT5au4nroJQ8uV1dXuuaBL7pcsmd9xAFkHggfcmBy4uEmuLa1sieMrpl3dD+3dRDn1PjmXHdUHkLAvGZsPa3skU5KPJLbVxwYRa4q+oCL11AOkoHey6TbePDMfnDnKpTfmQvmWtWyW+kf+ObAX6mJU2TZYFFhplclcBQCdJYV/MDCS36FxbXAyqEQsOpSMRh/bsg+sNM2ukk2I2vL6IEJKvpQotN535p7Qh4480/C8+B8YF9g3T33bdWeNNEjMRXFsqp71tiSf7qdB8jMtWI/kniauB2s4QNdok9ikXasCi+loCOGakm8kCP6Bd3AV/H/QBfbwZwxPcgb2KlcoJq8IgexN3adVmK2rnMseLbBmaTzyz73PazuRSnmyzZ4VlcpsheuiGGNaXgRX3SxTbtQFe2tiVduxY7E9tmnT/Thz97X7dULvc1hW/5O+m/86q/pzddf4yD7Pf37/89/0n/7wQ91xR7vgL+x9xZD8kySw/KqIWPrEkMQbvIkv6X41htv8ID9kMOK+3rw4L7E2Jq5csGcXdBtzvdFTSz27NuVYvbJJ63rxdQzPr+4OM15fY8DsQcciKVv9FjWRTesK0+fP9Ufff8HymHPUw7XHz56oPym8uVpVf6MzDVzr/ABCkyedqmoiU9izm1fK/qkYpZsM+cOHRygCEBy5GA9OGgzqI174MDGA1jGomN8b9SPHfHrbdYB+gObuajhOWhkPcq6MvP8LjaAEcN87GXmUg6ELJO/F1qxMfyCE9iOXFilS/yY//CIXgPdjrSpIhZorw3/7tERHTKedmy2rawNG2uuaO/cg8O7iU2ugn4lxrFvQ151T/3CQ2YU/PA/wAu/2HVLHEZkM+4y/gUPnfKclf1N7tmiHPALXfjAVF0FolTQhI+7ZFsGN7XguTNHZuVeMmhjuAZ8BvY9Ih9e41DtS+++q69/7RvzP1j8Eod5b7/9tvLb69/65rf07he/MP/Mwc9//nP9/ve+pxvuS1WFDzb93h/8Pi82XyoHTV/96legf1uPeTkZ2vx2d/628Ec/+0Afc9D0ksO8W3Q4yNVC/gafG146RRdh69iPaTduUXBOrOmYIdtKjouSPIhdwbexVcycIdmBDlX8AC9XAcQ12L+Qm6FPnAaxvGFNTz9/W/7x44eChPW+Oa8gGuBDhQowTWJT9+QA+iZPDtrx/wP2w89fPNdnT5/qPvefnKeIknW0qzVlJc7wS47HX6nRGzT01ayJZ/nsyyteBHejN/pvxKba5O+K7Qtk0Sc0sdOqaqWVfB7gl0txQVWuGbmzgjGsmvYEL/KUArv0Z5N2dJwU6AtywFQzj3cJdmdcfJ17HDxf4Szk9huvv8FcO5FWOwefT5Ry4GfYpjmrDW0A0DY0VWf9FeaM2ZadqrsSZGF36jH9uTPfPtcfrMSh4DfQGUroB3mzK3+CAzBnZDdTzSteIG3E4ib0DFzzcuz6ZtMtMLNmVC3Tx5LV5Mr9Bw85zH6btffRPOvLM8/8W+oP7+sL+XNJ+Dq/ZHs+HD2U/VHu//c5cI7WI/cYeObPxDznkD3wr371q6zLC8/kN1qR0RYy3tTzZ091jwP+N994nQPyVd/gHPHN/BY0e5vsh97iBdcbjH2ROfj40eP5MuvqxVWcouyJYmD2Qi9eXull9kacreUwOAfkhZ63zLfMsY05lxdfg7X3BXlrkn7HHytrVuH35mpy597DB3qbF2wXzL38RvabxDZrh2shFw5kIpuD+h1++bvtufc/efJEeeEmygJeu9QW3pQK3vfRieTQztpzxQvcwMgGxgdz7iBmt+AbXIG2E/MD3BsdxOdg3l2sq17jQP8tXuhlXjT9FZ8t7Bk/e/Zcnzz5RDmTzTx/QOwGNIUO9xKPoenXwbxNDh86yyhsLZ/b16xDiXv8XQBP8M3Lmvjsmj3nRx9/pB/zUjr23oCbF0t5wfY6OiUP4qtr7Hr27Jk+4/6ZlwE2zJEVHx/o4zb+29XdiuwtMHCSCwNPrNxr82e1NmJyy71vENjcu/ICK3bl5V50guUv9VO/SOn/4T/8B/3Vv/pX9Xf/7t8l0V7q3/ybf6N/+k//qf7BP/gH+mf/7J/pJz/5ib7//e/rX/7Lf6m/9Jf+0v90VWyLtURdpSsCnY1/udRdhEO64C3WxsKcCe8JbyUwl8BPJKVt3uzd47DkvGHLDayrmfS3qm4dYY7WScTJh0B7AMhnDBaILKIHN1YmBf0MbUkIFqy0B4tqRxNghawdfhuTarjQcREgNRueRpfqFdgqMXaQbMHLJDnYlCeJX5DYV9x858N2NmoScjc2Z7vWixOTcCgMBzfA2Nbov8NnTi6VlmXV6WIlqQ/lLWX4DvTJ5itVkA/wN/xV+O/AnvAz+oTPhg23+PiITVVT3rqeNOmgjX0GvrAwdbW6FvyX6SvZnrWrkL/z0H3LgrFrWRZF9ogsSUZuYLYn343DpRsWRN0V28qCNWViZ/yUDVfoB7YU/NMOendLsEFReA3t2BVAdNzY2G9ZYBg/7mSHzpNAmrSiWHrFc6QLf5ip8jPb0oE/wsL2xA1tcAMbUVTiG4glO1/Szk15ykuXKop916AdX4puFlS6YZAuTYB851NlFlz45hpbEBh/hG9qcMSYq9RcT6cL7SzQO7jx6UYe7twU4r9XcgbjB36MDZlH4ZF4pqZt+BzQH/jyIFdSI2slfzN3BrRVLWHLzqFfxivyifOBfjs06W/QD8ZzKJ75tKOLKAX/+Cw8Jy0x5N5MCIcKni5pVuESdOW+JtJAy2nVgg6A8bV4ubCjgrWe1kkbfon/rOiQfnDjh1zt+NUilDq44dqGHmEZVOCDNWGTHbiVHI0d0anRMf7JVWKMPhoIVBUsgptNVxcdtBsIOfDhhu+jj23wzvNp2lyRoSnDPo9F1nmsJFln/rnSIgW6gNPtrskLZ6mh3Zg7t9k4ke8Dfx2Rf0DOBzX4lg4asJjtz7/gBUdpfp2h4b2sy5QeSDPPc409A58W8iKzXORbgWfZ+A6ZXXcwrnRl9BT5MKguq+Blg4siVdBSl+U0fQ5rhedBbtnw6YU1ZKA3yPnAo5p1hRwKP1HOVwbhgxZqGWj4j8mLjg4Yx6bqVvRPDo6pXEZFa0yqA7m4aALDJbxti8+0c8UnBzokzuJ6OrGGgz2gW7Br0EbtyW8kWWnlA1jBmYzopD15y8phSvLjrMX5O3PminvAQJnIxhDlSleytLC+d+aZKPQH9h0MRv5A4DY27eiXHEjeHbQX8MUVdIWHKIN+wThjjW8OJqCrFfysEwd+Ds3a64QFHzJ47+jQCp/Y2xWuh4TNO/cOGgqd7aCo4d1Vsg2c2IAQXlkjBnpH3gCWz6tr2n+qoqsN/R3Qhs+BtdDDeOpTXSrgQQnP1Mg4ggP9AP/VmG3InK4Cz5wZ4EwAY7lOOI3o73qFuwPJ509rOiID38dvha0DXrl/D+A2tsusyUPJse6SGD8SN+rOGrmzRgxgduRQaU8pXA/0zljyZCAj9N09HzhyTe4VdEfWGmp4Zz2salVZWZPCA6GvPtIdPhc4nm1Ju6qUUp11Sso9xLaKuRj4ga4FTnwaqu7WynpcwQEem2OPbXUVYkwtBS84ybVX9LaVspKbzfxJvlYZfQ7ud7sCy3rQXVrI+XU9YdqYvAZ+rSrBXCl5SZ5rR58T6wn+TCwG/suecGdNlOANXcSu6zL5xCHxafiHn8FRihmBNrbM36ihfcWe7CBecxg9F/SevoXnwbjRp7p5aLzE77F5Qe9FN+wlGdbG+ixiGRE2AmBk+wzieskhe34Z5IKHsjxcBC/+z36Qqak86EamkZ0HySvWiOR3dLxlrt5weJIHlNhR+DO2J2devHgxdYhvFvwYXTOGeHJyV3LPxpcJKPq9eP5CtzywJp8k65Z7S3BWeBZ6bsjSXbnhYCR+XsmB2HjDvnHD99Pf8Iw+kRvfhMTAbGynhlcvi04LldjGt8mf4EWVV1fbM1ZcZFvhVW7dv7ivCw5Oq1qF7+3Cl8mPAsdSPtTYe2DXMHklsUqNiQe6gjMyRq2y8qCYh/74p4mlgcUuUZZp41Bk9YIs5kJ8n/hG77RT7VJ4boxLJp9F/1B4ijLIobRjY1epulXIObFvs63qUtqQqujHtws+Ck18bWnCbaukoCGAz52iyRmlWIrdr2oQbcvwn8O2YlPaqQd6Jc7xF0Oyw33IBo/YB0exBjkD23bW+kF98sknc77mN8a/8Y2v60tf+rLyC0w5ePuP/+k/c4D9Q92QEwMGyePqJgaC5pCBVeTg/6Xoce/68hff0f/zf/uz+jPf/Q19mQOP8Mw/08+alvmGOiq+ukpNPudwYMV3+37Lc9INHIWvj7l2XTFnn3zyRM8+ezrXqXjJEZAAABAASURBVHfR7Tvf+Y7e5CAnB/z5e71gq7jHPX15rT/60Y/1Yw5F33//A73BIcK9y5Ne5yBy5znv4AV6YnDFPBv4IXPuYF0xVrg85R2sBdXC7/s8QBnpW+hLBS8ePfBF4QjTxwzNcFhT5/zGYXWr4Jf8SXx2ZCQ24Q2SYMxlTBmBD+IRH6Zec6CWOTd9jY6Zi7BW1tjIeoULCQJh5YLPoVmCQCOyAzmIyVxfyIu0yWBGjS0FZySAb2wY4E1m4pt2ZDQ25Jra4KGwNp5lN9aOgT07fjl4LhD4VTgM2uZ6w2E7jlQVMhgb5NlAPgIVHQZ01QW2FLYzH8DNdYDUsoqa/bDgH1lZk65YAwWvy9Np/kmJxw8f6Y3XHlNfY/1ZdZ9D43uX91m7783/RyNnB3khs5JfB/p+8MGH+p3f/V394Ic/5DDvWhccYC3wUrfyjP9bv/Xb+u3f+Z35EvRrX/6K8qctcjj/xbffUX4j/vXHj/Xg8p4O1tJPPvxA29WN5lyDd1dpWdAa2/Ag2ltl+lThrzw7Kb5I0GIT1zxL2awt2DTodxWkQ40PQ1uMpdpEqAz50IEfK31Jmbu3+PqSw7rHDx9OP1ysi+7duyBXSlWFHkIPc/V8ztqRlRzY0AVWym/b5pk+sRwiH8DMvet15k0OOROTQh9EIu+QXBI4B/pGFy56VcI7/cafgS34I/QnfNxdavoVnYwu+KkKv0MQqRhOesEfHewOOXoXtWfb9rxGZuqOT+Ozs86afhnsmyYM23RGnzTx12yEB/KKsdhbXQpoZy437eRV/Jl7JWoog+Enig0R14Hed80ps9vzgBq2jAobRsi40sYc2xPv1ThdVXxwxp7fhmdiUhkEMtD//v17ygv4S/YRObjMenXFfXni9SKY6DZ7EngtrJsbq/Ez5scVMMSScvv80x7Nmn9FjuSeeIudWVvC89NPn+jh40c63Tvp3sN7qi58zXxFhyv2DS9Zcz/48EP94L335p/QueEekQPan73/UznOQef3eOn6hMPpp08/Jd8W5bfDLy9Oyt/v/sY3vqHv/MqvKP//wWld9eYbb2KZ9Lu/87v63u//np58+glnkM+1o9vGuvySQ/Ofcv4Y/jcc9kZWftv6MXMueZg/afIZ639h76OHj3kR9o7ezcsCtInfzPU+8/khawCuYJ26nX8aJ/gvX7xU/rVg1oFBIA7Oc4L/+PHrWteT3n//ff34Rz+Zh8s3zO2b61u41dxv/eSn7+vjjz5C9+wr0Jf58+jRA2W+fYYPnz39TMm75PnFumrF34nnYHLt8zzshvizD+6W8K2Q3+ui17l3LadVo6w6LVqoie2nzz7jXvsDvWRfWNXEpZX19pb7VXWrl2Wy6S5d8BIhNq9r5vsqS7Nekyeffvqp3v/pT/VHf/RHyr3z0Wuv6Z13vqC33nln/uZ6/rVD7kF5sXFNzlwhL3vGTz75DH0HMjdUHcq9o7Cpe5l923P8wD4TCxup6HIFj1t8s5KLV9yDc79jRMml1GcvXyhrRvx/7959/bJL/aIUiIF/+2//bf2tv/W39Pf//t+fQfrvZdlWJkicnj8tk4P5/x7n/07ftvho8JW3Gicmpe2Z0JmMslT0u1oryUiTRKtZlc4QgbtWkujZ82dzMnWSj5rAZ8HMYp+FMv+R1TWLRey+ZLE6kZTRnTWMgB8kjbSQtFUFazME88pVquqpBxAdljIxFibRAXEW9hs2G5/xBngjsVLl4lNaT6sOEvDgsD16pM5/sgV+JksmX6rC2Jo25iY3u/ZZH2wRZVlbTftiXecm4oIFoat0or+it2BiWysTwIGT4Cs4woYGxnxW/slY+qiNvYMb5a7LC/jh2yM3JfTvqunHbFaLG6Hpx8azHQPflMxEqzs4qtEvLaclKmjnhhfcgcAT8hd0W9dVWRA0zETdlQltWy6rqIBVXYp/csMbKJi2ZrHST7O78eeu6AO1ylZVqbqFYjpY7IVcgZEanPg5N6bw27mxZGOYG0/aotjwh+5AZjZfs9KHrbBUMIXlUOJSXfNBYuhA10PRqxrZ8oRHbHTY4RXZLit+sKEjDxZw0w4suMva6qL2ooL3ud1n/0c36sYNTS4dxCc6hm9VyYzt8OSi0CoQgIXMwCOjuyIG3RI3n/OpSuuyqmx4HjL9kA54HeSpKOXieyjXg03gLfmadhf+p1/FOLJky11akj/kTlxfsmQjoyd9Yl9l/KDZt2lLoFjVfc6HgZvhK8pA4wGjRtbMnegKXlMBTzrQkMlNDLnBlUw8Nt1w80n7wBbBx7YK2aJUFd9AwwT8M53mDST4BzEbxD2bFUEXZNvofcB7n76KDobPgEfwD+SkHdzwTxtTFJw/OZbx0KambXvyi32nZaF9zq8FG6saJaUNXXY27AM7Bu2B+u1SgyNZNJVS7tk+wBU2MCJnsGjZEnTBSxNj1MCLmr4ZsB0JZHQ0F+NFTA5GpKVaG3k3sHcC+Kouvq3qVrlmTe4Yng1MlNiRdnWjEnxdQCWDU1XK3JvzMP5D5/Rt9EBO5qkoy7rihwP6sy7DQwYOGt986NjwxTfHHd1+t/YwOj+wnrYJtAnIF3SD66zQ3bAhOJ1OyBqKblkvbE+52biAyvw5Zr5JPv90ydhyjg2c4JM2UPCIZ6QGxlBhL0382rLP9DQIBYN3eAeKdpV67QlPP3448M+BfeFtO+IxxYrsjbXshk3pDZuoDbsTo1l1Lj5fFL/NZpRAZNfCPeM05RD0OXQgXxBEVxyhyN5n3OlBF/kQKGuggwgshEbn5Ejhi8Wt4sfi6soSrwP9o1tsOJAR/aZM9Chbog7guisDW9O0nMustmX4ZS5MGqDRLyq4kVMlgdPkmmlX9+wHFlmZFxM/9kQf1tMCL7gStGnDH5WUerCOHTA3sFTBWxQrPzTgIXQ+rSdl/gKR7bmOZB9Q1Sp4pg74zHG+DuQvrFddRT7tQPhAZ1s7sdyoC2td/J5+dMl9MTVrqKHLnKkuNTKae3B3q7l3hG/u1xI6wi+G2E7IJDrhPX2APpmzdjE2FJ0G4wtrEIiq6lzmdfKskm1YDPaHl/N6xH5owm+2GZ9xAS39+DvX0OeaPdcth9EH6/vBGgUa1GP6a+pF7sau8EM9DjWu5/0veX3D3AzshoedxGVZ2U+FGiYL9k9l6Rd6Xt57oNhhWY1PuledeTKvu7DpbLPL5HGroAl+Vyl80x7ENTqnhvaa+ZWx6tZBbiYWG/mBiOmL8Ij/MoYayDumXYldJsCHH3+s99770fznuDnkST6s7MsMvxP5E/vyJ2HC80D2NQfc4Rn+t8ie/sFnOzl74PfkRa42OhOzrlJzTX6cTic1fKOHKJmrRWyOmXerukqhZejz2EfvPfzhHdqF/Fvgd3sn7zb+h6Ht+RAf+vCsakWXHV/s0A58E127StWtgS15EN+Q3eAmd6MzrPCbFfrAE1u50Guoucri3fshuCjlCEJZtiEdzJtj+ncjZyI7+iSnchW4l7zUeHD/obImxY6q0ouXL5VcyZ7ntK4K7CAXT6dVhveKvR2dh7Bpn/ynT7DN0FeXFuhszXthZKXSVcpAbq6BdXhBk37iET2yJ+lqRd/Aw7uqsPmYdhWMU8NvzgNsk0y8Wk0eC1/iNGXeJqbhY1tV54pjYrric1GiT9qgqKsEK6VEpqERLybOY54+P1h3TuA1drzgkOAJB4YveLh//PC+vvWtbykH2F/4whenX/7o+99X/tl4/jNhwaRdcpcgxb5Ng3jnoJsMUNuqMgfbr+nP/uaf4Tnya3r44J5KmnrltzFj19o98Ro+VQVbwwffQBtYM24XVMpyLlfrgue3Bw8ezjUp/t3x2TWH0TlE/QoHoompbSkf6kYskwcf5jf4OGzInw958403dAPNUw4gbjhIuiTGIei2jB7x41xziGn4xO8HuS5KdX8+HzLW9AHjg/M+cfojcWNehM/ZLqmazIb/xvyqhgcHL1WtspXYhj9pOPMsh/PXHHbELiNkwGsDf6BDQ1voaITu8Br4fTBzNg6oCv7Xty+lxl/QXLMn3qC5xQfZxx/Md8PP0EOuMvKrdYCzkwsrbTrqLnWViop6EkYFR+zDmrw8II4decYNP4H0as7lGY5hQIwUFaNu0XFHhw0ZklXU+NeMwxr+UmSFd+ZbY+OyLphR09c7a1FobrHnioOy/XbXo4cP9Pabb5Fjb8yXLI8ePCDHHiiHe/c4bI5uomzIzaFRfnP9D/7gD/Rbv/1b+g//4T/qD/7gD/X8+UsORg8VNsVX0dNdcw9sdMhh5e/93u/pv/zX/6z8/eH7vAR8+6239AUO299+8029xsH+m6+9pvyriuurF3qag0YO3F589pk+42XQy+fPtZFnIk4iHgP/x4+xL7GMv3GdBmsSqqrTwTe2VfjGNj3NMlsjTb6AK5Vu9njL0syHEzl9je67mn5ekl1wv8mZwCUvBBbsqraC20tJ8N85ZBzoFFZZb/Nyu6DNn7G45oBxxgzfn07r9HfJEovOQN/YEZqd3MnVtmyqrORr4EZGVdaIoeTHeloYtZp5Vd3a8UuBszD/ggu5YC9NLEtcD3JnkCQupINQLvgP0vSYV9vw69neiXVwo5tSJh18uO7wyXh0zdDkQyP4yf2NdQQJ6iry6JFs6wCW+2CtreR1aPG+jsjBbqNLVUvgirLjy/QHsTZj0ePcRod8wGvs5gI2ngwzWuHLMK0x7eBL+7GpQGxq8mtdVlWBxeccpzqvFbyMfM7BdM6gUj/lLEqyNnR8zlwZ2N7Qdi/k+jafk996523lDOynP/uZfu97v6/k0Ntvn+dSV+n5s2fKL4papY/Zx/yYl5VNjBb2GQ8ePVY5OC/my9dpI754483X9TqH9V9+9935G+xf/9rX9JUvf5lD6Ee8QL/Q2qtSCnuybn/8wUf69re/rS9yQP7WW2/qixz6RuePP/qYXGkOl18QhweKv65Zoz/ioD+/7f7ej3+kX/3Or+p//3/97/rf/uyf15/7c39OX/3q1/W1r31TX4DH48ePWAMutJRZG17TSuzEevwp8/HnP/v5/AXiD+F1w74yh+rv/fjH+uDnH+oq54PY8fzZ8zmPkw852Efdmaf/X+L+7NeWLUvrBL8xhpmt3Z59zj3d7Xvv3XGHTImkqIKSskBCKlQiVLzyJyDBExJPCIkXJHjlFZB44AGpQJGCh6qMgqrMJBp3jwj38OZev377/t7Tn7P3XmY26/fNtc/1CJKCIIWn21lz2bQ5Rz/GHHPaNNvrPHp42mV98smncE/DvrMiQgtj6C7jfZ/1x9HRsaZh7G+bT9jLOju2vRYQvk5kso7O7x4f9rFzvGPL6028rwbMyMMxFdHoWBlS9/Hv7bt3ZFtIwTr5XFvu/fYY3wN29VjfZ4yPwyDvdd4F9j56fI7OMzF8zAMK/xTM008/pSvYOqHtOWFGX0zT10n+SwXL5ngxD6FbFsGG4IZxm/tWLhbaGv0F76r+ZseRAAAQAElEQVQCFDtAiwpxa0UZOxfjTbSHoseb10XWz/EOGUUm/hn0qz7ylyXAQ552/eZv/qb+7t/9u/9ZFhGhP/Nn/oz+1b/6V/9Z2P8SAAfVihP8tMqBhnt6ANsZngy8cEoC4pybDi+UHDCJY+xs88kqObCcMDZMgL7h2GMRZic6odqJKwlv2kwyTRfzMM+IkGmZj+ktJHwnVHEMw6iIUFICfuFgi50rknNTyG3DOKhfEzFN0sDAMu2FBMelznjCff/efdnWfopmPU69eGKAoKgU0KHYDgEf87OspjmzIPHZMkaGGnbqbdTBko9iQkxfB1cI4EWUPABIrIalFRYhyzMAO2KvLcnFso8M3pEENDMIrf+eFybIn8hjuqa1opdpzB4w8A+FvNAS7U7MsJIy3OomytpLkdB7I7Q6HeSx7kppoG8z7bGgKFUWg3KVddxyMx7imqQlDrdVJDVpmEZFYQMmMfNckSUrZbkjYjfp4ecVuSqTa9MsZVHGNIoK+KQvI5UVEngNnAjwoTcO5SZFhjLAadodEbRzzZXpc1JlqaA9UBo8AeATEh/z4KQVmuJo6G7bi063JfR8dqzaFhHwRw7TdBws2HryQyC3Q9t8GvG0UodEp+tJfmu/sdoNpRbqW8bI2jWFCnZaiGeB4L4GffONgBdyrZSF0pCtcXYMzJwd9+YX6O9zZ5mBy3d4WcUkfc6YmyQ6gz4n5pmNeEhxI7R2f6of4NHv8Sf48kG6x0aVokJZ6a5+LuqZ2eOj40iqLL6l4N+CDWbGREgy3IqO1oNLPk0R0QsX/Wzd3O+zi9sfl0Sux/WI2FU52SdVBd/oNCKi84r4Q9fUxbGjEb3/MR/LVbmT2TwjiJumHqeW3W1cycfAWLPNFuy4YrnggmqHxeAdbOHBB5wVEVoYH33MpbDjKlyqKiaoaDLfYSxFJiW4NpakkKxqSJqJkQWbmV9EgN+6ryy78cFGioZboQdiRoIl2SYB3RoHZZWsQ0LUOOK8AhVhDgJLcp/5zPjL8hkeJEWmBe/0FbEDRpNGsS1G6EcEXSHz7vSxXURwC0mFTwQ0BAy0TDukHvtBu/U4J68CRqs/oYZBI0LBpdv7NVdJWyPezQOz06Iul68XbmYjQhWlw4MD+TDtBi2AoLn24vgTNxsNm7rLMhvW9KxzRIiPUI9muPsipEjkAsgwXEGyocOsLeN1xWbms1KP2OlquBA4MFmI/z5OE7/vCKsG+yVVmRrwT2UqImSZZ+AjQqZhG7t/nEZZz0AOhYiLWQO5bxynXjcs4skwLhGhCOJYHNTTBT479uhFs+E9f69U6FZEwJMOPhGBP0M+qEpUw1/6D45fdErUH8vhcW8jZoJFuzgqkQdetpXhIsyPSKKN7j/ysR3cEHytjCdQqQGLPYVe9ltE6PE/OtWIjRVfCHoNuELfYRw1saitSmy7aMFHjUEYAeYXBWzaGnhBtcBL+npe7YyxV1Joc59a9DXCOG7k38oc8KWUYKYWxqvtCbQgKc+foGGK9oWsCc3Mog0UaBmw6wPEjsoOdiRPFLI4ZlFZoJFiWCpDOCI0oBsiq/laDd5zX8RTVcSufwSmCqrkm4hUQc/F668Ge8P6ZnBzsY5YTQvcIrY4GUIC33xCIeO6RIR8gxIRSgRzW2ZpYg7sazl8UZU9NreMbyRQo83+WZkrxZFZqkxFhqZpgnrgo1mFjBEh2zXpXxgP5i/asqCJjx0fpusbOEh1nH3G/SEbecZb4GHTboFtIJuH8QN8x/wZGz8L8rg94ZFVUvDJ0ikbLFt4eswVdnBOvH//nvyfRt1/cB87LzpnPea3qwwr5PLbR/e5UTZeRGgmziyj6TeuI0LOxfaZ+VunMzbYLIc30sRhX2WlTKMRv8anWZYfFZTIGRGqYZTXDb6hnom3BR1n8p/zRFUCB0yVxZJwcGDfiIDOyjUf9ExomW5EaEZXOoEP7L/K9MzPbT0uI6n2aOEMPp8iNq2Li2U1jXP0oQsajbIC2yhCAreGwieKZSzGjH1ufPtrZXNi7UylQF7Hvq+hooTXSlw+pmT5XOYLve0L28z+tF4jPvO54d/zizXOjnlTRMi8I4K6ZP6CdkTIDStxY3kqSh67E+NnZkMETZTAmK+QszF/jMPYRYoIDZVa7QvKij1pMphJYouFm/ih18UBJ9pWalBlXGYGsE2OWdvbN/N0MocPnNbO1zhmlgIW+t5gZu9dD+7eVwH15PUn5I1Eb5L4p4to0sdsxvjN3lu3bxO7n6qhUyJzHxPQMd/gPFZ0+TmxwXGsb379K/LvuV8+OULukueZo6M9ZFx0h83IaRi6TJmpkfqIvYchoLSSn1ovWaXKAme12IoISaE9NhVqGNAfffGfY7xxPj4+0j73gAZGQ1UluFIh7zRObLJ80P9zN2+IPP3U08jF5hMPY/xTBzNjOfD1lgdeK+Ou4O0x1de38BzILUghjznH/Ir/xNEool8cj9vE9cLYU8KfeqMYd8bfCzxW+ozueDcPF9eN59LoB0U+VuJqBdhlAf8M+RZ0bXRmp9+wwyrnAN9r7vjM8jjymrGBY7wMywIWH1A7jvVonf56wa51PyUAlXwjaypV+MamL8ZQ0OeN12kcFREaxoEztKFrHTof8Fbm2yr6J+BkrFBVKSI04ouAbiCTx4n1sKOK65nYP2Vj7RQ9t2zyLuSDLbkUw+uI3Ozf2n/h+ef0JA+ATCeht6Ij7JU5MAfsKZHTG0fvsCn3GpvrP/rJa3r9jTf0MZt79+891IzOs5q8sX62PZPvy2dobNnAv3v3nmzrVRzQDuxw+/YdvfbT1/Tjn/xUn332mfzm6AvPPa8vv/yKnnv2Ofk/cHz1pZf14osv6LlnntYxDwFGdF2JozuMm88++1Sff/aJvAEGcVWkKkvBv+z1VFJHJH/LMP5rqYZMbkMSPm3XR22lMQLswu5c+9P4WtHrDLvZHpmBLSYlcElfRCjNM0M+IjxCsAF5wPDGtw2KcTVOkx5h86jQbeQ/wx/+2Z0NayDB2z4zjZW4jDR1X0krfnf+2ZIvuZB7IgK+6AfvoiQ0DdeAneHt8SCOBG7B926jChckQtSGTi4rud05zcX4oBAyxD42WhgPgXUa8jwuK3gr1zM0oWRw5Ahib8T+xfWu1d8u4Rbgje+HNsfHx4oM9m8edD5lf1oqwwD7xYdrAP7Q5apMa97k9uhWEHUpIySPbboiAolj1wFdKv1j3MpQ0juz5vE4e8hG60osGfqcfSVvpnuuEjR8hpxZ6SE+u8cm+V32nQSNTz/5RB+Sv1fmI795/cnHH2vLmsMbr95sbtjugFz65PWbPd/64aPXAFLIPkzvExELB0cHioC7GXGaaDs8PIBFdn280fvS88/rGTbWn7xxXQdsFJ+fPtJCHLi8/94H8hvfK/4+4oGY6a/4p2GLzILXVlv0e8C66PLlE21Y/x2zaf3cc8/K66EPeED6EbK/9977euWVV9T/EnCcNFGkZLwd64TN5KeevCk/ALt545quP3GNfHGoGX3vEMONfLR/sM/YPZTXnB4nGTtc+/r99z/Qlv2nQ+Q7vnxZMzHV4wwYbvXkcXHK2Hr46Ez+i8TTR6c6xz8eJx4PEaGkrOBZLztkRacB/IHYqUoZzrol8eExPCD/tJnUAjOqqYEfETpjHea/LgngZnzn9ekj+PnN9i17Pf7ryDP0GoZR0zD038S/xQORzz/9TJ5Ln+aB83UeplzloeARc+JCjNq+d1hbPmDv13RM1+50/BTyjeOoLPzZZZHEOeGfWb19xV9ZA2o1Wc8AYIPs59jE4886r/BJcGw3w+7O2e0Eotzn0mGxU1WpctCv+shflgBbJjDTtnF9/s+VJ3lKdZenNv85uP+Sfhs8smQZ7ty5IwdSZGhmMC4kgIhUdyDOc6Cath1k2e1cP9VzUrQDRcQ4YB7D+7ziyIiQ+zouX3a8+5xsjOtr84kATqHC8cNQcgAXQZXURd/KIF17oCV5cpXxBgLTg2+cRq2MRA86y+cyjoMsXwiaOaig0/WVBDnNyGbBUFEi2YSkjNIZg3hmcBp2pZ1mKSRYU1adMeFZ/gAxFDKMC9XOY0CmxIZgaEFmw4ooyipFIjuTW0NW49gGHuQTOO4zz6xSuYylgXNAK/SLYwV/ofQzQjkpnzPgz1mkctkBCxzTsAxJi2EzLqhwXkkcpBRVIhPXGakkWSxMpEWbUGbF/+IYsJvlMM+sYjNwNVk1YgKwfs5MFX2Ad3u4bvzKx/riL+uMzWEHDDQICtMw74J/QMw4vl6QbxgHWaYVPvaHY8s3TC3gYiLgu880rF9kqNlfAKwYIiKQaZBvildg7X/DuD6xWJnhsUUewlY7Gq6p2xx02iREko8VGax0VUIJyyGD32CEBdfoAmoCbDk6KP0rsizYsJgo5T6Imo9vqnpMgLNe+NHndtFvnIjQiIye8CoHRUqV2WUbiZUZucXRYDZi92FCT/ptu+znoFfKCPm6gBGH7RPIQpXxsvbxkVw35MiMC1haIhn3MzdED3YJOtAeXuJAbJkmLYoIDcjj64jUF3yA8zWnbkfTtqw7HGwIrT+ME2HfYUcQqPItGWdXb8iy9LYqcLF4pmUM2ty3w8ssDcSwcSp3sjy+3vE2d1D4RATf/jTywBYZrZWwybKrE0MRoYKmfbPgx8gUrMUA6GXtlaYIaFkfpSIlrnY0XJGoq7exilJEUNxmPCFvKqHbTKvCFKSQsminCJ+EG/T4MB62gp91gpwasWA9vxijkVqJJQlYBHa7oBEyX3+tioCG4xO/R8Tumi7AxVW3t3On+Rf0klZ3Q0G2h0u4wbgZtC0dZ8PiTNBtj/kD1Czrqh0FX9Nv/JV2l4W5xhtd4oiIvuBLePrh7zixAKI9sVE3JPXHn4Cv5bPMlsvX7XHnF+dArrn7dSWn+4Z9hb/jHVaKQCAIWMaFm4GFm7yVnD1jU9Hl7oiA9UoxdRqBd+4QACtx0dBDHBHuE+rjTexKU8cxXdetU1bt2sg9KzYyvtshqRUcy2V61tfFeAGfYSgVuL4WfBo6rBSHzcqXcXqfLCv8LVPQwrnbhfMOhkY+gNGpfooIRYS+OKwmF1WJ7Rh3F9eQ0G5dsHRZAennHV1f/aJExBc0jWf9dnJgH2JBCvlotgN6rx2IFuPZ1xfnrOqQzpe+uXOxDKa14M8FP9k20zR2+yS4Cz5ZTZMSAR/k37IYz0olMWPbPZY5Iln7TF1PL6Rn6EVgQ3AtEy5SALMSExGhAT5hWaEJ5a7/CpBpR9DSdWsM9Sa+ZL3t3waOF/vVYfAYsebYrSpyunN3yIvzBl8QJXwqkBs+nrfAcz5Hh0B+j/VCl94PXctnOyiEf3a+WYjjxnzLEzKaQ5klH5VJzilZZstkOxEt5tTjMlLKSnluW/FNAm+RA74dHvvIB/JIoYRuUYQN3F/KnR7IlVGqqs7PfZ7TmznRZzuv0HA/lpL7xeG5zfVH3Iis8PK1OG0KJQAAEABJREFUfV6VigidcYOzYRNvhcaCrbbEwDBiP8YH6NqCk8CZpoIWSkTIawdQujzmvQeNzOrt+/t7unLlSv9pg4js+ce0M1P9gFhWKcslFZV93pyxT0Ej+vwOJL5v2GGlAKWGfLCnQ3rU32pbFfyTbUCfXEco2yEkeZPunDWcaC94jdOgaTPK8C6dNuszERuRxkAwPgv5s0FnIaZW6HptbhkidjARnCnuy0xN0wSHUEJjGifIrQJd/YgU4mvFNxHEDPQhyfjAcwAFQM5ZA/Os/0LALyq4uO417IpNzAN2kr+gs0LA8onD/ZbT142+Rp/vOXyGlSy3+xBNpue6c7bj221CBhfzMDwkYWOpKPRNrJksm+e8Bn1v4s3YLAF07Fh2ixXY1zC4gvgc1JCjMpXuFLToMG9vdECWfufBpsA+kFJE9OL6UKmqQQIwMlRc0911SSpFWdg8SBkHMMdoU+c1M6YfPnigW7duaYD/5ZNL/fd1n3vmGR2yieKNhx/+6Ed65/33dcb9YgBz5o0TcpygqwwlbY38NBGHe5sJOtLzzz6jV156iU2OA+QJFXARIfcjpj7//FOdsyG0mcZOxmfheECEhLIOlcm8OftSCimrZJvYF4Y7PT/Vnbu3de/OvYs3L0X+mZXgXWaTZOM4A9C/MSuOFcZnxOiGsffzn7+pd95+W5cvXdJXXv2SvvTyi7r5hP9DzM/lB2Fwhu+qhc0Ox88wjKhKK/gBrQZdhFTASy0Yswujosl+XfDlTO5bL+BmbLWoKYlZurRCILK08i+yewWZS66DoohQJbyIZRTWynlhjDkf+Q33mYc1fnvVb116o8h57Qw/ev5YiTnbqMHThWcvykjVWJBa0QkZBW1sLQ7DrtRNAwAVeazRPnAeKR5bPtN08QnAGtpQsGdm0Y5CfNPCtz+hQH7nuQU5Zmw2Iz/g6NK4J+1iABgapkHjMKjwrc9DFjAr9tzKllnBXzGax8FCrrVfr129pkuXjomNVQ/YeEp4NXRcsPmj07O+qfjmW2/ptdde7z+T8BmbT+eO3UoJ+t7Aekgen6HrnHfKZmBA49r16zLtq09c0c3rN3Y5Fv/PjJcZ4XOadI48/skD/3zGb//Ob+u73/0uG+8/4eHTJ2rQu8wGof8PgL4B/+Uv60tsCJ4cX9LVy1d0fHAovw0/oeujRw/16Scf6bNPP9FnbL7DXov9jC+SC/tBIfnecaHNdduh4d+VuJEbaF8Zd+KICtmPhomILrvj0Pbz2PJG2wp9hqGGwg7gNHSSC3XjOoaEZwf80YjpzbQny7nC0zY6Y7xO40heHGS2ltc0GnqbTuWOruFnfC5kTLchT0So0NtwC/ZsDjJ4iSOzgKRycb3S2aibDlU6miJSDTlm1hXnbOrNxNOOTmOMLj1eHs87oIIjrchl/Ijo1/+rL5q/4IVMAtgamA9dfaPX/4dDIV+Pn0yWM02CnmMiuU76Vuzqtl4Uigj94QMMpQ0PfbdH7Pptu8rs8BkpF7e5N4GJoMZHKHRI7Ph3zL1uMIxlpVn2ldsO2Rj2gx9vhp+cnOjkymUdHh9im1mRJtKw0XmHv3HtGrxCtz79XEf7B3r6qaf0NJvjprMlj1hn//XI4f5+H2d32KAWtveb03uMgUts2m7xwUAsHFP3pvkBc4WvHXMemwfI88rLL8uxZ/bnp6f6+OOPiPGmLOLnwhb+qa8AwH8p8v3f/T3y+EN981vf0k32GrOKh6kb9rvOmC9u6VM2kE8uP6HnX3iBjfIDTcgyALMyHpynbRNIaUQub/p3+XnYdQV7HLDGKjqfgm5l9rnNNnOMnDBXeP1l3/Q3we/cJcY3fT3mB86o3tdpjfH2iHVhIb/XwtuzrQpeAT3nrohkbJVCHCD5vMd6YCW2PA6Dhsrqect159jK1Ez8nLLuOsOmgYwmwPBTArsw0Ma9SbbnyL2t+X3KQ747PAgcx0meDzx3n7P/Zj8cHx3pmIdDDfv6ntbtjh/Tdq6byV8z48Jx77PjekG+rFQx7t0uZFhRYSbfooYQRJbH/VlFjxTIDQvsslVEyDHuUswZ9kNESJIEL19nFr69T4PUIBriX0jm77XxzJzWO3+FX/nL4u0/iTjCMd/73vf+WCx+/dd/XX/6T//pPxbsHxeocMBKoGVmHzgeJJ5UPcF7EHgRWMAc8hTbidQ3PeckgwjgCbwNxYFyiB4+NxzrRUkggGlFhBaCqwiQrFQSRDTh/0WPGPymZboRIcNwUoRxFjUGVoSDqPVAWggQy+QgcyuAcgD24BT4BFlmKSLloDvjqeNEMhA0vGlkOTxBNOg0otS0dpQlDyi3zSzKdXGEQr5ZHofRNf3RYGzosKLbQvtMEt0ir7lCi4EDCwWyCAFhxcTYgFtETpKT03Jh883epuPtdIAd9rEcTg4LN9geBB6k8kEkzuAJaTKChNE63SLx7Gyb9NBL3xlJyE/jV2y/wHTtBflYDMFQBU5UqqrkxZXUlAl+2HYrV00Deu9kXRnQTBig2//WZyQpyMeqbge6fNXrAtt0ux7EA5faCSY91rP7AFzzNJz7q/sP/mZAg2HdRtUiSxDqPmTRNsDfuEGrP0gOGFd8VpJjRMi4ji/zckyaiH3uCdX4kANHMp1K+GIjx7B916ibX0RIQJmW/Wl8XRwR+MD6YdOVWLUNGrzN33AupmOQht/sC9PsbcDP87lW2hv1ZiDoRESXJ8u0F54ke9IpFTdRC8uMM3DOSYpzj1M4gmdcF9NO8U38+WzJM0vTMAmyEjq5Lay4QtvzuZcZ/gu8l654EBOD/PDHuAaNBAufJDYax0GVidxNSXtWyXbtdkOmhXizPsbLSlWVkrM4dmdo0RmZoO1oCOEMV/i0wcd9RXxmGpcC7DRxo8UZjVUJLvRWdE/qVdknd8gg1wq56MW01I9QZtGWjJlVUnCdfEsr/MSxciO87YtTMabWPq4bdjGPwBc1lvxmUhKjtrVlTKUsTwZnKg37VpWMsxIHbh8ZQ3Tv4OCY2MxwAd9KZEDorECCiw/1Rp/lMh+3NmPT1uwfxH+cmzGguxXQMUi/4MvwCdOIUMLPOWwgfqpSPkekfESEHsOJw3InMAGOS1ZhDKGVKeoLFpGpLjFfDR9EcE0xlOMAU+yAkVkCSL84InbXCY10HZgVO595TgHMvZ5/nKe9iJnGjQwX0HG+AkRUJfAb9shK9cK1OLKi27/LQb/HvekrUguy9nEfgsROZrdzqWEcus8X/IY4NEPnQraVMaoIRYaMn8p+bgACoqFGeDaKyJOLgv7M4cI9QCPjWIOMW1n0C/u03r+ymDJdyxYhjeOoiFAm8jKOrUfA175pMJu58QRMUohmLbQhhnaHLd9kfRvjGccpItWwQwR8jbADlCAS0b96XRy+lL9cuF7B4wQZ6PJx3TKYnoMB1lqxaUTI7e6PCEiEq7RJ1sNsV2xo2MrscmMA+pH1gkdECEQ+nCFseg3FGnVxMI3Ca+4lTJC2fgbcPnOet61oVlVqJJdklc5ZABvO6wDzjwBBUiJHKBCjdTlmxr5j0G/ILGxkzRRCofcLGTNK/r9NVuZkb9gYtcgFw0Q7seN6cq1OP6RKuR6Mu83+RhPz/CLJMTzgY8NzpQbtFUYzvm5YupB7hF5m9fVCoOtwcS2OAZ049U9Rt07njB2fvY7aMjc4r1fCH9tlFaIQi/AxvOlZ14joNCKC/pLxUbbnxwVbrMCvlgkfdBzsYfs207RMNWifG0HbuRFrpjlj65n8n4GPK+WfEYkInZ6da+bG3CHkGxXLaDqC1sOHDzg1BfLaxws8I0J+w2saJ0wY+HJkU5C5kj7fOHlN6twAoszrnHlMHAlPt63QTa4HZKwclFkaxpFNoYfym0RHh9wMHR1rmkboA6gArcm+8E3q3h6bkznIeejRo0c9L1SaohRhWGlm3M6sQ6zHFr1X6wfIynhYkdM3MLZj1xt5BmLj4OBIPoc4oMP3Fx+4w3+Fl4sjpSF3As9cjJwFfs8fVQy9poZfGnTFlUn1KoR3bdLKhohjmAShrELuBBI7G1jqdeMUfc4huJQ2YU9pGAdiIntMGNxlMH8qESHHZ0AjqSd2mUbDuwW6xE1kyXFsm2yxk/1h4pbN9nGfFNBvEueGLm5fsCGKKSJk33HSIx5Q7Oy8dnhzCe1wV2gbfsS3G8bXxCaz70dsJ18PtFvGYRg1TpMydnItxGgfK/CLhBbCYVFMtVocoYWyUpHqxX0RoaqCRlOis2Esd2Os7PqbaixkXKG2AoOUoY4TERrJA5PlQXafB2icsdnnDVu/dXjIRsTVJy7rxedf0N5mT/4t3N/57e/qgw8/lB9E9LUJOJElzxVVqS3jPuHW3wLnjCryJoztXvgr4EWzUrtjKHTFZvN8pmEY6G3kx3NkTXXbsyvs8begk22aQ6iAU6QySwooIsMZGxLn3F943D16eEZfap/N80uMqSPuEwOmBwf78pvFL734gryxdM7GamG/CT88cfWqHHMffPSx3njjDXkT0TZxX8M3D+7d1Y7HmTx+grw4g3/GRuMZGyJuW5FxYfyFRAhge5T0+DV+FhfIYDtFhDJSpZR9vhJrkrGkykG9Dx0LnIigJ9kknbVlTHt8uKzkN7pk2zQazslnIXVfz8zHZ2wur4x5mlRDCSK9r5ELEE4rceaNLtdPeThxxsby0tfKM01EDzQTBoltKyypSQQxM1JKe3v7/WcQGmNrxT4YD+ZNglGPZWzh+Fjo38Jrge8ZMso00Q3yVAPZBtmvQ5aiUsJGCKAGzW4b8DxeZ2IkFPQiG22P2Nxq8LjB5rc3zAy7kF88Zv3mrn8z+XU21X/6+ut6/4P3dfv2HZ3Cf4VDZajSNj3HfjNlwR7kN4S6zAbcjRs39BwPhZ6lHLMx6ZzsnxS6efOGvFG4R1w1+4zifOb7z1P2DVZ0jYj+Vutntz7Xu+++qx/+8Ifyb72/z0OpW7duo0HIbw2/8vIr+upXvqovfelL+sqXv8IYe15XLp3oiZMrPNS6ohM24j8hFm99+qnuQuuzTz7RLR4ObBlfZ+SfzTjJh+024+fGvUJVaMTXU40KTBlMXgsyNc6C80zM2AfnzJtbbDdi8xP2SA7IUYEuU9UODzpYudtlod1ebXxFhDwOE7xT9jFm6N66fVf7bKj6t6QjwUKWPv/iqer0yAYdN7H5oAm5cS29EugCgzvIVR4DDb/SAFzJMZH4yG22tXODS0OQypKUSs5cKiv/EE5pgcFA/s+kvXbXqwGNRZvbTSciFBEy3UzWI4bhekUO9wPe+03P197odSyM6OCfYlFIM/ra/w07Gd58eh2dfd0LfY/1MG2BaBnEkZHIDiHXicuhUo/bAjjEUQS1kPjQF5xDI+uIEd0m9Nwjf3n821fiePDgoT769GPtftrlXeiXNvjYMepifx0eHejk0jG0EJR18B5z1QFrpyPHA3nf9UGpe7d3D1sP2FNzuXR8pEusVZ64fLq6zgMAABAASURBVLlvuDvHFjIPyDGx+YuoPGD6TO++9z4Pi25pM210sH+gzOo5LCLk/9fD/8nqEZu/4rh75468MfwxMe5N7X3y9RUecL7y6iv67//C/0UvvfKy/Fco/nmyGorxc4KPFzajZ13lAcEzjNMJ+YZhJKiarKN/+uuDD9/Xj/7gh/rt3/4tfZcHYPdu39YAvueBI+aCa1cYZyeXZJuD2NdejjuvIadx7L/X/hkb2IFfPFdM2Nm+ETo8Ygz6rwI+/eRz+WdYRvRUpHIY5fH1iPx7nxzltZ0UWhmHBe8Juo4X541HrDPv371LXj/XQs4WMPJBvHicN66NMwwDKbFBu2T5Bb1ApmEasMWxrly9om7LlJx3NuTmA+Y9y/Lw4anu89Dca8Yz5qtGjONx7gnnXlw/h7fjVhGKhEgEw7Bh34X4nmXbLMSIYRMdLEMhk3NuRKhoM91EJnFYVxeqah5LlCJWdzCpM3KY+U3TqA3rCs+dzvGPWHucMo/P8PKcanlM41dZsMYvh31m6u/8nb+jv/SX/pLee++9/ySTv/bX/pr8xOyv/JW/8p+E+y/tXHCMk/VuYRtqBJ6Df7UDcMTCpGsn2UEOjIDBMA5yv+FcrIeDlTiQADBsVikr9fjw4PGNi4NeAEUwUAiWgSDKLCV1cSwkUw8yB1dEaCJpRYQ86CynAy0i4L9SFgYNBVkdPMMwynjjNGlkMEYUAb6qsjRNe1qh7ZvlLYsRB25Cx3QdqFWlAVlW7KGQIvylfswMjtZrfNEeCuwk+K80iKS27efGYG3GZ4C5oQ8Y7NkXRxAwj77AYdbrIKEuv3GacWm0fTzBGh8NBSsNyLbSD7hMQxymHRWKjC4L1qQ1WJKuO5rUHvdnpKZxUimlCrl9xWaMcNZsSx/ksDYraDVlpipLESYZ/cy3wXt/b+98ga1URgIPbXQcSASZSVsogZnhY9omkiBWpgp9Go0NGSd8thlHYSbKjl5kaABOHIbLLHBSDXwn56zCr9g8pAAuIkxesFeH59oXK77oMQN8RAAcSuAN43gVR8JrZsFu2IJPRGgh5u0HumXdBLGI4Nsc3CoF/35xJYP8oh/d6KZRHT9cg08Ng2vKSuCbPB5cVvsWoAi+gLB8576RYbEq2rqvYZaiH1jHRy/o17g2fGPBA6oioheEUaLPAsziuK+hx4BjyXCmlVXKKo34IGg0jRV4WOn80XmPb6uycNMRyO8N222fQBZshP3BWbHVls1/84jAR26DQBqeuhdHlpWqGrQfx7RgmFWI2RTAPl64YDC66ARhgfaK7FT5YP8eJN10/avrjYA+F7QiE7jHn8Z4HombUkK/Kuloqsx+zYUKHI95LzaGaZDtnIaDvWOzARRcexEt7BxI1rDzzMbYglwZoalGGcdxH5E9xxQ4tmlDu5X4hwyflRLYbZEalMBVBnW4QDtF3RD0VVVvN775Mkzo2X08adpHERfwUehp2Vcm6rVT6fkmoKuGTqsMv2I7l8bZfjR6wH8ch044Irps1ssNiZ1MYUFfy1bAun21vfGj+0zq8fVjPY1vHm6HvVGQCd9R2+H4W2rQET3isHz7LN4CnkKOBn3L6Pq0GWVakep/Agm4xMVKbCzkcdOxj8xr4abG8i7c2MBAWUkZIMMZ2hFBc9OO/k6GRK/Od2mix2Qw96pzYt4/FVRZCv4JeZv9lKkFxZ0/BvLWwJi2zpUJblNy9hgRR0SohpKML8nz4gruCp0RXNdB2LX3OAl0XVVV3Rem5boL6BYYcPhjH8RGTjetMnnDNon445pzFFJT3BcAN6AjQr62Hg0aqCSfk/bMUHLmo37Q2ZA1ItSIgZl4X8FxbBlntbbAdNj/v19NDZgI+MLY+AbNtE2QFXq+pktfFOgK+MIGGdnxEUyRocSW1hGq3QeG88Mvt9nO5iUO47ruHJ5h3tI5Of6L3Jcp6zATQ10mQCp3bQ3fWMdiXHsOqhxUWczxHret+8ow3tx3HKzot2Jbn3NIBZtTls90F+g7/3qxa5xd26pmmTJU6FiV6msSYtf97pKagn6vyTLxN/HsNYhjxovjiNBKvCz4RRwFHfc1ZDcO3UjUdM74OOMmxLFq2r1Aq9EbETJt22mxb6FVha6VKuwcEayZNpg+Ffwz/XEaVfBK+iIDm5xL6D+QQw4ODunb4XtMVA5gpUbWHfajZc0sbRjnE2szcWSVBuaeRMeH3Cj1tWRZ31n379/vv3N5zo3CwBiLCGiNKmRL4C0PJPonkMV6jPR5rZpc2+5uM4DzuunN6IlptWAX22rFFicnl2X9fbO2Eu/37j1AJ3VdDPsFDWCb45UNFOeZaKGKUm/D7iuFoJSsNXplZV9X+VzExTgNGsbE8vgfwiv+S3RqnJvpgldVEueI1MJmziNu3LZeAzThhxIs1fyl0IDdBA9l9p9esOzGbYbFDnp80O8+F7rg3+Rz5SDBf8HvCYzrK3IY3zpbHbq1UHGbOIJSmcgS8j/R5+jwOLO8rkeGrI/XVDP27jTRcWEs+MUP+9M3zr5Bn91mX0DXPAPatkEfpzCfsXlE0Ctotp7/O5zbECoCWcAJeDrGMkszPK1fQ7Yd5u67t6NfGl6hcfB6aOzwMi3aFvob55lzz6LwsUym77MF8XlBn8rE/6lhGsEI8sss8xQHYcR3KMFHckWEbIczNorHSj0i1j/2BjqbNJfZAPFv5L7y4ot6ieK/WP6h/3O6135G/OCrSPyVvW4dt+SxaSzozbJNbc/NNOg6myAvPP+sTi4d6uaNq3ri8olG4q0q4K9eMkMOH9vw8pUT3bhxU34z7yEbv/33/LG3OGybAFZN4JUMv2Ij6/Daa6/pJz/5af+N7Tfe+Flfh9uX59wrur8G4LGfMILlMxlvKO2zMTSg+4rPz4CdyAObzdQffL39zjt9c8dj90ts+Hz5y6+ixxH2U998sq0+//QT3WUjypvwd27d0r27t+m7rQ+8ycRGlzeQTtk8QMMeJ+IYqzC/lRD+OUekVdYl6AvrgyxCToCw54qukvELofnAnyt87f6IoI/+EHZf1OlQt42cX329MJb82+WP8OsZD+ice/3X0e6ft2dauI9c8Z98AOt4WaHfur3gQszOyOQ4jIjOryoZ5oEvx/7XCfts7Nh24zjKuR7tlJldfts/VH0NEBG9vUFzMS8c79jZel2DzqHd4f6VrGB7NMMxfiCmRLHERiQAK6ynn36ShzjHnaf5vPX2W/rRT37Mg6CPegytkLNcEdXHBJeQWbUlf8/cM1iPzTjqkE23J9is8s9L3LhxTf5PeS+fXO667Y2TDr2xjgwrecH+809gfOWVV/XiCy/IP0dROGaaJiX6NYUiotsmKtFC+vjjT+R4+tFPfqLvfu97bL7/gd58++2+KZY1yLHot2RfZUPx29/6lr7GxvuXXnpJX331VX3tS1/Rk9eu97GzGUY9uHdfD+/f0x023e3PwG778B7HQdWy3yM9eHBP20c8bJJUmcgj7F7Ui3Mqh6KHcQyuN1T9VvQBm6sjtqgs4AK46PG0kvNPma8f8SAhIiV0y0zGyAN5Y3UDnn914OqVy2yo7gskPsQiPl6JI3E0ij923Uq76y4RoU6Pk3z0c8g51obzmmeXx2fiZ5bHrvEfMVadY86QyfPmyjrFOi3Mg84JgZwLeSPQRUJm04a56ValijFYWbReSEaf/1quYY+FeDO+iM0Fnydn0X5Gnhywmx/Aifz1iGvBJ6FfKsUaykwJWnx2dV3Q50y3dkdToJxBg4bG2EIxBUgDjSOyBfARoYSPYahqdzTo88Gux2x4Z9ILXoFzxpy8orPb9vHJ888+18eG8+YBG+jGd/sTbGDvkecukeOPjg77hn2DhtDRbz9fe+Iq4+FQ9+/cpWmR/4rD/9fACQ+B/BOAjTGABHL9iA3xAz9kIa/vM0Y244QqC2u8cz0i19xlE/ku8ep1rjecH7Dh6/G+bzzWZt4k/853vsOabsLnc9+AFTplVX8DO5kP/UD3vfc/0GuvO68viij556IfPjrV2emWsXOsygItdYeHoa/xYO13f+/7+ulrP4XmuYYxdYyeh/D8+Zs/1wfvvKtTcuHAWvoYG1zFHu67jA4j82bjPnpgvbxybthlRKc98tsV4tu5ZJ9cYdvN2MGxck4eOWRT+31k/IgHY7fv3Jb/D57PmA8CPRzut7GD56K0nJXCa7ijaRhGHgbva4/xewiPqQZNUZpod9s0jj0uVschdmEQyMgrsi3k7DPGgaAnAiSH0ohf/Vc773/0IXPgrJnY2pLf3b+gi/cYF/yMsYiwptV1iThDJujMxBWkVNSlUCbtnGsYlFXyUZngqsN4zeG2hpIRAb+F1Lwogjp8I1KiHhHyeKxMmaZCmumvLNbU9+SDJp863Iy+W8rCWOyNv8IvNPjlcf8bf+Nv6M/+2T+r5557Tn/uz/05/fjHP/6CWcNhf//v/305SP/pP/2n8iLHCfoLgP8aFXhkZH8y5USROGolCGiWHTVNm36OSBwzM6lN2hCsQw047r48oC2TA2kD7IYgHghaB7vfcIpMgrzkRGq6MwHps68T558z8TupiiOBtc5OEJ6gvQm5MMh6tNHfA4Rk3FiYeOAUMrht5brRvrQmJ0H/dpMDeSaAVtpWcEmb2vAkcVlnRYaKYPYNsGEawevB7MEhDssRCs3I6rppCDoFP8OWB9o49MHTGECZpUT2gG4DbiFoV574NyZO35DZropg7K6QoVwoZJ6wk21kXPMUfY3ivlSo0+VsvrZHwcP2tj6A8WnIsch4wXehFyc2AAc1JkNRGjI+ZBGqlAb6Kwcpwh+5375c8bnjIIsBGrsCGt2rVvRocLLPxOF2+8jXmaWOY/2hab9kFTIZQyrqVanKAlOyr2zPiOSiyYP89PxMxc2oooNoYRLzkz9fNewZCSxlhXFh+4kncwXdFb9FhBL6VOVjYSEw43fjuSC2gs7Kwh7YiWAwmwSvKO5v0LU9TcdwmYm8qRU/RgRiBaRdgPLHhZYvPkkfH1+v2DsCXvCUAn/v7GB7OaYXYqrHGXQ7X+xemcCtlKaIVFCOjo90cvmKLAstXZYMapRxnPDjwDjcU1Yp0c1lYvxlDozRjcZpkhRK7AVl1Gzii4IBJFnkqqQmoKL7xTKuHm/IbqnNxxPjsJnk8RxKRYSkUFYpInZFu7P9oy8OaMLQfCJTcoUyMJEUhS5Vp0FfF42vkBJYlwUfVg39uhEDlsek3Wc+Pif03BcXZ5RTBHzJB5nFJTTBDQW2lSJCC32m3dDRcVKVLIBGBaBJf3KdiUzUxREUQUo0lWOUa8O5Pm4GtWwyfCJrRCoSYBbhIh8V1+sFf/cJYhGhYSxFJZQk2ApQrqP7eCYeGnFnGw01Qh8w8JR8USAp22JAFteD5kBeX4/joKRunpWpQpYt+XVFZ6hgg6aIUP/Huapk2KTuMefriN4LLjG5GosS6jiGoyofPgcq+Lwlp67I3OCzMpbSFvqLAAAQAElEQVTcb81QfVf1N7ANm/c216lEGptO6it9maWI6DmBpi7vIYtE+9jXjuNO33wMX9nhe7+tAtBC/C6MMaqM97X3z+SThcWG+cONT3TaCzG2Unw+YzEVQTt0fZ2ZwDW5HpHK7l/JEkfwTVnNRI+PUASFy7zQIyL6vFq1o9Vsm6ZO03SXLteiBM6k3B8RUJCMY5v0C3DMy8VwbkPMHrMD49v4KzYZoiSzAqAB6EL1f/VJ5IkwYFN0PR+DxOOKFMEnu53EERHUsSfwHafRyCeg8x/yiTDurjgOAFNE+PRFmZlTElpuaNilEfcRwFAifZaqx3gYRP0bnu6LsCxNHkfjNMo5JSI04KPKurCvZQ1FRMdPaDq/LcSpaVQVeRLccewirpYBSPvFi2rL5Dy9EE+P5VwxesPOGEJui4gdfWytEON30Y7uoIExvsdNl6+N55vFQIZuO/gYZUHnFXp+w1sX8buDX5WmnalzNiosSzSQ4O8bt4CZ5wLDgCbLYrknbOG+IYu1y6IELiJA3H3My+N0d6VuJ+MXdouMfm0Y69cQcGYczR432CbC9q1+ozYxt4wXOXwYR3LIqhVdAnkFzwcPH2kF3zJ5zbJgc9vS49DrM7oUwThnzJmPdfTa7CE3ZWdsNIzQ3GwmJTLtcVNp/SyX4R5B23TFYb/PyOjzOA4yj96HrYwjVF+xmWXxeRxGuYSyj0sBMDFnmrdvXsdpsjn6TWinixymLWRdsYHnQPvMPLLS6PJhmBHYQN4GnPtdHutpmFD0tantH5lyGZA5wnX37qAyQtVph3w02S+rZuJwZW1RVVrggVr0AJMUaDSKqC9oYF0byIYV9ERbkScE6IpQEaGAR8G/RUiUBsGIkOEW/GU96NHjIxRSVr8Mvkdwo1zjAmYr/l+JZa+/VuTzPCboJXxmeM7kWbc16mAgEUiuXJDo1Q6/4+FxtyX23W66vXDT28/QigjIU2zLAIpSmfiXsYeu5hNcNzgBKh8RACHj3v4G/5/JtDyu/EBq6RsyqXnZ9jySIFj2obA3MWYbWmKLX7RBdsefRvNIbI8JwZLsVyfnzBQclfAtxpgA+PTjj+U3AC9dOtaN69flP6V/4vJljdOon7KB7fLgwSMZEXBQGpvsq1YufCM/oJtlunrliv7kd/6EvvMnvqWvfuVLrAUHcJous0nzzDPPAI9G6Lq44M+V88o5IlSWBcHO5zP559lm5iHrtcBjpTIDK6UcU6dscj3gwYA3+PyWsOunbCwu0PJY/fzzW328tI6DlfB9o4Qk6z0wLnpegu7Dh/d1+/ZtNmc/pFd6js3Tq9du6PbdO/rt3/kd9TdX1di0uqRjNlSeOLksv/V85fIlNhb3xJ6MGvmocNqjhw90j80eb64/5KHcyvjYshno9oR6wM/nmRyzEEeWbwF3YbMG4/AQ7yH5bv5iI9ibygNGrwzWuqfk8lUrNB2HK/43nUC23fWiFTpbbHMfGfxTN/fRIdD75o0b4G1V2Nm+uMam8nU2mK5fvaqb1672BwhjBbaRLIdsc2znGKKFtgb+oi0bOyv0hhrYDBrYbJs0YctArwWdZmR7+IiHguBbJnF4fnO+pgp9pMVHjXHZ/RFSRDCEsQo4K2Noiz226NGYiyvwN3IUMA3aZ/j8048+0hl2fu7ZZ7U/7fXcv8L/5z9/o2/+DsOk0TKBI4UW8J33+kNNYmocJz3/wnN66aUX5YdIN24Q70/d1EsvPC//lYNtbf7zfN4f2trGVdllD+id4U9v/s6sL63jE09c0VVs+RJxc+36NaapFY/Ebny4xthIYjuiFOjj+eAB88UtYu5dHsj88Ac/0Pd/93f1e7/3u/r+978n805kPzk5kXV88uYNPfv0M3rh2ef17DNPdzmv9433ywp0++yTT+WHPh+//77eY/P+tt/AXUW+KN29e0+PsJnpYfmdbNgKsag3Ym1VVnV7HR0ecX9e2sc+e+NGRXslMqeAW2S9vQZJbDEA0yByzrxo2s6JjoMrJ5fACzV8mYyHBfkEXER0GuJo8I8A5uJserYLXVqBbxTH0UJ8r9Bxu+29EA/bs60esWewZVP5/PScMcGDKuLxjJi3DB2HGPJZQezAw/hS8Em+Ax5NzjnNctFieRTBJ/X4aFQcU1Lgd3V9rJ83bJ177t5/oEfIEAkP6KgFQKGIkhR8Qp0Guph+p0Vd/WiGwHfSloeJL7/wInnliLF7pobOC/sOqwvj6ZD4NsVCjylDmB5cxjljBJEF0+67oLVhhyyg0fvS8YmKNjE3O74PD/fxberK0ZEONxsFc9blS/jKRLDXIXsXJwfHunR4rBGd/JcU7zueKHfu3dMCp7vkM+fgc/YypmGU/bSZRjbl9xknc993szz3+qbyuWoYYN/kv4JK4v8h88fP3nhDd+gX81plyTI7Rp566il94xtf07e//S19Sjw3/H56ftp1m6n77WbPCZWpd959t/9czEPG0BXmG6/JbN+FnPLeu+/pvXff0eXLJzo+PtRMjg14JbbzG/sv89D4Ab5zLDu3juQJv22/YT1X2O4hecW8tuyTJcb2G//PPfesrl59gjxHrpsGYu5MnnNu8YD1Onn1msciDydm4tMPEI4Yt5cuX9b+wSEeyD6HLuQu5zXH6Tn3vk2S/zrSm+ubcZIfmC3kpsDPgb5jx5QGZDhAtgn7NfzUyJ2PGM/Ow4uvgff5jHE4Ezv+S54Grt/8/9APgbHRHDDLlPe0ZmwUEZqJnxla1rm5u4rYKsbGKucnlxVYHMSHkQIfgQeoFuJ4hbcUxJGU0G70u3g8BLZuxCJN2GwAypDAgW+aDXz/NYb7zVsci+nRb75ZlqPplLmm7w/S/6v85C+TeUToN37jN/Tv/t2/6wPoWzxljQhFhGzYf/gP/6F+7dd+DYfNunbtmn4Zx4DB9zwQ2CSvLDlzRYT8VM5Ba0cpenMPEDum0RgRqqF2AULQbklYZ0yOEcGkvFGSADbcvISRJWVkL+MwEmypkf6I6PgzA8Q0M4uJYpXPfgroNuYRFXAOkpUgd6CDpJWggaIY3yQoAobBniSkcZpU6JQXsm0ZcAt45+ezBnhPwyQfnT8V93nwWe/M5NR2+NS50JCDBH/LkpVy28LgSfq3JMMFOdzXsIEHR1WqxgERm5yYVnGAX5EK0We9TURSBPozIMzfice2tR098a0MogW7nLEYiogO66eL5+gpjsxQJfS060txkPBtq5lkIvATmISnb75tpxlZZxYuQXsluuJHi2IdVyrBRNY4O5muJIBuO+gw6lXYM41Df8KzEsqUql0MwF22wxb5LHfQsKKbkF1cVP4CzpkjwEvkWJEZklqxnyf6Bp75DNjJ7eY7kSQhIUGrWR6AupzYZ7Ev6LTegl5E9tiqst8kUPBh0QWQCaJzZcIPjcENhQocL/SoqpCr4G15FuImAh/B09f2ifqBAD6HRDdfIi52bQ1DW/5KOhXQS75DmSVRa/B3yRy6DOKYuOEv7GvfL/YRk4mT9ESsXr16Tf5zymtMNP7Ph65eviI/EffkNU6TvBmx57GL3AihLg80BftEhsrUUMmYHBTAlMs0yPxGzgN8Q+ow4ziQtMc+9ldsa18KvwzjbswUNi3GUEITNfB3KCJV0KSmCFFCAV/HjDiyQjT2YjxxuWKjldgI+qxvYLpK+2QBjU2iMs1URCppL+gP46iqRL5JEdHpFe2VJR8TMk7TiJ6TAFCiF+Es6xkRNNmPDZmbAvmKYj9sWeh3v4b7uwXV0HlmERARkuIX/5DX9Aw120/ANHEwyA1VWYrk2sbhJM7BuQLaxF5lkt/QEVya0aeUIAQlK1TAxZDygaQi7CQIRIQiQruj9bovt9tT6HGjYl+RfxP6LgE9w47TpAF/hVKVJSkUmSrstiJPVPTcSbN0YQ+/Jey+5JqPrKeAzUAH9HHd9lqp24eNWPXCZcGfjhXRLo5EhuAMmqLbhwt/cIrtDklRBWWFxwyauUqGn5D7IRtveyx+BmR1m2Vu4uDCfpai/7OvzDIi5CPy4lyOp1XFuWpQhOVfZZkNl5mdp+szGywe/45FQrPHmOe/EdsJcq07QsQmiqgpIrTge+MW8jlf0qzM6n0zeaMh1EAeiQh3GZRzAybk/GwdaiyBIARRgdt1IfYsx0r+dem0aNMfOdADQT3/PNbHG3AJrwgENuzqrz9aEAleuzbLZ74ItWvg+zF+ZXY524XedPVP6wSkiOj9mTteEYEau2IYy9SIhwvwL/rc7hzXLuj6nOBm7mI+Q6rCL+j+GFf9CC3MaakgTHM3Tgieldhr5HDrEIGdoVv4o6CRXAfnJqFmM4giQv4nzg0GC35SAMCnMpXAVxVXDR8Rk9Q830ZKoFCCjaUz+VgYwytyehw0dPU5IhTQCRDcb1oR0oKM1t08HRMFn6FGdC0F/wZ4RoR8Y2u4EAyhWcTtxNwwTrucduq3i1gYm05Cw0UcxkEdbYnjU988gtugGwF14IqcYhzHiGUBRVVFPC/YZlUi80C+jAium4ZxkHXKLA2MAZoZN01ZBaphRPRJM+ufiFRQEh49noGoYer2xh39HArwV9mHHlPjOMr+aQCslIR/A3JCT8fHSrwvLth4sS4oN5PjXGxXF8NtsA3sFOCvwK34I0LKDEGu8wwlOgxsrMxd34jQOE064AbN9EDrNxtn2NVIW9Zb5+TSM9YxZ8wNglZkgrv2NefONq3rsiJXRGArpIfQwHhvtM3EaiU4yL+ih9d2C7FW2HigjMCJI6Btf2QNyHOgot28zIPuLr95uB4R4kM1tED3DBlt/4qkrVEkIOQj4dFp0WL7uU2Ml4jYVVdOvuYUwESG7IOI3bnw84LcSbt18jmoRwS228MW6CvJdspKBWVVU0TSKte04tf5cdxjG2EXd2amAt4LseO6eVUNigjZVuZrP67Ar8YzEn2Z5Rq0JdsokKcq5ViKMO4ic16xTaSU9DdkaNBx+ziN3W62WaPdOdtvV47AFSVo29tM0CvZTwE1fyqSk3WTMkRJNfhRkR8yCztZfltkgVcV/RdyV6YessH82Scf6e6dW2zClG6w6fokGwc32Xh0vHsT++1339Yn3LA3cwq+sMeMHpBT8G9ivAzDiGyjvAn1+WefkitO2ZR7qH02dPyW7mU2HiZ03N/baI+2jhtS90+kHC9+W3ZBtlCqatQhG9qBUgNxl8hq/iv6GHdABl8nuu6xvjw8PNQ+58tXLyuAdQhtiUHXj46P1H1mXIrp2Q/egBmAfeH55/QKmy9PPXmTMFh1yj3Zu+9/oA8/+VhLhA7YjLp0cpmcu+pHP/oRm0CfsK7d6MXnn9eTN2/qKpus/jmRZ55+ur/Z/KWXXtbXv/oVfevrX9dXv/xlNlM2WtnUuIUNP8XWd9icefjgnhr58KxvGJ7KsjxiE+vRg/vIOrOR84jysLefs9l09+5tecPccCKP+CcPLh1f6m9l3uKBwueffa6HbIat6GwbeePoGwC9UgAAEABJREFU5PiYTeOr8kOTzTgS14tusKHujfX9zaCZnNKgtcF3B9juGhvFRwcH2HEPFotG2v1GpZqE2RQRCsLN8TcNg4KOCJG7zpHtLkALbStrj62S2oJ+W/KUN98d042NvUZmdvtCvmkQncZBGL2XxnhM6CVEAyeXmREP3lA65979lM0lr4PM93k22F9gU/zgYF8H+N7z4OdsLs/kYef3yNDsGEXGlbEDWR3jxy+9+iW98srLbFS/IL9BXplyDJqO5XHOcMz7Jyzu4wvHY0OWLf5zPPl8evZIEaFj4srryD3iObk+uXSigN4V4uHr3/iGrjOGdmOx+prNfCJDPmdWP1veFR0F3oxNzpDfY+G3v/c7+j6b7r/z3d/R7//wh/J/2nrK3Dlir+ts6D3HpvuXXn5ZL2KDV158SV/2X1u88opefdnlZfl34P3AwA/KLrPxffrokby5+AAbLthlRSfbzPmm8/UmHbwn4uRw/0COnSNiYTNOGsjX0VKYsedW7wOs+CrCtivZJhmhkDT2MY5PeJAf9je6LdA1z8yQbRkRKmj6WiIiTIsY69fItRIXM20ruCt1cUSEMlPn2GBB/htXr+upp56UY8D/aXGJ+Yw9FK9Bztn8hqyKHBERCvOViOGVBx+LZisCPyFxgBdhuei/4GeeHafLsnSZvflXVf1e1zFxgG2cE1dwIlIrckaEJAr1fpYU9IVKEbRrV2wDcfi8osuEjf9P/8c/q//+//zn9X//K7+mm4zR/9tf/r/q//Df/Xd6kdx0iXH8ja9+TS8Q8xM6Qc3CMj4HHWJn5z/nMes7joxz9PVPfDlXbFmTPYH/n33ySW0Ys7c//VTvvfmWHvCA5ykepl65dKwrJ5dlGzquCjm35IUHDx6wGX4Hf9tmTf75k9t37imrdvew2M+x41xqf7z7NhvfbI7fvX1Htz+/Te7a8oB1I+flI/KUx8GbbI5rKJ0Qv/eIw5/9/C3d5iEgJuTB5D09YoP7DnJ9+sknukIef/2N1zp/3IDlQs+i/7e/8x3duntbb/BA7S4PEgud/DBqGCZg1OfQw/09PcsD3WPWUP7/RA649twwAjtm6SH3bk8wRu+RL+/AX8TDJTbkL2OLvc1Evt7XHg83GvE7xNDzIQaXbTttqsfgOeswM7SdKwdsspHH8maz0YAPPJcF8TpMIxlvRa5ZR/hxRln7fWGsn2Nn1zfTJNvRfrCPJny8B559cbh/0OVxfwO3sH9E4MtRFYV9lo670keDFKkcSocnx3oKGxyR84ZpQIamBT19/wyQlAFoKQv4Kgkjm744Iuij+Lr1WBbgAfnscGlcSREhx504gjLWgM/H3p6ZsqyiIyK6jJWliJDPhS9Enzicf46Y652PnCuMC6Mub9cLmF/1B81/+SL4rXb/xx6eaG4zEPw//Hrh76dd//gf/2OVHfVLEMNB6KTu4HTgrmRPOyUrNRDMA87yNc06ZFD5aZdlXB1QBI5v9AtYlyA47LyeqL2ZS78HRiS0oJP0R0TXxW2m44FlGYKIWEj8IbHA2lNlOi5JrqsSvJkblx6Q0Cwl/4BkpTeOJdEPmiJCzf0EY8QOf2GRM5NoIxNas6xXQ5mFNkDVPHiMrFCXAxoXl4oIGV8hcI3VOGMhEMdxcDOgbvNEsfY+GjQMIwOmGHhcAbtwQ7FlEdF8yaCaWWQunBvFNliQYSEpIAAf6GEH8104r8AMDOqIUKKDywo8ImGjgcSzKCKFSgrOEdHlsD8kQ6kfWaWopCVISMgL7Rk6wnbNyB3KNRd1mBXZk/4I6IBb0Ch4JMX1yGABuEWGuWNHANdr/gplwu+iKYGdsflITO3YRV9oehIcp0EIpmZ5qJhMcPZCo/ORuk49HpFhZlHhJGz61sE0LKsn6okJ1cme0ACrkbgnBThcyBNRpxdQvyhl2yZyUrJKwkkRIdjLp5m4O2Mh69ho+CLEv3B3UBPmA1epfoSUFbSH+FLUrt14RUxiAmXQJ3Xdk6p9b38Ojpks9Fxkf8/c4BtvnCae6t7SnTt3mLzu98nSC7otMeRiGy340nG0ZRG0IqOvLXdGKi0I/B5/Cn1NPyLk+h6TVlLPCrm9kBlTqDIxBbHAOF+wgTgiEBh6vg4oq5cm0VbYLiK0O8CzLzMU8AvgQlJCc6XdemUgWYVsV9DlPlNakT8D3pxn/Byxg7GuC9czskAdatCjzzJHhLJSPjo+fJIi2lvQmnzR7RgRVaIfO69KcpJt5fYJO5dlBbYxcsdxYGIfOl1Qui2Gqq7JkKWI6IU7KzVkcgw2bOWzaXrCNV0QFYjgz2D6lbJ+CX5lyjezwzhocJ8hM/hGZxAbJYtrYIdxJJZHRYAPXipUnVZAL7TZTErazdNyNsauS6Vjau3j2XJFhCqhwdn94oCDskqwk2M2IjQzVpv7IpGxyINNgWxVqQS/48JDRtLuiMY5hDyJdEERdSDwefSu6G0dN6ibDi2N8zk3r/7z9e4v2rzAPCdn2j4Z8IxSI85LKYFr1oE8C/mdS/w5a+71kOHdp36suxijvto/nC2/cRpySSHfWFoN02zEnXEN63yyAoOkAhXIYNw2bnIXzjNtS7erYQr7RYR8WD/LvULL47PH7oVsK/QazBxf1tHwXErgGk8c5r04psDnEt2adjIHYLvi9gjb5aJgC3poDgqfVZDliw9XX3xgI12AmKZ6g3aH27lOSmTQFbJeVCDWlFlSSC6FvvovOH6hW1Pgb6O6LV0P+5TiRkrDRopAfl/Al7rZGr6yiMdBI/nSucBA9vdCvDoWun3tSFAjQkmpTMiFQur6RAQ1dbtGRG8X30aLCKmixztN8mG6or3IFzUNjLWNPMaGHFTIEwSt/VyZnZ8gFBFG7aWA2WPzq+HPRhw8YLNnRd4JWlN/oy01oM8I/axSUVZykHOIyZiS26xLk4/WY9Y5fyVOFvJiCijoBwC2aWWqYUdvJHr9sfIw2/idXgbz9qzZeIYDx7CmnFXwH9RtzZy1I7u6SwkeHdht4dRkWomt3L7Cy/Okz+6wbJFJNdANO0Frs9nTOI6MmRnei1bsdM48Zl4Q7Bslxtnj4ZrnJdvYjG2rAdtEBDKkfFhHjyM/cA4RK+heyO4+013JFT772v5b6be+/vNor3crS+Y1jpPu3/PG23ohZ/WzcZ2TQvADd8UfiuAT+sNHhK9DK/pHxK6/ibMIzdZpJXazvGmewFiXsj4Fba6Ts/N/VYEIHvwe+zECmtodAZ0FvaJfNiV8+GgmlroNDeuSiY13uQlq3eZJW0MHn6NSnYa/oOmLpD/BNelGsluIq4ggFoqSGvDbxFph4sHGwtp+BUYcmRBJuCAz5OX2hl9popd26ltumD0+V2J/NRxC7+AE61AlemsHu2LHRlmBA0wR0e3YzI/6Sp/MEr4eL8Y17crUwBiyj9WPkHUKA0vUg5jfypeWzfaOCEUEbebhU5DX8TQ8FtbjCY/yvJypBI6PVuRa0cPyZAZ06TMMnY5Xv7DkvD4kXIDbevOSDZVAC2+QP+UN9ps3dOXyidBY7773rn7wkx/p3Q8/1IzTt9BZZFkXNtd2PixIeSM16Wvwf8BmifPJhx99pD02OFZsvLc3aUR/tDFZ5FzU4L84NuA9r1ut2LCIMcBlf26mEZzkAcAdNjbOyXkrkMSVGeJM22jIUiRUQdoyRyd6nRyf6Ak2jDfjyMbMM3qVDchLbDZ4LPdxOxayb1XwusQG1CU2JAbifYLfAZu2E3Iu2NdvBfrtP1TSAzbDv/v97+udd96RN7V93/spG1af8UBhgM5VNm1uXL8mP6DYbbZf7RvuT2DHJ05O5P/49WtsuHtj3htb3kRp+PHundu6c/tzxvgd3Wfz6CG2e4Q//Cb6XdbUjpdAa4ylmQ3GE/Twg5AbV5/om7xHyOvfmv/6V7+ql196Uc8/95z+xJ/4lr7zrW/peTZZXnzhBV2/do3Nwcu6fPkS5yu6ce16fzCwz3ix3iM22yP/X0VWb/Rcv3pN165c7RutuFYeayuyYmVigu9VLCubjFuZPfYSHxS51rnQOd/y+rw4h0tK+qxHEjt+g7SRJypCe5tBlaVp4BzSAB3jEGqqSNm2lSFAdenoSM889bT89qf/0sK59ZB7/gM2os4Zwz/4wQ/0wUcfqlVJKeJl0TiW7F/75uWXX9KTxPbIeLDtt+CcEv9exznH3mJfw29J32Gj8HR7pszsewpHfsObueEQ/lmlGkYNNeqMzdzb+Ogz4sA/CeN4sBxVqREYcdy5d0eEplaC6OTksp7mQcwJdt5gb8f7OTQA67LOxFxAn+laDZ0ZIXqIzx9QbkHng48+0E9e/6l+/w9+qD/gYc9PX39N73/4ge7ff6CTSyfo9mR/2fEqm7TX8PnTTz2lI2SeyIkHzFk+27b37t5jE/SM+7UHu3HFuFvwxyl8uj2QaWLsJILM2MgPxnxdQ3Y/WF7rc8548/iYxknnwDlWFdJnPOy4cuVyf9nKY1SMcdTpuct2720QWWhfMU5myW2JvRt2ostkiPpGkQLkCDFmZz1gg/TJJ5/Sd779Hb34wos62j+S7ysP2Wz+yle+qq997es6PjzuOcYvVW65N94i50r8uniD3WcX67w6B1GadgfiqAFrxg1ZDONzWgCuL7FRepUHkTM0axi0MA8l8WRdIqLL7a+u18V1g2jDxnxggk4XzGiW1qCNWIXO737ve3I+W6FNQMgbrEfodZeHaE8Rt3/+z/15/bf/zX+DrQYdEPMe2xt8+/nnn2OX+9rfP4RWU9UgbxJfuXJFT964ydgiXuH5kFj9kPyFIfWtr31FnzNW3nvrTTXWOGOlXBIfWPYz7PaQBzOnxMJInjgmvs7ZJ3rrrbd44PP+7qe0iCnDzttF3me7T95yHBwcHfYHWo69q8Shc+w+88DBwb66HZBlxZYdl/xw9+5dfX77dqdxhiy3qb/7zrvku1lXrjyht958Ux8xlzjf3GVj/BEb9APjxDFznQcFly9fxiajMjAnvvP+lX02DqVxHGgUdh3Qb9SGcTsNg4bKHrMDMf2QnHuLmF2JR4+Tq5evyA+xnAsvH53ohA3gaRi67LCVfT+Ng0boDzRcJe+fbk+1bbPWbNo/2tO0PyET8QHNdV7lGB1rkuOqb8wzZoqyd3CIq2dccq4U3ci/GfFXqOfYknTOA7CGnaoH1opvN3IO7HMZMmygM5M73D0gl/fyknaP/6vXr8o5zXZtMJ+RUYy3lfoZPg6MZrsWeozwdRwvF+MhL2JhJXADny3wMG1Qe9wbZyFvrATyZBkct8gLKN/ENLoIoYLi827NuyoZF6bRwJttH+C8QX+Jhxyeo2fGwjSO2LvJ8oGgrNKv+sj/vQU4YeHwJE/HJjZ/ftm87UwP0hXnu96dhoMaA9VPLhcC0A7bBUcj+EdN49Sd5ECxUxuO7GfwMjBXIwhw8EKJkCqjD54gIJyUz5lw+pMm8IwbLRXgpVINvmcE/jRuZHjQ734AABAASURBVPhNf+ol+A5KAjMwyIqsPSC5cKJaGWjMtHwWGBPi0BDYC/QjoAreSn1vs6/FgUt9GEedMtn7qd+MnMXAyUoG7Fam5wKmKoqBuqgxGCpTQreVunEOmWRrGODbSCpbRYQ8qKz3loVtZXITtHZ8J3jjAsQpSEqDOjG+PUA4yX0JjUgUE73Y03wbZ/O0DlsSZULXfATYdBEjhnEBrX8MAwVkWxUR6D1/0V6Z6jy4+a4sZUCIXvuut1P3x4kxMmX5dvRozZDrq2XClkIbf8Zpku23kCxg6I88oN1XmSr4rNhtBS+gYR+azjhtBEXRpX50UQI0DN0bBB1kB2AfWDpIkJJlbfhxjwVVt8UFrGXwBtnMJt3a46ApMoUARpV52vctQqIkcpnWCi3r6zhfiAcDJ3KGi0K2bcQOR/1ofKfSbdQefyJC5VjKBCuUucPNApc63eBgU+zgRdfC5Oo4XbrdmqoGnZOgzW//YE8DOB4rlaWBvuJ6nCYm/Y0OD/flhck0eUx6fISqUrZHAbdlnK3YLWEaQXsVm4Rb+If8u2/HLHALWe1DwxhPHOYNijJDA/3jOOzGH/iZRXsBFRcxFYqwjsJGgnaqMpXgRaSCfwDbnD4pghZKZqrZP5ixoBtcO87o7TELNWBzh0OfK1UD8jBusJ3xjed2y7sweSjU+61HVdLVBKhMO5BF6PNYkEbdtgnOCf0ZPzgGFvKdkAuzoV+jLKAgZKcmZZaiUgFORCgC3elzm6BlWSJCRUmXDLk9sEeCW+g64i/XxZGGUfR/4lscSI36O55cUueDQI0CeG9yzKzImZXIyEKDmDWtZoWBiIAmhaoqA7ukLsjLzYZL2lPJdfQ+t4sjgzbOTavoxhxNhvVltKDH8lCoReyuqUpUg6+IkI+Avoto08URmfJl8NWsj2GA9wKy57YgLtAhaLfzxmmQbeZxmcZ1Ie+A2jfeG3X3NXDKOJIyC+qxy+XYSFx1GPhklMlSVvwq2YaNsW9r97qkgM7KHNM6E+ueSpU8RI3U4LVy0dwf6kcGEFW9HuB7fmrAuXQccq3pIwr0U1voRyXz4qICzwufRLdwUSoDwuBHhPgIgRVMb1QUcMmorr8vrInjoZlRLwAYiJMwt3FcdTHMir49iQJj+Rbr0eF2EIKh230VcdFx0Wa5Kt1mi0EZGbvc0DL8YzzXBc6ujzECnEWrMq7oCgpnSZUhPoKa1ewluAKL+qoV3NV+XCXfcKyWX/RiU49bty3Egecb962GhbdlMa7PkIAWHNB1dYHGwpgRdGy7zs9f4jAwC/pizMYAH5oso2NiBWcHHwrbgfHgHD4Ok/CazBvy1OkHLyjWuLI0DYMCe/oNRm/SzzwYfXT6UDM0BWAkFCo7DXGkrylU3a2Z3FSmM04aTAvevQNXzMTjOQ9nrZsCYiCtbdEM7dWGd1NvDxUyVKaCf96wMJ9OiraFPLpAK4JeyggfzzviCPA6X4UM4zWNceV25oiwHMiYZVyp4YdHZ490328tQnNhTvaCfxxG5C8VcT9g4z02Wc65iXBsCtufs8a5z02l+yuxCcX1kTWbIpAE2nyb/idsxHmsnbMR4bWl4ayuIey5Do5cltN9E3NnIO9DbiYfsoHit8qaosfVI258F+xlP4zINm1GGa/bEF0izTuUEB3GQREh/1sZy+bXkL1JMk5l9bMfLthmI7IbzjLajyAqwhI2bDF2P/WfF6KthuoPDSGlATzjRoQWbLvj0S3lbnVdka1fcM4MqtBFFipSpHw4Ln32WDH/82W7w3UjxeArX6Zv+V0G5PA5oBERioBu7NCysl9nlWAr5xDHWcAfMp4qcGXTyjgzzUj8CGzS77VZox22iN86nOsLY9j2tw0hrjQ/iIVCPQap25YbNiY2rAULGwPC2mTssFtiwG2ZyAaRiFASi5XIzXVD0KQt3B/Z1+CWDSF6OpT7KAikpN/juNscWWfnmrnt9FIoswDbnSMSo6yCiwLamZa3aBNH65vRX37llb654E0D97/x5s/1gx964/Ij6EiZA2Kk7IMIaZxKT1y9TLvkTcOj4wPGC+SQYIPuHkO7nyo40DQN8A5lhSJCPkbG7d5m6jmnkMdrqztssEQmcbRlHTh32Ebsbsax15M+4y6MAZ8TWgsPVdxuPP9cwDNPP6PrbHw8ZEx/7etfZuPxiqYxNe6Nun7zmjZs+Fxhk/rGzes6YYO9srp/zvxmIfQmZD/mhj8lBf5o8PJm1R73Zl4j3WdjNhijRCebKsgq67/PBu/Hev21N+T/DO/0walu37rNBsl5z2UN/zgve4PGbxZfZ6P7CvfQl7k/82/g37x+Q36T9BqbSs89/ZSepXhz5+mbT+pJP/gA/ibnq2zwPfvsM/0//Ts+Pu5vod68cVM3gbvCZtMJcl+/el2T7ZUhj81Epwyp+HJen1m7n7PuPkcPj59LRwcKdLhz6/P+kkxydXh4oEM2xS5fuqw9YtkxtjK2Dbfij+ZIyFSzfYh5j9eFvBzgNoISltqMkzb4fZpGbXjIshlH4mAUYlBC+7QdsIm4wd4H3CNZPuOu2KpRDLdF1i0bfb7fbtxDf/Mb3+z28M8S7YF3GRua14dsNn/8yccqYspzXyLbDI3K1EpeP9jf63h7yDIzBv0i0PnZqc7xuefnGdkd1y5nZ1shYB97AT1vNvonM+7z8NkPQe/y0NPwfuligN6IHCM2aimdcb9+9/49NrYesXE2Ewu32Iw/6/E1QGuDnt58fOH55/WVL39F3/72t/WVr36ZzfBDDcV9Fbo+Iu97A+zc8w3KkRZknRbsvNi+lAJ2xh/eoPzoo4/l32L+7u9+T6+/8TM9QqdxnHR0fEkTcl3loYl/qsn/eeeLL76om0/e1NPEy5deeVW20917d7HDuRbmYtv+5Vdfld/Gn6aNskqBDasSrurFdXFYri22PcdHK9fDOHWdaxi1ZX70+PYG6CEbiRPjPIBZkNn3voqAdipNO0uFsyu5Bijpq8Rv+C+0+9fQ3fxC4qHJJR0cHOj111/X9373+3r95z/Tu+++023wgx/+UNbH9vWeUUTIuWKLLW1T22xGNtvW7efEwhk2X4itlfzpuGuOafiY30J9Id4jzblhz1FXyR2IxQiQttyTuS+RdyZPiI6V+HdngeO66QTt7osISaWI5BySFzXUBH4Cf+fObb33/rv6+OOP9K1vfkOkS52z13Ry6ZI+fO99/fb/8u/189ffUIGzEqd/6tt/kocKh5qweUP+kfnQuo7TqD1sBBg8mk6Oj3RCrvEm+xnx+xQPYp4hBi5fOtLdz24R69mL/zPOR6eP9Cmbzq///Of68OOPdcAm8/XrN8mVJzo4PJJtYpt9SNx9/Mmn+gTYN99+C7vf0z45I6t0mQ1+vxTr9Z44vI/AiTljkh8GGPdHP/oDffe73+9vyd/iwdYtcv8566/7jJ/HsJ9++lmfB7786pfJJRseuN7ucjjm/JMtGzb6HQsjucVxmsTSA/Dv3L6lxr+sxDYl/8VQZSqIo4gg3hJ9S8m/FR+L9hX/3eGBxkIu2IOux6nz35Url3V0dCi/De8xajivD87IoQm/qiS/bbTPgw/HqTgG5BnHQVWlDWPwELscHR7KeI6JaWKsEHsBbuEz+2t1vIeQCMmJuca1x9AGOiMyr8iF8cUErJVxdMqD33Ny2B6+H6DjdasUqNKUBM5qeGLKcW5fmA6UlTGoWWdoZhUyzVp9rejnwE7i8FvvCzI4bzVfUyJSztdB3Z+F9VDAQ45jGhfoQFYreaEisf2oxniIDE3T2P2f0N8j72elMov2jcZx0gytTGQTKsJ3geZKPSIUEdCxFDT8Cj/5vwfvt99+W3/zb/5N2fARO+UjQn/qT/0p/Yt/8S9wks3yX1+SFaMzDgjaoSfNA4J2ILjswIXBETjOg+AA500E8DiOwJZ2QRU4005Sxy0cuxAETp7DMHQ4NFFGaoTmQFC7PTNVmQpKg7lvlARFRqoU0GIg+GxZquCF6jOB0giqATqVtBEXpiuCjJhRAyelL+zUJxyuLbP5eRDOyOb/nMaJxEl8ZrBkpxU6Z7LwoiArkWSVJ0brAYkue6apB31N5udkeJsEtmC/QAZFyAN7Qc4Zu3nCCZDdNVRJ6Nn18xk9nLD9JqfxZ2hsL/Dc1gJM+K2CF/AL9NzUWGTv7TNBm6hCEcFktDWUCh4zi+KIIIZG2AHdB2Z2uMxSg8dKARM7NWWlPOBlW44F9RVzBlJLCY+CpvsGzh0P2u50MnNfsSDJKhYAW21ZEDiJdj7os8K7MgEPeK1aaEuuExo73FJkyH5Z8J1g1FywTRgrUj6bF8oos4gxLEL/QPLsJYquJkUYU4UsPSYk9EhwQvZzw4YJ74GYbPC0PTsv4BbomQcklFWdRqcDXKKfWsB3IbmtUgh+q0yribqaZmLK7UMkp9CQ1c/mGdBwKehOw6RK+igAQMcUdjRW/LvZ7NEc3Vai5gXrAm2/0WEo/37ZDSbwER02Y9HUOmzDrmH9UGCkfayUwDPc8dFRl8cyCX8s8BmQZWEiqUx5HLhvGKAnaY+Fqicut0NOUJLPESHjVibXDdmxB7EGCrHmcZ5KdF3ga1/OyLReyNSwr+HMf8sirCFHo28FRtgTYt22vQ35YAUt06uO5q8GrH1nnHMm4MjUSsxAhnPTOA7abCZZ50L/BToJjCBm2xrPrKSQ30j1pFmR8r+GPIbnJPFlr0SlAMW7K+IF1V0xnDh8VZm0p6pKCXxj9NBFfXetAop2twk5EvhM2kKqLAX1BR1mSoOT+6toRyrjJLFXFLdHRLfRQr6SApmajG+beMNuGI0nqLhXjMeZuN/22Gws8DPpj1CaJ7ZxblywaUQqxOGv5nMoIiDUFJluULcJdqFVeB0ejaYVGRgPdgBQ/ROhhF52PHVf2F5bywwyH8lf7MZFhPh0Gk2invIxDJyhaX+ZjmOicmCRtS8fDZld4C4BGpUK/hneYQaqVsuaQMPHsEHVn4iU5dvVpUTORAjzCOqAI3Op8EElsJQqzhTnvh1edLyIUERewJYU6kfEhW+4qkxxiY5NSX9CZ3dNJ5+dLyXHblXtYLGuKFhYCXxRAFVzzu5EuLLByEkdgTbr5GLdd6UJdp1n0N+gJzPm7HooVLQPlerNKfV5KSRRXyHSYpVxXRpxXfjFpccZuApLCQzn9DW0wVb0a3FGBuq+Nm3DuETAoFEUyiqJ8yp1n3FSgsDngpo4Q4SOAM59WTucmRs3z900Y18A+HgsGMb+ny/m8gW7OQZW4sZ0I0PWD8LKTPhJEaGCbqPRcOII4BwXK2NzoA/QvvE5TIP22FSYRuZXBE8F+XVQVvXx1uNkaRbcaislFd+mP0Ik4bUhf5v2TK70uicu2gFljDuXja7K8hkv4GH/ev0VGTLh1mPcdfW8bNkzaxcnSvg3rcAktCsTCuqH8ehEUykrVcjS7UGveUSEfBM0oB9NSvg9ljUiNACf7+i5AAAQAElEQVS/IPfM/JFZikx53BkWrTVsRginFKGoYM6f5cN4VQW91MLNnud8+0jE2jCM8hu6nnMqSwfcwCZ8x3FgbGBnCKz4zzy38HWO95puJY9lpqaRmwjaM7LLZx+s+C241sWR0BuY48yrQasqVFXaootvpmY2cCpTpnfKjbc3Y1bsh8TYypq1noP8lps43Oe1ItXOM7MUEb7spYFl25jfiixujEili2Hh5bYFuX1zmVwPIzdB2GMhZg1bmYoIeR1p2ELeAN91yMvcEr0SmKggLEK7tUzrsWiaMzZqOIhe0JAKVQBXQMf0aLELeqy4fQHe61LjAiqfO/1Qh1mwl/22AIeoktupdB7UhWAZKfvX/vEc0+gf8VHD7gv44nB7AFeVRtGKjG4zbKZjisEFXlD3tcvKdWGDDTfW5mF6QduYgwpaKznhgL4LMeCibhORK7PDlHJILfjVss3IYj9GpYZxlDIUkty2IGtmose5VmRz3wqv5jqGmS/0X/CVwAqXkCrxsZpK0pb18NnDB/2nRhobRgd7+8pKffzpJ/rpa6/rEzY5ZmSpGhVRatRhqwXaC7JVFrE9KpFrJHZNrwEwTSPrtjO98OJzunL5hDEyCEU5lwboR4SK8+MybUbWRiPjetLJ5UtaGX+mWdiiqjSg+xEbRZkJr9QKD4X6MfMwxnnHvD1O/JazN/UG8A7YQB6GofOybdJ8oVGVqkxkKfhuoBmy3Q4Od3P4lg2Qa6xjX2Uj8sUXn0euTd/4UrctEQnvgP6AXfyfWv7sjTf0u7/3e+h8rsQO3jDyBtR7H7yvz9m4+ejjT+X6KRug+5aJceRN5its8r/80gv69je/qW997av62pe+1N969+97v/LSi/qT3/6OvvG1r+vF51/UE09c7RsSl0+uoH+TH77dZmPKZ9P2vfnP33xDb7/1ll77+Wv950b+p//lf9Z3f/f7+uGPf6yPPv5MZzw0vf/gkR6wOVPTpMSu9q91KerDtMcm7bm2zE3Hh5fYwDvuuh+ygRT4vuH3ht9F/SEPGW/fuiP/5VNjPiFyVdhXxKBt3Tj7cjOOOuK+fIPOKcmbQgfMT94E3ac9abQ/I0IzdjdtnzNSXjd6s8s/X+Ri336ETe/dvYv/SufAn1kXfOHNsJNLJ7rCBp/HgqAnaPvkMeAHlA+J9Z7H8cP5+al8vSWvrpLO0PmU8WDZJzbZNnv7rCWbzk7PdYt76M/w4234+veOZ8bUHeoPHjyU/+LB9z/n5MlEmaHnkabP2ej74MP35Z+eGWrSSo71+s1/pfDuO2/row8/1Oc8gP3oI7+Nfk9+M/sb3/iavvWtb+gbX/+6HHs3rl+XbRsK2R6ZpZ4/Gb9+CWKLHzC9BF/RtwL3GbL+5DX8//u/r9/6nd/W7/+Q82//ln7zt35L77/3Xn/4cZ2N96effRZoyf6akHnGrwvrYK9bP0Uu//XGW+++LQMd4v894mWP+5cN58LelSUf9t1MXPg3yrMG5qtFj5ifDg4OdY8HXZdP/KBmz2TQISQc4nGYGWoYJDgPjPMInCVpxbYL9Io5d5pGZcZFSQWwyfjyHPvmW2+zQfsIezAewSvGuWX3HOzN2WEaNEFjpDhGrGeQN7b42C8dBPHp+XHFhjPtM3nknBiw/3290gYIuW5ldQkD4GyfAf4Lvm7IuCGXOw5G7LeSG6yTRPIVenIOzg08w674PzO1QtR60AVRQxgDHD406BoP1L7Fw6RhHMnBP5X/QuOcOH/1lZf18ssv979g8U87ff1rxMk3v6432Qz//LPPdcwDNj8AqEyTUYvUOE1asafHs7318UcfaiXP+8HdS889p/Xskb751a/py+SaN8n3Df/bXw8fPtJrP3tdHg8z8u4xTkfGxK07d/Xe+x9o7/BIV4lNVJPj/x4b9yv6n0N7gucB66MZW3qddkAczMSWx7GvA7n8QLCpdd9N3M/fJ5f4t9s9jn7v93+g3/n+7+rfE69+sHUA72EY9Blzkev+mRe/XOvxYPu/8vIrrMcOyQcpq+7x5YcFZ84LQYzhp4d+cMW1feC1nS2e9JnuSOwNBW5I0+j1zapT8sQZNljQ4crJJfmvf27yoKH/NO6VJ3Zvko+TPF+es1/wKQ8aPM6tU0QoIsih5zr1g8wKDZQaSh4/5jUWfIivyNC87PLtsl2U/hep8NjC7lTkeJaSPLzPdyjp34P3ECX/GxiLI7HSjI8BIKniyzySs+P97NEpD4euyrc1Dad57eCXSzzGXV/h5THnmM8qZaVUAZ3qOCu+ykz8RYYJbIqvVVIAlshaw8AYaRqQSyFifGWuH2X7Wn73V5VM3/KeMwbtk4V4E4fnCtMZrQfXWaWZuF2Imz4soqE3fOn7VX9Q+Zcrwt/+239bL7zwgn79139d/+Af/AP9y3/5L/Vv/s2/0T//5/9c32Sh8Ff/6l/VK6+80p/k/teWxE4aGQQeqEnw2FGPnWNnOpkOBLLbJpwdET3QM1OG9TnBI55InIuKQDeeg2AiMYhA8iBZHUAIX5WOF5UdTlI1nGFmBm1/KkoAOHFvSYDuW0miJ5dPFBG9lPGpQ6oHoBTypGGeUvaAXRGmwS+RpeAjojaz1IMvzA0sZI4IAnTRAm/3+eyADeiIw3JDXpajMYhoUmMQN+or9H2jtiJfAFTYSLTDCrCmgp9liAg15KGx85Gl5tr4fTLCPkFnZkIl1aDPpSICKVKF/O7z2Tr2gQWsgFuxVTFoTX9et/KmaaDXwuaadel/Wwx9waCyNIyDslJK+CBDcF64QdmiP5cquV0syrZdVg/EBf228PFiPrhpEcQiQm6f3ccEsGHhlNBfoeMyDZMqUxEhwX+F+Iq8vqwq2daVqQH/7NpDwbVpJOeIoK+UlUrq0zhynZ2mE2Eg2IqtOcl6AtJ5RQY37Q/lw/WVhOI6nUghuW0m5pLkNY4TDXwisMuogG/+odJxkJkmFROG9RVHROCjRndyxRkA1yIC+UqRLik0kvhG9R4/9kmTFCFlpMwrwKUFVzIBMXH4JmbDmDGM5bzr3zYjXo6PDzHjogcsrk4fPep/krhlQbty07RlUYtEckmZdslxEtQXdPWksMeixW/jPHHlsjyh2p4nPEk/YtI2P1/vsdALqMzQNK1uML4COoFdB+I7L84RoQgXKWC6Yif7YYKPk739CioxsvbFCN/yUZk0r+gi2metyOcHITPxVRCa9uyTMGi3icdfpK+jXwvsgVjg1Ccb0eUYsa08BhbkiAhVJV3gMNm433YQR1IcO4JmWBbwzcPy9/imLcEX2MarKny9Ki/ah8FxYimaIktFXEQEei7yEeCZnmlEpCqT5iYRBB4XC/HodtuYDnV64LsuzpWpYSzwSqZRmZLQw+OKsZaVAoymEEQpUhT9jIW1l1VZpX4A0mjrdRuMCk3KDNUFTCgk0+QctIsjqC/Ae+wE1+4vZDL9Umol76GOItK9vygAR9LG2Y07X6TyAi6gHxd97m98RZaCf1RlWRdyke23u16xxdhz+ziy4QbT1XKR2zpN3wW5AFzkkTDrkAp9VuLA8RiWh/7kbBo+O04iAriSOK/YNSKUyJfEuDhgJfNweQzvs/Gtl0LAp9xW2HIkn5iOaUAKCkFesrTSOA4dlkbg+U71TVsBGBGKhE7Xiz4+tgGtykI+ro3U066CKwqGa/jAOjb82xCWJvVu9DZ8LxFQlXrdJ0qv70gQs6370nQsg2PTtLIQEFjXXRL5uPzi47YvLi4qsLqo/eL0R9tC5oGoiNCUEapMcZIPy+8+110y+I78QvbdNW18HvN/DJ90mk6z7vT7uvCj/RL00aSGnbrfQHIucGxY76pBPpvmgA8zS8E/YfBp2GhkvK/E2Gazr+Sf+yABPWG/3ZhvfihRoY4m2snXCw8hfdO+ZdwuXEPO3/TyQSbLUvAqeNrutLKW8gPzlc2HM9kegqB5DujiSPLi2TewI2PBa6PFuU1SRWklryRGGKZRUQlm0MMnAlq+dgnZt9l1XtC7KSIUSXukpOh0PL5Bku1hXpnJTZJvyks4RIncSRvgnYY3kejAHqtm9HWf9XOOaxAqcod1KNsIK6yM35UxlxHAz0btvKZpUsO4vjFclkURKdfPmOdm5omsUmUyrhaZh+ca+27LDZvnG8vr9siQoN3kgzqnrJ3s4eTvPvhsWV/SdSFD0xkPcM+5sdtjDvOLJZb/nJuWimTOPPD0oIW50TIKvaxb16MYv4xH04oINWItkdO2q8ru18LmE37LKkQLeZ1muC38PC+4HgoV+BCQkC+z5MNxZD0jQgldF9hje6ICJd2HWfX4WIiFiJA3TGwTF9MQbQX/cjxdyGtcmhUZnV5EahiIoX6uXi9iNCNkA5i248N0BmhZjoiwuEpwIqj3GCjZZ4b1WFvwX2Qp+CcO+6uQw7Y0nO3g80pcmFgEdIDzJ9DZaBP2G4nvgq9tYPu7LyJkPpGhGd4N+1ckqI32ReYTEVxLCSFX15D6uc3E/ALLVZWpgrZpNWxouVf8YHq9UBfHciFjZshx7TKiS8EzyEENGbw2O2MDwnX/ju21a9f0ERsxfkv0zbff0SPiyi/UzMB330BXlg6hQqHKJG5OdZsNRdM/JzYndL9x44b8G+cvsEF9dHSocSR/ee2UoaSo+9VjR1B5XBrNqxLa9tkKjH1sH5jXZtxAZ0NsL7LOqdRQoyISPO3aUsos7R/sIdcZY+VUG+QxT8gqQ3IsNALR9egXTd0uFdAref25Ypuq1JCplRy5IvtNNpX8BvVAu+NE2Nn2S8bqPpvGTSFvhmUWGyJ75BnmD/S+fPWqzoirB/0vglb9+Cc/0VvY9s2339bb772vT/rm7T02ZW/rFhu3d+7d0xlj3v8p5v/8m7+pf88G6e//4Af6vR+wWcqmqf/jvzfffkt/8Ad/wCbca/IG/+/R/+Zbb0Ljc2TYypvnA2N5nDZsrlzjwcVlBTHz6eef6/U3fq43fv6m3n33fZnWj376E73vjWviYNxMXfZChyZxH/9AG9r6zxOMkyZoYmg9un9fd29/Lt/j+GcVjg4vYQ7siK2nadJ1NgqfuvmkrvJgYBgG+e3is9NHfYNPxH1QCvqV0optGuupFZuv1AM7zsSd89uVKyc6PjnSpUtHPEDc9PNTT93UCe2fo8s9NsNM//atW9qCszDX+EHL/fv3NKJvw78RqUbZ3zvQOE5909s/+eNNd4/rQNeV/jNyXIRU4EXsfPmAzT/n1rOLDTrDL8yz5zysSHDOyeneXD/129CMxTPmgFM25c+QZXV8IM/p2RaVm5ynpZDfKveGI1Vy35axc1veTPRb6W+9/WbfTHzI5v3W8qy2z6ppmIjLS7p+/Ub/yR/n/VDK9ySLxzmyNGSeidMF24ojs5T4y/ZxUwshx9ofnL3OBur7xN7dW7eRa5H/g1VvfPoezDqBrs+w7y0e4gR0/Hbzynh0HrYNJ3xsW6hCjpWwMgwo54gtOpufHyitMqWddQAAEABJREFU2ODOnXty+8vsC43T1OMkUv2wbWfg7adVjTw1SPBplEgDNZknqimrKNnxIoIwXLUCJ5rGaZQiNcNvJletIXlN47f8b9y4Kf+1x/HhMbG2yD+l4rF8zEbxHjnFexv214LtHPPi8DnRRwEhrrfkgIDRlvhcoL/PhvPh4QES7+Sz7wL4FcWNixhagRMHEN1GmQjK9e4DlIGgYBYrZ/Oy3jPj4CFj5SMedL7/wQe64k1dHjB+g/21Pd8Hw9tj3vDHjAvT/YAHNjefvNHtlyaoUA3YRMJOi2ynB2yE3ybXfPLBR/r2N7+hL7Npf7iZ7EJdOtjXt7/1Tf23f+pP6sHde3IO+vmbb5JLZl1iT8t/BeG/ALKdPvrkE2Jm7m9375H3DsnvEWENtLd/qEDPBv8N65Mi/qjKeiGKzhhHW8ZMVkF7K9tzmvb7uuWceJ/xpx9i+T9ZfcQ+w50uy31oN50zxqyrbT0xxwausV5XeWB0iC8bUEWuecTmuP+yJSLkHNjI9SPtlmEkTpwjTAd0ROK7SRmpIUumW5z3hlGG8xvwb7/5ls7Zy9ibNv1h4Qn7Ef6ro+eeeU7Xr90AZ9IBPjk8ONDD+w915yIXebw3YqAyuTecJHR7xL7IHfLmiPxCLiFzIw4sZ1VwJSU2W2lL5CjGvR8K+kEGYsp6VKRcIkKCvkswuAOADfG8x5zofD1GaSEPWa9KaAN+xh6Mx6XH3Cm+qKG0t9nrvvBfwGwZA+fMPYnMIpZd4nFdZrdqJc9l1U5W2lJJPGzJRVtZl4hQwI8uFXbPCFWmw6Cfh2GU+1FRC7GO2ALRH1GRASsTu47akk+Fjg3b+SHEjHy2qX7FR/4y+f+zf/bP9Pf+3t/rE/yPeTr+1//6X9df/st/WX/xL/5FeYP9n/yTf9KNfY5zX3311f/qovitqgcMonMWc3sEdhGQDpQBZza8Zr4P6fdA9lOkFefs8STMgkybqQdIBGGBE+18B63f/Ll06RJPnR5pHKcedJCS+zZMCsbNDFWmBjarqgiAadAeG217exuN1KfNSKCe9SSy23DsoUPwLd0eBZ4DaGVCDIWcqFcWzuIwZIPhOA5aODdGy5bgO0NHw3lAOKL7QMzSwMAYCdRED0+yhi+3Y4tATrdnZg9kwcu0fe2yMnDOSXL+M/DtH5FlRc5ZglHDZj6bDuLQJhk3oNXbgLFdfzFAJCck39w06LtkRE8EfeRQF0cgUzE4JxJMZ0Hb4goGaJ1m04zeAt5+pFmm1ZiEN/ilIcx2PkeWoH3ttrIMY43KKEXSDswIfTrx9SKRECJCK+2wk0Kqwja0wVKZJCKSne3SecPUXcVXIi+X4Ozkmj3ATYdGw0cEfFOV0IO3uP6CDzAiOWxJWJbRmw4I3RNHQ6aVPtOvTMAWzUzeDYGyEtNTsx2ErPQbz7y7/6tgEwr6/EmlinLOBBS0jtPUE7oTa8MXos2iNNuZxaHfDIlIWQ33GafgmbSFpIFzo9N2H8x7laxTJXyA22Pi3GdC3mwmBbCOzwW7gNoX4N4Md9L20+a7PPUGpcerx5FxRsZpYqdpHLBbyDcom2nUITdFXrS4LmzjRfYWnVwfiesV+W3DAf0PmMwODw/Rc+y/+7fPRD8xBsVhu3Y9GCOwUSL3OJasYzEGKwPdV8iuWLvpMYzPLsNF7Cz4KAo7mSbxAbBcQJdt4zF0zuJZthWyNUplEXNr5+nrRp/tCgmtrmeqgInkbJ3MA6ZJ23Lhb8teXEe4JvmbdKAeM4yDFZ+6zXzdGZGKsE5NPqpSyXXQXt0GXGd22SNCQXtyHZTMUC+VMp4tkvhlD3v2a/zQ0Ms28ZgqbB+SEvjMnW24lEwXWuIYwU/4ZpZcIkJJkULW0Xkiwe1wtIcEb8OmIoCBJ039Y42a7UZ7o30hX4lzZlzQlJxzVtoUwiRgAE9FoGhhk2x32ZAFAHHQwYf+2PGN1O4Alwojj29/dteu9eJFDIihkDjP+KuIJ5+tjxeLQ5VmxkJVqtlPkKgsIaweH4tjiUAKBQJLCawQ0j5O2qgK8t1WXfdM9ICQG8HzAse0vHjhUsFFBP6nMmMfF9Mw7oJdGkX0O5arylVjoPuAKfE4wPZLwsf9XNKPaFRWfP+YR13YPH3ORKWQ/9n+QPePzIeS9Av9FUJbW5RiOaBsuaxnHxfQigCIdtvAJxfD+Py4XED0ywTeOmVBJdEbOcP8eu9/6usPU5Eg04v+w+OxqWm3HDu4Ha7jrGFjuvonYteOCEKU3vb4KyKUNHJSPwxEZcUuLqZtAXozPB03jT5AFODZ7r7MTHxVmKfJ/oyAJ/COgwSuGG/GWZatKgdXe64oxuBCftky15tXRMjjweuFiFC3X0FLPmxHaef/xjpgSxwvWoHb8QQGXtM4aRpGDcPU5dnpIdSANuNhxcce3+LY4ZnuCq+QN0/M2zpWWh/4JTHI5goEtPAA3De7Aa5la8RewrNfA58U28r4jsuqBFLIoS53ZvWQawq5LmSfyZfyEf6Sm7Qip4Lx2cDFwBHBOq92NKhnJnTWPv5mYBO64zAoaPf8a94eL5ZjYax7zE/MiZXZaWxYk9oOXp8O4LlEhBbP7ygw4K/CNzPX9jFN6ge2s5gRoUaMLfCeplGGNa095lvxkMR50/lZIDZw3HfOjYhltKxuc916OkZMO9A3oTtjjzNgDbe/f6ABXzboJP10AxpsZO1xlpxrB+Q0P8fQiq6G3dFsmsZREUFJWVbLYUTzgSTitS67UDIKOOxj26X4B78V2VMB3Go0RQBDocInlMBHhqSLQp/5iyNpj0gVZ9ddBmxtmi6A4OdVxswoeLQe05Zzxa408GlKaPIlnxb0S2haXvu94YPIUGVKEOKjCMvbtCL7Sv/C+FpRtllH+gxTmd2ujmHHS3LtemV2/JW49tgg/LTgj352m+USFGhI+GaFItCxBkWEwOacSq5NcyV2F+PA33OBbQMq/SkAkaFkXiiqkDTz0CWAbeCcnZ7JdVH35oHfRH7iiSf05a98VREhvxH9CRsp3jy0bpbf9CNS4X9ZfXMEEdRlTfV1WGUyjslD0PCf7N++9Zn6ZhTriYV4dxnJIT4DgtVWJOPjyY9T04rfWLOjSMPGVSnbcEH2mXV0VQn2iD2L6RgZgIXn+fYM/WYFdnO9uo2kkRi1P1doLdja94OO/yKuQw0bdHLykdDZcr/l+KjMzjeyyW9rP3r0UA1/32HDUWy2Dcz7R2yw7bHW3mfsXzm5RHyd65xNIgBlWv5t8JpGHRwd4IemhTy3x33owdGRglh9gg37B2zcPGRD1hvf/smF22woeTPe53Pi0ZtNbh+gk1V9A96bTwuy+/yQsfyQ++xxmnSIDM49itIZG8D32TC/dftOfwP7HhvOpnWbzU7/9IkiVMjguWMmBj777HPuW8/ln7nx5vvb77yrqpRC/bh967Y+/ugjNttHufnw+EB+AeaA+4An2Uh/9tnn2PS+zIONAw3495R1+z75ZWu/4fdj7q0N99zTz+ry5ct9k9hv4l7HBr7vvnR0SZfYRPQ6foMuj7CLfyP96PhYh9j5jM2gBw8easWP9qHfUv7o44/0wx/+gfyf03oj9fadO+SsVd442iPePJeYTuBLh1fj3sf4wnaX2CQz34H4sP4z43iLvT0/7WReejy5zzgerzPx4zXeyhhy20o8+GwYYaj9vX3ss0e87yPzMfV9cuQe3LAj/cabiYEmKTFiEYPnxEtEEDfnwNFDfUM8jWzm+Q3wz3hw5QcJH338ofzm7jiWtvh7xaZ7wDyJ/V596aUv/vLh2hNXlCH5AW0jp1i+lbPrC4PV58ySfe/xc8qYsv1+8vpreuudt/BtIYfY19jvtjxjTl7RV5HoMzHeZux7poWYSexamZqGCX4h0/Nodh8s5T2aBX/5+hbjxnOk7wf9czvW2/OLc5HtGF3oJv+rLOhJ/lohtGD3FX40yDk+I3ocWCzvHfg/U19TmuG1pTT6xXUUdCp1Sm7w/58w4utLjBH/J8zTMOqIeLt8cqLLl07kthPq3k9qEOYj+7XzhiaCybI0bNjJQ9c/g2r8B2yaHnIv6jyRmdhtQfRwmMm0IgJ7rVqJP+vnQi8km4JvucCwoWtVyjknIuT7sD/g4de//B/+B73x1lv63u/9vn7j3/5/eCD3mXIY9LVvfEMH8D26dKznnnteR4yxd959R/49/BWbCeqCke0+TpN8VKY206BTNvC/xAb7MRvTpzxEekR+G5lv3Of/B2KPGPzOd/6kPvr4E3kvbdhsiIk9OTYFjTv37sj2Mu1hHHrMH1861pNPPsU9+YaHAld0+fJl+T7dZZpGHZIPTpBxQpY9xkrhn4FyTgxuWNs4FxwdX5KPAf9EVo+3h2y0O5f5/yP48U9f18effKrIUITkfPcGDwzHceryFPRG9oKcIz7kocM5a1/Ts813Zm6+xLczc8MghZToI2zf50eIeu0UkpLij+fJAX43/Nvm5NQFed3nPY79/UN035PziR+abdBtnxx/dLjf55bKVEKzsO3IeBf5sPD1MTntCvYx3cqUfT5N7P2Rg/wQI7MYPw8Bn8FPi9HH5jF5q49d4nDE7ptxlPdoGjFalZpqAGfLmEQ3xszK/MAU1m0/YdMhC7kaaoeqitm24dd9DdhPEdhklI8VGV08fgd4ZCRyhLsU/PN4tE09J1u/hfy5kA8th3NOA9JtxoMsGOolrSudEYE7mgwbAcXkGh+ck+fFPXvSNqEfJ7ms0M6ABnIJqY3Xel2/0mPnmV+CCFbub/2tv6V/9I/+kb72ta9hBLT/j/CxQd977z19xOT8r//1v/6PQPxvb2oEmScbB4A385wkzggoJ/TAG+cMBMuZWZ3J0eERieVMiZPd4PNE8AxDEWCDirPhnVCIgT64TWMzjeBUX4BkEpR2bIgAkbbmgRzGM1/z3zKoZybAXcABBzEHm2EE3jROBPcgkzGc24dh1AifmcVbMEjOWeh58hjGkYS9Kmkz/DCQHJlgjRfoYboONtOtSlUWcu0C1/L0G2pkOQfHfBzwM8l3ZeI8Z3L3IAps5aQ0M0i9mI0ImU9EakVey9GgGsEFhosIrQwGK2CaEbTzMe1ChhD/wA3TRd7MwgjqsnX5rAg4nUSIdsKUaxQVqHxCI/YYxkEJjaIsJB6mKCbRmQnzlKeZZ9qQzBoyLwy+EEcTiXOR7eGJ0bJVJmRXpG+KSkRu0ExZ1hE/nHKjkdB3op6xR8CdTgVthdyllBehGcUkOcPkF5/CJwnNrhzNjeK6+bpYjhnbB+224Rabj9ijIjXaryRA+28Ic0nZ9v79cS+czlmgbinZQlmlhs+Ma3qrbYHOM3HWSGzm5XKOj80nkcn+a8TlCo+VMwaQj8qUVmrALNjOXWWZqpQRKvhxUqPPNi8uMpKkTB/6jvglwZ2wfXH2ItY3Z+eMO08s+0yimUNfYGaWTnnQtbDYh2D3i+Ejg/qirNBmM+qQzSxh+foAABAASURBVHLrbX+KwzYx79OzRzpjcXTKBLvloUqklEP2t2EeMtFtmazmC/2syxb7Vo1MGAfaY+Kb0cEPqBxutseCzSCvhL91sKuDujCO7Wf/ebw3jNILiCs4rQdq04wP5u2ihfYZGD4q4yNXoMtKu7DXOE1awHMesB5ZpSrHcpo9ICHb0RcZuzbXpVA/OLm94dsILqCbnK3D2OkEkKEhjRsSNBq6rsgZXDYEa+AE/VStHfZe+zmMGZLpyzAgNHAtb8fhupB3JCbMM6HhseGYHLCt+btfHLZXwLsqFRG0hBJ4cQTnBvMQ/6g/tjFdcruvd/WVBcGMbWdf9lIZygo9Pkyr8hc8BvLCmEX3DsZ+sewe8yt2R1HJ8hDLPkcQbwjb0LNjoLfhAeqgq6/FYb7MAYvlBjAUNLqAfFHjpEjR4/bdeSbu7JsJuazXCh9j3L/3QAIykb2B5LgRi+zFAxD9KiEkKeFreOOt5k3bYl/SHpFCvJ3/DERJ2gCRAm50Ok6MJw770Q9Ou370+VoFIB9VKqtk+w3kH0iR0xboN+jvCiRUwPi8YkuPr4ZMNlQ9xh9GRYRB1Puo9TjPlH21ghfhfhc60UMK0StxFkfQFsAr0cHELYxxKF12eIb7fQbH3St27VGMbRrtkFECk5EKF9OksbfR3ulw/fgTcSEP/CJCfLT70n/8CGTDhnIBwifTXJDDdcGz4JkUurm0HK4JssE1eVu7wzFW2LUhe2Z2e1emHDcRwFIGYi8rVZnysTD+ISTjJTxsj0z6q5Rcb732QBeH+cw84w3qgk7HZZE6jINqGgzBzR1JH3p+EO/+1XVksU2tn8/mY3TLuMvvyI+iMznW7eY/cqM1TayH3AAhx9fgXJHJemlLiyDXhEaKyj6uiSxVphynlSXTqUgFxW6ERbcHmIoIJTCGsxyWMyK6Ds2ATdCqXsZxUuu+WMEJ2vILe6rDNk5Nvombek4mepo6jybTLHKP4z9U5LbVY3ORIlLnjOmZfC+MG5RUKvhnsjO2tiyebxPZokLFeLKPAcXm2Ic2mHOzOfWbzIatxbEyNoxve2+ZvxdsO4IrWdZVESFlOkPQEmBIVYV9VkAaN61XmBNnxu2KriPrz63GaZJviDudEPrid2icsX54xEaVeUBMWQm9JstJpceE5fH8WvT5BlHgP5arqoxmUCX0IpDL9kaU7vNKNRzojR/jGN7zRjFHDeSIgbjoyBdfmaXAjuIIao4dF2FUx1iaR4YqTXdFx4WuJrdbt11Bt0oNxHZEYBPJ7QM2jEhF4Ncm4m5LmbuuSXu6Hdt7jKzEfsKjolSZ8mF/2E7e/KkctOBjKWQd9vqapojvWWa4gG8fRsKflkQvTl1Wn5P2yJRp7m0mbaaNCluafsN+ve9C5who8FEhBx/TzCrBGts3isySaYPA7Fco507KSuxsWfM15DEekDK5lVjzmnLAD3Ik+Rr6Ezbzm3Yb6K/ol9CDZX9L7NNPP5U38p566in5LdlPP/1EH378sbzxuyhYd+OHGnXqmGLN3G3AOvSc+5SqIP4m/DDIPzFgXQsbvPDCC7p2/Zqefvop+vfYMHignjuJGcso+Nt33SbwsBkC9RIlwtfY8LFeq3Hgl5Uq4sr2x4RAlYYcde/uXXk8LozhAqYBD3klsplHALkhd2WWjk+Od39hySaT44GuC9+FTaiGjxLbLR7/vUXym4rGX7G584kfRpjuHjS9yfbsM0/rSb+1f/OmXvLvXd+4rj0etFXawuq2/eyz27rnzSzWtLfv3tG7772v+2wa32VT3eJ67Twwlk/x6Tvvvau3Lt5y/wGbyG+8+VbHPUcm56YuVkCbsmKvGkZNmz15g9Ebm2fkL48tF28Kz9huZ/PQiuEaYyFQ3ONmj03yfe6NG9f+KYhhnBTQK87+6Qa/LXv7zu1usz2/TMZYWxF4s5l0hU3J6/j4mIcGtslE2zRMck7xG7A/+/kb+tFPftzvnfc2+1qRf0GWYRwI+er56x76z6yr/ZvT/jkDwlWX2Gh74soTbMQ/oZvYdALesTMxljbIcMb9xgfsKbzH3sJPfvwT7gnuaWEc+J7gUzbgxnFS1YBGsdv0p2669mtkdB/7zIygFX9jQk3TKFGpSp86jEeg7eVYMJzz3ID+3qj1m7t7+N9x5rMfXNg+ic+N47dOH7D5GhGdbsNmC0Uc5t3wQ1WxgflQD9jgXGl3acA36ltizfnb/nMeapCZ0H/cjF1XQLDrGX55IO9/fH7rc43I5jx++fIl+f7AP6vz6isv9Tf/bcOVcX9O3J+zdjgjDrf4Ilh32A4q9B5SdxhLlt1rfcs4YLtz7uHWC9kzS+MwKpEz0HWGVoE3jqUNfuJmUf0IfzfG/CLH9Bb8R8QlzxjISiHnmK+8+iXkLDnv2rbCJg0/2la2ve0QkRrIPaGA1qqGv7bQWTnb5+fct2+Rr2GgZWsMacsYOj8/1Rn3jvbBTNwVcq8EwSNsrdbw99R/csU/4WWeJ2y+X792Vc89+4z8n0X6gcmCvSpTxrMtLNMKbiDTAv+QdMBm8cS4TdrsqwfcmxY2sySW0fCCrwiUzJCLaXHJByjoma77d4VvaDfs5b/sX7HWTCw4NrZuh6nhf+M3/q3+n/+v/1H/j3/1L/Xjn/5U/+O//X/r3/5P/1+99rOfaeIBkzf9Z8a5OOCCDpL9NY6TxmmS57Wjw8Ou68H+RseXjrDJ2GEcb73UqNd4+PLZ55/J+eDm089oIq95nN27d1f+K3XH/PWb1zVOE7FzW/cZz74/N3+vDT4gz33w/gfsAX4s/9SL/xoiItSwyUz8NfQ/Zy30CF/VMMr9tuHRyRVFkO8ZI5GlkytXdPXJG8pxo/c+/EA/fu2n+ulrr+uDDz/Sd7/3XU1dr40cRxHRbfs5cj/2991795D3VDPxZVuu2DeUikzZd1nUIxQBLrJRUcJ3Jgac60Zi23CO91M2gl3OibMCZhpHNtoPdHLpsq6Stw722bSO1BOXn+gPb8YqDdDd9/hN+EkyzDQMmoaB8TTg9MZcPMvrk4jQAE37gA7G+4L/1j7HFbQcU86B5r+gj+sLMd6ID48Vy+yYhg1jctIBc8MEXgndiImVeAo6Tcv0E37zsoXPrBUa1hu3ABGyDDv6M9eOJGlEtkSP4mwatiedKqUiQwEvX/fCpN5hmJtXZLXsDdsjihZsO+N7BTghLcjleAhFR52IqYCP95f6fFqMRegMjK/MQRXwA7cD/wq/8pfF+x5B+8477+jXfu3X/lgs/sJf+Av6jd/4jT8W7B8XaGUwOCgeslgRjnFA2DGJYxwYdoYTQkQw+M4JoIXBsKfCSQ5Ow0eE7HQH1f37D3SXSaZBt7I0DOUYJLi3HXc1UJiTuEEj6Ii5kUHPCRrqg9iB1ICzXA7GPhiZiLaUmY1BB5Zl8wDZMkHskRAN7xLoIA7LHwTqwsBx4i7kWAh+11cCdKXua5+tr6wDk4wDtg8w+o0j5JjGSZUpT4wTi6BhHNU3NT3wCOJCT9MxbEh9IpsZiN7o8VvulmtHH1MAEEyo3Q4oPZMkbWMHe1XK8q7Il9QjA7Toyc6LvRmbmtbK2bRTIQHjCcPnAAdBYdJkfERRRGDnLdeBXItwApMD/stUIoevAxol+DCYo0K+tl+9yMhM2R72Q7EIaAzyhWIfOS48eCNEbMzyAHfiQy017IeYFqGX5pVBr0mZ1XWKgCf2tU7DMMr8ApiV4ja6Ec9X6vCVKes1ThOT2YTE4GOrQv6JtsrUOA6yPTckY8sy4isv4PagL2At/2j+1B0/1m1LjMwU2922HEja+3sHgHMF3Ezism5dCuQVx8p5RceZJLfwYIfQoVV2AzKWxk5jo0uXjrXPhLFPjO4xEY/EYUiy74ZKjYUtwHdcW+dEh6qh8zbPfW5Q+9siwDnmDvcP2VTfl2WxXseHR7p/774+/eSTviAy3ZkF1P379/ric0Yv2zFSsl4T9ijbi/OIrc6Y7OxD28ITvuvGP+NmcEE3x7ppeOI+Y2Fu3JmYNc2EzopnEGZ3A409hF0IITaEFkTEd7QNyG7fevwaD6t2rHEalVUYI/GlS4AjRQSxtGIDCpABTI8p6uKISq2ML7F48oI0U7Bd0Q9bEnQrG2SAye0+N2QwvrD6Fp362AS/hgSmOr+Ep2ErIEbFtsqAHv6HOi18Q7uIHYWUyBAZchkHYncYVP8/4v7s95Zsy+vFvmOMiFi//vfbTWbuzJ396U/V4VIUsoXsi2V0fSXAWBfJ2LKNsHjgEfHAv4AQDzwg8Yp4QkjYSFgg8QLIuja3ClMF1ZxTddrMPNl3O/fO3f6aFRHTn+9cex+Ki+GCxaFir7lixpyjH2OOOWNG/Nau6nCOC1catnDdpZkO8Nbd/Ff4N+QKAN1vG7vPdbeZTwJPtxJew1AaclBGuEldBiV91fkaNqsUmcqnIOZf/QLK8BIHtd03snWbALsiW1XS7g8NPvUCxM+aU5VcPO2mp0P46/fWwzA0FvIu+GvFZgEaTf/Bz8wYW8kRO/wg5zBf0OYFnnVfkN+sbTPTFDLvyv+IrNsNaKbo6NizHQwVbncFuRbs7/EVQQ4BzjCJrWbHB3NKUF/huWX8VPftIMtmEs59Mze1M+O2wS+xXUTI46nHDdfGNf3MUkbKMJb7CtpVpWEkTxE37ge191s0UrBPQkQ1+PeKW5BxReZu66AB+UzXNFdkMDytgHeIXvU4ccVn+70SOcIFAjDNKiGcstLhtCuREn0K/eyI+DcXEaGIZwUQ6nx39pYDMX35bxXbdn2qi8+2S+M6IoipUCJXRAjC+r2Hm1DzaRP96Ll0PMY/jCJocy+ngMYz2jM+WyjuSgisxJH7XDdfyxMR6v8CWvQLevaLaBU4GYx9SRHBZYjJU+Kkwj7AzsSJbR+ZNIeSs0tw5Xhx3Tl06wWwOJCbb3rVYSFB9mqKCDlmQiFT2mw2igjYJBtzS183pa/D1zNiLLIu5u8bK69XKhPxm2by8kBeDyhZBsOBqiLPWdaG/QBUAO9iW4rD8+UEXlVxZVVXLeg3Y8OIAKX1MmOnhh5RSEs7wQZ8EwKrEundRgn6M8GTVJkq2swrOXuezEpZ50SnypTPDqBOGxiPL8OuyLug04ws59x4J7CHhwd97s8Ms+1yiuOSm7UVo9YwcgVviwWM4Yxn2p4vPa9PrA32uNHdTHsd1jZXSEnOGseJ9dG+vNaa4T1NoyKCsT0qq5A1uE45r3i8i8M+tpywl2VowC/kMsvvPJHAqIWWK3zH2snyDKxXDg4OtWEN2a+f2j8i5DnNtLNcl3y9kkcX7L/CxPHcoIMg3S9uK8tWcLLeCg3oEbSNw6TelyXRHpSER0aiC/DaHQ36Ald8zdjb5wQngLPtQOnw5TbgArSdDEAiy4qtQkF8rjKs82vBvzI1kD9Xcpc4kusFeMGndV3WnQ7EFRUgiDXqjoHgyusm28g6cinjR6RMwzy8DkYc7G46on3KcD+HAAAQAElEQVTpxbY3feM06HkzzNdbdPND1BV9Z2ReiHEwu9wer4F8Xf8VCTFPtzlw41hKBGKkaXXeh/DCTbXfvHzCRuD9L+/LP6Vw+8Xbclx9//s/0Dts8j7iIY1q0GKjQNtvFG7w+Xe+8x35P97cY4NpZC6Y8D+LJkG8b7Buiecel/A5ZA1oum+88XrfWNgyh3gj0P2Pud9y/DX0cZFCDX0XbGu7cHIT1o6dH2QWTZlFm5RVupqvqK9K5DtH3qJtxkcN2AG5hhrBHbXAgyZN0yi/NX3z5k3Wt6fypvUCvMe4YZqZoq/l6BszbP40cJ88OQd30rXr1zlvWMeyxkbWAX5+A/u5G9fZZDlWY/3mzefXX31F3/ja1+S/5P7aV7+qBd89fPRAj5886veY3lRaoev7kJmxkVU8QLuyiIoI8uGqx+iTWRqnSXsH5A7G/RW2tawrkNYx0Lsh80yMXvLQg6GqrNSCbN0O9C3ECYIxlgaFAwFEb1ResH62/X3/7A3JEXtVlVqEFKmEzj45y2/M+6ELpDRD12+6fvbpJ/j6UraTXwpaab9x4wb3a7P8+/Q/YbPPso3TJMevN+u/+73f1jtsvHuzzRvqGYEdD/XCC8/rBnZ98daL5CbWFsScN+U9zk9Pz3TCZv4G3YXcu32HD/TWO+90O0aWnI88Nr6GvZ9jU94yVg064v5iJQ/v93uYA+wKLDqZbkRoZGyjAP6ckGNftqN9UtCMTJVhOWeo1wdy7AEPJRzv4zCqsnRweGixdMH9xTQOKvhu8ZGL6S341rHj+w/7GSZ8mtxu2U6OjzXjnxW4hqy92NDoaphd36orxo11vGIPYeYeSSFZRp+FgCtSuHzMBqR/buYTHkJkEUfsO8BQr96+rds88HIsfvvb39Kbr78hv8FdmfK4zUhFhDIL2Rr6XGizmRT0J/QzJcsmyyapIoBNNgW5L5f7uIep0gZ/j9gpK5VBLAGfVfLYurQsIflnUOwTtej3eRP5/vZLL5EfDuQHXwVu62Nj4cFRA6wkgUgJ04yUuc7Y6xK72I4La1oWJTKUX5jzQ5stDwS7rYBbGX+25UL9d3/wfX3Owxi/vf4ydqkKffrZp/rRT36kH7/9EzYmRx2S566fnfZN0JXYFvounBdyxQqNBrMQ3/jNm/ONvnGa+gOPc+4/V2ymlpjLEkmRBbR2B00Nu6yUGobe3kQjRm5AJLjuwzzgu4U+dJ7hDYpW6oV8d9mr8l+xvM9G9gyV+48eyZvs733wfsfz2PZfI/lBA+7TZrMh5kfy4dBjfiaWLonVc/JARFgC7R8dKrC/Yy2r9IB78R/wIGscJt3k4WER3zO2XMk3++wLWA/fdwv+C3ONXwz0Xyt4nD55fE7cXmnGRl7rPbx/X/fY+H7CeujLL7/UOTn1At62q+WwLcwX85LzNh33HB86doZx1Iax5zz45cP78tx0Tm6+zz7kRx99qA2290PdK/RJ7BPKvrfgBzj+DfsXia/AB34Ytk9OC2AK/RbbVJaeLz6J7kX82uqSs6xU6Gy7Z4QiQwM+C/rmy61Mw3nTD2X8axheF10/u643Xn2tb7hvxlFHzIH75K9DivcSKkLXeWiwmUZ5/sBZyky4w5H5Y8G2wXXQYlvbJrYtlxKN5mf7r4yRqh2e19PO/xfo7zlF8HA+cHshc6HDM16BMgPXtpnlGSI1cG2YUBAjAzlg0YTs9u2WMea6ONzv9Y1LQDeCFmTNLJkvl0r+BbBZpYjQCr+IkHWxruaXXJvGCpyL40iR8tgy/Mp4oktlX+AM26TRZrlXx5mCpWVTwjsiDPr7WnZe+DmK0A30H0G/G/k/Au4/BcTOv3btrD+VdPBPDDbGuy5ZcDxzQGPUrg7cSGVVDyA70QNyJgE0EIqB8zN8C4BjB0+aONHtWSkHbAAbONg6B32Nuj+m57YNyc9lZuLMHAjUjYxvOX12IeaQI9UImuIm0otDB11lmbO8KOqDCkDLZtqCyUxwOeF40NElB54XS5dOREy8maFisGTsZJ1JhsMwynJlpqzDjFyo0Nvmp7oHfREp064oGbaqFBkSwA37Je1+E25GBve73f1ZJS+i3D7DT0YBK6h4AEeELIPpOTl4IK7wHbIYdFst1D3YBI8FHXw23AqNRrHulm9BYQ+wxF4NuyGWRWCytYVal31hovWT6aqU/EE28wn0s61CKU8g0zRKEfJhHSKiXyZwBQ5X7pJC/RjGSaKPUS3yGmWV5XLnSlz53AsCWxrXbQsnJ9veOmaVBJ/Dg0PtMdlVpdzX0MXnxNYuoYD2ArvQ8889p/7nfyh7dnKi57kxOGNRdnJ8qCM20qca5MRpPEC04ttyG7EMmU5nQeCGbS1XREpMDs9kN15WSMhlGYr6OEETG/tcXcZVCVpPtt50wQ9jFW2BOZpmJoUVG0SEhBB+i+WKsRcR+uLePX3JDZwnUNsjB+OlehJlctuMI/IPOsYmRyyILcPiGGpS8M+6nZ2e6PjoqC/efb3PjR0q6IKJeoCeJ7aFxduIrHvQ8wSycuPlTfdLJvBA93GY1DhfMSlusZH5bOGzvZp1dXHV+yZw3S4OVJSQPyI10j4TowrxSSULp8rqckeEKtNqozlCS6qhFLTZ3hnV8R23XvA8o+u+gNqCDQpbRoQS/3OSi+Vo+G2l+DoTHlQcu2snYpZNCzfMW3RfGJOBBIZbwWnEFBjQap1uVWokJipo7X0hpOQhyaAxqdEMeXlcmm+Dx4LOCd+i33lywV7icOy4z7LDwK6g1fJIO/jAv6umzST7JzL07N8KXdeNkDC0nSpS00AcUDpf+GSx8NyZU0H/jCzmGxlK8MwNUui/wmsHaNrGV4gj1LDDTD5wTqABlBULYQ984kXdSjz0dr6MYtlN2zbokJCtTJknIE8/9tyuavzWaYQigFMgzyK1UA3kUnybVd0Oh4dHtMM7gXUJLtV+JjsVmVajLSpVmRIfddhQQWdljJlnEV+KUP/H2blzGAZFBPmUpTaGSeoNz7h9IneN5LuJedGL7IS+YzorIA8v6FWWMpOHjdt+tn89XuUjpJWYadANhUZ8436XmbjrZ3y2dW4QemP3hl0W4NXlgEivi7ET0HdJIIPuXWnovYIXGZ2XfVDwMU9xWDbXTcawgCtoF5WMVAR41N3XC/L2br4idpBUO9zvPXd6yGp5Qe/95mOY3sdXPsV3+0wcmn5gK8NUpQCh2LfpJkQicJ7iQLq3PYPvZ7pB6O3tqZyWcMGWPocCUaBXpcqUfeU53vbZ8dLORuBalgJuGHdzvGU064SGUhI29c3NzLzaaLMuydl0EtljByLjCQTHiPnY34X9n8VAQ5HAzm533bnAed4+99zf8UOaiVHPtygAb6nAcX1GtwavYGwIAfe52fAceMDGURG75hMZMu1L8rHzzUxeA1QTm8oRoZH8wAly2AZY3yCCoaRusgu+gYVsj6ASkcpEWyNx7U9vr6QKpi+o2YZZvm6y7qL9kpu3mXmCKhBChpEyddqeYy1jRHAjOGrLDYjXNFtuboRhF3R1sQ6+3kPXo6NDcIe+1vFc+ISbS0Dpbuij3h4RsE6t2NByeAwAQFt0GAvijafNZuo3jxs22e3DLXZakHVm/D24/6BvYGyRybi2r/nbP/adi/kmNsssOT94Tq0qg8sy+zeT29IUEVoY1zPlnPWlcaOSdimyOIdmbJ7Uh2nsckcEeiZ2h140LfQHvAbiMzNlei6WRwp1pkrOAb56qSgVsVfQrRgk4CoH5qZVnkctRyMeq8vsWChFGL9piw1W+qxjN1qvqFdldsiU5OZpb1Rl9iLg/VBiy4OFC9YtzeOqSWs/U5FUhezk84KnC01K8LNqd3Y9JcSQ4FY1UA9tWOdN44RdLxX0uL/It45de35HHQzGKWgy7aySAKxKaJdsQ/vANmv42XDjRCxGykehz4qelalpHBU0GjbBF7p5fihgG/qhPiZfNbO58vDLe9oSs9Mw6IxNzD/0S7/ERuOh7tz5Qj/80Y/0hLVT0ZdeO0F7gfAV/Dfw9qaF30D2Xyhvt5coYJpXcuzMrL0QQRHBOnePTZW7tF/0zTS/UIEA8garf47mfTbyV2JEDODMAf134yyzwKfQFpnCFfKZLyVtjrsGTsOA9+5+qd3bzI/Y8DzC1luF8Be6i/OMzIH8V09jw2vAmXWBcbf02XbOsQJrS6wbfsHXl2yaFvrf/eILffDhB/rwIzaVabNsJm28ht8O2WS1/c7Ozrqv7t//Uh5X+2wIub+qul88Fr2xf8gGj8fcSp44f/yYde2VrtiUc9tMnr48tz1DioBOkvcKk9m+M/661Ep+yCoJkCYMQEE9bJda8Wtfc9FsWn6YcXi4L+cny/TirVv6hV/4BfmBin9/+803v8L9xXV4OF4lGOGnx/AdZHkavGynBTslMW0/XMLjEXJ7rDzgIcmDhw/6hldW6Sb3K3fu3JU35bz5dci6fWIMDMOow6NjvfDCLdbyx/gw9fjJY33CxubbbJb7bdnf/f7v6gc//H7/ffgr8pdz5Lv+ffm7d/U7v/M7+u53f1tvvfW2HDf32KATh21qOyzYciIuPd4+/Phj3Wczrxhnn37+mSJDGSHLEBFYq2HDpkaOW/C3/bMrKb/cgxFY42T3pfCv42GLPI4Jz8NPuO9w+RIZzHeG9wydgVjBJfBK+X7eb+OuGCxxjm1ovzUCxzBCjohU0DeRz/eZB6/I41f4HxC5SCkA5CMrqYbCFxBb8MeKbAE+rkYndyA5iOZh+KxinM8ax6G/7f7lvbuM7wNdMbc9enCf82WPmTPur/b397GPYyCUVZ0etzl97J70/s2ON+NiJmd4rhG6XV5dyPdZC/pfnl/o0vMa47nRd7CBZqQSoTP4Yj2KhNBuPBib+xvLd8lB+8eHCnzl30y/RXz6zWjbcsbmDX4rtGds43udS8awHzJsrX/XVd1PM+N5JVZtbzzbx4H1evWVl/TSSy/o5PhAr73ysvwXuYUspyen8stffkP7/Q8+lP9Swz8n85i47rzxw0cff6SskOU5QsbE1tZCHCtaLNz3Dsg9kydvPncDPVOXjOOJ9cqXzMMCXpGYyRKBhAVXZAaVi9bbuYFWFvbGiRnYKkuKUGTIb447f4SwGnhBGWtU8q/hnC3xe7VKM9d+gX9XQlvy4gy9Fglm9JfkFsZsFpT47O9tVMi9EkdJzF6/+bxe/+rXFMj9EL03p2dKfLd3el2fPXiktz76WL/23e/pMTa/9oIfTB6LJyE65j78lNy3P23gsadhGnq8LdDYI/dFBHY/1SEwE/PSQlxklfbYcHYu8BprgeY0TaooxsyFMIq2vkfHjlWpvc1IzrtQZshjvcaS/2NRr3Nm+FiP5269wAPIQ13nIefrr79O/r+CDB6C/+PzJ/2viF5ig91j1i/9vfnmm8De0EN0i0xicREMPNSFSYinFRc1JfxNv6pUFczlE/bEsNB1rHGifaezEVdilOwAEQAAEABJREFU3uuThOaIvsfkvuOjY732yqv9r5tGbO14DoUS5JlYdoxbX62NfLSg+6UE92ncqK340mOAlivmWMfhOI262mIn2vzioB+O2I5P0HOBvyW3Tw+wecEvAm4ZmjaTVngEtAPczmMYlVzPjGfnBNtzhcZYg/xC3Ja9kQaOMMpnn3wq5/yF8RiWHx07Gb5G6Jie4da2EgOLIoCiVFbnO5Mjs0oN+g16oMG5MfcxVyNf0BCYdiZGGj1B2wKvGgfuqVvPX86PF6xDZ9rHaeptVdl5LeBVJlR+fz8/NwmO2fR744039Hf+zt/5n9TQBv6n//Sfym+1/08C/ycAVBbQoRUHrk8dnTjKwe5yRSAtJGE8QhBs+02KnTkSiPtMMFsC3m+xX7HInklIA0nINyfuG4CBOKgh0/JAKgJRRIZjkBMx1tQXs7QXwbTS4euVhW1FysExjgNkossYESw6DgiyWcM4KqNkGZ7OQwRj6+3TOGkmgEDk00hETwi6lUSw9Bta27Ny0ErwWi7/KY/bIqL377HhX9B2gIrg9WCzfBHRcVbsFREagGn0++M2b5BEhCIoCo0kdwSARFNm9aoTJKbu9QzCi0GyuwYHPN9sV6aCUuB0+kCv6FNJu3EiaIEsbR6AUal1R0QCRugVHcJf1ODhmpCpYWPrCiVVpioo2N46msaKbpZxhR7zDkzUbek4MJkAXhwR0OVs3X0Sl1smdtehCO1SIL/x1HlKA/HRecO3w9EfSgW4XU8YUJUPXydwjqOIkH3qxa+vEzzbQwoF8nSanL1oe8KixU+DPaGMxIFvUC5YxASCXpFsKorJbcNEtCff+DiWK1M+RuRLRV9INWy4OFlj44I/FtZCAt1yw7CySWvD0AzaqqrUOI09lp10m3Gf2QLa+3uTMgQKWtHXoLnQ70Rt2R2Hz2JNEB2RO7P0+PycpPhEGxaTX7Lp/jELGP/FiEmdnJ7K9jhn8ecY3jJWcZ2mYUCvjTyJXHLj4SS8ZfL1n6BZNuvsa7/ZNSLbSiJfKEcHh9qbRhV8x0omjFQjBmy3jMKFq7wQWCw7xTo2idhYGTOtD8EF+IJ/Ujz+toZDHy98pBBV7BBP7WBsSYnF3cElH4WbIjWMg4q49I1OuBVFAiOOWb09wRNHRChpi34dqkxDy0fDICuxt7Uf8X+A3ws4Aio5R4Qst3wggG25wsu47q9I+SYkIgzRC2BgCxlHxSp4Vq8PNWoil0XELi9BZ0CHiFAiV1H3OcAOSXvcSEWEVhZNXEJjkMf/jLz2lWEy+UaPedkahA1XKcFv2NYwK/EUXA/wzSyttENSBa+I0I6/5HiLADLzaZ9YoKxdLtPLcHsqDUOpDFWWumPdR/FFVQIjqsaVIqLHCV9YWBJJozGhw6n30fLvfJqk1luffTct4EzTSKvpNXhbKmH7SdaRDrmlKVwFv4k1s1Zs40JD77HfDFDYQ7T0/CPEMhy2ScsL8Aq/RnvH5RpqAlzq+qUyU9bV84vzSodHt5WbBNcjkBPb72QzpZDny4iQjwWfui8y9My2JFs+pYhQSOIkL/KaZWOeNbzlaMRsKIRy/nBWlxAMeW60zA3exhNHBLCIEBGKQC7GoXlypQatCiyXvqJwlkI+/A1rVWa3/zO93Pd7S4QhaXl24pqPfm+xvYBQbxTymjDniKApug0skzgCfjSikziFJBf1wzVE7i2G8zXUZF1XbCToGbDID85FvoEP9KsBu0I3ImQ7CkSfvX7wOBMNETRKiuCMvcaReONsm2eCT3Ngn6S/IpUJLQbA1jer5Ejn6A5LP2jIv8rHSkzMz/xNg/0DKRUxOLCYjgjhEnokL8JDqXGYVIxR6+ACMRkvgV25uGTTLSvlwzFM6HW5Z+YNw21ZezVs3HERw7QaTCZ0goSKHLyTV51P5o5WA2disZ1VJo1prcmualruN76LxyRM6UR+vh0fO/1TA/KLw3zsV5ce89zEbrGV6XRdiFP7wQVwRUKLsRew3YyTNtxs+gF6YauJa9+ouM+yeB5/9OjRblwhv8fXiN+tywReZanQwznTdEOBPnDhZH4eW7ivwyzYbcZHl8yT3hzwzeNMmzetfJ42E3PnqHIcQcf4uEHmBUU1bNuwHR/1OAQm0MVywE4NPRfWrZbFshs2IoASc+Qi+8xx3fg6Z8PJZSWezecZrGGMK5i4b0HeMHPoZJYiUllFSUSjB0NN5MwNDyS4kufdAb+P46gROw2Vqo7nXikilAkutjdP8/B5wQ7dVtodXSaqZV5ZFucpXtOK/BGpiMC0BB60BHnTFW0RAc/UjJ2NeMXaw04xnxUbuc2w5j1zzxARjAYZla6Vc8g3xlXQIF9HhBKZXVC391emum4K5rBFCczKmqwsBwVCsFxFctUKjZQU7oSAeeINaBpQ/YhK+lO2f2apoeM4jLLMnvsX5FwYb5dPLjSfXzHnN/k3nb/+ta/q5du39PGnH+ntn76t7bpVFrQS2hHgr3qmMxcy/Xfffa+//Tlj80QPt+8Re2+++Ybe5H5wGgZVpja0ORYcq/5JC8twxCaAN0VeeOEFnZ2daRinzo9w6XoY3u4odDXtCMuy00vIk5XYbSJ2mrKqx6XbL9nwWnssLphswaYrG673NA7Qf2qPhk0sfzFOB+JrAD+jgF8pi0ZkuWRt7J9geOen7/Y3Q5+w3r7PpsxjNjO8TvXY8xgWh++5Znzz8Sef6D4br9azkG8iNyGqVvgldhyxRzD2Jvzx2iuv6FU2/bzR/cILz2mfjS+Re7fk55WcsxIDDdgCb2HsNHTyb2xXBfKNMr3WY3BVIYNt75xm2zascoX8Ae5ADvBfKkzkGP8U0CEb/GestxOca2enCs4jNN9843W9+MLzsoyWPTPlePd5Qo+KVCT+ZF3o8fXuex+ohkF7+PHg+FAH7AH4LdNH2OenxMWPfvJjBbyPT441YuNeJsudfcM/oO95oEl9A+gUWaa+hkw9YuPePwfx7vvv66fvv6ePP/vsZxvvZRkyNEFL6Lli95PjI71460X94i98W19hA+3ll1/WBM+dfaQHDx/Kf5nhn0AJFN7fPwC1sU5Y5CMi4PmIe+tzKPaWHk/2qX2w2s40R4DM2bG54tNz7sUSPR4i77O2RgA3rHrJuveC+5kZ3wFKDKy4qMlxt+LXFbiIkNfrK9eQ7f/prHN5VQL7FB7eneZqCI9DQUPgwQU7BLC2pXs9t7rM4CzQ3+Etmhh/VqyAv8ZYS/heO7vW9bf9Lrk3WxjDp2wK+j+vpbvnGjgosnT/0UM2JB/IewkL84I39BznLp/zEOOe/xPNTz/Xxx9+rA/ZsH7w4CE2fyD/lYrv3YR+2aTMQHhLKixEHaFo7v9fgNc+4zRpIc6959KYV8+xa9cBfBCQadWMnMbZlaYZOPvJ+orjig3ahZi44AHOOJaev3mj38ecHB7p9gsvQqbp2vVTHezv9Z82uSIXgqbT02N9/Wtfl8dI63LBAXnPmd983+b49caldXBcVSZoTRH4gs3ecZz6PaxxN8SxfyPeewgeI6EEDkDtDuPsStAuCmcJXRatGKpRX6EJFnPPZX+rvvEQ4YXrN+WfpiE6oNhkf06MMV87NzRs15jJQN99VmF6U5MGxsNLL93WBhs/4UGC7egXHQ7ZDLe8EzJPbJrvHx3r8y/u4pMHauTHRaEPPv1MP3z7LT1gbE/7G/gWhCW/9HfK2DNNy/ECD9icx+wz+9EPHPag+eEH7+sTHnx9Ap2oku14enamgn4EOSUHnTOWZnQc6ReJYUO+cj57xAO8h34gxMOc46NDbfFXEZPjMJJXBp1B5xVy6TGx6zfDb99+peciGyDUdI8HpJ989JFeefUVvfbaa/pf/tf/tfyfKF8yT1j/AX6W0z915X2FK+df8rDxzR8S3f4T9vN9qW0+DPCm+JyRikxlJZv1M2jRr61LY+DbFiN50rie83YvTV4nlpmfyA0H7FUk+IVO9sklaw3T9X5bRfY8NuSoGb0H6IzToAjRvpHxlNJQqShrKxUwxbW97rzSrECGrphTHhHLQX1hDK/IZhtPxMM0ThrRpzK1hb9zQSOHOH8Z3vREPhmnkX2TLfPChS6ZXzz/Gc7FOQEQDeOoARkiQis0jLc8Hb8WpRJZKdX7F7qbskoNeZK2yJBtJsXP6MzIa14XrL8ukM8/aSZgHVuZJYd8SEraVuhQ/S/5+Xd45b/T8p+pISL0N//m39Rf/st/WX/37/7dfy9VTyLf/OY35adJf+yP/bF/L9z/Px2B8wbKgiPsRC80ZpLyhkBywl9JQg6ASwLEjs8Kub8PLBKzQkINgqPJSX8m0dnpMwHqycJtwzgo+JfwseMbTs0MJqy147mPKPEHKNG+aMONQ1aSXA56+wgNV0zLAZVV4C7EYOtJdCU4V+TZMlE3nxn4makCzvJ6AEWkrK84VmSwjBEhnxfkdcCbdl90cWEdF2hFBGu5xqb/hbbYCfQ+sXnhtCJBZUnQhrp8WOeFZNAHa9BC8eQhYHcyDQx4FvHIsCJ3ISPocp/5xwAlCuC9LRQQkWiFTVJHG+TLSOxE4gCfRhnfNrLdVxpMyzQG+iOMJ60k5ZUbYUENKhLJ2fXMMqosc9E3DP4OZSY8tTvg6UojAexKp6D1WTv6zOgdCoNp5VrRZDmjoON2UPh0urbtTKw1RnzCx3AryXp+anMTcfs4TZ2G4X3jvWFy8wQR4DzjbTrGsxIrNP3nTveZaDxxOdEV+uwRU/ssFFaS70oSGmkzT0JRm82ozUQh4S3e0CTuw3pZV+qG9YRSlei1akVPgsDqYUN0hIjbvBA58QIaXpdMShck6cqUx9AJi+ppGojXSR5zIxPmgqyYCHsQYximSNwDRbZVRJ8orLf1OD091Uu3b+uAB1x+e+Dtt97uf0YaErF5Lo+rmRvCS8ZqwhNnyvTp5oZkryf7yjRlmeaKnd1n/jM4KzcpK/Ho/9BlD5sfcBMzAm9ZLfceds9K7XMeh0GuWwfbrZC1LAgEVxZxzbS5tk8yklYpsyyS+he2LXBWYLsdHStA2YaBhDkk+qy0NMZwapgGCfgGnsed/W2bWA86uk8asjf85X5M2cfYiD8tZ4IbklzE0RCCJsY+OQTeA7Kt4Ha4DCWQCUBGSpxtq4hQVrEJsKeGHFJoIQ4c2ys0xDHBb0aOykTukvFdBmJrpd14ETspAhjEEMTAtMS7qoek3zxZzcPNwDdkM35kqLB9RKJzUwRxIx9NWdlL4zIT3tA3HpcdLrm2vczdsAOyFmNgIb7NM9KQkuUKLlzkNhP8PSUU8hHBGb0jQp02+lWUrG9VyUcCG70gHw2AKpAjMiQX2sybU/8NynGcaE4t5KgAb8sNAGtoxtnSx5x9nAVV40YQOrTbTtQL3s3xRH0FX+DPyLTQNlO6CtjRdMWxk7HBa0sczLhhVUSqcqDe5MVpg3ZSKqTia28zqrKUvaQiUo7FJ9x0+WwcLw4zEw7gAOexskpkFd0AABAASURBVNlMGrB3rDTTtTI+7F/7lBYt5AHPN7tcHRoqtQAT0Mm0j1dFRC++TurGQ9B+6l+0Gd7FcnOpcAdf1t3VXUOvUQ2t2KPQIbkqeFaVZET9ew4Ieez0XsP9nuL2CJi5k1MEX9QjApKpLncmLXywaXBKf3FWHwi90r/qaYf9bTssjDPL5tIB+LLtrKvbEnhfN/TJ3PHqfvd6BP6NOHWfYSLcjxzwpktZyYJ50DgOKsaD9WiMiYn8l1w7P+5zY4XqEjge4yvyr8SW49NncazgVJUs00IeziweigXxscXOUAUnq/BtEUNJfF11H1emkjIRI+avCA2M8QI2qUeEGvJHRIfzWsLrrJU292elHDsLMZTQWZlDI0s+Op6CKtJn/Iyu6btcsV7qcQntCMNJEfGz4rgNCTkZH+jrsRqKPu5mzxf0mcfM+kng2S4Bn4J/Q1/fAHlMrOBmlfaYu2znHEtXV5ddnnEYFZnKCK2M0wE4rNVtlpX9rS5vPJ0zl1pvKVT45QmbAiEpqzqs577MEGSUWWJZISGDUvhg1pf379Mu7SOD+TiuZuLKchb2zgAQ5IiQbdP70atM3/In/dCLCGIFmTlLIR8bYsW6DcgVyOC1xujxTneAFxFaiQ/bLLmepkm2+8wYdy4w7IAdzEvAZpYsk2nZppVcIwddgmRXy187W1kCKauo4Gd/I2cHBGGBb0RwU/5EEUGvuj9d6ToSN7aBr10sj3naHu53aRjT516g1xhn9qnZSLH7F6mIEEZHtKasQcm1dYnI3rYSs5bQ9AHsn7YjosyU9dljHNg+bt96HR/QJT/42vYyHGQZQ+gLu4JPo18ckIc9V9Bc8VnnA0PH7dI7Q5GBL1ovdOHLSSv6XLIprJCqUglMwzcEur5kQ8yx2ohNb2JFhL79rW/rxVu39MGH7+sHP/yBPmPjzH+xqkDPQBAIIQLfoaLNdCqDNeb01Pat64pR5E0q/yb52dmpTk5P2Gh7KMPegebIOujk9Ej37t5RH+PYfhhLHpd+q7Todz5Am24B6+O4Mn5ogbfwQWrIFC4UaqqIUQQjHs7lNxxfe+1VXb9+Q5kDa6ZJtrM3yR4+fNx5XrLx6fjcsm4+IA8W+Cu2WbCHbVzEXUSAt8rr0oUxdcna1xuJfvvV41s4wHAeH44ry2j5Dw8P5bHj+fPuvXv64t5dvY9NH7B23/FY5Dec/ROrDX+ablVqMw3IfE232QR7+aWXlPA3fNcTJR2nSISaSZ7dkldaf3t4y/2bN7WO2KixLB0GR+2xpvVfvN564Xm9xoazf2P69su3tUcs+j7AOcMb2Xe+uKNHbEBbPtvu4f2HXY5vfPWrbE7e1Bkb5ESAxmHQKev9/f09DdSrRhVxuoHPT97+aX8I4Y317//wh/qd3/1d+U3yu+i+899APDbs2frGjHOe7fqYfOd14RM217yZM+MDv/ntuFjFkaHAzzEOoqIRXoFvxolxWKFhnJRYxLIdHBzIb0C/eOsFeW5zTN28cR1dzhQhwV3jNLK5dq3nTseE2xfujSIAYFIs9BrJWX29E6nNZg9ELGolJK2Mt4bfF9ZiuAR9aKMPN+rqaka3LT656v69ZOxdcg/ijbGFuLL/7O8GvGGFRFLIB02KCEoq0dcwESHxWbloZkbd10F/VvW+wD4DsetzZsklOFvuPe7XPP8mMDN2dbs4EF+K1J07d/TT997rY9c+fPT4IfqtxNWqjNAZ47aAA1hZREDnH/r0zueKTN2+/ZKef+553Xrxlg6IPZc95iH/jJIfmrnfG55e61amHvNw+eH9B/JfuThmU1JgT9uFWv8k9v/4s0/JPXfIG2d6wvxoujdu3tQh/hXwXQypy+39G+tjG7lgKmkNzBT4hvUuG3LTiM+5z6wI4vdIJzxg2iN+LtgsfpVxcXZ2qom5y75x3OzvH3T/9ftxKPlFtICfPx4nG2APGAPXr1/TOA5djoS2ZRN+OoOXeS72ObntEQ/lhsJfEGj4vHUhueATEYoIalLit4iETFNVoMcq06tKNehOVWrkq338/cf+6P9K//v/7r9T0L7PBvbCnAIiazPn4NQKX+d6rCAuOn1/YT5ohRzftmtk6dxjkNxmP3jtMKDTOE1KxvbrX/ma/GDx7r0v5b8G+RzfP8CPhvVm8SuvvKqX2dB+jo31Wy/c0unRSf8LlT3G6SVj2rlrGnf5N9DJb7Yfn5zIefIaD3j8++rOJ0Ld4+MjW4exuZDDv9QXd78kRu9Sv8dewEXPeYZzvM2M2c006uhwH36HlKPuwwPiz3Jdv35dEzI0xumGceANdP8fAwfk+kNi9ZI14kcffqQRHS+4z/nlP/zL8j7kH/7lP6xL7s9++Zd/Wfvg2R4No9leQ41CQMzYerHb7OfChpW2uf1FH7pk2vKN2GC+wn/nxJpzB6TksTbVpJvMT7dffEk3bzyncdqT+7x5LHAjUxO5ZxxHDfg7UbwojXVNKeUclaruS8d9ATMOk/yAZBgmrQjqfB7gjNg9iIcRmh5vmxr7fovl2bLenckNT5DvghjwHLlyPRBrx4yTAftYfz8425LLPA824te+fo2HFddv3FBEdD3NK+AxjZs+54oD0N4fgX36dVNEKLGJ+bgY55xYWawb+FUlt60kVfPqZ/losqwCZqbvnPz6BN9FQBv9pnGS80FEGFgNmF75ffzKnyfvP/kn/6T+xt/4G/qzf/bPKiL0F//iX9Q/+kf/SL/yK7+iv/W3/pb8xrsXI++R5N/yb7YB859TnsrkSfmsyKIkATtpQ2L0pB4E8TAOsGsE66CBxN6dSURcsmDxAm/DAN0nqU+biQnkQAX8AUFXWQTUirPnPgFARDM3n1snOS4yzWsULAjzRotw9iLTjxCJ4orJ+EoPuDlygBUBNRNcj3la6zeUy0CMtoVkekFQN5LoQgCBqsrSkCT1LfzZUJWiB3ODk8DLYtCFdAUuqsi6zFeLUiEHqiKBbArO07TpenhQrySiyOQp13YXpAi/IkNK8OSbPhTgQxKhLSjPBmMCu7AANXxQn/vNcKiBvxLkWQW0lAVvZHa7QvCetaJbYyIygJO2gg4uFtpnaLrPZTNOCvAzkkkEAGjzrYaSvSBWVClHCnChEIr6o4hQI2lEcGYRZZk6LrI15BnxfYFLN/SkclKBrllEhAy/clHQDsE/KbRjRWUV9JNCT5Ys34wvJyaoDXGTwPrab8EBoQF4cWyILU9CC7ArvrXufdFB/33iwv40DfvdSeWSp7dRqQGa4zTqihj17+w5Pr1QffjwUZ+0FNLWN/nw3cO/h0w445BMFqNOjg/lJ86HxPTeZtIIL8uW6HLMk+HnSPg3rp3plInOsbzaZpJWbsgt7wmTpydF0zw+ONKAvgVDL0DKdVY6wfUR9A+ZxKZhBNufwNeLtsTkjE+v2CCyPf0ft1wybh4/uegT6IwtpnGUbeJFdkQqElxwjlnYL8SJ7VHYIcLtMwsM9cl1f+9AB0yIRfuQKfs0pd5mp26GUceHh7KdjW/bbrBjQf8Qef2gYDMO6rDjqAnbmMZI2zCURtpG2hyv1mNFprS+tBEqykoF/GBPnTFIo/ES+hGhTPp9Ls5SnwCDtgyuTYc+B6vzkItjurKA9KchVnPl3yqZ4IJXlb3dOK40YnUmrpP+SvpADaSLIJaR23xrGNBpUCX9IJmndVzx+YitOm6lIsBEh6rSMIIzjQjf5OsuO/iuR4QSONMYgYsINcZXVilrpwdNnZ55GSeHUmUp6B84u54RGmgfsbc4VnzuuFiIDesXboNur0dytfs4nhIamF3uK/q6ntBOhUqpCr4TCny4lA/DNnKNywpy0pjAlGkBt/Y+DPisHboFTdvJsSSc1iC2wgOQ/kGFft41QYQG03n06CHQkusG8AbbEePOvHwdgc0Ya66v6OhzREAmqO5kEPYgGriWFnwpep/2oLcoXPGJTEWEGrHg+WvDYq2wq3FD2CJLtnmi62Lbwtcx3UzfvFftjpDs58zUhpzh2FdIE3Hg8TgDf0XM2E8Adn4L1w1brhQrHOAONcpnt8/QhwRdCAqXoD8qyTML40KouHY6Rl+Z58TcZPqmZ/yGD8SYkVJFSReuXce4Fg9esaOhpi35tfB9ZcDtqY16bVc3TV9GBLjhqjt6sf1kQSjxFD8iVAXXLEXs4Bd0mrFhZYpGJWfH+a59UT6FK2LH/J5e9jeeAljHeCg63apUUs+kBcC5+1n9qMwujmGCuhs9VyZw5ofQPc8u+MXF7RHQA3acJqzRuo0BV0PmQh7HmnE95uxfl4hQIseC7UCSac3O2/hWHPYxJzlX+CfZPK/N5He3CVs5Zp7hrcTgAq7pur9x7bNpD+SayID+8rPiOB1HcjFAlaWRXGBZrIdp0cynyfnDfBwX5jmhX1Wh/1Vfjw3MeyuxvT7VE7HAk8WS22b63GB/+GxcBTV0n7G55Z3t0xrUoOG+7H2zMlPWOSL6GYDeFvAPYjEAttzGN/0+/wM7Y78F30zDoCtu/u988YWePH7C3H0q32h6k2nLzd84TZpte2xle0ybDXaYiI9ivTcqKqkPcJH2mPe8js4sZJBWcpbCcdIYp1OHGeA3o683fKyXry3fFeuIRBcBVcB4XO+uBS58ImRYYTzbzGfjP4Mp9HV/ZEnQ8DpF4ISQA11Nc+a8oovtEBFdPtftO8M1PJKVSuToBZis0oDfQyHHyeHhgcxHXFsOqygO0/G1b6JnfLYiZyKLcxrdMg/LEAFf5Oht8FkhYFxfC3/N2KbHNPjSLi/Z11XZ+Rq2EQO9W0IK9Xg17yvWW7aj+ytTz46g0tCbE7oVdLBnRl+7mV4RV75vUJdt1Qqs2yyzx4v1tSSVZRIK5IpIBTRsM8eAkM8yGdbyz9igoDswrhI80w+IDAkeceeXjrZsLvsnIi7PH7N+WrXlRtVvMn/r29/U17/2NXkD5J1339V7778vv/nre4mEpiK0mBm0Vs6+R3LxRkTSNmND5+mQJZVeeOF53WCD037cEtPvvP2ODGd/OtZfffVVnZ1ckzfjX2ND/IDNj8pUVmgzjdoj5odKFSVpS/Quyo76KvFklyiXsMvMhsvKWHV9xc9f3r/X8fxikNfHxt1jLey+t7nX9Fu3v/mbv6mBGPvgww/7m8OWa4HODJ2MhFTTij2HLHmz9OOPPtbIHHp8eKzr127oza98RY6txC4j8TpB6+Bgj/HI2OVe0PQuGON3v7yvwH7JHDizLnv7nZ/q7Xfe1ltvv9V/iudLNh0JQX3y8Sfooi7Tgi3HsaC1kd9uP2Wz0+P1lM0pr2OvX7uur331K/rWN7+pb3zja/r617+mb379G7R9VV99+tcDr7AB+uqrr+grb7yh05NT1v8nioB+lQ64D97Dvo4Z8/IG0KMHD/TwwUNsP6kA/PzzT/Xxhx/0e6drZ6d68YUXdHp6rPPHj/Tg6cOCiTwVEcgMzkCexBekLC18OVb8156+53YRvGeTUQteAAAQAElEQVTs6ReF/NMG9ss5G6hbbOS5xbIQqtriv3vYzPcJjj2PlcySMpVD9WK4rFLQXgVf7jlv3LyhX/5Dv6T/6r/6Re3zcLAyJeSZBvoZWzfZdHudmHPfljFrPztOPO6unZ1pgM4K7wDL4y+rwOaChoDWOA7AlNJw6EcPOWCVZZznpoxUl9PORMCF8XbB2MoCB/yF/KGAmBEZP2u/VsexDNbT+dXtkWEoDdYXXLf1BpobuauToR4pSIYS+MxEvoF6ymOkw0jUQ4WdkuL5up7K4+vCNggu//zDO+zD2O4NROsEeVWUtmw4Hh8eoevSyypbNTSOkz6/80X/y+Rr164x1m/Kfznw6quv6atf/ZrefPMreu311/WVr3xV/kmifo39X335FTkub1y/qQ009hyHxMWAXIw4TIDxEiZIfs7+h38Kw6baEGuvvvJKj/lpM8p5LREysKXLir0X6Aj5V8aZi23e7QXgwpi6xjiYhkHTMGLboY8vPwQ4PDxEnxF/IwG+fcKc/Nlnn7OOmHVyetIfyng8J7R9vs89+kPW8+KYprHvDzWERBzkX+X6GffSG/SztUSHfzJp5J5cXCBy59WorPBzcV0cDf+6ZGKEBNEFaGoawJ3JpR7/3/zGN8mRo+59cVczY+iP/2/+G/2BX/yOjsmjRrli83EaBg1jKsFzzg46IkL+iwX/Bbl9mQO2pO3o6Eh3edj26SefcD/+hHXUjDTmqu73w+MTPb44Zz29yn9Zv2Hd8cKLL+rFl14mtxxrGgdNwyT/EsLRwZFeeu6WXr71ol6i3GRvYYsvnWP8VxC298T9xP7hvqY9cCr7eueA+yHvsV1cnitpG0ZoTqMOj47kuWYiVs4Yq4Ft7pM3r6A50Z9cT1OpUmLZR2w07ZPvN5tJPrIKnzQeJjwhTq/LP0cUEXpAnjnHTsI+v/SHflmffPKZ/sW//DW9RY4+I1/89u98T8fwq3GU/yLBNiRCWEOvwm2cuWpgwz9gnpwLmzf8lVna8PAjabsk31wxJzT8fcH8e4nciS+yUlWliTh56aUXdZsHq7bPwhzkdZbhF3LSzD7JSnytxMZO56njVBQ6YSt0qayed/1/HDh3euws3Dt5DDivzdsFnJFwbGgrORc4Z3mPMCIUGM73Sne//BL/PpGBPDY3yHaTh0neOzo5Puxjwrlb4CTyP2A++IiYcW7/5JNPmRseqMG3MnvcNAyV1FfG5AV7PYOq+yexRTb1Fy6zSjWM+HxAPmQJacCv4fw3TcTGKlVoZ49VkSGP9yvWrzP3FrbRMBb6TTpgLLM0kPl6zMNCv99H/rwF+Et/6S/JSclvtvs/O/0Lf+Ev6I//8T+uv/pX/6q+9a1v6R/+w3+oJ0y2Pw85HNzeDC6cNY4jA2OVk5QHbOFYB+BCcr7iBtEOlIJ/0oTDN9MkO9A3j9lbmzJCC8G6w1tkHPcP0BdH1SAHAGNMK8HlfoD4NDdpGAcG3p42JIthGLiRmRSRwK4akGekLSJ6+4S8bjsmwThhWN6shMvuk4mswBKrDC6JK+RLjdOodEBKWhiUEdGvLz3IDRXQWIHmPDOBImaXb5wm1QAu8BEhWWJOjTI4gdFW6Gm+XS8g+kSXBd/oNIyzkCCsu4DvAQ6fhQE2dNolcc0XOjeZt+ESuoFuGTs6K7ytlweK+9230mDeKzqZ7jBOyiqtJB/L0ThXpJCGQSxlpqSQvxcGorBJRimrLKY59IFqWtbnismLRj07LK+vF5IcrMELaCVNXTpFcm0eKNGIIcNEhAr65j2Dp6eH6VtOn3exM/dJ7BlMl4GFoPu3JI5L4rFqANs2avCUIsxbXeaA7zhNusSnXz58oCdMSo9Idis0KgtVg4nyQo4fx1Qq+kSIk7i5v9BEHHqxaUNdOzuR33Z5lSf6L966pddZJD138yZxvlXDpg09HCcnh0d6yOLikInj5PBYe/B3GYdRKWmEr+NaGKJhk8A+a6/TuYqEu2qLja2/213o0RWLn6zUeX+KOnd/Xufm7BqJvWjPKjnuUEErvrcxbLeMJKE/lDfkPWkfsLjwk+orfP3tb39bt7gpyCwdszj49je/pTKdLG5CvqKB8yEPAgLJ/Sdz/v32vQ3xhP+8WT8+HXtDpmzDaRiEOqpMjUXBfgNtxTndEbJYEvgrOifnot8wo+M0E7PgR/xj2Q0DCn6qHZ5EPTUzdho2jwgFbc36PoWICEWEOk1s7niasV1lSthiJQZt25kJOcJwtEsdx3kA7j/LB+LIKs0sSh17UqDfDt7xnhnIuyoigJnFheAu03d9FQdygoR0Db9eqbpdJmClzGQSH1RjqTfwndCsKI3wjQgV5wMWQr0fm8kH7cZtXFte9zVsEBGKCF9yNiC9xJhpZpWySgO+iAjopkwjJGBDlaXIRE7QTZcS7hQHNFbor7S5dN2oN8pKu33RC9cCpzLl2AguIviOVAS2Egdnvncf6uEaZ59Ma2UcBfCmDZZE34LPJhbe5hEJHfisyISk8hERCiodHg3olmirSFnHQm9xDOSKldhqlpnriAAssMnEAvUYH659/C34u9MPacV/gAGXYKj3u9LgU5m0S7PjEabm5XrBR+B67IlKVmql37QEscjQivy+ERFHcx8yUXW3FuI1oS3azMcxG0pJEBUHfc7lQxVSyOlJkKXs+hsygyr13l3kOrb9m5iWw+1urUyZt+3js8exzyH/kyI4U8RheXof15ZJARXk5kNvdDqmyUX/WGYXi2C8FZn6mIkENeR65Y6/+10g0ttdd7EdI0IRIS/yrVcV+LYfMbFiQzq7LS3TCg/zC/MAx7HuuBmGUsKrsvrYTPAt94ydLazxvNbZXYcsxzRMcs6evY4hHhq3CoYNcIGQz+5fvVDGDxO5cCW2vOHkPtuieVHQmmacYfvP9Dd1bIupBZoGWel3Q1VqBd7zQ2YSV4syC5uQSWivKEXsbN3HF3Xb0TjNBCDdIJgVxPSAuE1ZxU36yFlKaDovLtjJNycRO1rWPyo1YKeIEAaQ2xpwXPRPghsRnb/HkelUpMZxYJ4cO7w4ChoFT0Dl+DQcSLKr1i4jejFve63hNWdA1+3FPBDgNwD9VrDHxopdLJfnrX3m0xEb+yHcFXN/VRoaV61KmNkOC34qbGTdfC0I2i4NOtanGJdehz7gxvOSNZ3nNs9jhpvJO7aL17iQk2NhZlyblsswjLK/R/R1v+lnFjJIiQ4uz3ACgu63/hFcBToTa6aDwPhjwmZTl7s1kwhZLtNIaIabKPmULuSIAeZ8Yv5Zn/Wxbgl9892wYbbP3GwTi7bM4JQyjQYTnyN2/m7YY0GemXURbDqc5X1WaNCIrRt4KzwX7LoYHnsYJkCK8LdknWZstwI709+gTbXzNU/LGOgkBIuI3m76kckpVPiksC0XKuobdDjkYQHgqo4nrYwb6ysF43dRhHljOJ8qASXO0beZsaRGDK3IYbssyE+T3EUTdlxVxGdmyejGCWouSKRKfzet6Ht58QS/XMnsNtOoo4MD+c/XfZ/xxb0v9Gv/6l/JN87eJB14QJvIL8ZfRCqjEETKqm5L21MQ6nwj5fo4TapK5p4j9Frl31v37xpfsMYzsjfW/ebjo8cP2aS80K1bz8uxH+g6EocjtCEJjehvrxbtcDVp9G0S+YWKXJq4Bjhjx/sK39s+N9gk8abc2elpX3N4c6Kg2x9ssbESETo7u6Yf/vCHGoZio/rr+ujDjyAJPTg0jBrYjGq/p6pKNm729J3v/AHdfuVlffWrX2X9+aDfy/nNyYm4Mq+B8e653vjnT871mHW512T7+wfIn5qw58npmU7PztjwuaGj46Nup3tsbkSE3nvv/U7XGzERoWEc5Bdbbj3/vK6dnerWc8/rNuv0ypTtuY/vRniP6HCNDcH9bvvQPuPmivX2lpyyEjcjuu+x1vBYb8TOFRtzM2tlXxe222PT7OjoGLmu6YTNyDPW4MfQe/jksT73XxywMXQfGV+4+ZxeZkNoZuPo4vwJ9wlXxEFhh6mPmUQucQxD0baR596V+79QyX0LDzJWyvmTR0om+wM2/K9ZLx7KfP1rX9Uv/sK39K1vfF3f/uY31N9IRy4vBJZ1xn5SSMRFccZPBH/ruZxxEql7d+/Km1gzOgdwC+N2JHYDmVbgGrGShR+xWVVpmsZuf5r7m+8HtNtvlam1Nd1ig/Dgqd8CjpVFfER/6HKJ/a6uZsbRwtiTTB8WEnDm18/4z3GZmfrZgcz9mj6IKTkvT/MMqFKFIkIdg3MDXggYQTuNEQEauoeAE12t26PTVCgiehs9moZRztWdBMINyD8OA/IuyAsNgC6xlWifsPMeujbjw+dqvuLebKuVBxiwh84gLuS6i+0zs0YYxkkX55fE7CMeGJ/r0aMn8n2Yi9c2X7KR+YCHNwsxuLqg60QuPGJf4+T4SN6APeLeEqW00lfIokAAZBs3o2wfv0G9WP5pYL30RJ9/+hlj4EUNia60E0YCWVxR0Iv4TvoaY7ihvOf1feLs9PgY0Zs2jBG/xe8XGTfI7zm7AQtLeT4YxgFxGvtWX/b5siH37du3GX9n3D9fKiI0E1v+q49m+tjUY808V3J6A34zjTyQeizno0AWx2Ujb1mPBflW5E50jUjZR8aNsAbqR9LuSgM29bQdXmhH3E76X/yRP6Jf4D73xz/+cR93/tllz2kHjPs//t/+t/o//R//D/ifeGWsNXK+0K+gb/0CK5i/X+qcWbMk7fbJFfkZFlrRwT8B9uFHH8p5qNDPc8HEWuXajef0ymuv64T85Tx2gw10P4gw3UTmiVxUmcwp+xoqtU++u3HtumZy0UxuPsEHlalDNkMHcsQA7QW/X9Bn20z4xvnb5wseUp2Svydi02uqDWePUdvlkLHqfPsSucjmGaFVtiedmUluvaYbzAFC14jAZqMu0G+PfYJj8lwx/h89ekR+LeQcFOD4YarXUJ9/fqfL99JLt/UVHhh99tlnbLLPsm0a9GDBJxUhZZYUKY8H6+L87nhz2wl5zW2WfcGmMzHjfZqPP/lY3//RD/Qh843nh8wgh47KKB2io+N0IldHZvetx6gfPhJWqmGQ7ZGVjM9ZM/4r6kme8y8iPGKsVZaGqk5zwB+HjLUN99ozOdT7LU8FR+aV+NxK8H/EHuwdHthcQe/w9Jh8eKiyTaFjePNp5IKT4yN8e6gbPFjzC7+O+xXBvI5VYIoI8AbZp/aj5xiPkYjQwLifiM+o0DiMKuwmjsjUwhzh+wkBt2Ann33vIvoiQy4K4QNGQO7OW+DcXmNpRE/L4Wuvta6Yn8ZxUkRJod/3A5F//jIcM7j++l//6/rud7/LE6NPSGD39fbbb+sf/+N/rD/1p/6UIn5elggVgbKQ1Hz24PaN4d5mo30Cz23jSFAwCPCgVuB8dvvC4Hfdg8aLECexyuowC5tZhr1ikjLtmUTmALWTjSOOrpH1cmGErtDz4v0Z3hZcwLQQLKbjJEII0QKJVwAAEABJREFUybx8jVHkYnjzCPEPWpn5jIV8OEjHaZTxPcitQuTAU50jTejJGAA+oLv/sxRx1eVfNIAXEciw9CS0Jdk1iBaDeUbehFdW9v6FQaZOIRQR3Q6opQbDBpOIXTvfvd9PNbNKHmQKiNJfDNyVhG+daFFCm2atJgTMwtm6JnwN6xKV8oBe4b0wGDNSWdDlWhwrtjeN4LrhR9tzxabF4OSxmnqAwzOgvaLDyuIy6csqsEOJT6tIXgx8hGXhSOLBCG5XP6AM7tOqdgSFTKGx46aGIXVIPE22p2mjcGXKsjqhJAJGhCJCPsaeAKjDx9dORmF5MvoipZ7WCz8ccHO2YmMEVdDv+IgIBfQN5ziy/f1QyQl5QyKbsYlp2hYjNI6YlBo0AmaPmVyEPXxzcPvFW8h9oMrsi4+G3T5icn3Ihro33WfiIRT4f6sLnsLu7x3o8OAIfUd5XFiuxw8faRwmjTXqOSbhF194UX5aPGLTaMHSQprhLejYjI3zM9v6emEh4QXZhkncMvq60WHdFAEa/MF/iNye5Iqkar77TJgbnoQb1hOo3y7wGLTO9+5/qbv37skTj+UmNFggbfsDPeNN0yRPqmcsFmwfAVCSgrOf9O+PgyaKiJdjbDfB02UzDfLv3kWEDLtl4t6y4NazA7kbNNZ+3dB7odbkCcNjuvkKGFEG/GK+NMl+XfCJdXH8Q1xRqQj4RBrkaYErY20Ftjp+sOAzDwErJfB0I4GlUD+7wwts+6KylNZLwCo0Us9MZaWKYny6+gcR+9l+HqcJ2FGZ8Ke1qnoMUKUtZX+IRbf955siGPf86kVWKDVkwi2UVaphFGKqAjyYBH0NoQP+ljir9Oxwn+3ks0tDbykkSmQoIlSZ/WwaCvXD2jtfNeLGEie0TX/X7W8Kzug2R1jDcynzeEbDhGxntyW8TEtpmdeO4XbLOxO/3d8mQAl0KuI+Ah4Q8SnBW8inAZ2q6j5L6iv5qiqBghI26BW+rKbxIlKdD6QgK8tjOi4rDZZbohOJMkpByUzgpGL8eV6YWLBllaSQ+wbGqcseCzrDOC719LAfg3oW+dW6RCgiwAtVum1lXEy0iaMp+HbhhAJNzjtUgC9yxkK1Ufigm2Xl5NAndoYOY9xIKeGBCjsyfG+xldsi8J71pNAMPwNDj2socy0VBCKCOrBhKBGKa+eTzDe7FikZw91m4JpXRABjKvQldAFsCLjiz4BmA872sM3cTreCfz7/jwuktCsh8QG1629+XCrC33RxTuzIST4SvoaxnFk7m0UgF3Fr3s9kmKYRkXeyVpYWNgjdNzKWnuXLTgs8sPHRKHPcldbte8VGSaN/xbYreW3ANua7etxC2n+VJOJ2Nm011g6jChghj/OX6yGoo1zSNo6ThixZhojghoCNO/RJbOf5OqA5kTemcbDDlLWz8UrMe51h/V2sP6D0F/4QsWt5gYVmQ94wT84rcxNicSUFfFx3nMysCQo5nDdXaGemXIYqFaWBi8jaHVCL2FX5tu1m5krDZWJ/6jRLkfIYc1tWcR2KCC3Qf8zmmfPGAqxpW+gU/RKyrx2vwfAKeT0nuz5TjwzN3fYrkNKMnSNSzsG27YYb0tXxh7zi6BTpT/BMwzDOhcMwKpHFxTJuuTHisq//Bm42XDdfz6mWf4MPRuaK5qQC3e4TcsKM/MY1/6ydBu4z/RUZijbnhseP2SzgJnnDWnKzv0dcbNicOkFuYgz5BGzDLiu6QV6Z6ZN28pbNI9vK/OzniABl5QZxZm9kVdYAfOtwA3IaPxS4t8mxQacCmhEh94mjy5whwMBr8uG4i0hllQz/LB4KmiH+Rcj41lkcAX5WyrAzNnR9QBbjNfzXugSCPrkEv7jNsKBqtc6Gofg6InxSImdlyXrs4i9l++9hN9vPvIsx5Ti6wqZVJcuXyNLpQyfTcbioMmX/ruQj9wkZLJtlTPrc5n5QpBT2vFJFqSrlOGv4O5DKY7Thn8uLc108fqLHDx5oBP+5mzf08u0X9bWvfEXf+PrX9dlnn+rXf/3X9fY77+ictV4g24LdVusK7509sDVEHWcukO+f3boL6Awl/BvwgOlTNsTee+89PWaz1hs2ESH/9ENgW2+geAPmlM1c67jZTBK87IuGvAWBAn4wTeSNSNQM0aR/+0Ay+AmaLgtjbWZzyfObN1K8BhT44ziRo7Z9HeufOfDG2cx9kN+KNO9Lv6zy8CEbhY9UmZ1F8G17nrMJIYX85+nf/d53u1+sz8OHD3R6eqYz1pEnJydsAp73cTEx5s6fXMhr0oHxusfa1veb3ozo/iBuUFXjMOmUzX7jW4VDNkSef+4mnEK+Z97h7Cm6DYJ7ukNVlbxJeM4mt8c1ASrr4djyOtibOkUcrzBwDCbUXF+II3EsfZw2VaZWYuTK96GBR3BtVgHRZH4dLkKn6Od7CeeBgbFkns+z6f/G62/oK2++oevXr7HB+ggZrjo9r48d354zfG/msR/IIHg5Bp0nCBGdHh/p9dde1Te/8Q299uqrOsV+SAHYKj8sODk8ZBP2ml599RXZVxPxsXA/0tgA5iYNOOKNSWYYUn6g8tU335RfEnr45Zd9I7a/cQ/Pc+Y9b/p+9PHHPQ49/qZp1EqMWcaDg0PhDsZEyW9YCpzGXUtEaEssPeahzIzN7MORvDmOkyJSxlnI4X54mvYP8BiP9taL6xkl85sNR8M0TRrJ0YMLtvQ5IpBllX0FiMR8XJlUQwFd83FJtzWaifOIkHnbr26pShW+m8ZBCZz5+Gz/9tjoPk6F6YGQWXxLW+Qq5DD9lQAMcBN7OpZm5ocnxP05892M3QfyVkZ2WY2f4H306Sf6yVtv6aOPP5F/Kujtn74r//8F7777Pu3+i423eZD1I/k/wPUvFrz/wfvdB7a9BTgmBhbG4MMHX8r3ixgO1y7yuSFUlwm+gbzvvv+urNfZ6VnXtRTyG7YDOgU+IxSUtg2Eg2Jcx6Fp2d/+6SC/bX/MGJvJ96fsSe3hT28278bTxVP74D/w/XlMvvTbwc673tg9PT11s2wHwX/BZgvjahjGnueXGdxVWlmTGN76mb518U+uSCkf9ovAF0di8xVdDcPl00/Ibb4odOeiY9r9HpcNvv/8V39F/j8LfvcHP9D3KZ4XnJPeeP01+Z78t/7Vb+g7v/ALbIheJ1ZmSIENn6FSW+Ye5xyPrRPsYFs5Lz3766UP2APw/tyPf/KWfuO3fksf4l/7e2IN4OI10A3u9V/gXv8I/M044ZNRAzExDpxrgF9wPbFfcKjnrt9g0/uaXmbj+phxbZ/7BTdFACe8xj0yPhnHgfvyC1y29nFy7cY1XW4vZRzb0g8PC/nNJyI0EPMLY3TMZP7bQmjtdnIOPeNhofvNIRT9IZztdgNZ9pmPJ49B+BU0Oj3Wvhds7H/40cf6Fg8wnn/hFuNjVsDv5OxMAQ/M13XyeSV/rOC4PasUEWqUR8TM4/MLvQD+4eExrls1kz8qU1vG0Xvvv6cf/vhH+vFPfqJf/9e/rl/5lV/VrzHv2ncj9pvGDXnvhvxTTPvsPQi8RAbL1udZNQVjQlnIt5XfQB+GURlifIza4KN99qIEnPmtjI2GlT0vDOib4DVgff2I3HbOHoYfpm4t44jvvA4FfkUX4ceHrP+8HliYUxdi/YjxM0HHPKbNKOeHJ4/P8X91X3tuPWNOczzbTgM6reS0BfoH6LMyL0FeQobFdc4eT1lBEwW+xqGmZhuTh2wb69BWfxuVXuAm4m4YkHkcu95bYggiyJLYeuuqRmwFtH6/j93I/y8ghQ1vgzl5P8Z5FyzmbPyfJ2snWgeXeTxhYXLFpthKsJivr73wmZlsJhw14jQHn3DPPpsQTpSXT2U8JyBXAsWO3DJpRaRGgq2qVFkyjaLugeJgXB0gBHhmEvwTg3NQUN9jEJh3RGiAZ0SoCGbDR4RsI0+gYpCM9A8Eie01E2ydN4Hk8+oAlWSZGsE3DNCHjjcr91g4bJA/q4SqMl8nCwe15YmIjue6ZXGx7JbDZ8vQoD8OY5cHNooITiFUknk35PMgUkqmY5wMLoBSCLhFuwVIE2Jgg0Eg8mESlbHp92IGItbXPvHklPAZR2A5L+hcWTJt/8nOgp98g+vrheS6JWmttK3QcNsAXmTAY8W2gwxrWUSb9U9s2WW1mND3kDWOYRZ40STTjUyarIQ674hQRMj2s+SmMUyFz2fgtz3BDzXwZPCq8y7q4zSpkN3mEEbzQtUyRgSX5kwPcq/EidvdsqCLeVzwJG5l1dBwnuPuYP9AR4dHMhxY/RwRshyplPC/8RYm9y/YXN4DvvDdBTHr3yMPktwKzAXJ0E/uX335FW0ZB++++55Rtc/ENxJrCzb44vPPtcFhlaljnvqOxJUCFuD7psLjYu3jYKb/RC/eelGvv/66XmXB7OT94NFDOWFbnkti1XEYELDsod1hPis2sc698OUFn99w2iNuPQZnZLlknPnGwXliJh6d+AHtfgh8appe+Fge29fliknDvP2Ghf88dQVvy4OVTz79VM49EaE7PK3u48UCIfQevlpY7K3E1HUWUsfHR3LZZxHW8M8VN6gH3ChN2NSw+5t9CfkhJcuAR+U/Uwr82ZAr0Nf6+cmxZZmhUcRe2cbA+MZmxZ62xowtIYZOi9qzNnQXcAwTPYMrYkrQFccCvQW8lWI7DPQZN/DZCl4VUREJiVVJGygSwk7cqESEvPgo+xiZskq9DhyogCF9pGyfRBfrJx8NKdmcM99+if4rRcgMBht7U8dxXcRbw+7taV/BM7OU0I0IziEf1t0+s6/dYl5bFoC2z8xYiIin8mBh0+LaeIYbkN16+LrQ37Qtc2V2HNuu4VvLYP8jvSwrVqbfWOIcyAK84EPx2A50Vj9i9x22Y9PCWExoDxTLvKJfgCNKwzYYWyn1G7UBOYvcVtgnkHuoVNJm21nOhThr9LluXfeILfN2gQRiuraaJNQDXFNWP8YJOxNHwzR2PyZ2XZClyzfApwK40DP5HBtP2ORoCOk2oU9Wao+HcQ28mVjbZ9EZoO0x9jKj+3GoUmbKQjR0qH4dtJV8hPuQzrytvvO3x30/M26t45bxP6NrVoKHHeHX2/GxcYp25+XuK75WZAxoJrTBMJt/q1hGIVJvXCXzWrFzRPSmRt2yrtDyZ9fau5TEiOMygc1AFnjZJpbN58jfCy3UXuU+F9vNZ1NqEI4IWcaIEB/tjuAUvd30xQGLHjfGX7ChzzR32j4bufOGiM8ujuvCj+bTsJdtlMS6c5ft4+uV2JnGoZPY4j/LZrtOxEV7yqfRazjn2syBeGjIFvBGt6c6bPFNRcqSL+QS28h4vQ2ZHBsej+6rIqLha7mGGqGwKoHxw6yVsbqSkzxXOCfZ7w1Y48/M0ZcU01jIsRagIVuXApgB3Zw3h0JGxthm2pOgG1kaxkEjD1INa3v3/AVn0wrRCk/jVnJF2YyTKthoYNwvyBToNgyTTGvFLqBQDxpw2BoAABAASURBVB5+roKVLzVNo0bWZBI0JL5tIxdpxYEbxsk+Ny0JfffCficXthbHwNnx1oBd8VfWzk6FXnRDf5LHgOEsd88dwNoGhvfcZlzbxf1VCVrIfvX8NzOWCpo0qkE/EHOAtnGSC9OY8V1kyjw36GIens/HadQBY9pt5lfQScNxFopEhJwz3a+nh31m/zneHvIAfSffKueGwJ4R4IyDvJFvWNPJKgX/TML+tx6Wy9dLl5le8AzrNsvd8EdWKtK2XhWR7pIiVMPA2nrEdhttpo2Stj7WoeUHOIkOmFBSqBLeIbnN9DJNr8n+d5uAWYjzZ7wXbOUCSbmIY6Xf9uk0wadJC3OYaAguOMn6LIy1qsRmpaqSc+RKDEpB29BLZiqg0ZDVPjLcNE2KCNaJs3xckf8iAh0HLkPGsc2LMSAFvGcN2Ljb96lgnvMTv7vdY1IcVSn72Hgj8kz4PgK6NWgD/t64kcecN9Yfsy67YAMgJd1kg/21117TrVvPy28D3r17V9/73u/onXd+qgQ3axRGBzK6jgpj7eza8Jv50cka8tInYFLjUEp0b+hdEU/RU1esZT3/2gbnbNp9/atf0e2XbvX17N5m1ADeOIyyHrZXJnTA77bHjlXJWOWegVwh8jsTLBZqdK8SMWwcKvCW7NcVOOM4bv0fMH7GetZrP6/5PKa2jKdbL7ygl2/fRo7b+sbXv8Ha9ZX+BveGDYaIYO13LNve9AQ3cQzjRDxO6DnI95DehPrJWz+W/8S/MuUNhC5LqOPeY7N3JXAcv8M4ot+khfV5Yt8N8/3+5kBeSwv6Q418l65fu44cJ/qM9ak3/t56+2353i+h7zBw3e0ff/JRf1jg9f0597RZoZPTI+0zj7/11k/08Ycf6osv7shvYVrug6Mj1TDwcOyYc+Gb1Mi4msmRGLLrO+GDylIRRxmpyuwbFb5PP2ej1fF3cnKs09MTffngvr5Evw25cUN+8c8Dfeub35Bz1fmTR/KaXX5z8uIJtrqQbe431y/905fY98a1M7388m2dQctj6lM2a79A5/tf3tfnn31O+Qz5v+gPEx7ef6Anjx7r9OREb77xul5gg98Phr7Og6Fvf+tb/WcyfB6RuzIl3zdh95kxHVh1xG8PeXjiF/y8YeqHSHvYyflkGCZ9iK28SRRh6GAdu1GCF5KYRnT37hfE6qG8ueQccMlGnO8r7Gv7ZWVN7JhfyQMrseczqP2TxG9WyHDDWBopWdiW4ocRxTxveWGoSHHYyy7qzSFkIA819JFlAiirgC3920cwRnZ4K7ALk5tzjGEcwxFQgn5DxgW7SIb1GGr4GVq+BMR9V4zXiFAg+0SMeG6ISNUw6vjopMd5hBTQ8Dnpyyr1e/1KRYQC3EDHrOpv3GaVahx0Du1Hjx/pvffZhGcD96c//anuEUd7jLsXnnte185Ode30rM9ZqZAsF6WRU5BWe8Sa76mGcdTzN2/26zffeIO4eFNlfujeyO9+WBJGRt+Va9cPDvd1eHTY4TbotZLHPvVPXDDHOf/NwPlXF/xAsGrEnquV7OWLL75QlwE5zs7OlIzhBXzLY/p37nyhitRj8qt9FcjuefWIcSdk8rh0PlrgERFaiZMuHvLJBzBW1qfMkku4HaAGLB+TodAKviiXrKX8u+X//Ff/hb7Ahv/zP/JH9DL34JfY+OriSlWpL+/d1bWTMy34/L/5X/8xbaYJ1KaVDdP9zUS+OdNr4BwdH2kCvsHvkntl/8XPBx98qC3yXrF2s/7Od35BL6s0UBr6n56eQuMaY/NM40BuxC4bbFtZCopzz0KOcZnGSS8+/4JevHVLx2zM+z5qGAbwnhbiYx/cnR1W1hdX/X49sYN5Xc6Xath/RZdpHLXHXOd7mM2G3BmhDKnTRDbH0CmxuoGnMGpDVv+V1v0HD+UHCc5PiXyRKcsgjsVw0LCejpMXmCNG+CzwdP57wtwlhZIx+4gYFgyLfhyviNDWeuIo5xr/33n75Pgj9k9mbG0aK3QcWz/6yY/1KQ+0betXeIB4duO6ciw9hGb/fzqQw7C4Qo615597Dhtf14Yx4nx0xRok4A3THkeOD9P3nsnCuN9n78c6XbJvabknbJqZxMCCTbdCA83YsMHHG+xR3AvRL+xxzgPJ3ZvypQvy3Jc8kPeDavM0Tev95MlDxt1GZ+TjEbxGfvIc8RDbfvrJZ9j3kR49fNxfcMwqWY975HVhI8sihcZpUsEva1Cgi/VlmNtVXacV2fhoxW+Gcx3X0I/V+oWv1I8Vm7vY990GXF8xxy/YIqs6TmQq49/gdMTfh6/8L8Hz7//9v9//1M7J6ZCNvSOS0D43ME7kf/7P/3k9wKk/DzkSI9voXpA4CWBx+Q3hoP3k+KSzrAGHUGsMBjtkJok5+T7iYYBlxFua2TSIwFk42jo4uIgDsEic4HkhMjHwTDci5IXzRECZP0ASbWD3BO6z2x3sK8nMNhjHSQ2CA8FRgwOjdokmUu7fdFqhDQNncICGSfIlEZCrksA1DSfGhjyN9plgm0hII4PUv4U9w2ul74JBaHlmBu28XaiiA30R0enYBgU9oas4jNNlZWJYvdgFLhTyp/NCbnHUWG6iJtkOWabLhNVbgfeoAzYrO59QioqqipKKECwb5xQ1Ch/a+KhykPU2iQiSQ5OCfww9RXIt6RK/OeEBbCkNSitQGWoRSvCCeu8UB7J4kFKDUpCAsEUWlyEnFqsfEVxLKxcRoRUbLE8TlRNxRCrgrwg16HU7YVdPLiv298R3QdJaSQAJnGFMMBRaWHjLephGSAnvjg+dmcR9zqbxDK07LJqPGS+OwUtozfC3TwJdBtuOCSurFJV6wMLhcxYGh0yeA5NXQfP88py4IbkB8/DBox5XA/F2nYW9k9KG+Oh87nyOfisT4YlO4Cdi4hYTY7cxtB+dP9anX3yqu1/ekzdYBP87d+/ph0wev/6b/1o/evvHeuu9n+p7P/yBvveD7+tjFtB3mOyVUoQkbNiww8oi3GePGZqg1XaJnUV1UzCJ7sk3LtmRsrurge5xkJmQadpn0TUy3rbYJyKUVTZln0y2LA6ueAruCfWCWPfT2Pvkl8dsOPq3/rbwv4cOnkSeoFOA+yU286aN7fzLv/RL/YnyZhqJudKWxcvB/kaw6TeOJyeH2mdcVaa88W45t/MVk+0Wky3I24ANFXQjUJzSZPVXNWKiEoPQ0GVXoI8wEW3A2K+NMbpimKBvxIdZ2f0CBdlmgNFjPDwD3IKfms/YIqEEu26LtppCKOEHJDlsd6OfYA9Zvb04j8RPVSky5GOAp/lblohQb4c+FXV48k9RMkvDNCqf4inC6PLZ+La969Pk3EYegMbasIGlQ3/L7XxVmVJRJIXQEv0jXJOyn4PW3SeA7bpiR8vnus8TcoyUFR4zY8ft/W4lQ8ZZGVMLvNGy29vU6JEZhp4eLBpAVwPWLaaxMt4TnhG2NzqAsCKfAGzQQ9oeI9zfCSepQJwMT//uurEhcaUE377Lsp6mhQGAvWJe6WO4Csohy88XdeAAsd9cIKCIJBa3ashk8rZfRChsT8DlRnBo0jhM8jzmm/Gei8Ap/DzW0OPAY+GKDZ+ZmLEMKzq7nsie+HVFx6okD459g8GkIwKacy9XLGa25FvDicN2cknwBdyCfxpI1s1tAUxWaWTMjmOpqNNN69NPC3X5+6kJVXusm4YhIuig0pAzIpSVyDbIrZZfHBFpS3Q6bo/EMuiRRW7ovupAAr0XANXo97UQJoFP6Pocme6W6VjWHWHwgeNbxolIRQTFZ3F2fVfE0Sj+2EYN+6/wsl18Npmg0/62DM/aZ+y2oiNdCuTx2f0DNrNADT3sVxmZTOMb9gSukNt9m82EbQdlBCAh+3yFd1Z1v9EsHyuyBBXH1mJhqHu8rOSSJE5CKc+3Xv9kZvebcRp4C/mzy4tRPMfNfbPB0gneKRgjWVNmcG0fhZxjzGZm7hqg7/y+oos4bCfH0gJv01sZhwt9DTu4D0K4p5msIlNuF8Rcdyno+QGyN/R807HQpx5Pkn/yLMMyhWZsa1znPtszGQtbcsXCGJAaNwAbZZYiQo7TjEGPHz0hp6/y2NiS423vDbnftnAm63jDSCyWknWkN6j914J+40uhPtYSejM3sFvGm/tRWRYvq1Tk2kZDUB/JXzP2db70TaxtZJrOB0OGKlMbcqllu2KOCxgkbZBH3uKqIeeVvL49ZDNpGgYVMhnukBu/s7NrigiNyLthHWkdzKvMexwV8LDPV+znGDNtF8NESIarLPlY8BXEZPsfsp4fJ3I8eO2pjd2eEQqATYNT/9j+DbiIoC96m9ru5O+G/r62LB0ugQF2Jh7cFhVKZGhcqx/BNTEWxAV0IkIRYRIOEa3EPi3KSmWmfFi2RmxFgMMZcRS9vrIJscrxUUUf9CpLaRkAak9LpxHQq5JjuTgv1hv4ZvkBMI/M7P1ZJR9ZzkMNmVZFRC8JbdOVkBnchl4rMtm+ISkr+RYyDRLtvmhdO2rIs+KHlfGY0Jvw9Uie8Ob6BRsDD+/f0wXrm9a24C46PNjXq6/clt8i9p/6e8PwX//Gb+qtn77bHz4VPlSiN/TNw7I084SPjTlU0R3QWpWw93XhDwHvknSNyFCuMCFuxtIe8b2/cWysbPDfRIXFoJr2RmJ1xj7YBjyjJDqIzAFpRcTTksCMqiyukxSFZE9tZLEAk/EW1tJD572DG4eRjbUjvfLyy/rGN76h27dfkn+iZJwmHZ+caiYPeV2dlawl9/vm39tvv6XXXn+NNd5WVYOKInQzn8bX4liK1I0bN/oa2f01DOSHhfXrhR7cv0++YJOBTQfbbcWfESHnly3zvBToMsg5dW9/X4FOC3EzThO+OVBCWySGaZzkMd7A9zj3XP2Q9avxbrAx4zXqSs69dv1M5i81RYS88fSVr76JnW/grtbzgNsUUgRfwM3kOiyoLfnDuShE3KHbSl9V9fwyjAP6XPb7hIODAwEi5zy4KKu0Ty7x/bvvn03Pf/167exU32Sz3f+h3wH3E+LwBuox9yF+k/g1NpW+xeb4N7/+NfnnYPxCS2Ui+qpCthV/bLDDCP3KZBwufZM+qfs/nfSm4YqtrPs+uc0PEDNDH330gfxm7Ay+bRXoErSP08T6YdWXbEIekJ9+6Zf+ILH/ikb85XuoN15/vdsnImT9DLfi35OTY/CWbj/Lc0XO9lj84vMvdH5+3tf4ph8RGixrjxFJXEdgS+2OiCDWG80pw1uPzOJ6x68hp4tpW68dFuZwO35/dh2A0yRxnpmrtqy7HE+OPdMTh3N1QXth3lwZr4Vchncep7vLgXu77DP+3xKL5r2aD2PJ8AGC9Xe7efTCfGebbrHthvutrOoxMQ4lEX+mmZla6L/ETpfQXRi/zUx7CS3QnSkXyO6XkBBRDZyAlt/6ffe9D3SxvdDmcE9H2N6+9ctSK3I2/N3wCeiSDQHO5zw4+/HbP9F7n3yoIx7UWLaqh+mMAAAQAElEQVTT02P9gW//ovzwZvcSlCTw/dcPgX6bacRXoxyPRV7wvaBt43XOFTLfY9wmfnxMzrzzxT0J+aCAJiIO1v4w4DG+r2FgLbyRN3ITgG4r5vU9Hjhd4Jfuk0htscUpOebw4FB7xKrbHUfDOCorMVsosxjvBf2Gf9Z+7XiigU8DpvU2KUQDsMZr1FENu3jdsADltcaG8eiHic7nt2+/optszjbi4Du/8B05j9y+9ZL+5b/8/yDXhUbGxoB+b775hsaCJvNHs62w8wUP1LKK+G8q7JTAWe6VvnMe6D18+ED2h+MV6XXzxk3tTfvymsGwWamGvS2yc6VtPJH7xfGYB3CJD08Oj3V2fMz+wrH2yYEg9HF1eX4p36/7rypN74i843XFzNzW32IHdxiSzedTHoYN2kyDsJ48FujCPoGug25euyG/CW4aEamI6vn8Cx7kFfhfct//3rvv4tN7uiIHJjpWlRzDv/mbv8Hext2+T9kYdFv6H6Gzc6+w9WYaJZgN5JYr4uby8krOJY7BBTkvL7d6yEPBadrTCflwa7syLz169Ehf3L2j77MvYjtcu35Nwzj0vYoN4+oa84nLhzxA/d7vfk+WaZhGVST7DHs85DuU896AT1bG7CPWpA+h6c35mSidpom4nORjxZ+2qWFH1qluu0RW74Ekstt3wRwT2KWgl4UVCTEMqM3+Afrf0z0epLpv//Cgr4kjCy7SMb5z2RLrW/ZEGrIMGVoZ2wmMH9hcYhPn0s/Jlx988BEPis/7Q1P/xNIlD4B8P2odFuwb2LQYU41YFTKsXDs/ISb8VkRvmtFnJf6sU4Nf4i/3B3IDIOtb1E1iob8q8StWgb5ttoKbIETAwAi/jyV/3rz/6B/9o/ozf+bP6E//6T+t3/iN35Cf3HzyySd666239A/+wT/QP/tn/0z+n4G///3v/+cXBYP3wWhPYmz/2ZEDo3BOIyl4462RuOzgGac4QD0x75EENgRqDwQHAH1OHJGhGkq+EdrbTIKkvPG+EBC+0ZsJupFBtOmLjaA/5MAKSUGQNOSZoOtzZfZksyJHBnCcB3BXZiO3+c0JD9aVKLoieRsvM5SZMp8FucWRtFnHKwYAlwSptMKHtCwEcIxqHCYCcKsFHgWPGXmTySUquBncArY7d7loFzp3fAles6xbQw4pNHhwSAT52vlQVVX2a9vBskQEi/yL3iZoiUEANLKtPak1rs2rWZ7uiybLbDut2No0x2mUdRpqlJ+YO/FlJHBQAt+6LP28MKGvykxFmYLgsZiEVAlu9Lpvdu3rBA7IHSy2nlkoOHHa1pbH0CtyBZWGHdWkjJQnwsGTZZZMI6BjGOs3k1TdJuyzGgG83gcuTT0RRoRqLBnPcnPX0OviWK0HyZqqrL9L543NZ5LXYzaJ/VMvk/kDNGAzKFFrKuKx87Y8FP9kSoPpDSbchQXROYsE0/IYczAsxOgBN12BnBGJb3dxIXD9Rvo5k+oek/fxyYm8kbygW6CP/f6Ah09vvftTNtV/ot/94ff16eefyjhXxKd5NOxmWSpTht9sJoWkjNAKjaAewTefxrU7Db+ip/+E93MmxE/YoP/gAxbQLHwyA5Ad7hMWAsZp2MqLa0/A5mGfFDYIYKtStq2xFuKooWNmSny8we7zgp0veIhhONPzeHUMrNC9z9NX56fHT99O8I2DF+W22944yTcR/s87DskPIz6YGEsRoaSEJW3qh3V1iYguj/k0dLScBnEsLzzkWrGXaQdYgMowWSnL4j6Ppy22tW6BHpUoAqxhZo9/bDiz4elYgr1qoB8GBhuGkuFMa2G8m36k5VnU4OuYLnhFBFaSIkIJ4sD4b9jC9YhQVSnAS4Ui+AYmuV6hmQEuMpiAb2JcJiZ++yUkFiIXLPBnWXZlKCJkukUOiVQ/+jUXEaEOk6kAtpJzBDBNvqaihg1N2zjPSoO/bxoveKhimIiAzA63MuWxYhj5qOS7UaSkXsgxEKO2hdxFj+E5WSX19pASOs6XW2w9MgaDa8NI0fNjZaph06A8+vKu5otzykV/s1Dkl4aMF+csdIex+9bE7V/n1YU4tc19HRESugcF0vJh/wUXsBAniUpIvfp7bSFwAzzzEhmxwXehWKZUacjqvFfGs7Cjnh4rcWQ463ZJrjknX1gu123TKxaczm9bFmwN/XzuqJixoddCHESEzH8mt5hOVSqR02NsoQ1Q7KPdEU8NzZXt6zFqGxi/dVhaVglWMv1nxTaLn+knVFi1okcEvC0HuJCETMpwWSV6ep2Jhy6kAC4iFBEmJ8to+jRopQ8guS4Otz9relZ/xi8CGl0WADslyXbw1bMSVAD5mQ4RT2ME3BWfL9i9Ib+4tr1c95haGXsBrOPMfE3e8SEqK0YBXAlhyx6cizJNI3l8Zr7kQQwwpmFclxVeY88FhYwr43lQRCKXlFlyDI3gS6Gs0pZFtDeUZ2LH6yPTslybaSMFePgmIqjLIilzZ+8GX9ur8VVKOkVfKIG1f2sYGCsLZdvXBeZb8MfbyNKURXxC44DcOjBOokwjVJna6a9+ZIYEzXxaLJtt1dsyOvxCjPf5HnqWBwZq2DqrVOQ3cST4xmvUewGWqjJT1tn1gbG+4CfflCc2LPC9DgtgLFNlwjbQCb246Y5I+a1rTuhIGzZc4evYKPC9+B+wg2XZMq7U+1Z5nJlPZSmr2GS6kvE8Zg1vmTfkVRfrGxGyXokpKlN+UeWRb2apn7JhMaP/Shz5Z88O+81+9gd+xvcNbETIekYEMXNFZAl64sboSc/Zpk2LxnF3E+frK9aXzrOX5NlCzlAA0jp+UI8I+fc3HUsN3sbJKhVlp0OxDhol4CJSUkiUwh6izTHCPaBEV1bK9laITeAZ2VbsuarAm8ah0/Fbso7TBMbnZdkC1+QjaWzdn6HIVESoYWuuOK/4yzQbNl56H439vDJWZvKZeVuuLhN4pjlgi8rUMIyUAneVD/NJ6EdAnX63BV8R8GQs8NGW3Dnj70D+AX0zq9uu0Wk/ma/lLNpNyw7JAgY6rq98+Ybefs1CH8sEk8ZaBkGgteC3czZ6H7DuftKLN6wwmrxO8kaz3yb3n837/ua9997X+x9+IGXI/jo8PlZWaUGezKQZHgrOgIgCnNxH3fysi5sqgU0JVTWN4KOjYz2AvSKPHEPXa83nrl/Xc2wwBO4ZGAcNG/ssjlTIPH1tOzT8Bhg68YFOoyy0VZrXIAG/Wn9sEkopXIClPaiblu/fzk5P+2b7SixO5C7T8WbbgJ7i6GdoH7Ah5rHs9eXZ2ZmMf8n60HiV0AY2QjK8fzLl9u3bfXNoy7rMmygRobt37+kRmywRoYvLyw77iLXyCn3/lvsNNlPOWcP7rVmPdceA89wBG0rOVda3iIs9Nl7snw3rb//nkhP5x/9BqjcYZ3LJTegcHh0p0Htmvjs+OdJDNvafsDbOSu2xyTOAExEybxdRF8eMzS+Z3y3nAzZq9skLzmWVyTpl0ohf7qHH3S++YJ6YtUDf8PuHh4zBlY2hK8bNwlTqcdNoWwiJ1nPVI+g51m69eEtvfuUNfec7v9h/tuIbX/uaXuYhx/HRsU65n5jGQd68mtnEXdGnx8nFpRIZHRNeD/ScV4NG9MiMzsOb+hvyX6KH1y9PbMt794jzc12w1irwh0wt5Gr7ErD+iQjUD1mPe3fv6tYLt8iV97vM0zhJIV3g6wjzkfaZewgreK7QWjg3fcxexed3Pu8/d7uQ43seJBde4X9HncAFUD4iIOjK09KI2+ZYJQ5EHHY4nF2M8117dN0j4G/G4nhKwvEXEfKa2vWZtWcNzj0jpFZK6+TAUM9T9gy0Z/xsG4zAFj41UIN/gxbdXDaZRWUqKM1yQSQildjb8ZNRuLPJMeB4/eijD+X/uHcmx3pNl2lYl5B5OZa32MQxaVkM43UjQsID4tyHNnyDxAr/qyKHbzTTdge/PCCGp2lQRshjYrPZkE8GRQRtqQJePtBnCemcOH7n/Xf10Scfy5t43/7Fb8v/MegrPEi8TQwmsA17PdcfTB2Cn/JPgvz0p+/0jT+PsV/4A9+R/wL8Cv03+H0RWJFyrvFDgRXebRh0xZzwyZ07/T7GG/m3b72IbRY4SI7RgZgegBs5d3vjxyFLe+iwcI/nMfaI8dmitCUWmosWKXY0OiH847G6Ol4obqvKrn9g6xWabnN/YYstYzMZI436DPw//5X/QX/v//5/03e/9z19yYODs5s3dOP5m/rhj36o69eu9b/8eO2VV2UfnZKTv0Qf5+JpHAnh1tvtMyGbc+chOcYv+kWEBsbJgp+cu2bWFSn+YacNOXXDQwb7bKXfMVqZxNeq8BmBV+jZ58anA59P8vrDMt1kPjg5PmEj+UgLuWAaRiV4wr/ePxsK/dF7morxeiGvO4LOzTT0h6YrfjEMIOCV/ADwkHy6y/FDj8thGOTcabvdYfN3gIf3AI8Oj3SOT3xPtjBezO81HrI6b0VIDx7eJ07uMJ8+xD6rikbHpPPziq+8cX3B/Dbi40ti8SG5/nNyRCL/LeIja9QT7veecC/1L3/t1/SjH/+IddKlPB+u+GvFNpdXFz2m7rOZf/8hfMqxJ/3W935b77z9jvxTVzPxY3n91/63bt3iIfGJijEAus3JbX/KeeGK9cVKHHvMIx68rtC/On2vPUb8PJE/hR6FTYzj+HRcRZbs+0v0cY6w/8dpUkaiwxP5fjAU2EH44FJFPRGgoGXbH7Ih7/FfxGMRj50Wa8SI0Jc8IE7oPGY/JdFv2uwrqzTj78BWtn3Qbvktp9fZiiQeFnkcBvUBuoZN4J3HVhR0HK+OLeqOPceYdZQC9NCKLRI7XTIXG8dFv8+HbfZzE+Gv/JW/ol/91V/tjvdvtP/BP/gH5d/J8p9mvPnmm/332d977z39uT/35/SH//Aflgfyf25hGg455GlN4oTHjx85NnpiuWJicJJQRP+dak8EK4PXE8vKYHDAOCCc1PCn3AYprXxd4MAtSceBtZ23qqyedKuyDwA7vTK6PitON6x1czD5qc4V+L6eGeQOxEtk6QNBoQAvM5WcLaxlct1whomQBgaLg0u+wGBehNPMJUFG0ovY4ZuHgBnGEqOyL5acJCzHQrA7AB3ETbujof+CTL6qTFmOCHRiEs8qZaUEI4uW9FcV9mC4QsB4phUBPAZz34YBK+xlW5agp+i2WrFJSrJOsxcswCR9QfFbl3vTRtlCVQPoq1YSjulFhYRRGvCWnYv+cYJZ4SnwV/uO4sErjp5A6EtvQiJzBDQojaeNK7QqS/tsPJvGZpyUDFDTLnQDXbabedqWMwutSiRF3y1yQ1bDUzjbo8E30d/62reOKcsKGyTDN/BcOt7adXd7xzFNIAzbIOqClEoMXTXo7p0vZNluXLuuDQ9xnHzEMTPheqJd8A/mUmRqxq9P2Cw/YPEwTKMqi8XkpbyYOWPSvc9msv9ccsGGXiCPLBD8W5IjsF5wtAjEMcf5+QAAEABJREFUaiyIH/ZJ8BpP5xf0dtLaEhsXTBBX6CBkm4k1AW87zvg0Iro9ui24tj6WZ3EdvVZKBJpxbTzHMcwsvQJ6h0cH8sTiZG8beHIzzDiOTDLH/cZpmqY+8XqcOo633Nw5ntyOSeR6g8XIGPF148s+MT2qfXyaZyPWRWUcRu2TH5TYDrk+/exOn+TOeQL7mM3+q6tZF9SvY7tvfftbgGUf6weOGWRJ5JaPELZOzJKoFpwpmRqRIxS760oV8TVOk8Zp6KFl2QIamAZxGnC78ZMBFviZIR+2pe3nieUZDsACDJrpqhZy0gD9CmgnbVnKqi5DcZ7QdcKWnmT7m2bou+LTAVifIwJWTUXMRQQ0uQbG/BbiygKP0Lets0KBbBEWmwiEzj43b7bLMZs9Ac0ZeeiWx0hGSsTcwhhI0bpKg9twkPtdL64rU5WpFb4uEaGI0LMD8J9d/xufunUHUdg4KWON6D3KmBP6WG8Rr0MMMp+I6H0OCPvEOg0Z6hM8pNIFOSqRB7ka8dJ9gFyEjWT8kGw7Tioc6I2t/92f/N/qf/aHfll/7v/yf9b/9c/+2d6PMtyM39Xde3fVwLeM9qNtOgyDLK8gWplK6DbsJI4VnpzoaYK8LCcXfYwP46AtCyyFcdJgsFmVGU9vBJqmYVSXje7GzY5lHYaCFvRMCCzXFIbi4unpmV3NryHLiszjOEG/qQp8rhu5zrJX5o4ecG6DCuQCOZ62S3pKVqDIrCoTOvRrd0SU3C78Zvo1pCKf9YUS+C6nOFYsBSHL1TBKQDwiZDyq2Nu0oI2vQxABBozuV9NwLjI90W69Inb2augk6PaCbWiW8Rptrgd2te1cb8Yl3p/VZ+pJPwjoYSmkLHjTELk7F9eZpZmcbfwEfkcvYIlk0GzY8JlMPcfCIPFXVWli3CKWMlPGB+Opn9WPqlRA0/hucM6cplGZJcvn65nxeOUFNfI29L1kk8Nz2sqYbNhrpb8p+gLdNOxfx6kLzfB1pl8VISX/vPa5eHKhBXoD4828C1mFHDUMIrFzc7kolHp2zMzlgQ5VA/TgFqkVG1s3n/2WlnP7BbIt5BzrmsCrUvadYB7QX7GXS4Nwh0Uf83efbwAH6FuGSniDsyKMbeb+pC2rIJWUUFZ1WbZsXNouhc2zSkKogJfXKFfI4/F2ztya0LMOMzazfH55oSqfwkvBP/OfGDPG73zBsW4LtsoEgmtxjPYRddOe0df/KarXiwm9FbvMwJuX/bfAr/sP3UFVVslzpP3aiB3H02eff8YN4qN+Q5vo4Xk7IoBNdX+SUwwvDttrhv5KWeB9eXUpt5mmNzz2WUNkpqoGVWanuWFtZrsUtO2PBdyGnAkPPlhMitjpxzd2xfLIG5HEySrLab3kA+etyO0XKUwvCxuGqTeZXmVxTkVELwr6oGUaok3UZ+S2PgvjyiRdVnSMYFyR8xb6F+J6pQ66zMN2sr0X4BqyF/rNl7OW7Wp0NexcVbK9FOo4EdH7vEGRmb2eenouaun+pnATVceegez7iQ3Q9qyDRstnulQVEd0uwnKGdbFePq/EdFRo5h5D9Btvwd5bdPILGG1pWuh7zEbnE9Yql9zgnrMJiRNZ0+zr2tkZm4sv6OWXXuz1x48f6l/9+q/rg/5byU/kG+ErbPMpGy+XrPG8buoWCCTDtg0+DX4rZ6ypRNYaQoVMNkEC14vU5fDv/Q70+be4N2Pp5o1rvUzTwE37Y/mtt2kalSAntLp+psH1TkcIKaw+2lKnDzBaaOOSimbkWYgZIewl901+ISmzVJkaRsdp9U2uBuIF9vjhD36gCzZTxZEZcuwN5CZvmuAt+fzCC8/3l73O2RjZbCZtiPER+c3GMq7wdD72mvoJdr6Cr98c9eax+01jn02eTz/5TFvWxt6cvsHDhZdeekmOsy/YvM5MOU69BviUzdtPPvlUfvsPseS36+98/jnX99Xwuel6g24hDs+un+mFF1/AZjYGUYFfIkLeKLrDWvUOtJ/9BEqD2N7Bnk5OTxQRvXj9uUVer/V9X7Bls9Rj+4A1r9eBPm9Yj1YNfX194/oNZGgKbNXgJYpzmfXweBmHUeM0yXnFfYaz7J9++qk+/+xT3f/yS11h9/sP7ss/1WBbDZXY4RKciy6TZR+gs6LfBK2e24hD07M9TdPjxzKhkt768U/0yUcfyQ8BNtz/VO5s+TqbYx4PV6yDnuA7qXGPu/tJI8seof4i2R3iOyL7RpdfOLI/JmLFm3MP7j/Qhg1DglsjbVVlMZTwMO0T1rJ+WPLc889rw/rWbc4BDcFWbBMRigiupMrkbB8xigCYyUkLY8f5ZyGGfnambvmqUgOxWGmeDZ4l2zewfeGPiJDtYVjbyXAR0eWLCGWaX2jLPcpKLhBHdtyiL7jyx/ArOW2RZej0aI4kZ0VCy3x3dSlUmdpDT/O7zoOd09MzPWbOe6brij4N+ffxQ8N/+8AeHx/pjTfekMfROI6yH6aJOBlLG/Sz3lvu06zHQnzjJviq626/vfXOO/rgo4+VA/BsXpqeY24aBiG0PCbEYEzslFESum9Zszx383llDfrss91fYw/47vDokPg/lh84H7EJeOPmdR0d7rPJO+q5m8/p9NqZPEf+69/4DT3k4fQ17qkP2fDt+sHPdokIs+h8IlJP2Dfa4kuq6mOdeXF2vsT/1tf3iffu3+v7XCM0TrCH266I6Ttf3EWFVcIvgPdVyIou9kVE0LzzQWh3dB3R02PfLSvzU0TI/4wv1xFk3V1oJs5aiHPTb37vt/T3/+H/Q//9P/9/6f/5//7v9emnn+gxOvrh4Cu3X8YXo/zXIKXQtZMjkGYVNkMc5JJ2uWFft8g3gbzDVDo4PtA1bJjDKGXJP2vr/39mgf+AvzxOE9iMVAGzIq/9j9MYixdUW7eZ7Wf/n52cyQ8R94ifB/e/1Mc88H3C/DWy5rdse8TPCL3NOGlDHratIpO136Krrdeas3wEOohY8licyCH+mZUz5jvzSPAdC84zzumPmRM//OA9vf/Bu/3e/oo1sPc87nxxRw/Z5N5yfUCsYFrNxLfnVP8VzQM2ik1/j5gcKzWOk/wSks/i+AL8vp9Gzq9h0Bl7BMM4KDMtnd56523ZN8c83DjwA0viYZpGbD4Qjxt9Tl56wtgawLlG3j04OpB/CeA3v/tb+u3f+i3i7rEqEp8dMI/e1HM3b2qDLBFBTC1SSit+iIhOMyRZ78007vrpO2H/xmUcJx0jw5CloliPhZwxo28WbchAKMlzpuVy2SIvpGUdHSPicL5KN7KeypRu8MDkGg+198ihESHjnNF2A1ntZ8u35/FCrrjEzvaPYPSEfD1Df5wmNWKm0ZgZ3W56+k2HVnzsfCMO29Vd/QyOaWclus7cC62cF/y3aKEvAlrwAQ0yTyu++H0qmOrnw9mJ5K/9tb+mf/JP/gkBOv4Hmfztv/23lZn6e3/v7/0H4f5TO4uAOibpVaacrBeSZeJMDwjhCCdJB04xSMbJDm8MAAcpExNB2ieFznTnKAeG9QJVM7QmcJxwx2nUinOncVINxWDcaiUyJ/pdZgJqJWCchLNKwzgqq+A1yYsXyyACzfI18AxrmQpaUkgU03DAR6SyksGSiojOx8nAm2CQUFVQ6MvUymCIlK5IBOlrZGjoVVVdfteXp7KJo9G/oNdKCeD7NZPqwiBpEF+pWzZIaOUmBRR4FT30upGSld3WHtBcEvyrEiFsH+vQoOW3vkYGdiG/aQQ+sUxOIgJpBcZdiO7uXnwtbIPSMnxEdLqZJWGi4rxlwWX5pnGSj4iQE4/1bEzMCZ+Oy9n9vUDTsglmeB32za7ochc0BXHjFxO6dfPmwowd7DPTjkgl9GClAiYUnYY3p3cDXppJZqZdVRqmkX6ogtOIGcuLAeXFYkQow/RSbkcSYJuK+PyCTTovXK+zgPfiRvAJaBh3wV6Gd5KzPT7lZvuChzmHx8fad3KtQX6446fSN3nSfZ2J04nRsfcZC3xMDrnULZ7GHrNIv//goQb88/prr+u1115jotyospCJ5C71pLYlpnxztGUR75u+FZs04iexY1YqqESIBd6qlRijpio3SO4TR4OxdVg580FXabO3L0+a1sfxktAZhkGeMA1wiD7+M6cVv52g38HBYX9bD3IybIZ5tF6PCKzkntA4MObQISKUleoyYGDzPjm7xjh0DAsdV/y1dn+cn3NzQEwtyG87vf/e+9wsXBEbM5sORzJ/wWHFj44HZYC/9H7nDss4Yxf5oM+nFRutKLsi/wqedXK8ZyAr9vHEHAAiGuRcExyk3Rcn4BxXtp39l1Vq0DI/0wBCPlw3jODl/ghsgE8DQmn9uU5sa1jDWX7zjNjBYSF3KbHZlkVyFXw8MWOLGZtMw6SBuEqlTN9tlzzddxys6GibbVgUbKYJjgIK22CLhY0By2b6EbHri+y8zH9FXuvihnwqn+vBVyTf9Dfs1jhnJPirKpMFifsAoiXoQyh8PrhBNJEem2AnMWAqUwPF5IKvcTNq2kwSJPhoKOgC7Do1WSeTXOFrGBfz97X9a5+Jw/+x1ze++lX9IR4o32RB/8G773ZaWEjPP/8c9QLKEmALaK34bdps5EVnQHTFbgaIBIa+XkcOglMN+HADJYCtp/HMJX0NBJd+JYG7UoxKq+yL2eMU2zfn7RAU+JI6bvQrvo3gNmzksW29Pd/Z/z5b38I2gCgQMiKAbNzMsklFXKzIX8TJ4nyEvK6X4YHjo4HFNM1yvJhGYnv70PWV2DI/1x1LPrtEhE+UZ2dX4YtDQqGqUUV+TGwmH+Ev9EKyXlul1XUMsYIj6rZlox6xo9Phnn3RFtDNLEUErcE5ZTkDnWnoH+sq97tAO+gzzV2BKVC4ADzjB1dikTwpaydoeewgdEQosEPDdpbPdCKkAi6MhZymmVW9rdsWWHcVNJp2OhjGbQlN0RYR+H0RJ/lYmNM9xoeR+afboGmkbvis1DPAgTVHKCSK/VFcZzH2kWNvb08Dcbfjy1qJMbPHjbZ5rF5rULFdVmLMc1EDx3YTMpliRWrDgtx5vcPRb5gIdECmAT+63bpXpqYBe2WJwd1jrJDDvo4IJbCVqUKHGksj1x7TzUaH7ooMptWgK4pzVY89+hLdvOi/2l6qsrgKQBq6DX3t5vWS8WyrylTPt9CIDGCIN+xeyGLZG76YmQtX8zWlSGVVx3Ee28dmG3JgZco4admzlFyLw7a4YmwWdvaml/VbEdR0R2xt/AF6vjHxzeHMgwqPb1gpIpirtkjWaFrlF0nssyPmxUM2/rzppZQ812/wFex0haxZNHKxIrv5mLbfOmroYF4DfB0vkEfmQR77toXnmwZe7yeXWy/r0wB0e0TK11kluQ09IrCtpEZ9xScNaUM7f5vuQt6gSVngANf7IJZPZaRKK/jI6s29CzZNjefGFXlX2iNCtp95UEWGnX6ZphlcFxzVbeSYbx1HuwMGq9eGFbJLZsaJY9e+W3ShCl0AABAASURBVJF3hUdVYYe0mDKh5KvLycI7M4RyhGhqcAxiu0wgUvCDOFi2W0YqIrotRUaiE7RV5lEpoAwrBfQcbzN2cd+Ti8fALcTlFWeBP0vIFBFq6OH1l32+MCcf4fObbBx5g+nNV1/R86wVb5yeyX8p+D/8i3+h3/nhD/WQG1wNjKtho2HcM0NN46bbqAI7WQzKiu6JHi+9+KK82RiBnv5wdoxw0u4IZFr6+LzODfZX2HB79ZVXdApf+yPBcfvLtBUXXJIHN3KcT6zTi7gX2u9oudbEEEXFJtt+4cJjdybeLondletKxiRzDNWOuVJfmD9s1tai49nP+9zgv448XjNWDbJ/zL+1Jvv3zp3P2Wh50OVx3yUP07w547cTpVSVS8myGse+mVnLJ3r4Jwj81uHp6WnX37JOjPWJse619hdssH1x5wt98vGnCmitSGo7+icbG2Phik2H84tzWYaQZNq+FkdE9Aclydn3Sgn++fkF8o/asPnksSioetzus16uHKBzR599+pnOH18oIuXDG0y2V1oPYtObKA3dM+nn7HF0Re6Zsa3hbX2fF8bAEevsKNt5kW1zxRpwZpws2Prxo8fYeFXAZ0KeCZ2LuPfmzZMn57r/8BGbfJ/1Yhjfd9z5/I4c0+M4aIaGY9Z6TOQlzMFm6JGebZRdcO+SyOj55o033pQfHPTf/uW+RArdvXtXjTGw2exrgJ51dJwEOOM0yfKM44iMjXx3JfO9fJo3HEtet5+cnOARae9gv8M1xpLpHR0dYoamTMfRKuseEZ1mxL85V5WS68okTqrDWTZxRISalaJelQpgHG+2ndc21t38IgIIPpwjQkE+WcGjSh0xkGl2vNEwYWfrccUYMO2V8bnFTyt+hALy4ivWdx4LCT+3OSZB7X2ta6seq804Tei9yIwW6CxPY4DmDmNc+/PuvXsqYmdLnFSm/J88Ps+DqVdevq0XeYB3+/ZL8rzlhyB7rGVHYK3jgtwN+W/wsM3r4tdff12baTQ72R4uvjBtn/1zGPbhPmN2Be/s7BR48lSUKgsdCpsKLZqwVJfxk88+0yuvvqYT7t9mdL9x4zoPS6+4LzvSMJaKh4Ib4uuAjfbTs2MdXz/rP4/xLpu75nXzhRd0BJ+TsxP5/npLDlU/gu9ATlGS3Dvr408+7nlyb/9Ar77yao+ryGAj+xy5iJMaFCGN46QJO9gH++hyxTgfkQHBgWt6dkQAjB/sixnb2z+h6DBuW2jrcUI8rPh65Sz69f/jMLz1D8ckxbL6LzFWmHqD95yHg9/97d/Siy/e0gFjxv9Ph+ejjofO1rsqNWYJldgruNIpDx/2kL9oKGgW9owI2V/jNCoz8cGqiF2b5b90jGAHlOj3TBNj0/sl5jMxLp1/VnQ+3D9UQ78rxqQ3f0foN3w+VGiGRkNfx9E4TPBoCoXGaZJC8tvjQcUvYq48GN/UqBtn19lEPiJOgpieecB3Xx9/9rFarNrsTeShT5RD6QYPjq5Y83kT+fHjxxoq9VMe8rz33ruaiVf/Nf277/5UP/3pO3rAg8Krq4vO8/joWJZ5gwzHx4c6YFP+lE39E89xlgX5b/IQ54w4JLXJOj54+IAHg3d0yoM6+8YPOiNTW/QrbCqOfdbCJ8wfjXF/yUOEDz78kLid9PytF/QcY+yC2HmWC6dxJK5PdJMNbP9014YYw5RQETby/Euew6bmHZGa8av5XTGnPeFBwxU59YJ6IsOAzSJCK3aWmjILOqmM0kwu2LWlup1zUNG/km+HYextoMo5IyIY+/uyjadpo5Fy88Zz2HVk7O51mOs8QHjh+Rfk/sydXCuxvEU+F8eG9RjHiZghigJR/HEjZ9vLvBvx8QzWchSyFHZvyDXBF+GFcP6gkXYH8rlivj7/fpb8eTH3kyIH83e+853/KBZ/4k/8Cf36r//6fxTsfyzQirPOCbCHPDXaciPIGoyNskt54h/sJPpxLU9htgysB3JyE6565hg7lEsN04TziAA+xUQCGrmk9UFj/Jmnmwsj7JDFiRchFzzRd3FwP+SpWCNIKhM+M8G0dBlW2pxIAwYDNC/ZpKIq110iQj2QCErfFJpPZUlIssIrqUeEigRS6GI6XKoReDOLdCe4iJAT1maD/AgdAVSmbJctC6ctcs8enOCIw+1itbrA0/2Ntogghndh4kC33AmN0YHOefVgBRDKcp/Pv9dGGSkPyoVFmgd41iDTubzc9kEdTjrgZ6UiQj4a/GcGfF+cIOOCTFElw3YI4Bv2Cy6c/PxWy4LOo2Eg4MGZyFaV3YZJnWbkw4roan9R631ub7RJJB7sinDKQhbLJck8YCdh94ROw47GDfotn68H6wTEQrLuNjAS/Ss6gNb5DFlUGzKskGpdd+NWVW9DFVi3HQxyWH9fKSHMx7BeiH9x94s+2VwS1zP8LJsLILJMEJcXmZ+x2e43TYwz42PH5imLigU/XBKfA4l7Iq6tkxcGF0x6vsH49NNPtbe/0Yabhs+oMwfouevP6ZWXbuvk4EgLfltJklOOusZk/NXX35D/g6JvfOWreuM1b8y/rpd5ev7czRvynzx5snY8WT7ztnwN36EsXhUyV7fPKRv8luH84okyi8Q8yTcSV0xM5yzeLat1tn3PmSSdW6yn7bZFnlQoIjot2yrxlXEK+0ZKHifygbGMN7IIMJzpzfhpwUb2p6LkOsS4GVs4pbKKsbvtecNj2uPPeMZP/OxzL8QR5K2aOVHwIG2WT5wN8wwvFLKMuzEHXPe8+rGj0UChFkGPFGGMoKLdQZcrK1YMy0DMmJ6Bm78U4BNrnAd0rUzkanJuIYTRZ1Zm9esIwzYgRRvGgvA4Tb0eETrgBt4kg3b7LoAcp7GHZsC706TPvnLee/L4iQCRbWz/j8SaoONxkshhWlk7PqZlGlUl5+TKVEhKzpzwgXVwTapMGa5xaZ4jelFlATzS7r6U4GP9bOtz8v6zePO1aWYltAOwUALLh7pUmSwUJnnx44XBDTYNxiz5TXvrbFgJO9mPEjSgA/K4xw0dsSPqFyxkztnIuMMNwAfvf0Cev9B1jznG6d5mYsxv8daKTgsx1uAvXQG/N04KG4W8F9AGCPrBw4HgCm3L565Jb7fuzbDoMkyDPL4SWa1bxSDHmG0ZKfQKDU/t1DDMgvwL8e64gzJcm6KSszqeY99lBc4lsUsxPzUgAimrSorosPb3FWNvnEZNLBpXZFoZ28YxrDg8x+kpLuyVGbIMM/EaEcpKk1PQLoUgDLSkCD7RY1bBJf0ZKfHRs4P6sngemaH5tNFMmsHo7E1Iji5Pq/20GoaaZeEkn2En8RXiX4gDInzTxLc/0EG/iFBEgIPN0BUBVehg27ostO0wpYH2zAS2gHGehwb9QZs33yzGhO2Ml1UasLPprZYXHjDik8QKo9wbSdrVI5J1BLRgFBGKKPnw4trnhpwz82FEyDbzOKmhIN00E4vWH1RMvWo1LD70eqEBX8ghjuZ5vZ8lmgUXmeYCXcu+EENJh3Obabms6KZnB8q5LZTyzVO00ICuC363TCs6Wk6XPjeCa/oRYGTJtpiRAQmJiabIUCFbNCHHgv6LRJvAC6RbgRVHRGjrzWjaGn0z9cDeK2O0hpR5L7RPjDnztS6gaUu/87p5OK5XYDzvWL9M/IdvfLYcCzbcsn7q9LHHDO5CWZHB+myxp9CvMjWzfokIZRXjWV0HEeH73LAnPsmnfeZ3wbxsu4rDtvA1XtYMP7/pHhEqcFCCFOEeUwr8uqM7TJMOj490yGaRf9LN43qz2dOWOf+Kebvhk0vmU/Mo5LGc/T89ZRMvkXWfTScXw114fYHsO71WwVorOgVwK2tpVJCPlYplNUBkyOeG7Rq8jPv/Je5Pni3J8rxO8Pv7/VT1vtkmdzMfwmOOyIFIMhNoSKhEkGoREETYsQE6VyxYw4J/AxFWrBCEBaxgg0jTWYKwoKSlu0gSgiQyo4iM0d3DBzN3t/mZvffuVdXTn++5zyKD6hShSiqzQu2dp6rn/ObpHD163zXcpR2bQ+KwTzkZpPvPMMaJCFWmLENAIwI6IK7QEUdFyrpEoivx4zNsGcEG13x2yGp9jOOYbsS124CeSmnwepXrPg6m48D8PMbtnpwvYO166niJLPDKvbKOHb7fRZ/bNjzgTUXtGyYVNda0o4/jl1V6df3q3O2BXJix+29FdjRQi8C2zAnrrB1xZX8bdiWehB2gporUgI08HwWUG/E2AzuNoxL8zTiyGXCoN3hA/8Vf/AX5w0RHR8f6ES97/R8QjhPzDzgruFnEpa+RpaqoL4siTDU6u4WYziz5E9lnrMv8lSneXPMmpCEW4tEb+yv4i+ngp3fYfPJGgzjOzk705ht3WcONOmTtkOQOQqrgVRUKtA84oU7fcGkYJNDPevgrgcQGiYCRFjm4d/B7zsbFFWvUgtYqKSrxzQDNFKgqcnu1vcDLDNBWWY8z8qERM44FcTx+/IiNpCvGdjokB/2pxQfM13f8ncOseQ94cbjBVs+ePdEC3wipMqFffR104+yGPv/5zyvo81zvr2fwi/JxLJ2xqeJPcn/nO7/fP63o2rJhXhyGktc+VYMU6pt0O2xs+jtqhZ/vtmzqVBXj0T/5v2Ejxc32f7Wh6U+u//iDH7PR/Fhzt3vDimLuW7Ujx+zvDz/6SN/97nd1zmb3RI1b0d25fERur8SbOBr+cjy7ucbYTpWJrUUcrvL637iAyvP7Ai/ru6N2uH4U+myvn1ctQaLXARv+Rzz/Hp+cqPCR82GcJm3Q/9OHD+WXhAmP07ObysAIGMLPkEdsuhm+XcuW0O5wN840bkZ5w8p222w2OsG+pvPixYUii7o2ayQHC7s1hF1p1ukJz9yPnzzhJcpzfLjoAL+esFlmvtMwCtY696Y9PP288/3vf3/vL+qaX1zYbyvz7Yrt7GPbaBrHvp4zfessjiDwIkKW17Z1v88r8WyZ3DJLlt34kSHnwgitSOwtKTt+cCUVekQEPmjipKzquL6xHPbDiu8QW2rAMQd7fnnVIlIJ3Sah9yr72deGzyh6m8zDOjjuHIPeBLS+WSnHqThC0eHGcZD/CmtFH+u2wZev8/LuiLxBAD1/+kR+xh3IvVtsYnvedA6s5KGv7dNHn32mi4sX1IKhbxLaF37+NN9uK4RzbjjO/Ez3gmc9b1DP5IXj8jU2zysDvQKWlkLCaLJeV9T8f//b/1H+vybeffc9rcSpv6v91q2bADXy5JEePvpUF7zQwlw9Rx4RF86diQ3YnresSR4TL47rgeuMvV+EA9oasoyZxWbtA/2YjVB/4viKTX3n5C2eEc6fP5dfIlnWadzohPiPCHKy9fi0jW0H07mWXomPEpprw0doUpWolAr6IwLWgS8GZZU6LvaP2PdLoZ8+gvuVMXH2vOW1zQz8iCxZI/PA7f61OXfw2445PdOfMJ+U2HQcR5lnr3n41s/8GUFd3OiUNcQBuTXWoM006pDrAXkklsWpAAAQAElEQVRcGxFK9p9hHdcbxoox+91xev/+fT1jo7phdMf+SsxmpoaR+tewAk0cz54+k+PEMP6qL/N/yTPbQ+qF6Vm+ypSQSSz87Jtj5hPjQEWH5PXZ2Zn88jKz5I3yR+yP/N63v60f/uiHss43iQWjH3tznE1tb1Q/+OQB+qf80uirX/2KPuX+2//rt/tfOlyw/+CaY5nHcVJl6ph51HHrv2p/g5czp6enxIWwwdJ9fHp6Q3fYYLavZmrIY+aOb337d5XUskPmE8cGwYkKTZhC/laDmU300+MTDRUKYsC11fAnvPTx/2PgvxrwX1w8e3GuLWtYQHQwHuh4c8QL9Nd14+RMJ8jlb8iYqQM7cu4lc0iSi54vnQuNfGjIgwVlX3344Ud678cf6pyN98gBksQpNe7F+blenD9HtkWN2NmwZpymifEG760umHe35GOEJRVHKJJrlEnOE349mAY23Tf4ZITOSvwvekoMoJxslx36Or9fssY1rUPmowN8OXuOzYSXtJIPK7HhBpPOo5/5ZRoJnOnZNwJWwLomunUCEXo17jwYh4E6uCjCFtDP9Phjk8BJYs22TM4+//faj3izdPPmzf8e2P+h8axU4hzL4sAzspN5osA4cVaCyk6yE49IxImC4UmgqvqiCrfpkLd6dugwlMZhZLK9ou9ATvKFIHXilcdGiggMIkIDDg4CMOCdBR5BK/pN10UluXbyPeZtsQuxJ/INMNQS+VyRWgliL5CMM0LPiTjAx7BemGWGLKsTY8eCe/bCDZwLJhUH3WbYaKTQXry8lBddsYammjREIUoK1XsQLiTxAL9B5UiXKI62hydQbmQ5slIN2j0BCG7UFESU/KsatBL0jQWuuG9cz9CMCGUOGin4A3aLhIZnR/kIxlKBDqYrDvvBuq0I1uAREfRe/4DXJ14KR8S+PyI0U1z8xi5NW02XJLMxCjsVtK8ut31ytV0Nu5LUAr0S3oE8+G+x3OZJsWrQWKwndCf8MRAnXRYTpVnGBNdtRZYdxYdusNQfqIVMK3e2h/sdd0IOX1/xJnWBB8MK/nW/joOQxMMK4MzfNyv6o7JBacHjxmop0XfVcwqvYyaHgTHJ8vGLn6YIKFdqIo4t6xWLYU9c/tO3KzYBV/SyzJ4MHU+WZ0XfzWaS86EyNU6j/OmCp0+e9oXK3buvy/E3DYNuMam9/ebb+vnr/9joC+98QSfHx/J/EOOvfPEiY8D2iKENxdp0/cmHe7zt9cTsscpU8E/Xx0K8uA3Y+wuf/wIT1h1Zxon7ytIA36rqsRoRSuw0bXhoJN51fXjcekzjpIzszX3mlxUq8DGpgrHIVGUpuba9E3ozfvG4FErsZ562TZNYMDxjMt1xJW1YjEzIZb82YuYJi7buC+RqxJKBOi/GZuQzfkDfsnnMvrJfVmLH5wUYjxU5NNSoSvTN7L5MaNrBlWlURQStX/ZxR0SKsVVKYGociJHWrw1l+sx2PTfNw8jWy7JHhAKgBb37GNfTOCoitCL7Skw0WkYRS5P6ggv65hNhmFV+0BbH8eGRXCMdPxGmKvm3YXcshLevcjJDxSIgIlDLlmmqKmWl6NII/bHLoH4vjpV4LfD44a7RHyriq7KucUuZWKFSiI26qxJipmlbO4/EEREd99V9VWmcJniOGqKAII+wni8avwbo2R4TuRARemU3OVbZDGk+u5YAa8bmOSD/N//zf+pflfbqExOOgV/7tV/TL/3SN3r8KqTC1xHRFzCNoHO9OWTR0f1lejTLkJFK5IjgjI7BtUWMROcqrVYYSxb30zjJtBp9K7IV41Jox8O3+61dZEoZSs6wV4T9sNJV8lGVSmxLh8wruR/Gwv/YiP4IYYeSc3NPT1LvGzrvFXuMg2EHFqCzKos20FKG932kr7lF7uZ8Qf+VXMBxCuKtIbvtkFGgNFmXQObKVNHn+44NXj+jry/3ei+mCqmVoSZds3JtaX2E7v4TiB0SNHmWVkTYrOJCezqrOk1I8CMfa5dNyAMlBvkBZn/tcSkkeKwe4NyAd09EqKq63SIsUFNEANr06pjJwQZeb+DN2AMIOTfdt2KnzMLuMzzVYza4D+gVtMV8bRqGySr4jdDnB1uaS1E/Ly+u2FzaqvBjXuMNhd/Ir6xUZGjIkuM8I+T66lx8pU9WwRtqyFnQaDZcSkONSuzodYbXEQUNhWQd/ElMx/bM2mTDfDSz4LecBa1CpspU5dBri2vXQOxEhBICKQ54rcSU48EPDgt2cK29ZB61fEAooDGjAybwLTL2k7KClopKNbzbiJOsUgUN+a0bbORjYRO6ARXIXcCYpuv8EQ8BPqO17P+ZWj0jT0bKa1r3We6CXloOxt2P2dk8XHsc2n6RIfswIjQyb10yD5+fv5DnDtO65OHXOq74PYEVsiTCdRthJ+tuOrYPJoEucc5Fjw1grRu3xMfCQ/6pDHfFumTGXqZ/zkvPly9f6gXtivWQMJZzeMvGu+MiImReruETNTEitKCn5ZmRqVkhib5FtoFxX/JycIsfmrAO8AwrK2X4yuz2qcT2CDYjS6KX7bXzdaSsj3EiQpkJldZlmMZJiY/EseDXAE+MVpW8KRKBZegLBb0ekQbieBpH5qAD3bhxU4ZN4Eb6K0sRsQdkEWi9FnQyTuG3aRp5STtBe5RrlxRy3Bb8Buq5ET2HGcdyrsgkDsgrqwS4EFhRyEOMDfjLLZDRY8bBBB2uceGmCHU6nCNSPtw/UwcWfOZzv+cF4kI9aNDd4bcdcbIyl67MqSt2PGfj2f953DEP8p//3Of0S9/4hr78pS/p3t27ugL2d3/3W/qPv/NNvfpaGP+nf2GZYYgo/P6Dn0DeQJQFv4t8Ce4LnfbPOLMiAhtt9PqdO52HP1CxIheKEHe7vgb0ByUSvM1mVHEe8MmIPapSvWWJSxVrgAHbQ1INe/YYSqkY7PlUhUmJCejz04V0Xs3Y5smTZ3rK5ky3i0fgExG+IsdmzquKPjeIKws6xO+y7vrY1fZC9k9Dx0b/OA5yLLwgHx3vEQmdVTeII4+JKAvoLcSMuWyx/xWbGZfkUiPfMRGyio2L8/0LBWCda3fvvqbXX39Nz72BR664lji/vCnk6wNqy+v46ZT19I1bN2Xal2xALNj/go2ejz/6UP5k5YNP7pNTOzb57uuHP/gB5p5VVbp580xvv/WmXrJB8uizh7pA/sxio+hTYFqP6RtsKvkT7bZdgeOY2LBZPaOLbRiVso+8Zrdsrg+zdQL2kDWdnwGcr9O0UfZcGoCn4TvPTQm+4cUxuW6gu21rWs75iCAnD6VIXLEqs3gRcSbDWpYiNrKq15VbN29qwR+m12MzQhFJHG9le26om35mKWg0gsJyH/K8LuDGcZK/c94vYi7Za/BGjv17jm38ksLrUn9drf+vJW+QRQRr1wU5Njrxhhk5dsC6nm5hvL0fo7hclJV6/PiJHAu220yOViY6hbLrW4gQwK5qCJ6diOhzC/lwv89RpQ32H8mLrJKPiFBizwn9Cl6ZIc85ltl62ZaHrA1t1xU5I1KZ2XmJoxGfnPjdfEKnSbbrlo0x+y4rxaCcL/1a0fETGo61xf7OUtESWXCBItAHchObmEn/So66Fhv/DHuZZwDo+N/xfPn+e++SM4vOifUtuWF9Lf8BOkXCHjM4D7yp6u/Tt69PT0+6DgyLsiwfodBHvCRKkmqDnY7Q23X9ko3XY679AZgxQxi7x4yQ0832fMZLpZfo/P0f/kCfPXrEC5kznRFT42bUtNnoCS8Efvzj9/Xhxx/qNZ5n77JZmjVoc7jR977/Pf34/fflWmUbo7pN1hteVcPuzLhUDOmTzz7RjM0+/vi+CEPdOLsp49h+nuNv3DiVv95DYNtOT7HJAuCOuLFd3Kyrcdx87RYKMMCCl/vdzLePoWeit3EbdgfK3dcNzCQelNoRfzvWZfwg46qFe8fsb/7m/yR/T7k52J5n2D4i5DhxXHn9YT0jS3RrIB7PTs9097XXeHF70Dfc79y6rTu3bglWcp5Zjs049ntfC+sMDB5i64a+Z8TJW2+9Tf5eCgk7zRH4DXViZR14tbvs88YRdfCKnHU9CPAX7PTGG290W7gee99inCZkOEGWI03UogNqUyFrxaCj41Ny+ExBzPiDIt5I/p3/8i2t2OmUF2uuYd5T/NIXv6Qb6OQN/Af4bhonuT68T0x4U32cJtnmGYF+z3v97C+VuR+HUQs+L84HzLUbXihaDsvsb5jYsM9xmxcuESHbu8H7ww8+0Bk2MA2v8y6I4Q35tIXOTI13PjleZl7Y7HhGC0k7nisrU87/M+r7bey/pVa/+977+O8T6uCl/PVEMzY6wYdvYqfbN2/xkuGOXMNxt+xLr/3GadKErAfsXR5yNo5zZMe+3PPnL3gJ8b6ePH4K11RGacA3rjOW3XNwrw3wtszuT+SaoJnUbOfHTJxGJf4YVRnk/448XvHRgQ55gfX6a7fYM7kiPgJfNr148ULn8PV+5zkb+jN22LGO2Xo+pYYI4VcHLmtTKZEHf0jQVKfv2pPYdwWu7Hti1PHkubuSKoJQkaGMJN6y+3LGTjWNxOBWyZh+xkf+cfE/ZgPu13/91/X3/t7f+++y8CfMf/u3f1t//a//9f8u7P8hABzgSd+JEoEDMP7VxSUJetw3RicCbL8gTwrtiKOCifawJ5ZxMsEhqBoOthNF2Dh5tixkxXFAEDtgQgFu4tQreYIYxoHYad3hVQWvXb8WR5gm9IqgddswIZm+/zSwKoFbdMVDTERoQ2EBRQmOuJ8JUBcnb24aJwLOIWUVsJMGzgXdmckxGfPiTRzmuXQ9VjlYpZAP062x0Kr1Jvis/SrU/0MQFrfWOQ2PLUO+SpmW6TT62b9XZGkoJrVhVEYpKzS3WfO6xQ6L6IRq9A3j7bxVVKM0r8osHR2fkFiDIkJO7IVCtUrAqxfjxn36ngKeCorJpe+4MtngWj+5HnMQpQP/rVqQvdIY6GJ7I5dI5JX+xn2kcUMZYAC3wgfjyBi9D3kiQhHGV9eZOxUyu1n2gYRfobVi7wa+Jwe/oGjI2uhPxvvZPKA84WsXiKhQXfNHJBVwYZhMFA9s1jTgl/B9iGPfJ67dt8JvYcLyJFCF/OAyBFwDJMFfZT6OFRfjiNBTHsz8p6x+e+tPhXgS8oLIn1byZulmHLUSI7du3u64K/oEdO8zMVlUx1wgrD/pO40bZZa8QF3YqHhyvSn/5MljPX70WA8/+0yPnzySF1fedCx0OfbCWE0N2wjbROx1Cog7nz7jLbYL+JMnT5iwZiW6LzxsOsc2TOA7JiSfjT6RF1VJgV9VPeYLkqsiQl48wEWt+1lyDqAKtlEfhzU4Q4craJjmhHwDdAbucQ0TyEQ8p0ZyKZHPMmemrOvMBPToMbphT/vWMFXku6SCxkyONqLbcmQkcjX4Cp2WLq/pFP5u2DoYH8Cx3e3PiNCKgKZT0HR8RYQaSgf0PcZJpjEwvsJHUbqj5wAAEABJREFUhIzxsxKZBwXyJrKGERRKLszD54hAjrnrZR7+5NIeNmQaEaGqVIIvrqfNqIbx/LAWCjVkPmChcUrOinv37ZgwI0L2794WJW6BbRL+Xqi5e9pCllRlcI6+mAmp30/jxLnkCd6wVdV94LMUigj99JHIZzjb2ueGzeR2DbTnLA3jqOx2skfaT0DKfo2U6djGJesmJfgNW3sB5YUb4ivg5VaZ1/gBVHRc10HHg//0b4ffT89u9D/782J+Imb9aSnTcg5cvVpURGjLYss2hVWnmVX6w45GvkUEvlkYbsqyDO36Xr0meaFqO6BCHwcQmisnrOCfZvhVjkXrYzj9hKZ1gQ4xbfldGwP/GC7R17Y1bfc7/654mFmoPaZlX9t2ptCMAEfT7adXv+AdEchDJIAnFlOuIanSiG+iGZAWbqGQPRACWhEh+x8S6gf3/cwv+8hy9ka/ZbVMEdHx+CWFqdgOgmr4Vnk9jllVue9bkd3xs+IM9xvROrvPfBy/4jB0CvmQ2dd9FYgCliGxleCQ0Nf14a4Fu5rOvgvE/QX2aOo5mbbN0m1h35pOZco2buRd68qjQ4Dohqy2iR+i6YGOOqyv3VwTBjayTGtD/EWEvJhP+GzYTPDcVJG9Djm+I6JfR4Sse0SgBdfkeSTaAis1RUTn40+irIwdsYBfWbQvxLFlXJHVPFfqUSrEqcPbfsM0Eq+rijysNE3GEXbBNoK2c8hyOYYC3Ah+A7cyVjkAKVmXTZ87B3nD1WYxvHkPWb3W2/+4EL6rkn+gS+6Ang1lHMhTYxYt5GpDD9ExUotXZLFelkXAO7Z3PABesiluOSNCHo/4g7P5NeYY07Y9pmnShoepyOi1ayK+Tcf9BQ/TuWTTbSUPhvEP5h/TdX5ZlibJa74B3Jn5TijhseCc0M0EQNgHOaz7Qu11zwA9+/PhQ+alZ+dsRj5nLbrVJQ8xy3X9bei7YgTbzTRdlwSdDXHiuLF8jqsVm0WkssqkLQK6L7pk3exx62CbIwUb6jsFUAWs8U3Xdc33ziGGMI+1khzb+3viGTl87RYR0Eh8svhWVQls0KxscF8SupteQmoYJ2J2YTzoTiXYuj5W/FhZ+x7o1rC3szsatcf670EbNFZV7OdtAVDwDZp9NmL/zELvFfmRNwK/TOqHZSdZHB8r/CJSwb/K7HlsG+EumU4EnsOeC3GS6OD4ykzlMKofpsWFfem22+24k0b8OSJDg/7Mi6oLf7iCjdgLHlYXnj2O8dnP9a8o+2V9+YtfZMPnjAfZ5/LGwW9/8z/2/wTvs0cPWX8jPzJ4vrFuC7IIORpcqpLflpwTP+bfyOO+bsnsenuTc+B6JH6nYcBmS28NBU9PTmQb+Ht1T9lUcA5skPuEdZ4/dDERE9M4ynVuyDJbJTyj88Km0Ahk8ddlJH0+e6zg43wpwyI7Q4pIbDL2B/anrDV35EZVKZFNrw5gDVeVeuXn1u1rqnugjJI3u+0b23dE3gS+MtWwTSKPOs6qQ2pcBLjUeNf6rFABS4/uvHZH3/jlb8ifam0Uu5cXL2SY45Mjff3rX5Xtccwmkr+qwPQbuZfgb5k/LZP7vV46gMc7vCT5yte+Kn8P+DxfYdMrXVy+0MrLgcYav7EB478O+OIX39Hn3/mcvvbVr8g4C/2v5F2hf0l8eENjR91yvD24/6Db6+Gjz7Rf7z/XTL0WRzJH+PuYd8u291lGb95Y5ktqnj+B7hczw+CYt8ZSDaMwOOZp8nqHKFZl9pcsabshQyW9kXI9Sc7P2QB9wYu+Ig68vsgsDcBs2JwySlVJanJsRviq9fusRK6FOvZU3sSyXhP19d4bb/ZN1FM2zZ4/e64nj59Q56505/YdvX73njw3FIT9PdCHPJtbBm9CDcSvnyu80fPpp5/IazHB74hNO8f7HV6KTMgUEaxLR2KVvEUSQBCqXdcm9CZGZnIygbPsvrY/V2LGPl56nqdMU9eHNfIzLYQU6G48jxcyRQZ+XsmpVQfMHdN0oJH4d1wesGE14CdAVJWqrE4RVuA07DOjQqiqlJnipp8b80vP8whZHss3wEsczkXrtOIry+Jm2ZeOs7I5tgNnUWWqIrVD14BwZcFzhefCXsYsgkARodfIgwvmtB016q2339KtmzfRY8OYlFWANbwr5uTW6S7E3yUvkjbM5TfZlHbOWz4DFfBVQ/+KlvfYvPfz6V02xW2LhXxvvFzscqNHwjs4+2dGl5W6ZTtHliaeT/xyxP+Hwttvfw55Dns7xNcH5JttcASM2ycPPlXyb0Ns2YadbiTyB029KaPrseJbz0EDsXyLF44rsfCd73xHUrAJ+kLW6fbt28oK9TVXpZ6w0b7isIjABit0xBG0/Y/1zcRO3NoOXYd+vWpFp2sEeqSIa7kUCq7pUea+z/Hl6wYOrOTY8rxv+rCXa/OCj5x7ESH7q7D3d77/XX3r29/Wt7/9X/WjH73LfL7t84jhTo6PdYeNXLd7bPq6Nnjv7Jh+4TBvmI7TiG03cuxb3qxiP+dQv/iNPyFvYJvHzDP8BRvNT589scgyrj/0N2BHvwg0XdfDly8veEnysOvk+vnRxx/1T6h/ystG/2W+a0ClvaUOs9mMxNuNvskcCl1S/86ZJ49PjnufbZCVsr893mvFxRWSq8ciKL0u+mt27rx2u9vIsomjAeUZ6pQN7XGa0Ol4vy9IPmx5jrvgRetLXm4CpjfuvaGDw+P+Ic+iRn73u9/TY/YHTpkTXY+8RniDumV9HTP2xzhOyHhsEWC59pwqpXoHQXAO7UfspXhNN1EH/FXA3/wv39T/8u//vX7rt/+D/BdYntNPj0+pj7dBC3BDA7I6FhqkVoS7wufPWTPYtx+xj7NlLWifBOuXTz75VLbrSlyPNeiAnNhQgzbjqAE94jruM1KB3WEiv+zf9TxsqiwV9oUzU1/zsChkmsBv8N5Mo+7ee11eJ0QRc57bkGfLmnX/f7iFzM+xmVmKCGWViuZYokMyHeryUNn7AaFPwCWthBoK5DRcw7C9qWmAxkAdLZplYajj/Sx/5R8n83/6T/+p/uW//Jf6m3/zb2qlIP5hvP7Df/gPevPNN/VX/+pf1S/97/yamT+Mzh/WF3TacREhF9OIIIgG+SHGAbNhwQqIRNHcssDwdWNB7smuT8Z4KBQUzrkXJ+O8YPHgRYOd2uFYPC1MVMLBC4koeLjIZaQOoO++QxZdBwSxcfygYrwELmBouwSwvl6wkeErSsZ3wL0a9+LFDzGXyGmYiJB1y0zie6HYX8j0p3Hquho3s1RMshGhGdkW9BTX7hunqS/EZ5LPD9ALCYe60AiFUg1Y6+WAFRE9jCP8BolR81nBm1nsiaOpie7+Vm5l4WlcJ3BARz7QayT4p2lUJbQBH6GXlbq4upB1FHJtScQGrAuMeSewRoe9TGrHRD0OLgToleUhubAYnzlGC7hB7ziU9vZbZDu4LyJ6n/Wx/AsbBZkhf4LJ9IsXBaukoI/Kgf4zi57UEGBjGOtj2SISPtBF5+127kV7ZrN5Vepqt8qFZMV2mTyYgDcOkxo0IlPut97TuNGAHtbRsdg6vPDjqob9xiq5WDTHFYqFpEQuF0jDAt5p0d1/Gr+zUiBzJS34pmGLcRh0dHTMw8UN3bt7l7esZ/KfS7391uf6Atkx6bi6JIZd3E1nwacHLEh8fYU/rvxgx0PV06fP5P6Ly4uu/4wv3uON8HMeMi4poheegJjsVuIsIrosjtMtfQNyvP7667JPLGBmKiJeiavD42Ntebv73vvv9U2KEya4k+MTLcTklkVWoPsxD3ANDNAo5lN/EJrZMNlR+HfAGNb5PI2jitjIoeAhmVdVwjZkWpmJ7QtKTf6z4WdMaFfI2HioucIOl+h3fv5MTx4/ZvJGV2wws1hwzFgpTwzW6wq7RO196nowENv2nnW1HJZtxkYNZ834Q8RCwtt29X3Drys+Eof1Wh1D6Mttlz/Q2deGN6x5Bh2VKfs3FMrrf/06SxG+or/S7OSY8CK7sP84TZJCVSUfpmn+vrfMDfnczMfncRxkf1WUGnKuyOZ4sSUX4tI4AzZ2q3SvsOsA6aDtr41vWo6JzJJpVuffkERCXHBKjnUvXixPRMow01j4eVBlSgr9b4+IAG/o8bLl4bLjAmR+yRiXyG888yLWmjqvifpoXTzu/DCvLhtyjeOoAnfk2nVhRU9TsE38QsGwjgHzWPGf+bgRTErkvCQm/t//3/+P/vW//n/qN/+n39R3v/v78mL8gw8/0Ip9bTfDbXhRZF6+tmpeIPZrhIK9u7QSNw0eK7anW2Kgw9CfVdhy7PpFhCJDPzmAb/Bq4O67g/ECPaC5EBdNC75swHRdqDc+r+RSRPTxfU5dqcHLcI7PiJD1d34ppC15Z9mMR0FQREKmiSHgBrnPY67J8oF9ENhX8mVYOFogR2XJunGLKZtWZF/pfyXnjpqy4osuaqfwB79eyeeeihRidjkccyvyV6aSWGpQ9sss04U04rXOx34274bgCb7PNZQW7GHajvOEKD9qyFXkkq+l4F9K/I7gmqbrYwXOvv6pro674hvAFRl/cA9OQ7dmWeEbsadlvoIOyhhCzjN5DNxxHNDGc82VkvuFl9qGjwg5Vg9YnAeiESYdbuCB3fp0fGAKe8OFNc3cP91XURqHUQP9MJPnte3lFp6jqgYl/RNzluEgqIvtpTzvOu8Uoqv19UVmqoAfx7HnZWF3L84XIITRLduMLysDmgkqyOg9YxffFfrvqJkzLRitcZD1EodxXedddxP8QrmFOHZMlX1S6UulYR0oBYXMjj9Yns2oBTtDVuKXa/BqOGRbkWEExpqYj2PbcVuZMu2Cl2n4vCKrOJr14RpUXTJvWC7HHEOdT4A7o6vXaytACc/K0kj9mYkt6/WSB7aIUKG3+Wck0qj7cEAe83YswUqBDGJ8ANbzTa9h2CGwt82w8nR1dTUjy7avI2bWN7DHL6scW9bHee1Pib3kwbcyu4/EYV0iQgF9X9sOnucYAn+W1whivKqU4CXXhrO+YDEURtHCPLcgTFbJ42W/ADsjiO3qvhWbma7jxHr7Oivkfss1sw6QQrFKBa4/PCEfrWGbhm6LVq6ti/n7vKP+L9h0oSbBGBsTy/CesKHlta2VIeuR0DQvWGhhzveaqsuCHX2ODM1XO7kme10QnbdkG1YOCvR311Cjynoi1Yp/3b84bgM+8LaP3QzrZvtHoCc5bTk9doXc3Mp2qUxNAzQ5+6XGFRuUL9mouXzxQt7o8Ib6r/7KL+sXf/EX1T8cwTPFY9YuH334Uf/E2wcffKAPPviQNc1z+UM7I88egU4LzBM7uDIvltOK02eeiA5vdZuKm6xkRPIGmHX6+P5H3EiVpQkamEaGcF1/7fYtHR5s5K92eOvNN9TIrfQgvjFcleT7gdpDyEJDHK23BCDghzkUmcAZkSHysTk+DKZApJBvCz381QJvvPE2a9mbsj8tPxBSAJrchOwAABAASURBVANPcXDp33SF/M8wojMizE3DOGjF4OY5TRv0nrte02Zi7b4Ft3UY4zTDhYjpmb7SJRuEF7TByiDnNA66x0bgV7785Q6z8tzomGjIYj6wVKCnP5hF1PYNYT9TrsTIkZ8FUezl8+cSMThRJ2/eOGEj/fPIU92m9vcXv/B5nbH29kbIxPptgPc0jf1DDYdsjPg/Lbx184Yasr548Rw5/KKmyceEvyJSrhWuZ44139+4cVMH4Po/CD0gRmwPr/MXcjerNEL/9OxMBa8E37ZeyF/LGRA2dfeN46Bbt27J/vI8YH4LOVjQEDYwjwDhHB0Nu1AXQJdtf8Qm+Mr9gi1mmj+gs2IPb642cAf87RcFMzJxqydPn2rARsZP4uWU54MBPt58m9m4sTw4uNczy3zG+C0232uctEFXbzZZRtcJy78hbjfIYP6e95xHl7srnodnHR5uhNi0pkB/y4eoyizVMMp8svb1rZFPEtCN35FK/D0AE0EdR/CGX0JBnC1asOGMfRb0tU9WcC2rz4Wtm+GJK3FEgEWbeSaICA3DIMdog17DToDIuKa35WXqq+tL1p8NfhtiJQCqTCUyNXhxK0FrNR+aOFZomUa7vqer/7jf9tpCT5E9Z+wvP6tuNjzPAn/JM5O/K9++9oadeTboFbZx83oZMA9jsibPvaZrvB3PigfQeevNe9T4gmdTQ0bLbBz/dcWDB5/0/3fg6OhQm81ITS8dTINGbGWdQFLDHqGQ4/uSZ/GXrFluv/a6ztm09Wa7onjZdIHPQn75d8xmu1+uHOD7CGlDrA+V8rqHW/y0AisO37lJkaUWoQGbPnz8hJeY39WrTeBhdDw0ZBrk5+vTk2Nk4n4a9ZQXQbaBbH9IRabcoMhPKXMgJmat1E31o/HbTYoAQcQNxgjO+qkDS/W7Qu6Etm+mGjrfUMoh5JhYiLUr9orslwvmkpDkvLFM3/rd39V3vvc9vff+/rnkydPnvKT9se4/eKCHjx7ryZMn2jE3HbIPcMyz+YTuxh/J+YaPn5KPF7xgefzoEZvKj3WTFyzjgD7M3ZtxZB76AHvfYu/hUJWlgZx4yTz29OmTDv/k6WP8cq7bd25rAB7R5Hncz4ANnbuO6GbZ3W9ZjtnMPmLOs68OeCF19+4bOmKPwLgJ7Pn5OS8JXkD3hQ6pr7d4SeC8eO+99/Uhc+Q9XsT96q/+qjZs3I7wNJ+nzK8LefmEvQ3bTJGyrgO6GNf5ZJMW91v2GF5gR+v9kvjyCzx/Ra5l6nmCnz759FO9eHmuibqamd23pmceM3ycAzP5b/0WigqqghVmIevlHDvvH+ATogTxsbCv91IvsfVT4ukGtX7AB95ov2CfAqej66Hcf+vWbZnXS3z+4uJSV/gfouyr8GLMOQmesJP9n/hjGCe9fH6hD3/8gfxhSut/RK0M24CxEZiF+mOZNvY/oVm1X5+M2M86XVJ7nNO+fslLDsszYqsbJ6c640XDKf7BDBJ5etBj6dSXekyMzazVdtjU8hQ4W+Lt5YsLnfOSoTK1UPuvoC8biWab+TpZTxQxRZfC/5DXvsLYHpaPCEbQlWwwhPZrSo/87Jpl+WPj/pWvfIXNhu/q3/ybf6PC2Tdu3NBf+St/RX/jb/wN/ak/9acUEfrzf/7P66/9tb+m3/zN3/wjlyOrdEDSbQh8O9ULFt/vcOpEIF0xWQzATAQW0cBaYpWDZhpHEn/WOcXBgeSCY/m9AIgI3Ti70eFmgjmzVJldFwfgBUnos/FMy0lrxVwwHIQDtC2DgyvAK/gbxjiv6PkhthGcybj7jT+SKCO4ERT9YUC+XecpEVT0bTaTTGslQBeKoSdzhlh0X3TYcZqU0JhYZBxQsA69gMMuw2Yj8/OfruinjqpBQRBf8hZwIaoXFpKWqYaS5RWB7CRsjEWEZgqJ0VcmzHIyAKdwdiaL1G2fDHck1paHmACwASeGuZQn/4UFU6eFPTqNxKbwmJmIFvSxPNbPNl1BnOk3fLcJcEHzuPuZLhURCqVsw6UXtaasZDJdwJYY7jJ58XtJcfLZ4lgu0w1JTtBhGoEN9X4wZwql5YuIHluZpUDW9Vr/KuQW2PjPMpumi6i73LyRYLsJWhkhyz9O2FqpaYOPoOVPjFQW4EGDXobS95wrU5X0QdjmzRb7xQoP2plMuNjV8tlGh0cH4ElerJjfyqL+6PiQeLjidpGL4/nzp52e5Z+IDxfAA2JiQu8dCyIE0Ib7QxYnFxfn/c/sXrx8oafnz7VD5xXf+PyS4j4DfIneW/pQTd1WxMc5i21PRon87ndhjAit+NAFVVw79s37JZOKHwLsj9PTs/6VB970WfDhwuaBY8ifznd8b8njhr4NHp7ExPmCnDYv27h1OQI/b9ExeGt9JPfZ3+JI+Fr+FTmS+w06H+ADfxWOHyKmYdDEA5kn1eMj3kBnynL6EzQ3bt6U9XBMBbityzf3ccTofu1vtLFHkQv7fEdn8rNZLvxZVdSRVa4LkaEkbyw3ziFOV/kw7YhUXDf3TdSBBN7XWYxxnejSiKmFmtTIVY9nlYJ/rnHm5T7f217GtU3FuJt1cR4SVoqIrtuCnAV9y+c4PSAOBmxiXqZpnAV9bJOZhW5DV6G8YQZ0dp0zruU1HfNz/hpPHJWlYvLmUqZvurD2rSJTWQPXTRlSoQtdqqSf5gesKza4zLsRAxGhzJKPUGgzTTJvXyfwvrf8q2UEaKgEPlWcx3HAz6Msd8DskkVMVcj5uBLjwzAqgRvQPSLAtkyhhG5EKCJQm75KLdjfD7U3iA//+aRlsB7WWxwBjGk5ThN89/vll+OwYTtA+o/HIAtt0RL6K3m77TljMMPP2H4iFkaa6SAJEQC8HEE0CFSVkK7H5QCc4QsdM0v2x0xORSS17FCW3TlmIhHGIhpCSuTckBfmA+n+476VhVi/8S+E2oyjCrqegzzu7mEYlZUIwx1+AoyLlH1mPoKPaxWhxmVoyMTfwAPln4jouD69ug/x77ojrYvSPX0eY4Tzgp1WRXaM/wbf9J0noGmo4rkEOLAL4BlfNwRZkTPRw7RMwdc+R2CTrkAo08S5B9a2ty+M17jPSOwwKKGBBdVrk8R9wim4CkVklzGhs8LTvl/BdbzZLr4XMD5H7OE5yezXa3gIAdrQY5C/Im4h783fi1fXkYWa5HvjmE6H54Yf6DQV+mft5TBfL2z7Jh35MBDrzpWE6crc7PEJ/1of0xqnUd6sEPOP6RZ03K+MblPbuFFXvcDuL6vpDQALesl54eWlc4FL2ScLeem4Md+q6rk4UkMioEecm3bCwzLM5JjnPtNfkM28/LCNQmrwt21N1xv1WSXTvmLtkbn3iTcSTRsjaEcMR5ZCqezjqYjobUamS2qM/VdBv0IDMomzgFltSPkInZydyjYBk7qx6b71yEpMrdCxjL5P/D2Nk9L4+NvwwcCOF7qezxbWF9a1MhGv6dUc4j7z3HY9stN3HyRkHxMS5PgCJey1ql9vmR89X16yAWGbXbHOcUwU+na/DDwcEyOWaRwHcBssLI1kmTN9HT+5bjCJiA7j3NlsJnmOCIEHdqa6DVxHhmFkDls6bMGPYc3YYqFZ7gU9hf3CdjVNeI3jqMjUAsyOF/4KsOi3DV9de8y2XJFlB41GXM3oYJ6XbAz53OmCZz4BDX5kHbMSgpL5eC6oKJX9GcgPED/qOg6hifljRT6vMzLREH6OgwWeCy+2krl6QN7KhDbj+HjFGZY/wvfYEBwuGcdf6JTANmBW+jNSVaGVHDHfBNCy73i4dL55LXTv7l39yT/xJ/pD6y3mkxne/nDA02dP+0aOP+jwo/d/zMbPfb1gzoIg+kzyn0xHlFZoyjytNddZKbeq0lDkr+Wnz/aQQj7GcVJmKQtYcDesfwZwxyoe6g9oGyWAE7gHwE7D0O/T6OjmuChwndOOj4auha1W1p4G6Q161+yU19fXJwVyN+hLoYb93Wyvly+vmKMmeR06EKvu8xhAighVprjgltnEeI5J+unAxo0TDVlm6kUo5GNCN9OrDB7+HxGvJA5jCxtGhb5GH+E1VMqbNwfE+zAUa4tR07DPlxE7+DvbDw4nWYQNz1fjOPRNrWM2Fzz/V6SO6S9kesmG+AVtS125dftMrkVbfGc7bTaD/DUn9rufMTfjiJ8SmFVDRuc5TqVhTN2+fUP37r6mr//cV3mW/hX9yi//SX3xC+/0vivWwLZhc2whVNJwjVZi9BK+XntgIjZwLnk2OJLH+/fwovc5G0X+eogQh+NcK/oOwhs0YefQjroyTINGbJFVGmjTNCkCKNuYWF85T6wXn7KZZZvbzhvuoSrXHoXkueYSWT1fbeGd1hGYXqvIZT9neGPLa3Hn4RUveF/yknAcR9k/lQk5NEUv58sBuIb95NPPeg1ZkMOb954bdp5DgPZPViH7qKPjY/mwLcZhwD5Npp3IEcxr1mGoqceoX8ibZzC2MGd4zHYzD/cP4MtKQcxxWUVeZGl/hDxeaXklzEQLBfcjsWIaCzUs49U4dkQtPz+/YA/i+fNzveSZK2qPExEQkby+NkrDR0MlNKVpGqjJM5EGCLIqiutOTFwo4bnBV+KAipzHvnftyaAH+RWpFsHLoV3PG4l+iZdcp/wOFXo5Hxxn9umMbd23Y24SfvcnlNMo0HLtnrHXzJxtP5u/r+3XK3x8j5dV1n/Ep1kl2CortVIvDGf8zTjq6OBA5rUFx2sbk4+wnRo4oUCmNVL/4T/+J55NX+icfYtPP3soRrDHii5b4u1C9rObZW3YfEF28/H1WPCXFCEO/0pZj6TDudNjPFONZDpk0x715Lgbp0n+7m/7yXPuyoD95ToVhueeH2KydVlW8tINJv3HnPrFT/0yTzusqfVe3yf6BS0zFBH0hxyHC/PCkMlaYQNKk79G7K/85b+sO7du6IiN5QbzUzY/D9lINb0tNfAxm8ssF3XJcxvBKV8/evJEh9SsAXtvwBuwx2bcdH+fs5F9cnyiTz55wH7OBfPPE/mrWJ7wsvf+g4/lWD0mn6x74YtGTAbniGDz/qEePn6kDz78oMfxJT6MTOLpTN4kNs7jx48RY6S27NBBvGy8I/vbfyXw+mt35JcYO+ZGb7L7pav/MqmSmJf6HsFCrn/h8+/o7bfeUiH3Kfo+geb3vvtdcE/1P/6P/3f5g7y//uv/g7wW9Oay/w+6hw8fy/VW2FQKJefM1OHxEfKdyrL5/7txHn708cf6kJfZvj46Ou75NxM/MNTvffvb+p1v/Y4OsN/Xv/a1Pme/wGaN2vTi5UtlFWCDTDsiVJlayAl/Lc+K7I6jRlxElKbNqOCfPf+M3Df/S+q25b5x86bGadLH9z/RiJ8SWifoesrL0UNi0nLP+PuSXLzCzwOwWaULbLflWe8GLyAOqJOOJdupkQNXLy/Jjys944WL9YlITZ4byTlfz+Sv66eQeRhG1sxzjxfXrC08XvAC4r133wP/iVwThO+ZTGXChQ/YAAAQAElEQVTdzWuzmbSwnhupdadswLfmuA09efKUeLhgH+qlHpKrfqHqeLokPkb41GCbFTF5rMn31FQRqP4gbiMvIkPiXJWcQ/4tDq9JXSO47DmxUpN8/bNsr2T7Y5PBm+3eOPt3/+7f6Td+4zcw2qGcoP5kxj/8h/9Qn/IW6F/8i3/xx8LfyTcTxFcsDI5Pj3uAzgT3hiDyIv2CTXEpeACYdXx8IvfNBPsVDz2JE4sANQ0XHONt6X91HRFaCNKZIpeZbObt2Jg/l52flXKxcqJkhHa8vYkIQkLawX/B8Sty9UbR9tmwwzBoy+amA3IcJxnBQZLpgAqtwPZOqRchTj2YG8jrK5okdlzDOdgiwHUDuAEIqIhzoba86e6gXcQBjOXK3IfEq+uRZGYU3ixC14Bf00JxsW1Mo8E3IhTxqiEhycAdcGufiKJCE0mW6JFcy+chtVpWhElwOx8Lh+xVaZZqXEcEBJtWeGamhiwNJFxmyPfBWRypUGWq90kq6BeJyqUioreM5Da0ofhEBDJNvX8zjtAs2Q8LE7z5zsTBBJz97kmkak/bNrStHRd9UgVuxa6GR2BxKYX6MWZxXik72I4B67B0/8/wWpWMe7OBITX+me5m3MvU6YEd6Gdy5TMyL9g7raeSuKLgcW8YQJWM97EMWW7Ta4w/Z7FreSNCEfu2w54N+3u8MsmNscvuWO2yENsA479ZPhK8CdkmbGK6vYBSiC1PQ4FIQ6nLtOI3QgD0UFUqoT+NTB7QiCZk2/FSiwslMdC0IuMKDj8UxkNtmNzH2nB9oAkfTsSO8YSNOq+Weu5JgSI/s0CvLHkR4esReBf2IUObYdLdW3f01uv3dOfGLTXycMxUwC8J+ts3bjMh3tAxE5Tjz/9jdkPwLZNSgu8N9bssBL3Ito89ud+6fVsb9I5M+eWCF4sNuRwL3tiZxqnnsOVciY20znp1hPwSpVlR215NkYE9ECakisRepUSfzOj2M1+FOpxpiqPRZuqH+YYHuQ/gK8EfBpFScqwH/cn9MIzE98Cd4LX3Z0TKDm/I4VgJ8AfnVRhL2kF/R91ciJOErv3t2jeYXpVGzhEB3YJXaEdcm2ZVcp+qTDnmTLOAT+5HfFOVygrVkBJOhQTXxTU/3BRyJGfzXaDpuGjEV2UqJDneVvwXGXKzLT3OkJI+QHs82Q8TsWp5M6LrWug3jaMqs9836DR8UZlyrbQ9TlhATeMEzEAruR64f8cixfOIeUWAD0Nfy7S5jghdsRj6pV/+Zf2Nv/W39Jd5ofznfu3Xej7YbpbZcgzghqLLCBo2WlkoXikiYINHcW7lnr64tj4NHyGIQin785XtM7ExMbbiq8LGtnezTuAlfMwPiooI2Q4NXe0nJbyAc1+NpeTeuq0wHLifNiM4KdOkS5XFfcgx5/pgWy3ERcEzq1TY1TJ5fCYnzVMKZRV2ncn1FT0XrehRxABDsj3cEJXbRjN3yWWn9yOfefdrjND0U0f81PVPLpsiQiuwUvAv4d18KTpROfd9EE0ltha8miJCzpem1mPZuvbBkERr0GvILeAiUn1MHCBZthk7uK3Y1vYFXBGhzJJ1rYJbJPqvNGxgveDVAFy59jkiNNgu9EWmYKsVesaNCEUgo2WQr8XYqpX7iNAKDdeecRyV4DZJESkp5GPtdAZF79vjNnAdMzP5ZSjHjf2alaqqrqLpWJ8dC/ZL1iSGncGrLDm2UAG4xoJ8RPZB5j8OjhvJMKaZmXKOI618uPatzK9X1JVCnkBfip6EHqYnwyPvik4NXo6x5oAIyfM+JwX/DBsZnc/KTedDv204kfNBn2PbMpiGfupo5ul7eCZtwm7BveksjM08VMzmWaGgWa8d8pr/Sg148fxl13sh5yLMSdoyr1yxiX3FvGHZKWtq6GD6kGYOG7vNupzwOD460iW1ogp74/eVvgE5knvLlxjfm5hV1WkvyDPDz372uGkK3iwsFOgqX/tMiwj5ReHCutT4lsF2sT2ySmilrNLiuCVXE5tXpsScuqB7JhDBPZAZRX9jDbBoYV5ckCGC8WScMyrKNT0iEAmhwbHeNQzE5UIf6PzOSmJk5KbJ8meWEhoRqYggT/frI9eOLfHW8L3tuPRYgA6kZ3hb5kA++cBmJfhCp3G9dti1f4Jrh+4JXfNo9JsupjFWn6fma91Ny818FnRfqKU4yiGriJA3HbyZVdS3QKeqYrhUCWfGnTMLvpl4kDTxCOuyYP/Lrr9tPiN3jx/wGwZb4WF5AYVO0kpooS3xswLboLflQfP46IC1yamODg/keHnJRtt3v/c9NtU/1GM22j98cF8zuk2HG62ZKp5pGkTdUKWPCcoRqRCNcyG3fMc1zuBy3285x9E+W/HPij/sJ2nGTlfk/nbe6hEbKoaJCJ2enWCbA731ubf7BlNEQDVkmmBen30vZQa2aIqAV+6b9c8cZP8ALNBpKQW1B0dFSCt1YsVedDIWGpmXgvGqUmUpI5WcI0L+J47kWjR+uJMCWuKmSQqJGF6UlTLdHc9ykaGqUkRqIA+vsPtC7ESmkhYBFj+GH8lPx0MjNrfgupY1EhB0aIQWaqngN7CuGcr0kto46OTkSKenJ3284HfKZtTJ6bFuYMPT41NtqFdbasH5+XM17H3iT/COgxBH3oRvxMs0jNxXL5W+938YG513IWfIf8F0Bo97b9zVvTfe0NmNU+w16PjkhPHUBc+5K7asGvp6JCK0YbPlGXHkr7frm9HUONvkqm98bxmfoHtA7u9k+RY2SpwYjt8N8T4OQ4/zLTZrxOFC7Non3jAasN1CTfT1BRvjz549lz/1+vz5c33wwQf7T52yITVOkwo6hbInbMAcs2GU2OgSmgp12bNSlskvmvzJ6RU7W87NNBKf2y7b40ePep5c8cLi3J+IRE9BYHu10wUbrpm25173hfyyHAt+LuxQpn9x0f2T3Hutb/nFURlq2O2cDbMF/fzVGQ1dRb3B1ZyIrADQN7QI37R9P91cdR3MIzMVEeTW2pvjqEEbMO5ncBYaGNBuNPPbMp/M6GuYLHIDdh571TxvVBb4a6c9Ejdb2x1Zq+Ka3tLHAl0MHxHE5aQ7PMdklRhUcc5IWUbzdR6Yx4SN3QchGdcbjDPPWwsxiSia2IyNSEUWsbC1BfDVlY7Z0AVBDVu5tqIVfLKP2/4gyPTNJzLJj1O1botAF3GkVvYanrDJ+AIfxrDRuDnSMXs0t9lonCq0I2dQSVkJ3cZabjZZWU4I9J/Li0vGB/nZ0GvWaRiQj74IeeP27OxU93iZefP0TI6rlfwT1GIVpybAtKJDImMoiLcZPgu1ddGWfGnYeSQ3j5nPHSPWJxHqAZvRs2lBwGfjulXlT2yNiztt01/WtV/bJg3+gle/Bshn+YCWaKYvYSfkWsFr1CPTTcZWYvrmjTN99Utf0rNHj7veG2JiGgZsdwyPVUc833z5K1/VHf+FOXm35y21SPRbqO1n1I7JHRrQzfb1J7hfe/0u+1sv5eOCjWPre/78mV7goyfwevzwkV4yRx1Rv2bsYlsgklbk2zKHRJMs7wW5doXvHEOmlZk6BOfW7VvyJ9z78w11wf2vvfZ6/271o8Mj7VgXjFW6DZz9FhHEjCmoj/mvLU6pITfw5ZtvvNn942/L2FDn/odf/3Udn57SN2OHU/mT7Z9753M6JZ78osdyffGLX5QJfsaGr+PctebqcqueD8jvl9vP2Edxfnlj+/atW8TCKt//3u/9Xn+R8DqxdMjewDiOyLTVCfQ340bJvx3xckl7ir2s2zm18NHDh70WHh8dK7B/0iKCDetnck2+/9H97otxmPTOO5/HNzfIA+fChnnlRFfUh6xR/uuN+w8+kbDl6cmZbIdDYrKyhNnViKOI0MYve8npLbHpucwvRgpZT3gh8/TxU42Meb1jOfxVOzts/jEvF/xC4r1339fHH32sz3h58Rn11jqYdkQoMlVD6Skvb56yeX7JfGN9tvh5Rz1yw1ud/zCMXb5PPvlEE37G6F1+xwyCys/Zj4gn0zcNy76/DqnHfOtxKjSznaXoPhL3jjXDGmelRi3omZVA6P/K4w/llX9o7x9xZ+KIv/SX/pL+0T/6R/pX/+pf6d/+23+rf/bP/pn+7t/9uyTO7T9ibv8tucjojlhx0iWOryoFQeFCOW4mRWEC5NsygXjSd5DtcJCpDBSplSB1gjioDphAxmnqAXlEcRgZT3CFK4M2UNBM3wHqoHGSimNhsowITQT1NAzywsEFxwG686KNYjQgE6AahlEu3i5E8zWeZReB1IAzTEOmhQWDeUcEOAV3QhkhV4ovN1pYbUchFeOG8+ZgQjtZhDRsseUha09TxO++vO9ICttlplDuKAoRCVdpoYBbr5U7ixAZWuEPdWWSzNBr8G30IZrE+ISuUang34Zit0OXAtbJFSjhT6J5IVaZvWDNJAbd/We0jMit7Ld/8As+Ae0V+ZLBhPbKw2+jvwMxVtjRtO0328IF3mMNwVd42K67rrtwEXqDa1skuIm8GWnwfUOZgE+Yj/WTlJn4ZwBZMj3T2nYfNvRYtMKnqhTANUjhEmy1yMfa6YWtyDLZvFeKxsxidhYYnbbjcEWmCDD4FRHyvZt5V5Ya44ikvU4rfFdFwOwaRz6DviKzNw+2+LXLAf8tsto3jWvTa8BEhAbiMrEBaKpMFTpUljwpelINxgZ8ajoL9h+nSQf4dcavIxNB5dDZ2jcBLOQ1QNOiGn4mp6rS5DXUqExiC97ua9c2yywlEFnFAvkFdsMuXDsWF/KTof6z4eHy8Piw00jo1FjYaOmtwdhti84F7ltvv61f+IVf0Be++AUm2WNtkNuToSd3073FG9433nxLb7/1tt64dw+YE3mhXUjiyWhiorx7766OT47l70VL4usFiwVPxltsGZFyvloOKfgn4RgdYhvn/YAM07RRIGegb2CQoZL7kG3vh5dxLCVo9HSbCSr23ZaJznlmmxI0CnihHnqu4DZFhAp5mkRfk+PLhAboFz44oL4dbka5tnALzspEttM4jtSiCXxwkKdhf0ioQZwfmVfDxxM6HPCg7/wtfOlxgHpsbKkPI30beGyAQxSNwyjTLnSuGuRcWqEdyJ0ArOSf+USErF9EaMciZkuzjAN4A3gBUF/QE1vJTQLXruk0BGwI6Nga4R8ZclNIiY1Nx3y3yLdjkZ4ROqRuRws17O9PRBiGbhl/HAtuUiXxCI8XL8+VZW+s2G2gv2SeHYhfESnLiAj7fuSRD1AmFlk//vCDntvf+ta3VPjmbeLvL/7FvyjzvmQz5a0339Q9FrmmmaFeW58+faqAv8lYt5WLUPD71Q/XyJTQM57jweeqvWxdBAcBF30MNI8v1OOIkK9NtzdgqgapAqj9j30x9ZgYlVnUo0W6xguETJo3RxuxwoB8uN8tM+Wzh/bjkvsMk8EYF6afgRwYrV3HQJcJmQN5VpD7PWfAlRmc3KSs5PoPfjocOO6JCK1c4Q4OQwAAEABJREFUNyxORugVnf2Y8BO+vaYZClWmklbpc3Ad3Tb86jHvOmU6kJWPylREMtwU7rD88DPwSizNxGfHgYfvW4dhFBjLudr+YJqnhwzLLXINmskv9wcdB2w6eMz1wn7Y02lq8FihbVqBHCu284vxiJBtKw7jw67T6zTgWVV7WxBINYwyPqDy/L6HWWSezlXfdzmgaf6O2QZfuBulzy0NGQxj2N4fgt8s95lGZang2cfAMvwKjVDKh/UJhS8VESIVlVXyhqhpIqASnxsiOG+ol9bpivpqecynI/dfTYbxGiEidAhscT7gnArNbNI4Jva2lyyT9Y8I2KzdLlmlSsdAKipkeuH72F83+ETs/W5721b2l+kM4E7UvAjTM6Tk+mf9XRcsq3Xq9ID1OdDJc6fl8ljXi7Et9d00I0KOJa8lipo2MUcZzjravrYlIsk1b2YeXWlIKuGXhp1n4nBmjWZaxjNPy+NagNKAEQhYYqR+KKQIfoHX2Mx0/jVixnNZpuPGeoUyigfrF8z/O63w8Wa1tbV84gjbC70iso/7HNx7PhO8fHadXSwXcTsvOxX8zdry2r8rMjgmhywFbRwnHVBDUyn3TcCvBqQ11rOWM4Xs4ohQYcP9fVNyLw7DzNhnh21X9PJ6rzFm2zZeFtieJpEFJqQsg9DPMif4/ln9i2aa1nlF/hU96JIASnSvLPk8jINmcnnGB8104BWRCprXvMnZfluAqSplVpdbwK3Ar+B5k8C0g1875sItm53HB0c640Hdf823Iw+8KfrsnI0NnmHOr17qArg1QzO2mZm3ZmzpzZIs+xBClfwK3EDTvi22B3Z0nvdrdFrB67ZB6YF1GaTU453102uvvaYL5qwf/ehHevjwM1kP22/CT9b7gAd3SKvYXE4aynWetpn7TTuzFOkYWfWYB+hQAlaqTIemBCAiyPPLXo6F/kav5F+AKUL9qHJsrvKmh9elM/J7oCr1EyDsYb6coKOfHImtqgbm/LHXwS36OZczh56/C7bxn+Ov+OSADUT7y/nU6DchOMMiFFC0HTbkaEbu43Qa+1pYxP3FixfwGNRQynAj8TFOhU0nGdkb6vanbTdgs2kcdPPmDd2iHR0fqRJdBCXwg3Ol71ftbdDooYYRSyu5O45Jf5PhGgoP5Ms0DfoKG23vvPOO3nrrLb3ev3980vbqsm9KO7526O54jQhC32vCrZ4/fyr/30P+xPhMvHn9dcFayHJ646bQ1fWjqthUvegbRF4Do7LcF0hR+MF2c308Yn1+wYbcXq5BR8fHMs9xGLq9s4q+Ix2yvjxk/htH/II/t+TtwnkkxhyHR2wYee09scY0nHk+4aXPhth7k7XUOIBHDpn+gs2EHEKvS2+ww8P8J+o1btUAzS4vuojDuMJuC/ac4B/0+d41KLB7gb+SEI41yxURLJtscyDBM+2BmFrhu8DA8AHtiIBME7+6zqZ/xaaY68GA/qZtuCzn6irJ8NKWNeuMLKZ7xTzmfIA0c/ACLdGgCe3MgnRoBXZAbt8XdE3b+jn2VuQxHbAUEUKNLot5WI4V+W+cscEMA9u0xkGjaSGT6bnPtA/Z5IwIVaK3pBV4KXq+uh6tELYc3/rdb7GWXWQZnBcj8hTxGBFA0zgv5NKWZ+/V9bRJC7XIdjmhziGOxK80H2xon11isw/Z6HvOyxPRvyEvz27cJGYOZbvP2Evw1/XRkM3y2RdNKUxAri/asP5/88235X2cR48e9u+mtpz2s+P77OxUd9kkRQAt0JyprSP8PDcGtF0vbUvXi3c+905/VlyZY8zgyzxX3r3zGvPklY5PT/WMTcYXlzupJlyRQiVllVAffalt+Cx9wyike/+rc0TI/yyH1y37/vCtLxXBNXqZpnV1Z2Uy3uhVX/skg7/9W7+l999/VzvmkQ2xf4PN98jo+BN5dMwLOOuPC3RA7kWlNtg2iWXQFfwbphHZm3bo6diwrZ6zOXzF/OM+28M1e2Zev8Je5y/OqQnnOmcj2Xla0IIAP02vM4+cnJ5oA80ttcVy+3nM59n2QIeOwzmwi+0cETKs14gz9SCR//T4lBdqRzy7buQYS+S+ePGy+9Px5mshu+PxP3/zP+mANeGf+7N/lhiYqW2PGQo9xP8h6ed/7uf0FV44/PiDH+s+MeYc9RrnMXPUD374Q93nRfYHH32oj+/f5wXCRc9B2+QG+wV37tyW46zIw/fee08ffvihbrLxbttdYh/PlTM1yXocsk/ol7ILdsxMnq1m5Jo0YosvfOEL/ZP74zDq53/+5/SFL35RW+bbDXL7g4QXxNJTNq4//ewz+Kl/KHm3nRWR8of8vv3739H3f/ADvYsMHyHDhx9+1HP8DDudHB5rQL6iHRD/9vNJf5GZussL2VNiwnX1dV6gHIwbOR6ePHoKn1UzPpmQ4YL42ZGDV9SiyNQL5BFn+/+CPMGMwK6KKL359ju6c/eebto2wovk4jROEkkYETo6Ohau1TRNnFp/GWw73rp1m7yY1e1JzbBMvt5hv6rEdzvZNwtrN0hJ0EpkiMCWwMBJPno80Odrx/UCf8en7e579/8sG1n6s2S/523D/p2/83f04MGDfccf0e+Fgv6SRLTD+gKCAPKDkxcaGwqOg51KoKritOqARf4wDX3CcWCtZM56XcjtrIWE9wL3ggWEJywH4CXB6E8QVaUioieSnezANr0ieNwcYA5c0xmnSR4vJqLV0QPeq0DxBj5slfRtWExEuCyoF3IXt4kEcBKv6BYRwCWLaRGMs7YkRHVdmlYWYlIoImT+UigJ0BF8VSppos88XBBmbGO+K79M2/bZkUyZoczSQlD705jrOmMrtIAu6D1pVmwUmWohYKHNddKkpoUx28nFpG8iM9km9AS+E9GFVBy254x9uQQH+siBZiQy/LDRq7GZghURFOGdZmzg5gVCQ06w1Ji8E7tuKRALsOZjmm62dcF7QVdfr+AHeJDDXq37PasANSVpJVmHsfrZOA05Bmi73/Jkptwasrpv7bpFZxkRQn0ZJ5SSAlj6JI01yvZ9hWca9okLfQAHiCAJPDblokHI9N2fleognIxj26/XegieUYG8TVUDm9UXmvHbEYvVlzwAWHbrYQIFnZB0RWG33BUp38OKM1fwhZyKScB5tKDbjH8G4jmrZH/tmDQXbGIZnF8veq5VXwAa1zBQgotkvgVeFuPQXulN7BfmhrlnFtiVoWEatCBzX+zzQGDdhiHFkHZM6DN9C3wdT+Y7jhNjqbtsXh7wcNqIN9vqkAX8ndfu6JNPP9G3fvd3df+T+3qNh45DHmaGaZL/xPTO63fkmL2C7ksmyHfff1/DOOo2CwNPRE9ZWHjCfcJG6Ee8zX3KpPeMt/ieTL0IbtYDu2ACCYVtx1VNXgRa7h2yerHggp/ougBruYdxUAOpiCXAtRBnif199gRj+XV9ZKUKm5uXAF7BM92qUkJzC48GvptlMFrEPm4QSYioqlQAGxGyHSOwekjpfmiGOKBb9CeXjfyoCh1sRq284EhwfxrPckzTCO1G/FzKvp2GgbhO+dOYoKqgs7IIA0gBjxUZrRt7oshQ4KxamTwX2pYN8R0vzOxPgAUA4wvyDYqiwT8iuh7dfu6TOkxE0F9qyG85x2nSUMn9Ih+VaER8VbpvVaMu9k8tmUZIlSV/csx54gWa7zNTV64f2GGm2d7OAdSQx2bywPqsNm6IfFtpZCk6vmBu+Pf/y7/XR/c/1r/+f/1r7YjVe6/fg0/2nJew6+GhKlKJDOa5YZELAQ/Jepi2/psDBeC14Ouq6iPd7/TNyGfZ4A69ksd/0jKgt8qxk9jJucONFtdFYtH99ofvHaOX1ALzr7E04k8zMo79ZtisVGIb95tHVMq+QjpieJZrvccMZ9ssJg5fobMIioqBy8LvC6Z0BWiS/uC4Ji3jBjgJjuXxtaG6jsFdohdxs6JDRFzDS8M1AefVhjiI6/tXuKvlIU58H0r5iAibhJHWbdfwIWZV5X68UU8iQvZJY2CBp+2xYHfrbRqvmmGCmwDXsBEB7dZrsMeS/qGq30/UGfvN7Yo1RGWpsLl1t+19Pwwj9o7OeyHmfD8AU9B4RT+zNFBHTN/1A/bE3KyIkOXIiM4vIjVSK+sa17Yr4s90HPvmbdoJXEIvFcpMjdOon+AQN32NkSXTxYnw2gIXPPxMyLGvCUpxhJK6zW/ZppYtoSkOokgrtAb041auwZhWMzaVYZBZHCPj7neLCPiklNHl8XnAFo65GVrJuAyo1IB8ocZV9BYSQ02WwRtIttVPGuuFYRwMANT+Z0D/CGMJ/JTlt50i4U+/5+kB/xnaNtqRl6/oLejgODX8lnllZi7zGsebePa1MrRjrpvwxTSNJtHbOI48RB52uzi3Az8dnfBwImGXmZyd5f6sUGQpw+dAy8AunInbmRgJZCxwI0I+bKNKLJ7oyNlyWaaAThXzEHBeO0FIhs2ORl1nLRkR8vpww1rZa4gJGQ0zDGOXx/Z0M82FvHBMuUUgD75wfgz4yLbBwLJtslKFfX3tcctrOSdoTvAZOB8wdx/wgBrEQsdFbvt5x3zic4OX59j0OPadalSG78AANpTYamZD8IrcaSru7VO3FX+HpBU/Lcw5jbVTSzqMPwxcSIgv2yOgNVZxH8qh3KWVejBj6+18pdgbq/unxtLSZjXml6wAR/1IYKzrCo7hIxhjZGXDaUve2xcgqYBryOI592tf+bLeYOMngX158aLHy+Nnz6AvBTnlfIlCaMYtY5blDlnoBSlt31SqaIGR3ej2MKemhRq44p+ZvFmpo3QiQkPmRL+mHXPWhueEcza4HvKQf3lxSf+iS8eEdcvQMA5seB2okMc+K2xXlgOZkhaZJqtkXBwRAeygFxcv5XnG830mEl43oZQ1kELOt/0YPQifGXKLlLJShzynbWhCB9fiGV/62nFovXxu+Ekccd04KSK6bgOyejN9RnfDjeSidbtg/vNm8458DoVR+ho6q/Z38BvRu3FeiUHLUYwNNMWqQs4Vvo5T5/zl1QW2XjQQO0dsNNy6eVOJDH6xbrs+evRI3baOjc4toIEvG66CR2bK9INzU9Pa4YhnbGqeFamEXuGTgebrlRqQXE9j9fXYGTXk3t3Xua5Oy36CEM9Js1L745D1yNmNGxrAach/xBr5JpuPN2/e0OuskR2LB4cb1sw3dcom3TSNIDZZPhsmCzlols/3Q1X/xPRXv/plHQCbjPkZ0HZ17kSEjo+P5efjk9Mzub5ckAt+hvCHWSAs2/Dk+AQ+4jZ7bcwq+mc5910r/LwR2CYimH9G4EIJrw2x4RoyUEsyS6ikATk8nyiy/z8GC3XDm2Cv89xwuDnU+fk5m1cXGkfmMPLDdMWBG7SQJ56jbZuVjq4nY5HB7ya67DDMusr6c0PfqohUANKgl76Qeq1o+HEl13fkmWkt/b5pIY53PHPviL8VHIFrNON2GOJiBaaPkS9ZAyDkGQI4Hi8uLgWnCF8AABAASURBVOAgFfHtmEtsk4n+jDfXJYg1rifi3Z9UHcZRxzwbjtMEnaBm7hQR2vR9B3W/HB8fEnmhhJY3WvsGfCWxMugmm4sMyG1DDAVxZ9t7zWDfep7EEOhFXUSfhEZmSAr+NdVQukLmpzxXDdcx3bCF/zLBeEf4sZDn0eOH8gdg+hzqOQB/eJPumDi9ePlC9o/1WtHNZ8ykhfwchokXhZd6xObpg08+6Zt9Z2yUHiDrJfHWfQ3OOA46YyP4mDlnIS5G7Gc5Vq4b9h6x8wm8fvEXflF32BjE0Vrwnb/SpBh7zjPhhrnL8/P9B5+odR0dF414YmMRgRbysgq9GZu5jgi9OnwZEagM4KtOLGR7dSjGxH3DhtYvIhTQ4UcRjKDDwnPalz7/jv7cn/uz5HpqqFTyMNbYrznEn46fYRpkew1VbIg/J6eOdMhce3xypM3hpGEatcO2C7Z7wAbzZ2xKP+Sl1kcPPtb3f/h9Xq5cEiMLNXRHHC8y8yti9QU+sD0fYuPzp080by91gi0RTaXUZtzo7p27unF2S9MwqjLB36LvKrRGzsRfC7R3nab5W8/KQo+Sa/XJ4THP769rws4gdRrWeSCGXN+GYdA3/sQ3dEJd+f73f6CXbAr/hb/wF+Ah+WuxnrP/8eTJE2Sf8cnYv67knc99Tl/7ylf0CT57l811r7emzai3334L+5zrPjZ4Smz6md9z5Ve/+jV9/etfA3+Sj88+/UyfgnvGC6uC/9brPeb1REDvKVim4Lphzx1xdMW674S6ugXmzq07ugne08eP9Zy53X8Z8PqdO/rGN76hLXCB3TIHsPFjlH74wx/pyeOn8ifuP2Qv4v33fyz/tY432Z89ey4RCM8eP9EP0X3BJ7epqyP2u2S+dS7egJd1a2TzltjdES8j+X9AbNwkJ27fviPnjzhWcvCAmpiBJpk6PT7TAGwO2e1ZXD9k7nrGy5WX5NFMjAUxZR1ndBWBaVo79FzQ23m6wW/TNFJTJuw3dj9FBPRWYm6H+CHH5Snzyz1eoAbx67niEl125GFA0zEBggqfL9TP1bwsL+eGzB6bgTVPtxVdDQvIz/wnf+YSIMD3v/99/eN//I/1T/7JP+Huj+7HjkmccsmmyRWLRN8HgeNASjuSouLEdX/VIPebu4PRTlpw3swENdupOM1l0Mljxy+MuVViwh4w0gsWplWlIii8QWHH+970E7jKNHm6mxIcSPagi4jO27BOMk+YESEXffOKIF1pHp9JEJ9HJkvT9KRmeZ0UWXs6pptVqsq+gWCmDlRIqKELnQqlIlKZQy9eESFRsB3sYmUSCQT06FVA0DosIEa4R1qYLMThYE/02rdSZYK+dn1C0Ad+GiYwm/wfWxUFaYW+ro+Aui8DPNMwX1AUGHvGxiMPUdNmkvuHcVDhT9vIX3tjmTL2RXoloTOgRjEwHReRyjRp2We+WNF9hWZEWCOt6FtZfTySPu4xAvIL/RYWyatMPyKMLvPzIgjkjuMJwTRbT/TWYQCSeRT2b/BL6FalIgWtkO+xDsV02zUfiTv3mbZljtjDiCOA+EmDjmEak60XmlpDZR6wtQ8s+kI8u63wBVW96FB4rL9hxbGlcA3YcJom7tAT2OCqsjTz4OmNFN9nFb2hGT97ceU3wRc8cI3TqIHmuPRbVYBYpL6Qbekx3xe4K3bOLAVy216N+xXZq1IBA3f7bJ1W5A5i4ujwUCtwCzEukC4vX2pH3u6YGOZ5+5OxiMCWUkHEumw2E/4YdXbjVKdMKN5gP4RWA84x9OQ5E9TDh3rCgmiHvtvdlR7Ttyr08OljfcKCwpOGHwKfv3iuK2w0MjF4YeeF/zmLwcBmC/I/O38p/+mVJxVBv1Voh41CUlZ2OTYHE9I3WVfbPiK0oqN1sn4rdDITHVJSCNUVkaqs3heZnY51W4lr15KtbcB1VSkiFJIi+A2tiAA3ya89vjjs33GcVJXQb3JeR4SOmchMc4eOyX0ENID3aZomufnTB16M0k19msiFudv+AJtklru1j7lVkZZ/VSLziu/sz4HFFMJZXZl6vIKJ7PCGw0D8tE4rDOQA5s74AqtqkPs95PuIUsQgf0qh6HSsWFbzNU5WKpEBZeXrDbJuDkb0GVUDCCw6XVRmbOi3AWEiloB4QDmtxNxUpVs8XG6ZLybwHdNZic1YiBJjWYJEE1pooC6NNXQd/cnCBd7bKF3h5/uffqrnzAWXlzv5O0rfffdHPNw9g5v0/ofv6wc//AF5tQjLqSDqxU5aWWzgE0y0MO+o30gdEVN58REK9Btk+Fd29LjvGVJQ/wQd24STFvJ/QWfXzKpC1VURobKPQIwMZRX3xSJog78HNWJqJSgzUhJScr8hNsRhuhHBFWKZAVfLtd8jgKVwR6aM2uiPCA0jdqJGSqsKe9IFVqgyJfiLDtMAXFXQgJ9C/QhfBJjG59zhrq/DYx1q/2u1PCF5o1Xw8by4HxGQoeSffABDh6+6rv229VtFBKjkjGlJ/d46r9jD594QdCVuGn2JDmkdsGXXLeECDXEvCDfoGGZg3vM5MIzPXugOjh9JAU5AwyJ4bIGuwF3gYd+ZRlVpJkZ3LMIN43swmUeuYNXk+2a5wHXdp7PH/uS4hb4itFCn9mPq1773nCOOfU2YobflThqJD/NFfCW1z3gRoYH+LZsBkq/3sbKweek1i2Ntr3bID3czC23ANI2TrN8KsRXfWlZxmCfhIusT6D+NI+hN/iDDQswaN+nHFMpKpTswkmvPQp5FBD0hwyzo1tB9QFbfm/eKPQbwnKeD7d/hJZigx9DbwdGBGnK95AVZZva+ofZ5Yj5Z8M3SgGwR0WHFYdrifia/qvbw47Sv++M0acfDR/djCjBodDopx+8wDswx234tjhldLMOMDqt1gJ4fTibsNkPfvogIcneR9W7AGE6KbpPkHDTRQvsjq+R6bX6Nzkh1n07IZnlRGTO0Pc1rW1/h1ytqn/WOCI0j+uAvy2WqgX0sjx8iPf9jDDnmIkIbHtgKGwf+aiYOwgJdhjoffqkyiclJnT7XMiwDO+Lc9BwPK9cz+W09t8T7gv7muWCbjERDIfMKdc7YQTBIaA3YdJwm+VohZB8hH52n584IOmn22wL9GZvP1NiIlJC3xgI+JWAiSrZRRHQfmSbYgK17GGR2PInDfjBNuhSmRZ/1x7K+Aqf1JgAc67PncfS6Yg1SlRqJ15XNo+dsUOzYoLhxesqD7bG8fvG6ompQjaO2zNd7Xk2UUaVCRQuca7txCQcp8Jc/1Thg26Cny0IeNPoFbIJpmj6Lw7YQcneLomTQBIsBuRb8d0k8TLwIvrzY6nvf/x4bGC8V0Bb0Fnxiugv6+GV1VghXyL+CC9ihu6QINrkOebg+VWWq0Ekhxppe2W4zbTQMowBVXY9HBPc0+EWgDf6uzD5PgawF+byOca6LA7H5vf/BpVYDsAaN6z56rC+kekfDLit6uA6fnd2A/6DGvde1mdVftnstYPqzN+U71v6X9bvqa9MZdbN3jtOoAzakkbSvW589fab3f/xj1sfnwIRci/11O2esUb2xvCXfPnv4mUzLuTOQs4ndo7L3ub+3JgXNvrQy4zBoA69hLN/SAnhaSKgo+36ExhGy+Npnb6a9dvu23rp3T1/64hf1hS98Qf7E+xu80PFfLty997reeftt+fuF/Z+w+isaDsZJjx8+6htBh8RA4FBvqO22c+djeQo7OZ/dzDstAnZt3HhuOTk9lb/OwhuqmakBHQN/FjoYxvPgJfHj84rTTlifDuMg28Zn1FbC4yVr8BWaK7R9fv78ubJSZzdvdN1dQ7bUCtu1yyJpx71pztSUKzaEfC9s9OZbb2gi3gBhTp27fxp0bVfTV4Ss20IsdEUB9GadFMTr0vlGRI+XiFA57mmN+DSdCJhIHdb0rKcbXfsfhgNaojV0bvAxnGPT8XZ5/ZUV7pcSPqOO2UB0TYgIGUfYIhhryJ3YNdyi5COB0Sva0F+hb9o1lOxr29a0HrFZ1u0KDa81Vs6m7VY16DGbgOesYzOg1mn6vJ/DYN9fmBkvInTFJuOzp8/1mI1J+ycLWeiPCOxVckwP+Nx4W2Dn69xdqCHimK92cq0/Y4Pw5PiE3LvqMeB42lIz3//xe3rw4L6s55k/jXt8xFr9Jhvft9gw3mCOpkTnoGEgfppW/KGIXsO31M8NG/cTc8Tz5+esz8/l57uRWHvJZuQzngfPiNV3PveWCoW3PHuu4Azge+O4EUtf/Pzn1F8CYKfTk9P+aWRvxHouOcI/L4nRiXmwrz8VaCVZvwVd1e/3fbo+II2cUsSr/rB5JPm+8Zv7JiXjRXzJPs4Qt+J3b/KBjzNS/nqRTx88UETwLL/r6y6/SKnCMiEF/yzrFbnwnM1Z+2GaRokJZaT2jtMk17SGFB9+9BH1/vu078rP/++//z4vLB5piy8uqXvONeec2wr/lbl0xt7nvBj+7LNP9NnDT7TZTPjmkDnOPNRj78bNW4oIDeiScF5YJ83EgGNzHEc5BlFRQ5Q2VTrgOesU296mdvnFpg22AH+Bfz6+/5HOzk7k/9firbfe1CEvjT76+H6X07YofLtge/vQtLyfEJLO2SBuyPCczfg/82f/vP7G3/p/UA8O+rz7+Xe+oMODQ71+9x6yH+sh+wafPKBGI8/Z8am2xOmWuHA8n948k7+u6+7d13TCC4u37t3VbV6m+oN5n3vnHR0i9zhNGrCx17T+a8sNdj4YJ6QQVo4OM2w28l9u/K/f+Q7Pi08UGOAWdCJCE2NXvABO+B8dHRNPqx5+9lAnxN8lebRjHeN1wo74dL0aybHLl5dyjN9kTrvLi8TNZtSGuIwhNbE38ZRYv8KPW/ZUIrLngeu6a8LDzx7JL1k+/vBD5voLeZP+8PiQZ+AT3eIlk+224OeG/5pCvt6yzr/CJge8XHn05In8oURBV4z7u/kf3H+A25om7GBZRLwlMXl1damHzH9+/vV84zg954XIFbKtkqxP1dBjciHnIIfNwKaeBfQH6llWAdm0ItNKHCZyKYJ7+sCJLIX7gPpZ/uTPkvkr3l//+tf17rvv6u///b//quuP5Fw2MpROKMoNJ1xRIJzITmwv0NzOeZPtIFtI3pUJ2ZPQJQVzYdNxIUnt2cKp0XAwC3TD2pmmDenu0MLZL3mrFyG5eLkQeaNqmiY1nD0ThDOJAIkeuMZz4BgvAiQ6nLyWzfwFU9Ogm2I5akUuy2J4J1REqBFYHne/myCzOOl4EF8Zs4weH0nsVwEZ6LESpNbbOKbXsMtAME8kNMOCtNE6z6DDsJEhF0LrFhGaKH6CjnlkMfHC1/oxRHI4RWyHnURCmYbPiCQHvGmFgjHxdnGnhn0U0ReS/JZ9s0Jvy8MH3TK8eQ1ZmumPCK3g2KbTiH2xlSfwioSWLQxpTglcp4t8VyQ0aiozO67xQVNGqiGY76sKRHHfFBVq6OcFW4DjsYjw4DU+rxyIhcyQxxWAhOOKAAAQAElEQVRSVmqcJiaVQcV1H5OQeWYRctnxIoIeyX5yPAm4iAC3lJwbehmvssStBLjl2599Swc/9m+LVZmpqpSPucdXs1qKDPg1GW8cR2BKDTx65A0R+3SkIDd0mIiPDYto01mJMwGUYbs05JzlOPECZXNwKMfI5vCo01vAhRE/KeseyKIIzeSROFbsx0mVqbA8EE7OmaVDCnJS9CvBBWgFpyK0YWLespm/oIt92joNdOp2SQ2Vsu7jAI3DQ928dYuN9dO+CH3BYskvAm4wQflTxY+fPu3fK/qEt8U7ZL1gsrpiQf8Jm6AvqAPP6H/67Cn5upVz74LFxwX9T1jAP+It/tPzZ/Lm+3Py+jk1oin1AhhvnDpHbZeFoHLuNM5CF1TUiuwztcOyI7lWZJcP9MscABsUSjUcsvDwpt6Pf7D7yOJ/mqZuM+u5IPfamtwiAtAAD0ngZf4N2nQrJCUX9kNlaqB5TAgUscexfs4ZcfihJvGDZWvEv3XYEAMRoYhAxtjLQDw4VjJSVdXtZBqGdywE/eM4KeEXbuCKIyLIg1INA/GwqNdT11L6I6LH1MrCDG5A739e6djQ17F5xKLJsYtZus4RQIc040PLsyKb5XcrZDtkEd2wh+1iit6It03cZzoH6Gc53ee8dr/x3FKhlLDzysPDpbiV6boGVzIS9hfdnAfyyfQadtNPHz1WoQHMArWoUVEDi4RZX/nyV6DX5M2VLT61LxoFwHI4b/0QZZ1RFIpozM91QcSDdK00+tosTcSIbbUjZyJD1qnyWj7tDyIGfqtahLKokS1lX1j2ADYi5ByTD+Ru+Mafglipr93fGGAlNh1/WaWIoFYv8n1EqtzXglhftKJP4DMhn2URsL4VcD43Bmxrs5rxz8wiqvcxOHcfgsh1RgG5akYW07f9V2QT5m+Mx7Xc5uEW6K5XYxHgSrZLRarjIZd5GmbfCJ6iAdvtDE2Pm3YzdgazVVNloUIAQu81jOnZ3Qs01y7zKvtnRR9BMgtBTIOW0HnVIKKIUKbHxWjDhot8mPQCLV97pMctnYbdMBcb19f2mWOkj0ud3h4ntF+4HvQ5d6iCNgGCTJWprOz5ekXNMnyDV/b+kmtrRMICeYB3v2GEhP6ZWa9YNizALb/RO9FrxQima1jngGEW8AO7ut+2cW1Z8ZsfvEFWRHR/mGfB02fH2Iw8prNA0+eqkkLArvIG8TAO8uE4te4Lsbkl5pWhFHDItGOjCumU8OBHEdF1sk87PeBm8BZk9P1q+1bK1+4L5HHtt7y2+ULthgBYCEJYRoT4kUJqxOXAvGM449NFZ+ubOV6TdZ3AL3Le15WpgH5wtvyeE2Z0Lvj73jXUNcmyjuOgQv9eA8yQZpmeMYd5rjFMl03op+sDGMsQGZo73+xrxYRf0mco1wjrvI9bW6op0WFknnU9mLGNabsZ3miWzdemKxxoucJ8sV1lUgd2st0zssddcDb8FfOrZVzxS8OnDfiG3VdaZknIq5BsG48JWo04ETwiotOyvI6pK+bhK+I2gRnGSZV7W+KSrqtpmG4gcGE341iX1XzFYUBocqVLbxRDYz/e+vp7xl4z/oQ1fGdOTbazY9djCV2Bjwoy/QjkA56SLY+hhipLPjf06zFjYBj6ZNl89vhCzA6sdXrcgNOoqztk2tTgEiL/JV/DDh6/wQbs2RnrGeY+2/KSlz+mba/fff1uz1uEhXcKizBkRaWIlDcmei9Mbd+9DE3cGkURIcDUDwvHRUAlkYlBrrhLqEZI/DhagnufbStvmL5x7w0e8I/hu6qGUEQosVUWnCPFgOyDlTg3XmbStapxb5+NY7GJcSBQwJWCi9VVF8P6LEgoSlJINNwJrrTM9s+s6GOCDz9NqhyI+Ym1xqAVG6ZCjsuMkI3bWGPQJctnlXtsYo0FWDfDRIaiArk2clyv+NN//WkdFnzuD27IRwhSIVBVWbq8vJA/JeuYCcZG1gWcdDhtev065pnzhE1jQa+BNPdck6oGNixusQY+lu1qu/j/KbuilsFAQr6MUkSIX5JCln2BjmXDVKpIuX6U4SSrAVTI+leCJx8rfVJy38jJAXqXrJGfs+6dhkGFDhvywhspI34ZuPf1ZsKW5MdYxSbWDXmjbkV+w0dEt3ehA2Lil0U7NllsJ8dcw2ELvLw2tAQJb38C9MaNG2zaPukbdgVd47hmOm+9tr7keXvG1hN1yR8E8ablAh1vBH/22Wc9Nx+x4eVPT27hd8X8hEh6wUbZgwefEEEhwzmHrMNCzq0YrRF3vkZsDfhnY/psfk3jRN4vss0voDFuRp0ho5/ZVxSbwQ9kX9GnQWcEzy9i7QPrFYFPAk8RX4ZzS/oipUgGoNGQamW8cS2O1QJzveJHSMq0Z+zcfMM4Q/iZoMZrEaYRigglbQV3y7ppS401/MQzQtoHknIo2aaZqUhkgtCC7Wxbk/ZZASDN/Fb4R4Qigk7gAXJeLNjfzddX1F/HrGHNrwrCHVrawNsx22GwT5optGzTK56zT06OZcrjNCqzkI14grbpmZY1hCX9pQjbsclrz6RGcqsNvvjc22/JG42VoS2+Ts4DMetYsb/tB+syjmN/gXeDmpkKrfg7IhQR8mE+LFPxtRTE3RNeAux4Nnvt7uva8LzgFwl7HGmcyAlk8Gb7V7/8Jf2pX/1V/Ylf/AUN8L5JXfan63/nm9+kXm+1GSd99StfoQZcQnvW7dfuyPL4U75wwvPiaMiR9C/ItapyXwsZwC6+bowH13tZxVGZ3d8Z+75Gn3+sx0oMNHxHkHQ8PMdQU/K7gP+//Zk/rT/5S9+AT5GTO5mGdbnF5ugV/gxFl9fzXESQxyOk4ADPiWejiY3YzIH58UiB32yfZ7yQeMbzsL+D/UM22r/3nd/XRx9+oCLmBtqKPJ6zL3kmu3LMSfJ67opYfQ7eCza0B+ya8PDapqHDDTZ/X3/9ns44j9NGm2GjBp2VXAjwNyObwhv6iR/jePPXc99t9KhMal1DE7GR/KxvqPuvgx7zvL5Bfr8McC09YkP6F/DdOS+JTOMWm/teTwzEwMuX59qyRwYr+ZPrd157DVnO5E+/O/8jQxGpaRip0YfKLCW6nlA3rsBb0cF+/pgXGt6ovsMmexoHr/tDYGI8Ff0T6J/xIuvp+XPZhkFejkPqaJo0oeNKTnhT+TlzvG24ItCMDT/59KEKOc9fXGjCDr0usV9yyGZ3g88M3gQNx0RjLXHAvsw4HWjifHrzpqIm3X/wqT748CN973s/0BU14/TkDLshAXOQ16F3iX/r432Ylk1e7wf8z5ivLtnoHmNQZfVP/U/jRtZ55oXIFj87hyOyzwvHxyf4rnV7Ov4ffPKpHj56zIuMl702L+hjOWf4+it5IkIL8jdstGUN5Hz2M7ZjaRwH3b5zR3ffuCfHXmXKNTLR2S8uXmCnhTgxzYW6GoHEbjCwvQubCRsbJhQax1HDMGqmlmcV2v1sf/L/avZO+nM2rmzwn+b9Bd6w2zg/3fd/9nrFMTMJvOLYYRiUmbyRulLioIjYJ1LtTTATAHbWKxn6QomEdXK6cAiHelG1AudA8bWDLrMUEQSFVPCQQg7AFwRsBP3IMJEwhjXtiOiBXTi/2wC6ESlPiJe8oQpk9H3IuK1vZJiHccXhwmEbcklBnWVb+tp6ZpVM17gj141ENN+M6p+wsN7WJzNUlYSl+lHAOrjDcqDfq3NjIrXsBmz0e3HX9SY5g6JRea37uiq5bugyEdxVAyhN1qUilNxX7XW0oRo2WZ2EyGEYlFf4Whz4yoXQOlSkUkGnoCfAFgqGlPA2/krvCs8OUKHMlHEKfVoErFbsBw79trXlM7mIED/yYfyIUIOvGyTdrUj6uFpIVCnkY8EGpjEj/9YLYzq3vfiuigCmCZ6ty2D8lXELbHtsHAOABLJYPkHfwz6HQlklTur8TUuSTzWUBjeP90FArHMnrs4PtgqJ5t+rrLtxF3Syfo7tcZrkGBG4AaQf8o+ZPE5OT3jIONAJRdNvjV2APUnaj35DecRDnzicQ1BWZcoLlgseNGzvGfvYLr5+yaLVtN1sp8rUiq32diWW4d3UZP0JIYSHIuN0sWA64l7964CqBmJ7B1fJi27HppB5YmI+5U2u9Z02E4vrh3rCg8MjFlCPnz7RYzYmPn34WE+pL/4OMf+52JaF+YzfttQB2CtzQCZJWfCCPzIuDJwju88dFp2ugDfMJW+wX/CG+AXjV0wOgBKHTQtCFzRWk8rUUKPCPnWTFJEqxgHrunQ8Yj4iFPFTTaGVPBPHjljyItY2W5G50Q8kI4JWyna0rd2RlfAcFBG9rfY19J3fNQw64A17wt982/6XijhqpolsESF3i8M+ady4ccuC7Kq/5d5hg8h93l4w0W1ZsJm2+xJ885q8IGJSq0Rf+GaVvEmwY3Jt+NZwgt9evkUDsBveqh+yMCjkiQytHU6ybr7eklu2tWUxjRXZHLszNBd0FDhbbGXbDsTKvraXwRX8tu2escDxS9EtiwM/OHuDniFlpZxPriuVqX6mzw8IR8g0Ub9unt3ENviYhXtWiZsuo+2z2s7Y0HK4iYN3XogSah571ejf4cMr+P+7//l/7rlXpkX/YrpIatlsK78UsF0ZUqBAUd+Ezm7m2TuRNahx1sl9A3IavhINaLaDca27hCxItGBXhJePiKAWrhqoAxGhBCeAiwiZVnDPLeBN/IJ1k+XNSN8qIjQNU1/A2AadtmWEh2FMCyRN5EEp/EcD8lxVOfhOEakBHlHEk/G4by0040/rI+S1/byRYB1CklsB5zhr2KzBy2OuqQ0ftNY6zD5+VzZD177osxweMa5lG2138Dt/SVHYwvzAl4/GL1qvSZxn/IYb5XjbUT8aNw1+C/0dJcBnbi10sVz2YcFjGEpJXyTjyNoA9rzd+8AJpF2hk9ghua8siyrT931E9LWBF6FIpMqklSZ8ZjorNDOj1xMhv+URR5X5hsZx0MQD5DCSg9QwDKIBmbY8+Bge1Ti1jm+bGW8A13Sss+X14juj5HiwvEIHw0akskojcWc+w2C/Bn3Zc8OLdUDleWVhUQ60lNJKzs7cD8FNBVIjBZcR6vluutZ/AW7B1uM4qjHYuq4AKhSZ8qeT7L8GXCBHjdX7B+QJaLt2L5KaUbCRYYgIlWErrYY22NF5ktDLCPrQrPu2yfqLvmEaVeg2Y7+IAJ/5Ar/vqIWWy7a0nWbuxWF5K7P7yDTpktcmDbrBTSgQqinTZzpQf2HsJZteL6mprvemd0Vt9YtiMR7A+j/L8suKiL2cylREdD5S9H+A9nNGykfha8uVUapK2qDK1IA+oCoiNHJdmf2aW3xnKpLtf8lDGRaR48FyTOPEXLdy2ZgTLnWJjF03HL2STxiQH4+Lo8l2G7HfNE2dvkLQX32SeWXnm0pk8L15BbK7f+XhacGm87xK4Fkq23zrDfdKHbOBM44DsjDMfWp/GM5XzqvVOZmM8NNzBfiBtvIQoBKm7gAAEABJREFUPGAbyMovOG0Py2l6MjNll9M4EcF1Ix5mziv6ISX6JnABbZ8rSw0fioY2SnD2dKzvItNpznP3gxvWUdFze2E+WNDTNs4MHTJPn5wc6cbpafetbe4YNcxqGyP0Cp9jHrb9lxmNWEzoRgR8i9YlUER0X6OgbBPzX8mhhdaQwX0R0ccgJzdBO6v28QqA4Rbyy0CgqaGD14Wf//w7+spXvsyD8C3iYRFkGAMBQF9XpkZ8AjmXZugtbJ4taviy4ZPYg/Z+X9aA3OBABJmr08sMBc087UtIKzMBWdXtQMeC3Rq6iGsG+O0xGn0hdfgQOsKkIXuhW0LTLVLqZ8YjJLcF+668vcbDvcO5w5A+uf+JnrJ5409xi6O10G479+/r/d53v6vHbKB4LXTv3l2e9Y7Il1lwlWNsqFRB3H48Y4PuhDaMozabCXmbEt1XaN6+/Zo+987nibNGW/XDH/xQj9hURlnsNGPPQaXsqppuQjOh7Q7Li4qYYO00RXwHTdwVMCM8HCsip/Y1L+Va8/jxI9b5R1AN6vQkb6IbPpA+wG3Yw3wOkdU0PLZhzb3PE/X4XfeBIa9tHFvmmZEapxH9B3lt59rp+PbcOROv47X+xt3wHOT8E0dldd1Nx2NeE764ronDOMibaH6+3ZAjN27eVEbBZyPH7nM20bbEakBDyL8j1vyXCAt12zXVci3EQLO86Iax8BMxyfUFG8Lm+YDNsudsBroe/fBHP1JEyHXYMjsGM1MDtezg8FCmFRkKbGvbO9BbwxPwgCQ/vm5asWHjThwRqaRZt8q9LyOCkU5BmVxzabiCrs9Zxbh/oAL9LkelgJRhbJfFH0LD38Yv4H1u1hNaDeOAZgIaseGI7SsH5IACvF/yUmOHjSzT+gqQoY7AL0eU82wGxvqtpgf3yJRfOvkZ0T48YJ3R4GlbZ5hAUyLngr/d/BwJOyzRFJFQbsTgi26fEblCqcySfT5uBjn3DjZT388w/teoN19hw9t/DeG1BYQ0oMuz58/kzXZfm7fnmpOjY+hsoCjyJhX8s9wr8q2sLyNFODRidtUz4st6n/Acab8+e/acTVs2X3m2s84r/jP/zTjqi9d7Uq4D3pw07x/84Ps6OT3WMS/SXhA7hzwfe97zc6j5JnYyvnk45qpSbnjTtwiy/4kILkLRheNSwbihuO5jUnJ2rgQ07arIPcyKjblSYpRgYIPdTpHpm//pP+pDNsJdg5zbB+SNKU7TqMwitrdq2CTgde/ePfkFWJlHZbe/N2UvWSsu+Pw5+1cJX89F/VP88DwgRhN7XvDMHcAMVRpYf3VdkWUNyddX5NcVa4VPP33Qa6Xl8Ea+fT1RT+6x0X7v7hvyJ8RN3xvU0zjJ6ztI8OywClXlvjPmRT/zT+Sh5XHN/uCDD/TRRx85BWUfX+G7Dz/8UL/zX35H1utP/5k/LeviOHPMruSo8V0Dsa78YmcaN9TkA3iM6DD0T1Y/f3Yu1NAh+T5iU0yrr37ta/3/vDg5PaP+zVrpfPz4ib75zf+s//r7v89z8qXObt7Q57/wxZ4fzou7r7/eP9nesJmfPQXOyfGJrOeIL16y9vvg44/0+z/4nj7++D4v/HY6f/lC5/Q38nrL8y9u0R02nn1d5MvZjTPWB0NfB924dUu2qdsxezjOgwW/bHkmnsnbBR9/9tlDNrtf6jM27g94rj1hE/0UHRLC24sr9gMvybXnOiefohLaI/pt5dga8HNlTxodEN8Cx/sw4rC9D9jYPzo8AZ61AHG1gf5zXso8efxYZ/C489rrevL0mT5jvtlRo/3BMj/r+jvgnz56qoW51J/qny+3OtiQt9AgQGW5L7cXnGdd+GvXsJ9faDzE3o+hHRHovbGL5A/iNl8FQtFW9J/hZfkKfQL5bYsZGt2pgP0sf2zNP3b+v09A/sZv/IaOcNoBBfqU5BmGQb/yK7+if/AP/oFsnD8OIewIO2BH8chIJQ5YcIgduuEtnje29p/wtcMPtOPt6cKE3SgiLyg05xTSlWvfVxVBccBC5aTTWQlmJ691GSk2BW33ReB1Esv6ZZUSh1s3T1oNnJnFovEc0C5G4zTtFwDg9LjJUBHoUw/AJLAOHOc6YWLwg1AE47WfmEzb9kxsOUDHwWWdKynBq8OrycdKofGV5fMkym2Xy4k58SZwB2/Ww5oOj0jzcl1Qc9VkgRmRMl3IKav69UwyW5+FB2hPKk7MlQkK0SkaV3t9YNzQV4U92ImavTiIIIlWzfjAMq3g2BcCMas0t1ULspgnlzYH9ysyQcw/4AebUE5028gP5pvR9gMGmhFMPyg6I5cfyI2SkRTTSZ4UCjtFGKZphY994fEQfQBnlrjUQsKa6VDZr8dpUNimkhwzFcHkWVrQb8RXnixMY2+HVTkOGqCV6FX4asFebra/becJoNDXeOM4ytcFbCa2rpCgm8jtJgvUG1dRst2BQLymAAY1FBGKSq0YbbUjpQ7nGPN/TuKNcxd507MeXjA8fPRQ3jSwPh63DCs29Ma06ST0thR887PcRzzonT9/0Rc5LpzmuyOWJWwXIfvNE77xjD9gA+sWEbKvxDENowaa8Kxpzti5oeuEDe5SnG/cPNOtGzf7xOV4Pzo5If4PBYhc8LfwM+/ADpdsgM/EzyWTrF9QzeTtquj/4U1i8ywmDnJ3S6G9YgNni27PX7yUqvomufuecf/4yTN50f6YzfrPeBv74uJS7vPbWS/cfZ9V8mSe+Mdny406yiql9YPfio+rEgmkBM4XWcUENrHgHdFh0YYN5iJeGvob1raNxH7IaZstVlTqvssqcJrcT1f/MV3btAHfO6AzAFeZSuhERO9OzpWDbOMF/X0u4DLRHTs04sT9EaGIkHFXbCmOyuS35HHTyQyuVw3DgPwHasjoh0zHRmSqORCQI4Az4v6eK/q77NAfeywMyspOZyJnx3FUMtbQJZErInFN9ZbQNX/X44hQZaJL67xMfyYOTDsrsO3AeCkkWkB/pG9Pu7I0DYM21EbH2FjVee5zM1kozFqIQQizwFgZS3lRs2IL8+lyWF82RyAuIcuC7WZsargcSpI5pyhxEteoTW6GUAurSNbhtddfk+eJlc4G/kBsVmJX85bkRZR1cl9AYyWHG/2CXya0af3MvfNqgK/93mDmmGnQXJHTrdDRqL1BZMHfVY6FJvOYyZcV+bFm11dIaVtGRL8P/CAFNtvQRq4MQYOX7bJg+/7gIymQy7S7L7kesXWHgb552a4NPHFYfpnaKvwzyfJ7vBIbImcEmmMTXR+GD+6Nb1l97WYSBmnYEqmU4JmO4bOy51shxwkPQmdnp6pMgysiZfuY3kKtSIXRVfRjAvwHF2juqHm2v1tj/muG6y2hc90alz/pgw63kfuzaQm8iFJE6pKNQsvabYR8hb4z9oGbIkIDvskqBfjF3OZpN4jrBNa4jh/jr8gmBT5ctBCfzo8ZX9Al52aLkNcCXQp+FXQtpmEz0yIZ1KbC/qP2vlr7fUTIPAzn9VAjnnojpgKsHfVzbUiMDPb/Qtw6/694oPK4cS2bdVjBnci3IkZH4hz0bmPLu+NBwHN2KfEF9CSN46DCJpYnwclICV6RKeMAooYcK3GcwEUlNislhHs//PxnrDPjEaEq6NECfEn7NQX41meFLl0/+bF9Gn0JbER0usGobeZm38zUddNiWEL/Q9avESHjbVlX2gcr9O2rfo1vTc+4AIGzyuOF7Ja3QWNCz2mc4CT5PI57fxzyYFxVXQ7PrQs6yUJ2yOtf3DfrDE+fF2qT+Znu0nmHMA22M99FHhuHUbZrQ1cPzvjPMkXYisALMaE5TqOCf6bj8Zn4cq2wDKZjnQ79EGp5aUWedZrQ9Thk5DMiqvBBZuHfSQOwHjOs6WI+6i0PaXSaJqf+ExGcGzSKlqrIPufYdjvqlnWYoDUNIzmAfvA1zR16z9jq8PhQlinAM6kF3ynEBsuszFTQLJcfoi3TCrcF3ACmj/uC64YtODHatI+ZUEQotbdTVqrZ/hgmKsSpjzPMD/d0hIgR7sTZeohjHAZ50/nrX/2qbng9zwv8Ux6Ub9+8Jf/p9CkP456rdsi9nbdd5s4HebyetS+MH9BSlya42vNBHGzS4Cw4CplCgb553SLowl6MyNfq99zhrMzY68m19W3AmZfrvF8C+/+zAVsrdafBaPX6GkGMZ/r2aV8XUScEbmXh84HL1teYprcXLHofv/q8uOV5K+ENSq9rrnXmI+vLJvEKP4/77P6BvDEt54VxhBLWpQEfEXt7sboTB7f9XszG3HIdCnhVpTK4pjPCHk1VVo9Tf62G9X/9jbvE3ZGSGHZtNd9xHHSbDY4vfelLunX7lvx9vkIIx0/jDDmhnWTaGUqax71R5L9M8Rrb38fuGphRqiqFJG8MjfCJiL4RaTgx4tzzeEO3/RzfyJlVEangn/vXblT137iOs8eFfjT0LOi6bjrWX3/tjizTu+++q4/Y5PGnBD+6f1/37z/Qg/sfyzJWpgbkHsDdjKOymsZNcZYgpU8/e8Dm9yO55uyo/T7PxEKNhb+BJy8ji/Glz3v253vv/kjeJLHPbEPbd0WngE/XgVjfba8wVePZcavLlxe6oI3DpHHaSJE6Z50eyLM53GgmJmyb1dpCx3Uac3CHfYhN12HHy5a5xvQbI5aj44HrWA30TOj6r1MHZN7wrP3O595RBD5gs4sLJXr4bOt6g854RfxF2Mu2dsg0QiEfEangn69/ujViIxizHAI34S1Bg35E86Xo7vonNnHT9WGexnfdOGBu2PD84CH3hWFL2Hon41hnw0eEqgLZQj99RAR8Qo35R/CuKlUmfW7x06DKSiVjDfvu4SVDfPLJJ3rwyYN+7XH/Z7QnR8da8KF1Oeba9dwx59ZxJQW03DbsuXj+ODw8oi+0kuMz8eNNvCNq9yrpAB2fPnuiH/zAX684y/nmfSOAlWG5io3x58TUE/lZ8AX7NM/Pn+s1cvLzn3u7nwXNpD5VAQ/Oit9RmdhZZVt+9vCxvHn3Gs+cR9Tcm7dusj4/k2PhivVfQ9mo0t27d+VPQ2+Y87f0Pz8/R4xVtsMPfvh9LRA9PjvRe++9r0dsBDoq5j6fQABdFuKRU/9pwPaL618rfjBUw8bRLeoIgQJwjdb7ov8WJ3QP3NYU6DRjb7ymgNaKrm+/9abefOMN/fj996mjO2x4IMf0RP4szOHH6Oiz6TZwMkuHxNMJ/d4I9qfAZ9YyRR6P5MNLXsZcslHuDeShUv5PVd+4+5p+4ee+rkK2s6NjXbA31tB1hFYGsqEPxpHtNCPT1fay++cRm63+axTPJ8X8d4Tvi2JyfHSit9/+XN/s7/9nFnSELQz3Ss5Tnv/v3L6jzTjJ+l7wkmR7eaU3796TX4LcuXObmnmhHfVDWOPGjZv6JX+q3z6HljeWbdUF2WZi4Io1RF9X4Zfj4yM9efJEDx7c1wcffKj33n1P/kS86+KPf/yBhJ43b9zQFynvvW4AABAASURBVD//eTlOXskUUq//b73zuR4v/sqX//yf/4v8n6qenJ7o5s2b9A96xssI/6VOZeoG+51f5cXR22+9xXpvkP8yxzX5Hj47YQPdcTSiYxFzV9jdf8nzjBzw1664Vo7UvgHbGcZr/BX53ee8sH7TZtJIG6aROD7VBTSmaeob9ab3PrqZpnP0lHVHZeL/I50cHuuQTfIr9jws7zNeOjnWV2xV1DrHSGbwUsk5vuhZ/yuFF/3sF6CuwzPPUi+p18/Q17CW7YB6avlsb5/HcZLXby/x3yv/VqZ2xNxKfHqN4XlymkZ5A/4A2SsLcUNvvvW5/hcj/rR7Zvb4WsBxHAufN5rwt+0Qkhq+tgz2c0Ijq+j1CKef4U/+cfP+23/7b+vnf/7n9Vu/9Vv65//8n+tHvDl2QP/X//pf9Wu/9mv962L8ltQB8Ucti5PDRndAmHY/Y/NX/R6LCAUOdGFyf2XKmyguBj24CXAHzooDPYk/ffpUK4v65bo9e/aUTbgrGZfcVFYSQDs5wHYsJBuMM4LJaFFC23wiom8IHLJ56cBzP1J0HNOuKu0o7KD2n5kHo5e88QKt35tXRF5fczITM6dFhExP/5vDfBoJqkgCuGmBppPYMq70e7J0IXTAesLrJKGxknSc9j+m369CKExdbQou/ctny5UZqiy6QrbrQjH2gtpj5qeQslKeNIMbwPe0vLnUpBU7r8hjGaz3QiLPXsDTkcAjgkBWRMj+AUVFUejFmL4oqYGvSGUVp+i6dn9BZ6xRnqyaQgEeZOXNDXGx2ibwqwg1CrVtBJgaAMO4UWbJNgroNknW0+MjMeKWGfImnrCwENTwaQDagn4TBaeiBCq4Cb2UNx78hnWFLygaoiyKjBeBHLaHYw2daghVMkJ/SLLv0vc0bqFXPsEtOYPL76vd/sXHxAsV238zbegN+byhoDkex3HUgC2KdsZk8eYbb6r3o5dt7KIqeNqXypDf4nuRs+Uh33/hYH8xzCQ/o3YDNBX8s3wRgU/XXvy3FFahne0akapKjdhyD7vVjkl03IzyJ/syi3yY8N2qacMCG/t4o/8Jb0pt/0S2AGbBLpdMoFf4zmd/qv3x0+d6yhvWR4+f6imTx0vo7see6TH4Txn3QstjlyzI3WZsLIWkFCbHtgsP6ItWbl4ykTCg7Y4crgGo4DbkT2/aPlXZ9RYjXvivOHLxZIBsM3IlNDGDHJezawL9hmnYIhmw7X0eh1JWyUfPV+KocwImi7hoKzKwsI5UZcoym35EhwKtKRnjQqZvuhOTVwKbGSpouGUWNWwW4mrA9xNvqIdh1EQ8jNy7BYO2bfehpADf17P1Qr+yHULo1OQjghsuknNj3C0zlRlaqAGGOmBSt179HrsKWFD4aWroFrGnQUf/MdwfwPQuCZAGffvFMuzI6ZmFp5vAX7Gt+7yga9Ccsb91K3SP6MjyERF9o30FJiJkPOMLucaRuEPmFT47Yta0s1J9HJ+IA4n5/f//07xKf9UNXevwS9/4hlbq6PPnz/SMeDTuCp8ZW5rHhN1v86Bg0hF7GZOzcUPRqTUMGJncBfZc1cBf0M0wjcEVvdVH97qEUvY/ZOA9g7OQT6MiQw2dPc+0jteIhaU3cSTjxmvA2I6WLyOgNSirFJlASZUpx5r52j4r+vlaEZ3PMAzwacAGXdHPsoK0BX818m01D2qIc6Yhi+ml6dIiQ/7XaUImYs83IqDFD+PyNS0YSwU6rAyIK8OEZuzjWlXEqv2PQPLRkCEikN9w4qAH/t0m2NU8rU/Dps33wK8+oyPAr8jAx3fXDRkhwdielnt35Lr1aei5Mmj93J/w9rn3Q7OZD+ON1vvNi2vb0LCQlmEqS4UPxmHibPuu6DxTq7agBVKGasjrMWnAB2HbZCmU8nHNuteRFb4CyzJO0yifK7PHCs+p0CltiM2JmmBLHVKHd9TLaZw0DtSLcdPnO8/PCYeCR3BetrNm5w+0BcOA5gU1eEUvX6tSJzxEFXKhphTSOA3y9zxfXr3UygN4xaCM6jWp0FldViHPBjgQxAEdz59bHrQaNna9WuDLiCIFzak/dI7MeZkJvcReC1I1mWaaDMZdoR0R0E2jdlsDJIXkeTkiVFnKyr1e1/DeVACkg/b5chxVBRzwSZuw02AfQMj9vi5oOBaIko4HGKqtvTleCnzL85INnwLWcBH4FttZN49lJHwGqAYtZULOWctT8DNOw7CoJvMS80xBV/RVpqZxVHJesVVVynjTNHXbbthUiAg5J2fqkyDesO3qRqy6X9eHZWnQDGgVOeZu3zseGvCZoYhQZfZzQwfjQBJRmhIcy6p+xP438KBxzTjzoXW+5MHR+mUVeAJvT++K2uyNEctkOgvyLuaLTiu8CltASBs2eGyLgPAwDrL9GnKv6JPAesz4Csl4EdFzp6rkJgTew4hxfEXtKvDCCGYAXeOvxEWDf4O2uytSlSl/PQwktGVNf8ID/qf3P9EAbW+ye9Nmi34Lteo+G57vvf8emwcv+qaj4zkikFcqdPGD+hkP7b1OwSciFMG4Uv2ALyJwGfvme5plM62V6xU8TjKEEKrbDls1muUn0rAxtke/Hq/wzQxlpkbbrkIRyQuDppU8XVzLiS+Pu0Xsxxnsuns93GBY0GBEyfgKL9eHhfgTR5r2RD0hBg0DuAzTkI9hRdBLWzovZEvfI33XxZ7xdZN1ewVfyCjGOwnOwUBh8yp8wjnRQ0IP4BAHsKbockxsEl/JMbciSGaRC6uKWB3HScV5xlcBvaySdQNZIpZsQ3/CNBljQALIddKbL845/weU3/6939MHH/5Y7777Qy3Eq+FOTo6VEbpivjj3ZgQbVVklHjvkY0ZvbxzM8FiwmXkmslqWQP59C4WvZe5hNJPuNoE0LwZOdXpyRl9js/yJ/B3M3nB/xgbJQ3/ohhqaGdTlU/kcXJtIw3Y+u/nDAjfOzlj/H+iYZ1e3s9MzDdST0bYhXy2X7bb0HCmdMv7o8UM2OXfypzZndLmCl5+lhZiHPJeMxNgIDdehZptHqhHIC01cb1n7+0M2O+zVMHZWKgLkZqn2bWZtvsDzGH7CZ2K4kMfwzhfPEzP55xprWH+4zHPSBS8MGv60buMw9k3cFZ0jIADpFXkePXykzH3cRISqqt+bveuNzw0cL/0ikJ0OnwEV6B3eZ1OsLOrvpATOtMXRYx2ACENIPrV9UMrHJXPn/gXES27/IP4jgjluYP7fgWNcGAOxjxF13q7x0trHXXMYJiZsFTG+PwtZCp0AcqdBZGpBf1YoIjSQ+7ajn18iqBL45nU2qj1fNOz++muvodeo7eVl/0Dl477xvJcHRtBVn8sjQq539oPl9HnFdkVeHVEbZ+I7kMDPin7ufPLksW7ap5Da8pwHW3Q+0P0Hn7CWPtfx8WmnvTAXTMOglRxq0FiJs4W1ZeNseuJXRKC7tGE9YL73/3/E/Vmsdd2a14f9n+eZc67dvu9+269vTlvNqcqxizJBAWIiJFRCii2UG8JFolzQBSUScdmUiZBRbCPngosgAYUiIUBynFyUfOUgEQECpKgwzqni1Gm/7ztf3zdvv9+991przpHff6z9fufgGFdhcXLmXmON7hlPP54x5phrrU0ctl3v3LnX7wsfPTrFT5fdTxxlEYfPFMyDw8ND+jn3ga9rN24K42lYTf0A0J/kPecemy74miATFJMkRbgc8p+4Elxk/WW6l9rHoylhf3dQQl1NkfYj16LL51LvR9cFbzNyXaDrl55/UV//+tf1kHnsfn+QxrIds06ASPbpBaUt7ozABivSKD8Uuc6h8BGyHaxWusDHDjkEN1+WeX9/X4144zl5+9ZNffGFF3WDs4GvvPiCLniw8cIzz2l/2pc/Hb3P/aPgf+ZeLGLHr7DpAq/+ia3Tx4/kA/1THlQMzLGIUOFvA/Z6+tbT8HKgylRGabrs9wfubqLrPXgSGrS8gsZ777+nV159pfv8OI08ILynl3n4uWDzL5LPzGXH7j32MSM+67mzIMeZ7+FhzWU/dNzOG9DNeuWVV/QJD5D2efBwcnJVW3xmIhZlpF5++WVgpAX92XRViU88lh+4mPcRuIjg4P26fC7xjf/PN8jv9vh45cqxnK5zWH/MXtcPG/xNKPPTGDMS90TuD5cuPBxuENi3ziX5TMX3LebH8XGFnP6Jl2Me6vgbeUfHh/L8OD0/08wavHe432keHh3ojAcc/uDWOTH2o08+VqEDx03L+OEHH8gxYB9ZLdiCfawv69Fr1A3mcGGXCX84xNYHh0fMsQf9J3j9kPjaCQ+krlzt89vx7hFr1Yc8rL3PGah14Vg/QM84DpnLiUze82SmrqCH/f0V68uhTijbBjd4cH0FOt4HNWL73jTK3yrfG1c6e3xOnNh0O185vop8h/IHEGZ4jgj5Mg+uN/xiIV42GhuzaYMPuG2AF0Mu2I+un+grf5zU/9bf+lv623/7b+tbbC5ee+01/ZE/8kdk533hhRf64fuv/uqvYu+mr3zlK3rppZc0M1n+dfJTWQqMneSFAzmPiE7TASArlZnd+WwML+zmIRSy4wRj7fSZ1YOT25wWDCuuiNApwXlgwvlGa8VGsYB9gjcz5UN699nwrj/kqZDLEfCBczgoNoLSPpMMlFooG71xemwDxguQA0fVAAjceSxA5k04lvGm6ZIcABb6AFRE6MnCaL6d3O40ThP9ifPOsux20i36T3g2Pw3njAhAo/e73cHauDcsatbVxosaA62zBk3zDFKtt77xV9ezJzNI3LyzL0gSvM2oFUo2Qz1VUJNMp9epOXgG7emUqYhUY6It8FlVEnhCQVvTloDjibjhIEC+UtwMBPvfRjBaZL3M8GidFXhMBwaRbWY8TImrUpUMBKeDrWlYNws2gZSe1C1rZDBALA7Ah1TJ2JCC3DL7n4SABtooiIID2hkLo8dVloRdAZevLUFGwLju8XtsBAaCRCHjtBqVXX6GAOd+088IGWamTeYP2QJfMLUZHcUwUivJeDP9rtVqX1dPTuRP0dy8dVvHV0604ib0EQvgBZuYqwTRLXZ/n4A8sVCd8mTb/yh0C25/+vvo6okOWJgNm1Ud54IcEFJFqbKUGLYy4DlV8FA1uLvPpyx4ot/B0DcXxyxA9utm22G3mfxjNlDvv/eePvNGDWFsM8vszXkxzw6hn5ES8m+Q3Qfoa8aeEvTPyS+caN+igzUBd8sDji0b9Qs2AV7kzpDTcFv6zXoIrUFH4Gzw1g8X6UANOj9fs0Vtisu+FQvQlg3OHnN1Glbdn7fgXdjkB/oQV2YpI5SVigQ3GBbSDD3bzYvaYJ+nLyOEVeUDJifrxfNuYWNQVapMJamyMHEjluxpQgcDh2kNHq3YjqMJHMYVWsw49YZPWC9dnkaDUgXOfewaASxpBNdEHJARSfIcMahxRKSA6jLSxSsUETo4OGDR29c4YVeAI92emtG1qJuGUyRzFbKNNl6dL8eLGdkcO2xdZtLJAAAQAElEQVTrAKt4W5AlsxQRmpnbFOA1Oz+VKdeH4Qm9lOOs8T4+fawt9liQuRhvWSp3/VmJzxHj4M+xfsvhX0XJn54Q9PwUX1yNsRccdDj+XrA5wQV0zs3XY3wf9rUA683qxvLBX4LfdrIMdPIylMyiCh4yQ0KfC3iN2zb43ve/p+h9Be+jrl690nm74MYvI3SGHObdY6zDhu3EZVoCHSAimNHVun46HI2RKTJSyLANRc+MzQxzgG7m3hdR9Ici3A53O5bhfRY1FXN0wBcidv0zvrrFDpYxIlRVgDU5TpmG6RZjbEv3JTCZBb7Wabi9wQcVhXaXdbYrhQp8iQ8XNh1qkJPHN/j/PKF3j8lM+XJZ0HGKSBUpYod9AMZtK3x7mkbts5G0H11gR8cK68u8L+C0TB672D7Q0yUO06CbDEpup/Tk1egwXyhVkcGQkPlq4opd3f1OKKrbyWXLCQSvIO3wLpe43b+A1/zM6DsiVMOokdgwkEACDXQKfINXwwW0wYKe557MQ9LmubHlBmFmLtg2xi30H8F40zAOWHC7YQv9V6YGbG69ZBb7mwnfWsC7qDK7rb13mPGDhDePuyB2ViVws9b47obk8eJasxc4Zx6lQluPgYbHes4v8L/ixmIaBgl+3Oa1cMXak2mfW9hQb1mrF0bHLlXINM+4AXRsMa8r4u+MjBv2FxsOo7g/kZiwqdQQ4N62PrayFJxSTcNEvJx620Lc2TJOQVwCPmrSBfCyrjOVYwmn6rxbTwmc530hR4N/NK5T5mnrepXG1aiokB9gZ5ehaYsNGroW14wOLHdA3Tqa4dsx5wIdbkgG21utlFWqTG5AjmT/HcZB9+7d14BtFNH7jKdB17wM44AKF82WP6RIVMD6Iq6g7vg2jpP6GkU+AN91BA0/GE54HbEDoEoGOF+xBuzzENQ+ZlnlRvCZ7oxv9jWEfLZMpMhUkgBRgauXGVO58w3XF+wckRpNnz63jdPY5aGqCV+3TLat9SMUYloza7eaGDfJcPaBQkeZpQU7bNFj0DOTL9AAVOangPHcauDhJZfdLmA37AkmZAz4sd+uvX9lfGN878d3LaPHhrgiFBlShF+Sor96FqkIfJa0wOiOd2H7WUmb8McipiW6ML4dDdG3Q7G+2OiMhygfffSRfMjhT1N++tlnunf/ns7ZH1alPrtzR5/RNnQfYCyyNWzsPZM/nOP5o341xWXe0E0v4ycNuTKp8ep5h3nyRiOv1qshs7zTVdCya21MrA1z+6UXX9JTt29rYe6YL9vasdo2nVajJvgbmT/TOF2O3Y23R3bZMYR1UVnQCUy8kHqvCpkG0sL+bIM9NtjogvhhWk27P5BCe1GikyItlzI6N8+gN0jHPcOjfSKzaFtU8OX6Yjs3EbOgDYwxi6eIljYi4KcpMjs/kcXasc/6fJX2AG/K+Bo27TTRK43g9zjkaJLp0MB8bPBKao2xu+SDp5n5Mo4j/jyCK7qN73Kwd+fOXXnfbT0NlfLvBU/4qD+h+/Gnn+m866JpA88LdHc6KGUkLCQ0nEwZXpzBo0hQ7vJQ1K4c2sJD4g83bt3QwHxEEzK+aTUpSloRm09uXKdv4n5wS9+gyNRQpSRPxjrf976XmOU44viyxyGY8Rm201J0HezTXoxFPfJh0csvvqyXXnxRI/Pi3j37+YU8z23Dgp9kLxApbYnPvZ1YE+ASV0Bb+L4Pc7bYcpgGZZUiQk/4Mq0sEIRxbGWdR1CBgUz0JDAwLxb8x/t163aDf6+Z96nQ9es3tDdOPIC4r0fE+Bn6xtHQe2Whl0HmFTS7FzYO+IoIud+6XuQrOhxkFRFKxna+aOhw5AyVsIwUsi07DLhE3b5guuIahoF3IBlQmRqGEQhkoR7A24YNvSzwmNQjQqZFBuygqtSaA+AFmdWvJvcFtMcq0Q08HW2rYL4XbUF15l4pIhUkt2VCExyWf5/Ds/v3H+qcvbQ/retvQTz7zDN66aUX+wHkPvcG/r1y0/Q5R2QxL2Z8tZFmrTkEtHwLPDfsUZVa4U+PuXezH+2zfzsExxm+H9D1/LjLPFmg/4UvfgE7XVcEEqCDAf3cu39fb779poznEecq7737bp+/xxze7bOercZRCY1Uyji27OE3rC8NOQf06fKW+PPccy9of3UAr5L3G8W4115/Xb/+T/+ptswd23eg7bnnn9fJ9RPW/kkwopoGPWaPOeA7UQUsexhkW57MWXidGW/dMUD/4mUupOBPXBE7nVP84Qtcwl4RgU8vMh+OXY375ILeiGz/9v/09+sYnf3Xv/7raujJa4Tv0dx/xj1MRMj3MuZ/nCb5/qDQ3UTZur/CQwwfsB9gh4F5OCGT570PXn0geuWIA07Wq72xVMZ/sK+vfvlL+oT1a0Pc9rcaIkorziwqEz5nbfGhGd6X7p+zfP9lPWA5PXr0oMNERF8/9og99qEb12/qyvExsddnDMd67vkX+sPBEb17np6zZ/qUB4K3n3qKQ9srsv9Z3pc4DP/H//gfszc7lb85fAqvx+CxDmbmsWW8YKxxLNji5OREXisSXj/mkLjgw3Fnj72ov7nln/u6fv26bpD20EkEXCO38Lkt8n740Qf40tzX53feeUfn+OqWfZ/sY6H+zYaPPvmk72ePjo711NPP9IeNW2hb9/7J3X3m0QK+ptZxRQ7y5ftB2+0Zxjz73LOaplExRJfX6+7d+3ex5akePHygT+98wj7iTAN2PDw4lPn2HsYynPJgY4L3Q85XBmx9eHSoiOjwb731Jr6+33V9iN+sxkmH8GO4qtS0og681wSX97D33v5K+4d7mqBlnc/MI+9jHqPrDbI3mF/RN8LvPmuE76Pte4ec1dy4cUP+ZshE3zQOuseDszs8eD3lzOm5Z5+R8JNEDyv6z4kDCzHe++R9YoH95sL6te6YtzP2VEiZpYyEaqmYB1GD/K1WZWmwHyLzgN80dAx64H7yr/xxseDA9iu/8iv6O3/n7+hrX/vafy+Zf/bP/pk+/fRT/d2/+3f/e+H+VTsjQnbQEQM7KFDVPgF4xAjJRHPyBJqZSPfY6LrdNIahZCNXDWyQJq2ZYJ4YWSnfDBV5Y6EwPjuxJ1rgAQ7caxbvqiKgPJJ1YIfbjSnZady3xWmMz/kwDtpjknuxSfBmlsyTHbPgw0684Ghbkul5QiwE8ohAtuo0ZpyzKkVTH9vwLpeTt0TOygTOmEIAUGZbAEwfF+6jTo95Mg9yG066xbE9vqGfBnwjD4WqRg3DqMyiRksQjEC/5mDSk9CToDHe8osrSFQ1MiYqZDpVpSrTdrAhIZ/1YbiE36xSFvhZXYK6F7VIEPkFu0MiOzYwLt88ecMeadyL+vhI1NgUAXVeuqTrYOcxRbs3fhM8JeUF+Rbksy84Ny9ul0LGJ66IVJAasG6LSqmPXchCCU/iauBp6M45UV0mb3v6JjiiNGN/8+zcNIZhUFaqGJ/pnESbPHARGfVIhVOTqlJZpQ2bRYW4+hu5BJQSHBtuXOwzFywyPoS2X/om7TE3c/7UN9sfWFvkJ7Fu2+JTF/i5NzfnBLfT01NxVqFK9Azms/Pz7r9rDpZhQTOGcj7Ah33Y+hrx18xQ4dOw3cevWXQXuNqyoVFkD9YrgqE3tiNjF3RRCdcpKULmw097vRg6YJuOcWWWnFB9/3SB21WhCzaTM/q2zWbmQSjEvlELgBEB/ylfGeSkaMIvpIhSUEcMVSUcancxXOKNl+3iuTnuTVqtJnDOmoZBtmvC85YD9j0WmKjgkGhmDxSKoIxfOu7YJz0PVsAkemksKAt6dqKqLHjS7opI8IKD8VWlGf9xj2OS5SpgN8SWNTaqLGUm86lIoyqzJ9uiGOsxEaGqZJ4OpBJVNfjywuj2IraF1GVyn8tU5f4NNjaP9lHDFTgrU5X4Arq+wKfW+BfiyCkyldByHpHQuVSyESqUFpamDbyLKyN5l7JKLpu+GxZwD8xHlxuGySoV+h5JBX7jmYkTtn1mKsDrvIBLyt4IWW+GWcNjVWoPXwt4iAhoSatx3NmKurg8By3viH0LPOZhCw3n7mvorMd38wONiOjy+ZsnNIGhgV2KCFkZhg86irrTNI26efOmbBOvBcadWcACjbwNWLd5w+uN3YzdG767kBq0LcsWfhqwOwrCDqm15z5YHMsiQsUmWRjDPG/ZCMGkfGUlWSOJDfBW7l/A2xM0MhPeBvmyPkEhtwUNCV7jOSNmmA/XK9Epm6AFPw4FUNIMz1UF/o1ZUINX2824BA5Td5uBCefyQePGPEK/t0d2P/T8iAiGhBp6MbwClE/KNAQNGRR4eQ3ISnn+O5+wrflcM0+K9mvXrl/6M3x1ZlrXHUMFmZ4gpPCfG+gwr2T/na9AdqNJ5/AMZ4yUIkI/vOLzesROjohdvqAXj7HujedH5e18Y9MttjYu03IMtO+7bJoR4eEMbeh8Nhh625WL+ZxVPFjHxh1HwIew7SjrwnuPLbF2g26s24iQcR6xGafYY7vrBQ7nurysD/PmMcNQHZ8RB/1P4CJCjj1uc19S3xIfjMtxMOQ/aYvfGd9EPPRaaLwbYuiC/zjuLPjUOE6YpHV+bEfT8HpiXW05iLHujCPBKS2KCImXUzAH3J9VKnh1l2V2WtBJFu0k0/N+C0KqTFnnDV8UAyyn0zDW5zqe4c9j9rgplC8YaNjSbtlxM9Z8RqSqErRNCV77pfnxjZ9tb9/fcmPiDwREBDCl4G+EpwBHg47j1oyFL1jLDLfxgXpK1v1QIaHDIl/Q1RZ9zMCZFuiYB7NmbsLXPDD0/hVg2RbJzZr52s5rBXxBUtM4sKatqIOTl/3CeAZibUZ6qBYENN9ud/xyeYG+abs8FHDwynCF3yTyVGZoGEq+tszziJD/XKeACFag5PlbmcreiM6Aq+7HtIS0oA/TG8ZB1sVQpcrC6k0RqYhQ0RYRss3GadQJN9IT/kUnbZJz+88Fel+z/njtWARuZNsiywa/YLiStwUbLLTTzSs8tONYgPNcnIEFUE72V/ukgdzf4GrN/FKIMU225fK5bqLLQpfcn1W6deumzjmkMd9+8DqNo65dv8ZN71H/VNoCvkf+Fiuwy6WvZYZW06rPwQ1jt8jk1OAP9gVlOXeisntR+VwkhbJCEQGPIpdFQYdSgbvhO8uyUcO3nn/+OR0e7HGA8ZDDp7MOPBS2ylR1nprJSdQRU1JIpIhURChMB5wKMb+23ZeC8ea1IQ/NCvrTcOFaH91Rmd9goBNUtAA/s3902XPKkOJqBqTRcAu2W/MQoyNQ6tNPPmX+LhrQa4Kfl5wLuIrsvAfAEbyjP4pyc+H/fnh2cLjfPzB0wT7CffZj07BPCt6kRK65x9sF/hp4G/mCj9hPNo7l2EdcvY5vBARWrJ2WeW81yXPUOrccTjdv3ep7hVMOyD7hftifnHz06JSDzQvIwadpIK/Fjgj5D/RdFrc9SZCBt602xIfeH5J5HJhHL3Io6rlc2LCyFJnsqZdXdwAAEABJREFUJTa6ywGID4GCwZGB9y2McSRqCsYncEm7y0J9SWpAFXiskzMOSbbIKIUiGG9emWj+sEoyzuvY7adu9b6GQq1Xx+AN6wRV4tGoCx6qKhbdvHFNt27fYK82aLYOaXOsMA8yXtsrpLyMMeKKCNk3QtHnh+WlWUl7ZuDTi8lwgHajP9R89PCREEEFjga+Btzd/hDgXIkPwLoiU8lYRShJW+aFeY9kZNPnV+s8NQUtlfSRC2oz8C56jOsGWGjb4iOJ3/cE3mbDGZ72Bq6IkHUZEcrILlfDtyJMofW6xxqfc9vTtu36AcT0tqwLEcgNXvmmR7srEgBehqW7N5o8TZe0vK8IheVAL8YwTKUIYW3pMX79Mb45MK+sj4WYYb95dPpIfnj46quv6bvf/Z6iBplWZkkeC/9VRbEpB2nFQaBlc3JMe8ih+bscXNonhkz8YWVTa8O9yEPuRX1w78NPf/p1zf3plnbLfcaZw8effKbrN28RP6/rgw8/6IeIe6tBJ1eP8aESZOWfkmFlVkpqIQWNASOnPFi5c/eufKi4z9z0Hn1m3fFa8YDDe39i/RH0x2nSPgeT93gIfg59l83rHeaN5VSAVKFEv5Yz03abNUCnWcF6cu3gXHP7go5dhis1ymEcxuUx4PLcWvAZNwEgxxJRcZx5kYdX//Af/H39vb/39+R1ezKP7FGOODht6NsfWHvjzTe1wWaPz8/0Ng8ifvDaD+T/R7BlH1iZOrlyVU4+7L7JwzbvcR5wFrYC1xlyP3r4QD4QPZwm5lWhyyRunUOvZDuM0yTHlMn2RNaZ9d6+2xRa8GXB6wGHtQsPdBbkOESHZxzQfue739Z3v/cd7t/X8oftTPuZZ57tB+0vvPCiJtY5+1hDOU38oY+I7HP3yslVXTm5IsfLQw6Z/U2vr/7UV3v8WDHOh70jZ1QMlfe9tqf1tschsBRWNevzrAc+9Gd/NRADrD/DQAo5R/kT2As69PrabYQcdz77VA0ZrkP/GB0///yzQsi+Bmw4h9gy5+7hM2+89Tbx9B7r5nn/iaPPeFhkP7ZM9puNYxq29fnGOesLZoCr0L2793Qf//Je4JBDaj94f3D/QV+HTtkLmDfryvo95hDffiZfiOT4699IN8wwmP8rsLa4Ku/trEuf/3jsG2+8rsf4/cQcvn7tRBNzdQ/7OdYOxD7r/JR1Z80eY8SmCXczc+KMdQk19G8m3cVHLuD96PhIiSwDfnB4uCs/4hDd89XfKvc86PqDzwUbHqI32O0/X+Z7j+vXrmkcRm3xUcvm+2rPa9P12cuW9eGTjz/R48dn/YMJlSkLlS07XdtsS9x0HDH+oL+QZ8Z2lmNhTjXoQv4n+oLrHw99K9qB95d+6Zd+RwQM94/+0T/6HcH+ToEiQluc34q2g9sYTFk2vV5MJAdrO6uDmQO/DX1AIJhwmh44cLC0Ew3VSdph/UTGTjpgzD4+SxGpIz9FYyJfuXKswjkdtD1R7OBrArN5WGxwkp0hIlQ4tR1feI7p9Y0GZdNZ48QOkOY3IuB1Q3AbmDzmPdTx4UwLwawye0C5uKQDOP3qQbng087oCTStps+D5GbeqLLkRceTwUlcyeTL2rVLTWtuTgK4rKKXFvg37QbdiACiXeoz4I2JTbsUnbbhKMpXVrJBmOGrKZMlj8lhvhhEt6eEZH0EGB2sZ+xGRx/jRcE2GrKYlINUwSZyhn/cFx0ENloIgI1yRoKy9eASEYoI8YYfzArgOm2p8+fDKus5IpQk0xBX5o5/ijI8LIFzEcyTll2Z6kzwiUh4GhURu8TYSPgK9cuSoTLoLYqKHuDd5mBif4jYAZp3b8xcs/2tO/aXSg4PGKWZgGE+Og8KJXQdTILcuKy7rFKQDBcRCkk2x0OCpn8mZQu//qroAwKhA5c39F6ALwj8M4CnbJbPfZNOgDWceRinqfudv7p0wcbd/uIb1yFTLvswfkbv4zQio3Wc+AM6glaYg5ACHgvbLcDZ3yNsv2336ayAx0Vr7L3a32PDdEPjNHV5L9gMbGl3uoDHC+iv8dsLfPL+g3vagi8SXaNz6yCzTEzDWAr+bM+oVEQo6ZvGseMexkGVqaxiQzeqYgcDmIo2qfUxA+WUlAr1FwDjasIEi2ZuSP0p9HN4CTqnaUSOWUOWpmGSaPPiVZnaoNPGhlSMb2Br0BNpZg5Yh77hD+sButa5QlyNFNBZVPAxW5+0j8SMC/RiXTZsZt0b327cTib7G0yCBt2y8TFcj1eU1yxcAQ/eqDUgrCPFjs5j7G+84zgo4Ltq0OJ5JcHHTNpSb6osOZ4YZgB2wUaBPBEh8dLl5WrytsDngq1E59JvmJvZk32BkozHNwMRwQZrVF7iCuBtg4jQk8vFBb05Nw+ZqUI/xu943Mwvc2UgZm+Q1f3d7ugtwPfJxx/rwgfHwDi2Wf+WwbwEuBqELtbn8NfkTxV86Ytfwq8XaAwooZlNmT9hK9gEIwMou45ylFTNs3NvXPyPhO5zE2H7VJnXAX9Yg38BsoF77hvWp7jJPrlyBTRNmQWekOlYf65HwD38GXdkyDfsIYM3NXRrWMFNoYuIUABbyVykL4I6aaEMCK9goLigBfwWfVKReaTTxW7fRikiepN9ynwYpusf3NY/3TtYANwfEeo5o7JS5s08JfBRRWyY0VbrufVu/zW+BXs0/MT4nSKCsYZbUOtCeYHnpmY4MyZBISTGUNDA3J7xwwU+IgK9Lv1TJ94cNtqepJl5yB4NPOpJXBGBb4OUPqqKAK8LP5J2TY0+Ma7R40T25AVAxA/HRbgMDJlpIzRjXVHnbUEOt1n2RnnGBg3frUz0R2J8kp6gd24fNVwo8MfqqSEbHGlLXPS64T3Amk1rA2dEaE3sMZ1xckxSvxpjbA/ncLijB13PGftNBPSpG8YDXHfuuscsjkWX/ebJfSP6tz94rTbOnV0XYvTsbhmvfTcrza487xq37nhIl2NFXLUNPcGGkfgMnP1mGkbGNzfjM03+o0HKkP3JeUcY6kX70IwuZm6gtviD5/KGdcP6tn4ecSCwXOp5nCYtzIkE14ob1Eq4QTfWsefTzHjjTtpN07KGQkuHgRNy68NJEXIKdGddzNiz466Sx62J2Q1fdZ/xdTuxdsym0aSBeAXGbi88XYYRV7qdcf45tQ0HiTN4HeecZ5amcUJ/CU/ql9utZ7ebnuVIeIOEKgdSagsO8zmMJbju8dC8umy7GVHB9+A0DDLPro/TJFCRgORlnBGhrKBNPR/HQfaDYqzL0zTKVyGHFDJPYozHigs3VfgPhxhrUClJISakjg6OtBpW9KYyB23RNwJwc77RBTfuxc3hUqmBA5LD4ys6ObnW97fedwd2dfwVtm74QmP/MMHDVMYV+JEur6aI6MkNFKFFnYrt6vouLw3j6Fbm7yzQUw6SPUTUmzKwAx2Jv0TQh91E1hDSc3KGF3/KuR8EYLcjblKrUldPTvTcC8/33PuvI+4lbt1+Sj70sD198BsZumA9O+DQ4qmnbsvxv6GPBXqdCd7sl5YsgW1uNw+0mwdnjTcn1yOlAE5oYsEfMJfMi3EeXTnS8fEhJpg1oLPVtKfdFQwNZF205VB1Q5q3lJlvCC9FCDPKfDRkhz35an5zWqTIBCy1awt06caQL9MOYZ9ILYyf2SssJLcZl+8LRPBu6NP4Q/xFaEs8MsIRnWaW3nj9db3xxps64+bcdft0AhfQFmOMW1wLfrF4/kErK5TQrUrZ7x1wKkuWZcO+SfQpTKuhl0UdB0I0+DFt98kXbVIC0ziQeEwz8iYyoWB3JfgzSlvs44OKzEFJf0NA82i73rpxQ4ccWtiP526bYt6IaClknbn32crr2sOHp8zdNbxAOASegl6Qp3yF8cIcqGW6luuIAxzTGyfoViBrqjL6T0988ukn4N7gZ2v2KBs5ZjEcG809RYSqSkkuXyD2QVRj3dxw8LnBPxfksp0ySwrpk08+hucdrv29A+Ta1wHzdZxKpxxKrdlrzfiPP9gjzf138JVNe6tJX/jiy3r66Vsa8UHFrIimBVrKjlrmreBHkVqYW4m8K8a5bWSu+lOewzCowecBB3Ir4pfjv/CfBw/uK6v01FNPaf/yE/j2F9tI8L21X4grUh6voJGqX5EBaUM6SVSVCi3gbaQwEPUMWqnwkgBK0jAOGpDHPDb4Ctqss7bscDUwb5lX7gMFNamAmeGnIXtlMj6J+yPt8AaExzToml5lMSz0wwu8vEzDbRH09SRFhIr7S+uozBNpQkem5Xi1gNMpIpSZiBDoQt337rGnPSFunTLH7t1/CJ6S/dk+E1kqdCtBS752OWjkpojAn7bMkYV4fQHu0IRP+L7SB4pnPHBx7LP93G592D+cfNj+4vMvSMi9MO9X00oPHz3Wa8z3HCfdwp7+Rr3PYTx/EloLviniSFWo4Z/Gt0HHINGAn6xZhy/YMx1zdvPM00/L+wTH4Od7TL6q+w8e6K2339abHFofsUf3p60t9/sffqzVtC9FSgi2YE9FyLru9kBnto3nnbhCwTst6NVzxOB5OZaO/ooINTowWc+Nc8E3wmOdk0pJLXR8dFVf+fJX+tz1vms1Djo6OlYF8QIEx6yJlmuL7P7HnR8xF/3Qwr+z/ymHxrbpgM1vXr+uZ55+irl5KN8brdmr7HMvfnx0pKdu39Y1DpYbvmf4BH7aX+kW8M+++IIa/F65ekU/9/M/3/9R5z5nYFkDvAtejnQVfVWmPB+vXruqB/jN9777HR7gnvZY88H7H2jGFlX4c5WucPDvA9ZALwu2cl8vozOfX/kfnr7+g9dU8HHKgf2du3d0Cx59MJyVOsEnZ2Kmf2JlZs6siUmPz6CFTHt72EqNA/Azvf3O22rocgbWP4sy4fd7+OAtHtj4FzcOkGOLf9l2Pod55+23eiyzfj5Fj9M4YvuV/Into6MDbdhnW9fnnNutkYdVTUI3B6zxW2g84t7a/wD1M+KObeD/K+CYaT/PrK4L43bygfvCmuOD6itHVzQNU/9w0gm6GYYdXZCzHjTNxL0ZGf1PVR9zGP/pJ590XXffR0dFnD08OgTOHEWPdZbVcJb76vFVeU2wnBnVv7E+jROsh2b4ntFhYgtCr2Z4cvnRo4ea0c00jSri61V0fgSNkLjnuiOfHV1wFvnhRx/J58D+dt49HiDsE2dtX8BUVf3DyMIe3tPYT47oTzr3jJM90NPYNdHh/t6EH97SBQ8HbrLHu3p0LNP6hAP4t956q9PIss83ee4apwF8ZpZFOzRA+xN9Wa4fCwPJ5DJiTxbnv13yIc+KjfNvB/ev0m8n8QQfcRw7iQ1gviboZJYyQ+M04YRexEMbHHZhQjsI+2bmnAPHM57iLExIB3VPxAEnOGLyFAYcxvFzE677RLvAeU5ZiM7BuXRnsgOf43QRdg1pIYhGhOyIXd4mNiIzG4sVvIyyI5vGQpABlEOYNc5/2OFnHD8icPJZDT4zs6ujCGw0a9bn+cEAABAASURBVCCvLMZc9H53euKuWUQCWT2xCr4zgCHw2BEjQguT1bDJxDSNFTedExuWBgMLsgMijze9BbqG2TIBnwi/ZQJCEDytb858Yyt7usR9DhM8Qg08FQnMIuOli+FedHbJm2EZN3IvyOl+AGiiHxS23+yGQuYm+UGBA9UMjw66xmkbBXQXcGSAwaAuX7YF9HdwHRMAUmbueAR30BLUDZNV3YZjlmznCR+CE7k/QnIgb4Q6lxNizbybb/pEY0SqwZuoD9OgrJT/eFMljEGrwduWMdbnTOCqTG0J0gM+ZnkXxhrHFjjQI/NWltewxhMR8D6DSUp4iAjhHNqycTXuBZ2LdvN/jyfTDzlk8Ce4ttjr7r17BMSHyMEYmDzD1x88fKQoeIX+Y3x2Zrw/UecxCzx4U73um5ILwYmGTDnYjuOgGR8ax1ERIczT+XFuFSz0NQRwEFzjdw2ILTc5AKvBH8C6c+eO3uGJ+4cchK65KZ6h9+mdz/TBhx/K/3navK/ZMG24sRuxxRZ9NVLIf6gAurz3V6V1v4A20DX9FRpIwQZe2CyBrTE12iZOwEekkryqdjnlPp/QR4OXLXYRV1bJc2CBdqMOdmWVtui0MrH5oi1zYwu89TVjX4Vkmwo8NZRMBxX00RkJj9n1574FvVjXdPaX6VgX1q91aNrNmx74GtD7OI3IlhIymYb1LZCHQqZTAzxB17pf4CUkXGRWwOuCfSOrQ2fSw2sL3+a5ctDAog53WtB5Y7MmcAYwuSMnlxsEs0qmOdvv4C3od70ASCoMoV+yLAt+0Eh0MT7gfVD18R0EFS20Uwbv3PW4uWwL2kPJwEafFLK/TficyY3TxCbtWI7RM7ZZ4Nf9F/h1liGarIMB3xaXNzLW6QUbI29K7ty9i+2aRtaGAZyRwZP+UY6dKEwzPskw8lkNW0eEqz1ZH0KLvQJvfS24OEPRi865CfDGqSHzjretjHvGFoY37S34/JNM3ohU7OzVwJcgdgpIBeVK26rJ+YydUEHXn+14znxt0N7BMwDkrquFTGuLLiMCXTK+EtuWIkK2z3ipE+HQrhv+ScpMYPEx/HZhHjOI1w5nRMi8d5syeMQfO00JOsR5/IuiGv7HICAas68pkaMyZZ4n7CZ6iraIHd8RoSd4PD7CdZd2KTM63+KCStdHQ59b7N4xoAfbeqZtoQ0wyGdPFSXhG7s2ivDWaSG7FD/8i6QasNY75CvcCy8RAf3Q5xfFoVIRFGhc0JOT8VqfNHV5lktaC3w1dOO6k/k0zExbMa89zvUnfZWpQj/2XaeIUFK3jAuyMgx+qs8v91dRhu01+5lxXAELX8CN0yT3Gb/3OA1+fIMGKDYe5Mu8ZeGDwGcmOGcVtu+w8D2jT4+3/zmWm8deB5fHmyfPydU4yWPcFhkyfECoqtykpG0cRg3MtQUBtvZneoxry3yYiTkL+cZ+K/hH5r7mAgtYfwXtQcl8VrmEb4F+ueQloKEuB0C8KkoT83tcTYpENuBmksdvoWXagHffjQhFhIfjnUuPNZmlBn3DbeGXIjBJv4gtW7nAqD5+RK6+vwNoYe6Lq9BjVcl4zIdxeMwDblxOz84vbz638rdwvPYwhFiD0nhZTx5n+KwCZk+mpUseDRuRUkiWacOe75zYt0V/W2Tb2bkxX7dKgCZ0YP4m9GHGze+EfwzwGAESSRG7fEEptqttuEXuIl6M49DlnMHvORYKiWTdWP8Rcdk/y22zeSCGBnq3HrJSQxV6LQ3QTOrmo8gXdDaOk+yjphfgjQh0vNE5cq3hYW+1r4IPAVtZPLRf9089nXNIM9O/2K6MyWR0aHehR/MS9BXlsacAuwSoGu3mweMv2M83cDtN46Cw4iXNzAHjaNRn5oLpNMbZtxt9AzbwNsNl8+Zk3Z3Dt9OWndP9B3fZo5/q0f17OuEwY38Y9forr+rjDz7SVW6sr3M4EeAyzqwS6oe+VDBpur4Bf/GFFzRkqhFrGv61kNuusKiZuj8YEVQQUWkdpHsZPdPIy/4VEYqI3r8gg0IaJ695F3r//ff0yccf6fTxo+4zlmFBH5bZ8x4Scr3RFui/Qb+x9ntN3cJ7M9PiShIv+2Ri253NBzmPiG7Tz2GBAx38DOBWTzOxekssmNF1a4n+FzXWtGbBzLBSBf1lafA5M2ZhL3lXI74xotcnPxknxrD4AB0y70EpI5XwN+F/0zBoGkuoSj7QHaoEpMxbTxLl5TI1LSBZYGJxrqQeoIc/FWVpgw7efOtt9fTmOxzsvK/HZxfKGlX49m0epBxxmABaFbRG2hbjww5ZBf9j19GGGO5PCJoH22wkrpg335derM+QeSPUCF9tVzZC8CSCJcJUpkb7L0BNXWmiSQ17LST/pvZiGeDXh2Df/e639S77cB/abNjrr0lIrkJHPYe3iABHyrZe49eLeQ5JJMeUQpcFnL+1tMfh1gfvv4+G3L3Iv73sTzE6vfTSi3r61m35E6mV0rVrJzrm3vqMQylxwb4qC5vP5CnrIFUm08vmn4Iaclyw/zk8OOiwF8QAw1oeoYsGfz409IFSwbv5dvuITBnZ94zWs3U6E6c8xythCB4sT8LIAo1xGJSJ3Oiq4W8LybgiUglMiD/w82Kk5Ny4AlRDpVaX99ULuDKz26Wh+2YeSSH+PEhPrqDQ5DmZBRJqu/UdXeBtgGsh/m7Zd9s2TsYFGOJhbXC6nNBy/iQZa2AR+5PII/Bd5pdlryo5Bb4ysR643GMwMKZnGpnF4fapfL9o//YB48L8CgTNKlAGvtHgbVZEgC+147uU8PKkvEDz/PyceXGmhk7NT7H/YYi8Jrr87LPP6sCfgg1xSHtP9+7dxUcO9cJzz3HQOfa4v1qRg+t7r76iexxkJvx57Tg5uYKOR13lIHjBBxBJgZ2ci8u/HNcCxOjglEPKO9wTz0vjwPlIB/uH8k88fcRh3hXi8Usvviz/Y9YV66Xnh2ErUwjIfEfWS10/0b9+5Fp6X4Psbv5FQJOU8NJb8YHPwWmPCNBiAcYV+syqXg+ARsc05mSDz88+/bTHl4kHofazEd1d5WFBgdew/obU1ZNrWlhIZsdm6PjcxPfXvq+2HQZo+ZBzb9xjZplOKpNUSex/LM/d7WbR3AadEYc/fvBQ3/r+q3r11R/ozdff0De/8Q39o7//D/Sdb/6W7n92V8IOR8z5K4dHusIh7j75au9QL33hC3rI2Lv37mhmfXb+2aef6bXXXpV/59v8B3ZwnHf8SHiwjLabder+tzhUvYv9fZbxoQ+7p1GFzI6PWZ7H+zJcRPR1ZU3sXBOffAjvhzT2HZ+B+fD3iAeOM3NnIAb47ME/bT2Nk557/jnt7e1piz8G+lqQ54033+g/VfOVr3yZhweHMk+edwvzGFKamCcek1UK+BlXezqD9tvvvq8foKN7+NUF9RUHyQ27LYwbR3gnnszgd+xJhSpSlSn7y0cffdy/lWVe33vvPVmGcD/piIeGh/v7OuSh+5glx+gR+W9ev4Hf7oMjdMzB9xX81r7xEN/e58HJATKvHIPgd4t8ntdVpRPgGvWHD+/rgvkoLX2+HhBPM6vPoYjQPvQm/P+Eg/VxGtD10uPMzNgtcdN6sR780zv7+IDXD5xee6tJbt8it+fZgA8/++xzOuMh3bvvvif7wzRO+Muxdnsa8IKzYZ+Tk6t6jodfwdgUnNG+N47IiY04S0r0dcq5ls+PN66H+uXyjG6t6wWd98af4Jt5/7GQP2ID+VM/9VP663/9r/+O8P/Df/gP9Yf+0B/6HcH+ToHsmBGhYRyw9y7IdafAIF4gbaSI0ISRjdOLtQ/Y8R7VUMpKgvkKR9lTZhDUNzhx9WQ8nsT9BqY12dEyU1We8DgBwcSOajiniOgOO1RpYIJFhCpTG24+7BDOL9ggGOfCBG9w7DJg8lN4T8yI0MKCQaaIICVJuuCGiiHwSB0+I4DDySKAod4Y0+UKAR+dprgWYBgBPyMiN9ENDt4ZR7dmeIigTsUbEtMeClgct3LQgtyAyJMvq6gvCtNjc7wwIUyXobL8WyZNoBvjcNsWnpx7Q3rBYZd5MT7WBCVwiiAvWZ+2n9s8dt7M6HqrZhrgaAhuDhN4jzGOdsnXwsLgw+qI0ERwWY0jICnzazuE0BPjDe+F2TyahrgGAmZlKUdSAgmOLTZ1v1OzDgqZ4SEz4bMUEWrQbLTZnrP16z4WEOvJ42b6F8Z6jPmAVH9VZZfXvFhfvlnaQm9NgO66AVcE+OG3oBsRfZzIFuhtCXQeV9OIn01K+rPgD10sED9nI/rg4UNsb6s2OfBvGEe3BI8fffKpzliULkhbaG2x3wabXUDfAXJ2HV+NCEWSILz14k0ANCMRgf0bm6tFkHOTrIcE1vwL+D2C9MC8EtcMDR+cLOiiaBuwj213Bp9gkDdA1k8kenHCHkkeEZrRgQPpmnm8RUfmzcHauivogV7d3qtJDdihUubZNJNyjeA0kJ2NPCJ4372sW2+mxnE31uMbSirmrPv8DYgGqNtm9BOB3OjGNLJKHucNT0HHcOJtQc8zMBGpAp7hsk4bnZZhs96yMdglwBURBkGfCxBNlSX7oxsrU7v4od5vvMYfERLQdPMuBXrYtSeVYA5ue/sWPs6JF9vLzblhrDu3G5d5ikhlhEJSVChCXKERHXT79XrrMAv2XzwXwduw5WK7klA8Y/wCDqbMsx/KJLhDoQ5rvTC+kVu+aVqpkLXQ48BibB5sX/cvwGVIO17gErsaV2aqzxH8X0g4joOqssM1YBq4F/oWbGWfWbEJgk1Z7tE0oJXkvgk+Jw4l+CbqC/q54CHrIRsGsGmgfYEHsQmBOvhD/hM0bTP5wp9M059I+8Xf9bv0v/h3/139b/7X/yvsVUBpd3Py4AG2WHT95k0dsGE67TeVra8t3lSE8UAjAh3hd7zUB18SaTR4njie+0GjeXHXbP3TNyOvZQhzB89ZqXQOvo6atxn7GI+A2aIX68J143I5AtoSfA/KMu9Npmk65sW0ZFrQHIZBlUnVvcEoKWwoqeemTUm+AnreGAJsNIwr+UbLPD+h79w8GP5fSNBrNhyNC/nWD6TQU28LgRL6vCJ2vHcegaWqCAAoA9Xft8StiKA9qbfdWErmO7JEh/5/LuCzDC/t4FL22QjwKKSe9PkFK5Td3jRjE/vxQk4jsjf0ueAHjsVSEduqoIuMfR0ipn0OS1tEgmMmRvhQJRSBjPi2xwyMi6ANrK43cutQ9DtvyLrF/0Ej1403sZfnvP3Hc2LBjhEBPwvskUPf+rMMHucyHX3+R4QS+0Zm52MibidthtkyTj9ymZZpzjwgXUDk9WSGF9Oz3dxOM7pAR25HPxHRMXTdQoNOZF/I4A2GQtH5EAv7gh8YeMEXnDt5XGX0PcKW9WpBD26P2LX1mBHlJuTYyZDQoRv5Z2WlrMcFXgw0EE+Sfpcti/kdxwkuou8bF3gwTscS93+uBxAu4LjgwNY3UhNjvCc27oSOEunOAAAQAElEQVQ/0ZfAREb/7dkFO5lO9xXm5M4u6nQEXEXKl+k7X6DbqDTwLOSYnVeTeTEe+8Gqr3+tyzWwxi7EL+Nf0InXMd90RoTGif1CJiwtauDz+K4H5nZkiMaukxU3aY6feF+HTcZmVu8zPIAq6jtdUPucxybThEGLIo8Ha7fRAk+Wx7gafIFSmaEtPknW13EG9H2FZet65ObdMEJux581e4b7xNX79+9/Hk9m8NoWEaYkcBbkm7b4WUQYpYf3GFeR+NQo44wIZSFTWh8zuttqc7GRH370AX2kupzmvV3ysMsZh858T7BYj+Cyvt0XEYow7kGRoYl1xTe+SbnBWWTCS8k3jKIOsAo+QtIGH9rhkLaUl+0akEXPPH1b/kmEzcVjiTnQ2tYjSaFFQd40pCgFcFKENBTt+Nc8X0j4XFMoAiBJT928JX9ijM2JHt5/0D+d9h6HBQ1ZZvata/aCF6yRFxdb2e5SdP2Yz2EclVWCKGkBxSzHWddroF1c6Mp6WcgTeTOyz6HKnW2K8WONjJdG8FUmKm892acm9gceJwuiEGxBH0nBY78sxn7Aw4pxnPSlL32ZA7arfezCehfALPZHBYzsXgFzQ5r2Ahxzny6jhiw8NC34o31ojc7vc1hyeoqef2Q8YnREEaHwoCAnifL5+RoZVlrjb6fsI7bwsMfhyN7+AbSa7ty9pzfefEv3edhi+Ln7e8ly2qfHceAw4UAnV0/U4PujDz/s93kzMTahccAhyCEHkANwC7YXzGSY7UULimmfp6aE58qUdes+/2zKzN75uWee1vMcWN66cdMD+zgB64Mnf/rVexPv2Qu7TMMgXzO+Y1+c4Rdy8if/0ZTMxziNFkWwB65Z41i6ceO6Gvzvc9Ajrt0YKQFKZZ+PLh+gl2nA9sBevXJV++gqs+SD94jA77cm1XHnIjm2+VuAnucTvnLz+nVd4cxht6YsKngehrHHDx/ynJ6e9tjg9g1+bP5RWaczMr7hC/4gj8raCs3YbcBv9zl0s8/bVytLwzAokMOviAA85SsiZTki6G1SRMh/vLmicH8mc3mtBcJb9DjjE07icpxY8LctdM1bJKNDCv7MmxgTERLkrH/rdOnzl176FvS2xSYLcc94dHkF440roe2m4C0ilODPgufMLtOADroewLPgO+5r4DUv4krG2CbGL6KL21/nENF2KPYvgEoZfS9ufTVwBOMYpl0KBbRQszwfvfdw/Sr+vceePKxb/MVrzDhNMv4PP/pQ77zztsyPkDs6/gsOZj9g73ygp596isPGA+5pN5p5upnw8eFHn2h7Sdu6tO0rB3xxkPfMC/KZ14V7FtgDtmlYTRqIGdbfPeb5Z3fuyP9005/aN3+3bz+tm7dvYYLQJxwOP8KXLFRe+oLxdV1RwDWBa3SH0V+mdplr16dQWfdh/ZfsW+rX5ZjY5RGOULuxWJmxC/Nlo6vHx/o3/41/Q1fRnQ+rPdRynlw76fpvKHnD/cuae/k91mz77PWT61ANLfA443fnrJkeJyX62/ZDT/+vqDvI9+DhA1n3xvfciy/q1zlM/4gD8nc++UTvo98lSvsc2t7zT6Iwl/wPP997+y0Fen/9tdf0zNNPyXEsIuT92FUO+99+821997vf1fe++z35YPw29z83b9zQdQ5S7975TN/7zrf05us/0Kf+Vg04H5+ewZlU4MDsSt78yWwf9iaL2tnFmT7j0D1oXzFHx2Hqc33B/332cn621sya9YDD/aqS45jpfAb+m8Skc+6BrbNH0Ln/8JH2uBcbVyuteGgRaApFKTPlh2/+RPY4TTxYeiCPHbH7tatXdY04dQ1bXCXuXOOwuhh3dv6YcSH7sefUBTa4/+iUPWzTBI7IUtagIi3YAVMpkXGNPczP88+9oGeeeloNP3Wcso2OD4/hf08ffvBhP3x3XyXnb4xvxAzzc2w+rl6Refa+biD29T0kBAr5k/k9wPfW6wd1rx9utx64bdXTHGb/3M9+jTVnH34S+1W3k7+R/ZC9lfc0npPWxwjufdYfy7jHPmaYRjHocu+ifl1BP08hh2Hsp16rLpBxQ3w7YN16xFoa6PcGPnDOueejh6facg5if234UVUSm/d049pJn+v3WS9ffuEFfYUHNscc+NsvruM7/naU/5fAlodP9+/flR9M3McvMIWcGv4eEfpJX/njYiAi9Ff/6l/VX/yLf7H/Tvu/jI6DgZX9la98Rb//9//+fxnY/6D2hhNucHQ7RuFchYMkDjpOK5x+pS2OumZSDzihYXzotcYRTcymafTbMc94ItQwmIPURODyolgswm5LHKJIntx98gB3zlOhNXSrSlklO3hEsKkcFTjXwoLovocEgWmcejvD5LYVQcP0i4nonHmiCxzRfJieJ09mKcHjG8kZXObLmwLDN3j22AjhZ6EDJoIXyMwgiKyUlVpBU1yGWeOgxms8F5QVbG4haj6ncZTpWt5dmgVS+TK+oOJlYEZnC5Ojt9OW6MZl0PBqighVpp4Elgs2oaa5kyWU9AX8uc38TfBn3JbJE9r1jJT/FJLTwmKfjHGlEZQi6S1omA9HDuAMU+hKXMHCahmFordsMi1PELA9zvgA4RW9GMGCRMBe2MhYNi/QDUkiguFNVYMoAi/qC8H4XMbdwC14sgy2+TiNcuqfCke3azbsCqnrCgQUNVR1/zCyBVtGhIs9Ga7rjEEB3kbrjByi7mTICL9TI6uEL/rMh1lpyOAxLgOBLedO2/7itIEn3wSc46sz8l1wE+VNygY+ZvxoS1B07rHG4QR6RAwF/ISkhr4X5lkjbcBT2CAiOh3TXjO/Mm2bgkLTMIwepc3mQucE3oXx1m0D8UJqJtLH02oCjF08gvZGPSo1U57hrWH3hbLHREADnqSAxkAqJfa137hNP3IFMAgh49viu7vxPwToPCFPZkrwklXKSnmMXavTDKkCf4OPpcMOXRdrdOqft9nyQCiU8jj778AipwxdoGPzjebky7Tdbr0JWQwXEfBvWwqbbTVjx4W0xS4dnoEzG3U1CryhKSW4d23tc1+MiG4HQGQ5LJe4qkpVA7jnDrtmPtgX6Pr8tUEvG9rdMGCzCONq2nJoZt3PyLfG3k8OsTsNgIPkV6IvJykQL0WmiOiyrPGJJ3pv3f7StJo0TZPGcdzJDqInsoqLqiKz96cCVTV5c2J+DGc84soI7RPz1vCWVR1uBW6rKjPwuzVyb7perIMLeNlgwxVjxNghUweH+6pMzRxoXBDLQbt7YR/zUcgmC2xnILdenSDGzWzJB+1fYIN6nQ3dKU/bDXZ0eTg0IKPjrONaQsOIZ+baBTH++PiKhgk/MrMk4zS94FCxVPL/wLCslts2d9mxzDgS3g2bSthgMC8KxNyZ7oZ/FHloxA+LlFXKKgV/iEX72EWyLxvvjK9lqOuq4d+BnF1uhDHqARwM7fZ0LK3c0W0gS3hxX2VCkxd4emyjMb020G+YBl7zY8I7eqmI+Dwx8ocvt2eIThIv6pnV7TSOE9yBBXzG4w2d50yDF16owRyLi/G8+9WAbe6k4szlULhG2r0iXJcioqcuM6giQr4oKpEx4SsiOgxckCd8FXkY7F9IESH/7eLSk64m26Swx5b44VbzMxPfXLZNgoJpGcZ+4WQYJ7qwQ1OkOl3zaVjPiS03G1bOMA7KCPX2Bhz2m6axzwPrTFzGCYhMIyK670QGPZLHRQTxa7fWzcQH4zX9mTls+xrQY41nQ3yKyt1eIwSuhbVw0tZ+lTAKcFZ1+lWhiNATPpL+Gt2H79KOAXk1WQ9iqG3rsrtm5s6WlJW9fyFOCqB2ad+Gcc2bb+xrTAV/3jeZR7e7TpMaup7hzfHEOA0fQS8psyxq5y8i+ie9Logv/odcoj4ja483lI13jz2ccTf0kpGMbfIhu2GMd4bOmrhjWmvWgw263BKDLFMl8PCc6D3Qkf0iwesxVFWZAqEW5KwcaAqlAcXFOLdb5oGYbTnMj+sum6aA8c2vGIMbKCI04AuMRr4tfrSox2LicNJnugu6MVGvB8YVEUr4GIARl+0v7fAYp+UwfGQoImDXraEuSxb0StM0qCpkPAv7LKeIAF4a7avgXxjZ1yZ0ZZxb9Ga/85g1+h/AZXlCYg89cchwoUA+x5Skz7zP+EYIHvAHwOQbuQQ3TfL+z23Bm/FWFbpMs97Tgv0asi/o2nw0cBumeTC8uRwRrCm79WShf4sveJzYXNimRhQRyBnIbZlToOwHGb4ptE4iQiccRly5eqIZPu98dgc+hB5KPlg3uQUdIZwG5oXrG/ZP/nr7yy++oGefeVYNXu1z4rI8aSDKto3rQT0jNUM8szTgH6LNvNreI3X/TIA/Kf+7f/F3958k+PrXv64Xnn9e3/nWt/XeO+9qw43whnW/IeeafYC4El2u/fMf8HPBIUNw2L/44Bed3UeOzz75WEMASN32nM0nyXO4qQkW1HXUCw3+eIjgj/jQRYf8wYsHDx/Kn8i82JxptTcpa9QaHOP+SiNz7YIHao+4R/vw4w/1xttv6JgDh6pB9lfz5w90WHczh08N/aJuo1ZEKJIUvdrfqrLn1ouQc0FfKw5gIqLfxJPtxlHgBSyDKQDay2Y7Ijl0OGM+LYoIfH3Vc8NYb+f4s3mz7Q/ZFyze0zMGBB2OJVZb9GuYBTmPOcjxPZwP1fyJwAUZpnFUIWNE4E/W2+zhZlnBX1JzHuTN90rACR9amENb9nUn6MifKr927RoHY8/oyzyYePbZZ/GLQcU8OHv8WAs2W60mjdMgx3Pz7zlle4GW9gn4IqUG/BJOZLsWOrzgIMsHaiPtVzkQOWd/YzkXkCT8icssBfoX9RMOZuwb0zjqKodW3sNVlCrhB8CBfcOIvAO4QaEZHTZ04wcGjx89gqWmjz78SDUO3OdO6HwSwzQQ23zwpJDs4wP9Hrcg2z6H/9M0ydfjx2fqvEUqotTAfY05eYsDQR/SCaK2SXdZYBK/jwhFOBlDA8TJZdhhfEQwj1MNH9oS471/m4lHlcV62EiLOh4ZDu0xhpHUdrHCto+gvfsHMLnD1SRtWS+M6/joikZ01uDPdBZomUfP9cpEpqX70tJxC3pFShW6BI3JCYLyeOeFnq2zFT5vXxmpj+jMeiv4dp/xG1+I4dDtessAh8Ad8idpn+MBjuNKGAbajUGV0B0GWnghRCKbYUzLfrXB5y+4JxzwP+tlf/+Ag/BZPltZLBfIhok9C/5/dvZYjuUn+FYlOIm3maFI6S0OfQ8OD5VVGmtEVxvi2AsQlbasG1kBNzDQW8Q8nZkhTeM0KeBvgd9xnDSg1wJHVun+vfv6AQfBp8wLUR/oN0sb5pN1t1zi+tHyZVPPIoLcSYpw7qR+Rbgcil6TTL8X0W1XKvK6r2hcmLtf5azMP6vx9ttv6oBDxxH7RKQKWy1IAliPfTNrUUSAr8nz/Ig4MuNLBf8rHm7c42HqRPyUQqc8PHj04JG+z0H4nU8+5UD3M73yt0B+zAAAEABJREFUgx/I32y/cvOGPuKw9a3331egI39IaGL8Bh/0T+34GynHB0e6cnior3/ta6osvfTSS/jlpJOr1/DzWb78YOTZZ59hvXpaLzz3vF7CR57jUP6c2C0sYv4viBuOcVlJC9JgprBsNXDIfUv2iSvHJ+xDL/Rbv/Vb+vZ3viMho1DQ3bt3ui032Pjx2al8sG79VZV8AP6QOHETWa5cOZavt95+W/fu3cOP9jtez3PTT/BZp37Y/K1v/ZZ+5qd/Sub9IQfy/l+SjsdH+OYBc2R/XOmAw/ljZD85PtZqHOX7s/5PfJHA3/rwhwAecR94Toyxjw8xaH2+UWbp9NFjPT4918HhUf/wVVTqM+Q4Oj6Epz3YbN3/j68c6ej4CF5XPOz5RK+/8QN99NFHyHUOTKjPS0rOB/zggnm0GkdtHl9IOOoB55anPEB59OiBHMfcj8pk+e2zGEmNmHjj5ESWy+VEqRvirPe5j5D9MYfjXhfOwV3odH9/Xwm/4zTKe7HCRjM+cULcNA8TvnKFe9pHPGg4ZexIPyh5gP+ZnLt9tdrXZr2V0NVj5tbC3Ds4PJBtcYy/mucP3n1XV9HtF1/+gt56/XW98PwLOsRvr6KPW7Ynudd3xw3r/px79oU428AJYpmWfsJX/jjp/8E/+Af1q7/6q/rjf/yP94XvT//pP62/+Tf/pn7t135Nf/kv/2X93M/9nBxkHZS///3vK8Km/9fHUWb2yX4fB3PM8sblMZP6zJ8wYOETF/NYNkxf5H0Av5pUBNuZABqBegDwQuK6FP1QdcPYkUlGl9aUNziXJ5BvvsQV0D1k4pmeHZomRYQeQ9c82UFHJoHh3GfcM3giQhtutH0juL+/UiPAuq8ymUhjDy4RDpxL57nfMMHEzqkk414unWsYRlUmspS2yGL+tgTeDGTiNUHf4xt9niSmE9pdAUwxKRp5g57HzIydRhYi6gP62cLvAn8RjCKZtsgNv8PCe9JH1jcAGMBj7PzFAagn1ELQX5gQCCqP76lK1kvWbqyDxMLi4UXfYz2uIpWkhQDSoS51sDBJB8uc1XFYFQu2achoGzf6MwI2SRlKhVp4ikvGZ/rFWPuCuHIYlejBtmrwn4zpOlODrca+lUR7RBDgd0ut8czQdF6RavC4G5ua8C3TFOO92TUd08yqjs83j06PCcgOhqCWU8CnSAGzEQGtLXFxUWRSnmW5DSf0ZBs7OPqGDdJ9PMPkpAw2wk0X/YZpqy2HMB63G48S6Y8IwFL9YlChD8vguu3ucpdHCUckZAw6g5r7Z+y59Q0NxBN8hWwCZwDjF0XobtXljtSuDzvAuzdUSmTCTtbNAnMBjpD74Y/cbVvsmbWzcWUpSf66b2bKV8MvG2N7nfGwKivCfud+J/cFKCtTEaECn5PHRYR8WS8CxnKFwk1y15AlJ1UqSZ4X0zgogBiHUQ74Cd0NesjcwWQVqBYgGmNCRb2y2AgOHb5USuq6vCJTpluZ3daWe2TeOW/Il+D3vHBunoK64c2E6zPzMyKUmQr6GvoQl/OCjtupyrp0mxhoeSOsqgW/2nb6QbvnLZl87eijFCruEx1u81gn69m8u11cyVyvQjcgtk1H9ORk+kG/X832Zs54Tmzge81GyTyN46hkXFVe8iItbMbltkAu8hF8Kxb0TPRM24z/Fbr1YdfMptTtnvtnLOIzfuN+0zF+14VVTMPxJSJ0zkbvETf2EcHBzZb1aVIhg+EHNjAFbuv5Ce/mpc916AfJal5DdyRWehN8cHCoLbLd4ND9gg2ANy3bzczm6lTeGBrfDZ7qW3dbZA/xF2JOz947yBesWK2qqcC1ZQ7P8vwGlPaGBE2m3WGZs5mDFMyZpt5n3q0H87+aVjK/APSx4rL9tugGcGUWKVVVEnxYN9ZxJBWwGS4pV6Xsj+UyaWZ98LoVKa7WfdqwkamIkPMta5vjcRoCRfWNF+XKUmZ2fswrTWrED4lxkZJzmNu1IRMyBmOMf8PmsMH7jI6zUkGyLS1TgjPgTVyNOdOg6VRK9Nvw8VmuO4EV6ayzBejL5AAREmhU4KkqolQzN2r4rFNE0F8yDifR63w2T/DmddfliFCE8WMv+FjgZyFP2sS1ZkNredLEqJtW5W6MfSMioJOdTkRoGAfSqA4HX/LVpKxUZco+WvgroBJcd53As+EjgjZaqSewbpNCziN2OawpIuS/JDcP3t94Xhl3BLKgMTnHVgvJchdzXVxBSgEDItjSyFwWMB7rOW7VXuAPPpgR9jTtgbEz89e2tM4YqohQtymVBX6H2OlaII2kT6GijbM5CTwzewpA8b9RSXujLSK1u6JnoZDlVoQWbLRA07yLa7ReL/XWoNGg+aP95rcquQna10TcaYwvYv44jVKoX95fVpU6LDHbjQ/Yg26JXZkh91mPWaWrJ1cFGfaVjzu/9oM1D+StgwXca+KR46b1lZnKqg431KgBXhFaEbSD1/yKy+O2zMeI+NxfvA+tTEWEAljHGut4g9/ZHoZ/ooM18df9Cz66o5nQGrsNB3TTBA5So9917+HNh/EluM27Lq+uO8qmWZWa8APzufCWVfRczgdsEBEyPstrGejsr8hUZXb6jl+OO/4U5AWHdw37NMYWdJPxsAUrcOiy1O070x+UhW9seLDRoC36rdOla9+dUgk68FSZ7vZPRUNzkD/NXlnKImUqQ/3m17QX6DtlZV+nt8R+XV6NeddJKRiTHVfUDofnwRb7PmCtWXETPIwFr1sVeCYOkwMiMzZUSt5rOFYmbbBNHR4oz+wvrnIo+dTtm7pydEh7aOHQ2anoT8nDlWl4ak0aKqFRiih0PXIodgxfI7Fwq+98+zt65ZVX9Oqr39ebb77ZfaeYk3vcUE/TyL3JhodMp3r//Q/02aefUn6sGfkho77Gcn+zJe6tmBcLed/vIu/CvJcCXkKj/QelBHUIaLGM9Ie4LtsbfWtiw4NHD/XBBx+qxlF3ORR67bU3oP2hTjlkewv+vv/9V/un7szP977/PX388ceqHPqh2PscCpkn47Wu7TPDsPPhRB/2s8hSkszfYjmgb38V/MCNNutt52/BTgcHB7rBofQDDpwecyi1YY4adwL4mLZT0pYDiA3pFe5l7929q4l7xKxSocPSgFS8R3EYM8mxyXP4MT4ME8oqbdGFY0dWyQdgyyUfYqR5L/Dc48DPn7Tdol/7cdD3xIVdT+zu3CkkRQT7iJB1vWGNjAjtc0hx69at3leZcszzHL5x7bp+9md+Rj//tZ8j/5r8++VbeBrHCb8ZgJcK3hwzVqtJpxwezexZPBerUvbjJx/suskBte+BrVYfov/o3sA+74dMtvGIbROeK0tMF/nexzZ/eP++kvb79+5BNyWFTKsxh2mWD8wKXjITuOx+4Lln2/j/WVycneuM+yj7xDEHMe6zLA2GFuzp+HaFQ6CQNOIXG2IeRYEMdTZVFvu/CxU0/EAL15DnY2P8NAwdNCIEsBp26n5DpdHvRvNlGjTJtgv4zyp39XlkBAuwmyfxIoRPJORLxRxZE6dW+M9CjDVsZiky8ccFHNH5CnAW7ft7B7K9G8ScRwR4srdFhJ5cgeK6DAjjfIHvYm/rdcn2sU8atpKx9I3TqKzSRC6uhQc1e/iOzy/Mmw/UD9jfmkIDp2Uf0I37rdsVeoVZZSSjhX/P2rET5AG30gPs7J8FDXhzGqdJnjcFXeOMCJlPpO7w9oGRPewjfG+h5Yi4B4GOb4bKcOmr3/rWt/Bz1mh0eHR4pFNiycmVY/y41LjvNV/mlyEdv2OO9VCRmjg4BaGEHi5Ys7/5W9/Se8S8aW9fBX7zsmX+7WIf/MFHRBhVT5k/LLvBcjh/knb11mNnt8OljSMTXhbstvTc9Sd8Br5if7p9+7bGcdAbb73R703W+K0Ppk+JSQswPgg+Oz/Dd9fyePtEoUuvE7bXFQ4sfb9xiE5WHJYPyHPIPPAnut/lQNP2/eIXvqiv/4++rts3b+nTTz/TGh9NaK6IgVv8Ygudfcpf/vKX9MzTz/T/tfDSCy/IB/R+2OU56FjpB7d3PvtMF9z3vM4BaWXp+vVr/UD+aDXq048/0A9efUVDJqqOvoZ4Pjwmvn/48Uf9t/FdbyjOvF67fl03btyUeTw/ZW7mIMN+8tkneufdd/Td73+XhyGv6TH3eqesq97z+BxtwVae/87XrCuFj+6xptkvjjjMdZzzg4iISz9lDTXPDx7c0x/4t3+/bnHvNo6lGxzq7jHX7NuObf0bNMS/RjwZwXmITvwAxDoO9OQ5fMrhvvAPxzt/S2DNuuF16f69e/qUBxrTMOrgYL/r0Ped1p/XDq8DngeeZ2vWlBkZGn4yYq/VNHUd7OOPPvxeYx8ptCW+G26B9ha+Tol/tv+A3vfw6XGadOP6De1Bzzr0vPvszmd6/4P3u+7ttY51xt/6nilk/Zyw7o3YvzHHB+L1OE2yDp0UIcfbhT73G/6UuRkRStICzxPwjhMHnIku+M7Vq1dl/e0zd70f8v/n++TOHZ3yoP4e65v9x3uzFevdCzzo/zd//uv62Z/6GVnvv+f3/F5N40ovvfiSbt9+ioeyV3lwsCFt+3wa4HPNnLWOG3qALeaTfuJX/rg5+JN/8k8yWT/VX/krf0W/8Ru/oT/35/6c/tgf+2P9AP73/t7fq3/yT/6J/vk//+fYy2b+18vNcqloXd5s2eBeCIZx7PRG8gUHdpuDZs9x0IhgIRsw0NLhGs5hJ5pWE3VpYCH0wloEsMrqQdFj7dxZpS2bkzOCi4OgA0Vvz2Tc0IPOORPHE2kGboa+EH1msjolcE4bboDEZYc0n14IDWsZPElmJlVWwmdpnEbygc3/FudODaPLG50zqTfIY1jzb1k9fs3mzoufJ2BVsYGYVTBRDjR4pvW2LIH8oaBtoQ2VIOdWxjGDM7NUmbJuks5lWVTgcu42hqixKZpZ1Jp8gY+Mecek2NC3dL4l2rGT9dnHgacBNBKAzOOWxb0yVei8AWfa1imjJO0w+z3gU/C8ZewW3TTwdL6om/8GQ9afYV1GMnAO8Dz0oDWuJo2X/HucdT5AV1zzslVEyL85mJW9TDMvY5Mi4Qb8lt1+EB4XkvlwqvCY1DhMwhU1IFsVfoPtL1goHUj7QmAcpISGGJ/BGySMt/MMXt9wzdvWbSauiBAv6lsO0NeopEFnEK3KDDGcNtdC1o/xNPTIUEUEMNiQfKHNup2x2Rb7bgm04nJ9QZeh0JiDphppDWTbYnv44NBwQ0JC2ncv2w2U8DSj31Rl9iCYWbRt8KNZQk5hmwbuziP4Pc43Hwv2M+OmGZHKoeSx1ktmdiI/lKOBb5Ft7P5i4+i+tOzI0seH6TfN9kXoNmTrNMxkxyYFMAl/NQx6clUVeBfN2Glmfm4vNjLugh/bOAWHlSLb6R58jiOWx7l9WlwBL+YHSRQVMjzvMv6IUEYpspR0eExGyPN/ix1Em32xMiXKGamBuJVVqkwF9WiHDGoAABAASURBVCQvj89Q0Z7knQf4tu0EvqAtImTYBb1bJvcNlUraXbZsW3S/wSfF5boffqy39isabBQytxsHRV5NlQUJJILojG5B1/W0oGsAtPAXEcClfDXjoQ4441IFz50+nVtk7mU6PT6zOs/m133W6zSN2mMD3fDZDXHSOnOqSNnjGcpmeVImuBlf4J+mlSLopdM2DmhZji3yPmIzZFqmsYBzYmPgsRvknhhX3ecl95n+EzjDGE+k3ztC5F7kzYvXtP/iv/i/6z//v/3nKvo9b8dx6huMRkybif0TdnR89+ZkxO8e8+Tfmz9jc+xZsBMvNfjeAm/bj8OozFLyF2HIUEAawhL1sMyV2l1NA3hdtv/OINuAx3XL/iSPCHgEI2N1eSU8S2DmhUqI+4tEvdJwIctsO9rESZsiNLDuLMxnw5meuILUaBuwQURcxoGEXvUYInjyQzK61Ch7vJPx09DnXjMR8EjGpn4ZZ2UqWblsw4idzJhXIJdC8m9TOheyRO+nEYBQSOTNgpFHhHYySBGh6PCAMOd5h43W2xfqQ4WS/kIe69bjIkKSk/pl/t0uJXprxOORMQkeuhuJl+PciD+Yj8xSgc94O0vAGEckY4CN9Ju04DfmoaGPGb+1z9PT9ZjZus+7fcPNhDffQadjB1nnbgG5bz62zDHbw+0JjazSMJQCubJKC/byHBu6r0XnzXgyUoafiSsRIdNK8qrUMA6Ma+xBNvK+R1wRwbs01CDLoghVpgoa9h1xeXzD7taD20zbfu/4nOBtyBoKFWMzUvZh161MusQpkhIfv0Am0S+hMzrMmzfcwm2bx4MryccJPum3DoxbXE/yCMeHpkwgkzJMRYR4Kf1G3X5d6EqU15sLjyYtsNNkvbh/In4s0AAE+88GBUayPJkFvpBvwnojb5seb2njhmmPm6fdHE/gg5uKkQODPcEA+LcyV8oFXc9q2GlBd9aZaTeXTReoBRu5f0A3iTxVpR3sjH0uwF1y+8zeJgMWGZsVspiej4alVQF/biNTAGj0G/aVjoNBr9MTXUaEwWSaESHjd6pMVaYiQoXu3GbdNPxRXOY/K5FvlvE2iAzo0DIF47zvnojDIz5mv2zEMOvMMTLFH3gjUoWfVZYEG8YxEl/tBzO+0WRpeAfW/thhq/Crgu7S94DR5Q94mLXAG2wYO/VFQvYFfYNGkQmJ0GIAC0LjE1mCHqq0Lgp46rqhlgUd4AfmlCI0jpN8U1vYRyF5Xh4eHWl/f495PGrT5/CarlCLpaeIUJKKPc6ELpJx6/W5zrmxffGF5/XlL36BQ4Frmlm3NjygacSrAMNCLkQXYwOeRArtLseJDX43oW+vMQ85MP6YAwDz7U/M3b59S1/56pfle5aDw4P+Kbo1h4CPOMy44D7CcL7RnliP/dushQ227LMsn9eyfQ7mTL/BgH3NNBZ8jhsANXyuoRMxSQOGeCnR7UK7uZvpO2du+CdWPviQgxfWx/fJX/UnLTnUf8DDq1dfe40H1ncZV1pBK7H/mjE+EP/kk0/Yl11oQ904qxLdbCR4AXWfm3fvMRbiPR6S09lxFfYap0EDPlSJvWFuoXOfA5o1ttlwM1/gS4ywh828H9ky5wDR4cGhmuHxlyELfNF9aMYPx3FSoaOs0hY/vnv3nk7RpX+e4KMPP9TH8Hyfw8eFsSM+zxYWOGnkoOTg8Fj7pHP2oZ99dkcmkkk8Y8+1kCJTTUFq6n4FMxHUwdX1TF7w7N9ufuedd/ohZ1s2mvCnkfbVWEIp8CuwSKmRvj3qgwb8bVpN5CV/ujLBu7AGWT7vbYp6hriattsLjUNpnwMdt3V54S3A6jm5As8Bh1LptpAqkxQ6ONyX57xt99EnH+v09DEH6KeMSlkfIJfH+0D0FF9oyHOTg6Ogw2XHhgmdNfznHgdZxjNNU7e/D98uuO/++KOP5W+MDMOglR9wkSdMNhyClzEpkWXFOMMtyHj75m0t2M40AMBvGzCCL31+mQfjHMFX2LfBg3meiSMzOAR0g0BkCgOp0R4RyihFOk8VOhtIhgO8y2z+DSs3kGoY5SuypAgOFc+00yN49aNXu6wEYNFhjOdJq+DFjDR0mNAXDjvjjxmprOxj5CuAAiaA8RDzZttd5dD6FgePNzg4pUtOQKKnmQdJ8MiYaRrVLDud9s9Fpl7I1UiLgr9Gm3PrzumCuOV/FLkmJpmWWcjc8WP6qE0+SH7Mg5QPsOUrP3gdn9nKPNsXmWiI1mR6/m1rx1jPVdOoTO1h1y0HqREh7x2YHXDQGLMQhcTzetor1YIk9Q9SDoypcVBUKSIUSol3J/Novpwi6Au0QKXB6EJ60i+u7P0hqFELRTgleVJX14kLhW0zU5mhNbGGjObWqfofwR4RX/Y5JF/QsfuMcc064DjyMQfUF6zPQYfH2x8t84b7pNXog9brKvAXstx7cF9FfMsqPXrMPGOM16B+sErb8889338e5caVazqc9vX0radk23teWv8u3yd+SiEh1Ze/9EX5p6gc0yz3KfdVQd9MbPKnub/7nW/rw/c+1DNPPy0/lNxnrv7C17+um/jQmnj++PEjPWYte5vY9Oor3+9rzTn+4Hi+RVahr6efekbPPfO8/En5q1dOdMSDZj9UucehuGkeoJsVD6pn5utQ2e16fnHW19fj4yOtiKNe4z7iAe4pDyccz1focrIeBLd2Uex3yoOZF198HlrPqMADIp2gBz9UHNCNfe2UGPTMM0/rFDmN85B14Na1G7p5ctIfKDTkHsB79cpVTeh+S/3ifN3nrG23sF4Yt8eec154xsG41+KIkNdW/458ZuqAddf2iwgOtc/w//MeBw85uPYDTfPudfjBg4ectX6mCb3u7x/Ad+mYPYVF8lpp/RhfgmcFrxPr5T5x+AH8v8uD6fc/+ADeTonbezzIvAmNwq7q53XGecxDGq8BDBeq0gXx1DIcQEtcjh32u0I/jtP2c/O1xvcsl33Th+UbYoLXuUfo/xE2n4mVA/Nrzbw8xQ9tw6xSIPvTt5/Rl7/8Zfnh0Js8XL9z564c27fguM+hvP1qGpibi9A5DxH2DnmQcEBs3+vytwg8E+Z+wq/810n/X4bLBvpTf+pP6dd//dflzY+d6tVXX9Xf+Bt/Q7/v9/0+RcS/bOh/Z/uv/dqvyTh/u/Q/A/d/ysH+f/Yrv6K/+Gf/rP7jf++X9Z/9yn+o//SX/339J6T/E/X/85//P+r/8h//J/1rgTMLTWG0J0TtlBHmLbRlUvTD0B48pTWbt+64hQoBySc5zmFHbjiPYYwrgoCJU24YY/xeUCaCt2EWNsE+aG3gjQgWjdlzWpmlYRwp465MfDuux8042EwQiQjZg2b4knAmYEx3xeZhAVdV9Q2f8ejyWghW5sltDfjHZ6fQW1iU5g6RQhZweWFaQG565mHuN/ierqKXlCVfxrGAR/Bi3OYl4pIvePQIByUveoleQKkGD8VGJHLHswDPKmWlrBvLucUOM5vxMgzByXQSvJFCJ0yqDJluGieMoCE1HoGZT38tZ6iRG37ftJG6fqRkA+Mx5tHBwcm6KPBeEOSsTKCBSzCGLljoZ3hNGHRQHat6X0O3XR7aI5Nh8IINzeMWWg4ohnHaEDhmy4L+AqxrFsCEd38KEyv3hZ3m/rKurHMnNyzcrJjfxVCQKegv0DFO60HofWEXnlmy7qmqgHEd1hTQMZ6KVJi435y78TJN40RfqBLdZ0nAIpB8hYIslBVacRNl/sRl32jQFQ0RoaGGPp4uXsE+Z4afpoiExSbzkxlq6LLIBaOVCcyihm0pSMZHshwLOjROLx6hUJIwrTyup0XeH1Enh/6CPciUvC3gc8oCP3RMcwafN+b2kcqUgBdXACPGUCQL+IRaqF8RqapSRMh/C7ybx8yQ3EZ/Mj4HdA/NmbSAdwutGRuVEji/AvBQUaek5IbGekvjEC3kC3FiwT/sv+KKCG2ZOzKg6xm8N5JfTaZrGYPxiOjGrpbWK4E9RmWWxokc/gww44Pu/yGWpgWZIqLPf7cH+CL8LiGKh4EXepnqcYC4GJGKCCVthozgPVIAdluGKMK3WYkIpfvkVkzc6SW1RLeDIqKPacBnFYv62OkYV9IXGSBrbBrG7n8BTdNN+mxX+6Q/OeDNiG/mAQan+oZGXNZhyH4wy3PS+CzHbBuhX+vDuvf469ys9To82u+M2/U1G4SqZENxLtNs8CrBl0zNWpOyBmpB8ivQXes3h99lo3jARuiZp5/pv3f7pS98scu7N660AW+A5+bNW/rSl75ErNpA44IN1Jn2uJF3X7MRTML+4RhQIfO0oNwIIEim+KTN5eDN/W6LCEUELbtXQ7aGn/p38Loc4AFh7/R6srFOTJMWD7OeKOKLM+vDVpHR8SV2iAj8xu2LtvjWljXJqrFfut++5bGA0T9rTSztNqAhI2XYiDAIKcCbpJDHRoR8zfBqWVw2vojYwah6LoXUU5PnXLOeGIMBaKVv0Q8v9NiQNy5lcIfrzp2yt7tEYijvqKbJ/Dzpa+AHscrzAHj3ReyAG7idPE6R+HcpyEHSm3a6DEWE2VPgl+KqRG6ScSV93sRTBWbB4o2bvkUGtV6N3zCGBZTRDfRLt4N1mlGyjcM9yJsZvW/B32mS4NF9lYOMQyAOxnR5FH29c5tj5RZfsM5nbBsRigh57gzEkx0f8H3ZtoNtMrzpN3zI+Gfo9oc6mRK8eN1SSG5b0CUsqqg7tru8JW7CIqCpNCB9DINuyVW/ZZbspwsPmsUVKZn/Bf+rTM3kpmMeFyMDJisZHqosRRV6kCLIINrgg5qoynI4mW/7a2Z2mWbmzRa8Rue0oBPv12b2JxN7OO9XKlMJ0ipyyj5gEldBb7GzU/Yr6YsIrRg3EZ+vcpN4zmGlaXreu+2CG8thGDuD5q8KnDDY0I9xNPAlhUwa8RL7xhZ70YSJ2yXP3s9RhuE1e073N8oFP4HSTG/BPs5pVmgnK6gFe+BoyoSuE0ZyW2ONMkXL7JTFGOuPxqJsu+9ozdqiI9OLADN94oqIjtPtCe8eo36BgNxyVJXMk9f/ht6zSo7FbhdXZcnQto/hRC3B67WuMon9I7wv8rceFg5C7Q+2z+A5C+w4TbyLeDZDZyvf4Nkf3W98GaWdDFsVfEdGz+33QjkLPG3xhZk408uXNFxe0IVzy7dFtwv7mYL/aRz72ub2gHrCZ2X1/9dhWv2Gkxtd+5k/nOODhQVb268Nl5WMim5b3uCn+mH83moEr31+rYODFTfDa205YPen7559+ilkRD78Ai+QmJO8KdGV+Uip4zG/Tm6jST6UKfYovs/xz4jcfuqW7ty94y75ht2HlS9/4QvsLSZdu3ZdJyfXenkcJyF+59M0zHNDXzSwfk/KHCQcLTomyTByp9uCEnwhIXDYl7Lt0SQ94qDVulyj81MOISboXCDTTKIb+JT5F2O8L30MTGTqZ372a/Kn5nx4/fbbHCg/fKh73JS///4HyHM00w3IAAAQAElEQVQXG28YN6OvWUcczFRVx1WZMm8NOzdsCGvyITJs9j2n72Wcjg6OZH7tCzs+SpGhiHBVL7z4gr7w8ksyni28JnjdFeQA8QrVMGlgLzBjG/90gD+lbvs/5qDh3r178lXE23EcO/wCXESg75GDEA7yAfBvSdtfmkIKfAGemw1BfUEG00Xx9ElefwWPtssRhy++D3/99R/oe99/RdZx0Oe54LJ92Xia5zyoZ9bvhhIW+6V1FfAxDrp966ZM49PPPpXpJO1N2+6LhR8BqqzczUvmjH+6wQ8RHp+e6c6dO9piV/+Egs8CfHhq3Tbzn9KWGPLmm6/r4pwDwLYR0unw6FBPP31bN25eB6+05r5tBs6/n+3YvoGGY0FE9E9iut1nBFv0cojM9qtEn2toRBZzZOk2igz54IkNGvWZ9i2RtWmL7T766AN0jgzTgIwhYYeGbkMpVCK7eaNN0HQ5q5wRXxaaQgOxp3VAIcuF/JAqE1zA2/ZGEJFK9FTwlEmZ9KNjCl2HoHjZL8Y2eACyr4f37z+QL8M4fzLWuIzfbT+a7BuNBswr0PwLIM2S09i6FFJlAhlKaNo+lVCtoLf1/eqAj/4QQdOCbs/OHiP/RsUY171emqb6tfT3J2/mMSJkG3kO7/GgeSJO72RoiBoSrwXbzqQtttySG8ua+LswNtmDN/YE5tSxwXMmI3mQeaAPODw85qFAX+9YC6fVICynkkALYnHZPqQG7zYqRRqFjKFIUoQUxn7ZxkhxNexuPijSAq9N4A4lOQ3Ky7HOxWVdkMm8uS0iqLYOZ8xU6HObS9ICfuvXMp1xEO17FX8L9v/19/4eZ2n/b+b0mli21osvvKjnnnm2x+/nnn9ehT6sV3+KeRoGLfjxWCkfzO5xuLqHjvc5aPV8mtHnqz94reM5vHrEoeaXiJ1XOq7VMOpLL76sn/ryV3S42sd3z/s5mQ9M33rrbV1wH3Pl5Brx6EAf8YBwy3z2T3n54Zft5J9P8SfO15sL1goOn2/c1IvERkvnn2Hx4emKswUfzv/sz/6MTq5e1SeffqxH9+8xfw+Iua1/c8q6sgwzdjf8NWheOb4K3X0NQ+mIA+CPeOjyzjtv680335A/tf3sc8/yQPCYh2qfaYv8x8dH2kP2K1ev6L/5b77ReX8WnR0dHWtvNcmmsH2s/fv37qnQl/u9hnzw0fvYYulx7Bb3bCvitn31+OiQBwOn+upXv6Kf/emfpn/qP7uyz2H+lcMj/fRXv6rn/U8/sd3MnPKa9IgDfNvTvmPaMz7sn2Wxf7uvMlkzVxrGQXfu3u12Sdr2sJfnxZozpKvIcMF5ov3j9NGZHnLAfnZ2QdzdwsPI3NsiT6jPV/CM0wjOSZb9+Aq2RedeN/zt6nM/NOfA+979e7rHA97H52cahpE9xn7X1z73o97PHh4fyjHKB+GBX2+xvefKHrhQTqeVVTS1Pu9CIc9D79cPeOB6eHCgcTXx4GotDEuSHvBQ/xF7nwn+ZtaWRzxk2UdvAzHasl65eiLTmpmQd7HJIx5I78GP9yeVqT/4B/6AfvF3/UKnee06sMzfQ/Rk/6tgvoZk3Xm+6Sd8wc3//zjwJyS+973v9d9WepOnExsW8P8h1D1xbKDfLp1hGAd5b2g/zwm2vU6+uUxbnhp2R8DAEdFZahjXhcz43Fg2mgi/xeQO2u0c/caUyWJanjzGORNwFiaW6ST4jCsy5eTyORsEpwMccGQiGOeEE4qrEmclwG4JgMbdaFvgxThH+DMPdsSTkxO5HGmHHjTA0w73hSqTVATiTX9C5XHmBzQ96IBSVfATTtEnhMcGuCx9Mj6CEvWsZDGfJermxXlEKKTu4GRK6s6fpBmHFzjALgeYANqBxItdhwkp6B9rBIe0GF6S8ZjPFQttVck3VIVcIxOfThYMb4J2vESEjN98V7gUUAn5SnB7fBgig8DDGJg3D4Zwv7gigs3PuVyvTKCTVnmrIdvSaWYjtyXZfxIKPnT3xLVcBo4IZGykxVVZdtOesV9W8nR/IggNigi16CBauAnbbubO14xR1iwEMzbPLHjB/sCG+YnsN5q2Hwj8EmLAG/JwQmGbJ0gzLsdR7kBsI5LFNnKQkD+rVJUQ76M1jEngHTStBhbffYbsZEjoSYH86nQW3mFPQXsoZR6NwXCFXWZ83HNggXfDuSwFtAZGhiJLVLFvU0R0f1wYs2W+0Ct1nkK2YU+I5XwB2Rb96UeuuOTBTaHdmJmF1ynomy99qEHZftaoLwtw8Cb0UlHaUl4wExk0U8sGCaEleGvkCx0NgEgo0CYFcwMdiiukZNPixSIzZbikPw1L8uKxsFi4DWh6Qm5r2ulyiw8Z5Tju8G04qBE0G5D2h816yyK0pWnp+toif0TgO0VbA0soqxQRGuAjImU7OPfBREQoaPM4cVmH6baEI9ot2wwPvR27ZJUiQpYlJEVG90dYkq8Z3TqPSHQwKiqIHRtsuNZiHUUoJXgpblaPWOAnFTi9uEvml87/1msL/dbtgozGUdlxbVjsPTYiFJ1fcpGgbX69qTFOl92/YZE3D0rhkxgU3oNxj9gweAMxM58u2Ii07smSy47FT9gxrYR2ZTF+7p/WM19e3C/YyBTxxjrdsj4Vup6J55bIek9oZaaKsRkh983YasZ3lPAMkUM2b//O//zf0b/1b/1ufYGDCY/zpnYcx/6JhAUdhGErO4f3HtzXHTYSe2yA/Y+EjtlsmB9AZB9auq8sXVf27YRuQ8cNY2WGcBDgJNE+MC8X8yLBTvSuBTgnKUSjfEWmkuRcbpcUxiUpAr7wZa+zSZt1ERGaL+0HBOXZHMixmi4FcNM0KiK0IN+MTjzOsq/YjA3IrsvLfrCAf8YHFvNGblnc/SQX2F1P8Dm3IO5DCxSbzNcMP84zsre5HwbUwK0Qr+Deeek2th0jQhG02Zj6kYu2XoPvEE5Ff6T1Ux0+On5h85RlighV7fp0eVnOiIDtRRHktD/hZ2YuWVaaZHkKG+182i3BvJplWxhnEbdtwwl9jVl97mUlOCXjm9Gr84Q/0yz8s8OOA3NzA1ygfwTgFcDM6CIUso7Me+syql/2R/fN6HFmPRonYlNIEYF9Fxd6mQJ5aoCWuAK8No99seFrlakRvlerPY3DqKIsLss6DYNgqI+PMG9Ll6PQAUJLFWrYX8ToiNLAniAqGd09nPmxKPhzfN8CV+5nbMtQRmmBPgUhrqynikSfWwlajb6GfxX8FHwlff0wyTopg4QKPUsJeMm+2BiXyNMUCvIy/xnoY2a9nHqb+yuq39jMxJoFvgQdyMk6ct0H/o47/gmDrfXrGAKAx1pPK276DNPnWNUuLtDvGJQZ8mX+Z+ztfZDrwnawbc5UlVKEzF9myjS30IiwPtFdk4asDuf+QHYnl62Hoi9r17+A13yP0yjTF9oEjZykUAA7jpNL3ceMg1ZZtws8XxC/A56NI0Lof1ZE7JJChq9OqxQRjAv02WS8Usg2n6YVvA4yX5Ep+6ZpDtgaTBrGQcbvG7c18b/TRq+wqgW518R7f2Bixd6xheSY0/vQn2nbV7fYyr6FdhSRKmxrmY3bbUopInpasCmeqi3js0oFfAR9ErreyTeMJctmXpI+BZ0ZGoDPig5HS9eZ8bt7tP8CGzA3wat/rmPNw5byuCG7/As6jTB0gDIkyhfna0YIvS3sxzdK2pyqUr7ZPeIg0bn9xQcyN25cA5d0wU1+w74NeWQMLuOr3oMN0BP1hflg3Zyvzzm0P9AXefi74zdMuvP/kAPgH7z+BvcTZ7p+47qGcVRgpwavljcigNuqmGudTIMadApdmH4C62RY9QsA58C0noCHx8xAb8jI2vvJJ592nMKgprco0HcpAn/vw0O6LPufn/7iL/6ifu7nf15XOEy4fo0DIG7KH3Hz/sbrr8uHuT5c9j3ohxy+WU+r1dQPE8Rl3sg+f0WUKgcVdqwsDcSPAdlGfGaaRsb54GkNfxutuY/cxXdrrfX9hm17dHxE+azDbFnDF+S84F5zg0/Zt8y757YPc9bEX+9rnuHw5+WXX+58RCR0B2WlMhNwy43gIU2sqTPryjn3kmv2LIHeZvBjDpkOUNC+wH+xCWOtY9GfYiz8X0U/NU7UJB9+b5lLGQmNkOkNtq8a/ralTVxgZHxAG0v1+jAWvjfpCnJWlZZLP3Jcc7lhT+Ffhd4UjKL8mT+Jz73Lvbv35TOAe/fvQkV69OhUPui5x0OR87O1IkvXb97QMYdvjqOWa4XMEzwP0NojXiT+2/UChg163dtbcej0QGvuLzb4z2P2g/YhOJf9O6vkA3Wvvd2Gxgce1yuTe6FDzYwt4KyvcRw4+PtUH7z/kV5iH2e5CvsrQu5HJPky/oF5PcPk5mLT41FlyQlAGd5pRcwfx1FoQtZNZSpIie2e6L6gDUAf28CXlfIakyyjid4YSCwKpSTTd8qqbrMRfgfipTtmdO84Uh4oX4F94DQ8grrz7JzI/uIxRhoUIlIRlEieJzO+4RhvnAp1+WwD4Q8j88K6BLS3L/iA7eWD4T3krRq67mfaHYPt71BXZsrjTdtjXAY1WWNu7dGnzldEKZyAD1JWqbKkSPU9AHXUJI9dmA9H7L1/+qd+Wl/64hdlGv7Jjsc8sJvwm4ODPQ2Z4J/gaSPr09/eEv6z4JsNRLbrLkFCAi/6R5fiso0WyojNtjw6r+n2ngJYCuBCy/S5DGaAjW9Xi56533h2QKEFuolMGZf9jFnQl/UOOrn5mMPkr/3sz+qdt97ikPi84znFv1944Xnuv/b7g9BmPAAH4yMC+Y0vFCCx3CeHB3rq5k35HuOpp57ShO18OP0ODyPf//AD3eYh1jCNzIFN77Nst3nY+rWvfa0falemhkhdP7mmfeaav/FxfnEu0d6gt+B7B4eHOrl+rf/j0zP6vvWdb8v/APXmrVs65LD13ffelb+ddHzlqp5cjtfW0Yfvvcd5yah7dz/jsP0B6ll0fv5YtmGPrOjeNjbsU7dv66UXXtatm7f1FLL4QPiI+yb7qB9Yeo16nocOz3LQ7Z+m9j/79Cej/Q2H27dvyT855E9z20cjLKnFSD1mvbx+/bpOrp7o7bff1vdf+b6ODo91jP6f2G3yukHseBL3HxCzPv7EP1uW8lzwAbxz23MxzyTLODHmBN1N06QRPXtNWbDNoddu5srhwZFOTk6gd9j3L9vtRgPzZ8W4ws8dw6yzJ3Mrq3qMP2P/YB83P+fsE84en+Pfc09nPHxGkRrGUf6Gh3+Sx3FsHCdFpfyz2tZZ4QsTfG1Zmw44l/Sa4niymkZ5jluWYRhkfq6gi8zQPofaBQ6XpZCQxfLe4eG8/cL+mRHE9kfyt1QsR1ZJtPmnevwATFxnPJh7wD3wBfvIfdZsRWkfWx7gS/fuPdQrr7ymN956R1dPrkvY6iprwt07n/U9810e2Pq322/fuKHA/73fOX14Xw05Fq+p7PnsO/oJXzsP+zEz8df+VxdpeQAAEABJREFU2l/TFwl8dvaf+Zmfkf/Jjg8g/ITtD//hP9wN8a/CghX982yofrv0pS9/WU8980xPt55+Wrcp33rmGf2w/LRuPfOMbhAE1mzevYkfcaazs3OC8YoAyDQgaHnSONmJzOcZk3Fmc19pp6EFH4tMWZ6JhXucpu6cE849kOxghYN5Us84gCfM3t6ekjGMxu+CSbERfton2Aocqeg4vGh5ohjOGwLzcI5jut2bLOMdhpGAdCE/sXIQOuemo5DDgWGkz2MzA3qkgFlJF0zIEZikHhGKSG3QQWPBMWynieO6XTDmjQuqkEL9igxFwCVjTSd4S5cJKtHgfRykJMQzyI7uhcy8o1E2DjMoaQ0GgTvA6EUsq6g1RdCy0EjNY3z41enTbB1YZutZCRpgwORCL3mUgHuSB5UI3uGFTNa5k+0wMwkzdzTXbJYnbGV6weAB3WzZHIvxmaliEbFOHZwKPmlWQ9bFRwHorDLlIOUnfeZ1QW4Y0hP4AX2sxkmWM+B7YYxxq18h0zA++4ZT35gYPzZwnwUMaISZI0WkIkLGb1wLsuCwWvBLGFNVSsErQhGh9Fj4DkmGt3yeR5aJJvoDSRrJNZl1BX8e50/BbtlszeaHbs6vwRESeAd01iRt3EfBZtuy4XGayW2vNX4FiGbjwP9nknkACSiSg7DGzSMjwbcg75pN85aNxgIXnpNO1sdmXgPHRpb2mZRjKbFLU/CXEuN5E88xjFqWYoGvBmyn19zSZGiXLFvVgMxABOD9hR6w3Xw5TuA0nJPnRoM/l0PRoUXekLMxRlwzdl1vfVPcZB0P6NxyVJYMM2OfYExEwJXQO3zzaoxjuEzX+J1cXnPD0MAdEbIsBT7r1YfAW+gm7Znghq8ZHzB/C+WOHIQe28DdLnHQBB9wRJvL9in3LeDajV20YB/Qwv8o35iMjkfQ9UbhkAXwiORPkXuj4t/krErgVsAPigij3aXL8txpo3HzRc8Mfs8D62TEf8bVxM3RRjO6cYwEhFcjibYtB1ob8DIHk4S97fOP2GSesoG2XZP2LPcN8sGZ5SnD0V5ZqirZFlvTTXBiW8trAlnuK2AG9Dvr3r37OuNQYQHGPmedmEehL99EGY95tGg0KYvxNSIcLxwvs9isPdbf/wd/X//V//O/0jd/65t6+OChvvWtb2tNjLE+p2mFz0W39Td+4xt65dVX5Y1nmedI+RMeqeibhQ2xvJkXeLd+LMOCPheIW4YFnS70u2y9ur/gyWX7z8XmAtatS/ARb60byy3jYJxxG5fbPWYNPcttfB61xSZZqczsw4Zh7P7hum0o+HS5spibW9kfI4Lc8E3bS580HdOgq+PymJCAC953L/eDzqwpInpa4HMgFpuX2IHxznzt77s3QCgIeMl0KIHX9CUxqCK7bQ23oC+g5CsiFAmcOyLUeQr1PKnPxCtxDdhlmojdyEhVlrujMXI3kLbAWt8UZTk81jp0PSJkvraXunRbJm0WiolKtzzG64Zz82GYLTGQbuiFq50v9y+2GzzPzNkZ/W7xDR+cmUfH43EcNJC8vlt3A/x7TETIG+XMQQ3cG+LsQr4bN8hrVyX66NRat/OOnjftGzkWbTiIaAg/mybJ/T0+mxd0sCUt8LdCX+bdcDN9VQnNhsZS5mlGFw3aokXsF5qaZsZuZuI7+N3eGJfwbH/suoO3BZoRoXm7aENs9BhxmQ/z5diwMN66B0wj8YVuaEv2JffZfuYhLvEZfya6AXbEvzMLrnY6f4JX9M/IhRHkNuOsqi6LgHZbx1kp778yU1m7fus3Gd8YP+LLHnfEzZX1tjCP16yPKx5SLPRHZtez8Sk8flRlCeZly1y5cqxDblj9z6AOuNkdpxE6oQC/cVi2DOoh+VtSZHAXMu4tOp/RjSI1EIOMt6F7t4triy9Zp11nEbIM9h0wgUPEq7nLPjFW9DtZnixs27AguMlkeN46bKMQYS4o8MpMhoWySuG/qF5OZFwYH85t90oVfmt8E750gMyVJV87nkL7q/1uX/v0Hvrb50FlXeIdsOXAQZxgYCzmA3rv9oFmlvG0HpvcP+NTxrvF/yLhCn69ZnV61N0/YxvDRkp0d9k23MjN8EoL+oWQdpdttwBf0LVvhQchm+m7LyJ08+YtXeOm2zf85xyW2m77yGC/MJYF+IC2se78YyXrekAnxrvC9vv7B7Lcnpczew7jOjzc74cITz/1tF568UW98Pxzan0fa/vYfouW5twJSoG1oNXwQ/Nw88ZNDi9uyocxvs+xT1j+Q2iNU+keD4Tfe+99+XDm29/+tl77wQ/00cc+EN+osJntZXhR2OJvW+sWeTOL/qETjLS/UOSVlAt7JLIO46BEZ0WCJa1ZL0NBWzDfZy3Ei0aHY11Iauh4hW989Stf1sm1E/oXuR6M8cGIv0127eREPjh5+aWX9TyHUl/9qZ/S7lOfKdPuNgVXRCgZZ16s59U4dn1HlNz2JEXkZT0FB4qAGskyL8js+OQ55PpTHAb54MD3am5f+j+KnZlH2AC9DNjSB8bjOCmjNK4mDmomYvSo/b2Djn9BRtDKc2HBRpUlp6zsdna+xW8X9JLoECtzELfWw4eP2GM0WVf+aYOJuFbwHhGqYdAXv/CyXrR/vPCiMqvH0siAj+wyTeOgBr25417U0H1WKSSZTmWyPnjPLg2V7FUoo0zrbsImM4dEPtABnNamiOx8Q14+gBnAf5v7bs/r69dvyJ9GP+W+++TkunwoZ/n98xRXr57o5S98EX98Vlc4RD31Tw3AU49RKGZAh94HNsoPHtzrcxoxiMHn8rxaw4cfZPgTt/fuPVDyZ7sZ3nPan6p8zP2097b2i+scsllnI3itS8M9ePRAK+bmigOvcw4PPS/EFSbkPKSFOZUIFxVye3M7Omrw1dCj+9Q10WTeI0ILthX9C7YzLevN/uLc9lZIEaG0foHZxRIawbMwzvHE8htvhNslt+9oSZmXNLS7DOK2GoaONyIVpN4b/V0iX+A3IlxU4RsD87GqZF4NYH+2DtJjkeGA2LDmPMEw4zCJJvkbKP50s2Xbm/Y4oOUeZYuU+L0Pty2fhzdixMxaXml/S23WM2cTW8hADw4WkAXyeq5bj07mvzIl9tuFPRM4cW3B5b2z70lWrAX+resH9+8Rq97S3v5Ke9y3CPhj/KjBB0MuX7aWi+TI7dIlSlNWQMtJKZVtge4bs8t6iUhFRB/S3y5RJLp3PeKHfXlZtgxSKCLkNtctp/XewB0RenIZDyiRde4/SfkLv/Bv6BDZEgD7ScMvFtYgzzvbx2X7xGqcOn7RJ2RtpECaaRx0xEHqHrHmpZdekmPV/v4ecWfUa6+9ymHsu8y3l+W9QwG7d3Coexxcvvbm6/2hU2XoGdYW70G22OY3vvnP9Q3SCBx3aRLz5t0P3ofsot/8zd/U1StX9RRnb//1P/tnesw6F5V68PCBPPaYub3Huu556Bh1yMHqNAwaSPc5bP/gnXd0xiH2d7/zLX3KQfZCDJqRw7qaiM/XTk50m4P2o/1jXbvmuHFb/pS8fwLllVdf0wDM0889K59zeM6tWDML/k4YZ7582Fv49oLOaxj7emP8/taWeT4hFjgmNPZIH3z0kb75zd/U9175nhxPBvS3x6HwTCzyvXjBs211gYyPHj2yKbDXHb2DDP6JlitXr6LjVT+jG6ZRh+z/DnnwsWC/E9aufWS/cnJFGG2XFBrgyfNsRmbPOa+HR/juXo9Fe9BY5Bhrb9mHl4V5O4F7j0P7DWvnHQ6jHz54oE8//VTnnFlaN34Ibx4fc49rvXtdd2ybpkkTMgV0ff7pT+57Xo/wMKAzx/gVuPeB+eTjjzUQD+z/1sUH778vt93n3nnDXhYB5Mvx0rxb9/Zry+C1qok/nHo1rWQdeq5KqYjQAXq4wYP8q/iG+fDe5hH3+jd5QHSBTO+8+67ew7/8UPbX/+mvM0byWmM5rlw53q2J4FnwTcf/DfaY8Rvz85NM+eMm7qdIf+bP/Bn90T/6R/XYnzBHWZ7cdppvfOMbfTJ6U+RPuv9OefmlX/olnP6bv236f/yX/6X+t3/uP9Cf/Y/+I/3JX/739Kf/g39ff4b6n/zlX9b/7s//h/rf//k/rz/xf/iz+l/+iT+BwUIN49gh1B2hqXCmiNj14RgzQSsitMIp7dQKKSJUmX3T4ac2MxPPRrZxGdL70/3gtuEjQhPjTcc6yEpJITvhwGQ1zNKa3L4FFyTk+jAOMj8u0y3XBa5Q9HbzPOG4du4Cpzd2SX+Bc2aiWufmp49DPob1YJjwdoYzDkwm8zSz6Bm/6XdahgV4Cw7/NMuWm7GFTYVlzERnAPOCPDwDZ3489nKYfDGtxBmPzEtEyDTHYZL5MnxESCTz6L5T/GQYiyAyK6CxEEAEEfPuOtB97NztIS2LKZBYeM/Pz7Sw4Bo+I2QepQBm6ck6X8DlyR+RfWM2VHV2H7OJKsreQGzQfTH5ZWISWfRNa2NsRFAXY9Doon5BXT48cMVymbbp+GbagbjBozK0Be+CL1RmH7/TJ7wh4xYdN/pM33gCeAFl+Mb4LTd2xkmT3GdeTEv0uezkhWwGlz+Z4bEBIqMJOI6Q3M+7ptVKWYVMG1SFHOJCNo+xDbJSwUDjvEAv9ifXQaGI6Mk8WT7TjwjRqKEH5qFvJq1Ly2ce3d3lkBTIvnSexYI7q0XgwwkvW3yygabYuDezIgm8hsXWACp984wzhdvhtzqfQGXCRrscH+r41RSRSvCjElUikySqSsomsKBvFOBib+/6Aa+4uk3dH1R4RYAX35+xYRaN8DFzMBTpshgfoMIhqFZBC3gvZkZXWfQnepl6XkE/OCpDKdEWSsPjAyDp/MA+eZPnje3g9ov1hVSS9TCgC/Pvjav9wjARodDuighlhiKSoYt80dR147bIku1jG7aAFABbZLPcA3HDsBP2rEwlOLyAT8SuCIANSyzwjYfHuN9j3O/5FNAVcMZlHmf7Lgvegi09T5oNAo6GcuxH/lTflpuiGfkXdL51DkxEyGVA8a1Bxn/Apk6w4LEzfuGF+IKn+lvGBB1ZJW8CzFNvA0eH5ZDQeJwab47RSV9EdNynp8QOcFgnjjWVg2bwW3NOwlCOUefcEFrfjodPxkMWjFIDVyOGnnNgPbIpKXi5/dTt/pXMfW+skDcriW0bfcaT/9fffENvsXn4Dhu4R2enfbN3cLCv53gA7INPy4vBZDqdAG9dR/AVEUrbhhQREkzY3zz/rUPJUsYlDP1UDQ8L+AOWob5gDypakNt2iAitL9bKKrBJA+tCRMg2M90I8PDa5+ZKXJZPbqPsV1ahe8ZmUA25393Wv2m7Dln56rLJcG4JxFy048G96j0eoydXx0klkje/mmwHw5iGGBGGcQW0zfK77iTJ/Is28+Ikw9Hey+T9xbie85ZpORKw6Mn+MjM/FvxSViIwEdGL2fNG/Fm04L/uXnhzGTDakLHXyWkYR8cBCry8mSpmiYAAABAASURBVDUPTpVJi7lUp9k6LiRhLA1uVACTpKoknoxd39PlvHyy1jTsakrOF8riSuCrCn5nknuhA96m0IJMVYMW6oqQ9xGmY548fsuaatyz/QQdKlKWGbRGooQfj3Pd8+4CH6pM2W8qQ83jmd8uT+PU6aNVGV9UqrLAURrIHT+SNuNbkD+T/kr1cpVCqbr0S11e7mvI4GoCO01j182CPFvoOjY5VYIHuC3zRxEybCF3Exd6umDeeo7P2Hkmvs3wbVpV1edIMsbwCsltmcXApoSfDXtb8/EEB1azpuiXIrLD+4bIcI+4gbSe1NBN59GHC4EuBR37EBxBa4u+Zx+UstZYppOrV3R8dNjtM04rDSN6gzfPU/MmLtPKKgl0OQzAjJRDmSlfC3LOyJbwbn4K2IgdHxEh++NqmlRZBpfLcKMCzg2+SWvE8srE3+fOb0OGoG7dWc8NHS/AjPDX+aBPIFmvt9ge+ZDLMAKuwY/MWoW24FmA3aD3C/R5cLivoG/BHmfcHEIQUBqA27L2djuRm67lEe0FnoCofXbCDwxjW5h3J/dNXb4Ed3BkQi+8eX91ceEHSlslRIdx6D7neDojS2YQGzddXkUYVc8inpRDYIQFkEk9ls+XckKh+7rXpcrqX2n/zDfA3uvaRviP9/5n1KdhpQDTwjoy209Bl1WsgwuJCjJ6z362ftz/D1OjXu7Hz43Dtg3a7Bs3blyDH+t7i/3Aigy8FLxlSrZJVsppnEatOHSxNDt9JmMl8zyM6IL99RZ5VtzoRyT4xn6Y+e677+hVDjb8MNmHDHfu3NUnn3wm2xXzyvwFSBOCCw28WP/wA8hnDhK4YBddN7OD3naH9oY3Xws0LccRa86CH7z44vP6xV/8XTrh8MKfrnMSPlQJT6TGHi2r5AOVl1/+gr7AQa1v1K9zGGO7D/St2P86twKq4MEMBEw6l1vNC7qm/N9+WfYZu2TWrotxC+MsZ1Yp0G2RNzzrJocG3p9dbM60Ye+24eGm546sBIWY/mr+o24c1p8/Xep/dniPg4st83SLXd979/1+wHOfQ6oF2JG5H8jqPZkPJ8zIhv2NUwR4Yd17Lst2yOEFoAaBouQHOrbhIfsM7zU8X23jytIwYWdkWYD2HIgILcTgLbhFu9cA8zThD9aSkLGQ1fPMtBBdlSl/qtz3YuoUm5KOIPnQy7RffPGFfti0wt/8yUa3PXjwSD4k+4R58ZiDodNHjzkzOOuHMT5EKeaIZVoh+2o16fj4UMdXjjSjH/+m8ppDHtvX+oJt2G3y/HMsEf5x7TpzAV1f4xDH8vgAygc5PiDyvLE/XT+5pn14cozOTA3jiCyb7t8CqW08ILvjgfWCmmX5K0sFf5bRKSvkm96spD89VA09imsmnhd792ka5f6BcQMxoKq0wGdmKsNjgnEh1yN2ZTJRYk4Cix+ImmHTHdpdEYYIKoG06AC6kaEI6jDcGGc6TgD1V0T03G8L8NbbFh9Xx8A7tne7yKvgTaFz1sot89EHhRGhgO8N/uq5Zp9M6t0ewDTGObkNlKDB62nzYS6o5LS/v0/7IvvNwpyPCNmfF/gAu2QgZdfRrgxfIDPexkRq9H96967e4nAzs/QcD9YSHMZ3jwN3ywOYBmzqbz8s8FqMQR28pzIHWZcdK40Lvt00Q6rJbZBSIwbarjN28hnBbF1RXoAAiUGQQawRrfPZPFRJLylIAEWUsARtjAoyan6Xc/jtQ3R5gT8z5APX7373O3r3nXdV+MnzL7ygPWLYapqUjNlsNjxgu5DlckwY8Se3G0tlaUJmn3kIDm2Tq1eu6GnuSzKzj7mL3nwYuyE+Tcwtxxj/s8xvfPM39Nf+r39DH3Lwfe/BfX3IoepHHHR6Hj/3/LN65tnneEC40geffKR7pw/1m9/8pny4+4r/ySk8vPzyy/L9j9OHH30ooYMBngt+/CDt8OCo/18Kf9toC+2PgfnaT31V/5P/8e/hgcJKKFH7wHvtv3vnjvzzKjOyhnVFWvHQ4fqNG7p967aucNDqOPLhhx/qXe6p7nHI7Hl8l/ss/8zWP/nH/0S/+Ru/wYNX4J96SgV/XgOsF/+O+5Y1/tnnntMZ95Lm8wDejo9P9Bu/8c/1g9dfl2OScX8KPsRQ1qBhnLTH/eiKh/6POGC/c++uzpgX9jfLa1163UHw7svW94INrAPnN27f1AHjM4O1fcv2ZsYee6SVxnGQD+jt34/ZFzi+HR8faZ+HE4fcS9qvDw72dPXkig4O9+SYuEfsGqeB9XUjX/ZnJ38roPCb7o+B9jIlXht0aZ4c/507Rt3DF/bxrad5UPwM6WjvQNev+KHGLb2E3105PtbZ4zPSqQxvfytiGOaA7z2BHlk3/X+nVBYxeIGfrcy/7y3X7LH8Lao1+zvr/4QHH/7pI//MzpXjK8ixp/4AFJl/8PoPdB87jviLPwRmmfyBCvszapQ/yW/9WC/m9xp+vcf64Htnx/i+d2Mf5XE/yYSqf3zk/8Jf+Av9Hxo4SPylv/SXWMD2cZ5RAw5uxf3cz/2c3mfi/jIH37/wC78gw/3r5GYhwEcEBj7vNO0BEcHcnQnmF7KBIrIb9oBNh/ly24STmZfueHjmQloTBGbwebFZ45wOZBMBwGOGYVThaF4QZhaFkbIdKMK0FjbnF93xZhaPheSNsPEf4xTMbfgQPKwUTDbTbwR5Lwam74mwGAjFDOAN8oV+O6nbrcczHPLo8AiZzuT+zCLoru2HyL7uh/iGM39+SmQ+GovDMBAoSGYgMoF3iG/gQGeXG6uIkOk2erfc/DToR6QiQqbT0A1F+Qr4rwIPi4Nxus39C4dszmf0l9CxDv3JtYiUZcks+LwwuBpjV+OqT8ys0JbF0GMF7gWe91mMAxwJ0YhQRCjZtDR04jTx1HLLRtsLKr3asPkCRIYvAo2T9W+9CpmGcYDGrALIOmrYT1zWTdGXmWrIaNhK5KbPGyXbmaJM2/ka/zBuheQxbgvedmNDESHT9ORf4V8LC7b5WJAXJch5xA7O7ZWF3gcFOPyqhA/4BURubOjCqZAJ4TRMo/YIuqvVpGEsuU1cM74z2+fQ/YxNgzYHxhXB6OGDh3rMomBZGnxEpMXUjL3ctkBjQR//X+L+5Ne2LTvvxL4xxlprn/LWxbvvvagLMoIMpkioTElOy7RaFJyA1FdLTUFtqaU/QJAgQFBbDTUMmHAKSBmwCludpGVDMiyRwSCDjOrVxX3v3frcc87ea63p3zf3uY8hIS0p06Ri3T3PmmvOUY8xxyzWPudWlpJ/C/igd1kN3wu2iUI27oZzXM7wc1nAjQxZ5pnYURj7qgC/ok+603WK6azAzfAXwLixy6NXl2FoL+sMrYZ8r7p4vPLTqkSeojQ6HQfevPsegRY10iot8FmMn6Gk3X6CvCyOrq5I9MIuKzG4suhCXNZY0fnsODCwnFXFoooFE7Q8RtL0suT4SWRICAb0ZmyStK9Wyg202Z4L9N234J+q0iGT2gKthXYBFxHQX4BuPXdmFXWbpfUFV9VexoncUGUEtOZQxkAL9nfMrcRAoGNmaUGOGX0ueXni/hWlbZsZe1wSw8M4oimaIENEqDI0VCpQfssLuR2TI1VsEMpMVQ0KYLy5mYahH4T3SRuMFZ0avFcOQuzbcRoVFlFcVPigSOuLi5XxOwO/Qy56O9yATuNo+oDRx88+R6zIlvZjIBc6nTDx32ATveEAYIcOxveb/hk9Le8lL9/chlbQLVUOSpiv6GxdFmivbH5usRHzNxk2LJoOWMAVecX0Rmwy5gBemQy6Y2OFyrpz73SVUgZPtCPzH//jf1L//f/hv9ef/9/8d7xlP+Xg4RMtloe5w/b+5LNP+kH7IYsmLxKs+5bDyYY/LNdNFh9DObYWyAb5cLe3E3Gx4EPDZaUiQvxQwJuPkh8NGPct2Alh2SqsVlNZxaNlbzKNFd807N7gGZEyru+e1yJCfDr8Dpkjgv7qc0xB5+zshQr/mE6DT0QQJyVf5gA21abgp/3AreMXuA35FsqerxSRMm9xRRBpjYo/1CP8fNWwutGl9RwUiiu8pohSv4A3rdX0iX8p5MvPdCkienEbyvFpFJ6wAT9FrwIbRiTjbdBITCui234PKFl+y94+t50045PK6r6yTRZ4R0R/XrGzi+mkaWfu6fX+7L6VQmV/0tdeyUK/uCKCvpJzykQsVibPgwzXi70bUkT0tsLG6ldDrlm2v9tm8rd9OSPbis88NxjMY8S/teTnhPaKLs7jxul+gn670tXwsIJ/uiphp4jAH4saNFfsbjo8KPlnPNNr6OQFcET0eTCwg+A1MlZoUvCcFMOJy/dOh7rl97Nl41HOFYjUY3hB1gwkgn5EdBs4/6zIYtkNbz3wcoenWca1X5tlBX/FPwppP9+HLIc6rQS0dXjPgz5EcLFcpv0qxwDRXxIX48Hzqq6ujOzxE1IfGyO+sw+tx2U/dNuP6cJfjpdup86xyTIYT+iFwrKM/mb2yrrBeSErWVdeaOk5DAn8QY+GTkxSiB/QyH4XhEzP8lWGirwWiUWYi1BTIz4QV0QoAl/ia8eJ7XxEfspMei1TyvLbvrBDprWLJ2S2H1biKiJoa8RHwT+Ivf2Gb0Uu26zgDwiRoT6v2a9+Nr2sUlRKJQ3jJL8k8JcuPO888uEbB+2O1VTIdp6mCRlmRaY2mxG+S+dpu/s/B97QT4MSv1RCFCYjukao2y2p2Ob7eXjRCMwE7IFh0Mm2HNJ5P8UjusyqIQWaVg73gpnSOjfsKGwmgmvH/ON4nYkrz4kdWNK0mVSZ0Ngyxx/SIkWWBtZhp8xfI7GR9Bc28DfJ/M0zyHGwg1zDiK+3so13xM3A82Y60LXTG7p+/QZsm16wBzi/2Gpvk1W+MkMLc84Ba2KhgG3d5ez1tces5SvgLLOItWP7u8QB5rVO6/TkRNdvXtc9DiYskze7PlBo0NiyFhhqgnSTN/L28Y65YiUOM1PWRUE3ijQqM7HamPwCfgP6RkTPgw1hZ2LHBxzG30IDNFrpIW4209j/pIDtfLiZ5G/rH7EP+MKbb8ovpC13QqsBuzKXV0bnnfhKXMmz5c1MJXCf25pnIZfxfXdfg6V572nt7QgKeLoqIcNXpQZixfBJHXPgW+dAcNxIQ2Xo2o3revONB32M9Xig3bS7L3odhhK09vn84Sefsid+vx8+ffTxxxxWPOmHvD5s8J9b+fiDD/X2W2/pKYchBwcH5BXiEwFnbPYhB2BZpYjs/AL+SZGIVHxgvV0Al+PWY2ml3eOl0GXBdo1DCS8fV/tKkvsXxzLlgrXZim4vXpzp2XN/a3PtdJwPswKeqazSwJw5Qm9kjbbzb9SBc8xhvw9fb966pRvYZCYuhf6VSYwu8p9WcK5ZiR3b5sxjHZ0++OB9/f73f6/r/NaPf8J5wofyt5QXxh/iYYdHHNgf6TqHTQO0bnK3fo7ba6cnun/vLoc/k6JSPqx6wWGYY2EYh85oje81AAAQAElEQVT3kH2/5fLa95z1reW8e/uOHF9DVtcnGW8+VO2eisD9UPB4R4BIa0EFO5tHRCiRo7CDfupagTfPNBz+yNjPLYa1fYM24zTgVuIYDooIuT+kfu84CGFaDZvS3D+GdW71Q2gvn/n4uTJpCVcp+z773vgRAd19X1J3G8D4b/QN387a4gPT7n1CV/juiIUOgP8QZ2+rYVAlOtFv31kmFx+6B+2dBrEWUR2roaMU/JOmaWTs7OQ1pa6uzL2siAU8dSAX8BfwZmJkR1np6Z+Qlli1YDv/2YqHn36iZy+faYTuMS+mx82kDxk3B8wHt3mR4v+I8xi/ezw6DrOyc40IuKjHvOVr0Osd/UfD74KdNe4Nn/+In67xYNlNM4IHY1zRadhGcIgI7J6epmU+QVtmKQL7KbSHkzABe/FZKWGjQYb96JOHOuJA+SXzQKLfBWNWxOeW/DmOE/lgVOWADks/92nMUQv4w7hR5ihFSfDYci7yL/75v2AO2OLnRXcYl0fXrmsXqf/L/+3/rvc+e6QfvPOuPn38RAW95fxS93ix+ad/8Rf05s3resrLjKcffaiXz5/2b8grU9/7/u+zlp31nL3BSw5ivZ8qlJiZJ77zrW/ri1/4InpMSCQ9fvpUP377bf3onXf0Ni8PXpyd9XXhd779C/LB7tFm0te++hUdTIO25y91Hd5b8s+TJ0+Iya3sif24EdpI1zkIvnXrjjbOidjDefd3fvd39Rv/+l/3P2PzO7/zPTyxyudHCzZbyG8eTwsx5XXcQPzeZA95dHKsQOYG1RmY7/72b6voG8gX14ilr3/z63r06DMO/F9oxZ+GswRPnz4j/pCKtoXx4S/dPuXFxIhPPKfN5LsjYu6C8eT53bnbeROhwFs1+kwI3GJeHKdJxouIPi6s80Sb1wmPeYn99ttv6R3/jXzObk6Yn61TYv8j5u4NdAy7Mj424EzQO6DtHH8Y98MPP9TDjx8qoT3m2O0xAmN8y3L3zh29du++fvKTn2gmRq6fXtPrr72mu8THyeEBa45TGebGzRs6OjruL3C8/zZP0/HYt5w+DBeX17lCL+ccyxKRev+99/XJw0/1jBer7/MC+enjZ/Ka8uTohL3ysZyDDw43xO9W1v31Bw+YBx+rqlT4YibWb5GjbyKT/xTOJx9/0r+1bxpVg6y38//x0ZFShRSN8rP95B8V+4Vg+7t/9+/qX/7Lf8lEd/CfZPN3/s7f6QPw13/91/+TcP9rOh3MDrSVZNcYVE5idhZx1smtBKSIsIiQZXbAeQFSODXCSU89ER0ygA9xnIOpsuTJ0MHjb1JeEvAN2h6sTt4+zHYiMwPD++5AdKAJmi5u33JY5wHlwJrGSY1JZHO1KN5uL5CqyXCW2XL5IMb6DMPYZTV/Dyz3ezC/kiUzuszm29DbuH2DiE8WBrw3AQGM+VmPiGRAzwoQNhxWDQRzx8MGK4Ok4Ge5tiyaUFNZhWzYxbStD3ie5CzPwiCIgBJlTzuULLps22ZkSRGpCGDAN6+Ve+/r4yEBgDa2SOzsgePmhhziMmynxWowM+VkyRyrXjcf8Cyc6V3ObDxI2KDJ+IZxPSIVAX+5SJbB7dnbqHHPxIbw7Lxpsl6z7WdZ3UibrvDNK4QslT2OX/ksoBHi4kdhs4qU7bgj2V7i38W2otvkIgI5Rg3EwYaEZnjrKdoRQzOTg6yYQhEBlpQVspxub+jtZH7B29jKoslUm5x8IrLH0XRAAif5HpMgX7CQfcnCMukLBZRdmkxHGSp0MRtTUYXEs9t7v6QABrS+WBBXRPQx0fnRF3R2GPoK3Xmkpn57pZeIhwUb+O7iDS9NsEF+lSJSVYOil5SvBTsYLniIKq0grBgoq1TEbSg1c1Df6eoPrgBhB+7qaT6Ln00Fzsp4WLGdoCGAVugJ+f08c/C5pxA0pQQNcatELmLN+N0+wtwu4K4chATW3DFJ2VaEae90jBndOAIu0C2RF1BlltwPif24Rh5E8aMi4vP76lxF/Fk24+Gt3td/AGc67rMqZuo4cx56ZYtEbo8Dby4Sniu0Eryug/XCHo6hUOiAlzaVwWR3qR2LOm9gG3Il8AHDwIIFjREdBmwxjIOyShHRSypk2IxUvywUjPjIfouAgtsy8cOAOmhDLNj+M366xPbOWZfYMSBguS3bzOLnzH8yBtgGD1G25NGFMpGnxmHSloVdXcki+GwODjXjZ9NoyC0T5EfC2+LNvAjYHE7KMbr9E5FfMj7cv2LzQDrbClJq2KDx3LCd66vrFNNp6DNzYL9Svvc739X/+E//R/2zf/Z/1Y/e+nE/iFjIHztk63KOo/oChfzkhZI3e97UPH7yBGqSD9O+waKuwd+baNvZ/CNCnou8WEt0aMhhurZDMk6KMgyDrL+4GjINUQqUWpG98JVt4br7XpVMjBIUcAzbaWRpM22YS1bBSu52u3GTvgVf2BZVKc9LsMI+tFDp9MQFUmAc06Snx5P1dZ4wnYhQ4auVMWFZIkJ8KCk/W7cIt4X2V1M3EA9Z6KVX7TTApxEXXiD6TosQTB5vYOnzWOwd+x/NfPdVZaasn2VzPBe2jIA++kRwl5CJH/Bs2L3XaI8IaO/7xbUgg/tdeOQT9Kd8WR8T2eeFJuvuZ/ONMEwQg6s6NYSe8X9EKCLU8N9KyULvMDWpIdsKv5lDdNvXOjhW6ZHhHUdFPNjnAmci/9vVhrM9Jvxr2A1zg+NsJUYjQu4HnC6EkBThp+j2cYthxTURxweHR33Mmb9tV5k6YMx5cggF5m+fl8oSTSqlVnSzXA35Lad8IZzbVmKrynGFLeBd+AJVFRFq2N4lIpRVPRwiQpKLkHHPQ1yV2WFs9x02msktXX7sOFNMU+DuyDNeXyXwUsi2cX0hb+w4PBWXdeOmLitEGvgrOiAQGFJEyBsNcTXiCuP1jedKfe2MJH9z64xD0czCz4uCf42+Qo80b9Pl2TiBLSDZ8y/GUmVq4YBpy3pzRib3JwCeD01jwBfF+LZ8I/nYpSr7ZmjC746x5Nny7uvV86KgYVnd5gOmA9a6PvgyTfvC90MONhEL0FAgR0N3P7tfclvJOlLT/rKfJMBkW1of53NMYfadhmWxvFGlcRhV+DgiJA5jV3w8DYMu2GR70+7caDkWCM7E6FDDXnZ4A6oVYRoV81mBwYyiC97BLXpdXAsHiR4vTfwDh5vGaew+XZgbgAQqSBurCrlW/DtarqQZ4AaOC1XoqpcSMdZrTV05+dYU2Ckz+r23I1+jLMwPaZrQrxrVItXXYvimgJ+QZ8Pm+JRNv+eX88tz5Fl0cnwk++izzz7ViiFtF+89PI8cA2sR3B7QiJAflSn575XPxH1vK/zSKwBUyt+2FtWB+opcnzz8SCNx9PzpE10yB/oLQednF8wBTV6X2oeWz3uNFV1u376t+/cf6DYbdP998RnfHLP5Pzo56rF/ebnTlnHn8bWjz/0ehys+0pUckAFmp3NeiF9e7FSZKuxzgA0M7/s5Y+bpk8eyTQr9+p8aYD/muK7c64FmjI+Z8bKjbHs9IrBBMgYmVaWSZ4VwEB98uWKXxp0WNX64/9Uzj2r4vyGgQfZl1QJOZREzgwbG2YC9AtoA07f2uGwABwRm1vo+JLp986Y8dgNaIs4a95m1gGECgVbbYxUyFjQn5t0J++304Ycf6YAX/43+Bk1/Y9Hrm88++4wD56f9AMJ/yue73/2u/DeTHz96hB0v2Ids8ONGT5487S/HMwM7CBFhgqbOa4LeSp4lmOS17uI6fY3Ysm/pBsRWkQo9zb/vbck93u/NwC/4NFRokBwKQhtw50nnkGkzwdO+CYX5R2CzlK8VuyJNpz+z/vqYA8Sbt64TR7doW+U/AXL3zm298frrOj09kXU+ZE16ysHP3bt30G/qtLx3Hsl5x+SnzcGoF8+fceh2qsrEDi/lb2dOw6Ab167pBQeAb7z+BjGArMju5+9xAPchB4b+puoPf/hDi6Y78L3BoVpBV2gW0MIkEvURO1QWMjZ5XujzLr65ZC+1w5+2mXOUC6ZQojfaKyPVbYUNImihfSRuxOUxncRPQTcpEUHr/hNBVEOoES+wx1XYmC77h1t/bghn+gIgoavPr6YVgTKT8buIW7dLXMFEBBghcYeFUEr7q9GUCiPQ0McIOgagjlOPXwCUVT3WHTcb5hdANWJrv8xwnNg2B5xneH4yjM9GTMNwzT+INbfZt1vm38azeRYvyHy3zpbdttzhrxU9V/ZXjYJicqGJmzGbEjyTtc7vvvMec/FL+c8j+c9h2fZv/ehHeswh6Ql545B1zykvfxpxOHShmlZ0bMhgGnv5hJopX5gR87zqdctVwSauNXA9Jj6Hw1/ND+6k9L8Hz7hXpw8d4CHOJ3oxfgT13r+CIYUkx8if/7N/Tr/8y7+imxwENxR+8uRJzwv+D0k//OCDnidW9LDNbK+d1yyUvQ6BXsQq49Rz6IbzHfvm3/373+x/1mTLWPY3tc+YYwrfeW1yxv7qCbnWB8VPHj9lrI064XDfL60OOQD94he/oG99++d0l9w/MR5yGOUY9p8b+xT7Oh/+qT/zJzko/6qmSh3TL/z3hTfe0ENemJ9xYP6Isfic86T/z+/8tt7mheKz8wtd4zD9zq2bOsSPue50zJr0zdfu6+bJoX7MfqrtzvXs8UN973vf1e/84He1aMZarKEquoz+NvS9O3f1lS99WdePTzUxlu4zL735xhf03/zSr+grX/4mPO4wDlMsMRSBbcjl/m2YI2LCh7ONtWjDN885JP+3/+9/q/d5QfP1b35Trz/4gvw+/fzlhTbYcEde7zbihecOGwZjyvHjWF3x/cw6YxonbYj/y54XmlZ8NzBmJua1Bb5SqEnk5ws5/9h/J8ydz8lhDx9yGI78K/K4bWJ8eQ224EdQlFXoPIHf9nEJz2liLYGQn7E+sF+v8+IkM+VcfIx+iYwjeC4L/hBX8WzaB+TPN157XV/7yleJsxtiwaGPeHHr9dcGH28YL95HNvB8+O4X3hv8c4dcvEG209NTnZycyuvGx9jkAh+foMshfJFQ/pNc167dUEYhs8hHq86Js8rqdcvql3KeOy4uXspA7733jr718z9P7r/U7du3NLP23ZEnnH9ecs61Zc//+oM3NIyjrl+/odeZK+7dvc9651a3u9cNG2yNmj/zT/5RSfD8+fP+7cNvEqT/JTx+7dd+Tf5TMv8lsP/lMCE70knc94XgXhlElVdqE+V2rIMxcbgYeE42KwNiIcBfJcqF4Pbg2PSFQxHkidMX+SoC1YHkyAgC2c8zfIy7ZYA9ww6XDMqZxOc35ntYMegINN4yOcgv2Dg52SGOPMiHoSSSdGPwOIFZHg9uD+BQ9AE2kryOWHhfENBebAvZE70M7wkuIuRBbRkt+6s+16dxkuV0gA7QKfhZ1tZ5NmRbtAHGNFfsZb4DSTigLyaLgKhhI6LTGdksVJb2PEq+DNsnWGzXGDVOFMNV2gAAEABJREFUQF6szQyUhl6WcXYfPCNC4zRCa4BGKLCjE4F5225ONhcMLL95XPGN+UQkkjQF94Xaipz2U6O/QVOBFM35Yun26vKHG4VpV3Rc+93txtVVn+DtspIou/z4zUmnQb8h94rMCewBh+Ep6JGxG/yyUpUB6NJL9D7J9DcM9qBvR1xs0d9yWr+sUlYJQRBWYISqUv4XETRjOWibJ+x7P82Sa/sKlm2KMOzKXRrxZWZpQ4J3HCV8j44PdXR41BPhyfF+0epkBXUp9B9cCX5E9ORnnRHiSr7W7wN+io4UXXbUv7JlU0QIoP7smImI/k0sKfaw+EZcmamIkHkV/LJSQs6IUIgrUovtzvOMzaK38hO4aTMpqyT6dHXZ/lKo6+tJGnLubpIiAps6rhK8RB1rTY/tyqRkvvZHZCpSHT4DXjznMIBbsk6OQ4ztKgvsmU3FTpatsehbkREgVaaGTCWETGOsQYnMHQmWjjNCSDChCTmIJcf0zEZjYQJzfWXBlKZTBb0CNKFRCtoWcpLvmYOGceg0xBX0ZYba5/YNJTEgroIO2sg6ruBLoUvGkmWZWSB4Qp6dn9BhQY6Zyawh5IL9rfPMyyovJAyzGIb2CEEfH/FsP2NKRQT2cE4M+ZtA0zQp+CeMdsAk7XyVmb2vKuUJMwJYbDSiywEHc7abaHN+cpsgjJVU6CAuf+tW0NvykuqABd+IfyxjobtCzDcvoXu5lw17GnYaWXx48GD/Br2F9ohQZXU4yPFp3T7usz5ZpUPGi+la9804QmplobUfYxvG80jbjP98mGgZBc1EjvQ9Uv5tER9SvOSgKCp17949+W/G+pB8x7zgfObF3a1bt+F1yOLmJhvKU1Re+gZaXDdZmHiTXuA3eCWDLfCxDx0AVEYJVykVyCd0WHnJRFyirw9vCh80+vq3f8AjMckvJFZoDcOoRM6g3/eeD2wfcD2fLMD0XAVeJHyaDCnjOc4ODg4UGcpMbYmfbltiN9wWASvsBb0GvaTNOi/EzoDdHHuGj4A7xTQiTKvkKyLUrBgP7rMsVPk02rnRHxHaP/CMZP756nntD6IVOngXSRQBPHX9z1zuMZ/C7wMx1e/ULXeEe9XxUUcwpS7Kvr3R6GKdVusPfOuyN2BSRX6rwkOZSspqewJT8Fmxzat4s44L+NYhwrRD2e/6/IoIaKITeK8aTSMrQWtaGd8R7m+MxVUzsY546uuAJvJy634xL8DUoONNl2EuL7YaiBfTNU371HEQkbLf3HbJWsPjwbkgImRbuc3x5PWJn4WNs0ppXU0YuPIzd0SQx4L1Wpmz/bLB9DseTjN4P/ixEJRGvJtea8aUTOdVPaBvHqY1E1emk5WKCHlcWreAxnqFGxHgJzZYuw2oqPBN676SGnCmtWBD03G9oYvXLXT1zexCvjNNw7oPZh2vb2zps80si+1hvjvsLy7D+gDbeM7x5mH5rHdkKLsu0eVqyFOZygpVoo+kRlwgPrW1z++GMZ8jxqDHlV/aV6YG9LGvnXtNW1wJovVx3wqdFZ+v6OW79dnLMwNJ3KDoDlvuGM8uB2woI0Lm5UNdqlYZWMky+9kPkeGbFnKGPbUS4667CF7G970i0aV1uBnYyIJeyLk0qjqNBm5Vdl2cY3pMZ1PCzPneeg30J0Vcfi5sZVkdg+M4qaq0Yc4xjm0f8C3Gm8dXQ8e0rWqAJvbNkP8hJnft2+BleuZtfbxuC3ozS7bLig0FjJRK44dkfxs+Apr0RYSCPl1dsO3+nZlf3eRvY/nXnr1+t84b5PZhp8fTAowPwI9Z31+/fk3++6feTw3kzkPWncb3tz99qPqUg9QnT57I8tte44he8F29toHpJS+sr3OAMYHrWDZcREguErZCB9etKPAvXpzpnAN2Hz4+5rDF9LzmasTlNTbSA+sr/4djVakvf/FL+vKXvoTui47pO+TgCpKKTHn9WfihyzQdSFl0BeXqA6/+tO6fx2HsPtvNl9h428Xzf/RnO9jm3shP5KcNBwJb1i0Jj7U5biFAIqmxyChrl8XGCIjDYk8c3Rq97aqh4T/X/ZjINTBujNN40dDvhqdAAvxGzK5q2HPtxXXBRwrsbEEbhEyTBtpXVSb3phk+KfXD308//URFnIIptwWOqKIG7sJ4E/a1ns4dSbvHh22S0PKfNYgI5tlLeU+CurrgxcMPfu/39dZPfqKHHFS9wSHDr/yxP6Z7d+/Ja4yFPDaTk044APFLmKpSg8dKDqCC2IE8g4QcaKjGuIsuy6yZ9clC7nK8zIxT1DCYCh9FpA5ZG23waSM/Zw7QyT6mV2gkckJUCRykO94K3xD/Qv1QKTPAKe3HbvIC6VhnZ8/ll5CO55BYD93Qg9cfyN+0/eqXv6JvfO1revONN3UdfTasvzbj2ONlQK8NcXHt2on8MmNlDfuNr31F3/zGVzlY+6Ju3bjG4c+pmBx1OI16yQGf4R88eCCfTXhd5hc8/nOAzqXb7SV0J/a/Y7cJoqAGFkKvGdsN48Sh0Q354GrFMNbF99YaoCHXUVUDvEZktP+y8DNKGSYiOr2IUESAI2Vmt8WWOKjc1wdw9eoCbsGfIAokPtntu2LviOj4iU3VAUyv5GtB3le517xn+xR/2jdVJbcZzveGLpHZc/2OAyz3G86yud1wKzB+9nhxW8Ovzkv+TxbdbwsUefbl+bl82OcDtwWciHC3spI4meGrbqceF2lZ6fcHuBWZF2T0fcWmCwUSWuFl9SwD3uAZGmbIuHZ7gtuwUQMeUkp+vPf2uzomVn3wejhNfcy8dveugn+Vycu3scvShbv60dn4B88Rwc/9B7Iyn172TZ//DDMDNqHLTQHtSp7+AB0pWy+diOm7L0IRCUn6OgPJ0UGrEt+u+ItOvedvAH/8UDdv3JB/49bj5iYv7k5PT5RV5EvnQSmRwz53UcA/040K2x36jWcfhD9lrD3lMPecPLrD1v52+ceffNJ/i2acJkUE4/FcPtg/OjrUIXuzQ172+QxhIv49Vg5ZG+zIEy8433qfA9EnvPj75OOPdMr5whltHyCzD12vcdi7IWf77MeH7Nc5SB8Zvxfg2peeH6zHATCO+WMOZ+/go1NeqAnH+/8d+fmf/zld50WZsMl2t+gDDoA//ewRefUM/zXG6qQkjiZkPzo6YR91rdvJdG7duqNbvKA4ZN4s5/kQZFaFkljfyX+KprDh4cGRhLEde4n+/+7f/Tv5m+PmDbDGcdDde/fJVacc/n5LAY7/lM8F+eIlezyPg7OzM733/gfyny4iNeqEuTuxueludxf9xd9mM2nhDOjs6XOF45Wx9oI53C97phz6i6BEzpu87FtI9Bfksw3rgKDNNL1esz62x9HJNTkvbFmzXUBHNeiMvf3Z+aUiq/+/ebZrkrc9N4/ThnO2SW7bceZ48fxFt9s4TZpq1PHpiTasKT3urTOm0scffcx64KW3uZwhHWoYJuLhQH555f4dujxB/kvoNeJ6Yx7w8/0lc1QF8U3sud/5xz4vZLOvzcd+9pnUDWL74CqmvHf+lBcNm3HUzRvX5T7vOSbobnkhtELPdhinibTedIOYunHjJnl70+G9rzb/iFANRRn0s77yj0oAB71p+7DB9/9c8X+s40nvPwf3v6S/MXCuPooIV/ufVIkIHLRCqmnAEXtZW4d58YLgq71ZsorA22ic7NClJ7RxGvoiYbNxQhKLn60ccDMJaybgHQRNUmQCl4oIBumoHf0jgUOM9AX3MA4MkllbBmplIMcgHz4vJJOXvDWLLJKIeCt7pnEYerA7eByoDmDfe2GwenCs0Hcwv9ooicsH+xK6MnlZecu3Y2DsmNBn7k6cZuJFlXWICG1JvqYT4DnprAyeFaGt055/I2FcyNdype+8bGX6nmQj0GUatdLn5wHZzWucsBc0C3tb7ohQYiPXLcOKHo2pyBuRHUm4dZ4NWy2yf2xvD0zDW64Gw4atDGdZA1qFv2iWbdFI0gM2Nk5EaENyzyoZLiLwTcmymdYWe5iuS0RI4Jq+F3HJs/X3ROFEl1nItEocsC7AXVxgC4xjXNOxLhVJzAw6IOkU8C4Li96uFzi2R6eHbQObCB4Lk+qON7yZqciQ9WjoZ3rBoxt8D4X88ebHbe5POl7hrNAchpTf5nmR4W9y3GSyOz4+lvWZkWPLRq6whUtEQAJtiZ8wYf3BFbFvsWyyLDwv+HUfP1tZj8xSInOR5PcTvOlJM/Ss8+CYRxl/C8+2x1TwW9Vlhl7D74YZh0lFrAzjAL2mRAfTNVxWqJDXzxEhXxmpylRmqCLx+awdm8qIgJst0+QrgmdsIu6m4UJo8Ui7ASj2hf2XhS6VtPBJ+gG0rtKep2PNcH7MspypiJDr3qRYpgQ/AnhwfVApgqayEAidRLuwtQvVFZjIVJkWeFDDNvRj624/xm0nxTPSyJftBTExVJTgulimBTu6PyrJK0svVSWXRBdY4pO54xgusxRJzTL02yrDDYzPA3Kb64gox0xlgr4qaLBPFyZ/0RLg95xCzvBBrW1Fk7KK+B9V0II8eNFzWCg0EA+p7If97rPNZmI/4WF7YIAOMzF2xnGCTTD+NxrHDTl0R/6+FGTIxTvteAlgmWZicmHTvbIRDnSdyDWXHAqaXmUpKRAihJt8eVyt2LYxFrPyasHd+iZwJW4tl1/Arth9R548ZBG4Amu+7tuRsz0OJnQJdIEw5PEbnRGhFdo3ONz43/2Fv6A/9+f+vL79rW8j/6gNOnlh2oDri0ty0otnz+Rv5/34Rz/SAYuczchcgx6XLFy2lC++/oaOWOhibvlacbz1sjwrcW35IwKzXelmIAT1k0XOcZAikQlM4I0XVcCvFENJiX2KtsxUZSoZh4iorMLOc4dbsUWW8UyuiK/189iwDytTEaEGnLgqi5+irX1eqlI+VLBeQseB+AiBA7PMUjEOzMclIrvMDSWCBScGloupBnqEceDnNmGTRtsKzUb7kKkI6GI0mvsiMcBekG2lf+2NtPiTAhYK8HEcibayXB3ffTS4Dh43yQCSEh6KFM1awPX8NRM7dMl9lsNlYVxG7GVZgXN/sxzEiHH9XNgVkE7ZsrnuXIqH5EbTfzWvm8YCH8tq2sY1UBL3xhPXgP+8ZvCcNxCjlsc62d4W2P0COKu0OZgUmYzXSQ35LPMwjDJ+ROB/5nZJbp8YV6YXgT4Ib1nMf+vxwLzisbPSHpHdJqQ+7WjvMQiPLXnigo3AJfO79clKfNNYc+y02CfwCQU/hUelwE7iigjxUULDPHvBrr5LoQF9E/3dbx220O9yJnJgK8s+c19NL9TpCHjnK9tZxIn1eFV4VBS+xR7OA6YfEcoqpWnSXkk9ssdo0neNjWGDfkRIFOdQ585MbAW87eK1ZSgYO7Ne6W/6IKigPeEr+9qwZBMJQbwe8lpqyNJtNiMNWjv0sxy2p+G8Ed6QS1ysk9ttA9cNZ/1X8Mzf7ZYhIpBjgYcUETKfhvziMo5jzB+KEe8AABAASURBVHSMW/AWsgT6us9131/R6Xj43XYyrHUy3h6+euxklKzbjrXHlpza+7FNoHd63OMfWOPLUdMwaWVO8EGy9w8L9arc0wHHceUc0ogZ6xgRV7oEJJpW2qn0TyiF2J2eey2juFw3XAj/IHtANyOlpNDv8cVNlSVA5KsB57tLZior6Ao/CuH2dz9S3I/JZLvvOyTzW4hbHxZkYZcI+RDdvwXhzSaPGt1O9K/kB9vqJZv3iTH67NlTDhaeq+g/4TDCers8efJEL1+eK7Ow3aCJuXsaJzbDhzKc56FEtwE8IVDDNpYpECoz+Rla8XtDN29WvQfzyzcf2H7jG9+UD3TGobTgNywrf2vRsbKZRt27d0dPnz2R47YSWtD2wUzjbvrDOCBX4IGmBo+ZXLASh2FYCb6rsoqauKciAv1G9GC/xJx+eHgs/331a8T9E+ZJ473/3nvyr7/bJlJIycd4kfBYyWNjb7af+/ijfYX3wgGN42gmlsTV0LfgPSKj+0GW24SNIkK2TUTo87kn9PmV+F19Tto3NnzaO3kMdPNLbo+BzTiiT8kb/y996Su6f/817Yj9wB8wY/4M1jPnMq3jkyMOFK4rq4jVWWJ/sWWcYznsMWiA1v17r8nfrvwSB88PWBf40O3NN9/Ut779bT148LpRGMfOLUvfo13w8hQ1zQpbN0kIqP014NOCl1sqq9O/RDbnJdvj8nInr+lmdPO4xW3CrehyrCP2EuM4yTaOiD1PcG1vtzkPmcvMmF5BrExNzB3+pqz/VOxCu+NhRCe3F+P/3h1iiVj2N44hiaRNPhy1Dbas5bJShZzXOLyaxgnygTwrei06ZTzcvXNX/hMDP/f1b2DOphUeJ0dHeu21+7oBzjF1fxPeOe3a9es6PT0lB+9k+xyw7hrGQT4wO+NFU8Ldci/EK4xE+Ej4zBbcMtdlZP827y3i0uuQIZPDvlGNMWvZix8BUnK33OM0qaq6vV7dHWsLMga8IvhJWcG/QNcGruU37wj6qEQEP/kgcKcLz8yQS8RVn/ZXYavIvb0ch2617EnbCv4lcTUzvjyO7aOOzQ/j7W27yvNiQL/jgpNZtDUKcwawLzlMtw6FXtbjsB/IHjCXbxWV6Io9CJiI0Om1U3ETZLQS142YcJHwIY3us5yWOYL4R9hVkul6zNoWy7zir1mJDjNjeIedFtb/O+JUfkFGW0ILAUFc+97Ua+23eRFln33757+tGzduMrqlYw4uJ3zib9s31owrMW66kEbGhYIA8G/4wTo2/NQss+mbAt1pobEDYHKTq61XQob1mHGHwTpd8COA4pOVykjgwMBGplHp5z3voiFonxijKzH4gx/8PrrvFBGqTPlKhbwvachoP4q+hfoCH8RTlxt54dBf+Pkw/fd+7/f029/7nj786CPd5iD3/oPXZFkuiOkV3KaQ12Eruc3j+Dk591MO0J8zJhpMD4+OgQheXF3TAQfXG+aafhDq8XW4keVO5D5iPBXy+M+umHbL0LMXzzkEPic+2MOxDhS2mpF1Ym91fHqqA+LHsei/hf7Dn/xYn376GbpiLOBW/POd7/yibt6+rRGeD954Q4Y9Y957h5cpjznoDeyCul1v22AcN7p1+w4+v7HPV/jbsV2JlCZL8YvuFRn8rWjPcRXZef77f//v+pedvvOLv6hjdPYBcIA344vDowNy67l++7vfJa6v7/UhBi/Jf8+w0zn1cdro+dlLRZSeordSXYaBHOP1jPd2QQw8efpEH/NyIjN1BJ9DbOq13Mnxiez3lbi7jc4LY9W50t9y932aRvoXBbbZTJMOKGOV/Cf2fIh/g/zmg/iGbi+Q6YIzKq8FHO+bg0333xH50LpzzCIGGnvTUU50M2coz3kJs2M8PfZBPL5cof0YWT3m/U32g3HSMS8mvvDgDX2Rl5/XOKBvSLND3kfAeX5QEc+S/EXjBf9tsY9fNpvnAfvZA+hu8Lnl8guRCZvtgHH5wQ9+pBf49ktf/pp25ItjXuIL+/uFQnBvxJh1E/pvOTM7ANfrJP+pNdv2kJj64IP39YK1k3UiKJDkZ/vJPyr2duSv/uqv6q/9tb/2n2XxjAH9m7/5m/orf+Wv/Gdh/5cANJLHTJA2RuBM4Ni5Lk4ihwT1K1pO6JcMfsMNw0iMFBNFKRkAdtKWiWnLYayDPKO0JRg9mBOnZySwoyJCSZnhV7Q7oJrEAmOU8YJ6VklUjLsi2zAMMrwXNJZ1ZABdMigMb5k8wA2TVZoJ4pWBExHi0+kU7Q6sYYCuJNOyvMYp2swnIuQDfMuWmX1R7P6VYPVbIuObV2WBSlqGR2UqMqDo51CotFBqPJB4Mp286i/fQ0pG7CVBP2PrlcGxMDHSqswEJUkMK/It+7iHBmDItch6rzw05DFeAB85CDG0zk2sPXRpe0NTXPGqsNsqZBbkV4Bap9GQWww/gMyD2TqBcZ9hNpux+2MiMbltJnFWprKi4ww1dnmME8aHpiIg2LoMwmc8Kfg3M0Gb94YNbmHrcRx1xMZgmg7gsekJ+pABLy5vmBwzEdETM02qTKhIKzQF98COCwlpRfGhBgUyRbhHMoj7RUMD1h8nX8NaDxfT9H3I0jELYYF7xILC8Z7wmogtw9gvpyQu22AcJ8BS04Y7sRQANOzckKHz8zNlIjkHNBL+RcxmpUVQVmmg3XxXbLk3VwiiTBxHJMkF2VdFuI0CwMz4MHyCR2enQQ8wjXGC3vITfuwc9rgrdokM2S4jPrJdX8Xwiryz++FhGDMvbBDQKdp0dQW8TbIxjhqx5uYkpn0X+K/kMZ5B/RJhBTah4XGUAC7Emeh0u/3gjcWeJ50FNewh+PYPz5nEFbzsJ9uvSaCDiX1X0woa7FxuhcweB5lwoj0ilC60e3zvdrNMd4EeFGS+ESHTNo7jLwu/XOmCmIoIFfidLn2ZCTzYdHrsN+QQ18rGXqZ7JYvl9IRnXqa/w2crdBt4hnPO2LI4W7CPy8z9koWv6bsOSRnWL3ocdxGhUPZ/FdX9KFrWeZG4GnxNP5G1iH2PlR1v6LdMvKvtBCZgGsnNiQ4zm/5nHDz43nXGsQE9mApW8ni0qM6f4zRKIa7oN7SnLkWkIkJDFguVjRq2WNFzZp5o6LMQz5kh6zOMg4q4F3J2n4Nr/SxLSJ2O65UlQcdtCa7j5A4LpR3zx8OPH+qTTz7u9Ax7dHikqtJnjz6TD0v8LZFHjx/LY7ay+oH01HPKkR7cv68VuSyTkMF0L3mz37CNaSEAdGe6ViyBhijPTy3kqIhQ6OpC7sjsD4AA62qwziK2qC7k7BX6onPBBjRpILcJColMxl3Rz7q77nHhAgtA9rEoqNpmjXiiEdrI5FzNuDVNx1JWKqC3wmsFDpJyPgv4VJUy9rQiaOnycu/1kOn7p2EsJw2KcIs1bntc4nn/RCSn6OeHDGNs2iQZJaAdQTsfUVb0XhHGZaEuLrdFhCJC/FBkUExPotpFWMlBdPb6cjVOIkJCjhUfrOhoPPujsYkR6B4X41jgNHl+EOAzNt+xzliveAd2S4ATWgFAIO+KzahCueFf+7wxj27x/V4vmMr9puMxObOuWdGpQdPFdfc5Jvv4iZTjacv4bdB2v9t9F5dxuMm+c33HmIxAGvBkRpL6HMi4tXxJe0Nfr5cMmxmaiV37YxhGZfd9yrlc0EniK6uu5N/rENpfK7GE2N1GbrNMEbl/dgNg5sVNK7JbRtcHxmoEAHtyHX7FBnN/Qaj+LLoNuwcJjdOkFbltC/d54Z5ZwK4ybgfvwIHspcxUwmPB30HdPnwFZ/5es/RnYCY2AjN+bShjW43jIPs/YFTozg0bzWhriaSIgMdoQVWR3KVpGBiLg3bkkpU8NfLsdd1EjrjLIdUhc/RmnPo3v7yG9De1zl6ecXh0Lvvkkpd2l7zksO8tu/8jMstn/oglt1k929Dt4rKs1s++sz4LOdHz0IqtM0sriAsxGxFd5oaN3UYz2IhNxf3OEf0OrJUcp0nDhoLsIMrzatXQ8/tIPATYthWa01aUofshIuiRrL9lMq4bIgKytOA/P2+w94osljHxTUV127nOKZwiw2CqYYA3/gVvJUYte0bIcF4vpGUBNBTyZyXflv0lX7bW/o6acr+L5Q4q1mmF7jCMnZ7bDWSeWaHz85eCFU0h5/6Q5PmqIbdLBDpBeMHmPhT0fDFvF/Au8GfxUnjb7944P2f/9OTpY3mD7EP3cRq7PUT+GNCxKjVDJwIuFNs1sUsjdhdy10w8wZ6DmyNN+OQ5G+yjo2NZwy3xtmWuF3kMsekfdHR0oIVDrouLcz1hznLu9p+nsfyVCZ0DBf8yJMu/t0PJY76wX2Uie/TSsJHgNMJ3xG8+sHj89KkeP36is5cv2ai/wPdC30v5stz+pv1jDoBQZW9bOmb04ybHp+XILK3E6YrPXKyj+7o8tNs/boO1TCciuAckXJAI2/OzPwfytv68b1mI44V4Mc+FdZnvK20JDY/LoWzhJlOiqct4xPg85UB4xb8Lslqm09MTff3rX9M3vv4VfflLX5R/Q+Dnv/ENvcFBkn8N/vXXHvTcfs6h5sFmktsK+x1xSOJD9i99+cvyAbsPKxKeMzIs9imyXbKPtO8jkoMh5gc0yaw+DqqKp6sP/TM4lj+yMEfKLwqE4Na5YasGXferoT/+4tPjyRSsD80SNloAcB50rgNdlWkyRtKQoQPi8mCaeJk06IQ9yoZ85TLR7j89ZL85Rhb49b/H/tHHHd85q5A5IToOxDY2VEiep5yjjD+OpZG8esjhTVYi2kKe2Mk4w5DyPsj+rkz5m6dvvfVW/1vBz58/14r+XnOOxODHH3+sFV+bTwZ0QjK9htKWwX2PeCHg2PQh2GuszQbyRFYoof2qWAfjBIJmSFV7WoadsIFlLvCOT46ZCyZ0mTu+8WxD2zWhFwEedhW6u839LhGhytRq/7hfoeBZ3Gf8Ly7nXdNAHVrpj9BIPrDNIgKI6OOzaMvE9wAGwlYN9Ilx18CTIgI+Cw3Uxa1JnRU/zCu53751u7+Uo5u+0oq9xnGS/Xn71i0392KZAh5+aPDjA59QVkE4qDf80Yj7hQPi1jUTl+WmVwtr/xG7XeNw1i867t29o+un1+TDRa+17969q5scqPs/yPQ3f72P+OjDj/UOL+gCPH/58ILzBFVyUMoh7NFJX39VYGfyJaw+/0QGdZTl54qgr6Sx3DR9/untgGakEltFRL8XNnWbuCpTwT/322c0KauUwERYM1q4Z8Yel76vMr5v8JLi2vGxbnJ4av0ONhu5DPSb9jgOUJX6WE9p9dgQV/BAz45YCOqP2GeckUeGaZTP2wrfTNOkyFRBa+Lws6A1DBMvaE/13P9/2/kF+X7q67sD+v33sHd45CW5ZUXOhfoJZwyn5KMRGr/83/w3+sLrbzInPGKv8xDfl37nd7+vz5gj3rb94eXfrp0b+42C74DsyLZgW9t3pb5D/mIeuH7zpo7Qe0PHjCcSAAAQAElEQVTePCZPWr4PPvyQ/L7r48X/4egF89Jnjx7L37r2gbLXKJ7/tqxR/Vsq4ooIfjbsgh9d5al/4Ok5wOP/008f9vHXiFmP/3fffZdD+tu6c/susYiWwB45r1h+5soVvb/My07nAPMaOfN5gr0+/PgTWfYYRt1AfjD7f1xq+3vMmoZ5+LxlJNecMB80aPsA3HOBD8Rfsi7w+N+hwwSM8byW9m+HOO8bzzl+Ig6ODg+0ZX62P8/OXjA2sCuy7Wizqom8W+g4f87MOcIW5xxgP3nyuOONm7Hr598ce8BLlw3x8OLlC1WW/sSf+OP66le/oucvnunHvKx6/uKFfkLOPEO+0XFS+A+4Q/zTyJ9FPPABN7XlHNCH/sfExYZ5yzocYb8DzsMcpyenpzrgoN2/IecX+Y7rHetjy/gCPp999qn8ov+CPYnnMb8QsR6ZiXbC/6W7d2+xR97qGB6JXjv0LO4rc8dnn33C2D5l33xPRweTHJvd5z/DHx6Nf2Ts//E//sf6F//iX8gH7jMB6qD6aWZ+/jf/5t/oBm+G/9Jf+kv6uZ/7uZ/u/v+7bsfUUFJIQtOs7IP/kk2H5dkSkCsTVUT0gHOAnxNIjQHXGACegD0Y7cgkCTjQVy/c6BfXQvAmzs+MfUIieCJCC85uPSTERueCReK5HJwreA1+Dj4H0UDAzsA6+Fb4OViMtwLnwLM8lu+IIPWiIjJVVTLPLh9JaWAwmqb18QHkJcGZVUgXbNJCpj3Ap0kd1/jMZv5weHyhrJIHLN0yXcNbph22WRhAEeEu1tmrIkJZQ09aCwt0cSW6Vya0k6c97IxOIwHedeHwJosBgn5+lrA1NohINrejfDX0LfxU5b61J70EJxTQLVUOyNvwUesbI+tiG/keERJwLtathpGBOCmrwFnlgw3rb7CGDIJXI9EnvCbsMuNDH2hUlBb3Qc4HIpEBLlRB9MJzGjey/TNLwzQo4WkfNTUlsCEhH4sDxzn6eSN7xsQ2Y4tL4m2xvRA4wJvhaZ8JKk4MgKtqUCGzY27LJma/KWjYYr/AMeyCLZcdzwEvkDJK5ckqE7WaCvxDNkhbko7xBS9YqqGX3+5v7VPe/j/nLavr3uBZlsV+FjQpQpfEFyux1bBXROzjmeeZSdube8d3ALcZJ50xXiqrx4Tg44VUA/YlmyTj+9nF8Dv6E3q2oftWbGfYzNwn3mvXNG1GGTYzsOd+4nC90MXtzbojr0UVD25z/wzPFZtYPo+VikSmVSs2Mw/32V8R2AzkFfhMyXIoIEqbP9480qhCJz/v8Ge/M+4TuKTd8QQmYFgXVMfASIz6mwCOHVplmhcccu3wdVb6UZHR/en+YRjFaZmqShCi3bqqX16cuhKxx7P9zMNwbq9EN2xg2ZO6i3WbkdVtFxyo2EeG9STtNusrBXx22KUhS0pysZ2xE2FlWWmkf5V19EJgnCYlckeEGp0zNl4oM/wd16Zr/iuxYv4LdjI/A4/juM+L0KhKFmyTKlMD9essno5YvK3ElClbkoTPKz1WYsV0bCdYkz9HFbFumodMrjPjascm1/DOj+Y7wG+c2LQwaRcxLIS4YFF4dvay6zDRlwGnkAJe8oXcmSVP+ics7Ip2085MGXbBppahwS/As74N2Yzq+oaFRuFDx9iCLsa7f/ee/vSf+jP6xV/4jg6ZE95/733icOYQ7LpePHvex9MlefoQ/b/45hfk/9zN30yDvG5ev4mdOMiAnw/LGvLduHZDX/7iF4TkWomnQkbzc59LImvVoIhQ/xfqV/jJfZuR0GlsKGZCbu25XMAqAIvW/b3AbyE3mInVM03Tti0MmvC0fm5zX0d1ByTE3X2D7YC8lUlT0hMaxkm2X9CWxPyEPbzIb+BI9nz0xbNjZyV25Is+84kIdV5Xd48LyItHCrgIajgX+9rtPYcTqCsxSrd6IQ5C0DKApAieKIJYRGh/RW+f8eFKbggabRNIURM2agbvZYX2Coz5vpLPz7DpsBHG3mO637Es7DdMo4J/UGIczvhjB0rrOhrR87fXGIahQxEB2t6OUvAJYEMeBwtx4P+oMSIU2Nb5fIfse9pLn1sHxoP7At6KkEvjlpVy2Ww26AUs8+DYS2lik9N1EYBhuNJIjCc8RugldBbrjoArh28rNvRaxn9HWlxZ9kvTuBmUjEHTWhmnjo+VGLMBG05ZwRd29PgEjea1j4uF9gWaQWnUuYkbIKmFsZghVUE7U+GHCO1F5S4ubiN5oiHjSjy57GOYnNmkjFS3n23ViQe+WKC9KLMUERARMTtoQd4euzStyOouy75Djgaui+gzwiVzPEqo2wbYqlREENuzJm82kGWcRtlPwgmmvXYZV+2Yr189m1bI/6RIaeblQKDnMTmvqvr4t07+u6K+79hsGtflkrphXW/QPjw86N9e8lpke7nTAflmHEZdMj+s5O+FNcnBwZH8p0XctxBTlmlGv4i9DFuvGbCDuJxrZw46DLeFl/VP/EAXn3al+4oZKNggIqi3V9qoslT4TrQndSlkm0Sm/OWArJL9AxKbqJ0u2bB582c+RR9oqkwlsboie4OH41V0ODdI8KIurgV7O34Wctp8pdc0TbJuIzKYZsMGU49p7Apugrei60p89piPVKTjZu3xIIWS58QfurpWZAjqlSXnP8gIMD7Ri/kYJyL06opIzfCZ4e/iX+P/7NEjHUwHPRZecNC9Iv8zXiYP49Tng5scZDm2ROw84nDB/Oy3k+NrighN6Lbi8x1rjq4jes3obV9voHvMgYh1swwrsWtY26eB09DB68qPeRnsbxJO44bcNMt0VmQU9nB8eywMjK1rbJSdp85Z463wuMVBmtsTu/Q78tgWKzpW4S/aF+CECTITcg0xQhEhP0v7urg+/uShLEdkacDPtp8PQ1bssSDLAs0Ez/HakNv4K3324yEb+RvXr0n0R4QcD9bzVfEzqquhTwPX7TNydRrMjJZKRlMD15/YyweSYVf4WKfGs8fFOet7j7kd49dtLjN5xfYdKonVUlkO4Btyz/jGea0ydMoBK4JoM1bn4YOJ7fa8x9ANDg5v3rze92XXOIz59s//vL7y5S+pCpqMgxG7pO0IXR82nSGH86hlszwvzs40DBPw1XOYkGGLjMZZsKHviQxdVVnrVTPt5TZoWkaqiMfcJKmGUf5CQsfp4MCTIxjlfV12QJ4ZOMy+ZE1jOS62F+S5S9L72tc/AzLbfpklx0pmQhts/GCfrPBeWafP7G0uyaP+Ldz79+/pBjY4YL3Q1wzgVEor43nH+s70Dg6PGBsbq0deXPo9IrBndd2nzQY+i3zVWEoIHJ8c6REHMSu+HJifilzwgsOnQ8bHPV5svMZLji2+evHyArTo/hskbYh7bkSJyEsz+54zec67eeeWTljLRoSqG21V8G/uMjbN2GlBNzFuGznLe65L1qTWtRGDDRs0bN4Yh7YdqMjcVFWKgBLrs0T3oZJnybo3cCQ7IjSOI+3Os2u3ge0SEdqvq4OcvHRaCY0GnwXdVnQPqeNlFjFyNdaRx/gJbKX5hTwOM0I/fZmG22fmddOaxgl/bztIRMjwL7Gp85cPAY/Ykw4jckpqnXd03ohDg+TxsmCbhTjoBTmaQsJm/obuOA5a8fuWucj1WzdvMK+dEuPFgfxW/QUN/pkZy9M06uDogEPaI924e1vH5IMLxt3kGHWORL4tcN/97vf0wUcf6ICcoUh5zVHQQMT+iaufK7JYPoShpck2pNI/iYy9gJ+U3khbUA/s15C/NSmUUhQkeODDg/oNn7t/xSYrMgWtuJt3wU3f/rlv6k//iT+hX/rF78h/Psl/muUFL3j8cuEm++QjdLx147qOWReMyG3chm8tdyX8HCMRsi9HbH/j5i1lpfwN9Rm+Z7yEn4E/w0/3eFl0HZuenl4n7+84iH+u4+MTTV4LIv01zueecZD7MXPUx5890me8CH3KPsaHrwesKcz3CLvfxJZf+cLr+ubXv95fdjx9+oSxstUPfvQjJTL6cHyFd+WgzNSKjANjcKxRQRyuki4YL89enO2/CV6Jva1Rcsj7E63ExyFj3uP+PjJ7LNkfj7HL22+/Levk8TFDYwH2BXRcPG/6T91gXjgIjUIzuk/j1PenDx9+rB3rmfd4GfC97/22/sJ/97/Vl7/0JV3yQubYYxsMr/kcV8fk40ZMOF98+9vflnPMb/3Wv9fTJ880km9u37krVYHL+oV49W+HtQidcU7ic5cd66cZX0/EotfffpmwIOtPfvxjPcK+jylPPntMXO94qX6uHWu1EXp3eaHktVJit3Gy3CNxoj7uLnkhsoVXs23JZ0ecFxpuR9xf84uaa7xMIv9/+smnyDsxrxzrGuPiCH8N46CGLVZicEveRlRy6iTL53FuWw7TqEesRZ5ybvTw4ad6+vSFNtNG0zBoZG547d49baCzwK8IYO/rr8NzmgYNQxELp8AVOJN8aO5c5vXIdeLYaxjLKa6PP/pI3/ve7+hbP/9tnbG28NnFjGx++XDJ3OJ8M8Jzh18+fP9DJXOO55NLdD9gnvD5xacc0n/y8KFuXb+haRzkeXUaBqj/bD+MyD86AR48eKDvf//7cgB7sPtN/V/8i39Rf/kv/2X9qT/1p/pg+zN/5s/ob/yNv6F/+k//6R++ICFlFcMkenmJ8xw44zDihH0wVaU8+Bcmw9OT077pcJC5zYN4ZVCtBLAnwRe8bdkxuRwSoJ5MemIOkQyaioBaWGTxKCcQD+qIEB8ZfyWjmp6D1/eIYDBuFWi9Y1L2PTNVWRquAsNyDNA946CoIcdmmmTYqkFF2TJ4QEfH7APDfDabA0GayXPpi4IdCcQyF3aozH07sozwWKC5JUgdzBHR+2aSlDctliUioBUqeFWlEnyapJBcPFlEEEI0Ltio4BEK2TaWpaj714YyqYErLi9ARp6tzys70NxtJODlC8Lu8yG5kJFHrdxfdSe0Cl6VqQg4Zmig3uUG3/arTCnEAB/VkM32F5dxXS9wfB9HBiE0VCnTNF/7sTEJrJQG36RvIREFOEmZt7NWbHjIJOMJNswIIbckmpWk6be2Kzy3JIQV/Jm4aMDbzg2akenwUKMtEl9SWoNKpDqpjsPCCZpu8M2wvgtZI4rmPQ3T50GJj5oSuVYeQ17cLMjit8+Pnz7XMxbfnhhXFjRb4sbJaSbhW37Hh2mbB8iqGlXINAyTIoukvyiq5HpWKelDRJ0TW463Hckw4Z/AOw5AlrCT6UWEfNkGFakCLoJlAQwTOxT2zzLNUhGTE0k9S6qx5AjOITVx0BPAzsTmDtv7t0/6OHKEhwQ5JT8aVoVFb5jxV4PHUKGiMekvirB/Zmmg2LcRoYB2o73hM566DbG+LJt8hcSnw7liuoa13XqsoH8/ZMfeKzQaxlnhL65Om/sFE6ZAHNDXMAGhFXkd467zqKxSRCgz5MtwjjPjVaZMKyP7ImFF3t7f+a2qK9xmHjVoHCaJmLJ8OM5iBgAAEABJREFU9rlkm2OhLltT7FlAugGnvtAUVdOciVfnmQF/DOTKgtYKXy9GiS4lsgDacd22ZfFgedRp9h+9zzQSRn1BwUJ3xKdeHdCkcTNh50VZ0oDs3Z/IbjpZocxAp+x36+QyTaOykvZB4zhqRvcVfbbk5BXbX7CB8TfhvAHeTJueKzOTXD8oIuBnVRv4pRAX/Br441DakQc9LixHRcrfjMJaavDwt7BEW1XJcgw1agBnwccr/Q0ailBWydez58/6vPfhBx/0/739zzLHeS70/LNhQTAMgyyzed28cVOHHIT41/GO6Gv41X+X0Au427fv6A3m0Aaf1+7d1507t1hsknsYB4Zb4b0Se5YD9rJODZ0W2l/JZBi5BwDr4xhq2GQFrrfTZ3msW2V22zTj42Djum4c12092zMiNCODY6uhu+8rMr7iveALwzsvWM9L4sNtjdyDeizmGdngWQbboONK+KcpIv6DYjoR4dCU4ajiA1FWMH76E/2hwcAw2j/u28BeyRXm1xv40dB/RYZG/dXHeC69r/evatjC/W73/f9XMZ0ImPoTCVjIthJXKB32PFMjtgPhDJ+Rfd627SNCfARb/c9dhm/YVZXEwKp+yI6/uk8rZBqOyaTNdXFZDxfb2P5q2CYziN1BZtZg1unyg0/3qQ8Bivwh4JTSwDgz33GaOo7xzMOliGNxZQ7ymFihf8mBruNxxW4RoUzGDPYfGRsVqZA0DqMqUzv0Ga7q0ZK+lH/u5cLnFori2LnkAMZx7fornyC+IkzRRUpoJvx2zG9dX/qGcdKIDpatkCGHkuumVZma4D9UyjT9knXHnOi6aVuOBAYmHadqUPDP9kQNUe3+c+4BQFmpymRs7+S5QUJ4SZ5rvBaw7KsJB43+cDePAm8YB2WkMmlkszKvO5mmeZ2eHOuAOfAJB6xb7JBVGqdJziUT+pmGOWWiBxU/L8S27XDJBsWbPfO+dv069EsLvtmAb9rOSS/PzpF3p2EYVNBe6Xfu3npdGojBcyJXZimCBmQv4BZsZVjbekv+zKs+83JZkWEFdyFHrcRGYT/rOQ2DbAbTMM1xmlC1ddoRIW9GrUMqZHzD+XmcRnm+XMn301hdly5XJHBNptXgk5lgBjz2NLOK/lWeHyyDaTYEiAjaG+Npke2YxAaqdVzbYg+z19+bvMy4opmABevlVUFbZCoi+7Np0/n5p8uCyYLiummuPVcCAm5Tk+h88uyZLrDh6bXr6L/oCRv3HQePzq0+SBqJj4joG9BhHOU9yDlrioUDKH9784S9y00OUxZ84m+3JbQ3m0m+n5+/kL/MtGN9uoOH/xzKCpzH+ogvjjis2fJSwxtvx4j3OaYTETLMp59+yuHLUx0Sg9eIxS9z6Pv6g9fk2HrOBtzfIHv06DNsufaxhpGoL8oqZbik7MOhGD/QpFGW65WtHBsza45CFsfjBTE+EzM//OGP5W/yXXCQPHu+QWabyzbcocs4EQ/EmNtMq7L0gsMVy9XZZMIntb8CM9t/K7KtoDTFVf98RXcPt/9pHhEh+cO90MUPK/PIjP/E1VyIoyz4VMEremnEoOXpd0lJGb2OHQbG8aRvfP1r+hIvzo8ON0IYHaDHtdNjHXMgaT+7NMbNQDz6T58cHR+SmxfG6KUW7GCZthyKzMyrwUNaD/irktiZuZW25MAPPvioH4pcXmz17OkzfcJBy46x05BZWCCIkUS3zOBxgfZOjo1E4KSND65szF1NBW33rei+sjJv3Lfkli17AMfIGfuLhsyVIEN7pT6AU8hV3D2eXE5PT3ueEZflWPCzaSR491+7ozffeCB/k/KIw6KVPlObhqHLZ5/viN9EMMdtcXfddBxDaCHxA5WUmV1m86Sp16dhYJyPusmh4u3bt+T/fO/WrZvE7IBt566rY8Fj/fj4uLevxEbg84Jo16czyP5nMPwnON5551295BBtQd/KUiMezXsip1k39atpgU7DZpimtwgfGH5Bxy1jz3wxtAbslegVEeIDeIP7qj4vhbQ52iiJi4WehZ7tsiWEVsFWGaWqAdKNom4Dt5mH5XpVVs46pMCm6rlvx54KcloYg96fL+tWMy94C1lMqLVQRIoPaIH/SpXo2ho8Q1WpkOiPPi8JYse8uLgkBv3nMbweNt0VG0WmFub9FVww+IQSws0KCMzGj5/6DONA3j6Hfujevbs6OT7RlvyAiXTIweZdXnTcunNTd+m7z1r5hIPFg8NDHQE3kCdH9h03bt/WAQekxxzsHZ2c9Dzr9f2zZy/UX3ACX9htRn91ThI3+WqM5dZl9RPyodtK2T9d/ezK8yMoV03CZnhBVselV4SdshQRvfBDCknoX8RmYe8BWzq2nSs/Yv/w4x/+gP33pUZ8/hovn47R5x6HrhN2OSZvH/E8TaMqoQ2xiNBMjug2xt6VpQHYO3du66tf+5r8WzE3OTh3jDsnPHv+vB++n2KvQ/Yfn33yWT/cdcxs2EOds6cyzHMO2p9xKP/x4yf6kHXIh/6NIuh+xCH1tdMT/fJ3fklH06AxU1/gZdXP83LQvrjgDMS/IfUIHNMc0KMHK/axTSxnw8bi8hiyqX1+8gG56nd/8CP9ew5ev//DH+nF+SWxf6RxnGTbWLYLZFvBLWzmtduPOay+JCcVdtyxdklsIcaIdd2SN1bGX2Aj4wTMvb7ZzVvmsUu98/Y7Mt4v/MIvyr9Z7D7jfPD+B7QPMj+PG+twgM393IjZB6+9pmvXbsi/ZXDz5k3tyMmJDWyvfa5KWefj42N5nr11k5c/J8c6xWYu9/GpfXj37l2dEpum5/buG9YAng/tz63X1eTuDTHv+H/Egfwl4+D0+ISXlzd1E5+afmCPEf1djngpIa4VOR2LHRc7bDYTc/mBahi4H8rf/v/cllnEz6KP8es3v/kNHTOO/aJ7YCzdYK/6nDzvvqecKRVjZqxJ/nKYXwY5HjfjqAWbnnFW6i93etw3nLpie8s9Y5/g+cb163rw2j1dQ2f3+yWEf+uk/xkZ5BP+EddC3vz0k0+QaRau07XTU+bQDXIf6LV7rxEPrAGgd4lents+5pDdh/eboRTE/w3ygedT/Yyv/EPh/58g8o1vfEO/+7u/q9/6rd/qB+r+5p4N+2f/7J/th+texP39v//3/xMU/td3YX+JwWZ+4vIgSwLJzytOWJjk7BzD1ZAk9At5UedBGhGacTJoGgjIEwbGMxbDHkhBo5OC8TcEfkTIA8J4TqqeOMZphHUqGXRu82BxMJtmRMgLZQef4QTBiOhBY5oujjMnCC+yPWCPCPiFYB0IZOM5gBFDoPVF1YwuHkxVSeLYauV5GgYtTGqGM02/JfKbOQ98PzfoVabnUiV4I0msquTBsGIf41nuLQsB07HdxmlSQnfLQtcy2g62n4vh2SPKCc7wfk6hHJ2NBBCR5NhG6qMnKXwi3B/I0CDXFBGKDPFAHXgqxi3k84a1chC9YPKhYjKVqczSwB3m0Fr3+EB2PeFfmTxJwzj0xdaOSdW6Ba3WISDnj3XPShUDFdYyvYjsVdtkhZYSyIAFtl39rT56Z99JaPbxJRugC4r91v0U6AdKo1/UQd3bGB/Zp25v2Ns+czyaJuD9k1mghFZwAznySg8nWdNxWcFtyGXZzbd12CAuPIls+8Z6pU2CDrKuyC0uJ8rmOzQrB2oBhIiZRUJO62r7DY456IvLbWjeP653GxoWugs+bvjONFdiK6mvtFkvJ9fGQdvCIm/2BrLLHJqIJ8u+sGE0rL+9Mo6Tsko1jH0BfM5C9pLkLeiZhxRSJp9SVgmy8mW+EYn/EY+HCbln9DZOgusihWjilgJKWcVdtKZm/CEu22qxjSCc1g1ZK6vbxXotTOLB80AsRYaC8WCaEdRpdyRvWWQOwwjd0BZ4w4p+mzEikBEB/cAtIlTEW49fSSv8BmhmRh/Hrkem0nDcC5ldImjjeUZu+8l4q2mG+oS/ZfKRcYAPYMXipin4J3lRvbf7KuP0+txoX/HJRhGDtuiQlbJsiKVOH9k8dlb8alpuiwhZxg2+DAAjAvxwTVS0v1rPbyP06FYjt/pemcoKzSwOpaYaqtedZ51TMZTOX76gbafK1OX5tv/qb0MX6+CN9QsmdcdNZmmoQffvv6YE1nz9pvuIhbQUsn3dbp0iUgPx0SdhO681Yexu45V60j/Sf84m34v7FRvP5AzTn9mELMSHYWz3hi0QXb6aosfsL/nv+zFn3Odt//vvvacn/juC9G02k8FkvbJJx8h28+YN3eCA5eToWIX8flngw4ZPP/1EfjkWyOKF5H0WY16EVyaLiKaAr/mblm3pPLYw7hry2y+dUcAK4YpYHSjug5xEu20hroSnbSIaG3pmBSRXRUQvxhFXp08/jTJf22fAX1XZbTkQ71Ull4hQZSopEnRoF22WxnNEk2siplqHeUXHuA29MqND/Id1QSL16opwvXVZ3RbEhBSynA0biMsgkFMv+5mH1lcfcIlngaOryzpFIjeyFmNQ9JnWvqxqnRB40J+J2R3zoO9up1XNcYHspqH/6Frpc3vWH9BPeBksYh83zi8DfN3e4GE7OzwjgjGwIE0oIiR4GM7xOGTJddNxqUqexw43E7OOVREDpmWajo2EhusoBN0dY33LfZGvzMAv1GFc+BdCMv00DvZyf6ZtD1Vk5KeK9VPH7bETbA4XaKxasFFEuAu/LLIs5tug3bBl4rOFOUGA2C5YWKa9Mp+KPsvqWBkYi5ahwW82TfgPVYoIRXLnuXhuyBcRsu8qs8tgGuvVuDC+nzOjy9LrAh7ckfg1D/EckiJClxwkicu8LtnY0Sjb23RsT8/vptXpRKoYS5Y3MgFNcunYN1hR+3phT8enuBo22HleU+v2X9qOl4f7DcUArYauts/IfHjz+g0dsgY8ODzS0TEbNTYqjlXnPcM9ffpYj588woc7BboF9KXoeefy4iW6znrOC8AXbJgzrPuihq28jtgiQ0MG62PZJ/jNHueSIhLcFboz973/ZjZ8Xqc05IeUIkL9HzrvmOtcAjxxVRGHtBf2HcZBmSWFbaOrK2R5jOP1UpeHg8EL2xr9Q9KKv+0XwwQCjuRQuhTupN+flXixD/btQV8Ilfp4pCbb3cW8VhCaO32HYFbiJ/IytONKVseY9VvRsbKIo0XhfzDNfCU/CKYBU6+9GnczXbFrRAhwuc3+7l0SdPZlgf8KiLDJyAGH8/1jDq0DXien19iHXCqxE2Dyi5KkfcNew3OsN6lbz+0Q9eZ6Zfy8fPlSR0cHus2hkm31nL1Kw4eOkYG4Ppg2fZO6H4/Z5RKX50fbnQZdu36Nw8fbun33tiKCfcSldsx1zzmMGchJ0zRqnCZVVe937vEhjA8bH3GQAjnid1HWKAAkhZT6/LLNbY/oLfy84uG4W8kFz9Df48n2++ijj5hHt7K/Gn0NXVf0+epXv6pf/IVf0OHBIVSgQTuV/rHPIkIRqR0x4xhdyLlSKPGZQYN7lo9KpKoAABAASURBVOVPVG5XMb1I4JmvZTSMPWuZoCZfxrUMC7YG8fOZxLYocDPUeSSVEVsZJ9A9ia9GbApHVqa++IUv9EOZhfWPYYwPCrrOxMY+MhN6h8TEAS82fGgQAIKqyuRFy1nfa56dvdSWucdjYobWBQfvW3LVjL6OtxWBn3K4/ogDmcf45rNHT/TWW+9ygPIJY3n5nJfHhHPbhF8DgUGTbTXAa0PbAWNtrJR1rJaahkFjDnJ+ysCG6CWQTMPwA7FWWSrjUIahkF5CJcbY0O8rudj2aPh1Zd3fGC8rceY/gXWfA9MFvQKa0zgC35B1J18zhzT20UQcDsw3phl0BDL4vgNvx5p1xR6VqQHelsv0fa9xz3/BRvbhAP0N+p1y2ON849/QmMaJ8XamEw4xr3OoY9pMXIi7YIOmhNFYwbC1bCHH/wX5yjQL29zn4O369RscXl0gO9jouBC3lnuFL2LJ10p7IV9EqLI0IpvH00q+GaCT8PDdfQVMZgLnMkghLkcoNz8gFCCoRBt2c2sv1OlC9v5kyF5ZaV+xuR8ya4/Hgw/VJnxOlba1j40G1qt4cvueWMi6AESv5JxSMGrodwC++1b0CGQ+ZH17zHx1jbVw8mxfwB68hBzUuy5Sl6lxp5Wwknv72OGlju93eTFiO3hc3L17T0fHpxo3B/LfxH785Ine/eBdvfveu3rfh9Nv/0Q/fuvHeufdd/Qu5a133qL+rt7j0PT3ObT9hDHR0HskJwa5wGvmhZgJdJALxkQUJGlWsRcRYw3B+bhK3/4TYQVc9s/7nwE0YBDp8GjrfMSjbBe3NfaWS48Lco8bQPQ8NxO/v/LLf0x//Jd/RT/+0Q9149o1nTPWT5n7C9kaY8csn/Bic8uh8ugYgnBgb4/ZpLNR99g5JEdumDMON4c9vzx/9lzH7DGGYZLnDQHrF2TXmG88bp5iR59/PeH+lPljy1zubwx7fnrBPugz8skTzjUG/HnOuvIxzzfxi/+05ZY9+uE0acggv+z04Qfv6ZOHn+ozDuRfIP8zeHvOqkglcWD/Fj6w5WbsgAo9p+6wxZbYnJHt3PtRYA55iczI40D5toJ/PoR++fwMW+5z5gV2yCqG6aonzCHnyLJhXK+MMUVqwbfnF+fIBbzbsPUWOzvWF2KWRz0/e64PP/6IF5NPlUPi86ZL8skptrFsiRxVQ28P1qXjMEoRsqN9xvm1r31VN5g/N+OoM2znl0CO+yNeGHp82G+GtWwLtnuEXR599ki++hgh30zTSPiFHAOnjBfn3nMOtlPm0zQOg/zbbs5zh9At5LQOEz4u5DOtCw7fn3BA75cbzmnWb2YudCzYHgEt37lhz1vy3vOMl9Nb8FBOnn9fsE589vSJPvrww95/k5eRjgWfo2B0Pqu+9zu/rd/hXHclHjfwv8lB//HhkQoZB3wRCHPJGm7F9sXzlvWK4fxiwS+M7vPip+HnZ6xb/WdQf/D7v68v8wL/NfLnObFmuTMD3y3k43OtxIjle4Ztz3nh4/j90Y9+pN/8rd/U737/+93v773/vmbgDoh7zx8HyHL95LjPWYjzM/3kfw3umanvfOc7+pt/82/qH/2jf6R/8k/+if7e3/t78p+LuclboD8qGVYcaWeafhaDh0hfcIQDxsHmACjaE4cyvmVYJ9NxmpRVPeg7PDiVebW4E1SgaARqhudJDi5PjA4wB5QD1sG1MJAthyfRaZzk4oHm4N+Q6F8SNAcsqhz4plUkzpmBaPm86XBbVsl3w1pe93tyoFFFX0/i6BqRJNSdEllddiRKkQwm9PFELpKM5fNE6L5xHBXoHjQaPqmbT1aBlj3IFwbKJYPEfDJKjSRTlbIMAs+6LdjHuq9MHpY7CfCCxtoayZMUmdADeGQxMcJzYXE1M/iNa5iIwH77JGZbluFpM7/MVAS+Y/KICNk+QVuDVwQCSAr+FbJnliaS4eA7vDbjpAI3IiRgXLxJtLyZ0RPX6kSBTJbjkklkhY8onnia/Yv/li7rIpTpAz6xAV2QCxV6ut3+Nt2ArheEti/q98VwkKlHkugpE4Z9veIrmpRVSmQz70gpKhWIOiJ3ci+eLV/3CQ0Dz8ZrCt7qeaMhCYSCjuMs036Z8ZvLghqN+tI3TKHoNo4I2YbiMm2XAVtxaqeBxE23XBoy+j5NoyoTOaWqoJSySsM4QK+ADRm2LxKwU4L0SvcmLmwZClWCl6lpM2lEv8rkLfFID32RUsfbEr9bFT6sHOBJu6APoYUxYZ9P+Cok2SYBjYjsi4aJ5Go8Qcf0D3jrXMOokTLUiB0am8DVmEYWqFKkCl3EVUNpgDascG3TQPtMbDiWx2lUVgGLTMmd55Wx1McdCEgIhbXbe0bOmdisYerP5phVnebeLkYIKUPFOBGXNwCVQ2/jUQp9ftmnfhiwSQLjcRYBwFWxjCuBtuCvRtvMeJ0Zjztejs2MswG9Al4ojQyWpmlFr4Wn/i0Z8DwmMChskI2fE/odM/F7o/qC/HTJosRy4Er8MxPTOzVOCSJLa1uxSympv2BRcEmusJ4uab5NffJekEnIKWRs4KABOIxr6g0ZitiCtWz3VMi504dQT1k4WZ/nTLCmPeCjFUE6PRAC2IiS/zXoZ2U/UOr45L8zZBqJt4hQYe8Ni/NUikcdsQkwfvEwESfRAllnxsuFKguoVFVJoS5raH+Fe+Dj9pmYtzwNe7os2NaLoBu3bsjfUvjOL/2S/ts//d8Sh0XhxSfwEaF7HJofs3g+OT7RmGVS8IBnpm7cuCHnyUSmd9g8vGSRuGHTfbiZ9ODefV2ygGlX9nx17zKgf4BvO1sWF+ED9wV65DDIdRf3bdm4RqAzm9yVPBfGlYRLZFtlFlr5GSciYWXSKy1XOtjeM/HuxqA/6fd4A4OmJufQyqRHck6GFe1SFn5H/hXcw4NJA3omvHqsBpKhR5eRuxHMR9QTXSLCTYqABm1SKKiLK4K6os+xplVjKa/6Oq4SKHWfVhX1oPjTBGpv95NbzdM2sS4r8dlL54f++Nj9Lgs6GMfyO44XwzbJNATv6CWUhbwefuo9WqGFpjJd/dQ1Y9vMVET0MuCzQm/rYxqWxznUfD0GHG8Mh8/pRIRNxfy8XwcY1jiww85D13HA3p6HzNbjNCJUiXw4fnb+QAbTn/ERUijg32ASkfI1c9hk3raPZYqAJ/0OlojQysFSGAemK40RAVpQ6zdkmzkI28tnO/jPbQWkV/iVAlmKMTHKbVluiR5zvd/2IBeKa3CdkvAagKNJFQX/VdbLMjZkiAi6zL9pRc7IUGYJVoqANv603Q3bGAczNojKzjMUzPlrl1nANrTIKiX9ypTlN6GApn3hub/cJ8n8b9y4Kf9Gp2kbNiK6H2bixnysA6BK2i0b5OW52PQqkcG2lDhcO5c3YKQoZFk4iOUZe73kgPWlD9KJO+c2570A3v49JNedsua4wRr7FhtiQbzbKZENuuaTQ8q8VvoCfpZznEYZzuPXco3YeBo3yqweW6/gnE8CeytCrltfF/nK6HK6Og5T769p0AE57wCZFhQZWf8yVLRwcN9zGr46Z9PnjV4jFqsGmdciLg75PJazStZv2oyqSmRCfhoAV0TQZhlNVdi5lFVdju3lVsE/zwcT+on6Qpwn94jo9rRyleBjy6Itob9i48zEOqLs6YqrIes4IgN9HY951vCFzFUlyGLDgS5w+BjbtIznx9D+mpFhRXim0w7rF6uZgzILudd+30wH8vgr6HoT6v8MNCLkePFhxsw873j3f5Y2YVMfjkSE/AL6nEOHjFQi3wl2t8yOUXN3+xkvqX2g++DBa0p85hi+d/+upo3XL6sO2Tw/8H+0iR1efVHHhxZFDslKbdhkn3IYdMyGtlhnWT/TWLHPgh2XpYmP+vNu6WPJtnBxjFVWHyeeC16eXfRxm5mI1+T+iJDXJ1vmwNvE8BHruiNkSvAuWa9b7wDaxf5s8JR5w9TptkXKRdAJ6BrPZSCmDQeqqqrL5bGNK9ykBLayZLqNFtCRc1YE8uAz42IuCYQVnsWD7dl4Fvw9ZvozfalQI+8UY+0UO/kQ5Jxxe52D3EPmdTo7bY9d7/lsvxcvz/oXvxbnI/hZTx+cjLY7QtnuESUfrJy9eKlL4tuwEaFA7qbgoGinzx4/0bscMD785FNgt/r44080jIzlYQJuwDalpF7QnSbaQmrIL/CRWhnRbbFva/LV4xi9NuMoy7PZjPs1OM+2w4htD9nTbqBnmo6vso3BERckoRnE9w69l143/cpk7h57TJnmNKbGcZDjIEOs1w6Ixw3xsNWKTdKEkJUunhcJ8cKbMQnp1Z8d6wndDkMMm49tbls6V0WEjo9P0FPynx2wbkesCw+J63t37+jLX/iiHrx2Xye0HaHPAToOGT1OIwLZBnGDmXTGgeI5h0R+dt63jxLYxvziEoUU/rDGsXA7DvLs7xm5ZuYDPzfkX/C548UwphURqihJoYYNk3rJ/1KJzgwuWS/juhgvy4xE16pIKSldSUkR0YtxbANxWdabN28RR7wgSPMJ9fk9Ep9M8nipIl7MD3jSNzTgj18V8HF8V8r7hnZVN/0nHMbCjpdLh2rIHgFdxsieL9ICa7iVNvsP0sBJ/u0J4VuX69dPWS9s5ZiyjBfnF3rr7bf07nvv6T1eyH348cd6wuGix8wLfGARGwo39JihkfhsRf8tdr7EzqtCgS4zDAM480YSNfLoyry4gLNSGnBNUnOdykq9f6L/VAQVyope1sfj1sW0Fq8h6AYb/BX7lWClwkZuy8G2C6bgprQcwBe0CpkvWd+fn5/JB7ANuxyyFxunCVzTCAGi1994vdt6H0pwBC6ykCmBw0/QuuDF21tvv63f+t53GWerHvOCwQeQjXX/9vJc/g1af/v88OBQPrT0OsXj1ePBL702zCXFWD4nzypSJ7zcP2CsPGOO9nxvGz547UF/gWvZD4BvxK4PkH0gumP/dQDtX+DF6G1eAPtPejx7+lQbcs0B+ozF2MYo/u3MrLIVyFeP9PCzT/XI+z3sOvCS4Dn+PuRw3y9UPnv8SBnRv/1t+iv+OuLQ+ezsRc8L58x3bxEb73/4PnYo2daB7AMxIPAuOJTfkSut50I8jLRvkfMl84tzhWPo/OVFH99bDp838J+Bm4mbA+onRyeyXRpxuxkn6hRoXLt2qts3ruve7RuUW7rDXDVUigEor8NCyYHxhZ4Rp/5zJo7h5xxoP+Rw/+ToSLb3g7v3dYp97aMVfhN0faA8k+vO2YdLwb74UkeHx31Mrsjw5MkT2rbYrunSfpIUGfh7wR6zEvsekIutWxEfB8yfha1B6HJZtjt3b+mEl43OAdM0QkDEbGPNeSb7Cy10+9YNuDfde+2eLrHhbQ7K/dtmH3z0IRlr1QG+tw63b9zQnVu3+/72BvFSmfJLBa9NEEvXWYPcBGYl3j9B9wv85T3+KfY7Pj7WlpyoCOQO+FzqBX69feeWrvMSw7Z4CfwHlgoqAAAQAElEQVTx0bGePH6iAVmfPX+hM8bKb333t8gRO925fUe+GFkKGA6UkbWP236WxTb8I+HfSE4eCL7/xwwuCeB/8A/+gX7t135Nf/Wv/lX9q3/1r/5jkD+k59aNvRJVWw6LpnEjB15F9kHoek+oyFo1KKvk4N1yWOSD04iQ/xnmkrYGncoigHc6IIEsJJWXTuzgzwzG1RMqkhd0vMjMSiU0aOLT5PbIUET0hX2jlSpRTYVPx8lUUPfHk9s5E7fvlskLScvn/jQcyLbxUKVpmpgYF0UWfJLnUZ1eRB803mhMDAbzNO6GBZ5poZK8ofLCY2ZwD8OojOwDFVQG0IE2LLqt+8xE5Htd2WpG/5VkuHBv3LsiILktxEW90KYqzaYPHAysSmTMofMQycI0/c0xx4ppzQxC1xFDkOjyRwagTa+SiX1quRv41t+Hglsmli1+dn1BJiSQ7RMR2GKB39yL+wubeRKxrDUOasi/4j/hSx+g2haNNk+cjgXLszKZLZQZ+VxnllSDv2kNw6BiQI/Yz3xhya0p+NfA8aLFuJbHfjgg+YnVSgNqAG+5kndFhpdn5xIEFmJKXBHBTymyhHh7P8tXAJZUgiL6sCQA/pbFCybDp0+fo29TghdX9luRt8nwocyhl51jG77ug4pcwmSp+dNIpWrUoN2AczGOZV2wxcLEnVXaeHwpVUYG1gcDCa+GHWcmC8fvDv/4nsSQuOx3heURsq7otnY9TNd2qUr5kPmAhe8KHePaP1J8DuvYNXwhgyfOLOhBc5wGbUjGFmcY8TGbL9CMqojSMI56dWUid6WmzaQBXwa0fM+MDtK6AWwZyXJklnoPvm3o2ruRzwufVzo3bI0yavjRODIGSAXtoB4REvcV3zfoRPgZQ0Ov4wpe1Bfo7vGRwjRXKVGK8FFEiB+92C6AwxI4KqHocR8RqkqpC8nPEO2MBeg6JmnpMgLQNzZeANmeT1kUvSS/ecHh/Gfbw1aQg9LKxLaVHxbsarGCTtuty4sa4vnz9gjkUpfbC5aJXGS/vipHh0fa4OOQ5Ny0GSfioTF+575BDHzivzV8SayZNGBa0XHFbp5PLnmxEFkaoevDJ9trhfmC7S3PRHsDPjP7pH2bhZBzReLfsj+Q75IFl2FM23fr7Lj1gtfyvOLb4Gk/N+g1LPHKDxGhZCy/wGb//J//c/1Pv/E/6a233tbb774tL2b/5J/8kyyQNmx2P5bHp+l7YWP6fsv/ta9+Vc4LWaUaS4+8qCRut4yxM14YrNtZbz54IG/QvVBp5OuQSENIga4pP9mbFIS1fAuHouur8Yt8UcCgM90q+KzoUMnYsE50RZQiwSc2+KlXV9Bnen6OsC8b9l8V0JLolLQljzi/LcQzj/hiUNA1VBJvO5qaGvmDgdvr7jPNxmLZhcb+SWi6z8X1FVlMc0VHw1su311c70jw6cx46GPHTll5gMiKbjN8G3YwGK3E1sKt4T0oYIyIkO0hLh75+eqzx8hMubZiL/PtxSDg7W/udc3lP6RQA7iRGsYS3JTUjebYX9HNfE3f0mSlZvwtuL1qzyrkbMiX2K8pIhQSz6WivmK/nveysPOqhr50dx19SOW+gq7bIoL2WR4zzhcRoUS3rNKKfSNCEdlpJ36YyduGfcnBz45FcIThQ74iouuSlQpgnS8dv1WFDJYz5fnQeeOSxbmxSv4pRQT8Vl5+znL/4liOVN8cw3PBVytj17QEiu9ZJQgLVG5Nvtz+qmQiR2WXSVe6GKYXaBjR87nzrfWKCDfpld4euwEN6+GS1C1DRCizVIztygR+lS/nlqwkD85yXFSVmztNUGS7G98N3deMi4hUkctkAKBn6w1N840IJaXTBS5pF/GR1M+w/wVrQR9KP2Vz9ewZczt28vrQ33jecKi+Arshh47jpBsc8F9nQ1OVGpDLOX2aJlmHNF3MFxF9vmtE1wwtD5kGDUJcUkiUmfyxkN9dr0yN3QalQKZQyFdwd7Gu1tk8vN4UMDP0VAkHybJllbKqH8wl9HbkDEXIOluvc+LE7Qu2sj6ZZRZaiWm3Wc5pHJkXdqzDsTsxYt5V0fUkMLRYF/g2FKlM8BtyD7IQXkd4XRL0JX22zcA9I2U6jTyBOKSolUMs8Kp6HQEUwEzDKNddVnwHcQX4Usg0rL99aH8v0LJtqwKxGihNQgjrIuBRSVVeB6+qYdDT5891wCbyOWu3w6MT/fb3fle/98Mf6SV+z6qeXy3vMRtzy+p1z8S8VllyvF5ygLBjDkueN6wvbVO3LeQTx839+/dU5ofcK+NjwJeZkuefHWP7nMPfTz55qI8+/Aj7bjWOgyKkBO7u/de6Dk0ir2ODkA44fHzzC1/Q17/xDT1gXlqw+UKsYFpZN98Bt8oUEPjIxT8gvAIQSWxwX0HYsPaKCNlvGIs7uQyarz+4L8+dv/LHflm3bt+kq8k6mbbjNSKgGCpsVFnKTEXSFqa9QmfpeXGFT5cRmr4rgiyj3me9Ang+Ukiib8ZuK7CWx6Uq5WfnD8MnwP2eUmbJV2+DD58uo+9I4C7N2P0pB4+JbHfu3O1jwHxMw2sB34vYdiyM3H3A5npWyXfLvxJTK75DqU5/If7tn3HcIJsUWfIh2IzczzmcuXaDgw8OcB688Sa5tnEocaHf/8GP9MGHD/Xs+ZkcazM0IgeZR5XXAoLWimhJCVg19AuJ2DW/oJqVva24V5aSxol4mZB7JF5AEkTQeUcs7fodEOhBBjq2pxSKSEWEBuiMzJNeDw3cizbTgLuKPoHj55SAre4z+7ARN7ZxZnYZAnp70AY4FuVjUp5/Vmyy4APvIW3fDz/8ALJN/dujHi/kjZ+89RP1PxeBDCeMMx+2v/n66/rKl76k1+7fl//UjL9lPA2jKpEDnIYAaKJCb/8GgV9q+DdBkECeDyf22hFAhBQRHW8AtiH7OA7aX7ZxKvjXn0OYj8iBtnpb42eAm3Q0fX5B13XbPyKAUS/qV1OELbgS5+2qRd0uDbrRW/hBl9cJL3jpVvb/Sht4wpYzefiCAzyXhTihRy1CVcVdxNSqpqCs8lw/4X/TXYlRx+uOfPSEmD86PlSk4a74S8osRYTUP/yoQOdFBZz9BFHd5vBfLeRvsd8glv2S7yE5ymMpkGGDbSd859/ysq0JAtUwShANpSJSUigCXtA1uyYu6vzstuiyXslru9hvPCILNVcAtElMyWgp0wta+WDHRlxBiFaZo/zc6eBf3yOsF3bqjPc45klNRsoEjx/+5v6fZo9w7+5d/Zt/82973n/MHuz02omOT07kb+x+8skn2rGHdvxNw6CBOPJvu5rQgO0TfQu7IBb7h8fyX4zwGPf6YSXHP374UAex6rP33tUj4v9oGnXJ4WWo9YP7DWuEO+RYz9+QQrBQjYOu37yhE14M2hw7XoxvWGcccwb2+LNH2l7udHhyTTv0fMjB50/eex9ZP4Luub7AvHA0lV6/d0dfY6549ulnasREAWs/r+SzpkW2U6P+grOPM4q/uW0dDjgYfsFhq/9M0xNscXx4pB3znA9p/Sd8Pe99AL+PP/iAFwmf6emTx3r8+DP0/kQfcgjs/avj1vwG7DLWqMDWC7yM6zJOrIvo6/sX1iOP2Hf5XOLOvbvky5ea6D9gfbWgN6ZTgu/96snpiSbmrCQoKlPTMOiUnHGTA2brkjj3ANw9TPYc6PFwyYuU4+Mj+f/icKlM3bp5U3ex0euvvaYHlLvMD/fv3ZdfLHlcbeAzQv8I+uM0aMAnmcXe+LLH6UoM7vOh2N9e1zhN2vbctOop48/rAOe5W7duyXN1oe/7+P/s5QtlpBr2OHccoMsBY6qKNuJ3w/piZR7ckgO++uUvAyvd5gWk/Xbt5jX5T1d98umnukAnH6LfvXVXPmi/fu263nj9DWLgknOhSbdYjzZk9FrD9F+yn52ha3v479Df5kXMJefC9nlijxVYP2cEPJP98nMO/Z+oeD4gJq5z8O/xfhcf3eZw3fh+Nj2v8cQV2D8Z98mdx5/pJ/+ouFthB6gH+k/zmHH+t771rf5nZBw0/rtKv/qrv6q//tf/+k+D/aHUi2AqJg47rQpVo2lHsvHA85sTJwwPPjN7yUbmFZwDogjqgYTtoLCcTgSGKxLbfDXh2JHXeNMSESJPKQgQESkesOYbVw4OAtkLKeN7kWYajQdvnAbk6wGVRUvTAF8qamQ081wJdhOPiD6oTdswpm09DNMIyjMC1zo5MAtaoKuBaz47Jzbk9kC0ji6JTL6bVy8Adnjkf8XT7a4vbLa8KV8gChjNocK2tgPgqN4U0DPNkWQf4uJHYvOV+2ogoIYaZdksrxPFgO6FXF3mKvnNpulmepA3NlI7NRbumaHMYnG1aJoGNj6ejFPmZ5ksmxIrdT6SgL+ct31xsWID69muZF+wVdA/s+CyL4ziBNpAiwhFQMh1YNaOQw/tBf+I0DROyEAZJkOpkBtD+9PrKwQzkS0LjdVhB5KebesJghAkMa7osKrGVEDFssm8kNX6ogmfJtOhu38G4mIlMRVyZe1tYV7uXK1TpFZoVA4aiVv7/JCEZL6GWehbgXNxX9efZ0847heSzIxN20RcmYUZA5oLT1Kik9DfuF0xfpiWfTCMY+83rx0Tlf3qhVKz75C1YRMXUBTQGacRGQfsNbLJO1JUdvyKlMfJjoVEY3E120fIbb6tSQmuHy1QhE1Eox8oHgsL8tuWLpbNsnpsDcTdyMRUyOJNiOVYmVga9jbPaRhgYYLQhAE1JT8a9mGpJaRT+CeN9p/xEwEiAFrBQYyIcDNxsPY4paIVeSxzIHeDrrg6LWBX+FtGCIPXZF+uyANI/0RAu3fSx2LXdERbVsGQD7IlNrJdjLBgK9G2OjfROOAT29lyCFKIiFwIC3BDlkr8myHzDABW2hp4JyzoHCt+y/yCnOL7Uw4AXrD5H6dJGzbXXtxaHsMnMu1tv8j5YPG31qC1IIsn3x0H44pUUCzbbJtQP+ZA4frpNd28frMvDE5ZxF33N+Nod072wrnQdcU6K3LN2MAvBYwPOlpgg1CX3znxOZuElfGxoP/AGD2B3k3erF9jgj87v5CAHaaRmEOWjG6LBu2GnAcsGDu/TCV9XTf6pnHT84+/AbXykhGHymUayEH4z7EfEHZM2H4LeTLwyYofLxgHl7z4O+eQ5NGjJ2xqn8vfHmwcioakx48+ZYG6JT9s+gGUFyvf+973WFC8IMeM/VsL9sULbD9Nky5YXEK6z19vvvGGNl4AITviyrwDG1Uhv7gCDpTAfuJekRJNmalhHF3tOIttCo0ZH2UV7cHmfaGsMqy4KlORoZn4sm1d7HfHdK/ja2GrFTpuz0oN5PSI6GO8YafAHo1+x2JhO8ONwBh2pb2qFBF0N+Ta8054RvxBm/rVOgyqaoUm3dzdtqoylRSDVabkT/ED4IRWAky18zFPw0WE/K+AK2SwXC4w4dMM8nnJhJafTIQ7XDtuZvCEBWgPWkDkRDBT6AAAEABJREFU2b2Su2ChFRtV7OXrMeNGYM3LdG1HN1UWOIkuzB3ot2IbULUS041K0o+pteILb354w8IcBx8lPltgvWq0f00MKQqdMoOaP6GIkNsigjhiboW+ZaBDIXW/jeMktFFmamIzZU08Hv2MispKwD3XOE72c0PP18gHojz3ROz9VsC6rarAKw3I1uiLiE4j4eH+FcILc4VzhXVVyB9NxLi4rJNhG/JukCmrVJkKCkp3WOcb22vHuGvI4nnNz7at5wEBZRoRIeeRLWuiDgNvYaPiYMV44vJ9xxzk3GM720amQ5cG5tYsfDQOMs/MUoIfERyE7jTjq5k8YLJeO74gL3nhX8S78S85SBZOrEpEX+WxB6q7uk49tyIrQcOG8pJa9nwwZXUf+9emG3bwy39/M9Zy+XkYBuj9QcxmJi9TtrTBDXusxJNzhnOKywGHE4U/VmSdycm2uw+gV2AvkDERynqv8FoZw417RKBrypf7LeMCru97OHhZ8Ss4+3vAXhGhAfmmcZJjKYBpyGM65nvOAa9zeCCzX0gatvfBdyGnVyZ6NHiHvD7xvIIJVVWsHw4/p92ga72N/+puGPN0G2JAY08rIswCn22x0yW+XGQb9cYWqqzO0/4UV1bJY9d68oiiwjfIg72sg3lH7GmqX633B4J6n2E8w0C4465dVnisgi60E/+B8QkHER89/FiffMaBRIbM339HeLAdkcl6RaSCPo8L05yZcwm7Pmf4pYv9ecrcesqG3zHuF8/TOGoAf2TNPQ0jm9+NFvKIv2HnP1V288ZtCb2Hso+QBbmkkGlNzD+VqXGcBGeJRb35DsOgYhy8ZIPuMfb8xTNozsJw2l8BhaDaaOoEqdPdf+5/BN2mMzHWR2h53BW6ZaW46TaHPj/3zW/qmIM6aSXlNWJglu0pYigilMhmeZqa+kVbv/cftF41r/YVZcFYLvocrnUaphOBQB1PdFPnOSk88WyZAjuMooemUFXJ8le5HtTxKXJZViHPwLjfcEgTlXLuOuCg5OT4RHsCQCAboQD/UgEbEf3FXaJTUOw/y22EER/aZxHJIdxFXxMk/izKDl++4GD98ZNn+vFbb/VywFqNtKqn5KAL1g/+RqphfvyTt/STt97WO+++p/PzS52dXcjfWr3cLgrWyjXiZ2hGhCJCVaW9jtWfLe+rkuLiYWWsOqYts+0VCnUdwuPNevp5j59Z+G/vl6BfAhpdMYUc75CTX7jSrFfX6vxTKcdbQybzabQt3Z8r4xds2gW9hfZL9D07e8l66kxBm+3k3OE5puGfa6w13+QgyHQO2Cd97Wtf0xtvvM68uO1/7mLLPLJC+ymHe45rx3iEhAjyCyv/mYPXX38g55YN46PnAPgmvBrxdcnB1A4aoegwxyfH8iFhdj0ta8p1j5u4UrLrjWxynIPnZ3c1KnyoNuSb8dc5eWsnt4cSmboXBAoR51lLn1+ZUIdd87oTBSJCESHLGZndr94nNHj6t0Yb/CNMs+QrIrTCfGaewMVa0RHG8hy6AmsfzKwfV9aSxp2I0ZF4CZC9FuAm5xfbv4gp44ZCgi5ktfJjxc72GUQV/DNMQePo6LDPfY77yurx/s677yqgM9jmUj/oB51946wtMgZwC0HvNqIZe4TJclcva0S/L/xcKe2qWJ8Zv7ksjCX7c0XhFR6mBRg1KQIJKeJqyO5C9T/4RISq9j5J6hEhc2/YbqXwgIpNXWf7RqEVXgcHR/rt7/62fuM3/nVn5zMdH9qeHJ3o8aPH/U8w+0+xOJ93XAhZVq8x3CYErWJsIdeEfXxYfcHh5SWHoGNGP+D+EjH7lQdv6E/80i/pJnu9Lfu6m4wFr1VOeL7Bgfpz2izPIYfaAY+X7GEQUZvDDXPlBYf+x8w1RzrmoFlRevejj/QUmCeUn7z/gR68+UXd5bDYfybaeXtljXB8dKD7vED4zi98W1/64he1mUY5buzbrFJEKDIZI4e6ziGtdXaM2t+2w8z+qxFvl+gzjUM/uDX9Cw7lZ/TboN8xND/iBcI4lpJn0/f+1XuwmXXEQlmJc+fUtoQ25OXr7A+vX7+uGd8HPju/eElufcnzLH8D33ILnwW8Mav8AjuzlEOpYe+hBlVln5cmbD4yj/mLUK/duaO7HAZfOznSEWtWQf+C/Ox1F2hYNXjBd41yXUfsP08Pj3WdlxX3796T/yPWG7xUusYcfkwO7+NgmuQ1q+11QW655OWG/WsfubzADhgQWQZ8tGWOmvpvGkybUbaDaQyMzQ2yPOFlhP+/jnPkWZDLsf7o0SO9+/a7WvBVZTLuJjUUnqZR109Pdch95uz0nLXahH2/8tWv6OTaqfx/5lzsLjkEf8pccqENNj0ibo4pJ+jkePLc4TxnO1uOLT40HfO9ZK05QttyLdgZw6BDIfMsx+Ppyalsi82IHJy1HpGrn714jqopzwVHvLA4oM35dRqRGRp+KWB6I8/jNBELabI/0/JfXYJ/9s/+md4lWV5i7F//9V8nqfxGf/6H//Af6p133vlDNcZC8ndwVh/IqZFBMQyjFNLEgEgCagZmJrH2PvovGLQrI8FvsIrBdEFQR4QGFpVEnhqOtENnAjKuBrMPBwdg3bYQuKZbmVoZnOJK4Nw2M9DHcWQQjHIwZpUODw/lzZXpe7IyDdcLeq/w3daQyTQa/MXlQWD+HujmuWEAWWYnXPed8+LggLYBHh48puGJ37CgMymxIKbi4B6nSYV+5HyhqozvBUmHpWGzoT8LfZY+OTQ1TQyoUPRny2BZIKdSyouU3oddPZiCjgA2i2SPLQobuJ1mKLVOw7wuthcsJLZyfctCyYNzy+COAA9b2naCfrhAxzwts6Bd+E6GExcJwjq4PyLRR1qZyGY217ax5fUiwPQmdM8qNexqWxQb7uK5+6xSvc7dvliIFQX0+bFCD3YSP7JKTqAuwzhoQD/bPsEL5ExgBuLOvzodVUZBb+mS2KpM+Ur8jdhq0De+9TK/qkEJjG3hNsNK+1ootPOBALK7zc+XLO62tEWELohl67RC2DFtXNvWcJHRk5lt4olni53Np4FnG5nfjhgXuBGhFfvvYQa4t/5s2WZiejV/RLLNJ8aVY868BN7MW2DzHPsCfpDpLthxJjaYneQ3zoZdie8ZOo4rL/QDnYdx6gk/s/rmw/QNKyE7dFfgTX+A9ga+ia3chshq0BP8D9ignV+eM3me64CxFkrlSCHebRuPDdPNSA3g2xtF3TYShLKleh1epum4DXT1gbLbLVt/xuYNvTCMXBbkM/xCe6dT0AkpKuQXSopgw7hyC/mf5Y4WgGJbeC3drosyU1XZ2/kBzqKV2LOPIsBElpWc4yKuxXXj47sdsTBz98RmPzfbBBjhwcpURvEUfbzZBqfHJxqHSRdMftvtLC8qMAGL2B0YTc7ZM357zgG8fZXQ2DKmtky0ywoMfDORKRo6rdAPbZw7KpB71kCMj9jd+gCgtaELxXohiJJG5zDnxkNyl+WxrTJSto91rCwNNUnoPiD/gk7u2yFHw34D9BVSQ5Znz57qOZPyOI2KCBWyZSV6XCjQSK3J1w4fJXRNx/g7xsJEXvBzRMgTtxdaA/i+X2Ifo+/xoQE/Pwf9ts/Gv+pP8937r+nO/Xu6/+brun7zJkI1/e//wl/Q11ikXGMx2cw/0Zq4u3Hjll7nAP34+Bg7Dfr44cO+SfS3EUxbyOEXBqjIQvRUX/3yl1S2M7FgmRrj07oUetAs1pMUhMA+sw9iiAMiq9s4E3soFPFTRUE+WDSOpUMO4cRzExcw5t+QdRhGFbKu1Dsf+hqd7gtAV2SoTGr+RI+rfXtTVSmxz1hJZ8OfjeHfqP/BJyKUtY/Jgk9mynguEaGIkK8Gz34HPWmLSHmjFBkq5F+IqdQ+ZiybMJqfK2hDdrcFtF3GcdBIvi74mh8kcSscXNH+Mn3HwgquWyJCjklZHOAiQmF6ldxDoiMilG7jLq6GQzJKjX8LPuv0GKsery4Cx3INyON7FhKDv/MLY3yY6YhtyEoOBU9cjrWeZ5BrQAea+svpGV9nIksk8KNcH4aSkMU6mL64IqAJrseK2xp8nA9nxrj1maHj594H3IrcjXGVyJJZna71kHUi9xnOOJtxYtwfaBzgrejxPDIuG3Ibd6AOSo8B06tKxnTJV0QSh7NmYE3P1nQ7ZpZl2pLTIl61ShH7uuVwfrB9M1MFj4i9fgsym9ZKfJpGRMg+d77fcUjg3Lgj3zX6rYsg2dDXcjZsYpqg9Hg+Y11lHW0X01jpn9F9Q77y/H90dKQRW1elBCHzXNDFOeaSF2+eU73JmLGx0LWAdb/hhiowQgN28/MOXQ+mUYdsJDYHG11jQ+zNRzI2Nqy/vMa4zobMtjG9YRjkl3nOoTvy4Yre3kDDRl4LOK+jFnZfNeNb5wnrYB0L3oUsie0W9Fmsl2W0o5BqgZZpXLIuW2jfstET7baTlPwL1HFJBQyzSpvNpEMOS/wS1f43zz08Vr6itzDPbTvNWc75EdIwDsz7g16yqTO/flCN4Jmmueny2x4FD28ig3i0vqYdAQFJ7osIaup12yIi+rN/WO9EV+NkljKScb/K9aoEJ5VVqkz9AVpTs22QOeHp9ohQpmECuQSNBnxKCtpdiva1x458oceKTSOA6bjGWxURiiw9ffZMXgP5G7HX2MjeYcNuWR0zBU/Hl+2zMhYjQt0X5Hd/aeclG2dvvv3lJseZD3SvMc/YVvbfc17aBjSySgmv8p3il7mfffZIRVxt8atfsLm/OQaI3RWZJ+ZDxxsKYoNFh6y3IpuuXz+Vf02+KrUBxr8ibl6JTTosuLbxirwu9pPNsECbD7axvWyDRUwIunX7OjrNVLESB2avv/YA20hD4Y+U6BBIvS26HaXEDqLPPp5ZhzgmGvwa80BEdFhxWY4G04UDORfPi/b7kOSpSOCQBUIeFwF8ZcJq1Xqlw5Z1gm2/YawnAJAGR1qwEeBK4GfG1cA4GhjDtufAmBSxvhI3x6yvfHAWwEGy482MJc8HbosI1sdzL1touq+3w2ycJpnZTPuW8WJeEXv5/Cd3PvrooXx48ikv8Gd0P+GQxgcUjh2v40AWqquQq4H36MlTDuPf1fvvf6gf/ugn+sEPfqwPP3xInthi1VIECkrcpSrbJjWAa3p+lq+QXdxLKLg3JXiv4AZ09/MK4wX9PY4via9HHBpesPdRx2FsIK99E1kSbSt5uNsUWiuGchF1x/TW62px8bxAtzG3C31aE7fqMljHC2z06aePtMNeO2ws4BprecthWivtls9rO4+dxCcD+l3jUGnGh7/x//jXevz0sQbm1Rn8c/ZSF5SZvo8/+lBP0WFi7HznF39Bd27dIvZHhaToP7CLfb6yZiaH06oR2tbDcnrMeu4xcKLziv4r8IkM4jKM+VDtn0A/yb6GrqK3XaKf194NW3mtvkMu88YMvT8wZURoRYYiHiuHvW2QufMhyB37K3wbxXYxLlXicu0Fb58AABAASURBVCUGdx13BT+RccCXBZ2MQQriAXkafTO50HJkpXaMj2kYdMRctUVvx/UCQcdMotuGOQsU8EO+bI/IvYzJPSKgGp3OITRucQA6Qs9/DuLJs+fE6Y8UVbKcO+JpgZhpzNQjU4roB+8CJpGZBnQOWU+ZpQvGXbGZx6PvC88zMq5XpUGrUXdZod+ZiQvciICeKJZAiohe+OEH+Vo/R/CT6ArsuPR7e9UH3goPerXCv8HH8jrH/tzPf0vjxB6MWJuImYhUots4DuTa67p+47qcfzbYUlyOk2uMdc/zF5ypOQ4S+qrQ/QcPdA34mf2Mv3n+4M5dvUFpvFy7eXCiX/mFX9QXX39dr9+7K88zPrQ8Yf/hMXBy6j/jcdn3IP778AfItEOmEbpEoh4/eaTFOjAHvIT+D3i59+7HH6uQ0zLdunlLX/7KV7utvKc55cB0c3jQfzPhhz/6sd7iUNc+eOedd3HXoMrUddY3/rb1LV76Xr9+Q56vfAhtG3mde8j+/RAal8SW90cfvv+ezp4/k4jBO7dv6yvsiTwHPXv8pB/Yr7RjIr04e9G/6OQ48fPEmA70WLH7UGM/7La8A/NfVulrX/+ajlnHHTDHWZeFNaLH/rVrJzrm4LyA8cuNrn+o/2bSAXKFQqZh3FPOHb71ja/rwd07mjLkWL53+45Ojo5luvbtyfGJTrH3Bj5eOx4g1wF2PkLPe+jz5oPX9PWvfFm3GQfee/rP/Xg/+/Czh6yNzuQ4GBmTn37yEH0PNA0D8h339eKWPfmW9eYlPjs6OkRtYpY847OAp+R+fwv8dXw/jpM27Pdm8uEN9qiEowJfHCJDtxNjZUBf+9BrS69N7jEn2wez15iMl5Xcc0k+sr8uicEFWgcHh9Dd6Bgdrd9tcuSBY5aYcf5zPvQ+37HvFyE75PWfEZ9YM3qN3V/uIPUOHs9YE71kvrhz57Zs5xUajML+UuonP/mJ/Cdab964yUv5W/3lwjXiyL/l4rixvstVHEDuZ/bJ/9qc//bf/tv6W3/rb2kioF7x9pupNzhk8K/bv2r7Q7mHCH2x+VxkhzmIxI/Koj16QDlYxFUEU4TkCSUZGJ4o9kF6pIhQugCzZTKhqoVgykjupFZo2vmNu7hmHOvFXmV2XDs8s2C9MkBe9j8bk51XkQTOlMAtBKuDzwnFA3glCZhcRiH/rIK3B3FW7jdJCBER8F/2CY/6jEyGWwnEYZzoW0nkq/wt3spSVqkykaNJDCBE3X9gZNkRSVsCOyKUwK/IsCOpzSxuIIQuKX4IcBW0kkE+swhZGGwugkBNgzzIsrAxz+Ka0c0DyngZCVjIz1lFr3i2OMgkodtKmTWQsMdp4j52360suunWzgcPTFjGr0o5GSxOIPilU0B227vKCwtpnEZibST5HPaEeMpb2IKvN4ADPFwHBYpS4pTK4p7MU/t7KCVLiPCNw5LGIr1h36DNPFZ0zwpVphZs4V8tGrK0AlPwsc/EVZkas9CnJDOUFPwznOW3jVbwZT7giqvQLyKohQpahU7Wzb5y8cZ9Q/Kaxg0Hmat8jeOoIuEGchtGXJ0HMbnYn/YF2no8LG5D/pmyg/dC/Lj9nKRmf26ZQLvZg5hB1sxR5j8DL2EX2msY0WmSkHOgvoO+8e2LiNACzRW+Mz5yQnU9sEWgm+uHTGgz9Mz3lR3M23227RZ6vQ5By+I+67VAF6Y2F6X1t6mmkdA2vLhWeJ5xKDwRRwdMHIGfFnSe0XVGNyd+y3vB5GBbXnCAukB3pviexPerN7ZesFu+xeMGvXofvlp5tj6ZpYQ3Tfhi6TJFJFJIKzEz5KAExg3zstOCXgP0E1or/m7YaOlv7bEsdGxL+/KVLAs2MpzxI0IRwQHwhSyneZqeN2C4tvM2HEBaobtC3zrbbi6m5U3PjgVEh+OH+XnCNb3z8wvywLaPQ8xOr8gxTWfn5+Srl1phyL5Ftokn3NU2QB6PD6u4YSPqTXlYfWx5cW6cVYleQsAFH6z45lVBYBX4vrP+10QcHRHX1zloONhMykgFUkSUgn+GSxg54t0n2lb0XNCz04b+Ft08YXuB1Pkgo/vtY5cdMBtoBzKdsxjxr7I5NwS8HEe2vRf79s8MLedBty/Ub/BmPWwDdNHVZfEtWzH+zslFZ4yhf/3//H/p//h/+nX9n/+H/6EvGhWSZfr+978v//rrMy8Anz7TczYRLzlUOueg5IMPPpD/fMLDhx+z8f2g/wqkf5XRss7YssFvywLKC2HLMRNHFmMv56yGHSJCmSHbpME0ImS/G45u+kojOUP0NUkzsbUlz3thulK/ZBzQLNdNT8BlphwvKzbu7djT9BrwK0QbD4bdobuurmEg5muQbRzQAAwaiyKgxTyjCJmu+5vrwC+MTapyTNU0asCe1ltXl/vMx/T2TSHxMd6KbI6UhfFmuF4qVeROw0SFb4oIqcuP9tRtG25kd6Hzfuz6QKf/nVBARWnAN9PHDhHR5U7ulpObEpjKlIICQkYoeY5KRQb6SKZZkcDSFoHFpEYcRUQfxxHBXL+oyAvWxz6ZGAuZsZeLBHiBnxZi13ZvGNSwEfQjm2mhkQp9HavO37bJ0n20ageuSw1DnwsN5ziPCOSQTCuR1/wCnoIf4sk0IgKtAjkbZZavrJL1zywemyyvF8XnF+fQWwWKTCci6N8Xy2w55UcskJVK8PcvR6LTo7nje7yat4txEjpFPGXafglNgZty/+KxYWFpnTlgM4xtYTzz6nwiods6/IwNV2AjQo4x91eVxHNIrGEO7C5Zv4Ztaeo+8KZhs9loR5wbLvkxVMr+sgwuzoneqHhjYtmSfuf6cZg0YvuR/CjwIoJbqtCpqNtnC+P5/0vcnz9ZkmX3ndj3nOvuL/aI3Guvruqu6kY3AAIgGmiAGoIgILPRjIz6QZTRRjQjTT/yRxr/GP7O1WgyzsgkmThkkwDFIQmgG73vVdW1L5lZuURmxvbec/erz/e+qMYytBkbgWB7xg33e++5Zz/nLv7iZUCsZOF3Zf0ywPMs4zGf3ugYt+fNHTYxxmvYin+OjJVlRIHpO/4hKCzhtfXxvCJ3LMlNMkyXWjMPGrfhKvAjevRYtwXChRLaVZmpAk8ulr8feoFOHfLM6Nu2EldQL33HmmsBBcF71Rq/S8a6rIl7z71dKfL3sTuXrFnT9YyZmBOs9Iq+TWOfQy8fLFdk64gJ3yGhBXODkTdewVsy4aM0His+0HiPUMSmiGsiBj7p87P14XpEkP/GxqfXalQZJzV5cCDDMJx+aQa30Imq8SZw1kk2upLb1K4Gx5PBpY3uzH94LO2+lZJ0VY+iRZrRfQXWdA+YX7xB9Z+OH7LJPuCwPJBxRC+AKUvBLxYayI1d31EPNb9jHWPaxuXvbrecXdcrs2C7RIaqLXyvUG+5Der9MKC7oR1EPHh4rB6cG75DXiN4bloxHwzggUkJWwiAGVv5LyCmlq+Drhk6qatXr7T/sO0xc5o/DbyEJ+saUgxDQsY2gWv7jcRVBXnM/4x83gcOi0FrfNZjzI8hbQfjsb8YxdB1G5pRpDSEFBHwUNpdocvrk4eU/TpQfsSmrUKvolCzUnkOlcbj7DbqrV2CTm0fNsjSab2e21pzpr8DVynoFWKRRQU5HJ+ZG97WvLzznK5MXjjtgsm4Zv+iTLzwX6rJNEejOzJvGa9lnYnliq69HgrwJzzvslY+YP8yLHrsNCihvUL/p147sGabyNdDv63FsN3wKRLeZxmuR6eFGNplPA26eevpVh6dnuv9D2/rLQ6+vvGt7+h/+g+/rx+/+TbjGruq1gUKr61scDU5h14lcwPk36EGC6uMnZBrTRkpM00h8w8KxhTZpx3Xn7SJq+FHpzzKcC6OBd9dAlrVnRTTL9nJvm0Y+3yWwtrK69Nz3ebA76Pbd7S9u6PMIvcjhmBEXiN3JaFRseW6tR1zaO6v5EACbXNAdP3GDX3+C1/QBYdHb7/7LrZfqScuzMPu3q6ucGjktaEP2+7fu8dh2R4y7asHb6IHFwjwM8vrT8fC9vaubt68pd2d3caP16ATOUlcEUURSTu6as+hBMncmBaxPcu8bXRUkZuYzyRVJn1VBdlLFpGGFUrZz4VPiZq4Ks9Jv9sjovVHMB4aSd169R3W6ZN8F1dEqGSqlGyyeH6fvEfBTo5D0W8erdMHDx4oMmgK/K9v9wiPq/Ih3QVzTpYiKfihmGhwFzBCOuoTPu88sMBX/R9szp6LoH/By5nbd25ra3sHHUlr9BK0M4SRoeRZ4IpIZRb5mvllmCgpQcY+1PygZRyBZ2Y+3+Qj67X1gddwxuuC0AJtGy8uwzGCJ9EFBHhFSYA2JWUdi8ZwoT2Cp4AHSQlvtc6q6C8i5Pkm4d04O/zL9x98/3va39uTXwAtmOc8B5q3h8fHeu6FF9T1gxGpZCoiNBsXz9yUpcj/QezAXncYFrKP2Zev3bjGudOJMkOMYizj2Mc4f1fyx3e/853213PO88fQWbJGOCengFwL5gfnqJKpQ/Ae7GxpzT7wzddf00Ne6s0CJ30r1lMPORBtX1vLnjsidXLyRNev3dA2Pi9429nd052P7+m9995n7EN5vnnxhU+x5h11xBw3k79OT84UUvu6kwl7LFkv+LD95Zc/TQwiO737HKTeIJaW8LGExhc+96o++/KndMSh9W//5m/oheee04q+E/ZWwqCV4r/+83eKv/POO+SJM+bOQR1zyIB8C3R1dHgkx+bWYpu4CvnQ+DGH+O+9+44+eP99LRa9Ev35Lwreoc17ss1fFwqOkv4t7ez5g2pdWzt0pdfB3oEO9g/0qRc/xby71XJL1xUVyha69Icm9vb320uOHvsnc2xhjjE/NzmgP6Bv6Ac9+/Qz8iH9Ngfinr+38AvjOOZF4Bl7xjZP8xJ9Yk62vMIvjM/Fsl85OtBi6JG509nJY+Tc0pI9+e2PPpT3veIyTh90V8auibcl83aJVFI3TvtpJLxjR3840qVkasI+CKwZvz5lP3vv/j09Qm8nZycaiONnednjWL56dKRrFM/rxj9j26jB0Cq/WLA+/J+i+jvhd3kxsLO9kPCprgRxOmp3d0v+/8qu37yp559/UT/m5TDpAb+ddPfOx3r61tPyV3sNyFk1q8C3dXRBDh8v8yxi/tR+8r805a9//ev64he/+D8j+1u/9Vt67bXX/mftf9aGwBm6vsNQuxhswmdqW+BccLgSgRHJUHamEatdMBkMBN4RDrHNG6olzlZxIE8AM3Btk9T3OFXVgjeu/dCrlCSAtkjfkgO3ECi+R4QKz5kBzVmbTW9V6QpxkG3ybosy4ELBJN0x8TOhQz9pc3JzUEXQB01Pciv46cBZGzW1yw6epTSZJmQYWEib18yEzxmca7DrJyOyFBY/o0oSJMhkWpbRyX/G+UsW+V5JTj4wNh4/l0wSUCUwJq2gM9GfUcAbyFfBuVZPopjBOfogEZgsSX9tpXSMD/Mxa2ZFUAlqU3MmAAAQAElEQVSGkSAAXAFN46JJcgOBAVYS8FoQZAExy0JMLEQhKwgqSAK22Yo3YbrEGxl0Gf+sjBAU5bZ+MfCmb0+7LDJ3SX6Hti8LqsWwkO2dli2MJJBj5DBorQm7V/RRzT2yVEkFPn1A575+GGB1UobQi3iTPrWHpGGyDNw9PiIUQaE+wbz1I64Ab7EtQWybdaWokPizFLXxwGz6a6PhcR2+06FjushBI7wvgJ2abznJ2v6WBSXIhx0rNitLdOy7k/GaTbVhZuRyu/F7nCLhxjwWmccCnUpLZoH3FOAqpUMvY9OPJwQplJkyP4EcaybsFUl3Qm9B+4SsI4mfXKoJBEs22yN29QGoGOv6ioXVmjIy6QOiGsniYAmdtQx3wQZvDU4f8F4gh8v5JZ4JXCNjQYW4s7IUZaREQ0TI18TEvbnPje8JO9Ktxjcx5djp+k7Wu/ksPPfEj++BDAEwYrRJcsEkF5FND5VGLwJn7n6uEJlxXk8iEvbKItOgGd5qK6N1QV8JYoYBI7x4vOVWSJEh8+9xWQwDRvDTpXJZd9+Mb7lYbwyQx5rmDO4Z3bd6hCJCJVNZsB9jqvsEJHe6BAQ14Uf4cIEe4y/IL/5OwOY76P3xkxOdsGC5wG+W2Mhxv0L/mYWFyKkePT7BVvgEL+Im0wBjhecZWXls8XvGhD5jqzMWbh98+AET+0mzRQW+wEhnHgO+qEcE/lSoVPUsVLaw0YBvJbxV+DbOGYW5VO4VKWboNdqX96YX8FyQ3xfb2+1A0fFlXzk7O22T+jbta3jOrrR5YZtc3xF75vEBC4WTk1P0Mja7+UBiBva/+ku/rv/b3/5b+r/89f+z/uIv/iJ8JnGPraHFj2AFLqURWSv6hD2dsWBZI9eKBYP/sx0f6JfSqUOujFQBbsGiyZ/GeO/d95puttlMuN05yvIdXrlK/NWm5w7/9MKoH3p0O8qfwvDiawa/9WCc5iX9S5vLequuU6wn+0wUaIMrkN9QlV/mt2YQqzN8dbSIe4H2zHNFTzstv0fEZTt+jWzBGJrkXFqyWUq+SqZm+p0TbKsWY9Td53bLmMC43SWwX4JojZ8JZbq/zbvoc0BfrmcWRaRsK3FVxgitW+6CXkNBrar0RRPjKvHvF1wMgZcqQpQ7kYIveejE3Xrzy7SJkTPz0mwgSo8/JPxlgjWqsqR6dFYZ4zawAcXvECOrIlOQVwJfPNdlynoPGjMCIDCTI03TZVZt4ztsmdhhBm+FqZG5c8SeE/khwWG6HXSV4GCMYdwuX8BX7kGfdew+Q1m/NKvQHuCAuKzjGSPb761X+0Ip6JP+CI+qmuBP5jeLvNaYzCE2M9758p7gFJfbrCOvUTyH0oR+ejmWzHuJxJcmOV+MyGIeWoHnGdvYZsEg852ZiqDGGJrUYb9hWICva/Zym2Esq+lWeDE4AdrWNzM4/ey+Bkfdz+ajInMij3F4vCDjPtc9pu96HkOGdcHUEsjX5LwN31Thzzg8LjJU0JsUxOBaSV/JJD7XtKcs1+7OjpxvsiQyDPKarZSOXLTd5uwZfSRjRvLkiL2tWwX+At9+TmgIfzBv+3t7umBdmqXI1wq+yjBAb9QZudkbSNs0s4B/h83UoAU5pZSN/i/IgwJvgNP8j9h4xL88phXm0IhgbTwbTCULvE88V9kfur4X3bJuPD/XTNY6s4L7XAOWQtYxD8ClHJsRiadKQzc0fAs2r87BbgwPsdzE+Yq12wr+Co1LXs4kd88Hw2KQbVqQ2S/n5QsZEprG71KbfjqVAi365rkqMyhJW4FU1YyfjMhn3mdoisttHh8RDbZHvgKdTHyQ8ZIZtEyTfLkvIsSPBB2QgntmbLQSAWwV/YYJme8KXfMnrglfjwh46hpMl0VSoM8Z2FkRjIOu4Sv4+2HQOxzuHT96xBpoVD8MxNCS+fZJozcjt+VZ0G6enf87+Ldca+Zs2yyUzZ4+WPCHZAq+lyWbH8KqAgnE72gyJ4/RimPVXydyxqHtg4cP9b3vf1/vffC+JnS4ZC3mg5OevAjLwFf8bVsF3r1+s55Nvx8GfL5TRMi+s+LQ5t79j5Fhjfqqgn+Wkxt4J9pX+NuojMRf+jY/X2F9HvDmNr94vv/gfpMfE5NTZkWgPyp9PyAJekTHswttqEcASAoFOBM8m2fXQ59c1mOl0gqDAjlmfKSUVF7mY8famvXORLxAEntVZIB+pkrBx7DXmjW2x1kvSftEfJrKzIHk0HfoaAe9FzFYDFbJ5DZxWH+mjR9KpaRCKeE34nLdfQlPCeF+6JWlkAcuKOfkvBE9GMdSPiB+cnqmBeuGLD3tVR16ccxV8A3k0QC7ZTDOnb1d+SuFHMtjk7tQP9IeB137R1ekKByEfajvfud7eued99EvcjJeXKNzBz42oyfAsHOvDl0Zb4ncPMPnBF37ffW4CPmWpajrO3LHpOB5RneeB4PONr7NmVLhXtDHgB8FRCJTpflcYb0V+Mws/2eF/n8EHnBA/u4778oHXrZ/RZ5TDvn6fqGnn35K/g8HvebaxEBperv90UfoaNYauz7hQOgJh4MnrAsvlucq8OV9vQ+cTlmvvg3ue+0AOdt+3ekOtttzoJlF33PQcwGuCz3lAyAO+A7YY2JgfuaNX2fBrFW3b9/mQOhuy//DpU1CIeshC0/R1KTNFQr0KeZf69FxucLPJu9/8fNFP6hk0cQ84pemFb9P6uaNkSrI4WfBcN8RI9hjBsZjYKyRyEzN2HFGZxmhEVx+nhlIVTPt1idK10j8ex5xnFtvF8w7puu8YDxZUh5vfoJn26vDZhVKA3a8e+eubMcFe6uErvHO0JmQZVblnxpbIzGzZk64xouMCr+LxdDix//hYpSiiTFKdMYI4wY9VeLGD3+qRMQftfDMj9yS/PY9fHejcbYiRYQS/PIFgdbMXegPklhjw6e7zb/bzGckWCmVAeFOOixVKFrNMlsfs/UNLsO7o/I8Ek+MbuutR7zo9MH6gF956P7BftOr/0rIX/f0/ocfyp/UXTC/29/NQ2SR4/j40bFKptEiQyoi9JiXnSfEAxlLHedVC9Ylnr977DAqmF/Wuv/wPuuIM52zT/Naw2XHsMA4NmZy39B1QEsdutnm+VP4+TVeqN6/+7GO7z+QY84frtxiX7Uiru6zh/Inr+8/ONaHvPQ6Z1/pOcVfV/Xa66+zRtyRD8r3d/a1t7uvRRn03rvv6/7H99u85X0omubl1YEOdvdUuqKhH2S/sB794tnfab7Hof9LLzyrm/hLwV93tgZt4zOfe/Uzepb4n1ljXCCX58gtZPL+zz5qf7atxOW4yCwahgUH3jd0yMH4Rx9+1F4WHzMHej24T0wb/pTD4wodlw/e/4D976P2NVNn0JjZa5RI+OyVaOtgfx+3mXlpst9kePqpW9qGhwXxsM+a7vr1q+zfjqC33/KJD669/zwll/sF9ZOTkzY3en1t/q9fvQbsgTzP7G5vyS8fZuKnI6fu7u5ogb1GbGUZZ/ysEC92h74vSnzhYG8XXe/q2pUr2tvZbZ+w9+H3BbG8QPYdfMNzyfJ8qTt37zQP3gbvRBxW/Np6mskRN8lz/os522hak8slgZ74dSRLS+LXLyiOj4+bDg+PDvXiiy/qU5/6lG7euqVbjN9HNxO+P1Msh1/EDH3f9PXKZz6t3+Ys+Od+9mfbGtd+4D1FSM3PrKO3335Hd25/rJdfekm/+qu/qhtXr8vnyj7kF4DOUY1n+DUNmGP0T/cnfxrkfZD9p+naMH7D86fb/0x1kuSahY8V7beuWZLHqg5n98GZN5P9MGjASW0YbMRCZtkWdSc4+g4OOV4aywG6Iim2O4nDzmuDrpgAHbhOACBvDmqeEy83zh4Hcl9Hsqj0GsaOucXBnQPCfDjZOlD6ngmUYDWc8fsw0n0RocF8EqjtYBTHN0zgVVscGJdMmYZpejI03YhQltJKKdmCNiQlsJGhLPTxLHiq4Ckk0EKbuMxXx3OB542jSqCD9UrQpkJclcJ4w5re7ICkwzqlR+ZnJpAiQtaBIlsguQ9E7eaDngmdGg7EmzZwZkm5bhKeRATFCGkmyfl5gpbtMJPcRhZ/02UJ4ApjE1qGL32niGCyGmVdLjmsXY0rTfBVkC0pZei0bD4iLvMo2EtKSNGxmKltgp1JaiMLDnqVCp1dnMlXlk5rfKTCyxpZLFNBl6hVAS+jeZ0FDxP8M4LFjxHOY4XGpKmO8iaz6ZFBpmNbe8FnWm734aF1HLBkn7PsTTfw44Wk9WeZ3e5EZFkNXxngvgm9GX7FgeGIrjwm0fMZSXayXPCPSBrRi3iILMg9qycuAvk69LhkbDcs5Ike95MX9u7zgn1CxpnGLIwDx2h8EAxoBLbQH7vohg66YIxtYN0JPkcmB79JX6HDNRPGiGxLysRY6zES4SmgleEtq2lWEM7gcpx4jG0wgcv91t8Cnkcm3BULgIiUL8O7323WkcAb8PoJ7oodEht2xK7bBX+hUJYi1zGnRuQ1fT/P8OCxlsf4TH+kLfsiVj+qISXjC3qdOcwL6HXgF1fQzg1fMAaBP+QrMn1TliLb05WmVx6ypDp813ibvpAvwPnJGOukmj940OUVYXxVCQ8FmwZk+uxkPJcgLe/ZBtYNwyVgjGfCR87xFetrxJdOeYtuXVeefV+zQJ4vdW64UzYpp968cEBkJOds0u/fv68T3niv8T/74wR8BAQk4qKq1XkO1bZY6dGdD6j6oaeFDv/AVKU43kd8rItsepvgb6RMtNGtij9YZ1v4r/O4F6pnHOiYV8dmKUUV3jvuC2BsC8tmO3pu2uONuv3JizPDrckZrp8zJ6yQ6ccsFgu0E/4tgYvpenzFKI5h0bfGf9fEjf3EsfYRm61vfPubTda1bYZMzpfHxw81sEi0B9y7f1czurl+47puPXVTO7vbWrCw8vx4yiKsH7baYhQB+KltMWp4W3cCZ632XmOS0j4EH5BpsO6Z0c3o+KK0/Nh38gF7dKlItJ/YA/rWpcc15YdYjLOhJDYjEp/pGg8RdIgCuQvmRPE843O2D03IUVUyZX3P2MZ5zfxZJxGhiJBtMmML++4SG3XwY19QSBVe/WxclsV4ssCgJIaCN6Exk6tGAQ5PE2P0kytLkeEyi0pme3b9E4Ch65Ul6CuSjEHtOfKP6jN5PYI6djWMeYGtxrf5S/C2dmQQV4EmNylSHlLFP9uEQZZdfpboTmUW+GcOwBaB7p3nEnzBwPYMb1ik+YtCUpG2FoPst7ZdlqKM2HT1RQH87MklaMvQEnutmNtmePC8UUqqXNp5wjcdIz6EiEiQCzqz7Bu2R+8cAc8FGjMb/IiQ+HGfuHw/Y+PhDfiKwzSspZE4oUuJDBN5rhKTBb5m/GmGL9typN00fHBnfG1twCBQK2AjaQwerIPmg+AyPkCQosp0sxS5bUaXls+y2C4ubrOe7YfmXRH8BPAUnkuk+n7QgvWU++1/I3EzUAedFGrXjOymUbLIXbA3eQAAEABJREFUYyJCC3JFGKAB1qb7Gb827BbzTEVe82MQ58GZWHB8X5D/HO+uuy/B6VIyFS6h5rud/ZG6fW6J3RbYugydkrZCvr/PoY83McPQa8m684wNnue7LAXetiQjR0sRwUuAiTK2Uuh3Lm14Cj5A3Xp3u4CtyFoZN8Gv9SGe7Rcj8hg/VZlPwWdQrGdxVXx+YuzAGnSLHDX4U0i0W5fepMnAlAW6Te7Wzex8CN4TDrhm5gLL6BeNprdmk9YhZ4WPUKjgg8bV94MiAj0UFfg3TIeuuq5TrVUzPCQ68r1im/lyfETI10x/QeYJur5X+I4Ixs2yfCWtk1AFrskOX6CR4WZwjcRnlnSXnNP7AX4YI4UiUh0+HhHyVdK4ioL2iFBmKCgVhBngCMm4zIfrnjsJd2DokxTQ8WHopi2aXwz4VgTk4S8iZH1uLbYwS5UPxCf4sx6tpyXzk+eyzES+qiV5uWu66tUP+FJJ1q4XHKyct/G26zab7K7vIS7m6FPd/uiO3ucgYY8Dhheff4Gcs9CaGN/C/7tSODDYajkoFE0WRAN3rx3wWCbzu8smfTH0rf1g/xBeJvRJzEBfXCXREXrhUbaB9VPAHRHtU4DeXBdg3+eg/1vf/LZ++NprzEHwjPNdwMuEXZbkN0VKEciCfkJKPwNDozLzsnSAGKYqpNZWsigLOsIXbFOvORmsFTi9BhrJWeapNvjA75yrZzm/zMQ8ZJo8XheM8CPwuHT4ZN938gsV+85EbjF8gZb9a806dCafVnCYaevTuAbGDIteJaGVhXtSuINPKNiHXg841Frjw+bxDodc/gqGEZ8YweXDrg84iHvnnXc4YHus48eP5HW+c8SSXOIxEzyWssH55MkT1nsnoK6XeX+S/5Li1lNP64T12z0O/b7/w9f0h1//Jj4/6+HxEw7mZuRHzzjnuK7Mu211TlsVTVIk+KzfoizoC76tg8ykTp+qHrDWOTk5bWMiQtZ5Pwz4wKjNYdM5dr7Qw4ePOMh6opOTc+4n5LGpwYACGya0Qk8en8h510RH9OzvsZ6ZX2zpJXs9y2qfrczhMzF9985tXioc4pPkSvjb399F5j3t46v7u7vgDWK5l1+8P37yiD13r6Hrde/efdl2e7v7zTd9yHh4dIR+z+FD8LXSQ14GXblypFc+/Rn5Pw30OBTb4reU0AVzwOO2/l1rd2e36a7iw4kOZmyqSJlf84+6VPlnXxKXfamQC3t8ZMG5QZIjW19Irnfw6AO4kkWovBVZmghlUiIxmtD5rODZuG0XwyZ1AdfmB54LuN3fbEa788cKn+3c7gHQ9G0mPmZ8Twr5/OTqtWva5qB1RqbIhFbVTH+l2D/vcODqA0TH+ogtHEdur012kPJTsdPkOkFn37WeVqxTPHcmsk0QnsCnTy7gWFYIVfl9gCJAQl8qWr3dqbvfJQx/WY92p8H4ZlCAe9NUm/7okcDHD3cwMSDFxT0ilBRxRdDQxlbA7Xk0/vEf91OfkJmbSunAX1WScehqC9//zMsv44O7yirZjmf4ydHhoRbkW+vJsewP7HhuiGAcPxfEtF8wrbn7UPaNN9/UO++9p548nujKur9x/boWzB2l6zhQf6h3ecn0e1/9it7hPpbUCnvn9o568jbMa0LXQ9/hn7SVgu+OvKw6VwfsVj9opxt0APw2ef3Vl17WUzdu6D6Hsv6qlnNyhj8h//TTzyiw/23sPeMjG/5O9Z3vfU/f+8EPVcBxxAu9Aw609/b2OYx9wsvCe+q7noJu0MmIv1XuDx8+0IsvviD/dfOPfvB9ffUrf6AXnn9OpvWpl15sfc8/+6w6dLlYDJoYt4U+Z/JhoOwDDnR7ZH/86FjHxKf/+kTkwHP2ryfs5exrBdlmaE3k5JJF5ukqLxFu3rjJwfs1+YWdX3isyPFXfEjNIbkPjQ+PDjX0PeuwJfn2CTlyzdyxkmOlQmOCh0fQfXR8rHPWaVvYwbG2R67x/nIBX5ZxJl95rb3l9RM67oehxVGH/m2PNfOR43uBL1w9OtIzt55qB8szuu169GVaPHuP2IFzwbrAd8s/0O9Pixcq/k9Xd9DRPra+dZ1De17i2Kb2F+M6hk8B5xckfhHrXDziD/4Lnn4YUNuEPq4T03NbUyzZq5n3BTxnKQp8aSbILLfnU8+hp8i9xibCPgM4hn6hXXLoc88/r6dvPUMeHmSd+i+cpGh59POf/zztvV559VX9xl/5Dfl803xMxI/XPF/96h/qjTde14Kz0Fsc3Ds/Pf3sM9pmDfrG6z9WlqKCHkb0PxPbA3rvul4/7Sv/vBn43d/9Xfk/eXvMwrq2hCQVlPGn6X75y1/Wz/IW40+3/1nqgYErybsfeoJfvDVcKTFCRjBxr5vTdNTtzJmpHSZb4SxbTGYRAekqT9T9MKjDWHb+CNopPvRwEgRcoj4AExHyhOWJs2Jk45qYOBqcpL4wcQM3E9im6VJBMOIUZxxkHRwcyMnU4wtBwhBlSVltc8MngntQ3w/uYmRtyTHh3Q7u4r6BoJwJPgM50VjvlmlBuxeGmYVgWZEcxkvcM6BVM0Frp+7QyQSPThoRwXphJgjWxEtSgpJsqkdlhvqBBAesaU8s+I0wM2X6M+1+npCvlKQLfnkWV0SQyCc13SHPRFCPBJMsFSqe2JAxQBX9TRzkTSRChrREZnwrNprGb9msn4ZfHi34SgU8ZATPRYZ3AvFi9IKNyDm6dhJ4hE8eHz/CF0ZgKNApLCjEZRtYBvMANtgMlSwNnxflFb8KZRsXESrIZ/tOvOUr4faJoZUyI9GsEV348ME6jgiN6Mo6plO28YwQEQmegu5mTdZFSO6LDCXZcsWk6kWg2xRi4bvR34iOlsCz9gXvLLsK7HGvAkIMluAvMhXYVgGdoVePPwwsjhb4+xaLv1I6LYYFqBN7T/gyCRa+utLLi6gJG+3u7m2eLQ+2XJFIZ+5VgvbIb/iCz4RWhZGRPvHsUiMUGfLC34lygm8n5YCuaC/Q2T841GKxrS0mhJ2dPXV9rwWTR2RRAS4img/Y7qZ7wYJ6aR7gx/4wQc932Eb3YjF80XjyhHLG4a8r2WgZX1FEyGM2uBOdzW1cZQLkScX+AEzFUMbrRZ/hTXtEH82G4BP9IzE3YlfHcA/fNJmcLLOAaTxbUYSbcbTOS6CMlHXmqn3Pujb+ilzuM6zHW4f2pTW0Vo4BVpquzxY4gYqQ+Bnxh4mxHuOGCfjNszk1E6GCPjtKxU6wpOQ5ItUR086TpqWfXEG8Vs3EoWU3/wzTijidsOM5G3ovil0fqXtDaJ6iFA341zaLniu8lffzBG8zg5fwXwWzFPPATb6cs0pmy3Vtk9FZN4FdKmqsKuAsia2QiUYluh3ZaDmfzuQwy2qfWeIXEak98rrLLou7GZ0sWbwU4mAN7yP+ss3icYHfD8g9o8cFk7Z1IPS5Asca2fzJqf/+n/8P+pf/4//IxuseZCd8xdFVzbKC3+2J1bzvBV8WtvCzbbqC5pe+9Kv6b/+b/1a2s3l87pnnJAb6P3e5ysLNn3K4fu26knGLxdDizIcXC/jy/PDhBx9o5DDz0aNH2mJhdsBByA10uoN+q+Vg8eH8XtF/KegMPDAqy2w+UA3PkyLQpfADGiNTzikTnVW18ZalADdDC9gEFlvN4IwI2ifaR62w3Uy7fbOUTiULGKWuDOAoCv5N8GQfdBkdK+DwM5SZw3pFBOOy+VT6mZhJZevr+0HWgeO2wI8ur5LZxmUW7n52gZrbS0A725wREeAOxEemQpsE75W6WqFbAp5mIghF8OPnvJQljC+KFJJlxy0kKqEUagKHcVVF0JIAiWaALHNGih9a/ugnYgPjlpD/+emy1M1Y2y3NawoqQSeFepqXNibaXAwZ+qWArmN6lhQRKtmpxQvtNKiU0nKbY8vP6XZoOf4cK5VYMG7zbL83rk9iz3HhPss+DH3D5TG2o7gsY0FXQhnVvgNT9gfPrXCtim8YJ+GggG51P3DiXrmXy5h2HMzEsfFW90UoLJ2fwRERMh7Y3thBUKRvhHfzWLII9K3QpSwpV5y7HN9K6pc4Cn2m0RfsaoTw7jGFuttLprKgM/JThccAsfkayekVmh1rQMfXkjVEiZTHBXfj8NrRfFq+NbEx4L/uS2g6x4aCuFlrTT6ZiQvjTOgZh/mERdBURQAZUkW+Hr0bZiCu/cnKkfjZZaN3frGS8TJAC168DeQHw1v35mEFjQmdduQ445/BNUHTMmQWgd5DVZIn5PIcXK3r1hOKSHnMpnuWx0UhJwBbGWkaE7rzGtU8ugR43dcPQ4vfRA73e90wo0vrjCENr9fRA7rsL9e4jzkU9LN5MO9dz2EXtGZkQBPQn1WgD2l0OLYYoFHO72OzVW14M4PmqgjLEAZv46gqEz9oLQLH1J4so0tEME4NpsJkKdmeDRQRyiiq6EdGAQ16qW/0MuEbE3aZ6Y8ISaEICnBNb5HA1haHU7OBJGArskUAR7/HG1Yh0URJTS1fTjrlUNL68qHTOYcZQi/Gc3ZxzqHAHgeF+5rgweNGxmQpLTefcphgnAEfM/Z3DDO05UbjyBLyP/d5fAnTnGiTjjkMLejgGQ5NfGBu+4n+LEURocI9qXstZL3MyOL6hl6q6wokqjKLMijoPiJkWi6Gs3+iavXND3r5su5nFq4LfOiXfuEX5fnyVTbcHnOGHvxpyIccAL/22uvtcMYv0D0XPqHP8p4j8xkHANanFPIVkSollfAwo/cZJWSBpxLsgZZa8nJnZO1wAg4fipgvw0aEKvC5QdNyj+Wynw5Dr6Aj6Lty5YgDiGvI3Clp65GdgdQL65eiHl8OYXL7KXZYcWDjTxFus96e0Zt1UXIz1nC2tfEU+DMfa9bSn+w1h+1dLVeT3njzHT05OdM2hxZS6PT0nHXuUjc4HPL37K6QKeAF5bdYcR7w84q8ZN2c8sL+yrWr8uHognWEedxn7znix2++/Za8/gnWLzN8PTm70O9/9Rv6/a98TV//xrf08b2HHNo9xpZQzgL+in6LCs/V8rGmWrPWcYkIJXx0facVcvgloX20kg9se3E5F/qTox99eLsdWB1zwP6QF4oPOfjx/x3g3PD48RP54O7Onbv66PYd3eXge2QdOiwG5m5xEP9E/pTjmvhas/9aImeH3msN9naTBB8f+K8pzy9USiH+vU+ZkWFTxmmlidhZw6P5KsDbFnvkWu/Jz9HviP1SXLU2X3DOfY5DPtvfa7EFe6lzDkgt29Mchn36pZfaIZLx2e8Y2ehZB+Y7kxjBvzyfzADNxPAI/6Zr+IiN/3FTN3SsBRcq9i0m1CypYWugbVsdbV3fIZdLkfmwHSDW5FyydjVet2EeWUcVvcxUahWUN8X+EdhKITlGCjQM4w+BTaw5PX6PPdmCdbLPRFCCfCDqsma+MewITv8/QpYnMtV477p296GwPwTm9V+WToKOuCpAfjR+wdAVDhMHdLlNOSXfffjBhyrgmB/PVqcAABAASURBVIGNQCcAR0QbvvmNEM0LfJeywUmA8GvTptCfuH5ShR4/9NXNOJ4i6PUPxepo/fir7zP9xi9gIgDgh6b2U7HlJTUF/0RxPSKUIPKzaLOMLhVdoWny8ajEpj//s5/XzVs3eNl0or4U7VzG5cOHD2V9XeHw13Op92Wn5P4333xL7/NizV/XYrw+vNxi31JhFJJakgdtR9N68ugJdg6VfiGxXrj96LE+IoYu8Dfjc7zvNtsO2mYvcUguONjd1QK9B7LjEPJ3jN+4dkW7O9sasJ/t8zOvfla/8hd/WS+9+KJ2wN1naeubIw7Sd8lv/mu7+w8e6pj9St8N5JurzFdHUmaLdX+C2mcyW45j4m+Cn8Wib/Oav0rG/0nrN772NX3/u9/F15Z69dOv6MG9e1qRQ7/+tT/Ug/v3zRqySfvs7ZzDVvjiA/LH22+/DY3Heo/7B+++o3u8ZCPi5Bf8Dx7ca5/afvT4mHy6QkVV/cCao2GSrrKnOmQ/tkO+rdjVHwLYRu6ZfB0RDd7/QbdzQESIBt25fVv30en7vOw45Azj9PQUGyzlv8j6AB+eya3Wk79G5Zmnn4LfPWK2aJuzja4rLf9kpCKwE/aPCA3EWirwj9CC51s3bun5Z5/TDV5qfVL6vmt7wTPONiICfUztYL9yfnGIHTt0vbO9I88rPliH2/byZCA/XuPA3Tr/0Y9+pFde+Yz+u//u/6rf/Ku/2fbLC/xgHzlUQ0vOWG7cvKmI0LvvviuPEVfAr3NL0p7kC99RBnPCRJkbHx/f+1jHrCech6yDNbl5Zo733PMMsvTE+RNeepySO69cuap33nlXd+98LJ/TOfcuOJ/y3nfFHP3R7Y9kOZ1rPvfZzyoi8Ndt8tykn/25n2X+u67vfue7ehcbTNhtB5+2P3f4Mez+VH/yz5v63/gbf0M+QPdbCyeK/xQ9B4YN8du//dv/qe7/v9scIDOJp2LY9WpU5Z8FtkOUUpQ4oZ3mnIQ+EGhrglTCsbg7YXnSMl9+dr+4HGwOrNETIwuKUhLfIo3yIwy/YFPU48QF/DPGFp5dMgmqTh5jXBNB5/5K/4qEaPglb7wf8gZvDU6jKllIuB3BNsBnQFmgCiSAHL+DWuODBGWc4irQHKl3BK7xuD8im9OX5E4iqyTOiACaH5J9AdY1wyUwkSE7JmoDQNoi4IxnZKwPYww7mz6wBQfu0JvrAueKgBwInIiNTsyPkVSQWRcNv/vcSAloGWaFzFKgI8ZxB1wVfNYDWUa+ezE8ssi0TTwGMOCLAFMwrJD8vWgxrQBvROgCna5ZPK0IbtO2L6ywremdPHEivJAXWEIoj3eJSBm/aYrLYyzf0HWa0ZfxAa6uL+A/lzepBR1O9I0kN0h7lLIEi+wO1THaOncridrwxpmlKAA2HfNGtwTi0g+0IxD6tV+oBvardJWW8DI7ZfKMzugSLtQO8QFQMD5KqvSdgvGi3vU9fPRtjJOWE+gWk0bPhOtJth8GbZOIC/zs7+8zye1rbdyq8kLXMp8waVywYBOX+yyr9VipZylAVnicKFWOORpYh83yAUPCh/nMDj6GRePF9l2zUI4oGphoEttl9hrob/7DmL4b5GtBvyIUtHXYIBjTId8c0gSiLGlyrVivrWAL8+h+BvJTQBXYQopgIGXtDQHJu2KbCp6JeHYZWVCLayJnWEbDOTaXTO4zsAkfdCvBEREqFEF9JD6Cvn4YFBks/WZFCSZw1xN9THJ7RrQ8EAplpHxZT1ssrGiAx5mmqojgvvnZ0NzUzYNbJ+jN0J1xgOoG4KuASQp362UGploXyLYBSfBX8UseN9MHCmUWJf/80/TGOI8VeITxglKAiQj9RD/WE6hKKTonvh4xWT56fKIl+QeWJI9NfAMY1yPQCXq+QI9ekFvKiY4VY2fuon+CzwmeMuGGerEslAIN2759TEWhYTGoJ/52drYU9OvyqsSf7XVBHjLONZuuHS8YmawjUoIX/wmjY34mB8/Y84JF64occcAbfn9i7AQ5Tp481v3795qOKrxZ5gz450Wc+fAY+4z12EjTpwyV3PDt9hk5LE8hN3hxlcC8+eabevutt3SFhWjFvzr6jMffLTdbN/Dt/9BMXFvEwk1/qv3GDV09OtJTbN7sY16cdsS0N6eBQKfw++Lzz6svqQvmscT8FbkE3+YdEORm5kN20GqifcK+FXozcBHRfNQ6nemjmZw4GVR0aZvFu+FndOscvCJ/zsiWEMos2vRV7jPwqSzomYGTYbhX7l0pytz0+dk5aGx+UpWlSPBc+o4F9Eq4morb4GWizIJxaJlmowW+Ct8zudSl6wrwnSJCJYtsn74f2t1+NgJne/TkDs8d/dCrgN9whncRV5ZQyZT1NmGbifw04SOCoYhUUKSQr4qSIkIRAera7llSyXgXiXbz6QIs7KpdwMulVYQtnDPnNk5Vim5DJxtNtSvQQfIUEfxWyzdd3ymyyDTNi/Vgf65kHWUYVQuVkqlglGEmeJFrNFiX4mrzC23up7nhc5/rJVOKIM46bdqkgg5dxFWbUMFT0s9NfoY2cszIPJEfxssSSvwDW0dRZqeu9CrcLWcF1vg9xvcCHrAIQdV1wBW3iPGTNrqtbX4SV8LfhB9FBH3AZTS4CfuBRtZnZjQbWSkzuhRXpZIlVdFJRtIiZKiKTO6zkntHjLmjQ+aIDcxEfmrzAOMm/MqbAcF/hw/OlzE1cR/hqR1CQsfPjR44R/xpon9mvNCNzA8TGSigXeAdb6fNujDeBTnA+jn1QY/bQ1qS04zb9i7oxzyb3xl7dPhPKSnTFLB2gkB+wUdEuGqRZJkjYmODBlgbbevSsBVchTnZ+JN7RKDzFexOYAIW2U2noBvnDdxVUYq22zqiM+tShBxz5mVJXrPcE/K704dnI7ochl5931F6+UB3sRjcrTVzQrVSBM/gEXdXEx1GbNqqJOeSHju5LFh3TuC3bl1Mb80cD5hm6846h/sCn53t5Tq4OuQzrpl6ZrnUjTTC34iNzAdg4EB2ckIXpT3P4HR7FtdnyMxtzIxu3D7iAxEhUWyDik5bnyTrKiIUl/KIq6Y1L3BLBZuZL3+14rUrR8iZHLxsq+8GNppnzVZr8vCSMiD/9RvXlCUgFcoIzfh/hT/3m0/rwvxIVQV+18x39teR+5p13ZJ1sg8Ae+zhze3+/h40C7aoMnzJTiDXjKFHdLxGL2vkW9tO2lyJLPbLih4nfNz26vCPDv5sH+8jLJPhKp0zcIrN2ODB9ZJFBR8+OX2ijnuB12scKhhHROqUw/CP7z1ofnbKmvScF14+eL3NIYfn7RXr1hPa3XfKYfIJ8Gccvl+wxxo5LJymNTLNDbd5qNikZMq+s7O7I9MxzxuuhLyzgv7Z/AJr3fqr5DIDPLXpptLnMrs/U5bPfH+Cw3qv9FV8bxOAIUUoI32jJLhm+QKVb7RBmyn4BFmOOXBmuB5yAP297/9Ab779rvY4VFoQa6ccrjziENq+6jl1m4OF66wZrly5pi3iIaFTMjV0vWZ8VyH1zI0+NIqItncZqLt9tN9maJ/DmTW+f0Hs7O4f6tnnX2j7Dn+i9gl56P0PbuvHP35bH3EY8mN4+ea3/dcGr+uNt97R3fsPtMQnvO5O4kpKYmLS3bsft2I57F9brHUzq8k2eQfynHn3AdcVDluuXruhA2ifny/bIfoau/qwxV9reMyh4UN0Yt2c0H+Oba29/YOjppcKxnNeRN6/fyyv9R7jA3c//pi92lJHrKP28e1d9LTLmnDoO0xSKZLXfzdZax22deB9naNbH8r57g80TPAwDD1rz172AcXM80LW5YI1/zYyBbr2WcLdj+9ooO35557jUOwq9p3UkXNQuSzL4ydPWt1xkVmU7oBvAP0jx0Kr8ss+Ufn1SVtEAJ/yX0qNl/sXmvCuqiz2JZEfyFXyfeR5VsJXwR6ZIf9rvqiUx0XQ0goD+EnaHadmxLJHlW5dv6Fnn3pK17DN8889i212KXvqS5HhJnzl0fFj1m9rbeGXF9Qn8kRE4DtLzeQDfxr1BnhKpibyh+VBLGStcuwEEgyLnkPOI/xypeg6HePbxrXxJUiFFPyrwLrI6x2e3SZfc20tftyUFN2b0hqi/a7gaO2tRneVIjZ95tt9EZt6+gbP7abLC8YnnLlCb3IeozkimhxgYzgIabPNCzqKgA/qJbPBVCBKZsuxUug73/6O/v1/+Pda4F8+HNzd3dYW/vMxfvv9H/5Qj9mPuN0fUnr0+LF8gJ2laHCMc+/Q2z4Hw1eZB/ph0Axf/voT+6JfYJnPXQ6NPTb7TgO+v8QmJ+TGnvW9P8F8yKHqHofje+TBfe7tq5DYV1yh/YhzgR3GBDxvcXeOODg8JA9vETcHcszsMm6bsyL72oK785Bh+67XKbnYbVvbuzpfnuMnqxY3Pbwsz885M1grUfSVowM9fesp7XI+Mc9r3b97Vye8hHes/hwHqc8//6wWi0FPP31Lu3s7itLpPrlgh5w1Z2pEr3c42PXhbocu3+GAvWC46/B69fBAjzlfW7Hf66C1s73Qyclj3efQfSb3zdgxIlW6gv5mbaEXf9VJ1w/45DVJ0eR4yIuPUoDBv69fv97kD2hsGR+HxY+J7Y95GeAXS33fK6F1yh7NRVzDMGjRD9rd3tH7772rb33rW/rmN79BTv2xvvaNr0HjVAMww7CQQGxfAb0q9iqZsj6vXLmi67wo3WNvu7e9LcdgloTvkTK3eKv4gF+2+ENYzncX52cq4Csg28ZvCnw9Rnf+K58emZ/gV48eHcvntL/+l/6Snn/hBXnuvUXcf+5nPquCrv3CxGu5piuFUuJ3KMFrHiCuiGh0XJ9ZI/iraPyVSHd5SeqzoQ6deH0QEfjPtizLBT5Qssjfk79iTXKHlyJvvfWmPmJev8/LlNJ14M32FWHOhc+Rg/b2diFRtfB5a8Ee2M/zx2c/91k5Lt57/wM59yf0Bp8h6ad7WVd/LhwMOIuV8sfLE5zwD/7gD/SZz3zmT9B0/a//9b/ejPwnOv6MFfPQOZh5w+8AisAZnSBJlGsmzm2c1Iv1yFTSJ4zfAz/S12MgHyokfRMOkzhC1/Xqh0FZigp1s+eFlGGzZDO8YVccJrUACTGpeLKbSCZjCxKPgYxv2iE5KbIFxkBgFZzZTmudnRCca4IrM5mcR8av1RyUkdUykFRM23KUAj8U1yGpNQtwRJT5DRoqTjjT4IWw2xwoi6GXcYOuJS+PNf6JRZYX3j3BV7LI7T2w1hNrI2KpamKzNzOlebENGzLuT2hM8Gy9uc/4K3R9n0lmxlXh3fQ9LmpqYtK1vj01tcImQTzAtn5yh0maVPqi9XKtmYm86zp0MiqysJAcuIOL5OdEBElswXBwNV6w57SegV8L8oJ14KPJHxmYPSmSeZvAbRmSdnEV9OqFx4gOB2y/hc9kFnlCtr0K/SNjuiwaSi/7wprFZgh8LG4ttxcaFfkh4Fb0RR8uiQvnAAAQAElEQVRPM8nQSWTiLsZP8Gt7VjY0F2xOV+imJ5E4UVT6t3f2VPDBif4IfDbhGz6j8NwVq0sF/w3aO3S1zYQ54FeZnRLfqihxDU7TNR2THalbXtjRqReX+N2wGNjY7ZCwBia0XQkaBRpd32uNf1inB0xuQbslWRMfFWSW07gCZOFf3HeZDLbgoaK/Dh5n7hN2oktd36lk2fgYuK2HJ7wAqTBakWaF3bxZ9pjMlOtutywzCKyL/cMjFcb20OgHFhnIKAWjJW6tjPDXfB84d6+R2Z8IH+HZi/mZ+5INpxeulmGF/SbkdLvbYAfTVficsPvEs5oNdXm5v6Bfy+xxgrDbJuy/Aq9lt0wzPjBxWFvQg3WcJQEFL20rYjYCpbmN4kMiL+ZGDjgnnHbGaUfGG6914rhxznK9ZMIXGkE4t4/o2J/aHt0JLwIfIgrO4X1uL2YioMUPDKiDHz/WqcrNvmcpSoWShsKzBXZdXCP6G4lz07Kvj+g3s6OnClYNSqma4cNwbaML7iWxq0j12Mo5Y0XcnLNZvlit2KCt2mZoyabfvlklWb4BmzX6Ea3ODRpIgmxZijqKNz1dX2ScpplRGi7ryd/n6eJN1wUxVbCT/WdquqwCTcuXEz5pf+zJKxN8X8BXZDCRbzVcWywejw6v8Nb8pp595lnZ5yKLslBgKimoS5hCw9Dp/PxEL7FY+d//ld/Ul37lSzogFp/jDf4v/uIv6plnnsE/KzAX4oEFx44esAh0zr927YoKeE+YK0/YaBSQ7m5t69Mvvyz/R3GGuc8C3HnGBwq3bt0QIA2HeXCODoxdkSFcpIYvaJuR0TA0IXdVBHGCAjKTulp9xq4RoQ49DMMAj+e05wZHIGuDtd6qspQ2zr8Kzw0PdCI2eHls+dC+bXwTfgKyZrOu61Wy4LcTOtjwEpK6TNmGE37vmOE0WsJ3zEvFuWaQwjL89ZQO2NpwGHeUVMWuUcDEDtE66rH3RBwqQXOpj4iQcczU/VDRi5/tP6RWWHR/bfh7+HRfgVfYa/Q6dFOQ18U0MlPWrftdZnifMWx1BVrmxzBwpeCfmysMlEzIV83IZdgKn7bb5i8MquyHhp2QGXTwUxSBIDRmSW1whTKxAwDGSU1Zikbs6HlpZuxILpuoiysohX7zbbssibcZPUzowLTpvvwBEh4F/yPxPqPXkqmMhOdQaXoRF7ri9wxs0FfQ94r8uSSfbfQqrbH7DA4phahAS47xET25Yt4S3JAiR80KnhFHEwcJCYB5LckTNOBAQz+ImkoWdX2vDnmy0JOpCPhBHo8PBaOlyFDEpiQw7qvoJXiuVOiRrxE+XQBtPrlGBh+sU2njrSPTMy3D+z4z/oDN6DEbwhEdR6RKKTKdAChL4bew5aQZHVp/JVP2Ia8rsqTcNqOY9gyv4vKc/+DBQ73/wQccYN0jPxxzcLTUEzbHx4841ICWxUQMmWf7T5Qiwbw3H+Yzgrqkgk3sxwVaJVMRYZFaKZnqSy/7zogPTOCduAewYs4R8kVf1FE8Phm7zaFSZmkyztikwx5d3yFHyAcqA/ndstmvDO850PNo3yVrjDNoSYXxM3EtAg7RJSV8pTr8KhStXwgFeujQAt2u62TeZuLEuGf4s328effdPGzx8rUwn2UBRyspy1DQTURudAXeiGh+43nAdER9hhHTc5nRgcfNVFxAogCfC8NdbXLM6KtV+FUyZb3MGAWOjVIVm1fqoJF1PGO0Cu6ZtpnnyJB5E1cNRkFjJFZKMd9qn+7yn+YnfV5Lma8Zmn3ft/Ws7ZVZwC11yB2R3DvW9It2IHP88LjlcP+1g9dAh0dHbU23bgfPYxs3Eq/+lN3PfPaz+uwrn9GzTz/NBvhIpydPOOR50tYLK+bOC3LFEtgR/s854PRfsS1pL/iX8cEifj4q0cPYcs7mOUtRREj8uC8iFBGyXrwOiqTuEgYJ7XOw4/8n5vz8VDRrh4OXPdrsWw8ePGj8gKDxZr1eu36zzTPbzLGJLhw7HTStb+eZ8/ML+bmzb0HXL8pHcsvu7o4+ORwa0OcRhzEL5ryh79Bhaf4xY79kTE/b3Pyj4nW1+bn3AhHIgUNwg6W8LKGSKUws23iGSUAkpSyvDwkUUmQn62lF3jEcQ1Tw8SV5x3+xYD37IOwDf4r77j36eu2yng5k89rm6Ogqdroqy6V2VeScZTz90Le4Nr6TsxN15n+sHHjflX2igOMAnXrY/tGRFsSsbWm6HbroFgtF1+sha5DtvQN47TXV0CPW549PzvWj136s119/s9Wv3bipB8eP2sGI9wcV4VzuP7jf/vpvhTwL8HkN5XVNILuiaGLd6xgT8B1yP+FQ/Nvf/W77FOgFvnbGAd3h4RX8gcPX1cg8UlXgrZCv+mFLxxwU3Xtw3HKj/2NF1IwfDNpctcXHBX6qCHAcaLPfrhqGgo5C/TDItvBhj+1QsTUTuXxo1hNLu7tbCpDev/+xDg73ZZ9as7e3T9g2Z6zxCriHRa8OeB4b3ses3W7f+ag9P/X0U+rS8VlbPSJkni6IG8+LlRxQcZRQSK3wO6M9AdpSk7gu2Ees0OMMvP23Rw/Os8234LHSzg1IfjyeYhtQk5EZznllZs4t9EVAg7IZY7/ZWGIitnFz5ueRff6IX/St7LDvPeIg1J+K9adpb3LIaL15XjEfZ7wUOvEHbbDbmhyRJVWQGxIqpegmL4BuXruuZzi4YxoQji/rLiAW0PSB6/ZiaC8QkkEz7Y/JPwMHmBUmnfPgWBHttwyjdtX2e1a0e/sNjFxnnHj2rdUzJQGxGSLx3Prwa9SnCPooDXeDCeKXB+wjunyrPEwG1uYy7EQ+rlRLFnp5aFab29gVupjI53HZ02XKXHid3pVO/6e/9n/UrZvX9RQ5zIfKi6EjJy1koJEXg8V+lYHvLyUyz717d2V6z3MI7vzjnLiztaN9/6U5+4QsBX13LU8kNJ9wePqQdcQ0VfmDdh/x0ssv6/xi7Ievvd5ip8CHbemD24Pdfehva39vX88/85w+9cKLzAfP6NrVK3KeSvgfiZO+74iTbSXGtOzOazNyD8SUbeU1yjV8pKMudPqEcwXzvQv+iCBPOYcudPPmTXxtTU56qFu3bsH3Dn1T87mZOeQFXlb98l/8Re0i29aCPUNIF6yBKsZIeDhFv29zqNpewpGrPvjotnLo9aM33lCh/9XPvKyXXnhezz51S595+SV5LlmQi9bkf/uXv+ng7OJMm/3GrI6xlmfCJ2d05hcK/r/KPib/fvOb35Q/0f0xOjzncNjnJVtbgwb4unr1qp5+9hnJtuLcYos56zEvSKTQU/j8NnNNRz4dukH+vyO+953vaYkc9zmU918q/+hHP0QPS33r29/Q17/xdfn/aRmZFwr2ND+gka/MJG6K+tJhpy1yWC8fqKfE+LW6ktpBvl3oXz08avp9Gh3f4OXlTV4kPv/cC9piL3uHlxgffvQR85htcEv2ka/8x9+Tc27JTv6LgsUw6JAXON5H3LlzR485jJ/xwUTGgJ4i1eGfM7oKAikiSJ8T9qtak6s8rpLjzdOavHmXnDhh05n4GS9jpiePPffcc4oo+uD99/WIecS8vYZv/pvf+R0F8ohrd29XfiH0hc9/Qc+wPgkY2CYnLZC16zs1XXUdsm3rlVdeIfYmPcEfrvJy0HGin/Jl+/wXY8FK/ZVf+ZVm/D9O9B7O9s/+2T/7403/WZ4vSPorDBw4xITTZiYTcS+REJy8VzjDjIPQgPtIiQO5vcNgE47gdt8jQl74nXEQaedzsZGdVCJxfJz+E7gsBRoDhsYlSQbG4UCpTBxMZ65Cp7R+O2LJhBvRFq1P0FosBi3sQCXlhaLp9MMgB53p4Kc4eKdt3ort8YZ+0zY3B7c8F0zKiCJfdsCIILjPwcXCt/HXM74nqe3CR9UEnwkfEamM0vAaj2Ap+DUxUViGAKYUYErIic7yZClK2ueQItATCcj1jGRCmCmTpFBEaHMFtDsVgoNVjBwkWcChVIDHhwyWNwJ4/3A3/ZJFa+zVDZ069GNcPfdQsPCe2uKlgGezeKk/CbwOW5Y07mBIwA8vLFhsWGcdiS+UyDKDRe1yYHeMafKh6KDfiaFkkkRmrUjspXQSfPnel749i8s6Mt6KRUsU+SDBeMyTE4vxSKGRicpul+AZoeFCs2rCI3SEHAvewm0xgUYWBW22o7mcgJ8YL9qbjegrwM/Y0HDGX+A/ItHBBK15U0iGhnH/yHMVtCo14BK6FYYK/CQTp+O0WgbwrDgc3cHPCgkxSmpvf5+y1/TtMVkKNuzx+R5fYqIqnUAF9sC8YKFifFtszpccXlLF73YuJ7wtfG2LQ/1t7tu07+rgYJ9kuQUOmIOH6rjhsTLQRVzW5e7unhZMvtbtEn+3Tj75uhLrKc1HRFsciHs/LJSZzddBpxqpqmhxL9o39aIRetYT6qS/buCr8JuKfC4wcPkDSzLcRK5w8bjMAuykiXwTYEALiuC3ixK5BLnUjB2bPODGO2U/GR1nsy79bGxtOIVAIB9KB+NXbDjMdMF3ZxYCthmogGUczEw+hMC+/k8gjb8q+Jdw4idpgumIUKWM9qNQuyKi2UvgYICsz0KMOj5dTyZU++csdFChRbHuDS74EDQFf247J+/6QOiEDa43amfY3fg81rZakZOtn4lJd2QiXhLXI3zZfrAvRUoQnUNKbBOR8qJ0mwWCF/ZrYnBEv96w9IteBZ1LgVoqm6tRBZ8UVym298widWqlx4cnlPWJ7tsz9jYuL7w+/fKndXh4KNPpgB3wmQU0zd/29q5++Yu/op/53OeZv25p0W8pIgRrlICaFOjGOh+RxxuTd999R7/zO/9G/+//1/9T/rPnczYj77z1DlpS4/EOb+4n6JuPhNcgDo9YGESEnn36GX3u1c9ql9g7fXIigRsCOjw6kg/bK3K4LNGxD7IOiZtrV67gBzgQ0LN9CZ06D0cELWJ4UMBEu/mcsdkIHusjImQ9lsRX6Dc/yfMKWTxohs9+6Ij1Tq67X8AVckRmaW3iijCNgAg/jJlxkACPZdzQnIDyT9UMbT8l/QmOgo9Z7yVTpUAH/EF7lsC9ZpPjPnHfjB2R0bzYrh2+msJvImmCPr+NW/BT0KvgQ+gws6iDjp8r8i9ZFNvPI0KlFIO34n7751xHpfnpk35wAyeuCm8uPGoi/iOa9V1lfHCnDozxVOLDsNah76I7IhrejFSXpZWEr4jQFgtIb1x6dLtGRstWSra8MBIvLXZob+sH2l1frVetfyKmHB+WMcnlwzBs5IUX25KbEnms+44c8slzRChiw3PjEV0ZZo39G21s5cMdgFBlZT2xJN7m9mw8JYsS/t1f0XVii0CfCmmC14gEY1VEYD8pS6AainyFOmD7flAwDkD6E313Mg8jc5C4CjDc2o9pVPzLGCot1sVITpihDRJQuJUOfsIN3Cut3MBbNn6ETK4H/pGUru9UsriJ/llZSqsPi4UW5/p2kAAAEABJREFUi0Er8lZFgY6wCd8p9Ltu9IlcrmcG+u7U9ApsgG3Tnm2OzJKKTBXyi/1hRDc11a4Z+AqykkVZiuZI2lNZOhVyUeAPSfHhmzLlT5kGOvcn1CYgI0IFGYwDVIpSxC+khgvgPcZtBdqFvqQtS6eOej8MKoxVhBKcBTqFdssqLueKUMjwmaXJIq7BfDFm6Adtk6tm5pShL0BWYTzWICM6TO5rDnzP1NbObAIrtstLXfVDDyYpIhvsAC+ZKevDOPt+oRlbFegmBXKKCGWmBI6gOI9eMO+siGfn6xH7AITvzZSpzQvJGMjKV8VPMkNb2NZ1lNRoT/DvekKnWEcBH9goEEeMcfFzJrQZZB4TPJsxwc2A3OiTNr4+wbv9JcBlu1TqghF6m44EX4Z1qaKVOilDKl37a7ELZLJcSfsCfU/E+EiZwbHNusoHbwluj2e4+mHQSE4SV4ctz8/OOMBaQbKii3XLE2bP+AZyhL+HdpdD6hnZ7eMzTA5Dz2i1PyPPUjQzYAKnZX3rrbd0//5DfMAxsWYtuGSDfq4z6JxxCLtifgaFXPwhmhleCziMsNLo4mfz6rg1Xrd5relBe7u7euvtt9uc+QEvmnyosV5PrOUm1p77esjLAx8SPGFe9At0f6I98deh6WZCxlHGGRDo+04dMi452JzgY1PvZHm9prAOLFNJ9I59Kzo1rz25cVgMTZe238hYoYNP+rKEMIciU5mFZ5fkHqJBtl9ENDFtbut0jf4maMyKth5ZO2ejjwSH422kz+ujCd+1H5jn9977QB/ffyChvz0OvFfrUcccRjx69EgXy3PccdYVXs7v7OyAFXLgW3K4vGZNnMg09B3twdouOHh4zMuTE2x1Ql1NR46bMw7BTjjUXJHrF+hwwZrHhxqC/1MOg8zv7sGBTNt/vTiZTBTV7JRlwNcq66Yr2j840gMO9R5xwOGDNcMvFttasE4/OTlj3XKKPhf44qiKUrrSS9xH9HJxvuLAaKVXX3mV/cCu/BfHuxz2+SBxjf8fHF3R0ZVD7e3ttflxZNyEnnxoVLpexxwCXbDOPH74SMccwMNie6nn+yEvUPb298hP27ykXVCG9ry12NxLSdo6dX2vyIJf99rbP9CNG7fkT09+6lMv4S87evzkET55h1yyQofIgm6tvzX+bj/v8EHTewIvXkNatm1oXPdXNDA34VrE3qSZhy4T/Y/YcIk+lk0fPbGa2EzY0H4yIp/9sVLPTHhjDHKv8YGp3dfCJcGDRSIk/7SS8uWcaTjPvxVAg2QUd1Gbmw+G6dFiGs0myL8mVpasK5MB++SFI2y/zYHiPoeF7733jtxuvQ/we4WDuF18zzH74Pi+3n/vPZ3jM0nfBfOlYMoHqH3XoeOiBe3b6C3Zg5+fnqiilwn7+iXXDQ7jd/d2tbO7LR/qRSSqMOdVslySLBM3Cd70x64m8R9vA14u6K41t1+bAU1WUAoAN0NGn1wlNzR/QidD1v1MbMIMI9Su5Cki0GNt/cmzi3wHh8dEmAF4hgfxaP3a9snzklj7i7/0S+1gcZuXRjvk8a50KplyHlujl55YfIED9WvXruJ/u4oI+UB3l/w4DL2O2KvssFYs5IaOGOjYk9QaOrH+aRuGQc9w+HvTesV229jp4PBIB+whDg4OZZvc86Ex8Ato9eCQknOWNbZasBc/kA+JD4iFJWuwo6Nreo2Xa+9/eHvzwp/8+9Av/cnNjsdjDvUdg7u7++qJpfvk6RkNKRK5Sntxc8aY3W1svL0gL/Tqyc1HB7t6+uYNnbW4Wcgxv828/MUv/rJ+5vOf0w7rhZl1b8UGN3ip1+M/Xhc8fPhYd+/f1ym8/eDHb+l7r72hmcWU6e+hI3+gaUAm59QF5yn7nF28+OILKtB8+PCBAt5G8PovB25z6HxBzrQMjunADiNxuiTWBsYesbe6efNWyy1v/PgNvf/hB+q6Dl2ttEW+3NpagE+Imvrs5z6nX/iFv6BdeLh27VrT40a3aBe8O1s75Lhted6amFeucUjvHOV5/BE6WDEvfPf73+Ww/R35kP/8/EyJDmfm55lc2aPbbXLq07yY8FfP7GJX2/oq/mC9uf86+8jneEmxv7snxNA29nVcPuDl5xJ9HWO3AZ73ybEp6TovUrbR83/89/9e773zDrZZqO8H+cNeb7/9jo79QRJ8smKDgBdFKHHkkP8JGjO/qkokLdLB7l7Ti2MtiLWoFVke6z32xE/Io+txqSwp57IdcszTvIzILMztD9HxIz14+FB+UTMz7ga+Yfv55V4hf1Ry3wLfLmla0IeXEb20GOU5iaNf+ou/LOP7ylf/UB99+KF+2lf+l2Tgfd5Y/It/8S/0j//xP9bXvvY12QimnyjM9//cxfgjQl5AbBG4leWiNwyJQQtBMuLkHYYbhr5NgG3Tg2FLKQQs0DwnvEVgTNwnYuMYEw5fCVLR7gDwQuCMt+8R8ZOA8OQmYILxA4FhB5lwBl1e5m0mAmacJiJkPA5ccRnO/cabCS/QKyXlAFRImSGPMx+At7ERQYIeXFVEKjI1EhgRQftCSd2LFAfhioRi+U85FJ/QQUlgG29VCxYGJbPh8S/raEYP5scOPnESZh2C1t1otKpHf5UAnJAlS5GaXFO7m27Eht/MolLS3ZTKRD+qsiJN96OrVCiy8FLjQjw0ngtB0/edCnfzXFl8dJFtcTGyAeqHQZskFkr4nuFDsaG3YgI3X/TIzcbRk3AMU6Jg81lNh8AHfDcZkXVCF+QGeBTjkAPe4EzJBrLHb5JE7UmxIu9yvdSG79RM3QUUbApGFmQj+JlqQLYmYdueI/xTbX/mxJwIZrXSdb3ZbguvMyY+8+M3yGsmsTU6d/KXQhPIJ4TpSILGs90m2l6uuwzIl6XTCIy4Gt+ZKsjnzUiWoixFXZOjg8+V/J1v1qU/FTZa9pC2d3e1xeRfiI+x+R/jwNNjC8tR4XqLxOwFgReZsCbrrwN3QZ9UtGACikiN+FgoZPt4Uirw54XGMAzQH5sfeII+YeF1jk9GBH64aIthy1fxJ8NmFok+814V4J1aot4mqaPWpv8mI7LZahGGL8rSi1+Kn9w7VfRTkaGKK4JfokahYeZppsU6pNp07jbba8LGLiN3Fz9P2Kdilwh8AEaM27w2W9u/FSoFXoxMkuFHYrMaBz5sv46Ixr91ZZzGJzxrxB7Wd6L7CTvAuPwyCk71SVyCUpHhmyDVykxk2hdHFhIz+hOXccGmzEalnyZkm9Hhug1ThDKLAlqhkJBF3KtloE0MzqBdXNyso9l6pH1CFvM3YmvbcunFOnlmHNeNzxE5R8uC3O6zTCsWFD7gnhgDGlVw27aBrip0Izt+FznWOviCjLZZpNgnimFoME5lKMIltQLXKS9EnaPWxBwCaUJ+F+c7b8wvaF8jk2nO5pv+xywkzI/9cqTDeP39giP43G59/qt/+S/0O//my/rRD36gRyxYSqQYqhl4KbSxmSR4SfQV8OdNr3G4zzoakf9jFofFMYB+QtI7HFx4vlgQD94gu82LsH/9r78s/2/q/v4/y/MUC70DFkYPWYSsyW2ZRY/Z1N64fp0DkR35vrUY2ERbexKMKblV7Gj9uVR4Nd8RpkInN/PGk6r/oY+KUIa7YMNue1TkCAV+O8ntgCkiQD/LfZXBbrdsE7Rm/NSyegxdDXaFPxg20YtxBneF5LrprtmUdcyTziUeu8Y3IkL8QHdWgKhg8/BTUDETFONyu3HP2ErwLtojGhBjJ/x7JMc4I0iGLehel3i6kkpgg3oE2gpGIy+/FRGtZIbWbIwsVwF+wo8jNn3iKvDltok80CNDycKc1Ml3uttPRBilzGfUUCa+A50Kr/bN9bTWZP4ljWzc4UQB3cH25G4dZ4FXcEfQy9hCbp4Zn7Rxk31oQvcVG1qHIeBLKgwvsQ4YVKgbhqom5PDdPPnZtnPdxW0zePzsPtcjQpZRiJLmn84Zf2r5hT7bL+DVNmn0aQuAC/nY7ebReHyPCPL32PRRSuHZ9qkyb64XeLduLDcoZHoel1RKFplGwY4ua2IBVuiJ5pM8aCTOzHcb506K9eL2GR0FQKhQEQFuCjz0zMGm6RzgzZkPARN5KnpwLAD8Ez/qhl6Wy7nojDnL8s4waJymYbolC/JUzTSGJOuqZOIbvURDhXakmg5G24K2gF6UVMc8vsUGanvvQDtsdK9evaZtNiSmt0171w/a5mB7wUEWJkDeSaQ0tWf4FfKMVBoN8LH/lOdG8yzT6IvmhDZFmcrSMaRIl8/BvcOX07CZGtjYCXkSXG7fYm5fsAEtpbRNY4fuhqHnxeCWSqT8J9qO6RnbLC/ONNA/o3eSk5wLbBvrpRKva/x9Rv6+6xQRWnJgLq4d1jZJ3X2+06QOelWxkZc5xXXPDyhRJQu3qsyU8QcDJmLK9Q7cqtH8xvWRdqmq+Q6AE/QvOKgbkLlAAxKyTd0eYb+qYJMKemoP/LI96ZLvFRv7Plv39GUWuS8iGk808bN5jghlqJWQ4Dd4LsAFfDcv0gi+kTk6iPEl89Xxoyc6wc92OWicyLET8ypo8Me1CrKZnnX7kIPOcVzJn1Y2ryOwngf7fiHElf8KakUuM7z1+iwHMc8/94wCWovFoAJjuztbunZ4xOHHTe3u7Gl/d1/bzLuYSifsc67fvKlDDj6Hfht9DvDfqwN/RK+IlO3aea0FQceC9WoeJnTs8omO3OcPMHluK+jcY6XUCtleeulTuvnUTT3z7NMcWvyCPvczn9Pnf+bzevHFF9thk/VdSsLHofzpzkW/xUH/qayfLEUFvRXuxtl1vSzbLodNbutYwybKK5kK/qF4uZ7g67Cv+ZnwD/MXkjr0O+AXO447nvuhb/Abf06kDFCEJmzml1+2TyX2AvyZ+EFJdAIiIK0byz9z0DjiK4W+UopGdHPKi/gLbPP4yZP2HcKvvf5jnS9H+VOVI8H9mEMYs2s5Dg8PdYSNtojDgiyLoSO/dyrgM+0Jn5nAaVk872+x/73wfF56+ZDtlLW2P4U8kyc951ru/f19GXePrP5zftvGa3KPO+JwrhsGZSlNzgrNyIJeF3r06ET+hHlPLnrA4VePLYZhG3tcIHFoaPVFk1EI8AT57j94gK9PtEkAacn8P+ODA3z6gxqoTzvYyx8qWEC3R76D/UMJuj6IM88D7SM54PnnntVTt26yFnqsJ08ey4dbCW9PP/3U5vvzsaljo2QyXuioQHfCZpL1t0Vu67tBzq37+3tt/HPEhT/tXrpe2+j4grVah+2vXDmS4+f1118nj7G2Jb781x0PWZN9xGGds8QjXoIsgbdgzi874C8loTfDfjBupRpC13u6ceOGwbRivWNZnM8ikr3pqMyQ/9lfErk/yZPGNdpuxMlETvUebIX+VuTRqop87G8g0OHnEYG90Cy+5r5KEI/ozH5RMhUBhVYkKjKtEdwwK+vjgJcUHuNccXLyWNscuK/Izy7byDUwT1knhnuco1QAABAASURBVC0BPoWUIeMoxGA/9DyvJGwblIG9c0/7BO9P3byOnBNllG04EXM77DkdC/60cS1i7MTYUCYV/akLOqVAEzmEDD/ptREUVF24+YfYtEyVu/Ug9OTienvc/FIbps0109Yw8Kuh51cbS30DYQxSBA0u2lwtxtG/51ylVJA56Ar4HIgtP//al76kp289pbfeeLOt3bcWgw7I7fvEoPdE57y0dPwtOAzd2eVgmmJqjzkg9V+FnPjAmjbHS9/1armpL/LXlvgDPN4DKdTisyNOhK62drd5gbSLf1/V4cG+fADfob/bHES+/fZbigh8J+X4L9jItjX+As8HvGw5v1hpAub0fCkfon/MC8Czsws95IC9xcn2ri6YQ9vLUfy/7zo5r1R8zvETCnl/P+OzC/OELe7du6MnHHof7e9oZ9FpZr1wiM9tE/sjPuI8tIuc/UDuAV8Sy9eu30KubYFOe3uHukvsrbD5YndPPWuGNXnu86++qldfegHd7uqIueoKB88+uH14fKwHxGe36LXWxFpjCc9n8HWmjz76QAteenRdj6dKlv0CX/d+eyIh+a/n98lBJYv8qXrzJnzkXXT3zW98DT+e9Ju/+ZsNp79r3Af0u9jULxyzFA3IcMxL0g9ufyi/iLQ+fvEXflH+uhP/J6DuR716TA7riZsPOMz/j7//e/LXc53gD4vL9VYllj2fFXTh/9Nri5y5Q7GefGjvF2P+2qqjg6M2d3forWTC10r+ZP57nMN6jrVf7cGf8f0CfKyZe5579ll5v3n84FjH6Mr/MfoT5ooVffZLcU3MK+YzeHa+4PaTn5KpgmEmckjJlD/wtyYvtfw2rYhj6e133pY/hLZcXci8oUKHJs+91YmeFrp67br2iAXbzTB+AXLAy6E9fGExLIDtVPDpM/b6fhlR0IUHbzEHJfYRDD77/HN6ijlgIkfrp3zlf076/ylcNtDf+3t/D7lDL7zwgvwVMX/n7/wd/fqv/zpKTx2yYPB31/6nxv7Z2wLnr83Y5yQA/FPC4c8IxI7kYYMsOQBwIEx0etKKCCb9lUpm41kKiTKTLJz0sqQWBGMl8FxGNsieTDsSkycjw20R7IYj9uVg9J+K2FkcED10nXgSOnawQhCIy45vR7HHlUwWLn1zJte9SLVDG0clOa1x+lKKFgSX8ZimcXlyM1xFFsDYRKxacJkvTxC2xRlBYxwrEuFMMIjLskdES7BCVv+ppfE5oCYmP11ehssMJTrIKIpSxHyiktxVFUFfZltABfcspT1brqSPH4WkGeayFPjfkjIYKW1fTrDm1QlnJhmbP9MvkarUS3YK8HoxWy4Da+ZwwwuNiJDtN5EE1K6N/WbsNDI2aXOfN3kzgWd9j5d6ogs+Z0UEJSnhJiml4J9/jGNmgeJF68Tht4M3IgEpLCQXQiR13aDEnk6wppvwCHkFcKKk+5G7Rqhwd3+iy4HEwTpaEQW7DxpIyPYpJ6vIkK+Aku0WCuw0qIfOAj+0PG63bCE13/Uiz3XrxT7hfhfhwwntHfwzItSVgt53lFkUGfDfy5v4k5NT8CzlT7M4QUYEvrSW+Tplo7UicUaiHIRes0C0b9lH7Z8Tup7hw34+o98JX51Y9HthnKVoYoNRGx/JouDj9r1bx0w+F57QaJ8payZbH3YYh++Wo9ELKSK0xQGDeE4WMNskXlpVXUcOy2LZK7xNKH9AtzPPa2w3wQ+PgIcCXkrpZXgqSiZXt1Xj4LmCsJVIbWgXVfm5aKatUuiQ7+nYh5b1MnGHgGQGKXNU/F0a8cs1sTTiOzMyegIS+LKAD77Mh3ndYjLdYrLYYnE/LAYwYJdLPmtlBPDibt0WbOY4qeCr4JA7pDZmRb6LkNbYyjE1Y5cKTJaQ4e0XjgNxGVcFeQQDqPsnwe0FlnEmeja80QOmBk8MTchjHDONlnukbYV8a2S1vCvsvqYeYbwVupvi8efkYNvZLyidj2fyaALXD4MS8IqfwCk+GkoIO78W+tf4WxbswLPjw7LJElP3HSKNv9G8oRfDWzaX8ZKv6Se+UNnUj7KMxr9NXHhiH+HbOdsozav1BkuyPRxvE3nzxrWr8h3zwh+cogPZJ7B/wI8PSwfi87d/+7f06U9/WodXDnXn44/1e1/9CocVp1rD3zmbI8eqX0h5UbSzvUtc9zKePRZ0r7z6M/rLv/Gb+gu/9MvyJ4xuXbumF5lDvaA6PT1X6fEP8oAX3ebX39t+/fpVxJnk/2CpYnOhg4xQZkql0J5NPzQDF4qZoqKIVGSnudDP84gtqxhXOiVjsRzj+B0hz50le4n+NbHafMBy02c9O9YyUoW4qBBakwOcGwq4gnYvxmf7Is9RUo7zEHShOUsy/h7ZKs8TtprxhYp+2xh42chTVJCnQtfthu/wHcm2EPP+pAl7i8u23WJ+8aJf+FLzZdr9EwE8OCLRQ9Db6Ix0VRX8Pi/byyWfmUIPkyIYBy7TtmyWYRh6WhjKT0QAw8MsVXRgXhoN8M3iH3QqBSi1AnzyZFzJc0TKOvS4NTE84i+gaZ8KSngpfSfLXpk4sIoiLvlBh1SQH8KQ91jLPbBWAISulHW60YE1LNpCptuDMxHQRVzmz/IBID9HhluRkXEp9diz65PukPsm4sK+EOitx/ZIriwh+YdSY9bEiz8Xw4kr6OygGSGV6DT0vSzz0n6Ffkqkaqjpogq64Evwz/TN2C1zw7v7Znyqo69kafIk900JKMENwwP4mXGLrUXzH3es4ds07cvWqQ8QdphjDBuRzIUrjfjhgH9tMW5Da/JQJXKecUBmnJmp/f29tukNhVzPRm/mIGWEp2IJsH5VRMiXac/wHRFNxw03snmedL9tHZHki0lb5Cdv9jznbTHveSOyBZ87HMDvcRi/xWGo6y7ODQeHh9qFn9L15K4tdcyF2XWKTFC7hALctn3ERo8L5BNczuQO6yNLYexCWxyq7O/vI99hW7eZlx0OHgtzU98PSuT0BndFXj9jjQkK0FRsSSyFuKo620MhSG1wMNdZR/v7u+BfyHx5M+e7dXJ2fibzYP46ZKjGgm4ijBpN8YzSNGEb+yetqvi/1zclc9MOI6VYVsl4DTdib6+fjDsi5HVQwY4ulSBb4XuQkGEcExGhgh5MzmPFZf5oJhfM1NRkavShFxFK0+QuxWUsXvIrKdAVv2Uf1ieXCfJc8YWMYlSCFZXSScD7U3c+pAALe6YDLZnfDWueBmJmZ3cLfnsOFq823Y7kPs8tTzjU3MZ2TSfgesKL2UQ3W9i5MvjoiIND5O0Xg7KECvHTg690G58ZaO+oL7h7zhrR74i+vUZhuCJSEbBr44jxAzmQ5xnmZ+IsIpSlwO+51swDE7pvfINnAK/5ct5M4ErzzYIcCzlnua2jbeg7+VN75tnFhwmvvPIZ/YWf/3m9/KkXNeOrI4cy5mdG7lJSsKJhe1A3pCIrMCNxDA/rCw5WzjXXkZi8kP1tYrzj0HLN6H8Cl/m0HvoBXuAz0NkEz8kdE6tGUZQO2TpoJfgkcbKWbo+U4wxUUhYFbfQqIoVqNHqtQ3uPXBNAPlg+cQ6h880339IbP35LH93+WNvEdWZwCHQB/iqvE/Z50b5NnG+TC9zXldQwDCrFdEIpNV0dcjBWEnroY+gHfGkTf/scrPi7ts/PznXMQYrXOh0x7HhGACUyWd970N5lDWr7dEMn68U0XSChC/aP5/bB7HWPlztvvv223nzzbY3Y/M7tu/rhD3+kDz78SJbHPtM+SXtwRXs7+9rZ2pVzwbgaFSBzvNmfJ3j1PsH8HR0esHe+UMH+pl2ytK+9ucca6sOPOKjCjyOSvLHVaPhw23ttf3p66Hv1lNDmHySYq4oczyVT2fVuajI84MD/gpz1CHx37txpe547dz/mhdSZTPvw6FAdPr1krXbK3icisGHoxs0bcmwk9tkjF+/s7LV84xj1dze/9dbb+vD9D+QDuS1ix/Im/FacNDObTcXYW7y0un79muCq2XDN2tMUSpam8ygBr5sCaTFcESHraUbXvk/Eo8dV+zGxXFkv9eSzLXy3x8cGdAESVeBN2zy4Dhra5kbHdRfHqMvVK1fkOLMfud0x8ZgDSljWDfj1/Liz45xT1OF7/vSsD7Z28S8Y9E8rS/Z19skFOtwi33sO+fRLL8lfU+W/wLx147r8VwOmEYGv41PH+OUaXwj0JbRdySV08SSlHwCuKCIVPEX7/Un7pkYz/XIB3nLPPDvWfCfMkBkYfqwPbsjQNXDDRIRaO4AMk8fbHo2QNldEbB6AcXtEMK/TRD075wQ451l0Nhz8SoasiZsJO/3hH/yB/vWX/5WuXj2S90AnJydKSdaTc9kDYuq9995nvTRrb3dPjsMbV68r0MUKHRV0PpM7ZnKSD0w7aC7B7b84+Pm/8PP6jd/4KzrHr9/74APi84E8fzzA1x9xKP6I++3331My9pAD7avsTc7IPz6wFHJYBy6ZRcMwNEFO8P2BNeQe64yBuWPp2KV/sbPLGmOfXPKofU3UmnVqZ9/D59frpex/W9sL1nWdXvzUC/r5n/85dD82//347h1t4Zu/8HM/q+duPqWjvQONxNkWvuK1pXNRj8+0HI0/SCHYk7/K6Qff/54q/Iv1pGPLPugc5hzpDyaO9J1frHk5faEz9HIP332Xg+uPkV0Y4gIdTuxNFWDFNjMx5Dh6dPxQEUEsj5rI0853K+atfhhk/33hxU/pGQ6jt3a2OTvZ1oMH9/XUrVs6Ojhsn9b+1je+LucRsGoB76Xryce7ShnnRF7/SCUTffRybtnnhYdte837SXR3jdhyDtvd29U+vrHY3dYU0te//S29/e57IoQlcI1jxSd25bnghWef1x5zwsHuno6wj/eI+45D+wrnmxNzrlcpJydPeHl9S86DN9lL3iKH7e/vyTnofXztS7/6a+DckWmfsob73ve+q/sPPubFoO1IzrQ/gzMlJToSenNQzjAVkerwh5Bari2Z1CklmWfXcgy5z7m7RtXZxblMc9kO24syg3xzTUe8FLH/257tpRJ++b3vfb99st559iH2c/yUSHn9ZttkpkZkLMxjWZjz4MexIIWucWB/E/vop3zlnyd9C/vyyy/rH/yDf6B/9I/+EZPLORPYqfxm3n3f/e539df+2l9rBxH/5J/8k//srJRSULVUcY6S2Z49idiI57whiggF7RWHMWxm0cZpQorgeaZMKiSOAi4ntbyEFyArDn2cVLKICy9kjB3Ki5DSdxpINrs4vBe6rPVk2nYMw6zYPDOo4e/A70TZD0NL1l3PncA3b/6km/vtSC4T7YLOyN2HK8bj/okgRVJ+qszvAtoOAvcVkrCDPhTKLHJCuiAJZ0mV0jUnrejI/E0ktAhkpz6TyBnReDQuj1+RCH2INDOZC4cW10yneQW97PyoUzN9xpXoKyJkHsSFltQPHU8CZhbGkWWyPEGrbTMhy4JFgsdYFhmxBPyoyFBlonIw2h72I8NjAnhNAAAQAElEQVQLHkw3ozAZVUUEd1pprBQagABJUPixDSoytju8AqkMB+mkaniFSgEXbRGbQVWSQd09MEFEhJKNCaCMsRYqi7eVIrPZUQGvDDL8ZoKnAqoAZym9DOfJRMD7OfADZVFydzL0wr7vepVMbbHoHZiAjKfHnhEgkn5iO/8J0YKJ0Auj3Z2dBt/DY1dSgeRJKeAu6C8Zu2byWGHLc29m2VgEUFlSSxLzFRZZpXRg3/DrWKn4wgA+v6DZYqJ13YvjXSbavd19Gad9zP5eSmmHDbZfhdYCeHEf8G/b2WVG9zM4aZblqvA3Mjlmlrb5uWCB5oP+M+K0AnvGxqCA1zKd8hZzjf8zfKNvkJjfAn/WU+l6cA6KDOw1q1zqKyJkPjrq9isvGDyRT/h8xxjjkBL4nluq6wctOPS2XbKkEnwer0+u2DzMdgqFIqI1eJFinDRQj7ZYWjOp254zzmC/vUD/fnbbhT8pgE9bp4qUQIPIKlmUma3uMeIyjHU1A2CPi0ue3OZnl6StX/TCKdXZP9EtQ/lNvPHbz+7zmC7IB2zEsxTgW49KSVlnM3qpyNbkq+72CB7APyPHBlqyHVxtsDRWKtYBkJqor1j8T+Bxv21Pk/bIi7u7e3Iuaj4aYbEVIJvRRURIlpFnw1NrfBm3Reiwods96c7A+Tk9hhJhaMHX3IrHWM++j+SWCRoT/NiHzNuazc05fu+NlGPr6tWrusFC5IiDqiUx4pc9B2xc//bf/tv6jb/6V/Sbf/Wv6jOf/Wzj1zhdBFMVnJGpLEX2xRk63/z6Nzn8uN6KF3bOW7tszOwf5tKHVS776MM5eWTMyKLB8kw8W4cLFmwr/KXDv3dY4D3LwuqUuP2IDedATM3o235vHhP6zsERoY4YZk3TFnUNF/jMH+Ayz8btZ0UK1lVhyPWIwG62tWj7I5/JkrKqRwOrakKXpRRYrWIIhX4QRIQSWMs/EqcRAfQGxnQ78lvJbPbk7FWaQ+ZLl6S86K3kgp4cadl7YnPGDwrjxBVZBDFFKYrksYCf+cjzUkQoaczs1FH6vpcUmshxpu0iroR+ZPAUSuNDJs9Dppsl4a3I8k3EACjlcc6XI7ZJxs4oojCuxyaGcZtLtY4ZMINP3EspijSTAp+jQTJVcVnDFTwZoebPGZoZP9FWkLWiSxQnRlP4zY8Hm4b77MsMhf9UBGOB99gZXQnDd30nr0HMq9su2FyYpnm232QpjNuMhR3NjLd8LsbvNhdv5j0moREF7oGr6HvGSzaboFHZmmfYZf5EBi+mK3KIlh4+YgMAPQlQRYSsrx4frZIK9wm+Z3BHSSWlgsf/l0bTL3UG8ZNtjdFgyG3Wl4ugQ6cyC48VfpJnP4LdP+CFjML/4MUyGW+l3bHjvsRO1vsM38bp+dQ6nPGBUuwPk7zJrX65AU7j8LzbxpWNHk/ZGNiPZmTZ2Ae7IEcFp+F7/AVIGb/vvfPYpS7M24zfVHgKDu22mcc7fN/5qb+8L7Gh/boaDlkMOwMvcHieqoHc8Or+tTfD1DtoerxtPnhdRVxZ5q3tnXaY5//cbIcNt+/7bHYP2DT6+eatp9qf7+5xuLdHftpmM2dSPmSxL1nOHQ5bAuXNxPma2FizJp7IC+ZrQm8ultvrjCW51PN6ov/S9CWZ98zS5nEf+kUEG8FekakFvK7AN6M/SGhGp62QG0JVPX6FGVpcDf3QYtR0nzx5zJw7qR96OQfatwI9rJmHjCsjjE4FPflhRpe+h4L11KSSBexq+OZL2u7/pJhGBcK6EGMi4KZVoo2lKs/XM/JX7C4ud9d2928eiKOGAzzU/thPyIcV7ouMJkcmuWyx0MPjY/m7W885OOitG/YQpuG10cX5UoWc4TnVfue5wTrvkNHrtQ5dDZQRnjKz8XmVzf2M7D7kKZHosSL/3Moae7qv0m8aK+bIJXOk/7zdhzJNlxxWV/RzcX7B2FE99LeGQUPXtbplL9Bf0NbRZlvYD/u+l+PXmqgophU0kPAQaSuo6d6+4xKRMp2MoEM6OjrU1StX2xpzjY/P8NBiFVqWr8JzKZYx5c3/FrqzL5QsykRODmcu2P84Vsdx1WxlOiNzxBp/S8vBervAc8U+BbzmbUCOUnpJgS/SM4tcRL4jVidywggfnmdHdLfyeg/bT/hsm1clDqEndNRpQRwpkv3wBYcyd9ua+5w14A9+9AYv/kNHV29w2HGkKB1xsdRIPKVFB98If9O8Jr3PmwLNpH3GtxfwvcPL/S343uMgvmfQyLphtTzTk8fH6voix/njJ4/k+N7e3hKiNB9zn9cYEzp4wsuZZhNobqEHF7ft86JtmzzhmDWePeqeX3p80WuaR48eN1lucxh+5959dDPqY+7f+c53dXpyqhX+ExGyLbbQQUE+650m1oELmaZtoBTzVk9u2tIu9AZ48NfLnrHuD2SyP5v3k5PH6PBMXj8N2PiANVpXihKEgV+VEuCc5XtmoFvrctZIntrfP9ThwZHs546nq6z31rS/9c477esLfEj5GD18dPsO9tpuNCz3CpjO+t3Zk7+mxgq89/F9PeIg75BDoonc5LLfcuZus9E2trh69UqLiRl/kK+UHnKY+vprryki5JgwX/bPiFRkGqr5ZpbUiA980ma4Sm/F7hGBL86tVGR2mfH/Ff5ge1aeAZVzte8uDT/jANcEv4aPCBnvo8eP9dRTN3XI2veAQ8AlceLvkU76b9Fe8LEleXx3fweeB+x9jg0usPVajo9+GASozL1tEI4fZBn6AZiVFtjJOBbsCRM9WjbnKet6D3/yXzr4a4D6YdAEg/wII/JTwcSjBfgThXaAAhpujlIYN/txM4b4mBkJSGvzr1TgE6lPrmSs9TmjTwYZunVlhhJh/qhPjYGCfaxnaqJbwb8J+8jjE7wMyMIdgMiAVtkU1itJ/4vPP69Cuz8Y8/Gdu/JXN+3v7Gpvf09r8tnJ6ZkSPR/6ZRMHkl53VuSISB3gt96f+9DROvWhaMnS7P+QQ2Lvp370ox/p9Tdel59DkudV721OeZk0sn5YcuD6mRdf0M999hUdsZ/o8ck96P/wBz/U66+/Idvi+PgRLyZXMi9L5hnL2w09eWkPvDvyJ45JeXrvgw85PL7TxvTDIMM5djwnDF2vpzjMffXTn9bT+M5qea7D/d0W16cc5H7hc5+VP3m+KJ1aDkOHHXqZiDHHjw9a34CfJydn5M4Z3l7T7/OC4r333lZwoPbg7m199N57unntCnRuyuNW8HpKnnnw6InGQC8luUtPOEe49/BYQiETc6A9BDOpEh9r8vUammti5iEwb7z2esMl+iq62SV+FSHndsfpLrH97LPPqceXu555mZh5BpsuyFOmP6CHAl37U991zNuP9L3vfU/vvPN2K2/++Md6D769zxSOuct+0If418hBbSy239vdU5HkGBwWvYzv5OwJLM1y/slMhlYO2re0yzrxkDXbrRs35cPzPXKm4/aUtWiwqUJknZM7t7e21THOtthaDBI+9emXP61nn3tB5v0BLw2c50/RlePQZ2tL5g8CQvM4EwvZCmzJa4IZ/VhG3xPftI58t04r+vT/u3CBLSb0u2Q+vKBsbe+q7wYN6M06t6/5u9k9rxmF55eX4enll17SLvo85qXn6vwcvgvoQ/7qoB10A2l5XTxjn4ocPTrbAn6Ghuf2Gecc8NeIUFfSLP9Uy58rB3/37/5dnaOkDz/8UH/zb/7NlmT/uLRf+MIX9A//4T/Ul7/8Zf2tv/W32mT1x/v/rM+JU5Wuaw4ZPM84tdvWBJSTvCeWkaCzI3bAuc80Xbfxqq2pUETg6KXdDWNn9NiDg311pbQJpmMRGyQJO48XV33p5aDzRtTJx6giUmDTQIBKUsVBShYWUxzOQsO6EjyucG4nAwdK0p+ZxASOznPXE3TcQ1KBZxeBdQZXgF/gcWCsSDhbJAg7vvE42RqmZJFpGKdh3TaS4CKCYRQmC/Nv+hFBUBfAaJeUyOdxwd3yzMBqDgUpwe2WvUqakaHg+AmtjmRLVeaj59ltYuXpQAWUx1CH7kZsMtPgsQLj2jpAJgcp4OqGnmSwUMlUlgKEWj0v6UQUzSQD410T2DChJYtS614wtSbwNzIVjdhcyOZgNK0Ap6XIsumzThBRhi/FNkvBCkOCsbNW8GocyTjLZhoRSSKuKtnJ19APUhTZPlk6dd2gjrZIP/e0l8afk4UiGDu3yWRCp+ZrRsF938tXRYCAoRG5SqZaQmkLpImk1WPOqqTd/AJKAmLRg6575BENM/bt8RVQNNjKIYlxu61CryJElnLZBzXqXVc0orMRndpPbZ9T3ro7ifkN/JLNnotj6ZzErJCypC6YyHc8cZD8wYSvD7R3yDcpYWBABxWaliuz0D5rgt6EPJVSSioikWtQAF9K4V6ksCRVnuwyC22hzIRn7IGviMux6LaSqRmcfQ9dcE7IX6kXZHL7hP2t3wtksC0DGhP6HjFyRKAxKQt8QF8JXcb60MM5w+0deDcF+wSEoTcik0v1eBcYnsBn+5qG/a/SZvqiPxkD2uZjE3Z17D96/ETHx8d6wqbEixXzo0jsMCF3Fejk8XE51jJZb7M7YGNGhnp5b0Iw1jRm+iPMKLLNG3myFCAFK9H8aYuctGDy3fICGP0a98gkJq60HjycZ/+Ewjel7+5zrdIGPT/CRuNTQAiYqdHf0DXeAP/YZD6T89TY/Gzc2JKN78hmj4pmNsQjthOXeSjm2QJS909mMRiltuK28C+KZR6hkZkqjOuwvXNQmEeAGKERP8A9tOJunm0j63cxDOqIl8WwkPN43/f68Zs/1j/8R/9Qv/+VP9C//Z/+nb753W9rRnbLg0qVYV6qrOaKvBWcE7z7e1T9n7HusTHbYQH0f/iv/xv95f/qL2uAxhlzI1oR7LD43EbeSVvYwPw6Z9ufV/j2BC5v5Pynj08//Yy+8IXPy7x54+o/I52sP2glMn700UeascUJC9mzizPN/mcnQCdqlKQs2UpISvQzY2frSzAfgY8EHfzwqOCffwwXyKukA+eqyGi7mke3WEdZ0AF9HbknaJxQrnF4bPLgu/Vu+ehuvm9bz9DHgHK/7+5ziQjxo+zhty/KUhTJPVP0sImtajGZ1CMYQp3+oDcjwT+j3qoNXlGfms0rsVrRScFmHfAz+oVt8EkdNApt7p/wn4hURMj6cYFIe648GMbze5ZkeFCE3/RC/bL9E5jMlEsEXJVCC3DQtk1lJIoW2wpDC2vBL3DWbTAWaLpSmSEA4a+Tx83Y3LqaZzRKmazDhl1gDJXStQ2WfDV6swp4g143RYSSIq7ZtkQHnnPtl7albWd4urUgNxjG8lY4bLwwdrLPcZ+ZT2brlL6OuCkl0WVVBNRSbKKqqmkQz77PHNBXhCjwI/rNeyrQXVFEKCA6wY949j0y5ecs9GegBryafsfGjGyO81AgX2rG58Rl/BEJFT9JyTj7hEtEqDKuZCpob2OqWpvpZxmv3gAAEABJREFUMQgaE3PZBflppYJMCpBe/jiXVOi76nmRgfxUzRxGmp8V6w7fC/yWTJVM5rNexmPdNtqR8pVZlBENfQLXUXbZEO2wAQ4AKnr13TxVbLziBfQTDpJN9zHzhXOI588Z/a5Y83k+tgwBfvOAmOBPRYYiAoyhgm94TN8PbHgGFXjYZ/PonBIRGshBPTHsWNhmDbmF/bvSt8OmHl2Uktrb2WFsJ+efFYcxM75QsW9Cp6M/UzJcsQ4Y43lwxk93d/dkuo0vYCf8+Mwv0RlQLaRC5huF8lPZRO4C37dnw3bwlcAqEltjNHBGBDIyDtuHBN1OC2RbkTsjgsO0EZyzIuInxbm+wkRm0QgPBV4qflzRN57Q6FX6rUtQkjtGxtJDm+slEZCHgny0Aq/Wn+ARl31aMr3UMPTKko1HcVV49gBjiAbDb3hrqENuASXyADdLGvG1AO+Mjb3xPWF9sGBTGZlNVuNvMJFacHh6Su73xt0lSwHD5sf6vcBW1qN1Y/lmfCoYN6N75+KqkOBFtK049LGebLtTaBq2w3c8j9ENWOqMtd+SAxR/EjHA4f6EL8EriIjpTiVT1lNhfnKf6Vr+0B/9c7uQMcTFr8oNdKCZFbFpsJ14anvKGZ10+FXpUl3Xtzh9zIFHAmtcFd2tiQdxWa8li5Ji2L2dXdY82xxiHGpnd789b23taMEhddcN+PXCpGERjTVGoo2dR+qWq7Wp2QUgcgX+hR5LJrymm7BfRZwiXzPzyEx/B30PPWEd7aIAHn2+++77eu/9DzQzcfTDgE7PmzznxEWPbNvY+pC95i4vtUbWRj6Ys84DwWzLNX4+E3/+q7cWj6xrHbML9LO16OWvpCjoyXPVw0fHkE14nIkr1tj4x0ze9ld1nHGoZ39vObILXXCg2g1dW5tss3bxVwq8+/bbesJh1LtvvaMfcyD1H/7tv9O//fLv6N/8y3+jr3/l6/rdL/9b/Yf/73/U97/7A52cr8R5h/xJ2m9++zv65re/pTfefFMfsEaJDAU8WR/jekZfqRIpWjWUjQ12OZSxP/nARlz2m+vXrst+4Pkx0fcBh7ML8tMuNt3f32t+Bqg6fA2kPM4a0Y3lQmj2RrYVbdhkuV7K+W3RL9RwcVi1GIb2qc4spX0i+D4vCm7fuQ3cDgeh+3IMrsnzu7x4dHxFFPzoQI7HSu7Y2d7RSy+93F5kmL7xugzg3YfXEb+NkDITmtFePjziwP2aX3rBkz+V7xh1fi/wEJGwXZnL16CrysK4UuS+LNyxMR0qGYoI0UsJ2SfEFUE794Ec1PedrDvzmaXQKiU6rHi793SnHMxdvXpEPGxpWPRyDjs9P9UKPT3z3DOyDHvIvWZ+ewjP9ukB3feLTh/e/ohD91Xb007kYSn4Jw1drz32gwGdY15GfHj7tt7F1z/igPne/fs6ODzSK6+8qqMrV/TY8xn5ZGD+U2TTdYQkniMCGVMRblC72xY8tWeUJF+VOEMcTdhi5sGFUXTZ07j9qR/7uuW3TgC3Kltx20x8GTzRbZ0Zb9IuNEaErLvMAum64UHurPA9UaraBQ7z5JIzLfD3Cz//c/rSl76kT7/8kq5jd/+FwNWjI20j94qY81+E+MVShw/v7+43HbrP8f7hhx/oIXrr2JO4eH/iQ9G33n5bd+/eUcDrR+j4m9/6FvW7+OKn9epnXtHzzzyrZ596Ws8//bR+/Ytf1KscZJ6j7xfYTzx985auXb2q/f09ffjBB/J/RPmYNYbnCOcTIVfJlA9gs+u0JK/6hdR9fGDFWQguzRxrmdV00fWFw9tnmZ9H3cUvvvfd7+iDd9/RMQe5t+98pK6knvCy797du0ryaQ/OEqEOAzhX3QXGH8J1zG6hkwfQeZ8D/TP2M4W89PGdO+SgB3r61k39pV/7VU34YzB2RrfOCzusMXZ56TbD8/GTEz1mn/Ueejtj7VQWi3bOUuChg65fas/QXrN2GRHknLlsJh/6e9jfe/897DiDuSrB5fM0498m1xT82mdqV3jh+zS6nTgneeoW+n3ueS2gERFasH/0vn7BeuoA+3587x62HORYW5Ozd1hbOaZ6cD3iJclNDsoPia8eu7sYxh5VMonblUby2O3bH+rhowfEYi/L0Pc98bqtn7x86QbBvoZ+YO+a2oK2Pwzig3fH4QLe/HVVfomzICd95jOflueU6xzynzLfnLE+sO/dxTaW9ZMYEFqQr/AvqWRRIqPwjczgFtRTchuxp8ur2v9dGO/5xzibz2B32/c+OvGHxmbGOGIiAp1PzY/sk88++yyyXW1143K+9t1yLJgXC3lsgYyLxRY8Beu0SR1ttq3xbwED+Utufno3NPPnQ3xNAP79v//39ZWvfIUJvf9fJPLbv/3buoah/+k//af/i3D/WztnAscB4uKksWIBUrpOdgYHdvoZK7jNTm2ehUPMJFUXcdmRlxweuq/S1xEUHeMSh/DEdMLkZLwV2FRg7JQXBzN4AVHyb8aJ8JQW4MZ/fn4mO4jbfdhnPr1hsgNFBM4yEtihLYLCdOwwlmEi0FYk4hncngQrzmq53G6eSobcZmc237i/shTtE7wzSWgYehWCeGRjoUyZ3gxvJbPxU0oqS5Gv/lJGSCmz4PxeoFhKKeGxMpmmikEl6qV08uVgGtH7DG/FuOjroet6RCgMhB5dn4FrMLQas/uMJ+HH6a1EqsBHZAChNpEbtxchhh+9MCExZBYhjCo0DVmxn/Xjdh7lTy37nvBo3QTwEw0zwq3hYeY5oHlOQu6wb4Wai7gvSYjebEQEOpAunKzRoeFK36ujzJK6xULd0GtB8lQUJc+kC/lPuKOkhAwjOjP/PkSN0pEMF/JCZcXEldDPSCgKOhNllH3u5PQJz5NsDy/CSslWT+77e/tqdo6QJwEnbvmZpFPhyXwjohbDgE/Nqth6xg/o4nmibWQRvSPbZ90OOEfaWYDDe4MJePHmU6GIaPqf0LntJnQ2oKuJRadxBgPSMhRkoHLMgh4zqwL3Rz6LpuhbtORXNWOvClDlzk2JXp3sT1lsWc+CefP2CYx11+gbnpIJf9hvsTUItA3fEn8QyAq6hKUmewII+67SBQ8oZ8YWk+MA2Bm9rJis6UQXTPfU/alBgXUk5gp8+e7FWy34AXzZpqXHhui6Q79bLLAXLArsrwW9zDA0AzcJrBBvz+Aa4dc+ZZv7ENaLdh/Qw44En7CGHFX2T+cXf8WR22AFTjftI5P6jF5FI2qQuCtyMw5E5tP0IkKl6yi9SunVdQM4xBXY3pyJBdJaK3x8gf8OyAHLmrBxRKiUooLsAe6kVHdKqtDY6DTUbEcbD1KoXcnYTFcqTVVFqWD8J2XNZnFCD5ZxM45+gQv8MwKNvJX25D9Bx5vUap+lzzS32WxGpnY46FkssDu0vIGNCEWEDCMuavyuFPhlrB+aH/E8gm9N8X00PXQ5U87J86enzs2ptoFDH8lA8+CDbsNEpGwTv2SCY3r9UzXjM9aVeS6ZiFV1wMbNX5H22c++oldffaXx7D8r7gfH46TwUEqPH91i0TjB0x9+7ev66le/ysb7fRa0Kw0s1gBhMTTpX/2rL+uf//P/vr2QvnXrljps64P1LOQ/gNbYTVGU6D6U5I+RQ4kL4vZCkdlsmSUa3Wy/pRn5hU4iQnYOx6BtCgoZxP3umuHNNkOyDX4AFshRAZoZb71P2LVkAQ9+iu3ACGyRaSs22urhWVwR7o2WvybiwsVDA7wRFYgKW5PcPrY4VTu8XbHpm9m9R0ECfLPC/4QvwQIkEj2NyL1u942/Bu2b0qFny0gDeh3UD70+uTr6Cjg3uCogqcyiUrKBRAT3TYkIbXwusUGviu9E4zs0ky8j6AdfKNCF+O12cOpPXhWmM4o81jiyFACARZ7pUieRtEXIsBPwUQIaVSP6BVgV+SEtrzm88e+Yj9zeZar0xY/KUmS99/0g29ONEeBhbIXfgowuom1FLlizduvQbUTQBBx0E3wuzouGNc0ZPudLPmZsNLkOToWU5EAxHreRPzFYec7sFJnq+0XjIxTNHPIFjTU42iOtJVIRoZKpzJDnPqqMm2Te6JTjv0Ne82O8TUfQn4XawVe5Nxp+phIRUl72GYj+gm7sX5+UUMBfpx7+vf6ClaZj90/wZ9rui0hdY5PlA0jL3RfGwMuCPFoyG9+f8GNYqEJNWqNfP5TMhrfLQhfMwKPwowXx7nk8IuSvHVi3TwStOYQ41uMnT8wO8bxsxfOH5zv/Sf/H9z7mQOu+7rMJ94bu3v2Pdf/hA927f0/+hODx8WN5Y+xPRT/mQNLkLJMPSgWtRB7Xbft6yYf5nJhr3OdPMkeEnKtM8wEHUP7KqgB26Jkz0XuHTAKxc6Blp0vGvb29yyHVgQ4PjyRh8wYzGZT4nuVc7/aCLVwiTKeX/c2HTvbZSn7tup55cZLrCYzb1O5VnkeNw2PcFxEyLvmCXlMcvyKgT1tPHirYTOxKO54jCq2JfAN84Sz8iKt6bACFMBMyVnDQrBFfjwAXfLluuhHReLM/hHimz7xOjpGGr/0CZvIQSggw+YoIaHcy7wxrPCQ8FYrj3qXHt/zVQV5jduhib3dPF8xZ44o8Se63fz7CttvMjXsczLYDcUgM5GnQKy7tExnKEvJ3AE/kmUAmz8me+/yfkPl7d59wQHGbw7BH+M2IrF6PzehgWAwcnO2rZNE567RSUleOjtrctqDP9YYzkpxUVEkAswVC0IiC3mbKBEWoolvrtBVyuv2uaYhfAd8Bn6GQqJi+uB5zSP2ItaUPbB0PIzGZmaxh1jrmIO/7P/iBfvzGG2pfkcO4kbW1p5NUKKnP8COeMaUgr5a/atBCAU+4KDd9yCuu+skdrtesTbxnCNqp6py9nD+R9+TkSfuU4n3iDXTNT63TyNLmGce1hzR7mWd8fYaB27c5NDo5A1Vom5ckS/YXgk/r2Z9WHYZeC9bLAV+WdYs15s7Orgq+e3Hh9UHP/m4f/e+2w90dbN/jGyPrcsP7ucO/b3BA/SyHbDc42HOu8niFtLW9wO8GZaQM6zGlpNbnS62enOkr/+739D/8k/+7/uX/4/+j736NA7M3P9SDu4+0POHgd53a3TrUjWtP6+VPfU5f/OL/Tn/lN/5rffbVn9P2sK9vfvWbHL5/Q2v832tl333A+jr28ffP3/UnwfEz223FnDPhAxGhiXUEhiGm122tk6Xgc3u6cuWafDDjuU5o7Pr1GzokpxxwqNZyZoYKB3FRpBmfC2Sy7nrkL+AoWXR4eICvrMDNmggcS14unJ4+5lDyI33wwfvYvWoJLz0vXW5wAFmYQ4856HOetN62F9vyvPD4+JEiQl6jk711xEGx/cJruH4otJ/I63zvZTxP+i89PvXC8/KhpueAiqwSBkDXF9C7fuOGXK4wp1T0ZRj7bsWOFWfNUjQRhyOwtlVH3SXAkZlKZHOuGoln53D5wr9G8sKM/9rPR2hmKeimasV+x/5pf3gppZwAABAASURBVDvFBh7rOL5586YcawN+N+Knltv+I2RVpK5evcZ4SywlL0os45IYO+Hl3gcffqjHHN4q1NZqS2LDtrxgT2Y85iswjnPYtRvXdevWU/j2Qv6+7/fRvfNNj69P8LkGZ8keRERugFC+SAzIFNjZNdFsvmnd8EQdk8rt7e4OyswYXV5gUwSA/HjsjJ9U9OPSQOhjSBvu+sxY9xX0BhEprOvkbh8Dkn4QKjPbuiQUEiW4dfxKngWNLXKj7zc457pLzL/73rvE7I7e52DbLy+2OTdgSPOZp559Sh1riRU6uECHJVJDoz/Lf0XxiHWAD0Nncpn5e/fdd/VtXmLBjbIUdUNH6dt508fkozscTI/4QQXeh9NXyddDP7A/IRawjePHn0Df2z/Q9t6u7nEg/s577+uE/L5gX3vGy5aH+Pu7772n93lJ4q+hgVB7YfLhR3fkr6cx/r29He1yWL+ztyf/NbBz0cP7D7TkjOylT72oc3zke7wA+JAD7BPmKX+NiGmIy77Rl06Ox4oP28+HvkdH2+1rRmZi4MP3P5T/09KrxNpf+rUv6RUOia8cHaovyQurpUTiNW9LXhAvtve0XI46J17ehu+aoQEdL/H7JB8siSuvNxO7rerYPvW+wk72bOdyf+1ex7rmMS8EHCclsTv23AKHee3A4bOd0i/Ud4Miiwbm52EYWh7384MHD2TfNw7I64SXFz//sz+rX/+1X9Mv/dIv8UJvW4thoTVneqfsO62zQ/aME3PMEw7e3+XlyYe8oOgZfMR8vhg6vf/h+3oETxeMMe/iKiU1QPcMHIG/RYTWyFmRxzLOrPET/u0vAzIZ5oicOaDf11//MWev18H5RBecj/pFzgn2sl9N5CHZv6Ev8MoX9eBeVQmH6t/UQsYfEQ1qptXrlRGblSyqtNs/SqTWrH+dc7zmM48r6v7/Lfyi6K233tT75AHb0HorXY8ud9pe3PGxQibzuGTNY8peix4eHqm9hDJubD3h4+Zdqk2/XhPN6EE/5Sv/vOh7AjLuq7wp8/1/rfzWb/2WfvjDH/6vgf1v6o+I9ia44hwLHDFLaYbuCBIv7oQjGKGdpCWpzOZXI4EeGTxX2REiQhEUhWw4jx+Z9CbKgkBxcM445QydLEWeAL2IFfBOENhcxufvnrLDbbFYGki8Hu/S6DM2IiQDw0ySdCJCxhkR6gmKiAR3B1+zOpzQYw0fChavI2VWgb7L+tLpRiZLT/YCpruU285YwGnerJsqqVoX8GA5IsCILhZMelmSkWr0KpsSs6fWIq4KvdSMc5u/Ao/GRQc/AeisiACmKEuRFDLP1n0Wt2WrV2iX5Bk85s31CHigiEnQuK2HT9rdJi7LtkVy47H9ONkkdosSGi7bLfOapCRkKwkNbAsInEgRoUIRl/kO+o2z6YU28/qJnUfGzfBSSq+SxZrQimTtcVkKC2s/IXNIE4FtnYcCuVMyDYiGRGIdVLqiVCBG5Xdw4N4rI+GlqM8eVmdZR/50cdCemTphkto/2FNEaE3Csd1WyGUeUbTsl35ZsyZxWQbryn6I2MrsFKYfRR1+s2ICd79LVqnQ5/9IceiLvCidkTUi5P/EZ2LRM+LnkR3cB/RzwzdjbKsBP7beC77VIdcM7DmT9/bONnDYv6Q8YdlO5ivCPjAiAwt1GE9ky5ISOpuxf+Ve8P2k3TZfw6s3ShXYkgW9THJfxRYji4c0Pu7imuBbIdlOFQtFhLLQYCUw3joy/spzpb/RiZRxRACb2cYa7wgvkaGIaDRHcBtXSOqHXu6b8duRN+HWQwVnRErgSBagpRRl6Rpc0OZCRS6RRTVSqFaFvBT0ezKiU4jFxmTiMHcUyIjpSRO5ZaJjplyK0uBaGw2wIW5qdWBCqZLQ5u547op9qsrjZ4iiYqnBhaxHqaqCYAaR712Bd3hCRbCb8mUbR4TEeNeFblwqY4LxwpF8d6kmAP7KBM+KW4aTQgHOLMVP0FO7jM6+4zLhO0sOlhRh9ugPFfx1hwOFqmARum66SGjDriLCrEOd3tjwKa5KZ5aiDp+kyphJtqnlm7Gr76a1gt4M7Ar/WVJGZLlgseGFrDcGmwk8ZH8rWeQFV0Rs5hRgpYBPfDw2tCsyi8u4sy86Ozthw0959ERf/vK/ln35d373d/T7v//7CmQwbfNaGXN8fKyL9qKv6IiFsOOlIIN5LfajCHkT9MUvfpH7Lfl7Lq9fv068Fvk/zfHi0LgO/Se/LJh9Z4iaz8NroqVCQ4mEa8m2iAz5iixKip9rDaXjGBtO6KriBBN5LgDt4cc0OsPWqgiwAjeQ99fAfIJDXDNjsxQNxIpzSslUgsRw6zY3zSolscuoDl1lokvs0dGWmQKU/tLuHXgKJUuhrVPfd5ICfKmudLQBV2AQGc2fS0QoAlsRt7aH3IcerM+KnbLAO3dx+ZlunhgDbYl7CL4810ojfBlnYYxpl1IkwwWQ0EAV8BLwkh6pzn1VarTQDyAy/sqvmTpAwAObBd6jxcKMvmZ80EPtq8kgw5v3Cp+mwXDOH2ZNyFSRJSKVHiBpY6sqb1aCttH9Cnx1ZMwERIUf3wW9ii87vwj6BXwTfbNMMyIUEcBv4PxQoT+yjjAPI7TtxxHJXLaQ6cOFxBjLCyJNyBERsjwjugslzxXY4m4F//qenIRAxiuumeI8b4DK4S7UVTJbCfoqsLN15HwLzooeZ/Jiu8OYaRvGBdKM2PxsnmvTD2xAOVSRR3RUQCY2NQyXc7rzhXXrRb5o5EelwAM+FgqgQ7MbGbtg3bdgjeF6od93z3vOG5Z5hkYFNpEh0mMl4++6Xl1BH8hi3Fu8JC7ZsQYYFBH49sAGcSl/atU8eD5dkZMcM8ayZG51mYihFPyAZ6ZASm6r5FyXoC/BN6GjJePdv8V6rsN3rXP/lY3XC853xu1NzNT0WjXbdxhr/p2Tztnsdx2HR2zwz9l8+7vYt7cW2l6YZ+nRw4eaWZOMbbwUERrxgRVrkYhAjNpKAceSNnH1fYdN5g2tDFkXPhxM60si1y814WvWcYHnLEXm075FtwCDxqigktDwxq0UNMKzx5j3CX5G/NbyzPhLMsjtzkeZRRN9I3wK35rQYaaxVXD7rsaf+yChiFDJbHbq8V1xVXDOzc5qctDU5LSuE9hGpyTYq0xfinavtESExL0amKegjxu+0avgTxEJrDQD52fhvEty7EMOk+/xMuWHP3qN0aEAzmvNhF5QjM/rDuMSEBX+ArkiDBv4eQdeOIAuzfr47t12mFGxucfscIi7si3Ryxb7FOfrRxyyZCTrwR3t7ewpwGvYCft02DQiVAqt6GNEpx5TSvmJLiZw0UVdwHXIOGhm4r+4WHPYv9QFB8Z+afMI2Xw48c6773FQeab7yDlhQ/uvi8l2JbXgsNM29gb9EXOrZbYf+9Nv/nSs9fM+B0W2zYRcLoirmWcxv83ERMfaIJHJ7eKa4cc8atal3bPxi2jUp8vn/x9xfwJ0y5bl9WH/tXZmnvPN352nN0/VNXZ19VB0MxkjS0Bgi8GADaglC0EIzGRbDMIWatzNIAsFQnKATdgR2HKARVgyQRgM3dB0C9F0VQM1vqp68333vXffnadvPicH//773FtdbaNQKKBcec8+mbmHNa+1916Z37nYF0KLiBo/jTe43z21SwLsPg+TNlXwb9NqOzdN9l8Xy9R6OiaRDgoSkvv60pdfxc577ZJcbdqO6wWJ7zV1TaM568ICnhH9yQfX1uvItfGWLPIaezaba0aJyEpTCxzr4ID9gpMTLfpp0cUaseoC64VTJHL8RmNm6s6t23pw7yFJqoWWJKdef/Ub+sf/6Of0k3/77+mnfuKn9Pqrb+i5Z17Wb/of/7D+8B/+E/rTf+Z/rz/+I/+h/tj/5k/pj/67P6o/8kf/t/p3/tC/T/n39Ht/77+jf/2Hf5d+/W/4n+h3/Fu/t7b94T/8I/qlv+Rf0puvXdU//Kl/pLfffEdLZD+pyAm6r33tG3rrrXd0n7WP4K9Ap20nCrygd/vkPkmfq1ff0S2ShUc8ZPHD5FPI+/LFizpFkm3W4S/wEsglgm9KRGBXRzo4PJBjRpYi67v6B/3mPNAo+FgyzrD8e+uXeAixvb2h8+fPqmkb6PtAb7/1ptwn0LFt8Yj12TFJno4k/M7WljwPmuYT1qwPHz2U+3o/VJqiU6d2pCh8ipYnS21vbukbr35NmyQun3/mWRVg2rbNt5Nhr73+umzPhnflqSt1Hj85PKo22+M/ANPEv1JSWaRkvI0yJLmM2LbrgrvBMh6pj0a26aa0shmd8ADjmPg7AGfATxfQfcx8MiHrXR5ABM6wjw/uIIcC/B32m+cvnNOFSxd1kzjh2O+8xu7Ors6cPa22azUwxvPeAIJAzlFCPnrgJ4TaBudra3VOmxNbZsjeL7kcgvsW/v3q17+h995/X8fYX4uN9vCaJVWaRj5nphSGGRqNg1uBUxwRWes8j7u41whvNK0+9Bsfl2+tro0MoKlePvkyrgRXLQolxTDpqnrQJgRqmL53P0GfY+eIzE37RLtxeaz1IJCULGyPgAL9G+j/y1/8IsnBGQ93bhJP1+sa2XOl3+wlPFWZXsAeNzc21DWdmlKgROqYd/yzPn4pdRt9NY4R2PEWtui/di3061kfzZjnD/CbY+b9XWLLJu1z5uuIUEfbnl/eg07XR9vpK9ilH1C+T0L6gWM9MFt0u08MuXHjBg8Q35cf3i/Zi58Qv6zzAXubodc19vkbprNtzLaOaT/AT49ZM9gUnsWWP/aRV3Tw4IEacH7/p79bT+O7F3mg43HH5DB65t4eOb2Ov7315lusJZY6T95wQl4LeBiY9yJDM9ZKT115Si+9+ILmxLwZNFo/zz//vK5cuYTvntOz+JbtbcEacn1rRy+99IquXL6i+dqGIlKRjRbwYR0ar8+2W8s9itsTlU3aIym+wQODB/iDZfPw4QM5hid0mO6CjKRQZlFwXdpOc2S7tr5ex59AN8062D9QRsrHAt+zHmbYuRPqc2TndcsJvoAh1/XIFjgv8NBtA3rP7O7q1M6O/BdEh6y9vCacwbN/IcQPBVf0JHhn6oBpHMfIv/o05sanwjQtJRMUU/XDkXnbSXmvT2azTk5sH6Gvm7du1IS7Y+aSNUAg3Ak9V8Ua+OOLiNCEbmyXJQq1k0Z065+57oklqFKTvxizJA6MwGiIiZZHllDJ1ADPS2TkeBIZcqw/gfaubbSxufF47u9lXV7AXk7xcMU/JfSFL3xB/msHx2P7HIjq2AGebJ+ePzr8ZI04M4HQuOesY/QdPlYW8G0gYo7RGawd3uf/tuK3+J599tn/tm7/ndoDhXqC9aAehVspS29QqPe9lWCDsAO4Lejoeo8ppVCFqjACqoU1KRnn/uZtA4eywwXtmwSa2eNANmJoTsgk9SWL9FjCI4Z5gnEZxhIjtgMucbwAuO8ngk3BGAf6OQCWkooIjRhpcm0a3W8B/Qx4hmnUAAAQAElEQVSRr01LsZOXosxU4Wz6B2hgcN1kN8AsuWobmMSW0ODxq7FFdrYJHHaIgcligtEJGiosAlzJIjuRx2YkrYiC/oYx0q/imsT6lC+czR1MS9BhQUCb4MvGb5nCjgoTaNe08n3JhgW3p33G45iG77EMrbK387kU+IpIRZqPlEqqge8FjjrDzhYsfp7Q7Dr3HaEx6e/6Cb4cFCbom7czmUZv6puSSvQUCmS15FsVr9tKpAzD16bLY44Xx3Kn0jbIfynzEBE8OZ5knbv/gsWMZehxplscllHJUoNh+tx0iow6cdaEWmbdNA7YqIPkjMAwIQ/DmaDZeEzDHsHWb5adwK/qEZXeluA7EGjM65wA03Pt5rbtVvo1LHTVQPeAbSS4G4LRjOC8trFOMB7qmyNLkg4eR3ct0Z1twjSY5qnORElQG+tbDaW0aoGfZSUnIaCHTEq+39zckGnsZvAZqrAm9NGUIgfAE/Q2YheF+wShF3jmc8C2AwFP9B2w1YHJMrPAo1QyazGM0fxhbiio6q1HbhFSx8Jjmla6iMjK1z4TnTwWezkGr2kumbVvgNv9p7rJGpUAOSaRYN2NyMmI6xucUTRjcweLrtKATkbwDNApGGiQZb13koNOA7L2U/N0wr1p1HYzUVWT55OkpuvkMR31WSyT9XrvNhe61M+UUkRqgi7X+2zcKrUBWiYlvFTcRiDsQaKuyDQM2D09Ku5pos300i76+bNE3pad7faQRf1AeyFedNDXtaax0C1k3fbII3xX+Hah1h/3Dy4sMzDQQ7IcM0NOOBalIkUJ1Trg26ZMc5Yi+7EY5U2o44Xjm+kYJRY2S/Q0k2VZCgtvYFkvA3ZRbWiagEtHPgm+SHQOD9zWj3UbAVX0m9BZreRrQlZPit9CGq1/94EO47Zc9lgs2jc/9alPyf+J94ULF+S3wi6xQNza3OL5QSjCJbk20EkKqcATpMgyPXPmrD72sY+qgefDo4P69tvt23f04Y0PlZHcH8myKLR7Mbe1tannnn1Onl/WmV+CPv1yVHBe437BfGG/WmOBW7Cry2yATp0+pWMWSXfv3qmJ+hm629xcB760xaJtG5hezI34TDhK43emb+gXqHVScmNaXeBA1ktkEQ2iAzbGJfTZzkxrwvOEjG2/kUH7hK2NGoEbEYoIxgk5oC+uJ8uVYrma/idjlvDS47fGMWJbHrRqG1exEHgT9LodoPh5TyLiRPZ/9wOzBniy/Xj8hK0PlFJSmaXSZZgjdTV+Pq4r6KeU1GQbQPqQyPVYYU3YiOVn+WcW0IbExzhEx4INRqSyFCX3TUn5aNtGJRMZTEAk/sDPaPrhe6K4j2GEGBseA1A+IFZPXwapAFMZFUYhblgPxX3pF8lISj2DVxyWZw//nh97YmWTZQVDgYyS74CnQR4zwetIMS0D+HzOWOEakI/vDa9tW2XlY6xjR/Qs+oGO+oIvtircN8zfWVKCt4Q+l2BcEGPkYxR8YBO0Wy8jDI7ERjdN1FXeCjoyfIzOtE/0EYAg01fydUQoqItIeZ0iDobzLejrpQj5mIBTaQWv2ysO6vLxWLc12PCStc8I/wXcCf3mOdGp7ycQD8jT8DrismmcsAefR86CKkiFr0nr+J/fFvbbw4YthUYQO64ntDb4pkvJQotqIst+22PvPTjsB2OVhzc+Cw3Ue1wpRcfHh/Q/Jmnea8SGFmxEjXfBmvGIRM8hvu6xXm8sFkf0GVUyZRlaf10z06xlvgFPQHNBBg1wxbX1ZbpmzPuD/6Mv1k5bW1t1DWaaBmTj4jX73v4jnbDxMQ1Czj1z5wm0TcB1H8M5oW6CxtpHYEAGWZJ4gDYnsb7paox7xKa1B/ZDYmrXtfSUshTwjjKcBH5BZpbpkrhg3iwPd5wMM0P+53uXiOAUarDXiJBlX8C7YD4zbRG0oW/Lo6DfekZGDFIBr2lxP+Ns28bVEO9TaMmaN6IowWmRuXaEdvMIKRrg3/OD20ZsJjMVEdxOdb5y/yzJadKIDdLAtTBn14HGQKiJCH/X4n4jNhYR8tjkjPiQz1DjHmatKY1DGhgfWeRkaQv/LfTbfqzbkTbLawRW0l8cXg929AMk+jzRxsamSqas75413kRiZp0N/+6OE4cLibGlFEZOCmCYytF8KGRd0UFe/x4fH8m47CsFWTtB7jnzBJtx2z669pvxIzKKKIghWSMPJD+P9IDk+Oo//LxBcvGB7t1/oGsk1298eEMRIdv4F/7pF/TaN17TO1ffxR9OlKXoBP0anpMVF5iHu7aT8X7hn/xTXX37bc2Y+7aYmxGDtnjYXNC9lNAJO0FR/eJ+Iu6iL9YRS2Knk7+Wa08sXLIWGKDZvEUEOpzUNK0GZGC9r+K4VLIoIjk3rGnXJPp2xA2Pc6wK2jZZByf9DvHbY9bstrflYtBrr72hazwI2Nre1ub2ro6weScr/bMjIck6TWRvHU1Izg+gDDcSXqDDMCel7t67pxskoK+9/x4yfVh/7/3O/busL27o4YMHyGNGoma3xqs1ZHNmZ1dbXkeQXPVbrlusDza4/8LP/pz+4d/7aT26t6fv/8wP6Y/8kR/Vj/3on9Of+lN/Xr/jd/zP9d/75f+Srlx5usZ/x5KSqYS+hOfKqwKqVeXqqwZfdsWFC5f1G3/Tb9eP/tif07/9u/9XwD/Qz/3Mz6khPhVkeoL9HSCXW3fuMdOHwjpGFg+g/dp713T13avEwwPNibdnWOecJbl7+jT8rM/UMEeWVKWjZGpGEi5C3KechHP8cMx9SOJwCZ4TYr9pmpDfOnHPfPindhbEMCfxr127Bv1Rk05Ogn3klVdIlp+W4RTosi6so4KtH7JHaKB/DTgBUNsdbqMH9+9B77HusMZz4n5za0OQyLp/IeN94bnnSLztyQ+3Tu3uyDRYhl5vmD7nBOw3S5LO5y9eUsDXCfSNtlHmAe+T3H9kvgjsooWWQHJNhvhU3E5wThAzYct+KzggcLJDTNIAHM9Bh/ueY05UEKATnqdJ6M3g8RzJrKefvqTd7S2tzbqqb8sdJ6j0L6DhQ3zUcXaBHT/aO9S2E4EkdQeJbqMiQsYXCp09c14vvPCyltByhgcYJ8w5b73zjj748Lpu3Lqp+8wLDXgKuZNsO/XQGUms8Bk4STEcAUsc9gXYVi32UYroA2KJa4aptsGrkIHbLH93kRvpAxguJw20m87R9SFFBiCmny8AGikRbpQG5oCS2H0YoiqeERjCniLoQ5U/hlnP4Erqu6aRX34Y2Fv/93/Fr8CXfjmynWlvfw/5FzVdU88PHj6Q7apFDm3b1od225vb2iK3NCeuWHcul7AL70UcO9q20YJ1QQOOy5cvy76c0Oj77Z1t+cUc56iO8akZMX5jd1t+IPQByfNDdLlgDfKlr72qh9izE+aedw37hReeV314iB+aplCoZMBqrywr/h0Lt9hbzEh4+yW9jY1NHiidSPDcdC0PZm7q2tWrevftt3T7+nVt4Suf+uh3aYsHDVfg4eKF83rq6We0g80NjElseZdr4/Ye6KmnLvMQYq40P8hjBzv7/u/7AX3kxZe0PptpDZkYp/l03CzYjf1oZ+eU/BMuu7un5DXR0dGxzpw6K/vD/sEhesM4QvBiWyWecu05YJSqvVvP93kA9MZrr+m/+qm/L/9MzQx+PvjgPb1PTPJeymvuDrudYbfGaRm0bcf4mRwnJMtq1BF76gkbSmTnN8U7+LBuvMboulab6NfzyhFzppfOa/M1NaXRg3vMicT2S+w5XyJmvPzCc5qh45Hc0jGxO5HXo0ePHsfHI/mYdZ3WsZW2aStvjiWeK73WgePadsjacX/vgIe8DzWH9oR399sD1gNyNwcHK1jmzzC/tVguI7YucBue+XJivfahzvURAbeTRnzKxbqr57aolCIcjyKF/4E8k/pM2e5sZyfY6d17d6HvEcn2TeTZyUfQx/+f3lkeQPhhum3VcdHF8dIy9Zq87otLVpsp4BuIky16apG14XwnS367kNsAf/Nv/s361b/6VyNfq+a/GdPrPM1966235P7/zb3+u7eMBEcbmlDsEqHbmawAB8NEeb63AXU4btt1ypKy0hqMVZhMg/OXLHWBesBkss8TPhuF+w1MHuKwYXvyCq47YNhxkjFd2wHBGMSirhdCqMG6aVeO0OA4DXjWSXS23UybLAwZUB3gBGfy4gq7rYvtJQuFGY5hmTaPx4GuGuMRQbI6BiIOAJRSFBHgG+GngNvTBbdMCu7XtA1G32DcPSRNBlPPdVymgn8TcE5YAPnsQB4RolrV0XAicViGq/uoeESkaOAnSlZ4DjiFoDEy4TC68uGhJVM9mzMvAgYW+REhPjL+Qn8HshFak8oWWbkMLBAGgkxEsPEYVnSEZHl482mcnmQc/AvysU7EYb0YjvmYWJDYHsS5rTIAAH0mcJkO0zs6kFBn/NYzl/L1AL0jxM8JhCP9FakZi7/edMGfF1EwXTcCtidL1YtDw9tkMXuap7NudzCICG2gc8m9JAcX92vQW4O9OSh0bSPXPSkOKC2ygAQZrml1Is5Bt2fjZ5l5QnEf17XI4ISJdEC+HmsBjwz2uET+7mfYMya/el9aNjPeZE3VRkds27xVu2vwC2iez1uDYQOzKS84/UBhg42E+zXgG5GDF6URURN+kaGSpfIxwWuBP3GYPl+vxgzADHyu1YwJe41Ffwefpq/Df0rJCsOyYSiyOqn0RYQsJ1hifCoTu6XOfSYqHXAjAhFPwG7EFWMX9dqT3IINmxc+UVukEZ2WLEySy9qnoIfRtoCKDK+FloH40ZP0XJ+tK1UofDMmxlSMAQwpoigiZXomhfp+0sjZydwncObI3LGoQcd0lOXgDaTtxnHA9uvEcuILAssoAWdQaVplKVKkeuKaIoCtmsyYuLdtB7wj6ioj05+lAL9oxH67jvHZKNP3o5rW90VRcnVdQjNiTNd1gA5Fpgo0oEYVzhOAbS9eCPg+I2s/01/AEyElX+lxLlyHRJ9JRaFMvqkznwN+Y189JsZYFrZLbzRG+k2SUAfxAozcuN2x12/BDPDnMQts+4TFiWEU4JqWkbap2mAoIgxFlrnraHpcF/I/10ONAvijbR2Ex9iEffGYyd7Fdu2Nnv+U3v60w6b4HIlz2+YatmpevZCr8MAm4wSeLystXNtHjfvcufPyInFJEueEBEWDLq2fAbwRRYbvP4f8nu/5jJ559hkeZJ1moXuKhcas8mB5bbPQ9LgZc9WEbfrhouHabzLRBYhbbKppi2ZdKy+ktvFPL2j9J6wYQRVsgFMcA3yPvobOUlKGiYoV/hdSZYc21/ds/EYSENZ9g6+Lw/XV5ri2/CNShmdYEaF6hi5xWJaclIntYavWab3Hblxn/Q/YqGFaXsm4ksCDRo/1XBERdcNSwF/JZr6JKZlLeoMSpGLHhevQRIcJQIaTGSTPlvj/Cece3/C8J66X9JVGbIauXHucqm/1+HpDDLDcfd0TLWQ13wAAEABJREFUY0siY2jgo5JJf8aC1DLIkoIccUt9qESq4DMdvpT0NS1RLFTRx70oIA3a3F6SNt+Ls1THG24U4JoXRpnOEb9ZsBawDtq2VSmllvXNdVkuIzIU/RPcBZgTvA3YXPU55A5ogQae8TQYyZJK+hmWbdD9RjqYXk6174StuY/L6GvkEhEKw6YE4+NxnXCoJbIyDNsMt+ikUTFfAByhJSAiEFbVaRaZhqDdfYy/3gOT7uhqYF5aMuejKypMF6jhOQ2l6tA6ykRO0GL6CmMFPPmgs/9T1qTdMstSVFrWPvi6+7qL5TxiZ8G4Cp++QQNDlVk0YAuWAVX1k6WAt4euhRyX3JaMPSEhMqCfzKxjfG/bqYP4Cvq4LaGtQV6ZyIU4gGoVERXmAK5D1pn+M27LZ0FyyLQl7Rkp69h6CoUNSZmFq5UtgYI66g0QWTEE/aHnVQM6H6ocjaNkaj7rSMwc1c2xY5LXEC4AYcQk0249gkCGlcWUhybkbF8d0LNlGdDgn+YTNmc7cgwVM1NLHDohRjeMmxOzmhLYwSTL2HH7mOTjRL9IqWla+MdHkWFC2xN8pWt0QiJhgievx3wO4Bi/YZgX02muMwsxzxvzgNcR+kcN6HXJ+IioeN3XPCYDSklRCW+pBCc3jBvkw7z1VZcBjEkdsirwBxgFfUspKiVrsR1N0JcRwAoPV/DPfK6KdRAa8csRvTiGlizyOHd2X59dVrKlfxS5X60D9oRfG1aA1/UDvpyloL9jdNprl0TZgG8GfU1fRMi4vFb0fDHS5rdlfd4lwbfBhrxhvKBpfWON+SeZM2aar3Xwu5JBW+cQy7MIsMioqKEOa9P+3p687rYdN23RMXpr2k7r65vA2CD5dqruTfz2/Y2bt1bJcvTQk2x679oHeuedq3pAcv3mzdu6+eFtXX//Q50wx1wiWVQy5WTPxz72cT3/3As1WZTIy3xbBkm7+fB4z6/+qy7zXpgXvDZ4SMIAMStKKkuR5cGXeuavEYFyYu+DL+Brhid0JY5C3wR2ZnC3+livx+zF7IcN7SPy6hk3gsC2NXFvvMb/1FNPY8dFbdvqazwg+PrXv6FXX/2G7ty9J0Wj+yR8r777vt546236dNrePQVZBb6XGrC1Dh8wX5a1rzvgHLDf9E+lRIg96DHr0wXJuCM5MeNEyxpJqzkFBBV+ZsGPel04f0FOWtn2m6bR+bPn5JfBIkKFPqewF68N3oGWv/03/qbWZpv6Pb/nD+lPklj/Tb/lh/XUU8/Qf1OZSf9UllydI5UZighl+HpVSsEfMmu9Hh8RIV9aXk3T6pVXPqY/+af/vL7ve38xyfZ/rC9/8avqunU98/Rz6ogP+yTB9okJD0j6fEBizvre5iHgNvviXRKE6+tz5FbUNkUlKBnQIIlkIeQpuQxKySQ2n9Q91qmdXfYrW6r00Qlq6RF1fyJ0GPQ9Icaa1g55L5esEZhfJ9qaphEokPsJY6Yq+3sk4Epp9Aj7b+hvXbdNq67r1Bh+Fl3/4APduP4hOI5lOQ8o1EnVg8N9fGJDu6zj1lhne/3WgH8J/gmjNO2GeYgMbty6JV9v0beAx3Y4B0cH7gJRJZOpFk+EzoIeCng31zc0bzt5f+HEYzeDpraoFOQBX4vlsbx+GPCzWVN0kQdV504hH/aiZ5DvWR5k+C18w1tfm8NTQ0xo6xzXdp0yU45PM9a+BTpWL8YseGD0QbW5J/bg+cq82d52iTUHhwfaYg/8/gfXkc2HqmsFxitNW1FwlkKWuXwgiIhURFCo4EwjF1LyDct8f+snHt8gj8dX9QSMekb+8XiQ/d8+5kK1jMCjaj190rgAV09uoNjXxWH+OUEK2iCe1mvmwko3sgmKKlAxq03KUkRnGdfEXHnhgn1wHf89xA42q8+vIWfLckk8f/2tN/XhzRvEpqW++uWv6NaHN9nbwTExxnAMemQ+W1vbqPJskFtS/Nc7fiPZL+H5ZzecNHV83tnexv52tMke4KWXX4LcCdtY1wH2dopE9x77nKv42QaxYB0fa2ZrOnfhInrvFPxb4AdCEJ5rF9iP/QRxaNa2mpiPvE5ZAuPC+XPa3toA/qg5ORHHywl+R2h97rln9T2f/rSee+552eZLpOZdqxmy2dncUZbUEKo/VwOzaokDEzgjQpmhUgokBPA3mS8eym9hz8nBXDh/ETidZuylB3Tgt6IdZxwvtrDnbXjfxOa6bqY2ih7eu48sTuka8059Yx7aCv49aGD/gIfCzyyLHty5r4E96Ra+9DI0f/oTn9R9fPHdN9+EntQBfv/Ga69rhL+BeUDYjPXfE78zs/pBh38csIbzT3o6CeyYcfvOHfl3850gdr8d/G331Gl8vFDaCvvSlcuCWW1tbcHvtvYf7ss6Xh4v8OuZPsZDiueJlVfQ3aztVNqmPmi99v77PLw+rHZTYxEynMG3OJw8dzFe03WKOWeDub9kA6pUz4PmBfPyIQl425Dl6HvzRIe6tvBZCpWSSngcbfvYpP3dOh6w3URXeIV6rgfaPf7J/YQ3RIQiQpYX32pKEsdbbK1V8K9kwbwn9cjU9uY8qx9MvPq1r+mQeJiZjOnUwtfFixe1xcP0iKxrkBNyAQ8fPtI+Ms+Sde9cgHfIQ44ePduO3712Td/pA0/+9pHwF/7CX2BR9Y78e0R+5d8K+FZsdsof/dEf1Xd913fpR37kR+SnFd/a/s977eCXiYGURFEFZ5/jJDgWDhKSzHzJrBPzks1Xz0awwQEXLBwXJ0sVrr2gHDGsDQKWlWuavcg7ZAIBhNxWCoaCw9uQZl2nJUFqThDtuLbx2Dg9KSe4egzbwcJjOpzCxoqdEnh7ZUk5GRNUDBhtaWyMGJiDG1Gu0kL9ggCXWUA/yfSO4B5wfvNgPEGL4U7Q3dPXdFGliMRhGtnmE1qkqIvkAZgRoaTY0CfkQxPDQCpRnwrGUiE8op58HnEqJ4vsXCPBKiLoG+JU5WK4CikiKCnz1xAgDH+sNI/UFeS/0GhYwChMwk0hmE8VVR1XWBgUdOE3EbzhWp+vawlf5l0cDWMOCRZcqhTDO5Fxz5CvUrJO/FS5AY75HpDVAM/mVVMwLGRYoJTbQUqdZJwFeKs6qiofIQeUkfF+ohcZCmQ5KTRnAbXGZGMBzbjeYaFxgi09sauSqQZ4vp/gH6aZX9Ax+nXgkg90Zj2adtPkwOi2SRN9O4JTp83tLYLgUlWWyM00dl1bebZsMwugRw0EUttDB3wx3jL22x4DE8M6k4nhH+0fasbkUJDhGpP4JkEMhhQRFZc41uHpiMA1IjfDOkLWmw7Y6CRLKkqR+elY3NnmLQ/DNu6WPlLIsl5i+24Xx5xJ0teWV3DvDfDB/n6lu9ou9BqG9T3RXsCxubEpwzStPf5q2bfwbfm4ziUiKy2W+4gdm1+PHaA9kf+A3gzXxTRZXoCvH+tlIDi7znqaoMEyMyzXW8Z9tVF4Bk/JokD/PQ80Kg2ZaptWUqiUrPoRh+HZHqjWAroLvDjZaNg9ujBPlkMCKzNVkmJbpZ/hRklZdh5jugEp05PUOxFheZeEb/gdmKy8ETtiAvJ/7LLgAZUi5Icj2aR4JqCCzKZq95LHHhOvlvDdUwbsyYth0ywUM4qDc2apuhE0UiPDMq8RqQ4/s+3MujXNuzldihIfDus+iiYUOAG7Z6Md3CuCBc6oABZN8MKCB72ckJgZ8YtjFnY9MjW/ptsx0f5+Ak/H8LPAjsy/7UT099n0Zkk1Vf4CRSgz0eCkkikpoGOk+6TkemBzY1yK0Iif9MhtQVmij2U99zpm0fXg/n0F//o6NxRt8DCobZsK0zj1+IgAKrBcZ53Zfq6ysPu//9W/Kv/fIz/xEz+uR48eym/IP8sCtEDnAM/trK00en7x5tnw7RcQy2eCXmhGJz10bbGAPGbjb7tex/82WUx6zvSfGlvPvWUDzSZpe2uTBdumELG8gTo+OtCED7gtodPxMJTyYd9FjBL1LpZLZiMfvvaiTgoRmjQiN42qG1DrboQ2F8s6sZEBQAN4evTt+h5ZTnAoHyE12ITxl1KAN9aWtp1rzgJ6wiYngE6cBb4RWO7nTpanCgDAFxnAKUrsmW6KkiqRcj9/ZRZFBLSO9bzAbkzHCAN9P9BtqvV6fEQAl9oVbcB5XF9KoueyKtDrbqbpSWmxg5bYOsDrgH6mSQr+mavMqHYd0GW4A3JIAGSm6sG1z5Ak0Qf0fADAx3OqItAX9CsV4kipmAZ4HsBVMuU5ImjtuZ+Qi+vbWSfHKUaoJK2UEYVFAM8E0hDx+BpctleqsDNugCX6GG4pqWRsps+piJQYNyNuC0pHSUn7hI6ETRhOiaRL0mxYqzLg8yO00V0jfUdsXtDTdp2My3Vug1h0WOrlCA3mxW2VDvi2XZmWBr9xp4jwSQV7igjORZFR52ZxROL74INUGZ79l2pQ2honZaSCf6u7ScbndtdSXeE8WWcFsBrw2C+32Qh5njo8PNQIX64TA0ppFAFEivEVaHbxA3BxWKamf4SgEbpOWBe02I9C8hzFsGqvtnNfM6TS6jERoQh4Y+7wWGl1741YjFJKyC74npRV7KwViL8NYwSuCTonzl7XAhQ8xFvs0bpYso5ym+snjHFAPyNtPnuO9XnJ/DABwzJwcSLHdFiGvjfKwnzlvubZa7F95IOIFeikoc2w17Ad94FQ+ez5o2s7GVZEwJXkObmlLiLgK2QZ2b5H8GcpSurrdRY17Sp2FuoH2lWP0Agfvgx/udSLCX9pZVqyFNdqRCaeWxbI1RU9vJsX19V7+xWwqtzQm3mZmP89F/fEOPMg6i27iIS2VHCesF8+8GJoIdPpNaqgw/yZ1hHcI0hsf6FUPWjnI6HUAG5kvat0jk/4g39F6tbt2/J8tbO7Syxe1DW0kyHWqTgyQtbPEt4OebjrN1H9EMS0GVuLPS+ZRyseSSVDp4Fl+1timx5rnXvOTey/RdauM4xjtyPDDj2NxD7z7/moaRvWN4u66T9iHpo5Fs1mCmC//dZVXb16TXfu3NMJyYOCfZZshBhk1koWPXjwAH131R88t50+c0YTHRbYX8lUj12OCDYQ5AZz38TABtvy2slz58/93Ofrn5UHfe+RXJFSUZJogx4CThlr/gU9/bBAP73Gqec8YI+r84h+J3SOSOongTVBwwTOoJgGr4Utj0Is8j1g6xuc/r3bvb19nTtzXn6j/sGDR6whFrp67T29+9513bl3rybZOuY667PHvjxnC9pmyEkA6tpGLTEeJ9WFs2flxIrre+LoEXN/FniifzfvsOcZiYhDPdx7pNIW1nhHCqje2mLezyLreEachXOuixrGnjt7Wm++/kb9aZiDh0f613/439a/+8d+TC+++AojQyUT8QTyGBQRSmQVCmS/hIyptpU0DapH0r4qqQZdNKXQW/U6JK79LdgZGC/9T3/r/0y///f/UdZR2/qZ//pn9KUvf1U9NjRnXfVEzn6pYAMeNutW8CwAABAASURBVClz76PbtvJqGRV4KMUwQy32l5kVlzjWkKvrZuxnmqatP63jveJqXMFfFpW/0jZqu66+6W89zLpZTSifP3dBH/3YR2s97ifH+BdffEG2vwbeDMcvBB4R2177xtflZJr/emNCbzvbO0pzO4l9Wos/8hAM+3TsWIc34zkkZ1ATn8C8dOG8LpOk3GBv5XiLy6OfAhdBkd59913Wi3vIv2ibPdllEkwb7H9M6xx6BYENvNsOZ/BS0NUa8XUTXJsb68imlecYFz/UXGA7S5JWDeDnyK0rhruhta7VmdM72t5a1/qsQS9z6G+0ZF44ov/NGzfll00cb/xzPwmXDx7ukdw70sNHe9j3sSIq5yZJPb66wzr10qWLyFo8sFnHN27JibAAJxYk0Z8v+ZjwtQn5RYSCepfk7BLgkkLfPL7lUvSvhUbPqY6jAha3P/8BrttcZDv1mCettOlb4KE2JDpBc1Y+TFPSv2SqQE/EqnNEKCLk9grX8NCz467tNyJAFeqJVR16mZhTCnVH6P7zn/ucvvLVL/Nw7QQZz3SXWPg1kolf/8Y3dEwC/Ii4ev/+g/p/LYBAnoe6+QxbbeX5JlljlEy1pVNmEZTw4O5N0sXS+x9+SDL3lq5fvyEneK03P/SxnRVJp0+dkfdmV55+RgPr6yPiydg0Wt/a0jkeApwi1nbYzyE6P+ABX8DTgA0MzBG2na3NDfkFo/dJWt744D0dPLir/mhfy+N9PXz4QI+IQfs8TFow5uDgCH/ax/6OJXh3jDvHw74d8iGeJ2bY/HPPPafbt+7ouWee13d97BNaw7bXtre1QwJ6g8T/5taOFuy5HgB3QZwMbMfnKYoOj060JCYfHB1zfcx805N0PQbfosbAI9OBvG98cE1f/Cf/WK9+5cv68P33sO117HxT9tkBvWQ28tFyPuJB3/d++tO6eOGCAts4s7ur7bUNXeKhpf+a7y4J9wn7OjjYk/lpkF2IfyE5NhiO6/Z4UHidB21+UdVz0ptvv6W3eaA5a1tdvnwJvaUwNHS7QG4P5bnU64EZPv0mD1v8/1c84KHsOR6ENdY38lujLYdJO8x587bTKR7AGWeD7x4vjvXmW2/JDygHHjpGpAq0rbM/dHLdv9HvOdfxx3PnBG9u5wQfgw6JZX6xw75uOszHQKPtuRTTOmn0nEiDbTqhRwqNyCLBxaWewB4ZZ7tVhlmk2KsQEJ2W/UIemm7DtnxOKoyDkzzWL8V4xDGxyusOx839/b0KskF+pl3g9F9vOBaf4C89tuH49pUvf1kf8DDPeu2h13GxYR71z5HfvHlT3+kDSX77SPBvSZnJrutqst1JQ9edx4h2MWQL8o//8T+un/7pn5bP3w5KLPgJxQ4UG8QaBrhk8WmFjkYYNgRhBKGuawlqDYqdNCPA2QAd4M6cPoNjLNU76BAQzY9hufi6JyDUxTqwDNcTno1lwaTjTdTIQsLeZeVXI4cW835CYsnjbJ9N28r9BhbwNsDEyA2jd8BmwTpW4+lUSqkPDHw2XuO3WSdO2badTJP7ZiaLpVFzgqev4RAeRV0vKWpwgNwKzzQZjzgCQzYM0zAQjGzcI041UaRQ0M63pKy4lvBY6UaYkUVZCvKDWwRhmN7AWt52nAVB+IiE7QBPDkrVUYE0Y5FpnMbRskBiNAvSjbpYmHDXJXKnm44ZXyI5H1dZOSHmevNrGnxtuKbXsjbfEwFZMLpErj1OOXHtzb+QT0Fm5tH8j1YCbSP4IkK+dzFMb458HoExoEvbiYIaSpRU8SIMezHuE+yDFkWEwheUBJc3A14oNwQM8+e6kqXaVXJuCY4ungwt0w6fWWKnLoZvWU1sGQZ4aJFRjwyfJOV2tnfBEsh9kmk4IhE+ojvb/Az9m0eP8wLIvDSMt23vk2SvMgAmDDNRnRB4j+rZduNAP2GrPUFym+R+MZ/oagZtTvrtPdqHlaiTnGVoPEt0ZD+HIBVswXpt4c3nOQth0xxIxsHROnN9A9wWmpzEMJ0TunDbAI9z6N/yBMNY8xwR8mLe8uyQpUtmyHDsTyN+4qBeMmWZ0V3WY0Ri+4MUkAz8JUnJkkUzJjHjdr+ua9Xha+Y7S3HHWhY8dJuQg+3NEygmYjCyfAGlTGCDt1ZKGpCnZTFS17WdGvjPUug/aIad2Dbt93MWHAN+FabfgEwEsILStC2QJmXJKscCDMMp1NvmmrbRiG3bPozXYyYuCrJsGONFOABke518QZuvDQNDUZON5vBuGY3wFrT32EyPfZ8cLTSQfPbi3/UmbcD2fS2OiKi4I0IJrfapAn1zeHPs22LxZr1MLA4Eb6KfdaoQB1YMvhFcExUD5yW4LFsaWXgc1z+Hfvudd3T73l05SXBCovQYv+oZ5z6wDf6RMpkV1DGhpwq81kmpiKRrKNFxQENESAol9CqQKXIq+H8YGBAsB051PCRpjGAxNyjdz7JmETMgG7+hcMQiznI37Q3tIBfdOZmOUT5sA00pLCSfkf8DnI985Ls0ZwP0/vXr9eHzkpjWIrMeG1/i5w9Jwvs36GwbS2Kq5ZUA7WkzvB0WoXM2nQM25Y3ZHovbAxYhflPmIpuwOX5pme/ubKsrDfSEnKwwfefOnVXJYPN3ogk9rvwBWmHYeHxVoNV4agGvbULI0XrFRGu1v0KhLEW2o4iVjMUx0WmCth6/qvUYje3fuECjEdkN8Gqf8djMwqjQVOUvLUi+MEQF2mmQry3vqnLoEfRnMCZTEYwzPjoV6qyHHv1M3I8MoJnxk0bqfM+Air/aHH1C/EsKZ+NCcfU0VZi2q1HGHfCXJeUyMS6hORlnmSRIzNsEc8Zhf2xby31SoU0yjZPc32MNz7y7L6CoL/SQlBQ+I3Bkf6HR/amS65L2iIT+gQ3VKPttAU+WokxwhNi0tTLctuu0xE+8QRP1I0Cs24xcyQPZTPBI9epDn8ys11zSB4zgX+kn5bYIt7tV8rdt0zY4sObp0XdpWkUJpftRJvQMiMewkCz4IjxSGnh4NtFoW2hKy5hgjm9kwNahjEpS0r9pi6sV0BcR1d4KPNteRmwmwFVKsiZbAneE/6nOpRZjZqjQ1zSFr3MFeIIW4w6F/EnqXSCJTccKjvG1XQfhUpas9I3IrYFP69DydKwK4LbU9cR6cVj3SZ3twTKgSvmYbvthlqKIUGZC68gabo3zVOmMDNqQD75T+SMAmdZKhBmimJ8VjlyNARajuIY3GAj6tMAuhqXHR60fVRTCoAE3qWd+ZqgaviZon+BtBJ830yOb7+A+3J/zCZuwCZ8VerbcrCPLISLUtCubG+jX08dvmxnrIbHRa1vIgDZ0Cyy3F/y6J/a4j8dahp6DPQ8mnSd0ali7bCK9TjRNjheifgJHZiqBZV1YNgM0OW6iUi2Il7Bf+YuIej/SzqVmxEXT7vFDtc0RdvAlrl3X4EsRUYf73sXwRwBbl6JNQiKPaQzomKpcQ0kdSOUy0T8COJxNm8cW2if6OobTRL/aE1y0TvW2fplW2fdpAYLY6YNxUhZhf4VzeKB8tMi90FCwJ7/wc59Nuedbdzgm8WAdGSdoiR/SiPyaptOctQY32N1ca+tr2t7c0Mc+/hH59097/DJKqmXts7WzqXbeMA8fkhA6BnejGcm7dtZC3cTa8NjkqWHusixOkL3lSqMWxB7/HEeNEdhyi85Ni+k7R9L44sUL6roGMsz/SgD+djw7hPaNzS2D0cH+vrxvPCZZX/mh1gkgTmqAOcBT180khFqy0bPPPquLly5pPl/XxsYmpj6QBHykm7dvcj0SiyaNCCQCgUYqkrOQNLqimvaRZM2y2oXpFUc2qczUfDaXEwAnbP5N630eBrxz9R0eGNyW3wJ0rP2Q5NYbr72lBP6ZM+fkJMkWiaJTJI2cNLl9+47WoMtvMTp5ZJ5ss14D9/jg+vqGWuS5tbWpObFnwjY9x3seb5uiEfsf8VHP8aVpoKuooP8ef6o0skaeU06fOS0/eM9SsPtOm8Bz0uydq1d1l7XUu+9d05/8U/+hPv+5f6rf8lv+Df3In/iz+v7v/0GVXPHaEnMzsDUJ6Qg8iWxEWclwJZuo800pjRpoE0e48BURMl2uz8hvXgNAQ+VhRB+DLly8rP/F//Lf02/4Db9d7771rn72H/wjPSJp22Lbm9jAxvqmuqbVDFl01LXwExlqu67CnGTfSPmwbO7xAMM+5PqA8oLu6CLr3HVTtZdOjgUJje5jHdiG/NcT58+d06lTp+REYpNFO6yh2rZRC+4F8dJvyI7AGCjztXVduHRZ9qcFa7j9gwPs/sTodOnypSrzOeu0h/ildbaG7+yxtjtkT3aMDfmt0QcP7sNfozV88qUXX9RLJN43NtZYm40qkUp4GJFXcK2QZJqhaxu6ttgLeX+1ic1UfpIOk2Q78G+nr62t69HeHgnHwyrrJXs329mSdeRTVy7rmStP6SMvvaQz8Lu7s8VDhZmapuE8Rz4d/lnkYxvbAS0yaCqc+/ceIqPTmrEPOyLR6b9WceJdUCvZl6SB+cOCOLWzo4n4i+XINnr37j0F9CdFEdjCBEyI1v/vEREKeHKZiGATPqqgHyUiuHw8Lqjzx+2cH9cKxD9fTAxt9eMOOHs9UeEzp1/woVkjcgeJjN/F1/+sEhG1Wpx/ARBFvQ1w99iHm3/xL/nF+uwP/ACybXWXB6SPWLvDorbZJ61hKxGhTfQ6R7bbyO7SlSs1Af4GCdR7fljHWmsAbl9pC2VT5Hj5la98lXFbmq3NpEg1+Mec2N62M+Q76pBcyzr2cObMWQnbnWBwjRhpuze+GTH0wPZLDBfHQNzp2k4ZwRy60COSxg24LhBb17Fj/9VD1zT62Cuv6Ff88l+uz3z3p+v/FTUSh7wXsZ9NzGPmqWlaZTbY4bHO4l84rlRa1rDSq2+8oS+Q/H75pZfr77/7LfMN4uVlHgK89uZb+joPAl/lQdYD7LiFxhNst5RGC+RwiA8dQu8j5otjcEW3pmjm2tw5pSBOKJD8sNTrX/2C7n7wrprxSN/9sVcUzHEvPf+snrp4CTvttffwoTBE1kHYO3LxGuHihYtawyedbGcy0KP79+SHYS8+/ZSG40M1OeHrR3K89/plRt85OuvgVejm9u1b+uKXvqimbWRZP2SuKFk00Waf3drYgrzAz2b4VYs9dOpZO1kPj4h/HbxeuXyF9g7/3JV14dyOcWQU7eKzc3AukIf33Avsa8T+HYOuXXtX/um2EZ/JUtR2ndawheefewEb2Vy92IZsmrYF5yCPecRDDNujH6L1zENL4A2WBfSO2ENE8C1lZD1DvFyqX2LfojpoM68D4y1D0+V7cbhNFQYjgEmVgn9ut0xG5rRM5hhss7bRNyLk5LrjXDfrZDR3797VAQ9/bFMtsi7YpH3nLPvaAfmZD7+o1lA/QEfbNPC41BtvvCnHXeM0/O9kQVTfXvQ2sM/xJM8T21/+y39Zv/t3/279xt/4G/Un/sSfqAl2n3F8AAAQAElEQVQHC/2X/tJf+m0hIoDaIvwlhhkYkCecE57YUW39VQfwZOqfBGhQuBdNPZOF605Y5FnLEaEHDx7Ik+SIQdTFCxsQO0UP3BqccJAehTvR5DHu2xMUzJsNqZTkaXqPX481ADpx5KSr8Uw4SpaCn7ptqM7ngCIMMiLoj1Ps7WuC/gEcdpSRa+P22bC8AIgI9RiuJ5C2xUBh3nhHDHzA+MRRwMNJDecJXmzoXrhGhOo9fbky5grL/T3exfiF1Aq82KABrycOaDqEJXlBmrS7X0QoIuB5oIz1upSiLAQ2GcsEb70qHxWv4H1G30HGZfmN0NjiWEmQiQhi3yg7n22p6VqgmBvVoFWaRiVTEVFpN29eJDkgLgjMmqAniyyLxCaCoYhRXuQP6ACsBKMVrb7uSBo2LTC7ltAlHfFQpCPIzZkYu9lMbm+Rs+UGUnkBZZ0KwAP8AB4nP9Ks62R63c+ByJuPeo+uOtpKpCYWJZEh25wDhn3mEBtbsMiz7dq2eiYzw/UY4yil0QK+XOcntKXK1VgpyKDtOs0IVIcEqAkOHJx67MD8DxVfKulnOQ3YlReTptVwEjn6bNwdMhjAcwycWRYdsZH2z1zYj3xtejISHnvZlsCuQ2ivPLC43GQxYXqFYdo/Dj35b6xD20zGU2lCFks2Zg2TQAM+P4zb3Nio+jZ9noRKZvXBjj72r+De9BX49qKhQae+blsvFIoiHtsCPHsD6DbLfYburIfG9sJY+8+IPCzHDpktkfkJui6Zsn1kKZojRy9YnKTIjEpXj8wS+U0sTppsSG62KlHkevuXF50liypd0GIfOc2CJ6g7QAaWj21GhoFsBmx9pFh+mCrVIb4UJdHepAJ/WYoyU3Nk0yCHtkXHLKSyaTVR777BdUs8Mn8d7daNeSqZ8DNA+6AJPP5rjBMmVpAYTbX9ExYxx8Q9ty1Ibi9YsNjuRuSjekxKhTJCJS3jkJ+ij7ZN5GH5Wo/2367rVNqiCd2a927WsgnekOWRJWW4q4XCJMAR/ybtI5c9Hv4c8aR6gd4spwVxFHJpHymDJOQiYW++p6CkkHkbZRszLHGYBstzxBf51P5Ziiyztm2rHDODnlIyKIDrAjiD0RHzxMmi1xEPWfxbqH7j37D85vjuqV34DxX4KAVYFW6rwtm8+pwh+F3Xxz/+cbVdJ2+Cn3r66cp3D29d00lj6NHDPcY1Wput134tuhuQp3EFxEzooLDAs/y8+HC9bcX87T18pFs3bsn+ubXJIk6JjCYVbKVAwLxrtQ6vXRZdPHcefAPtI7yLEvSWIoXfJjSkJuKgC7V8igq2NCEXZSK/ARsZq2zE9ySR2FxoZEyAa4meewSd6XFFAzYzorhVTCAC0VaQT0RIlB5/N5+rugSOoKGRZeOyZB6mI3VFSf8RP7Md+tr4ymP/pVG2dUQk10UEfEAhshvBOTAuJFC6HtkU8wpMeDIc20IpjYoLMMUBiMqhx3OhCTi+dqGZ+14FXhrkExGQkLWEYXIfkZrAnxVXw7Xqotm+6JuIwA97Rf0nE0v1qJ4HA5bbxAYigWUcASyFlFHoqKoHw7bvnPBwIqg9YtMxgg8gEuNG4Phs2bfwVGUATsOMSEZIEQHMkA/zNaKryTAU6G50tSJCBVtqgMFlrRNDunamdt6pzaJCu21hrDY7KEtRU+uwGeBVnBkMS0rI945vxydHemJNSf+SRU4ued5fsK4aefjm+gG7GikKY5ECWEmx3iJMKzg5t20D3lYJrR5jnXnMgK9FBKJhPGc+8lEy6d9Uvazmj9V1Ay1OGo/Yb9e2VRYZqUJ9gNdziXVUEnrpk9T12LJlZzmbfvM14hdLZGL5e35OEFsKx8TYpmnxnaWcUKz94S9iRQ+ECmpVkKNh9sRVz0c9sXrEDgdg+to4F4tj1gAnrKF6DcRJ9/X4gTEjcWOAd8OYoHOCnpKBf/XqSYiaD/M41L69vP4Vfegi95vwmwLN1on7LMCfWZiDj8C5ZMN5ohGbGcDRoy+vswboK9BtHjviWGZKOBBgwLvUhD1M9HF7Q7+mtIoIYnIjd40IkrtL7FLUtbQlRbSVOtb8AUIt8gv5n5Qla5v1NiDHEfgJHOvCJSJqEtVjM0PH8G5abS/uO8B/BBJHRgN6HOCnALMpDXIo0JLwIEUABz6NQxwBrEy3MRaizFtwGxGMW5WIkA/bgnFNyAJAckkF/dLiWRVfIs8RHhCs6oHJ9ujb11mC6oG1yEzbuzsq2Llf6vBmPrOo6zpsdWCTyl4B3Ykjoa/tOng+YS7alO97+DsiueL56PTpM2qx8RG8gh7DS2DVtQ4wFvAb8Gl7DyX/otpaUmd7ychqx26zHa8S/b2s4wIccXgOg3A1Tcp/HXbM+qJtG00EgUhkjJwH8G8wf21tbVOfunP3PvYyii6yP5u+I8YJed65e0cfXP9AE/riS6VEfWv2qcuX9cpHXpETVU4wWNZ++9gamIBfoNW6myzTxaDg30CMqfMKvCbtDbLIUmR92Q5qGOX+BNwHyOwuCUNY0rPPPqfi+RsYtv0jEo+W1SY83CUp8OUvf0WHrB/8kwF7+wd1veZ1kZNjAo/72wad1Ll04TxzfwukEAFRI/ZrOn32mAP2fsbRsQZtkFshDmVJtV1X+0aGvF7e3d0lEXpKDXYxJ+luWXoNs8dDC8viH/zDn9Vf+Sv/hZ5//mX9mT/zn+qHfuiXyevxUgoyLErgZJZqD4W6OXudFnmEVseMdXML/gxq+LTgyUxFcLPqUu3Dd6ahY6z7Rrhmkr8zo+IK7uxfv+SX/Ar9qT/9n+jyxaf1E3/z75DY29MJa78KV3L4lu1shavIoCJCWYp8Y/lYTl5HW/5CzwrVObKUrPxZblmi4jX+zKzt9rOx2hDSmST/PzwtNJ+w/u+aRgmtls9ETDTvlucme5lSgMse8NyFC5qRfCyMOV6e6IC9jpNXtr8OWY0o886dO5WfM2fP1beUmw67l6qMPTccHO7rmATeGR6QnCMZ2dEOezIPJVPG7bj+iISnf9ff/zHlI5KPLiwR1LSddndPsbY8o018p8VGTvDZQ/ZfXj95vPWwtbWpi9iZ/2JlDdonaMvK33yV7GWve5sE8CE82Cccc47YA004YEEWs24u/0TTKeKF7fYIGT18vG5VpDKKTpjXrItzJL82eYgX6ME29P5778syimxJslLp/lmkTD6lloiQj6TO52ma9LiKc1K1atfky2+55vZbPxMdXEbG18J9KgQmIUw+E3f6Zqn2ItEetRgnQ2mPWmpswB/NF6AYv7It11ca6TViHwNFHCOdHCttW4l8J+R8jFzu85Brh5i9wb6XbvXjB8qnT5/Ws888pw0emlzi4Y3txjF4Y3NTD9D5MWvgq+9e05e/+ipxlpiF3Fp0YTt77bXX9M6772pja0vrG1vVvjxug+u2a6nbwP7X9O6199Rxv7m1ybmT5901fLvDdra3d+QXgDbYQzbA9sN3y8A6dnEis9KEfe95/z/reCj0ol584UWdhfbnnnlaZ7C/y/jCs089pQfwWYhPx8yx9sc9YuaC+WznzBntYzOvkkD/ymuva0ndkeVCsnuU6r7vAQ+mPGaHZPLZ8xd0EXlcJMH/zDPPIqNn9fwLL+iZ557FzreEWUrY3BH7xQ8/uK7rH3ygb3zt6/UhxgRs/y78MXHvFHL8xHd9TLvw7v+fYoOHphv47P07dzWDf6+BbLeHB4dyfP9//a2/Wf+SxDorxJh1fGUGP08/dUXf9ZGX1TWNNpCVdX7AGPeLCOxiIvl+Xa+9/hr+fMzctdQxccw+9BIP0j7+sY/JCe8d5L2JrtdIztf5hXjVs/5Y39xU27YamYfeeOsNvXf9muq+GvtxXPnw1i3tHx8hp0Pde3hfx+hjwubWoe8YP227otn6XG+/8zb0X5XXMSWk0rRqug64k1YPwHv8QOxpT/Rof083iU/7h8c6IWYYX2aRj8zEL9OXUqzi0IQfFGQyQu8AnfaTiSA0MklO3Ay0TwI8dPm6ICvnIxCORvjskDfNwmXUlMbVtd46n6jMUtRCr/VwjnjpOXwG7ds8DDxkLn3rzbd1gkwn4FtWEzhNpx9qn8G+7Eu26ywJySHHcc8L98ndTpr0nT7y/18EJMrzb7D/2I/9mP7iX/yL+gN/4A/o2Wef/bait3FYIS1Kt5EE2JYYlcU+YhgDyrLD+88r3K+hX0CngyVdSQbOebq9UxW3sbEpwzhh0eXFo/uur20oMcTOBkHAcyJ/zqS1hgPYGBy8RhzfxlSyyHCDAOyxpQTwCXzgrDRBVMHQJoyyJTAKJ/NGytc0yWNMY8TKsTsm8wXBq2RjUmuJCO1sb2uEL2G8QXHAtBPRVDdIduwCTvNvnST0TDhO0+LoGLGdpNZ7ALQYp4s4IlYOaLgeH5mKCByZSYB2SNbE4lVK3+FMY22fgCuM3XSNXtyEZBwFh3Nx5wCW+43IKyKqrAY2Gf79UIUqLMvPsuRGEVQysJRCYBtkemZMIF5cejIRgwZgiX5Zila4R2WhP/xyIbf3XNspjdvwHRwmSZGFkrKc1zc3tUGZs4AV8hqAazqN0zoQR0RCR68t7CBLkW3Cgbx3X/jPCDlwWNfWpcd5oRgRSEYEGS/ugMGG2XRsgk+0GUfVGfT4jQvLzXBNg2kuJVWQo+UaEUzIS2xgpz6ZXbI5johKV0TIE0Nh4sgsMtwnpdA2oeseeXuMFwT+c7AMVRk1Jcy2ChX++Z6kv4Pe2tq6tja3lehuh0nE9GQp2iAR/JBJdBVQJ3li8WL1IYuHylv1pQaZbsgT3xKe59izNykJbfZJ69lP0Qvwuq5V8G/ezSo9M/wtsPEEr3Xl36ezjCxI+986CxrLPzNUSsq4RWPbdjKfEVHlPQHDsMSR1FkeWQpjVvKJCPgORQSJ10MWpduybXGrkmmQSuBbZuIYse0JOSZtxivgW1cj9Yb96NFD4BxpA/ocH7w5nRyHsBHDESCDsR6fpWiOPYNdmQXqQxAiy6VOmp7wqDXfA/Y1UoIxnlSMy2MKdlHQHQNV26NUW7AO5AOQI7RZDr5tiAFtW9RxnhPD/AChMMZ6LEGcgR/L2zHCOEAvH8Y1cmN7Nn2H3kCwAAiFOhJyaywCmlJkXE1TZN49boL3CMnFPjFW2RXuU1ncfyQOjOqZ0J1474ktI/Qaf0QoMuRjQH4RCfypFtcZ1oRMBvzb97HqqvQYbnrGLHiAJK5H6HAfK3SCj4ExA7R4QbjANh8+2pc3Oddv3MAGdrSxvkmvUEZq2S+qTdYx4AvqJloddze2tuS3U5594Xm9/JGP6BSL052d3ZqkiggtiN/37t1j/Kid3V298847EmPbrtOcsrOzI7+h5rOT9NbhhA5M74IHIQ9YdN1n/I0bN/HDLWzrULfv3MbsJgU8HbLYXMNHJ+i6dPGS2tICX/K8ZHlHSRXb1qQaNyLC6Ov4zBQMOqSrBxYdNbKo6kngLYgrSf+jBAAAEABJREFUPbHCerQ+LasCHMtjoK95LyVlncOOwv+Qizh74wgg0Y0yrfCCyno9ZjE5QWvXtTIpLj16Ktko+SfKKNEWVWYjdjGwGRmxC8Qix2SPtz0IxKbBMNK0YHcRIfPt+pIJfQmsSYlNmI+Q21vss6OtiO6UUIM/dMSezEQ2hkzPEiSdluAcaW9qP+NOZGz9u29GwiOeAU8DdmseXRcS4mSMgqvVx/RDsj8UxiAg69llwhZNy0pvBfraOqhpG7VdV69LKaqxgESa5T9gtyM6Moq6hgDBRHFn0+brCps63zeP5VNKVr6sR/etMNGB5RbwP3K9xG5tGM2sg//B3SRk6AufevNKB9M3AH+Bnw3ce4NU2kZZirsig8L4ERvoZTpHf8G9cSV0TPhhyVQpRRGBLFe4IlI+zIMVYn0bh/lJ+pUsSsqAXbhuhAb3D4WylDo398jJ45asB/f2HslHoa0QMz1GwDnyAwz6TeivbVq5/YS4NsMWFoxzHynU0CaOiIB6Vf1EcA39A2MjE9onRYQ81nAm+ldbcBsyHfAp48mgwR/0PxDj6y2dJ+5H7i37nrNlU+dAYHpcRMj9J3itY4BRSso4TFTJVPDP8LNeTyqMCR5gcNIInS02UG2sJHS28IV+rEsK4BD1KMvG+E/Y9BweHeiQB+9LJ6jhYY8kkGVRkKFAmuAxvyP2a1kvsJsemyzIucNu7RN0q/r3mIA+w61+DTzjjIDuFHwEt6NKJv3xO+QxZ36cgN1At2FN9IgIGVeaUe5Nq/FFeLxkHqmuvmJZjcDxfWajtu0ojUppJbrXNs6CSF+3bcPlpIh4LIdB8RiPfd599P91lJLEEvRAv4wKDBiyN/hLAFuVUULAfLkPhc9qbMP4ooLMMou8lumQXYHGSaqx+Q7J3TU28DMSCWvz9TqvDNjtiP1lpgbspUFGllfXNtplrhlpf8SD2p6zdfaA9doHJCz8cxgDcbVpGlmOjiWGI+zjkKSgsC+vy9aYVyJCc3Cah7br5J8ekCA8Q/b1Hh02xM6JfpZ1y/UGa0MpZXlZdjPW1HPKAvv/BkkY/6n3jZu31HS2v9bo5J8YuH79uvxb19b3Gnr32EesJ21zEVltwol+J/k8Z/qvyAZ89N3H/5mq+fL6d4Bf26vn9T2S4OZ7n4TNPokT6888m9YFY33fM780TauNumZNmdYqe4S/XI7MuUv599nXWRMcM8Y/abBPEum9Dz/UGvP/+vYWcpnBT6cZe8Nu1mptbaat9TV5jhf0uNgPJ6wi0bFNYZyi6tYJFstxNptJCpVMIU4tmf+XxKLAfif8L/DRDrkX/Hlna0Mj8/QBia7bd+7rP/9rf12vvXZVv/N3/gH9oT/0I9h4Jws2AeS1XZbExpoaD3psxfWOM46NEaFSCjhTJYvarlNyVsgfwED1uCpT1epEPfrHTuSxmcAuKsCoxffYYHKGCAXn3/17/pDa0mmPdVZoNTaiVNiA1Ags2zwnDXwtmU+OSApPUqVniwccRyRjGmymo9he792/p3v37pOcOSaJdgjsPWkMRjAGfbb4Q0lwID/HMJApS1ZaLe9b2ODeY/takDjsmOt6Ypf3Ndc/+FAPWMtvoduB8UfkBO4/uK8j9O6HKx26epoEoRN4e3sHcmwakJHpzVIqz4WzeTJe2+n5s2f0iU98XBfPnyMJSCIKu2izKCPFACX0Hp8s9ZAY+wC/9Vuo7+Gvb79zVe++9x4Pp+7KD3L8UsgxcTZLkW31LEmoC+fO6zno6bC9ddbiPfbikgnsjOrnm+w3Z8xrnvOOeXCE68q+5mTsAnl7/2u8J6wrTri3TkrTyD4yEhuEoi5dukDidVcT96U0cpK9h2n3cw5C9UAH1KVSDX3EEUEdZ8MyHC6xX6yJfoYFQJmWCd1T5WZRQVfuLJ9VDRRQ5WuDc+F6pHaUPepJGw3G96TQx59ADnRVUh8RGr8FVyhk3CN8RXBH8RgX9y+Rigj8B644JyUiZPlaJraTH//xH9cd1uYz7OgSiel1kq3rxM5NEr9+cW2N/dZpdNURI956623s65FmxMVs/QB1JHG4rPASmTsm7xOvNrH7fXzcv+1eqN/dPSXb3u3bd9ljLORfYvDD/Pv4geO1/7+DFh1vbmzqPMns06dOs5/Z1isvv0JMmqsBhh/q+Tfex7HXDHtZEpcXxJoH2Lcfxnz8Yx8lqb+p06d2deniBeLiGjC26DvTOejfXN+U54Q5MbqB10fE1i99/Wt6/a23SBD3OgvvZ7HHsxcuagd6TU9Eyr81fu29DyTs9s79+/LPbfX4luPz+8TSd3jgYC3u8xDJDw9ef/MN8hlHsh0PGOuAb95kf3a4/4j9awMNnZ59+mlN2Hrge34zvcXeXUbitGW/1nWyHjwnmd4JOCPlHnsql/29hzXOjo6tsxmx5ITY2Wji3nsVzycLfG31YGuhCzzMeuH55zQjBh1Ax5I10nPkOC9fvqTTp09hgBPsFYVUYwIWTp00Q07vwp/l7z2axy2IKYPnb3zEej115iwPqqY6Jwg+jpArJsrYWa2zT/bQ5f8f5B99/nP6Ig97PV/OsLEW+GvMu4W4a/kJ21xb3yA+rOEZI2Y/QdHqgyWLKUQl4VMh271bgmtuFOAu6Mj39ocJ2brdpRCjJuatjKKIVJOslwIW0eMIL+at0LbkehD19AnuDaOo8KDknrzO3t05pcLY2WxNS+bfnjlpRh7hwxsfyvFt4L6AKyOUwN8kdu2wV96ExzV8xvvOQpvfeo+UzLe+wwdkfPsoGBHwPwv6azyNO3/+PM69Jgvpt/7W3/rP6vbPXdeysCsYamAcQvAzlOC6AWfiVg3KKtVohOGvjG3CWJPGLIgmVB0ZS6ybzzWCx5yA6IWmYRwy2fvcMykazhIH9lgHwidO6Gu32WATrduoOhzc9yO47FyGmxk6ZNNiOpdMZGbehuaxptP3WYpGZOqxxmWjtBG5LjNl3g5xwFDAm408sGbJeNuOgE0wMjw/EGgJBm3rukEem/BcSgufPfehkoFf0Ua9x0cgDz4LEkuLYaHqjThZKGSYPo8TgQQ8k8dSz60iVu1cyO2TAueeqlwN8kkpJZjwe0Q90W+s9DfQU6BxBM/A4n9gkocoZRZ4KrWPZdC0jQq6TOMNVTkoBSzRN7SwXjLp07BY35egyXrzgtuyDAX0jCqZmsDVMuE0wIvgHiY6aJgRsCLoSRnRwUDJkkxsXQ3Axj9J9Xe3JuzrIU9ofV9KUYMN+smjdTYxLhQ6x1O7jbV1EmSb8uZ2wIaC8UtPbCyoElrWsTfb2pwgb/jmY58nywmfM+o2WcgHNHpBZTy2I5cRu5rA47qua7UOnlColNRImzgmgp0FNNHP423LhisqF0wQGyzIWmQg+v/A932fLjE5fuqTn9BaN9NIoJuxWN1iondfy1DAt1wc5Hr0tEnbxMLkkInxhA3BAJwZtmE6/Btyru+B48Xs6TOndebs2bo4yEx5orEvmEfDnM26SncDPbbxTQJrB/8D4wv6sHwMdwSfJ16hQ7d58jlhIvRC54n+rHfzu85Ew9Aqm3wsz4lxDtTr6wR4fNC6aLtOpikCu6Xd/moaDEccxl3Q8YSduJhWIUOPWUPu7msejMNjqq6RueNDi25sa7ZDyy0Co2Vsjy34aewBiQyBt4OGCd5G8CukxJ5Mh8f4XvQZaLO9RSQQgglqWe1+SbKp0F8y/aOYBy0e/HxQpmMEOF1Z2/G9URxRS9M2Mh7zUppUNI2SfyWSdnNpmGA17/A0UiauBT3Ww4inL7EFL0oO2QidYNvHlBMWblmSbh4/yGP4VvV1gwP+EhlMnHvstMd2RuBOmtTjW9ZTJny6jpK5ggPaSpcp84XhPrmOoA9jB+CBUKUUmTfL3/I1DCnko+KBF+P2xs7/YU+URkvqELP8MK1kgRoTS2FQ5Z2z7czXbdexWLym/+yv/BX9+N/7e/p//Jf/pX78J/6uXnv9De1s7+pZNj5PP/WUzp4+w6hJCQ/G/tWvviqPP82i9QUS9GfPnav4bDdf/cpXa1uhY0EXloNt2wvFEd5siws2hY94ir/OosN8TtiNFyAj552dbVdRRnBKJbLGyhX/aBaeLBN964F8g/ugb5aiLKmSKce0iNqi5DSh65FE/ETJSGL5qKSf/d4y0+PD8Btih223PMZn2g2qxd4KPm7bKSUVAOajzKyjQQPuqHI3vqle1SaZhxE7iSj0lyICWU31bB1HZKW5QW7ioJn2QaUUZGA7LyzQW0nBWmCUfRB1a4T/CQYG5Dv5mlIy6aXKd0LghGwHFvQIVk6YdG1b+TcvE3KJiMc4GtpDlQbgWM80gw/r537A5vvFICngZy7hl6Fc/YtS703LiE9b/gOLUK8VSkkJQAmekiHbSsmipmuVjLN8J+DzgUQo8gUjXGcaAtlwC85OxfJgXFBRZVD5HuV+DKZWmviOEooIrvhQkVmUmeqRRQv/vvbc4HVCOzPcBhlAD/CTcYXzkrWEz9YPUIAnRYZKSfkmOWcWNdhFIAsqaeMeGxnRtel/opdk3MDmcAR/RMjHgC1aTqZ7hGf3CfGPviVTEeFulS6a2bgdEzMXyCw062YMG+XY4/nGiZyR2GGcyVjbbzL+hLmy8gGdmSHXW0ARwPaHs+tKQTasv0boK9BfStFEW9U5egeZkn/mP02V+zHe1xN4XeViPXgz3BNHvaaw3fXYXo8sJ8Z4zpo0yXgso4GEW2kLcnO8tL2DJQ1p1cd+4zvz4vPJ8kQFH1kC0+uNhFfLeIT2PR5IHLCx96bb8/eTTeaEf8CKbNcnzPUjujGd5mkBnaUka/31Ku+27eQ45XbrpiAHw8lS1HatPDcrhP/0lIEEw0KwpYhQZtEIroSmBp5My4jOpaDPpMlKlKrvdsCasUbo4WOFx/xPyKFRA67RfYFpmhlIfSqAy3A+wIKHgI4IvoBvGYizOCoebH7lCVTwsfxGAkaDbk0fVfVT+9ZxhiOuQhEhH6N9ViEws4ke0VoFynmU6fNYd4UaTZXvkHHYL5u2VTvrqr36RaEFa9yNjU25XsBcIPcndBiqx52QCPS56bpq14/29nXr1i35d4H98Pj4aFH/c8Oj4wWxYKaRNbfHmveHJB3tA2usjTrGG7bpc/GeIDLwmRaOJsaN8jGZEysPWQ+cvdlvu049MaVpWmTeVP1mKfV6CQ8jfD7//PNaX9+UYP4hScX7jx6oY/09jaED9kjWq+XheW+Ph8m2ywV6foR9msadnR3N2Kd5TenN+Ve/+tW6Lj8medGzZkzsKEuqYOeTVrqYs9YO659bn2/dvCn/RMx9kj7HyO2Ivd4Ga0Ynkbye8bD7JGQs55u3bsKpeBh/U1evXqVpIhF1StvbzLe0NOBam3VynNtgTYgy5cP1Pf42YjcTJSOx+ZXdm86euOBkwe7ujhasmezr9juPL5myHjage44tzOElkPPZM7tCbHKy7Cd+4qf0t//2T4knA24AABAASURBVOqVVz6p/+g/+j/qF//QL1NDv47+mUU9sigF2YM3TFAtk2x7QZ3pcXv1H/A9bpZ1LnkEZcILwCuOgTjl0hMrEnsoiYwpHm/ek7rMVV1wrccwNjY39D2f+ax++id/ulZVeWh1AN5TCOvVnopQyaJM+3DHuSCXpZq2Yw6dlMH9SV/rz529gA5Oqykt8WZNWUp9KcK0WwZB34iQ6ZkRJybszrG4aRvBkepPBPKg1fuEs+fOyg91jrGfnd3d2m4ZXXvvmpxgd6zs4T1LSiHdvHlDeyTEz7F2O7W7y8OYY/AEpal+57hfi6Q33nhdb7/9Jnbzjh6xZ3Si7sXnnidJekr+C9oJuxjwlwnAC/QFmSrEGEViWSADxgl7ldt37uktku7HrP8ii6yDBfazxoO3OUld77Pu3r0j+8jIvLjttWBEnfNOvEZnn3RA8vaIdfqtW7eh6029dfWq3nr7qvzCyRqx5f7DB7pJvLgDnMhUWIeQ4HzCRRKoO1ubUDlpjo+//8H78m9oF2xN0BPRYDd0hl5/4ucvfauReDtVO/r5hohkzCjR2fjkJuQxQv8I9yPRRtNYq92kx0cyLqgN7qOegyspgaOKQ/KlQvWYgDUh2IjwFV0mTGASt4yBT1/Unv+Mr+lxnWFR+FAxaUT2AzZxj/jxs5/7XP1Lo/skvJ18nKOTDXJRDXosJdQiI8+J59kD299t/wkPogRyXrLes9xbYmAptk/iBPDPkdhtGPv+++9jczd1lweud27f0cb6uvw71ueAd5bSto3efutNfeUrX9Y/+cc/J9tyQOiELFy6bqbz2OoaDwB7x2DsbJfYhTBkv42gM1zduXen/pxnS/8ZfW9z/94H1/WIpLLfvJ6vr8lv6nvdd5fYuL2zK7+hvr17Wk+/8KIuP/O0Nqn7EPt6hweg+8TUA+zNDwre50HqA+aYL37pq3KS3W/D/+zPfk53kV9G0YgsDw+OFPhYIjePeROe3sR/3nzjDQX0DcwBpvvpy5frz3UO2LTniF1sfY35YA2Zv03C/6nLV4gbC9nff9Wv+lX6H/7aX6tzPOjawH43N9a1f7CnjY01KUIJvoioff0QyrmLHeB5D3jEXHTzw+vI9nV8/FD+9QDnLUZ04/j7me/5Hs1nrQZkuolOdngwt0S2Pe0Rphj46Ndy3mdddfP2Lb1ObnTv0YFKKeAcNSO+iz537t7Th8xJC3z1AXJq0fsSvz8mRjWlMQhZZtundpRtp3euvcvDiw+Ii6MUtuHUGvNX03U6ICdzsH+oCRIGbGDE9nEr7J6uta+4ZhxtoVA9uBa2nm6nLsL1LrWVAXKtMsGV9iPVHISHAUyOYT1IQAWYqdK1YJ5YWhbQfwhNl69c0VOXn1JEaJN4MxL3jMFlnf3sgOwePnwo+5SvxZGlqCS8od8Zcdy8lUi9+MIL+sgrH9GlS5e1jk7p+h395LcTu/8T1D/7Z//sL0BxleDt//z0s5/9rH7yJ39Sf+kv/SX9PRIR7mun/wWd/3lvUNho5aKwarhcn+CMniR7HHd0kEaLLQqK5AJ8Eammaath2EgiQhEu0iGBwYEIe1NSZwMP+vcYgGnfJAEY4cDZ1AC1TuCZwGmniAzNMYbk3Nu4IpUYWM9YwzxmMbeGU9mANjAMG6ytN7MoIm2r3GKg8CKOiKiTtgNQZDJRjTXh60l/YNJaArdhUVUISnSXF9lTNXE95m0ieA2asPzpcb03JavAygjg26kKhmz6XUyHZFmkEpziCEr9IJRwm1IFvsR4y8Rthrtk4T9Cl0KaEQietHGrHnl4zMDCPujgtgE+exwRMCw4lnJdIbiUplVEKCmW2QK4RzjppJD/VGeinhChHv1mSZUsFOSDMi3bQl2PbJYEvyV4RX/Dbgw3i7K4kFSjrYeGoM4bQQex0TCQ14KxXCLThaBEEaY6xEj5qd2cibRB9lsECydDTMOSpEixXCRN2IQ3gl7UOJgc2K6gybI33HWS3NaXS0yqeupJvgdjZ8hujaB9wob2kOA862ZsVk6AOVUbMMwFAbijfoTWERtfLKCTwU3TPu43qOlaoK0+DthLFvILxvXIfMIe3OKNgGkRcJ7nSe0zTz0tscgBlJuZRGZygNwiqW7fsFxmLAYekOhDJBXKCK8j4z3AZ+sg0YHt0naP8JigDuvCdA3/sC5GhGC+zIsnkp3tXR2T0IgIuf0BwdY42rYz2GrPtvkGmS8X/WoSRXd+u6mUIvNnYiJCa/Yx2gzbbUfIfoI+X0eGrKse3fvewX6ib2bKQRzmZZwDPK2jA3GYnpH7ZCxky9e9dYmt+jxi85m2jOTJ/7bm85noxES+UTcQI7j9VP2ADeOA7H2/xoLAC69ZwwYCWKBhyKTkIhRqwNVD4wjeiFJrS9MgG8kTZ2SuYgML0WwYVUKCd1HfYheTb4FR6yRNbuM8YivmbQnOAf85ZtF+gq0P0Oi+6X4U9y/wZJk7LrhZGRVORNAVnLT3wPFDl5GF4hLeFix8liwUDM8w/HaG5VnQkXXHQAlaw7AQZo/svYFejRnhb4JKye0R0A3iiTLSVxw+WR8uI3J3/Ug7TSqlAXxWWzFdCYDMkPEav/nourYmW13XIacGHUaEzENAY0aRNxmGOyke25WvBG0jNaFj/KiHEKiV3/A7xE+9WDT/I/K1bv17qZ4HbZcti+CSiX5HFnj7+tIXv6BXSQz8Vz/90/qbf+tv6q//9b+uv8X57/7ET2ibxa/tzjoe0f0C+R6z+XMM8WbH8eMjr7ysGTZ2DN4qP2QueBiQZdN2KiWhdYLvItPi+hP6NswTEzKzTi0vy7AgsxYZFHj3fShUMhUUTdKADQJMPkbsxQlexz/XeW50PBiRf3mM0zAQjar8qbOd9czHEVH9a4bdJ9cjvBlm8FXAHeErbh6f3W66HafcYrgL5oGBcVXv4LSsCzisS8sBDanAY9e1lQePASKkoimIMjz3KyU0AaeUQiKjhWNjsbzsXz4XdDXBe1/PDfIxjpVMVvUnxKoJ3+uJ+YCWcQtIPbYvDsttQoCIkG8qaIuwLbay3/eMcxJxQqam2X1HdNPjQ563rCPL0PWZBXonZaQKNDdto5IJ0Kk+sBxIwGa9D+pWnwBfZiGWYe9dp4iopbRFSbwYHOMTqnOEvlFZsBkmohOSQqFUN2MesU+TkBthMDORxVj1ygCNjDe9pr2UfCwr5IX9u37k7NgfUaB9rO0TOkvglELdpHoM8K+QrG+PiUhNU2iJfKQA36AsDe3wimwbkiotNp6lyLgNL1KMmegzqNDX9HlO7pGl4WZZyc1rtzn2Z/naV5fYk3FsbmxobW1dfvDpMaUUYI21JPRmAQG02H6C+4hQRKgBl+3CPjnCm9tKZq1fQuuIjUGY6hH1W5lcmOd6G8ApdJkooyb6B/VNGB8XfCbkeAKdtgfDs02YRt9DAqxiF9A3wKt9QwCwz7mvRTww3n1HbMtgPTYzdcxaVNPEPErSHXsaiR32r5Zrxai2K5rNW+Qy4yHgRr32OsHxZE5SJ7PIh9eiEaEAuOU5Y509wYf5LyXR41LG3+JDPTIJBkWEqg6zSFyXTGQ9yEeWokRG5rNBvuY/IuW6EXpb1jeWuWPkMba5ZO6iuuJZYjOWg+eg3nHLAGk8IV4nuE6Ik+bTcFzcLCQYlAJeww1wr+pX3yN6NT+VBvqYfimUmfDQKsuKtha5tfCYWVSCtq6V7TPoi3Zrkp1wodUxUZsUME+Cd/dYtdjHDw+PdPfBfc2w1W3WRQ3zlIB5iM784oXnFMNtwGebHZF3KanBdhUh85acraem6TSfrWvB2tLJ9hbfaalzovAGm/pDkiCGdXCwL8e0rp2pIHdTMyE7wFT9cVmTcSfI2/BFg9uNw7JuWvPbqCPWbOBP5mhlj0CHdveBVZnWJXawAE5kVJoNYyDW+N7tTt4sWKfeIOFXWPNcunSpyuKEedAy9ry3D722YeN75plndPHixcc2sKzrIq8pTLP10zAnmFb7gpP2773/gfb3D7RG8rdgT96k24695jSNvm7A67FPAdsJF/uU773edLzwn7O3HTES2Tuez1r4RybbGxvyzzM4EenSlqJ11qOztlHbFGHpCoTbUL/GHO66gfnRP9PoeDky3xfgtOgg6ee+M2TqsktC95mnn1FTWn3pS1/RX/6//FXW5oN+3+/7I/r9v+8Pa4ad9PjxQDEf5kFgs4/YFrMUWcYtPLdNI7cndiMOy91lIl5YdxGhjFRi57WUUq89Rhye34zLbba9Am9UC1cirAAB4Qe43Q6oWvdrf+1vhMY1vXv1Gt2CwohIRRLfIdgydqyw3UyMH/E92+I6MgWU/Oa22wu0zIgzPkOuMotM14x9Sdt00E1MZC4rJRQhSmiOL3kd0rap965d1Z3bt/XyR17WS6+8RMLyEgmqdfmnCXZIlBn2gpgLZVoj1jnWWIZtKcj7ED222mQ/5L8y9BvmM2A/fLin99+/Xh9qTdDth1aJfZ8+c1o7PESxvUII4w946HVfp07vym/Hmq6ubaHZ/tsTOyBYYj06KAQFMDBYFpQo3OeqiHopdEIM9Juyb77xppzIRIyyXly/T5LwkMS66GuZJnJqZ2uar23o/PlLmsPb/t6BTP/u7imZ5gc89Frgm5a7Sso6OWHtOGffdgZeFpYL8Cy/AT7n2Dak0W9Y6VOS+edbsA8tPTXc0SnBXygr3Y6P48oomjThRy6cav/6ZWZcuIkoCko+LmJQhUO7z3RZhVeQUuVbRf1XL3/+C9p9A1afIEw1Jj2BgXRX9d/y/c2+wBPFfUP0jCQX0Mg89cw3J+ylfN3NOu1sbWn1v5aP2EujNepm+Kfj1SlkvWQuWhDPD45JLDdFhfiw6bU/8hSStH8KG95nH7z38EG1/Qvnz2OrF3XlyiVdvnJZOySDnSfIknrnnbf07rvvkIy/Icdy7y/ukpTPTJVSmO+PSGxukOS8ogvnz+npp66oIKsBfZ5Ahx8AzYhnGxubeo+k/uc+/zn9v//Oj+tzn/853bj5ITF10hYPN20np06dIsH5in7gBz6LHV2Q56V7Dx/w0PKqVgn2a+qJ50kMe8CDJf+lUdO0eu655/QAfjwP3eOBhH/yY2t7S4lODsnv3Lpzh3F9zRVcv/6h/ACBCUL2ybV5V2XoWGr6HvCQa8D5N5DBjFyaE7rNbKbXScyv45t+EdQPbDtk/jM/8zPMf8c1MTtDzv6rg93dXTVti+3PtM21ZeTkrm3n/Lnz2oHX0gQJ633df3hfpaRQvWbg8Lh7PGQY0Pl5kveh1Eq3rdxnhK6jkyN8YinPV7vIqxBvnej3+BPmti3k3LYzef7tmbeX5MWuIvevvvp1vfHmW8SIhzrmoUNmozXWpg3jW2R4gJzsI46Dp8+frT57hwR9oGeIRE+jqj+Dc17HEVvQf2QoYMH0uRjGWL8mbikhKfwlrG+qxWulwl6BVnx1Uj8s8ZVBCSzcT+bfcdGIknCPAAAQAElEQVSjJkneU3hd3Y8946WeucwXpp2BylK0sb6hzOTMww7yIaahyggdWCanOHv9YJv52te/jj3fxHaPZf5CIcc2UNWH6vt7+2q7Vjv4zWiC3PAdLPntwn3EIu1LX/qSfviHf/gXoPhtv+236Xf9rt+lv/E3/oZ+8Ad/UH6b/TpPs77whS/o85///C/o+897M7DBsLIKSjQsG5mfnjvZNWdysPxtBBPG7z49/W1G7utSgzuGbuWPTBxrBLpSGkWgVorrlwQjG82C4GiFmu8FQTVLIQG6UJZC8qZTSMT/SQ0ObBw2oBHYHjuC3xsNw8iSdVE40Na2nbwAMG1u83lkUwQo2UATozTtE04xmRkaRp+hjTisiJCNMEup13bGhsDdERAistJTuDdvpsMwI0KG64Wd6aSTJngfcPbBzqHHh/FwGdWxJo3w4GuqZDqFF1m2I7SZT+MzXLf3LPZqPW1LJu6g0k9BPcYwfM/wCifYWEdJeZEp+pvPiJAndctwjQVUllLlZBnRhPwW0DwqFRqMC/gVj+VFXaUPJEln85/IIEtR26CnSJk1TzANAYyhOGynOTKrNAPPsnK9i69rgQ87thfJniitz8iA5Emg0bZ/Qw/dm55jJi9PJA46+yx4drd3ZDpOsKWua3k6elQXOiH/E4F6rgTIBsld26BhiHufZ9DlNx8igoXVsawj4x9JdnjiaZuZEr4bArEnLNumaVuywfSbOQ76h8tjJbyuMyl5gWW4J2xcemxQKvpZ/PLz//if6P+Jz+6xOPOE6D+TdMIQtPA4VNxz/OOQxLV5sR8Y74KJw4Hfgdm8jQjX9IUCPfWyni3XR0y6nsgn7LuFlobiRgfW+/fv6YgNZmZhkdnLG41v4iWptc6k4TElstrMgI4K+jQOy8t6GoHrc6b7ZKU56b9BcG87/Az9WV7u53HWt2U5eRA0G751u4GMgjrb3kR9AKMpjWboIWmY8JUOeNZxyaSnZFppUsmscjJvh0wkptP+6PsZC/IWHQUwR+zc/zlkRGB7TNDUddiO5VrStIuY0mrGQsH4ShZwhCzbgB77l8uChw4DsGyfBbsSRBin6e6pP0F2xxRvHo+JXycU0+3rQ+K3fcxttplj7MELa9yRSXPSBG2WJezKvM/wwwCB64xTHBFFop8EzctRhAj0N1CWmlhsmXbTMSpkebb4YQsvJVOG4yLGh54cIevM8jEtYYGLAyWZ98kINMm8U2Xzkfl1f8vA1wN24L6+Rqwyre5bsBfjczEtIFIpCTTJizbLCq5ZIPWawWuh/wRqI3lCn2G7KkuRqHS7cYwIqWfh5WvbVHBxmsXaJz/x8fq7qvY7y9AL4wsXLuhf/Vf/R/p1v/7X6V/+l/8H+jW/5lfrV/7KX6lf9st+qX7g+79fL774Ejz1arAxJxnsM0+xMP7EJz+hz/6iX1QXoLZjjIFF2Bo+tqxvt3nDde3aNRYmJzItlqM4bNOJvL0TySwqlIiofBfkmyUVESoFngRTtUz1OzPNPqKiPWmfVGkbPI9WXageI7Zm5RdgWEa+H5FJAb47jLRPyGSqZ9WETERUm7BveJwXo6VJRWSl5QkldSzjIqL6BCeJxpD7NXpylNLIcERjwc4cF9aIG/bVhA8XxygnevT4iIgah00Dl/I5S1GWVESuej2mO4ERAWJqO/zSuLKUFU762maS9lUPBEW/b/24fiRm28bs16ZvREYjvLkuMuRiuCOyzWLbnFby9uKVvpZt7zk6pIgQpMlH2zZKxntMRxyYGO+zba4lroTbssi47A+lFDWMcQzsZp38f694Dm+aVgppwJYD/C6eS0buXQQc0GpJ3GmbBvyjfBT6Gl8B7ohtDNAIueAb8C24M0z4HJhvRtYZpmMy8dRPGOZAPDddNjbDN8xaR70i5TZLdADoYFqA1XOeuHdMG7g37SPwlWJIyPa/4MHBRNuEPJyU7JFjRGhinGM66EmErcsPQX3fwMdI/MhCH006JslQdUHHgbEF/hv4Nm2HzOsTcDJth0nM6xmhegRCjACGeaR2AuYIHSNnmpTAcZ8R/h53qTRNwJuoCJg1DveJWMEZGOtYvapHUvC0gjni770G5O57w3ffCbkmY70mcL3n6cggvi3pu2STd4h+Rnjfk//PjhZ78FjbhXmMiNruOo8foLXChT7Tb0YjQtaH5/uC7leyKMSluQb03ENTtfPHYxbMwYaT+DksyrxmKRppX91jT6FqmwvmqswCmqj8ddjxiAysb58bfBz0Mq2mz/de2zBArs9IX3Kd+CgFWAVctR5kk0BU+4Qs1x6bndCR45Bh1b7IyzQakGkpTVtpcV2WUuk3bgFrhDb5AC2QhdrRwFSLq6uPAV/uS+NIizuZ1gm9m4+B9h6ZDcydlU/6ZSmyHzpJfMy6smNemKif6GvcPXQvWIN5vOucGHTScHODB/0R1Xc8tx0xv69RZ/iOgcdHJ3X/QhcdsObLXBHudvNexxwdCyY1wpt17MRdMsC4WvQxScqMisNyNT1OWPjaNJsfF8vXbdMUgv36ZubNGzd1DHzb1HPPPU91akbyeYe18og8vJG+9t77K3lLOn3mDOW0nn32Oc1Zh1IlJ7wvXbqoC8ypTrZv7+wARyrQOOIf1lNAnyuTurbtdP7CRQUyvXvnPqxNJGFONIFvydr8ZHFc8WVBFiA4ONzXjVs35fWweY4INfCdQWzGHwr9gn49+8GZ4wIwZm2jOfNDhQANJVMlU02WGpNa7NaJN8dLx5sJ2TqpNicOb5E08NxeMrXJuvUMSbkd9hUXofkF+N5/9Ej/p//z/1V/5+/8tH7oh36l/uSf/HP6+Mc/JUGPIoRZKPgnDvNrmm0fI7bi+1IaRdCjFrpT7zb7pM8Mg8ZV+wSwlX6L5qxdO9a/kSHDBAg2gQUzXlr1T9rEYZlzEihkHQBGmUlyelP+/fivfPErdW/3RMYjcVXhEWM9ee3kcQU59di1940tftd2zE3TpBF5uX1kLl0OCxlPQzxpm4aE+UwN48RhnEnjxBhfU6Xg39kzZ7W9s6WNtY0a+yMCGzjWI5KATqAZTmbI/Na115Wn6pvz9j3PLwfEfcdUJzsHfPUhScYJPdtfnIT0ur8tqRPPHcjHdruO3/k/AHzn6jt65+13SKQ90AZ1fmniLAns7Y25dshXrNm3T3oN2NNErLRd9TyYEjxMwBJ2Ws/Mfb42TyfIaICvo+OlxhFemJuP/WDt7kPdvnVX9+490sH+MfE4BLmadXP0URRRVN8GXd9inluQVDyqZ2GnEpIifgt8TSk6c3pXnu9mM68VpIf7e2qxh4H2Edoi8YdxlBjnkpLsIxEB6ZMighphClOtt61ZZi6BrCdaXSfkqEilQhGqRdyL628to6SEzkLx2eMzQqY3M5RcjxWb6hF1sGR8rvD86vNU+6y+fe8xPn9rCd/UL2OZFBGyTIy3Rw+WAZXupYKdPnmj/Zh9cts22iUmbW9t4uKDHpKgvU5CdRef3tzc1Daxbn19g/lyTaWkemLKJklY/xzNi88/X23E4y+cxWaBMbG+MW8z7OSIpOvNWzf0uc/9rPzXOX5j3cncUzzYOX/hbH0Jw3bo/pZt05TqGx4bUHvz+g1de/dd3fzwQ5K6B9gGdoetTejzwYMHesh+3Q+Trl59F7lN+MhC/guPq2+/pQ8/vK7r77+nr7+2SobeI3HeEFs9r7z+5pv497Lu51/7xjf0+mvfqH894odWI/by9DNP6+Psi1566SW9/PIrrOk79gFFp3g4MfLQEZVUcfolw93d7fom+nPPPlN/htb7tBs8gP3qq6+SAN/XIWuEI2JuS97kBNn5ZcktxmwCawv5Llj/+a33f/D3f0qf/5l/pDYK+tjVBv0VqQ3kPyCLPebVI/zo8lNP6RLFNn3zxg35oUVm1vnNc5h9v2SoJRatEROb0moAbztrSXIP8jxs+XlO88NcP/za2GR9yYPhM8xfBzzgPc+DDv8UWY8u/dcAUihKSpybtpVjhW0js5HjX8mihG7ryna7tj4XFZqxR93Btj64/oGcp1kgC/uF/XJre1dneTCzvbsr0xrQHJGqxyRFSIX7yJV/isPXLiP8DBSqNLAO8aikX4fNZaZ6bH7E12sfAPXEY/NclzMMGtFxbVMogsKYY/TwFHLd2tyosnfu6Iv/9J/q1a98RXd5wLJJLOzg3Tg2yb9c4sG59f8mtnT1nXe0gieZtoio89FdHjA8wO4sA8+toP6OfiynbwsBJyRwDHjdRuuLx8VPkP7gH/yDVciPq1QI1r/zd/5O/f2///efVP0LOVelstB0strK8CRt42yaVgGGru3kiZPYUZU0YCQD/e0I/hNBG6HHCe9OjMkT6ZIJznVO9Ni5DGtiApgA4gA7m82UWTRibJmJzYeatlCXTK4n4Bkxxr6eCwsbj7dhjSwMxmqUEMYnI1loHqlhgTABv21bmegJPJBTYSQVbheHz8a9ZBIujLXcTavpmDy+w9nhja41MJqHCVgDPHtsQQcOIAHNS4KKcQTw7ZwTN6Ppo39myLSJo2EBQxW8Dhh7T8AhLIWlhbfSniX59r3kxL0Tdks7/GNHDeh0z8iUS6UjiyICmGCmsWf2L8lEDaQoluuATJAF94Z5yITVE0wZUmVifmGQ8YMMc4DAiELv0JLg5bopQqWbKbCD0nTqCEpt2ygSvJOU0D1f35D16z8XqnIJxqP7LAXYdOIT9LccV44MTOi0DtdYFG0QEI5JVnazxuSoQ/4NONrZajEyopMCrwoRg8aKa40NQl9lAx2cg0bLerJdYE9L9OIFnTcgBToSOhckzHv0GhILwzW5v9u8AHOy3H7oP2P0pDCBcw5tM2jITBae9M8CllCPnE/QjZMHOwRgy61HXvveZNkG6b+ze4oJY9KITCdswvIZof4EGryJKaVoZXNTPZtW4zR9WUp9ur2S2VifNJ4Bnn1yDT80707WmIYFG5oBemAJnzmmnLDo2EKOowoLghkbLtO/yeLCNNS/CKC/beHQP7fymLYj5G84C+hrGNeUgK4TCV36bWDbm/+UcmN9TU+Oru00tw9Dr+uWyGSfpLgnKicC7t+/L/NTaC/oX8jUurVMZ91MPq8T88xPgg9UxJjWoGQdKZI+M2Qo7kMlU3uP9iRkal9M7hfEzrZr5Wt3zMD+0b/bHZcchzQFi9sjhqEB2vAgAUQRoYCuCGqABXncJ218IvBRay4kPuI+SyqtX+4HJsFJq8PnUkq96dnsDOBYEit8nri2vbiPaempXy4HbGMEZFGWhnPWMgnA4ImEB67dd1JqAPISGzd9CxZwrh+5GTXJH7r6I4YqSqgk8MwXJX0t4NI1IhQRdcyAvY7IMSI0mRdf09826DICf3KdnhwTcXgQo7GLpUbGRIRsF415MJ583JdOI2MHaLadJqM65EO1Gs62r3zcVbTVQv8e35zAa589ZhN2zAOjTeztheefVYGvrinQPmETnfybF69hHgAAEABJREFUh8899wwL63UWqx/qi1/4Eou5A/qVWiKiLigLtLX4zAYLEwbLi4lLFy7BS8/YuTZYmHjOm2HHkEBsGeQ37xrGAAIbGCu/vo4wByHz5qvZrFOVLzdL9GKbM88TSmmI98YX8JcFmpBtUCy3Bj56fHACYQTwsJGSRVwq+Sr0d5ton5DHREwTR6b7BPPHyEJ0QfNY5U+TPHii/wgspWhD4RJ9BylUj7HirJca0d/KPidglOqnA+2mwz7pYl1lpgoyLNAUXEeEIlYlMxjbqG1bud9UaR1l+YzQMaL/AJ37uXBZ5TnRZlhZyorOCk8KwwPXMCwVJfGRQRlFE7QGMjUsF3FkZOXND0D91nXQ4DdBjNfyNy9jjNAqjchvNreuuLbdcy9k5WKfHKDTY1w1cl1KqGQqoUHAZWeHDSxknRnP5PkdHmzbJVMtMcGyMgzDg2io9d2koH0C5ohtm7aRlpF5ICpg0S746DUBbyXj4HqS6KcIFdMAYRGpiTOfWufrQF6m18XXenwk9av+qwrzl8DqmZML8nWbW+y7EeFLeCDuAjy0wj9Bo0mY+Jq4bpn/E5ue4ScD+nCMz0BGuaLLfuW6Y+JxZkD+pMyVjnr412M8nrOM13Oti+dA++cI7iVztvuaXtDK8aDHJg23DkfuhYbMSaWEbCOGO9ru2DlNtI8U0ztRpzBrE3RwESHbqWt87tjsmI7qi8TkwGfcNoAPFIoI7GakirHMH9Zd7Y+td7MWXYyq/IGn6RplWclhbW0dn2ihHRtWKCKUyCMi5KPt2loXAUJ4bkpH/1WJLCrY0ny2ppPjBXYx6IiN6zox0Pbluc5QGKaIUEnjlIy7fzzvTBBvWkfOx6z1Jq348PiEDnFEJN9CHs3jcytUWq8VVt1UcU/UZKZApcwCvkJ87KmVRgaM+NEEMRO268oJWdhOfD1QFxEaaU/wRgCYhsxUnS+4j0hJ9MEnC/AzV/REFJVMSYGcJX+lr8GZ6KIwDlRugEtTySUfUCmTMdRyq4n+DfI8JhG+t7cPLVKWgm4Gvff+Bzp9+oxOsa4aodVlwdrH9ug9TUKPY4sTgRGhOeso266T37ZbgSwCqmjz3GL7Pzg4qHNKZkKzHDbk9dAByQGv+3rszETYX90h63ipQFOBbnEk8Dwf9ehunfWnQsgr63y1ZJMdSQX82Y7W1jaUpZF5u0nSZEFi0GOdzN0iAXUI3w9I8uyzLl3DLjOLWuRRwOeEkhNME7xvkkypfFsPzE3rrMchQ/IXZQktXjtOleegGi/k+oC13hFztBP6p0+flvXnpGrA//7egaggbg46PjzR1179upxkn+E7hu+yBn+Wa0TUPY9tdJcE+QZrQpeubbRFcsUsOxlToC1LMv+3amlL8DSUbeb2NfYDuzu72t3a0Toxagaf/skJ/9zcZZIN/q1n/4n85YuX9VM/9dP6D/53f163bz/Sj/3Yf6x/7V/7t4A5U9R/K7btR+KIsD1xwadkoocR6UsR4a9VkY+p1rnadxFZ+1kfA/Gv0gpNlqHb3Wgc+XiAr3vPEeigJca0baOqK3B6/IQtu4/7Zyn6Nb/m11U7tt0ath6TY9jWr+2+nXXVHruuUQO8komtpU5IXM+om89atcBKYqepHfqFRuJIU0KDacE2SqYignEFGG29DkmRAew1ynodwxefkfXVrpwk3yI55wSb/WTedVrDf/Z4uLFBLPNYP8w5jf/ZVjAl9Lyp8+fOyvtA20SLDA5IgFpeHdf2hxlwdthvzedr8vnu/bskH1+Tf+LCv7F8yH7GP13z8iuvyD/d+alPfULf892f1osvvlhhb2Bv/pmKI/Y6C0qTRT7M68DcOKd9oqInrl3n4dX7H1yX3w4+ODhiBpQOeZh1SDy+g099ePu2bpOg2sMHtokh65ubaroWtYb8Zqz9khvkhWRh0G9dWw5O3m56zYlN+C9hStvV9X1PQLMsPMa8N01Rg+xTRUYeCmUUvn1OiSvTqnoEsp802UZqZRiMRmCOtZ/vg/vaqMeNokKGJOirYPgqkcoIiRIKuv78mNDqiKD+cTWXEl/JuJKp4J980B6caZILlwKyKi7aAKzg30Rxm8uE3OtLU/TcJiadJqZ4/o8MNSV1eLBHPN37ZqzwXzc7Ib7WzZT0MewGHyvIzve+tu9cunhJTk4+Q4Ly2Wee1S5J4Xffuapr197VBx+8L//HmA9IiJ89d6biuc0DwRskwO+RzL9H8vJLX/pCXW8bhUuLzpbsdY/Ip3RdJz+g3CIHcsEJWXT77OWndME/L9POdefWHTn+DewP5u2MRPyR/LM4XbbyG+FvvfGGXn/9Nb1/7T3dICHtn7bx78G3TQufg27dvqUH9x9w3SOpIOl+oCXzVIvfOt6Znrv0OWK/9MxTV7RO0trth9zb165cvqxTxNRn4f15kuyXL10mP7BTHwT55z0fMC8+pO+NO3e1YG7dJyd2+tx5ffSTnySJ/0n8eYdYMKpk6joPa6/zQOFZYBYQOybvnjqt/eMjHcFft7GpGfxfhP+zwMhSkNuJHjx8gGom1v4D/nQbVcMH68Se+DKH3os83O3xP9uJ1waFcRvkK7LgO3BtfzxHUj0i0f9+fXDxEJm47xpzxQ4xYYdE+ZLY5b+I3mO+PXf+gvxXS060O26Y1kvnLwoi0MGB7IN+kOd95gZzh21vYO13Hb3funNLA+tI47MNuWyi363NLXmeabtWAf8YM7w8/kxazQ08VJvgyzHF4+1azg85jk0YfUbI/I34qkL+aKQ/AhLN9T7ge6DOZQlNlkP1Zfi7cPa8NqDFddbzm2++oXPY2i/6wV+k97DnL33pS3LsKBkyHca1QWza3t7WCDGOwRWffJB7Yk0yI+49ePRQzoF5jFu+kyW/XcitSMNeYmw+f2upf/bxrRVcP/fccywSbLDc/Iv6oITEmThVZdsJnih+ZPJPFBe0WAhLJmEb2sBk4UnBdHuCzFKUpUBRVGOykq3UkHja1rKY6eTEhsfY8KhWh9E2jEkMMEshiPTVIDom14mJwjgOmRRXE+Qh/TutM1nbmEzTCYEBG6+J0H0WusYZEQSHARoa6EmZrxFYC+RrWduAvaixk8MST6APZDpbB+ksOiEI2JkGjHDJItN4GugxHAcEG6PLgBxcV9pGPbJwMPVYy8s8m3bjNZ+DZRiJE0ATOCxbt/tc4FsWvFZHpGkOaJo0Uj/hlKbPrdxqSVBzcth8RIRMw8Ak5XHWje8jQj30n5CI9VjT6HbLKsKwR2TUqx4A9cQBGvXQOUXKY2U6mlbraxuaERDFuIb7Uar36xtrleyBYCAFC41GxyxEjMd0N1kIPgP0LuSOCyYn08xN7TfBvN+Os8yapsiH5e3FqeH42n8SZX6zJJMgcoaniNAJejFe833IhGdYEaG27eTD94YbETXYOyh7MWD6nwSdhL8jbKtHd+bPwdg24WA6Y7E+IIuBNvdrsI0G3rtZBysT9B/J7Tdv3uQ8IKpURJAgP9Ex9nNEebS3p44g1gHLdFlnPTYTEfImxbC7rpX1k8iqY9KOCGTfy7bYYHNbBEn/Tpz16vZjJtn1tXVFhnYInh53ngnesm3aBv9oV/jhy3VegFoeBzwBRtzQPirh2zxubmzWZNaIb3SzttZXmw7ki19Zj2LQqVO7su8Yv31swl7c//jkUFFC9v0GWo3HQV0Y/2pjNqqUwuS4BxRxnTKuxfFJpcOyOGIx3THWD5ZMVylJv6KIVMIjA5QA9kRqeXnxZV0Kmht0QpNKJrejNph0F8jH7ZaraXeZ6JsRKtAy4SdpHJH19+Dc17JwabtOBZhL4oR1yxDQT+hjkCe/aNAVixFuKj+eQK2XyFBAw2qMqRUJieXj0gNjlCfMiKhydAwxfwfWkXFh0xMyzSz0BR+T7KRKuaimBHeBrrBqGibsUpSAigR3yZWsmnrmGp1UHoFXKKZPKxDytUu9B2pGAsVwJ9Vr4EdEvY6ISs8IPS6mcYSgJz6cBXrxj5EFwMTCRBxAqvAgSxDOZ1ThZkIHJoEKYsIE+lABd4LjCV7/Jzi//bf+Nv3qX/Wv6Df8ul+vf/Pf/Dfk3+HssGvbYCFGLKrfDzWJvs2m+v33r8m/O3jr1g0dsMBy3Lh7967efvvtWv/mW2/o6tV3VKD1EQ9pbpGQuHf/ng7YIHmRPUJ/27RyHIi0LEL+E8VdFm8zHiqaZvutdWu7GG0/0Oy+vm+xXctmhD/B+YwNpeezUMptppnukr/gVxy2Y98H9xP3EaFvwuU6IjQRjLM0CmiiC/Q3PqmB1oIcPC6zEHtGBXBArcm6gZ9UKCKUJWjvgT3W8wBMj5WPELFiBo1NHeexhu2Fa088N0/u5gdpDT7h65JFmSnjKsjT16ChTspCvQKYrVr6t23hutOTw34VEar6Boblnpwti2CcZWU5mw7zbhgZ2BdynUAYQa+QOMnHE3lnlupT9i/Xu69lMzIGceAmo9z3mJhTmlaKxJ+pG2EDXx7wI/cLpRJ6IlJByaSG4jhiGsXBrVwv6DBtpnmB//bYRI+PlFLkjU7XdmrRHUOUkT4pOBu+eZu8GIc+KWQYAR1t08n1vhZHRqhkqkGWUc9FUFz1aN20+EREqIAnC20wMTyOI66bkJvtc7Q9MN4ycZ15gXxlxjf17vXKAA9t28o8dMTBUFa5uW3EbixDk2z6W+wvsyiAYVju77H7+J/vJ2hhiOoRIeMq0Ol6wXNEwseAHpaaMZ+6ve1aZUFWjDUsX5v3zFz1EdxDY4AzgamQRmS+om8gpoyKCLn/CIwRYjPpRJ1xF2g274atx0cphatQFtMzQk+vBhuZGGvYydgJOVo2EzB9P3J/wjrG9yP0uE4cEVHXoGJs0zTqbVfUjYxboINjxpgm0+t5b1EfKozy/DHRr6df087UsDlfsL6LCEWmDMvriY5kQqU3QsbRoSvDFvRY76DVQAyutsjZyZkmikzfyJDesqKTeY0M6BsYOiFDW4aU4JJC9jvbtHHSTREp8ysO05Lg56MJHBEhmhUh7kd0OgJvVMlU8M8yXMlplOjUQnNmyPxPGIjbYJsxE81BH3GECvJL+kc8rsuQ/zVZ5LfZxRElwDlx9fOfiFDSZxxH+ZhC9JEa4y2l2kjVC9CSvu+/9x77kk5nz57D9waZPpfjuoaNyo+vPTf06NAJQL8kERk16fbc88/VtZbXLk6o+6GIN/b2u4F1nvGO8GmYayQHTcwM33JJaDCN7rewbVT4ayQA1pWZcpbeCZee9YxtZsLWrJtA3yWTPkUDdQW+BnAckvD2z1DcuHlLLtev35DxWWclS03WPGQz7RcFGnzBbwffIYl0xNrZD3C6rq16Ng+3SCI+JCkqjiwFG0qN/aimENvbTickVszjvpM0Dx+CZtJDzpGpiGB/tlkfEPl37G/duq033nxTO8yna+whmqaV8ZsXFK8j79kYM0Pnc9rmtnPuJ+Th+WB5spTX5FkK+uihoyqf2cAAABAASURBVBdqVaFPgb6261RoM6yBMZan6ZhT78TBAl26znHwxoc39Mf+1/++/vP/7L+QstWf+TP/SX3YYjuECU3AcwkwRISypDJ/vjTYke3AeCb86cm4sV5b3BO8tcx7rSJW9uk+EY+vwTChK/kI91fVoW+rH6Bb9/e95dMgE+OnKzwiWxoGcPX9UmfPndfIPGJejd9gMxvYGCvNtg0Br0QSP2d1fCkpJ5K89unYk1jnWaL6wIx1S9s2le7MkOlwMT7QigYlfBgXN1odkw5J0tUYBm8ZUo8t+81ywzb95tdv7T58+EjGMccPdknOFXizPEcYX5D4H6G1Q75b25taJ/FlHi+cPwtO1XsR0EyLafSDoZdeepkE03kdYL+37t7RETBOkZjd23+km6wFr757VV5nm79T2N5zzz6rKyQIP/7Rj+qjjH2eHIr/UrLAyDq8nzl9Sqd2dutfNNpeHAPr+h6bunH3tt6+dk3vvv++Prx9V0fwOCKLR9juA/xkj7MT7ns8XLrF+lIKRYR8jKyllvS/cuWSnn3maRn2kjXsTRL5lmUE/ZgrikITui3oCFEqCJniwn1GYq1hPSmITBNfq+JaYDBeLvUyuAol3yk9PgdnGSRlkozXRaF6AA+gfCawTsraRlcaH/dQZmqk34CuFO4ntLLqUOuxR9shXfBPybgrjVRGcFdhhkCi5AQ49jS9Fn7AA48Dcmnodnp3R+fOnlVEMFcMSuzikAfPJ8yZFXYpSgEASlti0nxtrk32fh1xrevIQWALfmN6gjr33+DB4RWS7efOOEm5rsHyfmx/zj9Y97dIsF576x1tEH++6+WX9K/8S79SLz//rKwTY/JbwebFMpig9TbJbdc5Pm9vbMj/8emM2PiRl18mGTuv679zZ8/oB3/gB/S93/MpffoTH9dnPvXdeoFE/yn2LR19S6YaaBaH9b5OXuvUqVOyjZRM+YHAKy++rGeevqKXXnhBn/n0p2W7dfsWeYGSqTP40idJij/79FP4cVGbRVsbm9qmJEK2Dzg/4vMavmd7WiLvOfLa4GGs7fh9bPE9YuMXvvJVffGrr+orX/uaHj7al230qStP6VOf+IRm0WjBXv1pEvVndnb0DPUT602/Cd02nT64fl3+uZtD4vXG1paC9d4D9luv+6eY8Ju9/T1gPqx7q4Rn/8VRz5zStjNdeeoZrW9usafbUsuea8COjliv9+hpSaxbh1a//GT/f/DggW6Sc/F6PyLk+Xlza1OnSTa3zC8PHj3QDvmKbtbJ8+ocffb4cNY41+o+DxTWmpke8ZDs1vUPdfvDm/Q70chcOtDP9mD477E2eMR8aZwRgU7XeYC4q7Nnzta/KJq1M0WmBmjsGdvj5yN+MeDDhuO2iWtUIGGnyUXgAy6lnkO2p+pL9IgMRYT4UnLGverc4DXPDF4G4J85dUbel7bY7sC+48tf/rKc4/rM935GfsjjnxRfsF7wAyTbadt1stwuXjjPw5VtbeAHe+Skbty8Ae5RJYtKSa5V2zNTc2So7/CR3y78GxsbunLlir74xS/+AhQWkv8z1F9Qyc3f/bt/V/7tdi7/hX0mQ6p6rl/1Z7E6FHWMc9mInES2YZQssvLrdWkwisQ2AoU1TPyjbUpWWCnJ9YQSJxUci05Myod1Y2HnGDBqFzqp59oBQBw2lBmLgJEI2ePIpRRgg7NtZNyepOxApi0zKy4bx4jBN/R1PXYqjwvgGYfhR4TcTtU3P1CHg01q2xaHGXC4hSJDhlvgLbiemCQgpU7aPYtn0xaBcUoyDgUc4FARXOBQDU7g8RPXEUHw6yTOlpceB35fPynyMIodVD5QxADfA/wgPOYzKqi3fAK8dK14267TBF4pZVlFhCJCCc3G78Bqhyzw0XYd9Pe1/6wGskGmvdKIzLwhscOb9p6k2SixaVynTwvMJPh1yGZZCxUkzpdqu1Y9dI4El8ikOpChR0KHAnxL7nsJOZiXiCRAbSioaaBpYlxdSDN5drMOHka5rkXP/v1G/0d5lUbYb6gb4PWICdQLyAZ92QbqAg/9mA73ddCZUFaPntyv7Tp5EgYVtIzqCVYe58SwZeQSyCugym8vLZjo27ZTRGpGgLY8IgL76MyGkr4T+JyMmnVz2RbmTF4N9Azoy2/pWBZijN8C71jA7ezsgneodu9kvvva/ucENNNs+/R5b+8RkgkZp+ly3dLJbmAN8BO0Gm7Bvjz5mEdXmT8nGLOklizoMosKxbi8YDWNlrPbSymACAUDG2TaQrcXKI4/3kR6AX6MjNeJR+604GGBFxP+M9sJ+Xu85WuY9reCHk+gscVf3WbeDWdEB4bZdh38QA80W8eCl431DdneoqQKcWFnZ1tLJo1Jk+pCgFhg2ipPmfKCCXJ1RBwyzkPO1tMGCwmPcx2Gg20udAy9ESHLxrbgEhEamQiflKZpa5zqOtu2ICk8vI5J8E3ot6VPB+0jE74TZw19NzY30ffcHqyC7MZITZREBtY9w2TdGAZA8fuZ0u0V5mMcw0BTMIGOdVM7YpiWZw99tkv7uO32yVmMx/zlA5HKhCY2OHIzKaAlsKuhngcIAJyKkn9FTRS6Tx7KOKlkYUR8s4irjJDl7rYsqREAvhcHTXK7S0RQI1kmlk/JrLBtbyN43RjQqsf9MJUKa8Qn3N+yTvB73mCgjNX4jGuEd8vARLbYyTEbpw0WVqdYbI/Y/Q6LOuszGeU+XdtVPffEHvt/gNc/BfOZ7/1eddihebBdX7p0SRcuXNCnP/0Zfc9nPqOIUP2/E555RrOukxdSfovkPgs303/EQw/TFBEaYWCTxaL/RPHsmTMqpdS6Bvps+z5P9CnWPXSE+Mc467tkUaFeCbXoyf4dEaKLfBKXI/WcqJt8K8smMrGLSW7rkduAHwh9uF9EiA9xqNFE3QnJg5BUCkhCarDHgi+Zb5cCvdbbisZiQmopTTIKnACbrDfo8ENM45oxLziWDMRIx40WOTdtKyMe0ZE4LJeIkO28gEMcDXitiwl5BOBN/4RVBTeREMfH/emqEZz2FQHDMhwZU+FAh9wPfgzPMEb6FsYnfd1nhG+qxK1CKf9ZcUSqgF+M5VN92HRYRtbFZLhaHZEhxw2fE1mvaqWIqEX1COQ7QedY63rsL4I6EPu6Ryc+167+Cin4V6LwjYhHaYH8lswjA7wNy4F5p696dRIUUPIREXT2lTRiP9YZNXK1z8lFiYTLVYEo2ZdKFvog5EmuqnVPeBywmQ67ts5K0gfwgAH3al5FJa5RQW+JzOKbfUKZAVyKEnqHGo8dhzxvjPDRdi221wJiIqFxpCPsLxWViDlJEfvEMf4zIiePM+8rGSd9xBHAHZHrpIisevLZxf2sJsvV/iyFZrNOIJPbRmRe5z/QBW3uW3mIlJMRwVkcpaQEw8F9h926ZBbZzjJThXo6KDhP0Gn4A7ArXuZN42i7ThEBnSP0Dsh40pPDcs5SFI8rAjgVzBRy3PK933g0D3tsZhgsx/Qe34kI9dhF5QU9mZ6krkL3jsrEwNgwLgXJ6tlcJhclEx0PwG9Fd+iaFP7Hjee6OT5ruzAfM2KfeYkIeC2KDPkYgOXrLGksJkv+am0DEcinVDpN24iuIUP2HfPELV0xagC5bSTB8PNlkq/pUOHSRYIX0x4R2Fma0gorIuW1t2kVByOVJRg6MnaEhpQ8ptJM67AURPIZNeIfghCaJbM0UQ2Rnt96zuLwqRYUYlkInVANjqLF8oT54khONnhNNiD/CAAh2yM2pf4rzC02+afZQHtd5pJZ5HNEQOPEHNtDwqi2LfK6bZP10dr6XAkMy30Vm0ZFhO7dvy8/tO/mnSb+VXogZiJ+cUIuxHDojAiVTOQTSoXaptUGvuS18Qx/m7DN2azV5cuX5DeOJ+xoa3ODMUUd7Z4DDHttjTp02XbYLnSvra3T3tWkxjtXr3J+pNI08oOAayQLzdeAPBt85LkXnlc3WyMxf1Oe/7yu/PDDD+sYJKQnx0j/hF7zYFqXrNkDmt3+6OGejkjyz4ATQWsWhZIEwFJvvPGG7pLYWN/Y1AxbbdtGntu9DvC60jgxGU3An9CLUKITHX7QZD0t0b3tvEcWh+DY2z8gvo7otBci5LyUfe3evQfcT5p1M/nwg48HzOsPHtzHl3q18Ppf/8Of1X/8H/ynuvBorv/DZ3+v9u/d11/7a/832m1rjIK/4GQ+OQnV1ZO/7MeQVmVfSpFjhWUYEd/azV1lmxASEIdh2Uc9n0aELMeeOGAd9PBGF0UkbGPUQArF6tq3bnRdSBF8SdAK38iKavZnGxLVXuOOyM4yHNi7TRBqeiMCfBO2u9Tx0XGVwYckWB4+eKgZuhD2mAkAfFoa4C3ww4Z1ayPz6DbDfFIEXAEzIkC/IjAiZFttgPOkX2lCD5D7Ov7xIvZlG3WibIZ9Wg5ORPsvXS0Dx2Y/mHKy/JCE/YJYdQ4/PEeCvUXO9qOG86NH6BcbEOR67rG/HRwd1PVd23XqabsPzmP2LrusGzc27RMpvwh0lyT89evv6/69u2qbol3WdRfOn9MV/OqpK5f13Z/6hD76Xd8lJ6M2N9b07DNX9AwJca8fTd+Anrq2U0Swzlad+27dvqMPSEzeRZYPsclH+/vaPzzW7bt3wbmocs8o7IEHSi/jOcNDgIH1hO3BPmGdWU8vk/RngAKp+mxfz4L5wetEbZZQge4EPx/5mNCdzzQrMiVKRCgilArVg+tvnn39pFiPtYEvd02+3Mbt6EL75LPp4VwiH19x8/iTj8//rBPQlMl30MunWuDOcLHdgL6IgNWxmlRTUpskAAMsLfHhDA9FtjbXtYn9jNjDJteON8aVmUrGBvE9gF+QccdaYZP9wrxtdd7JVuLovXv39OrXvya/IW5b9DrmEQ96Xn/9db3z1lUtjxc8vJnLL6r5wemSeeAZbOGjr7ys7/nuT5Jgf15zZH7l0kW98Owz2MpF1lHoEjuzjHr2hVZBh134bfLF8aFm9H/myiWdPrWredfoLg9nrl59S4v+mGmx1y42OW8L+7JJiSV1XF+4eEHf933frx/4vs/qs9//WX3/Z75Pn/r4J+W36HvGnT2zo6cuntfFc2d1mb5bW5va2t5SU5Dt1GPP/x/i/gTWtm3N68P+3zfmnGv3e5/2nnP7++59Tb3+PYoqKEOBqyoqU1XBMSWIIE4ki0REtgiBQEQUSygiFgbLEZAEQeIYETkx2GVSYCNSQFw0Fap5/buvue/2/T339N3u1ppzjvz+Y51zqUIgcFzPb+411pxzjG98/feNZq61dmgYeu0yfm1sbimysFm9o739PR3gb8l93/fyutq/uf4Lv/zL+vLzX28Pja7wMPWIeepTH3pW54iHfR5snCLXu1eu6stf/qoco/bRTXKqx6WR2LrEw72n2KcMRRuXH3nkkvb29rVg3DrgYXWijw14cd7++je+oddef033D4/geV/+6bJDrt+7ckVXeBh1ig1s05G7imiRAAAQAElEQVR8qAj0O8v8ttJ1bbxue1jwPxI3/snsL3/5y82m93mw9bGPfFSWM0pqgwcU98kfJ8sTvfXOO5rxtVv4gB88G0fXF9k3PDfx//Dwg5Vnn35Kj5MDdnhIY9mCPm+++bpeZ8x866035Z9Z+ea3vqGS6Ljv0HVqa2NLezvoFxn3sMOCOVfX9yrkqKAo0iK1Yt2Zj4hQUnytEF6uJuvMABZU2I+yJDg6PTwSPBUf2WSPyPnxhIcO2+ybeC1sWjOdrvCwwbnwE5/4hGxjzzsu8TDpJ3/yJ+V8+s1vfqs9/J7Qr/udO39WZw4OdJeHB4eH93WFseA6PhpZmr4GbLfDvOYhD9/L8z/R4q8zFxGhP/bH/ph+7Md+7Ndg/st/+S/rj/yRP/Jr6maS1c///M/rJ37iJ35N/a/HTSmdjH/F5lnF8bx4Kjj91sZmQx+8l1JUcIzASZKzn1TBPnVFkdTGupyyeKnALxgI7ThOlsbpAdmB4+u7PA2+z0A1k8AWOBXgOM2AM9xlonYKzlTJJCFXdaXISTW5X5IYXbw56r7G5YmPz55g0YHXjENP6uC/ZMoTWXt5g0OHEzQtq2VxwBTwi6MSAK6fcFBPehGzTayyJJObTZl3wOCraDIOJjm+T2TPTF9SKt18HY1+REgu8lF54553b263PutbGcZgaVxcRIRm7PCwh+Vr99SZx9m8EnRuF0drp873BbkNa/zWQUX4bHVMqmxngAYmXDO6WGBfB9ySCbRlti4Mb3zWueUEXMblxAUpnbDY9iTPAWp+rcOuJPISuCwKHPym3zHwFQahJf4QCuxSdUiiNL5h6Fm4LJiMrLSCtifIkUmSPYYW+oW3FYPtgA+t2Iw9IFFEhCLWeCLW+t0l+ZlX0zR/C3zJGzHutyRJbbDhLQ4vkgp9LJ8n+pbRk8AOvewyAbOPJPRt47YICCn48z0nWVfemLKOIkK+NtwpNNzvHhMuTEOnZMI6tPPVq9eaLOZvxF9QgDr0ccSGsfGd8RNs6jcZrHYYjJuewL20PhgIjZcpSVv8rFiAWs/24SjZYkQcpumNbeOwn67o508bWf6A8R49W7/7TELNu3Vv/Lar9Z3Qu8Ok0bb0RNDXGdnkFW22gWn63JXC5H2J74/yxNafbpqZ4B+x0QJo42nJhndJ+iOX+/veucQ6MA7rc4k/TExibXPf2wbe6LesiKTmO9Ayf5tMxJhbacGgmBmy/Uzb/Sp+LYW2mGi4vseWAczQ97I/mGaWIusiM+mbMp/r69J+L8/22GDQLJmqxI/72TYFOzmOdhlYPVlbLAZZnxMxbxrmueu7RocGtTp8taPfTFzaRh33pS/q4KcUaMObImQYcVivI7nGcthuM8YM+B3RDc3ksBFdWCtVBbyWBxY18lYilfBsOG/613Yd8t9MpXEb3qWA07JErPuUTGwIXuiZNuAqCX8KzeBufMBndin3Uwq7j6JZv/qYWKTNbCjWEYo4lvkyvZFJ28o6yGDyt62Za29CNlm5plqgb6joxjnI+/f1cz/3d+ScHhF67dVXmSRu0CamHXAJr88zgfOnKI5ZeM/khw184t69++03Er/ARPJLX/hSmyT5k3L+FlSWxKbwBj7ngcxO02okj0/6Dd//G/RjP/oj+sxnPwMvwaJxoUQHp4x/nuQYvxf+D+PberW7gUq2vXNNIoj9omTK+bWUoop8bnOOtI+jZWSIRnNGBuOFEDpBJpDNSBdA0FH2v0r+lAkpeA9Ak76jZuwiDtMwnxPxZX8vCe2g+Eyxjp2bJvBU6GWhDd8R/SOi6Rc0cr1zcHFboyQ57kfwul/fd43uitw7o+vWJ1Km2ePPHhtGJsEF/Gt+pa4UuJZc58nmgom662xTpFVEKAQ0fK3xTrA1a8l4Uugr8Ff0F2EoeLVzUHjRSzIbFX1xpRk4wwre3W7dGahkqnWn0nUhfICY9XUFgelEGL8+OKLRrYKt9hA5AtoP+ljPpgUZk0J/+FPSFRSB/UfrmcaZPDgTtwl980WTBJ7kout6ZZaG2/qOCPnP+g7as8CjiUtyHSdlpiJCbgtgKu2ldPK1eYJblbKG8XmFLTrynzhG+LB+SyncBXkEniMEQvHeaKz7d0rTkSyBShYZrMP2tnFCdwSvS6DPEkXVeoEX+4Rx2c9pkuUCDbhdG+gSzwZ2fuB3D+WyX/ToY0HOfciv70P0gQvLNmMnn83LBI4FcxXDm58ZfJX8UrG/YWBFEdnoRgYsGA8nXhGhh31C0WwXDUYq6LKgnwqCiEABaKRdpx7Wu22Gl4dlJDYEHsBU4YNOiljbwHosWdoYaH3NwFpWL/CEXCNyVHg2LsdmUOdxeW2ntf0Nn/C3wUat+/TDQAyuNEOrwKvZ9AOjgfg7YfE7wRtct9zssd0lSsjjaoXJyKKh60FVBZcSYloG8zLTd8lcuiP+TdNtPvd9EV3hDswY1jhBgO4mnxTIazgAZFziqMjl+67rJUGEOsPYh8wzt2rV4IsIWVem6z5UiSpJ7leRdW7+GhEq6CLC9b4uKugguXefkugMvUSEIigZykgpGpttXun+lnNtK7VjRO4V8WGNeNH/wgsvts2KRy89pqFf0D3gocp5f8KGnr/4k4vWaYFOyaIEyh9COmnjUOUuWl3Svsl82vrwp3t9zgyVjrgt8AtvS+Z2EwqOLIJ9xuGJwtgq+KbevjNZn+S5g7P7bN6cYbPnUT399NM6f+EcvO7osccf47yrxaKXc479ZmIe4Xmt+Q1wFXS1gtZZNl3Onj2jI3i1DBMyea4IKW0sBh0cHEB/wmdOmdOu2lxqmzn1hL/aN3vixJukxulyn3muNyJuXr8J7RH+zqnrBh0fnyJA6NsvvACuFXjPsRlyoJ1tNoeQf3t7R4l+TN+b7Ttb24wlRVvEtjcBVswJj9mw7HtkMnPAzsjhb4beZXPA8wdRN2I75yevXypwI3Lb7x7O8VzXQe/ypUuy7f/Mf/Bn9dWf+xX90Wf/df0ff+jf1rO7l/WHP/av6xf+0c+vN5TwB/ep0IpAQheu/Qr8KTOJBzihydeutww+twJ8RCjCfjO3ebHrrbux5c5J7hcBDA3mqUJzZtwI7jOLgr/2Sq6Ao5rb4BTqrA/guVFEKOAnuHG/1elKEzoQFQU7WQ7jn7BdxbkqE2fnCOcM/wSFx7EBmxvG67e+H9QRs+5X8JeEvvkGvbJYbrQS0eLcvmM4SKlktjn10PqXZkf370qvbebrAUP+LfWJNcvdu/d04/p1dH1bXiMtWR94Y+gu63/zmeA6xU/9W8H+5s8NHs5M+L992htNFRZO8K393T15XeM5lfOGf+d6l03F/b09Xb78qE6Zt3l9YXwbjC2eg73wnW/LG6zf/Na39G02X7/+ja/r+ee/1r7tePvWTRl2mzmkcZ9lLWZcOI02hw3507ABcetqJmZMUxymP+KDfrB6h4eq14iD28gCKCBIHtl8wLre3dkmTnfkXGK/Nk+jcYHHv6vt+hn/nfGFUtA3dpub3SZwzWrf4AkJFdBj/YoIRYSSIh8m7PPDEg8u3O7rX1N886AdpB/cccFLLm59eLa9ff8vLHTIDJmk+7TysFNIMzwG7ZWc5uoOXxU+PTnmyScJL30p+GLRAZuYM23GdcoGqpC+0NftJVPFcCWNRn7f2tySfxqqPURhM7ij3euDr37ta7Ld/bNaL770IhuPt3T96hW98cor2mdTcYuxdXdzU4b1T4189KMfVWTRyvaBnnnsh1532aPyOn8ilkMh49/a3tQmfb1+t9/Y386fOyuzlcAYp/18eXykRy4+onNnDrS3u61F3ysj2tjURTYcO1vbPGSljRy6AU+bmwswhPwp9ZKh8+fOyZ/w74lT++MRewcn7DlM45JN/Fk7u/tSFA087PS3K15ls9j6Ln3HntW2dvb3tbF7IIF7Zj4+IuMIhZF124q9gps8ILp2/ZpO8UM/cD5z7gI5e1vH8H7KHON59Li7uaVPop+uSAV7VGAnyin287dV9vfOaH//LOPRpl589RVdJd6P4HEgDt984036JA8Qbso/+XL7xi1de/+q7hEz9v9bt2/q+s3rbMBf4UH1TWLnVAmPUVKCT+enxO7+pPkh+wx+YHgNeOcKj+X32cA/gtdr7LU4/k9ZS2RJRYiHjMc6JXfYVt6rGNHZpYsXtcea/lHs8rFnn2uf/vdacYF+FotBC/aPFtggS9G3vvXNtl/lePf8dyDfbdt3KN5P6tGxfd3+at82zUYYHUUE4wa1xHMBV8HnR/azvDar5LfEth3r6wjgDM89LGt9BDm1p7ZqRb48d/YcY+qpFvjjHR7mv4KOf/xf+3F99GMfbQ8zCoZZYY8VPvqjP/rf0yOXH9E3vvm8/LNIpr2J/ZxvT9DNMTo8xTb3GVOdjzJShtlgHF7gH2v637v3/G6S/kN/6A/pB3/wB2WH+Jmf+Rn5a30//dM/rU9+8pP60Ic+pL/6V/+q/vSf/tPq+15//I//cfkT8L+e/Dh5WNnbDAwLBp7Kk+6u75h49s3ABcedcQ4b0wP3ggDCi+QgwBsajO+djE5xjIiQ+88k2DawcB8R8iSTKnJs1YLE4EAcMO5MckvaHfhbOLr5yVLEPEGRQfAtNeJEprexsanMgj+nOiZUdthGU4F+Bp0yaBvnFgnMfRwEI06YBfhSmlNlJjiShDc+mFxutnpxFAIiImTexQAQEWtY6BsXVYg6KyJoXgeSYZtcDJQ0qEAnIrRkk6LxQL1h3F/uhS7X50riLfLhtgk9+OwyMZhHRONRCpUsvKuVCrGBpDCQHBycEX5XOyICvZR2bZoreFhsbmsi4EcU2j4JBH8zmHb39jWBy7bKklqwKZ30d+eO4LUdViTjwnU/9KoMgCWzbVb16H4icRyT+CPQBfgX5odrlCdfG882T5wH/NZ68OAVETrYX/8cyfHxSbNX3w/aYiI+oyfLdkIiMLygN2LPgNdDNuhLKW1RYD31XS9QKUuR+yT8zxAc8E0XD3Rd38k+t4FcTjTeDJvAaXjMQP+U5TohAVnn4jBOx4Fh+mEARsTB0EqHHiKC614b+OlActo/OGDjc5J5e5QnvlWBTEuS/Enj9ZhBwBt2SyaClqlCYwGPHfz7EzncIuYsL2DMW5YChqpN8Ce6HtkYPOFprZOln2J6UHH/yGj4jeOY5Gn+V9ZVpA7OHCizMNBuNb6GoWfgPG7w7iuEdy7xoO3ByYOHc4/bbOMAd7tH/gKeDQYe2wbR4S2Isx68KcOVTFHZJpOG2SQ+lwzAEcARS1vY37QCILcfMnFZOOaZXJ48WOi3hN/kDnkAMF7L6nrjq/iW5RuJD9A0Oaz/BfxZH9aBB4wBvKazAQ/WZ993DFTLpt8OfzUet9t/5COkCdzG60FqWAxyzLQm+PegOJI71K5XTLI67L5QyWz56AT/DV8zaXE/x0kgc8G2M3itZ7cTYuSZUeMD/zZe+4F9DFOAPiiJH0sz/gkBS1OGewAAEABJREFUmZ+JDaWZXOG6EdndR3So1FUFV76TYK/1WwHjeDYiT1QS3gqxR9gDxCsewmMb6h/afegHlVJk+IhQUiSAHVCSZviwn0zeTGSyPFGqqVMvzuZthQ4YNjRDbK5qOE4YCxbEXoMFbk0jJPCH+OM8G1iSP8l2796hvvylL+v/+wu/0BZDX/ril9ggII5GoY+quzwQmtCh+3gB/su/8kV97etf1xtvvaUbN2+1SdHhvbuITzyxCBqbH6b6MmhjsSUClUnknn7zD/ygPvKhD5t1JXxsEmsVmVarE2Rd6o3XX9O777ytQ3B0TIZmy11H9BMCXBGhLEUdds4s+NAkI5uxXWL/Dl/raJOCsXEpx4NtFtx3bgPGPlF5m5HHto4INEQPzops15n0iFDX9/IkzfCZ2WxVoD9BL4J++IM4uIRCkJ86ZRZqpIyiQhGNEaEshcsghmbN6N4TLPPka58L/ZxbzUBE6OGRXGdJ2R8xL/0nbaA39+mQ1bxFur2if0NIBXjXFWQOhTry54rxyLADMhm360vpwVuJkSVQqTWtkPuzmpA3Zir2qTA1o7MRubmUlGt4ztzIaiCtKAP5FXK/iZgQPumzde0cbHtYdwm/LpWOFbyusx64RN8TBccDccFetkFPnLgEuOmiCOtxlO/7bkC+Th63M1Jl6CXUwKv5gOUG0C91fafIkG/WfE2CxaaDmq2bJghMBJT5E0eWonCXSBWuPTYbdz90Kui3Q7fOl/alBDAzNKMny2WMdJX7lCwayJtGNqMs69PXllkAtXtJhhuZg7iPH1wvsdtdYisL9KFlH+mgaxqef1VoJbhlJDJnakfCi+FcDNNjd9vRfI3MqSJDIznWdRFcQzPoWaBhXjzHCPCVkh/wr3Ykdk6VUmRcEaEIINGb9e8669ZyZeaDtipfG++KeY3pSyGhfMvgNvdziYimv4ho491EnJZMlUw5Fi1HwS8sqfvZn08ZzzKLIkJZigRq445IeJwpteE0fpcZ+1KjGZ5hQjN5JiLIdStJ6apmqypTqSro27gKuCv6XmGTDh5m7Gj9Brq07BGhiFBSRvz/lLlHhO8TGjP1KftL15FXmF+M6Nx+u2T+YNgRu5SMxm+FtyzwIo4QeMWxvrBvJHCZqSylwdMo38/klgm7juCuGME8t85VMs8RqaCv5zcz44hhHH9SqGS2AmjTQUDO7RWcxjvCHyjlo6IHn13WepJM3/etBO+UgFYFt/vNVBl25maEx29/+wXhArrE5mwC5/4jelsyfhi2w2dd542vGV3TXZU34ywlyVsr5nvHqvC3og+SoV/HZapfDNo72JPnFpHI1XfKLJrRqxBshv8RHfk+oD2Do2Bnt9nPdvd2tLe/yzh4TzssmHe22Bw6vKs7t6/r7TffkH9n9t6d2/LDyqEvdKsamS+O+OI5Ntjv3Lmls2wCeW7nTcc7t28L4uSpFbCpgv9sbGxpi/WS5+DeDDU/BXsO/aAajG3wmQWeOd8/POah+KGeeeZZfeKTn9FEXPjT61//+vN6nU2VnjyYxK5lGcgzi2HB2Lshz8dX+NeCOtfP6N20t5gfFvCOtF27elXtYQF+PVr/2DlKhy57hdAq+gl0GL7j3PeDFszBPVed0aPXE/tsLO3t7uqLX/ya/h//1/9U31+e0n/62/+4fviRTzYePOf9iUuf195J6j/8D//3zXb2LamiFnQHTdvCdRUbNVuBu+IrCU3Td6xM8BcBV5GiSW6rwM/oIwIOgbUMFbwGcKzavyOi0XH/1kZ7QV8dsei4EAe9wRcqmbBVNeNzxu8SEfQQ7SnbqtLmnD/DY2RR0Ke261QppZUr773P/P+kXb9/5Qq+dIwGQ5ZDHC2XA5tp+FREgL+o4IcJvojguiBGbW0FWPmw4D5TAFOFF9tzjwc1tsPHv+/7dPH8OXBF+z1s+4D7Dn2vE9Z43qxeLhk/sas/0X7IWtJzWNtxiT/0+I43UgtzsHt377DheAEZUh7ndtlgN//Wq316g30L629BvG3gU948/c2/+Yf0qU9/SgcH+01np8SmN8ffv/p++8Stf9P4S1/5st597x10cqQLFy7oiccfl+PGP4/xkeee05Ns4j9+6VEd7Oxpkb2ShDATr7ZfBDqyLqqQnQb0YR9wTuuJ8729XU34wxYPH5bQ9rdK7OfPPves3mdj8PqN6/rdv/t3KyI007cVbEcF/M70nT7wT9sBNbdXBbaSJ8QZypwq8DBBayp4l0DZ6r1B6LpW67d1A93o4y7GwdlNlbY1bDR8M+/6pw5A/6ma9e3D+oiAdsi+btRmMwJ8DSCVXAu8jY4bKUQQD9wWOn9mX3vkOzEulpRG/5Ne+q11HXKMRIQ8F1mR3wKn2yIfbrPe2yXmJ/YjvCYzR9bRjC7dN0M6Yu5yj1w4iLkWfvbIwRltkz8uYfMluG7jX6f0d58lPumN4tu3b2sDHyzkIIYo6HfNlxMeemI2YXKDOTC3zVZe40cU/HPUMGywCX6gW6xZbt+9r/v3/c2qkwbneNtls3fR9drHj/0zMf4Wrf35AL78YLMjRhbsExRo41ltLW95E5mHYdDx0VLffOE7esG/8f7uO3rl1Vd1dHLMeNPLsjjP+RvhfgjkeZv93ms4/zLAFuv5HXzymLX49WvXdePaNd14/315HDm8e5sxhfyAUN5XuHTpET334efwz1nePzEPaLD9fLV1tcWm8x7j00jefOutt1mH3ZDve/h3/67r9LGPfUwHLS/vy7o75aHvu2+/I/u/Yy5K6t7hPd3BBjM5ZCaPdqXHf6WC/M4p586fZ4za0mJzEwtK/uChyyH7K/fuH6HfI3INDwnIPc4xe8T8LnztwN/GYqEbN2+oxKyBpzrT8aF6nMS5qc+uPQw7jx+cYUN7c3tXcxZk7Tln49F7EhPjVRU+CF/bjJWGN0/+RP2C3GN5Rbt9XlFU8I+5hqvU9wuVUmjlNmbOxsS1OOgw41xAcqO2yrHPOVf6oeNjjz2uoR/wpx4ZD9v/pPjsZz8rP4S8e+eu9pFxwB8CBJHS0fF9fe5zn9Ojly/rBg9RrjKm2r/30f9FHjI4n3quCyF0fiiYkW1XiZUeW+l7fCDCd5eDf/yP/7H+7J/9s/p9v+/3tYRv5XmD/bXXXtPv/b2/V3/mz/wZ/Y2/8Tf0p/7Un/p1Z8RJqeDsTmARQVCpKd/O5eC0EYRFMkNd38kTTk9wsK2r5WAK2j3gL0gOpHA5CF08WEdEC5oIzpJc58mR+1UsPjFpsTP1JB78TguSm2lmZuOj4KSZRTONFef1po6gNxGUR2wy9j3ps4KJQS3pM82VfhPOOeDgHaVom8F3IhlU+kTABzCc1BiT2GCZGlxwnXisdSIDUCYPrJR+GJC1UG2oKieDAm+h0IyjZkl10B8JSlWx+XgsH1miJZiSBXJVEcbRqR3gD/RqeONxafV+q5JxWj+z+c40mFtU4b9C0zcOFNNvPFMxoge6qmQqKCO8P7TtiK67vlfCy9T6BzINBHPfBvWIaNeWmUuZYF9Svi6cF33faLveNEPRJrCe8Pje9QsGH9jQhL7Xk45ePUGcyOlPyIg+MzzuEfweVOwzJYvsP6cPvla0xeDZ4w8bJNZtBoWMlIvxdaXIydP+YL488YoIbD6CWXJiEfdOKAnPJ2yk2/7CRzKz+UXCi6+XTIBG+FSI5hlddFK74R79LJnwGY/p+p+1eKI0os8FvjAQC4YtpagfBq2ArdjFg6UHYON3MeyCCWBENL6X0JzwEQ+GEaEJm7jOsF5oeLG7vb3Tvo4YEbJOK7xYx+JwTPqppO+N1/0FnPW/zcBiP/Dm/iFPLQf4KgxW1p3bZ2h5MlJBatgFsRYKBvJNOSY9YOxC2+cem7nOfRfE9UDZYlBJeNj0Agc7+9NPW7bRzjY66DUiV8JLRQ/379+TN8Ebr0xiDnlYYrsN6MK284AyA2e9WYfmtYNX+2q7h96t27dkvZSuyCWyyLxZdszZbOl+pusJBazphCfxHpx3kKPDRr62jqwX5wzb0tcFu21sbWgDmTaQYUQ3jpuElpDBfKIm7OrN+qooIS8CghyUCnXAjfiO86FxTSP+A073s/3N68wgCmibePpsHy/080aa6QTwI7Y1DvM+QzC4sH4MzyV+WTWaDrqyviz3RPys8EOfXSd4Eh2qpMiUD0+IEmSVelVqghufSqLTUMlspTkYMAlwRCgiFRES9xObP0opuOa9oRGHaTp/uIzY3DYbp5VsdwNlJjJP67wYplPopYbXurIOGkvAUSnro2NT/goTg1deeYUJ200ZpxB2gb8s8IXPf+7zevKpJ+XJqccOf8XXC6rzFy7qwx/+CA+ln9UlJiaFHOXf7cvS6/7hkfzNK/uGdWxy9sm333kHnU5y3NleziEZoQU+3bGwm8m3QhDLRnWTozIB9LX9z/TF0fedMouW2MdxWeGXbmYbPx2AkFoexFb22YlzBY9hGhAQESmFlBmcQ6bR9YVzNDDnn0IsWuczvqIHh+PTPFYWJmt+Re7u5PFx4sFHoOAZPwnwlpKq+E+Hv7k7VeDnCl46/NFyTNix0eY+IlWKZYM3wEw/09chn9a0pQjDUai0j07owec1vhn2PE4WBQQn4svwfd/LaspS5GOC7sSGH5Kr64tMqyRtIQV/M3z7qiJ75dp1EbxbQOYPldJ3vcwftbhrKAv9JZUomkyX+IjIZseIoMWsVdrmVtcqeJuwj+mtYasSPibienm6Qq+rBmudTshZ4ScCXLzAIsdCQXeizm1ZEl6kHts5D3nD2osVfwtkRu+YR5F0Bi6ANLx1U/pOxpOlNP4ios1PxFEMS5eKAiu6KNmpg2aIv8xGq3CfD+Wmb2bRDLznSo6pkNALvAFfaMtMaqiDXsn1teM+ItSh14DHiifusXEQEW0h6TiZkd/x0/weDBN2nJFrRDdugyXozsTZKOPo+h4dTYpAHvrO8B/iGh/toWOZvLm4on+lPcDZI8vh/fvtIdpM3URcWv92IJ993/WdshS5LmLNPyTUD718DmRCfCSQJmxpeV2Mz/oO5IOUPPY0uxqYCvOzIO/0/aDFYlAhHmbzHGsabhd+ZRwTMljnw9BDd1jLrFCCOyJUMtGF/Slhc60T+8vM+HDMHHadG8aWj2ZwiWNEDxHRbD/il9ZJo0mb4RfwhtCm0vS6Yl4xYoNEZxM+PyOHQ8RjLl000RYR0K/yg82IIHKqCrrr6DMMnSp/Ac+ZBbhZab7RO0RMCl5mRQRtlfnaqvnCTLv5ioiGq4CvpHUU9I8GPyFTxTck9+U9UiWLCrBqR6hkpyxFajBwAv+VYjlm7G5b68FBq5pduTcMp8aTz62E6Zh2KhNZwDnTUF3PNezw3HUib6+klN5g0zo4ewPviMX7Q12dMpfwAxS68qrAVkXTT8gf4JjR6YqNGvP21FNPNT+pyGmfsHyC1ikPOmyvGZtU5LEi2/U8o+3a+D7lofQp9rNPlIDnkMOaSAAAABAASURBVMHwI/gDqkSBrlrZZ3GNdNrd3WJR/Rl938c+oqefflLPPvuMPsKmiMfIM2cOdPHihTZejvjRjN9ah/5Jhbfffkues9nm5nOLzSrz5TovyL/zwgt679135U87vsBDiCUPoM323bv3FPBhJiYqbvFw2z8H4E81ZqY8zz5gc9/zyl1vJDG39OaXHwIUlOy1kR/sur3rOvxx1n02e06Y83ue+egjj7DRftR8rEpaote1nib23qa2yRn42gkbZcdHhwr0siDeBvKK51tnzp7Va6++of/4L/3f9c4XX9a//6n/if53n/8fyziO6LNiA9+w1vF/8tv+qN589RX97b/9N9HxCDW/TJXCy3frUlXwyYr+IkLWV9czxmIr68xyG844A7uZD9clsBi24Z6wu2mbj4pvuD4iFBENd8nkWnI/4zf5COpaPTBZlKXgD/gK8nMhH/aZAMb3tLhKJ8en5IJZBrNuX3rxZd29e7dtzGAyNl9u6uUXX2q6F/Qn8qF9w3nXecc5zIiCtwJd82q+OuhHhDp0PbCmCAU0ZlUIlUx1wHboJSDi8cuxsUl+unT5EX3qk5+UN92tm4gglx9h26WMU5HkICnAb/8fyXOHzNm8aXjjxk15E2tra1dZOnLNSpusC61b57UFfCyYM1q+q+9f1ZUr7+NP9+GpKjKU8LTDBuxjTzyhM+fOafdgX48+/pg2tjeFOXXKw9b7rEm8Qfi1r31VX/yVL+irX/mK/DMSh2z8JXKdwZ8fe+wxPfPM08wxn5V/e3uAlwk+vY6YOc/kporcE7nA37TfJp4+9MwzTecdc8kVvvL2O28LED3+5BO6e+9em0vYPn/zv/qvFOCzHV36vlMhNjI6RUQr4jB+TuCoPnHmRDvvCmT1WSFF+I2zQkkxtPOnaVtn+lVHA0XGcOEmacOiigAHHUOhdOG+orDkrIcHCJPrfNDutoiAr4puZ0UkrfZMl9rqK75iOWbO1tXQFV0gTw1dJ3+S/QzXzX8KPoFOu67XDF1RJmJoQr9LdGndRynE4iCP2YVr51j/ZEZAdSbGttjv2dndkecpO7vbyDHqyccv6wc+/3n9xs98VgP8s3Ghw3v35Z9KeeE739GL33mRBzCvyz+t8drrr8v/e+LhB756eDTvEzlkgV9vsSfhzc4sBfaQD5mW5PljHiBdvX5Db7z1jt589z02v5c6Zi5+ip948/7EuRg9BTp3LuyJJ/NfMslmKJ3XEfsV/taHf+LlDdYp19kwfYfzi995ic3mbW1ubrcY3+QBqR+eftk++9abba3t9ZDzQs3QAJ8njF9CKcPQt7XBFmvdTdY4G/2gHpob8H/AA9wL6GiB3jZTmk6OVMclfnpH/tbIkrW7vzXNVEWFeZD1oCxaYpOjNneZ5IdkL73yUotR27mD/jUeaH2Yh1UXL55nnPqcPveZT+tjH/2oPvLRj+gyG8EJ/bcYi1bE4eVHLsv5e8PxnZ1GbD2iq0349djqa9vS+w5LZHqfWH+XBwyvkcPfeP1VFXxpIB9M9PG63/a68t67zTZ+IHmVBwlnGR9mZBnQ+RlygX0rSmrFZCCE/rHL4dF9ctNKt9j0XzIm+2eqVvTxA8BbPHgRMLt7B+hygz3FXe1s7Sip68DpNnFwS36tyi6VWT6QxfWYAoiK/SZZpgkdFnQ+k4d97zM9teL+uWc/TA7ZVUdOcI7zJ+zPksf84MLjWUHmEnTGZ5xLSxSxj9/G4R/5kR/Tj/7oj+kdfPANPwBHN2f90BM//s5LLzX5VqvTZi8YanOhZlfffA8L0nz3qf+BP/AH5CBZEcz+lMCv/MqvyAq2Afwp95/6qZ/6rjFhGjPJzWcHf98PytJpE8e3M5AptUGALpg8hbI5SmdDl6LMVOHccz9gUN8nXlVK4nuhmSSUXCdwdnInS1KTKgk0FJqchJg4lVJw8iVPZY7UBl0SlOmJw8FGJuJKJJChDVSGD2ogBQ4mS9zYWSaCdEaWoR/gKxusE0EkAACbB/NufpboGhaAgzbX5jUCOJKO6xs++Pe1YOCEp2EjiQHfVul6jWSfqiLRZ0ES8u+Le0IlHwBtoI9CWwXfDF8lizKy0ZNSwZ9qqJL4OYkuTAx5p49lnsAfwLvdvEkhUVdJDpVzoEMnlRUJvhTbZdZE8NIdXFVtAmi5KRvYsmBTT3QdpMbVI4PPkSknsZKpruvk/ifHJy0QJ2jBoGbwygcsWL/bW1sNdsUGs2m2drcBl6XISApn0/AGpeWOCJ0ykJiPiWSybH1n7L6SB800ffo8hG0b22xyGPdMEh0pxjdiqx4+7TsLkrFlMj+mN+CjDR7dOAGZj+ZP9PXEyvF1wqBoeyb8mJb16wWv+bnN5m5Fe96gMz4vtLxYNY2GG1t5gDkhEavJO+sUfNaBY6dia/Plvj36PTUc+ILiwbujLiK0yebuDk9gN4irg4MDbXI2DfvRLpME03SSj5JNlxP+UyFoe9g3PJnwpoR1ccxTYucK26XpN4ss12D/Iy6X+GxmqOt7LZicOq4m7FSRxXrw2f7l9g69uq/1ZJgJve3t7ZHEq/yg5BS/2IZ3w1TizP0DvkKSed5hkdWDYxvZLI/xlUwlpVDvAWyLwd0DYNd38uLuLgPbTJx5clAymUT1qtxP5AZQa+S8WGzI9jRf1tcw9CYtH/6WRN8T78jqe1TdnpBbR9a/ebC+zdeCCciAHozj+PCY+daScmoysu7sc/afIyb8TS/oaMmiz19dNY/+pKnxLbBXRGhvd1+7e/vqhl49uAHXiG5tm0CWgi08YXFfYQMP2op1rI7Y1HqZ8NUaeAhn97Ochm2yoNgA3nLb7pXKCR8zb1xqNkHDFL8J2jPVXMultLg1zAScW9zf5QSfWGJb0w34clnTxPuBBTEYQiUSvXdMLnpZFjxLSv1ThzGKLjN2m1pbyZT1JIyRYColtWG/ob4ip/mPCK31kppZCVx+4jH93n/zf6R/63/6+/WbfvAHVfAXcZRMeXJhu034RY+tl0y67S/+ZsnApBNg1ej0zpVr+nv/9d/X3/n//D29/sYbbLQfaoPctyTXVPiYyJvPP/913fPGQUbLl/azYVjIvxPqJ//nzp3Hrnvaht8luXXLtoaPmb4jtnXM2R72LarlTdSmFPTWDYMKOcw2TOSLCPFS5vo8onPf912P7HCUYAgpWntgv1Hmx3AuxhUKLRaDIrKNf9arc4N5yMymZ6zGWDdCOylFGS6pVCgigCm0e+NGDdc2C8Ke+Bs9kSSfBriNy/JJIR+ZRUG9r01r4sHLBP/GafwTY4Pbo3ToPtQhu/Xo+qoZ+UYmjUu6VwkeeJHrly2+Sybj0ySpyiQWmwPx07dr0RdHoqWqevaoqlI6WWeBREmHjKLkHBGMUxOyTbK+TrCXeZWoJ76CszjsbzN+J+7tf+ZxxpcwmSbsOiOLfesUPymlQFFyWwQYKOLwvfUV2Gp2DNKPVjAiO7mnAuNNh4hUIh8MSvh1JU/666uNL3A5T9qGioQGvYDJsr4eyXUzfLpEgN0wErqcFRFK8LqUkvCNfnlIsSQWaNKIby7hfzajSOD8PUPbsvfE0i45OUsBbmz4KjKM6KgCb3/KLOSLGbxToyWOCoz1XGu0/L/JeFsUbOocI14qIgQptfxSq0pxndo50ZP7G6CB0W4/rnRwveMIEnIceaEama1fP6xjaESeAEdEwNOMnYkN5HEftKbgb0JfDQ8wrl/LK5VEFuux2XVq9xX6ESlEEiyI23Yu1gl+HdAyDhfDPjxX8PjeNnEf31u30wPdub8RZWbLkx2+oJAsj6/9gCWDCldKMlwW9MS1/cC+Z7y+HsFpvAmuCd4dox7rTjxvytIe9jrG6EpMd0TK3GxZsG+A37yVUrgCwkri5PEsIpUZiF0VEcTl2OT3eCOF7Hc+zw9iIkuRqK/ci2OEL265EnSLTKMgp/mOCHiYiO1TylInzHkmbGfgNd6KXgY1+dCzQJS5xq8HR2biexN4ZkWExEs+TIBzus5n4DgB+wCOG+vPPlqiIBPyuXMkLYm8RrQubqnUtpfbM1SQwTr4zovfaXOGx9mY64dB5mePjToQNJ58bz0uWaAGqHd3tmXbuFxi48AbbyOyeVPEnyazHq2DU2LTIth/1kWacUC3m6vKtX9e7w4L+QI/FjMiiLXUou81dB3SzKr4/dB1LPA35Z9G8fhi3/IDMPM5ALu/u8MYdk5PPf2EttmI39ne1oUL55lj7erpp5/RmTNndf78xTYmTvgWZHSL+a59a5Oxbp95Xtd37Z/OvfTSiwoErcS9Y9ufQN7b39MzH/qQ/AnJb6Mvr0svsPj3TxyYlvOa53MjOloh94Q+stmryvN768w0R2J28oN5lGv5Z3zLuooI/OeUDdN7EtcKTsrW1zzO6MA57NLFR3QWWbYY1w/vHzXf/cv/8X+if/Rf/n39jr3P6v/5w/9rffrsM4oI2kaZhyxFM3FsH+xV9L/9xO/W3/ov/wvi6Yh6fEmhAow4VoyHtdZ2X/H/Cp8RMEOb9S6u54f12MywLktkXpGPjcc0R+Q3Ll8HcKBRllTJor7rkauAUdh2bjwYR1BT8QnjajrJNDn5LXytUAR+jSyAKZDFvJywAdUNvUSb/csbuuKwnT2uXbp0WR969lk9+fTTSnip9I8AAKYQVZW3Gf26KnNNc6bOENbZBnOgUopG4noCzvWFMdnjoekjgKsEaoa8qhnmjKf0pc1ZPFezPqLhDpn2FnOQBIcitYmvbjM+BTQO2cC7e+8u48KScX0l29l+dcwDk0M2x72usM+dP3tem6xDZ3gy/9euXdMrr7yirz//TTY739Kbb7/dxqWPffzjepZNv72DM3r8iSe1tbvDnH1Pz/Jg6rf81t+i52izjNbhu++/pxfZNLzC2T+rsWTub7n39w70JLnhySef1FOPP66zB3vyxmWfpcl7yrzDsh8QI95wt/2cW15743VlKWwknlGPfa5cudp+7z3JO6eM1VZEgsPnqpDzWFpHXKMl9FibbSK4o8hH+I1SHxROv/plXaxxUPvAhhEB7ocd7XNrvIYlxGV4XIFxdlKWbDTdpl91NFQAl0z4ogGcAZ//NBwtigifIKR27buJPZ2J+Njd2ZXXWR63z505o4sXLsJboQAFkRnfdMeHeH2eiTfHA1zLtvKa9t7hfX3hi1/Ud174jp750NPktvPkuwuNf8POCOR1W4DzDLl8KOBnDnuKf127ckWV6xXroF18b0nOsv/cuH695R/T/AR+Y1+b6S+OGb568uwJ45vjaQbd9u4uuXZPe97I5X6F3HMpepm1x2tvvaWrbJS73CS/e//h9p078kb6fR7ovvzqy/oaa5Fvf+cF+dsVr77+Gnt+9/QmD2Zu8UDGn/R2P/Nynjx+6fKjeoyHNRvbO7pH//evXm0PCrwZ7/X0mTNnmg68l2PX8FzL+yPO7YnNMrLpuOP67N6ePoQvf/rj36fn8OcPP/Xloj90AAAQAElEQVSEPvLM07rMA1o/+BjJz4fsyy2I+yX5GbOrMP4U1rjbezu6/OhlPUa/Y+Yld+/d0VPgunDurDZYRzmuH2NMPHuwL4+LM/2HxYCdL+hxHlx9+lOf0mc/8xkV9LQi13ptdw95Z2wcEfCY8tjhvYR7PAw5c3Agjy83blzXPfR3dP++jil30anHlBP25Tri6Qh+75M37vNwcQEfYnZ0Hzj7gu3m9e4GY4bnuj2x+MgjF9c84Aeegx4cnNXB/r729/ZlXqwzfwvgF3/ll/UrX/yCfvGXfkkvv/yKevTg/ZrLlx5lPN5hnF5oo+WygsdJWZBBoQJPFZlsv5KFmmiylUz5MP6KvPZTwzh/ex/qsUcfZc06yDxbLn8bxjx/3/d9H/a+ra50KpGt3XrydYJnhZ691+a9oO3tXf0b/8bvanup3q/aQy4/hLfdtvEfy+c87jOMCXRaH9+797VW/jugHxFyEnnqqafaT8fsEsQFZ4yI7xp1Jy4HZcF4E4ayQWcG0iUDt6832RTr+k7+ZNERwT0zgNopHBweXOwMIhH57MHFgeOB3QY0PuP3tUuWwuDpidR9OVF60B7Y+AusPAyD7Hh9m4B0ssSmNcKTvbeU1MSAumRwKuDxGbItIJxQItyj4nwdOiw8ZTtkkF6q4ugrJkAdeAOsD3Fa5oosTgTGO4O7OT1IK3BJqegh0HxEqlLfE7we8K2rJQMwVSrw1cGPcSQBNABjmr6OCFkXhvP9NgnddEY2mUeSdmRRlmLxwK+2eBB3xhVKlVzTnYGdWdTTpHhQJw4vEGbkMw3VaLqYIeZSGBCs+2HoZZ1GRpvwOKFlJLQmlZLKEooIJiyb7Ux39f0AP5X2TpalZKehX6DPSbsMkhkFW8xsUC6pH3TuzDktkNu/PWZdBLzsbu/gM4fN3kv0b/0FPHiyJYhsLAae0G4pkWfGxj3Jy/UTk3BPqk/ZvHbi8CS/ImtVtOTSZbGKtMIPxFHgxcnYfnLrzm2tGDjtWx1JbsSmAUxEyLqwj4JG9pcTBkvrrwAXgW6QOTK0v38g82u+jCsi2uTSdZYhjYAyAO/NgQLfM3Ssc9vi3t378rXoZxzbxE8olKUoIlRKUooyS6PjPksGG9t8i0kjqtG7770nhZiYDfKExMm3G7hGT9ZNRLTfLPTDENPa3tnWHgPnEp1EhAI5rGfDuq84jBcloOLKInuF/edWBKFjNpU96Qn8zDLahgP2NG8DdE+Ie7cfM8k1DsNtUG+b7+3uMShsaMGAPNBHPiKYhG5pZjF3jsHXib0g/7AY5Dgs6Nz2dlkh+yaDn/k1PT/ptw9kpPaZtCKNJhYs9sMJ35i4tq6C9k0Gt37oWTiyMDNdiuFKSaVC5hWBqZUmdCf4monpBZv2/t3Koe8bjwYwH753H/tJBw7z40Gt74cmY6LXDnsbT8mU203LvJvfBL/17frtrW3AosX/Cv9wPDqX2l+MwzGbzrlVJgncJMKGPol9xsb2rFBkkSKU6Cx9LcsyyXWmM4Hb9Ed041w2IueE3u2T/nqd7e4ijrnZl/6cLe+ELhwXs6ocZwqASjZagqZ5DfRsn2g4aDc84ExhZnQ6ob91qdCs5NMZFGb+hPGjwK/7TdQX7O9+9smZnGW8XqQJeubDxRNFf/Xx1Vdf0ftX39dtNgFG7F1KpyeeeFwL7Oa+5usCk/MNNthLN8BL6Jlnn9NjTzyls9R/4lOf1ud/ww/o6WeeIect5A2BEf1YLxUmbJsZngb81WOs6wb82QurCbgN6re3t2R9Whzbqx8Gcl0v29j3hjdf9r/MQBejLIPhXRzTltHXESiOC+uCkzKTE4bnPbT+qzRGhOxvbs+Sighgi2baDN33naxbqhsv5gEg+UgqLQfiURWA0SPU+pdMjegRNHIf22JG/hHfASHdK3DR+mVQQ1vSpyul0SlZ5Idsi35o/EUEeHp1XT7oJzkvByRX5F9xVGxsH7dcLj3+S/X6FdKMD1p3Ltbjkgn7MQ8MrcMoKQEDGeSYZT5ArckCUJ+0uwT0C8XXYARWKtDJKEwwTxuNgu9gNEWEfKz1UFXAIaocPwE589j0kTN0Jhmn48fdzJN9dSK2ZrzN/WaPx/TzGBIozWeh/NPxVBU4y2OGEgT2l8yQdbBY9M2vMtJolJkqmZzXNnNtdVxiA4tbOSd9Syn0I2+j1wgY5+WHwPZX5yfDmr5hh6FXREK+tuL6SHwAviz/P2mjhY4RoRJF5kUcEdHy9yab6oaVICapdB12H+TFhx7UuY99aQaPOIx/wq9W5PVKXWY03wOlSkniZJJ93L5h/u0nW8Ra33dtruA+HvPQhiJC1tME3zM43YaKJYV8+H5u+km53vcRXNNoPiLAAg8lCzVS0GZ64vC1YQSqGZ0mvLm/beX77e3tNj4fsXgzzIq8MDBeTPARmcqGM5psp8xVuq5n7jHKcT+0OCkqmZQijMCrQrXKcH3fo+9OppnA9AM5jGZYpX2Q/dC8eP4tiHvxVAp4EDJSzbcrPjLCU3Wh44wMS+ZZM7oy/o44gDC9JfcNrhrvIc3AT/ixaZtORYetLzgiAICO9TRTT5iqZFFAuNJvJI/Ytj7PNPrssqbZy/aKCCV2Bxx/6dWjDzxRMzzP0BD4J/g0vgjTUzvMT9dbL0V+eJkFYRWKSAWl4H+R2WD95v4oVkbR8NeJa9t8VkI/wn1DVLYSQZuE5CLGZ43wf4zOohQtGb+u3bgpz4/91etT6v0wtusGbDpqRM+m7flJDx8bmwvk6uTxY4d528xivSLX3t4BtJMrtXF8BR63jegN0rRJFbpNfioigrokzw4tx4o259GCzv3J4A5aFZ0V5KnY4z4bEhObIB9ibPO87A5j5CZrqA02QCICPpc8lL6v5LrCk3H5J0gvslGzzxzR9QP+N/kBK/NFzyE9Z1k5b9OnbYR8+tP67Oc+p49/4pONN/vGBP9vv/OOvBnkb1r7E6M74HNu7kpqf2+XzZDNthHih4oztlAI30kt8O/FxqCIkMd/82D5SqacBwZ47xcDvt8pwWVaFXrWhXAifzr6gI0CbzQNPBDwBpA/iXoXXXz9+W/o//J//r/pqZNd/aXf9L/Qv/3xn6JbFcTkvp5TL5g3dKU0XzRubw792COf0d5p6t/79/7dlpPs6yGpEDcD/tr8mT6e107EvOe/EaGA55KFWF+B3uNIwQ/6Vu8+8wMfr/AdeMGM7SKk4K/Ht81HZra+S/Q/Y+/WaiCp6YOuXFXN9K3Y3H0LvEQE9mVsiuQBwQnt0DcucESE7JeVzkH7gM6t2xEcos1ybKK7YdE3GjP2oRscQioEiHmaZX+1jbzxZLnNwwlrpYf+6/u+77XAZuLILIoM8FQlZ8d/Kal1KW1+WOHh/NkDfZiN/kfYyHPbkrg4ZuN84nyEHT3XOmAjvDBem35w9icyvfl5wlzS+w2WaQ+fW/S93P/mrZsa6Z+lmBPsu6GOtgXxYJ92DL/99jv6yle+KvvuEbncY9fKuQeZH2VDy77nzXNvYj33kQ/rcTYPva64wvzz5Vde1le++hV95ctf0je+8XzDsRh6XTx/Qc8+9Yw++uEP62k2GHd2tvQ0G5VPM/9c4Mcum6yH3n33vWbnMwcHeopNzAV+eMB1B48j+SbxhyzoCO7RnmYWALaZdVxlnQbvQavQbzu1N0zczjSqlapfc/jW/uy2wCbW9wyGdVHLf2kbZSojlABW2n1dCvxgL6rUiv7JkbDiMs1Q4Lrim/UDZqSIUFJokowPsOTKOcilJ7Y8T5yYG4zkm9Ckvd0d7Nbj1yO+NxKLMzqTKrvY9pup4pPY6wQ7+9PVCc9RUi+9/LK+/NWv6jo+cP3mdRV0esJmufeorN89NktLphb46T5r1G10X8038bm/t63Lj17SM+yznd0/aN/gObl/qLDcwDx26VL79DXddff+Xc30iYiG6z5wV9jgfolN8XvMV69cv8HYMWlCD+ZR6E8l2ub7NfYjrt680Xh89a03dErOLX3RDvt6jqf33ntHb7z5mq5ceRe5R8b1E3Lolp6Cr5tsKr/z7jt6/bVX9PWvf01X8ceK5SZ4XJL/37vyvgLdFnTh/OrfMb/NWPAW/n6HjeYWo/hgSeIawA6+EEGZ+BWxXzjzYq66Us8FLCuQoQCUpcDPpFPm5CfY6eDsOR5O7esu8p6Ss/bZkC4da2fgj9jk3t7cluNiIk8eE2M3eVjx2GOPsgm9zTxyQ/40eRpvRrPzQIxss2dRTIdx9cr778sPqE+ZR+E2jXbpOlmGEx6K3ESH76GLbdb7v+Gzn9XnP/0pPcN60HY0XdOynY3Tej3ERhvIvru7L6/ldpjLeZwO4msHf9tYbOouG/L+JsNV/0Y9D8kuENN72GWLsXyHtft7V97TSy+9rLd4WOKcYX6OyYN+WKJIzLzm78nHn9ClRx5RjyxbzJe7kvjLrIrfTvhtIHNFTy6Z7lcUkRYTmKqKv/m+H4Z2bZk3yNMbrG0Nf+3ajbaX+RO/4ye0x37IMCzk+bLbTomJAb/3Lxh4THPdDD7r8e7de7qD//3O//7v1MWLl+T86oeUxu2ceuPmLZknRfAKPMmF0/fwlf9d0J4JoL/+1/96+2enP/ADP6BPM9n5bb/tt+kP/+E/TCBe+a6y4MkHWsexBy0eJCQ7lomOOMvaIGs1dDiUDbrA4A4Ywyxw6g5HsQx2eDuP+7hMBFJFto5BZZMNNTuy+084YsUpmsdh44kgHcAhrrMkk9SVUcPWrMRBg2L8dqwZx53pvyJhCwQzibCSPDxArkgMhttgYjdRXzo7dmgGv/FUeAkTAQfI10FdirKkZiZ37m8Y4YCFwV7R2OAU8kTG7dzIE+DFYpCTRQXE/M/IY5ldqJJ59jnh3fo0D8Q6ZGfNDLTm/VfDJLwK5CXXg10QpNwioeRzKaliGHhywu0IMoiowxaj5YlUh549Ge2HgaZOPQONk44n1DtsfotjRi+2q4PPdnRy8qbxjG58XTkHBNP0gXeAWqZhILkio/VAtbZJYO7jxckK3UWgZ9rJNMpEpxTryXZ1UjDPmySRCdglxZM5J3Pr7j5PHj15Ml7DBbQjUsHZtN1mXObPC3VBx/VejBZ0YvylFCmiLVoystlmRi8Tuq4KeeOk6wcWIscM7uvEdsIkzjZ1oprwVT9BtiykwNa/4mcTvmV/PWbD2fQqvnTMJNF6sk17dG48hj1lsLeeNomJETg/Ufbi+5RBZIH/Nz+otjwUONv+1iGMy3pO+D/Y35d5EYc/De2BuyLHAJ2+61UelA77FwYk6+YYOTJTq9WIfEf4TG0yRjzQR0kGuRUPR07BzYQGHwC9LI916mtPZGwHx80pD5Jsqxk4y/qhp5/RMyzunnz8UR2x4W7/OGbgvcsT5hNoWwbjWhGTnug6yffwZ77vMvB38G6dVPR5j/stfOc+AyIqkHVkH1ihI0+yC3b0wJjI4wWkcTcfI7adn04ZGI3b64g1EwAAEABJREFUfawn87/NAGndDfi76z3oHjNIR4T20ad9JgKuKWhexmv8Lm4zb9aj6VqGTWxlOVxnfsynYQf8x7qyj1omf9JrxG9wLwnc9sWAf9t+Cb/2peXpiib8EVv1w6Cu79UPgzzoLeDX+EsW+YgIKUOWwXYwnhEbzDSab/szl1KIEKiKIObwjUrhRjNx4X4yPtrst+5TJZn/iVgYmaj5emazsFJISLRKIQ4T4iLgASeiQoqABr788D65L5HKUhSZ61I4K9qEYyZ/HOEbtkFHbNpW81hZHB5LIEn6mKZzYUYo0Yvl/cY3vqG/+3f/rv7hP/yH7R+rOR483hj2fSa3V3gA1eH7PfD+ltIpfme5reP337/aPinSY59zTJrO8oAn0cGMv1kf3VAUKTkX7h3sf/CplYDnGZ2YjwrfA/id1zaGDchW7DC2OBq6rt1bXnFM5C9/cmnkLHCIY0KXvrf8xmXYGbs4F9FMfysXDVC3JE5dN2OvZlf6+j4i0FDlMlqp8F8yZXqldGv7wm8gTFIPUuAqcTzKPaxHKmQ9WXcRIUjIvDgv9T046D/ZZ6EkeiV6Mu7CuYOG8ZTw+5rXzFBQzIt1WbC75XM/85+ZigD2AT7D6cEREUpKReYwHKVkytDmzwt70bcbeuqEnBOTQjbMlFSHjHtGB/rVB+qxzgwBWmBCJTsZLaTQxUrG3WGzY3K24bKkZuwrDvPvPFlRjK9L4ht0rNAxjM8QJ1+OMu0Z35+BNY4ef3a7r0d06Fzh4k9qzeA3rchUh55tCxfEk+vE4fvMkH2fW2WErNOKILPjnLGmRFHWVCR2xy+MnzWWYE/UyryZr4jkGuwRMu1SSpO74YFn01qSjxObDotBzgXrTYbKJiO+GJV47RSSUGkbOwIKmb08Hjq3wZaco8SxxYZ4RQ+nLDgKehDkzXdF7g5eS2aDNR8Fmvaljly3wZyy55y02++WjJFLcqN5nqHs+DOvvi9ZdEpcu4Berg9oR4YSOc3sBFO8FNFakGVCPUjgW6nVt0tXNRjJfPLe9GScAKmkKTRI+Wj8dp3sN6fIGEEbOMxXxTYeCyzDCp0aR8UgM7Ib1zAMMo8QgkzVRH0E+CPkPi4F2cx3VTQ7deh5Rp+r5drPRL3vSyZoqnwYvkPXPptGgoNG0Y1TVUSwQA4VbO9CBfo7ZXF23OqMbyLeW7xEPuiH7UGIi6HT1IivuC+YVI1YiEDxK3gbWQNY96Zdkcuwvi6ZLTf63jqp4LTcMzALbJ4Z9JZmdEdTuy7IEuH6kNsz0yxL+EGW5Czq80Gdr6PJIY6JXGtc9hdumUMjVfXVunxwGQm6GRyVolay0VQ7ZmjRwrvwG+E/nKsU8OLNvetsnvifkHX90DaGDeh8scQnbPcsRQs286ZxyVyzU9d3TYeHzGHPnNlvm+8li4K/GX1OxPCIDjpkd//IkOdW9rcF88StrW3tsVFtvysl0GnfbBhSO5dMNiw2lRHtfPnyJVpmOXd6vuI+M5vqlXF9uTyB/o5qHRueBJ83qm0b00x0POK/MzYCHZsgZ+QPQ2wxf/L4sMtG5iYbBh5jl8DZbgvGQkXyiqYPb1YEPEUG85he7ut8u2ITZsW8URwD8e45VjE9NpgSeM8bK3QTnmb0kSh20XfYNxue7EKVdvfrul4ZIV/vslG2u7OriXxr2zgv3bp9V3/1r/2/9PW//xX90Wf/B/qLv+1/qQvDbptDn7JB5Jwt+ltO51evD/zAynpYMOdy25/9Tf9zvfPG6/p7f+9va8S3LCss0RT4rL1ECv5KFs2tUe0o2NEX9nn7YgRQFNdN8G+avrbMpRSVTPlaDSYgUdlUO1XrD7z9p7XTybz1fa9hWMj1YKYbffAjmlWgfZaNr/UDl0kBbike4JcqOWmFX3ptV+E5Q/I3IPwwpqNvBFqvakcFFhBkn9i4PoXPThue95LLzEOlcUTnM7RdQC4RMbaR22qTBD2BR1wHtMxOQjS5KZSkh33Da5rdvZ32LcF9NrS6Eozzp5rxg46cW8lBEYEvnmO+ftDqBb6ecevK+1fIZ4dNZ0v8a9jodbC/KzFWLhkrPPZEFF269KjOn7+oBTEVxZRD1uG5s+fltcpNNpduUWBVEznx+a8/r1/5whd4ePSGRmTILHrkkUv67Gc+p8efeFKPgG/BhtcSHm+zMfcum2/ffOHbevnVV/QOc9HbrGOOTo7ANSlLynwJ/WSm7ty9gy/eJ6735A+FfO2rX9Mbb7ypJ9hE9doX1TZ1Wq8lU7aN5anwIY5Q8L7W8NrGvjZ2mX3a/vmvkpZdYIhWLOvDTm6xbezPFSawHhyDG5/gXQ+PbD3j4e0/80z3X1NvfC4PaT1sLJEw3Qg0XU3kAz/4e4JNygvnz8txvSS3HrJmODo+JcectvmH5yojcencu6LPjG68VrjGRu41Nl9HxqUy9IquNPh79+63s31/xSakx/B9cseFC49oIOaX+I6w8Sa57hx0t5nPbOMrn/nkp/S5z3ymlU994uNsTF7QYtETn0v8cGxn/1qBlNpg/2KDPiesVd9k8/e1N9/Uy9j1pdde13fwC54PaNjcUi2pyE7vsS55l03xvhtUMjQQW7u7221D/fatW8i+1I3r7+s2G+v+h6EDee8OPur/r3GP9lPmrzPzpXffelPf+fa3gL2qHhhvHvv/OP6W3/Jb9bnPf17f//3fL48FZAosB6f4wAEPGw72z8j/dHpA/q6gKyaeiWF6cszFCxd40LGn/TMHzU+3d3d19tw5nWAL+yrZBT++R2xUvYMMQf9zFy6igy3yxVKOp/epdy7yWj6gvLuzg75WyFrUDZ22uY+Qzp49q4ODA/puUDZ5cHBNx6zPu65TKR06v9j6zeRD23yHjfivP/81Xb12FW6lxG7OIz3wC3LCRR4cP/P0063tXWLxpZdeavxsonvvUzz+6GNNpsPD+1oMg/abH5xXKaU98Lhx86ZGaA39INvTY6A3ss/sHzQYz+eX+NAVHgJkpLq+ax9G3cFnbCe3r/DV06MTnTk40/h3/93dHfbFtiSCIHhvQe4II1hKFrm4OjM/uLYOnBOWjJ9PkR9sG7d7L+T1117VD//wD6vAtx86LBa9UasfBuYePbl7VCU/r+Ouqu97+Xox9G0O6pg2T+t5R8r7gIbxGE9E4t+zVuRer6HN1/ey5HebuH9ryYr86Z/+af3CL/wCifmC/KP2h2xo/bk/9+d0+fJl/fbf/tubAv8lefmXBguCw85tI/cYZ8UCyIawoW0clxlDOlgqjnlKENrxFgRuT8C3OiY2IxsHhhlZNCQJxQwsPNkuKW8qFM7Ge4eNuQq+mYFuWAxa4cx7BEEFt/uMGN3O4LYN+s9MUp1gTRdW2ybiBrTdZ0H/ggPasRycxrW+XmkJ3pIpyxMRcqK2Y52SIFdMIEUgDOBJ+HLfCk+WdeKc9AuYmQkOXoBWgQL9i8F+JcNaJ5XE774zvFcARwYDw9G1BUal3W2i7ZTNwfsEfShkmjODdzWtwL1oN5wnh/VBUJLTZV04ACKCgJg0g8+DTuV+4tq8gkIT/Sd48DmyU1K4bRNg003sMWBbJyrry4HdEZCFpGW9diQ606/oxPKYP9OOCC2wQUgy/iWJwPAVemsdSlmK3OfhPV3gs6L3lTYZkDyIeiJeGAztN/Zp017hM0dsVm8ycJmfHRKyz1kKg1GPlqLhgFTD58mTecpSSP535W9CDNjffUzfvmX7LbG7OCxnRCgi6D+rwa0mTLFORitkiZQyk8FuknFZHxEBbE/9Wq6IkO3UD70tA2bcAT0ZX6JXJ8MZI8wo/ISBPCI0YZsR+0bQF9jIVIe+bb8ldBWS5fLGdq3RBrZhWKgjnvrFwKTyiF7wiX+qpNYLnoo+RnQ9yXpcsahaMdHoSq+C/eigkfuHMZFZNMGT2wKdTcSbInmavidPHu1X5r0AZ94MG5m0bTT9Nl0SK/6pmB02xf3U1J+i8ied/FuHS2RtvoUwM5PxkGQdOM5sD8sT6MeLGwtrOz+kuYHN7S8Fvgp+0eCR2zCgaS/r6u6du8TbUobbZjG6ySLAdnaxD5YsiBTQrS2+BS+ZKecly2uYTQbeFT4xopsl56SP84vpC7vtgte8j9hlj4mGJ3z7LOosCwYHpMpHKakJHY7kJ99b34thocyCXVZMqrEZoCO6WIHrhHh3W0QoS4Bn1hETC/N+xISyAntCLj0hDib4EHASDhnJZZEUEr4BmGbaw20U30e6HTjsPoMoiGMht9sKOu1KR5+JUhUB3/iifdiwM9eSceuDI4Bxnq3UcEm/WYHtuFV22TbjxFHxpwZTkjspDTOr2SeTughVRfM7TwpcV9K8Ct8kbxIXau0TLlHpn1qhzxV2se1HJtX2tcuXH22fKLHtTlhICay72MQTs/W9ZD3O8BO0zcSCwB3gXhfjLnKO2Ochy5kzZ7Qgjwn+7J8uUshfRfS15YoIWT8F/W3jn5vebCBmS2SbnNiXrNek32x7AG8/c3sEVIGb0W0E1/h0UsxTb9vAo3zQZjwRoQytCxczfjUMXZNpYAJVkmv6deCwDiNSHffGLw7DuH5Cd5lFIz5HtTJTAnehLsEbkbSNlJXcJyLw4Yn7EY4qOHtYnOEjGu2IYPNqbvY0n17AelPGsbGO8dACn+/7Tg1/IoPpcB7Z6Bmxg3lc4f8epzJoUCg4RwR9h0ZryRxD3De+S8q0pnFWSu16JvA8FrkEMTBhZ5ray7Az9xWduX7CZ0YKPbGfmu/52nMO85HgNy9Lcpn7RkSjYWQR4VOL3xH+fVMe8GoapRRlpgp2iAj17UxdJKBV7h28B5yXvrQr86wHR8ki2+3BbTvN8D1jtwDauANcA3m/QMttCS5Ba0W+ajmKXv42QUUnhjeM7S6FMkP2L+MrJbHdxFixbPJULGw7bTIGL/Apyz6ZNnHic0KD1NF8ITPBFvDaN9svyMUb5Nqj+0dto8/5cte5kZzmfJUlyWVHjc6ELdRwVaudWDmlfuS6NltU5m/md7KPAhIZzQdDkj/Rp0gtoNViL+2vK+0zFwAIflIdtOx71f7ha0lRiO8hVQNbhlTFG3hmnykR1FcpwRcpjegyoGudzOjR5wl7B+390Mtwtrflsi/Zbz33XODr/vCG28UxtfiWrNeKHm0fl4CDCR/sStHCY3bjQWyA11ZKZFvMZemafgtwlneClwTWeWrhzUyu3T8y0N3UYJ2fwCREavOEGVkmytoPRoRcw9ou5i+zNP+233X467ouBIsyXnFpmIyiGZ1aNyXhgtKR6xuMZDD5sI9kJLFVfWs0so58Y9tbD0YeEUr4LiWxWVnD0MX9K2/OC0G7YWZ0X5Hd9z7Lh/kCh+VyznGfkoksUkQowZvcZ5Z2LY6uX1+DXrafC9XAwxH2kWlQAWrRVcG962T9YcvZbcyfZmBncvqEPpwn337nPXns8aZDEptL1gvOITO7KI0W/W3vLeZFp2xsJ8gdZ6f656QAABAASURBVOcvnsfOm/htp34YwC6VUlqpM55HUdOggOm1YLPe450/FBToph8GNib21PW9zl84p4L93La5vaFhsYbfZgOigyevo+ybm4xV5n1FTrUc5ttKK9BFbfDRy7grdBMaM7nHcJlFXdd9wGNEqG3Iw6Pn+DPniZhNYK7fuKl33n1Xx2wq7DAOZyZ+PrRiuc2DdeR+WQo0F5pRVI8cA8XXzr8+9wMybu9Au1fpBylSJ4z/xtnRt2KHwFLi6Gm3PNb9CN/e1DphzvSlL31df+tn/rYu3tvQX/+Rf1c/cvkzzL8O5flBAYdxTcDbh3wd4PJ1IH/jCR4s+xM7F/Svnv+E/sbP/rXWf7ZPNF+Y5f72RfeznUCB6aoavoi2yWEdzcAbf1LntiYDske4VooIm4NSVZGtAu9xCXOgvwW5pAcmDSgfEalw4SYUMs6J3EJvPTzOsZnseXWWlAtgMi/Wsfk4OTnRbTZ6KzZ88qkn2zrQcpcEN0hgye+KgDdkLpmt/8j6NbmODFmupB2hgf1VL2J6wv8Na76sI0HHJREqQyq8dSXAL+ycWgy9FouBeWTRzs5W20w/e+YsG4M7oK/oepTpXXnvCnOyGxALnXE7D58m7LiNz9m/bt++3X7q6J133mVdcKpPfOITeuLJJzQjg4htz93Nl/PH4kEeVg0dsc7su16RRVmKCgUz6Jg5wZI14Xtspn3rhe/oFTZLv/XtF/SNb72gW7fuqGPOeO7iBX3ouQ9rkw227Ao4os1Z/e3pq1fZBIyQPxlfaLM+rOclc9aHH8J46omn9MorLzeaE2Pht7/9bWJ5Q22DOBIdxTpXImci+brYz7gRVke3K/LPSPuEX1lPCrdJSX9AfCHBB6KqHcH7g/vAFlmy0S8Jdu7ldkD8KpFKKqwT47K+XV+hBXXRhGYxusRZAq1ARwlFkfywViGOUIBLCrUDZnwVIK0ouyRX5H2MxYOUfR3s77XN177v5If6p9ii0ndEXm86KtxbmhsfUmaR5wnm6TYPOEZiIktRIJPXlQL/mXNn8Zsz6HehLLQptMmm+kC83759B59Zyj9R6blVP7BGwo/dtkn7Aj5KqB1Lr23JM6YRkWIQV4UP68Y8CF7a73hjk0Ny1/Xbt3TT/5OMdd3u7o42yOvn2HxdLAYEmOledQjPTFt0yhqw0m93Z0tPPPZoiwmvQXfw16cfvayKrQvztKd44PPJDz+nf+U3fF7/6m/+If0rv/H79RTroiU0To/uk6uHloOWzMkW+Pa217knSzm/r+CpoI9P8NDADzJK6VQf5B4h4xy8Ubq+0wL9BP0Lc50aqVN0ktnJD5ncxw8vnP/PnbtA7O5qhLeJeBsZG3rGBpd9bOm18z4b+z14nnrqGflbT//4F35Rzz//DfnT9/fZy7Sd2l4QNjPtnZ1tGc8TTzyuZ5/9sB7nwcv+/j5+cU4H6M/fRsF9dOf27fbhvh6bHh0eaeDsNdoOvC+xlT9kuEF8NtzwdO/uPVX8r8NOzikrbDmhcz/ovckGeyJ7wIPHi4pv9n0v7y/42w3nz55rup2RcdH3KsD6Gximtb25Lce4f1bY36YRruEHCOLY2d3VJWx2CRv52xQRhdpoBdUr0O1o30a/UohLBXIUSg28GiDn6sWwtqs/WOjfZX/2uWd16dIl5tRLdchmGSudayVaImS5xDmCvOSYyGg+f4of7TLOVvTw7rvvAUJ2hoZ/cutCe8Cyr4Sn6Ar7PXcod/W9PlDnd4+F559/Xv7a0h/8g3+wKc2f/vxbf+tv6a/8lb+iL37xixhk1le+8pVWfvRHf/TXnZEKRhtwICmMbJY7UIV/LEl8njQENw6mCuAGC6IFCcGTfxt4yeTOg4D7RwQJZlPYVeJaHMY1E5g9xjxk0eanU4Z1PxvZiwNPEIzLjuOy6AdlCZXStUXeBgvFiFASGJvQH3EmB5cnmhHJAL5QREjC0XAuw804lHGOJIOIEKzLb95oiwgFuHgjGIXOZzepOX3XtaQojhlnHqE1EGz90MsJfyRImpPTFhEqXa+IkOtCaoFAhbKkfOZNpZQPEn+ariTj5iTLS4gB6t6S+SpJgAb3MB0RKpkNX0WxXthMPMWng5y0ViSPNM/AdCS4RGcR64DyuafOtjK9LIUN3EOepG6T3JjYIEN9kGQslyfJakfVko0SoZWIgNeJCdGuhmHQJrZIAtk8V3Rs/QCiAZ/wJlStMA0O/17YAp0JMQq2N31/oqDjusAvIGBXs539ybayflGInNQM774Ra/pOhKdMXqy/Ct8XeJppWjM82Ice4sxS4Hdui9QTkqv95JSzfW5GVl8vGYS6voM+vPIy7QUDY2Mdfg3rZOZzPwxmVdb5Qz8XPBXoWC7bwPcTE4gKRidJ68d8enIX6Mo6clyBWsmf7ysTrpV1PEvDgA9h2w6ezIuL8Zv+ivjyhLrHz7IUuQ4H1QOP1YLFeT/0zV4DvGaWNmmJCGWmHMOICNygQn/ry/IfHR0ySC+0y0TWOlkRN8NiUMDvfR4G2SbiMJxpW863335b//Xf/3n97N/8m3r9jTcaL5bZep0YlO7eu8cgPzffOmZiW7D15PgDZ0E268O0ZisapjbYyMwCj9hjxqZSNJ/ukHWk333yxc7enl1CG0x4R/s6/t36oJeOuIwQ8TvJ54hoi5Yl9q7QtP0XyGT/X6Lrqmh6GInpGV/YYpD3As8LkojQDF/WdaA3/0bkSKxPwHkyYN0CwALhrHxO8Nv/bCvQNrq+t3yWw7qu9HW89sOATqYmh/HcvXtfSpHbTuQjMgV5Gdb90vc0+KwQr8B2Sfu0tjt1I7oY4W9G75XOFd4BlHyNHz70j4ZDopqcIKmi58rZ9TP8Aa4KPtvP16FQliIfldjy2baxHgRAloSXIk9g3M/tyvbe3hKYCb5CgcwjPtYzQVhpxp5SpZZ381ABD3EfKpm4dJXHiTMHB/pdv+t36Xf8az+uH/qhH9IuG25HLO4jQs73ntzc4+GL80FJECBDRQc4AXljqcpCsQNfT/H1u2+9pTtMsCHd+BFHR/452D8gTo7bP121Xz5gRzO+AUibdJXIB/ku13LgQ9aTF3I9OIwz4UtIgVSyvxfqjUvYw/rVg/YAV8kiH8FbiD/aIgLQqg6fX28mOC9X6mbN6Gli7AS8vdb3+AAy001r/KZsirXp0YADsRYRXIaWxPWS+LLfUaGAjw4e+2HgNrDNUuY5gmvg1n4UioAv259zyVRSIqKdxTHT5rga0Zd1Yhp+6Ob+vvfE0TbKLMpIKaRSisZxRG3ISxyH1od1GABM+PQE3pKpPguCIVdGk7NP8jU6RTGtf4TrpZk+AX7THfGDjpzTlX5NUxwhmQeFcJFZEcF9Ijc+iX7dz3QjQsU0DQcPUqjAb0RoBi4z5Tw9mwdzAGviKFnAF9TMEv3Mj+GDNr/oTpuUBXmoCErfd+0+IlQyNaFD51fn4AotcUSEOmQ2XViRF54z+AW2QCeAIGNQiubWp3KdqAfGeHneZr1X/Kdkyod9YMZ3HGcAgglAGkxjBndPPq1kGNMbieHjkyNlSa39pVcphYXqacvRWYoeHsaXpbR21/VD164rFHyfjd+Q83XX9arQMi9Z1n18f+PG9ca/4Y3PC6B+6LXP+LTLAsp5YGPRtzzRN3xSRRZfJroq8OmSST2LlohQZqCbqeVN/8yHkK1iv5KpzjGAvJbV9ne962ba5YP+I761ZJxxu0vSz3NRn30fEeqRZ+G5D/gCeu46obsKb4uOGMPgEYG/LeX6SHwfH01gIx7wB53y4LpqauPCYjGs/Y15BaAaeYAVyJatpEpHPCBP0jhjY/MUATEYqMgQmcg+ayTvJvURIV4ynPUdwEUEOjQ/HXdqOokoighFUiLAwUY++pzwsQk+R3y1YDfjaJ14gxx9TK82fCWLPA81H+ZzJi4jQkm9OFxv/jJTwb1fAT37rPUPqNTe1A7DT+jUcrrC+HyGGjrFvvDl+4fF8L5uuNcu/qvR0bSudH/z/kF50LJi480bxy+++LJGrv1pyIItHSPL05UQEr1WlehYkG/qzP4ZhaQJRPfvHcLTqAjXCP3NrXgu4s0k/9zJ9taOvClR8AN/YGjGV5bkaevDcq67VmVJlVLkeVlHzhAoe2JgxKb32dQp5NBN5lBreLFBeVO4giIAVLS/Sqy1Ao2kPjNEN8azTr4OSRkp+35ENF5HbBwSPruivtcxGztXrlwhFvflzQTbqdDnYJd7ZNne3gY65Ly7yaZ/T1xlKRL4/EGSe2yweF51wvx9hPeJ4lzXDwOqRM5M+OmVpUBvPU+NCJUs8DDqOpv8127c0A02Pt96+139zH/+s3rjSy/pf/XM79Rf+KF/RyAhZk7l+fTQD5ANZaZ8zPhGxXcLuCPig7bk2jArxrw/8Znfp+Xt+/qP/qP/kxzz7lcf5C6PZb6npxz7bp/A6XuQ8Qrs7TEZnwKnYbOUD+hLAXu0gS8iqA+JOuvoYXHun+ExgjaKaduHV+gpkMPF/DeeaQdKF85faA/duFVkKEsqImS4UOCXG9rZ2lRE6Nr7V5k/L+QjIpqNrf8Et+k07ngLpTI7hfFFNFwDNhpYQ3b4aikpH7h5wzET15Uc5E/6uo/CrS4gQ14Epwr7RlFJcBsnuHtwbW8u9AgPpfzBnV02qCbym9d9K/LtxmKhu3du6/D+fXkMnPFh++cm8hhzRDJ3O9G1a9fleccBc8YF6zf71bVrV9mQO9KID5cC3S7bnH/FvoZzmBRmS6BUwkfX98pSKJ36fqAs1HHuqJ+l9jNSd+/c0218rzLh7cgDLhOBFvQbsdHNm7d4CPWevOHZd52W7JuM0LvPZl+XRQ8JVtZ8S2IANTR9WEWQoNlScRUUXr6biNcZn7B9IvJBbch9eZdCa7zV0LXduioilJkNdfqaIg63GZfBS6ZKUDjPrgAmEgiusxS1/hX0VNG18efLiKCf/pkH4B/UO58Ijkwv0lfg0gieUV0JnT3Y1T5j+iPnz2pmvj4TTx7fvZcBlARfRyfHunf/rrHQeZ1Dh36hUjzupaKkFvjDmfPntXfmDA8lLza9G1fLs3ecC8nDjLdXr72va7du6RZ56DZrw3fxm6s3b+uu/z8XfhLQy1K0tb2jra1tbWxsstF7lvNGWzvcYG5iP0vbUsJHet25d1fXr98kBpcyvzdYYyyx+an9lz2STXDcvXMH+SZ95Lnn9OEPfUjPPv20NpgvbLOWPWGz+MVvfVuX2PD8rb/pB/XbWev80A/8gD75kY9pRdsWfnSGvPoocT5gl5nN5CGgjV8s4HWXDWb/P6kFsbLHHMkyoGC1cYT2JWuVAr+3btzSG6+9IX9Qxp/Atv4eyjGC6y60bt69rRusqa6QY7/6zW/q69/4ll55/VX5Q2Ejfl7gOSNU+o64qfJ67O233m7/x+Pa1WtsLj/S8svFCxf15FNPyecBvs6cPS9/G98076P7d3iI9hZ7CN4fCk6AAAAQAElEQVTfPGZ/4A4PJ06JFXFY7/4ApjfCM7J9En1Jbr58+ZJOV6c8PDnQwZk9ncXWCd+b4E/6Vey3ovR9r45cFV3RHR5obGxsNTvNwB6xn+G4rA56+kz42x32KjbxwcjQGTb0H4F3b9z7k/9eA15594p22FT/6Ec+qg899bTOn9mXPxh6/cp7usum/+ZikPk0ytFztDQ3oZmKCF9LzmsL/EDYzTpvMe3IRJekEhVyU0QoS9EJa9zHH3tcA7ruh0Gi3uPq5z73eX3oQ8/KOhuot16tl4AeaNu4V5DZsTaTL5J6n03mkYsXtYkPed/GMt8lH92/fyjv03ic3tjcVEDb8Neu3Wj1+h4fa819l5j4/b//98vlz//5Py8r6p9F5rOf/azeffdd/fzP/7y+/OUv/7NA/lvUVWK0yklqiwAuKD+wop3XCXRmQF2SQDzBssGWBLGdLHBSG9QwHghnEoKZoGvD5cHKG082pB3EbcbZlQ4/Si0YHB0A2zvbDd50Lb/xdCyWSxYmjpMaHYVMo8OpfH5ASl3fyU+vpJThF4tNBtlZSd+eQbHHcUt2Ku439OopHX3smCsmt94syExlSVXknHFW8zlyDuoLujA/a3ohgNSBc0GgNzhwWD8JbKViSXLokW/ohyaT9RURbTJWCXovFiq4ZwbdQqBVFFhB7gJ2pFQLVlFn+omOjZdbpjRA+ybgFVqu64cBDNKC5L7g2sU8jyQTL1ZXJOhNdCIwO4i7Dl3AX8ki83jC01DXBe1bJJ6k3k/2BNbMtdt70uDNqJFBcYl8M8m3Rz77xMR1hz4spzhmZFwx4OwzeTphUDslkUYELVJBl9a5J1SnJycqmTK/PTxFRINxcrEuJiYwxuvrQwaDE+BtG+tui+Rxl2TqtobP+qQkNm48wcPA5LByntFzRVH+hIPlKMCcohP7pWlEODnOEryYd6EHq9ifTJ9JmouNQYENttnwMz8jejU+cYwPEjxdms2sLw/yiuAVmmifkANVahj6Vmc5rPcE5xaJrrcvokPrxnoomepKtx4kkMmD/sZiaH2NyzFofIikNA7i1Z+c6NDhDLzl77DHihiNgAf4dT/TNb8bxJz5dBGIShYmFwxK8LfEXsZRMvGNHp6HNuD10F+Cb//sWSW8VfDu7O7pOgugM9T1w0Ccztp4EBP2Hw9+jsuRBbL1NSNj3/cy3YiQeHlgdVuB99J8Y6kOGMuGp8sDu/3K10vizHKVklrig4thobVMkwp9S6bs73fu3pFhJ3Sf1I3IbxojsX14dL/FkO0vePAnUo68mQSc+2Qp2HGWaS7Q04R+jGf7gY43ibE7TNhGcuGA3Qb0Yp0mdjg+PdaCe/tQllAQOsbh6wrtAd1U48NGEw/Kgj79MMiH6dhfpXDYyzzPKMF6ySwSsNZ73w/Kwn08iP8AXhwPzrgrFCT3nfF9UT9DzwWoJpdxWx+us03Mv+WdsA8k6R8NTgK3AyF8FUru2wvaxXiBLJkSlcU8an0E7TQrS+o+D3NG9O+WCR1IIdswgS/FfdVoBfXN90vRzZs39Z/91b+m/+JnfkZ/5+d+rulixIeIUB0wIbp86bKsv1MWLPblxx9/TP7HPVss3DaGXqfHR3rr9df0Jg+C7M/+NMN9ckVmyqUn/sXhycYRk79d8pQnb/ZN6yWLfWCU0Jv9yfnI/HmS2nWdEuH6rpcNZXwTcLarxxH7isfQEV8VcHNTaG10Z+wRESpZaAq0V1WMR1KWVOaDErbtLN9HpOgit5eS8k0h/loOkNr4Yj6cE7lVNBwFMHCYNt4+o7sFvhcKGbaUAij0Gz9cVldXmT/byDqIBJamDn363r474PsdPh+RajgaSGjG6bywXJIfZmi6PQ0TRU031EEB0lUJf77OCCaIJ2rwJRQRUJO6vqhkyvKM6LWDV+fCBZtJFX5n6pqvsvk14lcTPlUS+EZDMpaxta3WuI0X+UZycI/djT8iVB/Au9449fAAQWZRV5L+szKKHMOGmaHnfo6ZybECL2JscY7qB/yBazoo6ZulSNARR8Kf/cZ8c6vgvnJhPP6mkHXkMWzETqbh9hFZvUHlvoC2l30uQo2vgg+40ngMUyLhudOMLYJrcZhe0qGDl/KgUA3MrIiQ+1m3JVNup0rsYgvHVEFXqeDB1agZXlbkuwU+5NzqdtjQhE7Na2m4UyhVS/Kyc+spc4oZ/UyjabUmTSxGxtWI3U+1phUawWE9ZEYba7KkNvCzGbu6FNd3nRbDoE3oO97X8qR6eCwKJcjMT2aq5Pq+RCq5d4l4YG+UlaXAflXQJg63913H1fplXko+7Es/ZDCMW1fEtO0/Mq64VCoftrnexfUDvDpeAqYsA2BwKZlmBDKjA9tm7YJV3oixzJF0QNfyGbhTxuIJWvRsPFfaTC8iUXUFLARYe+gBp1zzDtKixDbkLxjsyS+j/VaSz17omXZwv7YPcYLfSaEJn7Z9PMdzm31xpM3wFbwTBQWrA2fJolJ6lewUmRIFcpxSMz7osd99fO1zMSzF/JtWQC/BgWAS1z67zvA+B23uN+vBUeAPW8iAlCypiGj0xIFqoDs9aK6tjWpesa7j6p/1CgW6FHl0lsdX1fX9SCzz4jb18iuvyJsC/hTY0C+an7ofnZpPmxfj9qbQXTYs7rM56E3pE8anGZ4j8Gk2VhbkiIO9PV1i/Cr4blWF8Czre9nmoyfyN8Dcp1ogkE7YTilFhNZHVQXn9evXdYeNkQM2GCs8z+h8JJb22fA3XFUooGt/vs1mj/ErpIIeMZUSfKUURQTgoUyf1Y4T/G5FLj9l3m6f//YL39Ebb7ylg719OfZgh1jckDd5tojVDfx9Rc71+mBGpglemu6MDfzmZYbHQpxV7o/B79/EHwHKUuT69fxngzjfkDcA9vYP4K2o7zcU2ekaG5k1i37pi1/Ul/7xl3T5ZFv//sf+TX1272mN6KhCa+gHOQ+jIfoGNWr5yHPMkTiKCHksd8MpeWquQFI8XzeOv/ib/h197Stf0AsvfFNt/KatUgwfscYXEegqZb1M0I0IdZYLuBU4DR8RCvlY46/YstKe8G8+7Gdd32twPtvcbGfjcA+XCPtglflr+ube7QVdCTy2v9Dz/sFZHfJQp4f+jE+4bRh6FeCNp+uL/InwDWzkT6Q6n7h+Sf6x/OZnIubrXFWywydSzvGmNWMb67QwzpgP+0dmyvw7xzcSyGWaLrAFS+7BCSKW12UGZmLNGMxDggeIlXzivh3+Dzr5OoD3PyQ8xzrCcszAJA2bbFDN6Piaf5caAtY5p6Yv55eIaA99JsaKU8Yn8+1Ycjk69ofJduRYnJEx0F1mqP1FKpG3OI8hn2W0bAE+UQK45Gy8xmma3gC+z1xRSV/0HZwjUkGxz22zOXvK+vT+3fuaiEONVYu+14I1iu9Bp09/6tP6/t/4/fKHdqx36000ZBZhTi6j9a3cBDoJhcyHC5dKeNaDIyIEGHdrnXMh29FFZhibtrM7RrqZ4j5gx1fC9dQYR2aAq5LLZlVfut34VRuU0T0s7uISEUrKDJ1wJyCj0akCmSo4SoaaL3Id+IH/d1uC6IB19Ba+v7+7ow4fnYlNx9JM24itEjzjuGSz9I78UPIem6QjfrCBP5Sm+0KcD5Js/z1OqY4c5M3VmzdvKCJkP94/OCB/lMbnBA8H585qxfk664vX33pLb73zjo6Yp9y8c19XqbsFHeEnS3hdQu8Om5K3abvPhvDIPGaFXe3/gVwT7dvIcf6RC238fffd99oHGL0nMaGTEToTPrnPfsrBYtDTly7q2ccv6yNPPa5ze1vaWvTaoa3A67X33pXgIxgDxJhRx1M98/QT8J7E9z2lBOw2D3N35ZgYiQ+6acmDiFPgJ+uPUokvz9+86X7Cg1G6oYcNfeuFF+Wx+xQY83+CPNU8omt/en0FvsPjU52QFw7pt727q539fZ0+GANOydcls+GynC+98rL82+UKYYdezz33rPz/TA7ZwL3JRv2777zXYM+dO6fzPCR4/PEntcB2qEQJnohk7Lqta9evoe7S8pw/QOV5o+MtS2k69Xhifv3p9kcuPqKI0G0eGlQjwlcO791v8X3Ees/7KNs7uxqxSyGubR+v63riz3sEE/nMH6xyPjFe55/9MwdtE9o/kybwnSf/bABvvd3jocn7772ns/ah7HSwu6PHGbefuHxZj1y8gB022gfunsJOHXt4/jkp/877Ar8ewFGI6c2N7TaXHfqevZQN9V0vIXvgP1mQGxuIY8KvVjy8b9+4Hoa2F1Nopwk9LuRvJFyG7ga4sxRZRxO2M54lPjajD+c4y2zdhAK9Jpv8O1oMG7rKQ1avzyp+bZg7d25re2dHN9m7GdGXy5K57Yr5+QB9fY+P/G7R92DwhS98QX/yT/7JfyEJTxT8Kb+f/dmf/RfC/jcB8ILLBlug6EMmiqONT6C5zk7jJGiHwIY484ixixw0rusw/g6GmyE4YbAlCcNtWXAmDFlKkrJJ8DhzYYAN4PwyrcyUk1KHE5pWRyK10+OLypLy5pVpOFiMp2SRPxkREZoYYCsDuCfBkUmOOm2f+qo4sB2vx8GzlAeTolmuFzyMJJwlsvnp+AaTENO0fK0dxgp9+gcTlooT2znNs+Eq/QFRwqCHFNgQwkmRylJkePmIgL+5lcxUyVREqO8HFWR0ER0nAiapt/4B4AUlEEdEuza+2fI84EPQb3pGryMJsmcT2E+lOmS1Dibg6E7ePmmBZjodui0kgwGYiWAbse2S5BkRsl5tvw6ePMG13szPkkljydL4DYW2GBQE/Ax+i7dqOlySSDYRo8LWuiiErEXG6YlkUGE7uN8Iz6WkzKv9pSdxTMhzfHysthiApyWTlUMGgllSGNY6BcZ+vxgWjR9x7LNgiQB7BjqeWuJbkXQ8QV7rbJZpZSkqyJ6Z6rpePi5fuqQzBwdy8smSGpkIOvku8H37lB80CdsglDa2NtplZkGmTpts+NhnltCyrq0Hy2X5qqSEJyd9x3QphZpg0FhRRom2JX5nvKWEBuhlSdm/7FeZAS/AKaBe28Mj62bR98DMyN4hQ5HpWYeW0309QM34yIQ/NJzQ6YkzJ/0Ze03ofRh6cAqdlIbL+pzwPcsy4xMF+K7r5MMDlK/d1+3GsySubasjBuK2MR3JU+0j2f8OmaDcuHUT/YAbeiO+YVsEyKwD+9QSf4Kt5m++pqkNsJnZ9OAB0Hx2yNrDh20yI5N1tYL2/ACvebWeHfN4nCo5wLgS5AP+4YnI1uaWPDiv0PViMaDNYMDxWZwX8NlRivyEv0JjkxxgPmx3x4V5th+YTsnUgkXy+zy1n+HBX+WKCHLKUkvwexJiP/Ake3dru8ki/LVksg6fmz/goOi+Nt2HUvZR0+yyk3EKfKloPlKwg30i0K9CdJ0lrq1DLyaE35jnpE4+qt/WxT5kfOZ9Ri5erX/LDwP2hy9DGr+MHF4URV2PTroenfTykbyl24AxOt1wywAAEABJREFU+glElcn0WNH4HBZPIxPPymJCM5ClSBGSQlk6+ZsEcxYyc/CQ5gAeJHeyDCgC/xtVSso2S/QUGUqK5fJGw0/+5E/pJ3/qdzJxPZa/zbAgx119/z2hUGXJ9tSd3k2PzgMVf2v/eA1/nomBG9euts32Gb95/8p7evzyo7rIk31v0t1h00HwOWPLR6n/vo9/XP6qoidblTr7oP2vlLW+TpkAmyfjte8tGdscG0LeCfgVfm1/n8ipg/XY93LMZCnNR0JhkbHzpJLFpNHHpAhrWbJeFJx5zTx8yUxFUIHiE/hEL0Gxvb2RT4uaT0c2/yumg/zmu2If0Mh9fD2iixWT534YWu6oxDnI6b9oMBHGpjb+TsBaJ0ZxzATe15ZPcD9TGZnYfAXvjKPUmZcV/u8YOOQhqPOgZQk9+AN3RKjiOxN2qfhPwJz54YQPTAJUFZmDi4q8eBeY1WiM8DpTRvSaggsmyubHMoBWWUIJT7TgZ44RoV9DivuKq8yKCFVsBGoZ3gsHcRR0ZvkUwveLIgL7zLQIeKBhxrRt0yMW7P7JlBk5MkvjeyKfep7jBcopPjahh4mNJsGTkVhegaNSQkFVrN+hk/Ds+hm+aFBgW+e3iuTGu8TfHL9wJS9Mp3mU4SxHllRy47HVC6qIQOYCqaqgrc0hwLNk8VVbfK5tVfDJhK7HgBFf6R3r5NiIWPeNbHnLfmuZZ+RDE2Ba4y3wGBHoqmufFMSU6sgnEz4DEH4x+cR5bMX5pkrgnuVYmbHdCOxAfBTym3WLOsk3nXZ3dlRKJ4Hf55BkHib4NK9DKerhtaffBnlg6Hs55s3TJvl+MQyNd58TOcLFxOFoZmywnhP+rZssqVKKShaorPmzLZJ74x3AZY310DCA23wGlSJChb6R2c7uI47kPksqswCT1Kj5Uoi/8H02X5TvKV3Xy7DisJ5Nw7wFRCo+YR8HEzKXhmfGh0qmHvabiIep2UcCHfUdi7hBiQ6tY8srjiyF90osVUWEEhwz8QQZ7KJWR7WyGI57wS96EpURqZLmXSol1fQRUkSoNx3mS+bTvJtetTHhfYbXiAAuG40Cbm5lnc3YwvYERCUfyNbkCE3kh4hQUu9rx4JjQhwV3BNMR5VCHMBxKXNXwF+i0C8pochUA4qQuGj80XemcOuXkrYsBfgibuSm4rrIdh3gk0t25MUqhjtl18kb2wN+4XF76LqWQ72JcLB3oK2tTRX884h5q23jufIVNgdffvkVeZNwc9Gz6VZ0ho1q+3sHbEVflbgQx6y56aBkUWZSY1bsEVwjbEUHM/qLWOvV+XYgFi5dviR/SyNLyPlgWHQsoLfUM+cRxz02/d5kQ2kxbDAWkbuJKdut2cy+gPA9utjYWBCL6APjLJmD23jm0Rsh/kdww7Bgc3BHHXJHhPzNwg3m7lvMhVdsxk/LEV/FSvQ37hF7zi7wvaLtxGNm32mT+VFmp0COpDiPjPgzYMRIlduuXbuuV15+VW+/9Y6y9OJN/nmGBRvSv/SLv6xXv/yCfmLvM/oPPv1v6czGemPFG+XHrCEs20MePcfynNX6HOD1lHHa/mDZJvwuIpj/nyqkZkufP7RzST9y5uP6C3/h/0DcjGhHisAOyHWKDDM6iwg511gHkes20yjo0fgndEwnd6Qkl4aR3B4R7TybvqTwH3XuZ75dxOF7F3tBh94W6L/DL3r8r+uKTM/l/Dk2+Rh7IkJJiQh1WdQP+BslULD91Q+IBO8vv/SSrl65ottsKpqHAs/imJGv2h+ROLMoIqgNcCZ2nRvP5sd6S/hwjM42mqTIaPBI2WBn8ITEODBxX1tbgU4bs6gvJWUZTE8CEr4q/r+1uVDf9Tpgg6/vO3njzus0b9ZduHCRDbV76pB/iR3Onz+vnmtxXGdj760335IfCj391NM6s78nyzvQfnJy1HwVMHkeV7kI+Lcs5hOxsXNFNW6h0fy0kmgilGFdWN/rs/1oxL4RqUQOpZBx1v4+OYA1R0bI8jnGN5HHcwLL5AfElVi3LG+/+WYbQ3tiabLv4wsNZ4Zm7qMUSQF9tSKIJCXEga5459XuAPgnfGcWeCoK5BP9xRGRaxhsItHHAkuKCOSeZD2II4I2zqlof2iEO17Um0KsL8UtV6KfC1A0us0NSUs0/K2Gu4ovhgLa2+SXvoQKCBZDr6HrdOHsOZ0/e0YJj/75U+tAHD3+fcr8xT9Pdcha05vcEtiRb8LnKjhK1yuBWxLT/rDMlWvv6wYb7Hfu3dE9Nnudhx1L5YEuFWp+dfHChRa7Tz31pPzrEf59dtvgLmuCI/LHe8SGf4v7lVde0y/90i/ql3/lV/Tid74j+9bZB7xGScGCCvTPsTFrH/Vvcu/sbpPDJx4O3GWPYKGt7W2kWb+K+7TLit5nnWPz2esRP0y8/Nhjunz5sSbPbPmwMWpV1xdlphybi40NBfQmcGzubMv/e690nRI9hPAV9O785E+W+5+h3mc97m+TegzdwC8PzhyoZhCTI9BSB67KvDsRJLMwhmzja6nSL7Rz5qzOsy46w3rpsSef1gXOkUVXr99gPJzZtP+2Xnn1FR5SvKkXvvMC5dv6wpe+oC9+5ct6n3XXiL2Xq1MtyLn+1PvAnCoiGp4nn3xCB2fOMA5saWR8uHPnnjI6lUg2rc+1ucXMPPHk6FCHh/fkdcgt9hVOGJOcF44Oj+V5t9BRj+z2mXs8bB6Z695g0/jWrVsqmbpz+672kWNnb18DudP5bmTOUjJYY6/ktR7hKOt1A90W5Nsn72xsbbLnclcjY9pdfGLRD9pmzII9Nd9GNqE3fwPhscuX28MPoXsB8OJLL+trzz/P5vUt3eSh8MbGlrxxfunSo8h2oV33w6DSd/hAxa4zOpcioo1DXj+dPTijbewVid3JC8Z9585t8N1UwZcv8rBhgV495g7E0Sl7ZSafpTTfa/EMvogAb8LfTnuYsX74M7X14ts8XBrBXVHAi4wH3/zmN3X16lV981vfan7ewZ++x0d+t+hPCG7cTg4+/4uKn24c+unqvwjwv0G7jTR0nWxcd9tYDG0w22KDtR96nHNXCuEUS5UsWuDA3uzyJG3C8R3oE4PQgCMEjucE2nACN+MNBWeoLZE4jayTgwPIE6QZ+VcsWA3nhFfgIzPV0WeTSaLpu2/iQIKHiJAdjpMWtC/ZTBDH5taWTNdO6683Th644GWTYOnsQPT15Mu8mO8Vk5SKu3tSlhkKl+AMLvfNUhQR6uGnDezIYXj3d5C730TCcB0SNd1ZOjo1x/dAYB2sGBBmBym0KmfDWNZNJqrGDTm6gMENvnlQ3NeXxg9yeZCpIWClQrLsh7WN3A7rBMoJtkl0wmBGm3Voe9q/TM/ynZK0nHQc5lmKSkltkGC8ceJ289xw970estPOvPXosOt6WfclUz4mEuOCgTTR0wa2d+IClGQyEdhLnoouNRgXtu+hl1lke3viu8Ng5H497eazQ88WznJbL5U+Sza0FUiP7heLQb62LB5MxTFiY9u8wu0SHzLtDnzGdZ8Y8VPPiURsnJbR9bdu35b97ODMATo7pae0QF8j/mtcPoNa9uUSRb6fWejYXw9ZTNnunmgnMptv2MNHetnOI748URbowrq0jbc2N42O9pWGoW+xNPQLRIlWl5ltAFgQK9bfTDwZrzfDvfl7xITDeGeSYwCbJdHpIOu9lL75mmOlB/cCuqY/4WdpWIqJW27zN6PTTfhpMkEnsceKODhlg8d1vjdtn2d0XoF3jBpngqvrijK7NnAHDzA2GRhO8O/dnT1tb++ogM982BbuP6E397H+XczL0HQ9NT8wXtN1WymF/tl8xvwOyGN/nYixiFDzExCcMsBYL94AO4FvD8iW95AB2vjsC4YpJVXRg/39GB0u8X1vmjp3Dv2ALQZt4fszMJHRPk2Wpcj3/mRfQMsbg75P6At9WDbz5ocR5tllQB7r1Lzeu3sPMDhAb5nZYqDvB8bnKv+zmIrOi2ngk8azwOYJoQU47PNcCgSKaFey7kpJlab3bP5iXn3feOk7Zek+gIdlXtF8OqE/EZ/HLE7su9aR7QF3kJib38zYxzDWsXkDEXaZscEKnmclfBiPbYn4xDWZY4YEuA0bZc1nluR2fU0r+KUEZiQWQOEqmakZ+SfibIHcE20G9EZTuwZwIJ//v3/u7+g/+89/RidMeDwBeP4bz0N3AnRuk7QzTKIiA38YGs0KY/603SPnz6mSAy4zoX7mscd1+dx5PXrugs7u7spf1Qz4DoVm4EGmAo7l6Ur+yt4hkziPG5UYa77R90wsxxaXax1BHz9xjrM/uL/g1zGwWAzyeGLdLuF5xLYzPosLyPnan6IZTTPWavAp0U1GtorM0s6qMspWTGPEdhV9hQJylXcp6VfB5RIRLTfZb8S17etYWhLPESEfs5ngYkKuoK9rKzipUqVtRqaSqa7rtebHdEJH5Lkqyf6/Pq9kGr42Dfer8CGOEqlSikpQsmjNo9CzLJJm6Bh2Qie2s4saI2onv83mibpUquDrtgPrb0XJxsPEBLdAQz4ieY+1/4LT+AUv44PrCq4I2hkbKshn+o5s+BjGMlZgQUBLyPcREJaU6CG5DloME5FaX4uutfmgqHnYVoDNDHkzLjKVWcS7kvrgPiRlSRXKuk+oom+PHzSt9YKGvMB2fQG3J+JJX8s7wSeiGJQSEv4rYCyv4X2eka02uFn2NaAAgU5KSs60GX8YJ3HnedZE3LmP6Vjvc8sBE3pej09N/9hsQn+iPy8tGFfMt2UxjiMerszIAjtCXBnO+Jzr/ABzkwVMZoEJ2CgBTCDvLOP0WGX67mMcM/wkSFYs0CIMN7XcPOP/Zw4OtM28bjYM2DaItYP9XQ3EZ4Z4kLcrb2QsyJ8lE5SzxNl+Y/rJdSE/DrSrquU213XMNbquX/OFkmeEXDKOgaDx6fi1v0aE+qEn1xg2ZTqNZ2S3DI6FiNAEr9ZPRLSYPGGMcrt1G+KPevdzfrD+TLuUor7xgGDAZKRcBKxrzKdxnJK/Txm7TGuEjusCuTwewrYCRUzY1vDOpVQg59Tk6JEzQohVQcsFL+7avfuu6ZTW1sMLDbywk2MJvbh9Qvcjc+yKAp0PXFdyreu6dkqJ+4QPt8WDs/tJYXJ6eFRwVvCY93Vdlfme8TfrynXWfeOZOp/DONzwQakNZ6V9hn5FEONMgCOitfnN7QijCPsUkA3uAySiQUADCj5wyQcVgHFVm/7W+p7ZwLnP+H2fxf8R/Iasb9t4NS1VsmMeeQL8JM873n//ip577sP6+Me/j4e4j2sD30visZRUweaQkHmt6GLGj0oUdeS80heti30tGg+lG5Tp+578U1k435L/UaA3dwrzrzt37yDiJIHL+CJCJYtOeFh6eHyfjXfmZNjVOPwssKpIAZ0ctD7QzbiSbWXfDDRyzJzq1Vff0P3DEx50H/CQYKG+9PjUvJYlpIIsjpfFYoMxcmxFEcwbTjzEtD0AABAASURBVNucxz67xG+PmJM5HwzwsGRsdnFeu33vLhsT39DLr76mL3/1a/oOGxXfYeH/0iuv6DabHP4U6x3Ohr9187b+wd/7eR29fE1/7Onfqd/3+A/jQULfcxPBfNifrMOK8R6WiEBna5iI4MH9UZOzsw24dzwZv++NyOPn/+ZT/0Pdv3ZDf/Ev/nlg2WwHn/XZdZ0aXvsJfRP5S0GXuE7Q2TBZSqNnOKrkep9dXGd65tN0ZvDMzWZCjoqNs+E37K8p0DeiLMUn1sRdgzVufyoxIjQR+xU/ygahBmN++76jpmp/b0cf/vBzigi9xUbvO++83ew108d2jwAbL8ed0OzceJvU2mDGvHs+4A+4catE9kYvzVNSFfCuJgfd23V7e6CbiEAvk5sEE63JNOSDtgo958SLF87rySee0DPPfEjvsiH02quv8sDlLfkbpHu7e/jfJH+y1d288eb1Y6CfUzZmZ3x4xVpxm7HiDOs6/zPigs02GLdsG8/N3M+y7OzsqsMfJ/SW0DdPEgqQeA+KOIKyfiGGWiWwhbEk4p+0Gf/A+CCkm9Gn8Xnse+qpp3Tp0iPyJ/X3D84QFyesNbZ0whgzwJPAEQU8vMQxj1XBH5egqhI6sXYFXrX6oKqKbsoMqmf5yMhWFwpV6At9uN5w7T58R8HXeFdEtFJ9Q4kIcLWLdT04IsAFngLuD/CJOsAevmrVmjN8wHXW6xrRDKQoVSlpZm5xjs1Vb0zubm0wD19on3X/2YN9TcwvlsxVzdrJyVJem42MNTO0N5g/PPnEk3rk0mUltgroeLO4Z92Q5Er328TWB8wP9vcP1PeDSunk/ar75BznjxkdGteKuZ/7G8ZrB/vSGWzy9JNPyWtsz20yU7bLG2+9rRdffokcdLflcufXFTbb3zONTv79btvXZXdnRyf43jSP2trZ0j4yXXjkohbs61zlQeuMYEt8MonD/XPntGKi2MH/u1fe1/vXb2oYBo2Ms96XOLEe4MH/D6ByVim6Tx4e0FXiL6NSx6tZ127d1lU2lf1J/An5AtiBHOw8XNG61+OFudHu7oE26RvY0HXbW9va2d1h72EfmXe1vbWjvbYRPWhJXh6xu3HeZuP6Pfi7du2a/EnoG/B5zFoAMsItFBntbOPb5gU+PRe8cf263n77HfmDIgU7vIUeV8h0B3xXr17Ta+R5P8QQOjllbrQDP08//ZS8jrb9nsIWHk/989gvoX//LNprr72q1954Hbxvy7RCku1UCro4PtQZHn5cfvwJeS+gRGh5fKR77O1MzCMLfO5gE+cEfwjrPDmhyQD9kVwxMm/eZG/Te4fWzTa+VJnjmIe33n5T/oDvY088il91OHFVj0wdCLwfabvt7G7BDXME8B0d3W8b6X6Q9vqbr8t2FwrqyD+VdvuyS4cfu2+Ch+VYk2XFoGx9+cFiPwzQ69f6BbvhemzpnP3Siy/plDngAX5r/5qIk0qcoBh5X0PI6/sB+B665uXu/XuyHZf4r/dK3nvvPR0QL+fPntdrr7+G/y10nQcoL774Ig+qbjKvOJJhIf09fTlvfFcY2CFgXb70pS/9S+H3b7f/wA/8wL8U7L88UCXo14OrjVUJ4pKlGTEidUoi9H1g0JmgPCXBeCCbbWyIeBIhnN19i2FwBCdSO8SC5NIcjKBMYOwQheuBBBQRsmPYWToS6AZJxW39MGiGhyVBUTJlh5tISvivZpxXHCU7/KyuNzkYNJdM7M4SUD14HFyFc993Gkl2pjkBk+AanVjgz3S8gIsI4qKS+EeZRhZMTVVEaMEmsuGW4DjB0UsWaAY8kNZKUWRwP9MP3cFXloLPp6yPjJDlyUxlSWio9YP1dR/0GBHATpoZkDzhm9FnANvgAbQOzGPlGgzAzeqGXv1isLqV4F45kOBtm8TBrSJDTgojPG8yuE3TShVdmv8Zmh5Q3G8Ax4IBLRTYeQkfo0q31qn1NUBHKNywp+jWcBMLvYhQKUU+YBeeaus7IUMpnTaGhQRO47L+jkmsI/pebG7KMor+1o8T7kR9SHJ7wLz5M70BP3Bf89F3vWZ0a/7dvyeZuL4kk1P4q5QZ+RbDgJ+eIOushAbVDDZbJJReHXK5zrgX5q9KxruzvSPj68A5kmiN1/q0vjpkmZHJdSM+42RsnOatH3pZB95ghf1Gw/clC+LBF4rZY4NvQt8z15WzdWk5PWn14Dqiyw0G5RkdFPQ5I6M3tc3rSJ316QcStmcP/9aZwGV9LRaDmj8jpweaAT+1XP0wMIDuaYH+3H/BIGz5ZuibRkdMeKO57wf5AcCMfAN9VshnW5jGCj20enRi2Wd0+1AOP6Ao4LA+IorZQXZw4Xsr/M0yGk9Gap+nxC6Rqc2NTdQUTdeWv+87WU7jP8V3aZRpO9Fb1t60qYyIVt/ukd26Mv6RSZp154HaeCwb4FJIpu32koXYHxuPmFs+rKNNdLJE3mHoNaMX6++UDVI/6baPGJ83Ttd8hZbIlSUVyBQR8l/Dx7VhR/KK+TK9Bbqs5Cnrz/YJAM17RKCDjbXNMtUhf0S0eDA+47He7V/WScUX8oF+vQBKZHEuKfZJ9LCEf1AbXOI94A3B5RLgT2wkhaIU5AcyQqJekUBT2tk9hXxjW3hV6mjUHJIi5I27FX64Gpea60iZFEVSzrJ8Ltwp/EZJysOXryt+4zbrp8OepfEk9cRf6Qs4ZsChg6wRochOM7JlKcqS3Kf6blCh3v43ga9kypNf67QjJkLSLuOndc0lfaiJkCdSI77dfteaBsthRnviwvqhCr2EbOMluW0kFpvANGRk04c/mXDnzu0WJwXeZybUM/qQarMboLyqAvgJm4dCC3xrGHr1/aDEZm3zHnhLOiKbfbeUDp9eaYa/mQmf46YiG2xTP8kwoFKlfYTejH4cyz5HhEop4E7OqfVhyugRIrgz/W0fCjzN8GyfjghlFHXOpdCaXeBHYRwhRWjm3vUrYqtCc8W4cspk2f5XpQ/w2vc8QT1hIXDCvCBLynRdl+CbmUUaD13a4jiQ3zKu8FnbKSLk84jOA3s2eQGu5hd5TbvDtg0vdf50TgdeAWs+BZ9ZCrIUVeSY4Nex434RUKNOAUJegXgliwqbUlkKNVJ1/0wZJiJUqE/uV8w17DNRUomNMgM79uS3jnOnkqkI8KObqRVGHgSfzSO28oY2NRK0Z2SbabNs7cy16YrDeu6gWfrS6FjWDrsUcoJaZ96h5cl9we8qtOBaS+JwBR3U2fIarOCHHcCSgLePBLxbp6ZRAVifaec1wafA36Fb10cEMhVZfucpcTysb7bCd4ZhIF57dfC2gj4gYJAC3TQ6yOU+9g9xFOg3HXCd8ORr26g2nQdxZb+vGvpBmaWVHtkNM9tuwFXjRH+OcY9jHi+coz2PMMySh2MBFx04SkkWWtvyOODrEITRV0as7TZ08F7EbSvmBwirs51Kpuyz9qHMgh8TRAhjXc7oeolPnDB/cbtxeHya4c/jQ+VsuazXGd6zgAt8tk9yRpSGOxKfoX1AlxEB3Yr9VsT6CGhtNCfkFU2lFJUoWhJ3mUUGbzml79u16xLcOHGDMf1QaO07ahta2XGPjcVRShq00bCcQd1kvqEcEfAxoqee9omW9Wt2Ozo0//YDn827+9fWL2Wbr6HVrtf6qirETSNI47pu1kRMBzwnxbhBoRl9ZEE+6gDlVVud5TFulxU6cd+J+QgAH7wCeSt35ouTIkLGbRricN+HtuG2vT6AbXeSccgHfc2PCABE5tKYpVZNJ/MTWWT/v333LnOrfUEMOLVPv4WitXkhXYA7ZV0kWtvX0BlrOtshJOvOOJM3Xxdkd5sLKOT7HhsbR4k0CsamE8ox6pzbJ/y8+RiS9vd21YPXGxz+5N3E/CPo4/mq+V2St+/5J0WwxS6bim+89aa86F7iUx2xdkL8jOjfG/b+cILvHWOghs6hXn3lVY3YbHtrW5mdsqRgm+bazh05yXx4rur48Nwzsuj+/UPduHGDDe1DbD63B3e2gzfaPec8ZENiRTzduH1L3szZ2Nxifr4D/gV+GzpkPIl+0OksjQpdvXVTX/zyl/SFf/CL+vDyrP7cZ/9n+uT+0+ijyjoUTGWmOnThGM1S5PvCeW2PlHXacW8/Ns/2p34YyD89VhJ8Th/0cV/n7b/0Q39QX/rCL+nb3/6mrNsK5ExMRIQiKaJEYJtTYnAp+xtVcn/jn9Fd6MEBXESAQQ2uUu2cFuDhkpdrqmbswU2TzefWoV3whh+GCXBpGra9bT0MCwXyh+sjlBLjQRGXKpny+JHclCyyHzz+6KPE+kBZMBfdVGTKR4QxSObd/uMihdzua9ebZ68vZ/RgfbtuJj9K4KgB30JAtbNhEpqZ63rjyAQOnL5GHHGpLKlSyrpkgV5QJ/mnLbwfYhqF+rNnz+rSI480Wxq31y0HbGqeYQN3m81E87O3t9dsur+/J8+TH738qJ770LM6ONhjzFk2mSu822+O2YgdmdOXTPS+XnubcbhVhBTwHZz14GiXmMl5qNpOFoBSkf8sm3390DNGdko6ZQZxcJ/19Cnz1Lsywt2dbehU3WYT8JFHLumIjctQwNfa90g98nxC6GNijJ6gYZ+aJa3PVaZV4b/SZp+0fwTtEel3QVqZuS7U+FWS+0jagpKucjfZBuVB/YgMEdHa2hvXoZA4i1PBPhFoBnlhhtcs8+VbtaMCFq341leCih+ALJcnjGXSPuvgz37qU/rExz6mfebq+zwoX/RFM/OLkbkb0inglWkjNhwUEeINnQ46w8Zi13cq5LKO3GW4u4f39ebbb+sW+jQflnuJPT0H2GbD1OtC21mgueoN4+vXlAX5wTujQ+fBkZwpDuN1jhip32B/whvlZ9kUv/zoZX3kwx/R93/+8/rUJz6BTw3apv0I3zklxx/CQxb0ggwF3IvFoE3W8h1ymcfml0PHA5aVJhiZKRPMLrHvKeNZQZYaiQ/Munt0rCMeBty6f6Sb5NA7RyfkwqUW5O5+e0fX797TneNT3QHuBhvXdw+PtALP+QsXdRF/Grl2Ls+mw6o7t+/wQOdEd+/d16tsqL575d3mi3fBc/XGdfnb51fJ09fYRLd+bt26jU8etxh55JHLcBrNDj15vkcGx1MPvyPz9114OsNm7QayLoZeP8g+5Iefe04bw4IyyP+482U2yl959WW9++47epuHejv4/wb7ExVfsz9fh4cvfPFLus4Dg03sde78ebm+6Qc7LlmPebP96rWrbTw5ZgPdY8ujjz2mS9hlwbixQT+VIu8R7cHPRR5qXb58SZcvX9a5c2d1mXwRSGI7PProY3KuSPRtOTyf8jfRvv2tb7ffWsctWm454uH0EbRWzDts0032xoy/h87W1o52edi3YEyvrNlefe01mT9I6Jhxa8s8scdx89YtvfXOW/qH/+gf6IUXvq2OvhuLXhvo64Bc5Ny1CewZ9kaEvUZo2df2uN8hNib8MEDadUXnkWN3Z08xwcXNAAAQAElEQVQf+chHmONu6QQ69l3numZr+k7oNEvSdoI6yGdMYi5cvKCJcfYNHlKM7P35g4i3eSA/kju2yJcrj0+l6IQHEitkuXd4KPtsZNHkINT39sjvFvmC0H/iT/wJ/fiP/7j80wT/PDozRvjpn/7pNrH4Pb/n9/zzwP7/qicHYF5hrKKIIFWKidJSM8YRdzMGiYi2cC4YdmCyYkIzQZ5ZmkNl0o6hsxR8KJXFyXRug85EQrXjGp/hQIVR5yZLwam6vpNhuq5rTuMnMBNJzJufZmFYDOBLVRjt+56J4ChP2mZ0smRimaXoAk/Erb8ZHsyf60/ZxOuAX8BvR7IoueYLRARXR3IZmrwTzpe0mRdfRySyzzo6PiZZnsqJecax/TQsCziQ2TgCJXigcEFNVpUmdOJ64+qQJ8FrPTmBiIZSUqJuxNE92ESJdVfqnJBnJi7TXBtMoT8XUqQcIP0wCPGwwyzDeINwfMCXkRQGJHHQW8fw7gcYqEwuAV7rbpMBwxXtJ4JInk4elm/JRHwYeuSuNFcVcFX4KKWAMbQgWVo31rnrJugu4MelQ8cJ/8bphHXCYORFgO3XJrmh5genJNLpwSBnHiNCltFJvGJL62xFu2FOSSyeUJqe9XgKzgkYw/krY07MhgmUar/IUuRk0Q+DzEuPT7m/+xa3RWoJ/fsMkkgooTD7UMnS7OvBwJuwPbJ4wDYd874guQ4UlCInTvM2obeIUAGvbWv6ntxvbm1qwFet43sMdBEhHx12zIQ/eC3o9ZDJluX0uQIz4n+W03h8jgjsMH9QIkJJnBi3uLbuBga3xcYg81Oxk3m1zsUxgQ/xWiwZznhHYjAi2gKBE/G9amWBXTt05UGpIE9marbDKJoP9UOvDp24bYPBZIMBaDYNknzFGb3J5WRueQRi66/A6ymx52L+HDfWr/myPn02/ICtIoJJyiYYJdNufosvWg9SMOH6/xH3p7G2bVleJ/YfY6619j79ud27976+i3jRZERkZpBRZCaZZRuDsYRBMlUyRijLgI1UkpH4kB9KAlk2ZSPsMi5bVmEkbJUli5KQJYSxwBZ2gckkySa6jHgv3ovX3/du359772n3Xo1//7nPfRFQqk9kEuueedZcc445+jFms/bZl3iHd4/p8Q1xmb+gzy+AFsS/6XgStQ7seyN8WUe271NbbrBxNG8r2AabD2wsD7n3YJSMv8qGjy2g73LCYtELDQNYfvO7gN6cA9VS0s2KCPTYy36W6K6gQ/ud+RmtRxcbA4YmcNtfluA4wgeMz0js/345Zt1IoS0m3XV8yf4Gelpkd1XXtfJDQKfBZhHwAMCAvOKaoLXybXEwt0R35AvaBYx5c1+NoQAdZQDeuKxr685+OClOZSksqif0MmrCv0aKUQ3cR1fI94YHjZIxgdzF/NCX0HP7hLzGG7RHhCBHmeS4bexT+EkwOksj620N/7LuvvLVr+hP/ok/oT/9Z/6H+kO/9EvVHx0nyoLNWBiAq2GsZVpj0eW7n70Y8sbffM1ZVMx40bggT1W9MGaAH9uk8pfoiEWd85XzVDoPw2BBDnGt+EcbjPN42wxNyP5jHPalLEU+pBl/TP8D+b/SgZZld5/HiysSnTpuXC+pQl5o2kaRIeu30NaczlPGYx4SW9tn7EIjOI3Ld9OQVuNgG5sVWd8RUX2am7yw6sgTCf4GWkhT6VSc4BKX4bh99uPnzEbHxK99/ZiDxkMW+Y7LE15IjSzGTN8+kKUwLipd8+UYsn5ct+zmx74NkADCl3p4G6iHkn9H/ksCDn4WxotfCXkiMAyCh0IFG0cULekLSsNzaYtCqri4UQ9ZHkVWf7WPm25gT8PJF33mybaICPEDOyNxuwDPII8fyZkdum+RqeuwSQi4UGTSH5Vv5x/7agNM2xTZB8xTtQ1G4Efil93B4wpwPbnLbSGpYx7JSFmvhmESV5RURgAC5zT6xYJhbV+PDeClUNs0cmxQlel6TESs2syAhCy2yqSSRXTJzT1y9eTNzKS/p1j/IzycqCc2evhbcrdNm2LdM557RMh5u4Gu+TnCBwwT8j+taFAf7O/QsH5t+zQdfGvCXoKBnj5Yw+9GFfTRda0M44NC+4tlgRQ6SEW4hAo0nQszC3qRIkIJXss/ED8+eD979hx5cls+XFljTmrAXXXEWIUqPce1dW0eIqLSNz3327ca7C14jGAA9wFd9OhCPBfwlSyVrtsse6HNfDgmIjwm4JuSrothIcNGpNw991pLXHSblx47eO6wriJCE7Hk9hFdjabN+mSAfpUH/8rEjgwf0KH5LgUfR37rwDgSuvZpWFdmqkH2EXsIehGBjRfInBIAI+OowC84wOfnAg3HdHc6D3uccZjWiA0LedljQaWRMYXKhI+CToW+iJTpliignmT5euTgQcE/383fhHwMVUQwJ7XVNhmpkqX6Y1CfiBvL9XScbS3xVBJyU41tO4PhpjBXo3wlOI1LNNKMfPymbaKzllPaPCoylZQAxHdZNcU9q8I2x2jgb1IYjjKgT1jT4fGhrCfnqidsXCeGZElgR/XoxnuPUoouXbos2Jb4ZZ/sPM8ltkaf1mGCM7NoNutkO5dMJbAJ/xMwqtekCb49Tx6yEfb3qZoxb9S7tmMtvdBjDv6DccFoz037+/vyX83Zn7zW8lxov/HXMHzwwUf69re/q3/2z35N3/3um3r//Y/09jvv6wGHLD4sb5q22uExhzH+wMEaa6UB+jP8omsatfiJ+bVPuMCdXPY4NL/PwYkPTzw/WHZ/as6wWYocx1kKe5e+zifZNPUQZ2d3V5c5+D0i78+Zozd4eXDsNZd9J1Ju/9Zvf1M3fvdD/ffPfUN/7Wt/VvNs5cs++9RPIkK2jeca73Ua8BvG9ijQTXQbESolFdRHgA0r9Fbo92DzbT6tK7e/tn5Rn+ue0d/+P/2n1a4hKQM62KYnfkfHEXh8uNKd5rKIUESs/IO9wYjuaFAw1rzYZ6nCR5FxmHbCj9tcGGpWXP1Xivn1eO9bLLPHmv9j5uZZ18k4EiIeD5NMJ4NKZsWRdGRJ1fkJa21w4LWzsyvPQSOy2GcyUxEpr8WN3zowrlJoV2gk1kFPLeBvggRPyN5BWyoyHh7pExQkebCCXDFSJnm8y0AM2Z+4ATtWuNpG3ESEPNoxbNnMb8C79bxG/nTxGtwHqXPyfClFzg3bW9vyJ9xthxlrHPNhfgJsAwdND3lR44Mvx0siZ0e8maZpdW1b9VTScjJgxT2VCe6n1T0mmTWXzFUd8NqXbkQ3m5vraomNkqn52kznzp9jTXHC2nuBnANl0lPaPp8w/w18oB1lSWB7KIMbrGM/KvhHlTb9qCDYhD9FhLtUOV5VwT/WNlip9xHftL4FnoAnAPiZVKCVPLvNxTG/RPfimlzwB4G/IIufTX2CpktEKDLk8S4l4CBCUsp07dsRwZBJyS0Y1zWtvvbVr5JTlnr77R/orTff5ND1qs6jn00O3gcGeq1wzP4qsph01WOLHQMkR6w5fVD7hJw2kRebDl9nvrnG4e13v/u7evjokfY4UL53566eUO/ge0Ys2n8m5lTzecIeq2M/8Zg8+Yhi29v/q7+wf/Ne3fa6x+Go969nOfD92s/8rH7qp35Kn//8G7rIYa33YWsckvr7ur3+Mc/mzz7q3P7MhQs6t3tW3juv4astPMzYTzv/LclnA2dYPtT+5ne/o6u3b+u9K5+on/AV9izOd4kfTtnogDw4YJ8DeN4/OtZj1sVH5JFj8uGdBw91gD722S8es1Ze0nYfnj/+5FNeOHwqf1LZh+kPePHwCF3c5wD7nj9hzgvWGzdu1DnBa6AF/BxwiH94vNBiOTCfHdW432Sv6ViazWZ1bzND1/5gi7+ab422EZ/yemCbl1j+6wTCQi0229zY1KzpONg+h62/pl/4+V/Qq6+9phH+/Mn2T+Hv1o2bevP7b1YfuH79hvzJ9wn/OOYsZw9+/cL1EXMpkaKByffzvIw5xwuE5154QZ6HDpj7jo9PdIjsS3Jv23bq8dvA3iO+VmadzFvVPzrt4N1rQ8+FC87X2qZhjbiJfTaV6LlpZ/ht8DLisQ72j7Qx32D7FirI43EXObCfgVPgdhyUgm9STPME/Q3TpIFY+ZRD7Dff/L5uWr8+T6rtQ/2rAZ/72G8/+ugj+XLO9jzvrzzcQtdb7EuX2Lsnh/trsZzXTMe5iyBSJKMiNOdA/rnnLmuPOdp5eQ35nurj4jPP6ML5Z5SlaIHPtMRboXhNbNirvIha4j8LXuocsm6/ffuORvTmOBjhtUNGn9tUOYm3Kh/w1jHUf6I/Fv/3jYFf/dVf1Z/8k39Sflvx5/7cn9M/+Sf/hDciP9SVK1f0ne98R3/rb/0tPf/88/qH//AfslD6riLwhN9Tbia1XSsnzSWLfWP3osUOYEfxs/g1I/COOQC1MQccPyJIpj3GXmokgHoHGQ654AAD+2nCKUfKEmdY4FgbOItnENNpSTItgbAE/oS+Qt0GP6pBtYRcgnOQ/6TIzmRxJwZ7knUinaBHlMgTtJPFHoHbtA0ONUrwFRH0hUKqh+UDGxg7mZ8jUz38G6/vbn+K0zILOoY37IykHBEyjPkecNjk2XCZhoDA0x8eDRNBhTbDclMhMRiPk7PlTfoNZzq+G25k8jFfllH0e9wAH2QBV6UM2SZZ0AvBYjiXc7zx31jfIDDnTNzLughXSB2TlvEaRsBb315UHuw/qYtdI+2x1xGBSLdsp4HnBl6XLFQG9GN9LrGdYT3WC4UBPdpu87aDtaK2FK2zADKrptF2nTZ589l2ncxHaQidoJop+88MfS4IaiesAZn3eUuc2D7AY11EhATsnINGw8yYuDpwbbGwGtC99WBfcV8C18OP+X2aJMyn8fg5S7LAPzYbKtSNeh285v+AN8MdPrjsF9pgkrQvVHj0YZkjQr6aLJDMOglFhPwJnTXgz545qxKp2Qw5rUCArbNSCj44yMnM+ooIaBdZr23b6AR6XduBM0jag0bGukySeuQz30Hd/Dj5G9+EnkqmbC/zbt+3DjOL1Y55J+jNagwzVBHGoNpeSnJgfgwPWdvXWDhM0HwKZ32Zb2/QRybVEybBHtubd4GmvvSCL/uu9e+NXIc9TLiw+IkACOZ9gGCcJQuEJd8NG+iobTv0t5B9zLTdNpEXjllAjMTxITFvm/b4XzI+IiqOpikyb/URntu2VURU3S3IUyM4Cvp2GdFRxS3JvE48m4clvlbwrwHZBFrXF7RZlo2NdXXIcvbMmbogMb6I4ICSBXTX1jg5wB+8ENln0WddeBObJes4w3ui3CCvRaaW+GKP7gSOCX4DXo6QsSMW27ZRR/6kS253LB/sH0CjVdtQ6LctCrjNm3EnOAW0cbl4oi3o3DpxeyG2WnRieLe7OC5GaLftDBNBiYWqcdm3sqz0Z1tP2CVKkWOvtB0HGcIfJxnOi0D74YjORom+EGhq/zBgbE3CbPgXuLSIZgAAEABJREFUfQCYN8DqDxg1sKOq+kDPcCDLlMjXESvWvzFUHswnbZiKHL2QaU5ZdP/Bnq7duKV//mu/rt/4zd/SEYtD4xzR7wxdepGwYN6QdQMjptUig2OxQ8cFfbrufs8XBdrWrfVkpk3fONxvH+3xuxG5FvhU27UqGMmHZP7zxDVi3bgiQ00UzfAXcZVMDsrGlazAR6TE3X62JH+Kq+B3CxbH1v+ErwqQgk87p9m29heB1zp6qkOPN3yxbSglU6bv54ggllkgo1dMgCgon4rhIacA1jK6uM1+0sOL66halYdTePtIRDAsNCD/ir6fJethxChuMz8DerdfWU/m2XYayAkB7767jDy733XHnMdaRgjUfNjge7PZGvmzR02ppzz1xMvYTzJ/Al9TOpUsCqEsOx3GioAvfkSrbyOL8lp3u1Tjx/iMJAJfpc1wFQXjJ3ykEDduq3D0F3TrGBT6WBXJ8vT4vH3C/tajuwlf7rFdOyN2CrhBEvAxsDE2z9aduJxzBB3RlxFVZuOhqoiUL790sE4mBmZJBaVH91GKBMyAD654oi+kno0aN4kIXOKb/bCkbdDAMxojXpZwP6ogmwuAglWN4DcNq2+g7v+A0J8EU4QiQw3x0eCbs9lMDbFRMuXnHhtaHtvQ4zfYFJjnEV9IYBL5R/ANEOmrTwxK8GWkfBXkGJDBOvb4EX1khEbgT1hH+O64Ozo61Iw1g+fWE9Z+5st4JuBGeBixgeeG+kKdtkccAApjLtHVctFj5lUcOH8+ZCP6kI3nBC3TNB+u+z6AZ6R9VXesuIY2wWmeI0Lm2Tk9kCFLKjMV/HO70G5mka+RMS7VXvSH4TKqDdw+Qsd668hP1mFGQe6JAhZIGw8gGvCnUkqlM4E/ItSSw5fEtGEsg+vmwTYZoTuZAWi6z+N7YmbCJqbnZ8sZFYZfAE+mkaXOuSu9TyrQFDjE1WD/iBTka7tpLMH5FAco4Im1NLR7dG57u1Q/VQiWkWMA0+kPPpEKHiYlOpl4jljZPSNpf/oT8uGxnwzjAhhsmKIqL9aJnwI8WVIRoVW9SDyPQHt8iD5Jwd1jRmytCD29CrAR8eNN2GKs3ZGMrX1Rn5XcXCBBaEnBAzAmNaBn47cejKyQvxP9NcSPN9V7HPh4/t7kIHOf+XyfdYLlEtfE2B5/tjyoRPb1BXFAl3r0bQOULOiyr/lCOuWHu9d+9oOrV68q0cXFi89onXX+gr3VQzbf/pTe5cvPqoEP4zw5Zs8UjOfHcWtcLb7odera2oZ2d8+Ap5F988GDRzpmH/feex/qXcrb77yr23fuaQ38O9u7mjHO67m2JReXgi94LdQyHqwcOg7kIXFZBuNx7vOh1Rpry0PWS9UW9HueG1Fojx8FOcoHRI+ePFYzmzHH9Jozt9rvbnEI1ZEPTpjT71D/9q/9ll4+3tZ/8uX/QP/ec79Q7ea8Yz1kpiKiFvutdciDHAt+LqXI/EBeXi/50GPOgVuiQ7dN8FLH2CA0VNvQluDkUabzv/vG/1j79x7qv/gv/q8yTsO4/Wm/FPWnIW5JRn6S+B0R6ChrThBXZLC+Q4dpGxMvIGpKQ8/qJwI8VKfKC53U/ePmSpd2y+W9s/VsHrKkCqXFNh5d/fN06AqPkL+BB3yKmMhSsF+jruv04ksv6vnnnlVDzm/wY9NYMq943Jx9kW01cpLm9pGxE3oJGDI912EHKdMiq8aMAwR4zzMTTNvXbc8BwGNsWbLIhUH8OPasA+7gLoxNcB8zF3T4W5bCU1S+bb+261gTnuiY+cHzgNfYHfru4DsZeHx8oFJC/oqWiJBzeJaiW7duVZtt8/JmIMZOiJfR/gpPm5vrjEn6e+5BSfiSYIVClANjXdDCc/2tBLf7fQuaJmIaSAVMrLPuL9C0nemqMT2Bw3Aes0QHDXJYvnffe08ffbw6fPMB2HCKBxWjT2NcGbHqmcandzpVEj4TrOA2pNsmj+d5RJduywhkAU6J/Qvx0CsiGFt4Xtm/4DcRtMFzA86SiZyTzH9EaPIEJTdNsq+5TNCwLNPqlxT8AKvPLnrgpWTxcYwMv7O7rbff+gHPoR0O1mnUWQ6k/VftPuQ/Jgf6AzAjawXT/OjjK3r33ff1mNzQdXM559mOvpvs+tqmb9rbI3eQ7/xC0X8x7nzjw+COmPJhZslU9UF8esl8Wv0Yho852Jzgd46P77LX297Z0QZnFHiiznNYvk7d/xfE1evXpIzqg5usfdbJG/7wnc/l2rZowi7OiwBRn7S5vlkPci8/c5GDz/M6Q+50eebcefA+Ix8am94Ef/6wiPc2Qk83bt3RO+/+UP6qrIesbW4/eKCrN2/r7v2H+gAfufLpVT3c29MeB+dPOGy+xoH1/UdP9PjwUIY/QR7L5zXU2bO7+P5c6xzMWnfWi7DZ40d7OnjySDv+aw980Ppp0d2cHL3OvtfnKW3byXKe2d2VWM9d47zxGofIVz/+WLdv3tCceHO/5x5MrDXytfe7bdvo8qVLHIZvVbpt00Jy1CsvvaSXX35ZnpMa9NVBd2t7k/mk0y3wff/739cc+s+/8Lzu8YL24OBJ1fVv/Ma/0Lc55zzgLGjOi1cXv5jyV0ntYqtEZ8fkAbun55IFcb0gtnrWJm73vUnWK7SfHB3pIjYlLanHD6Ip8ne27547px3Oyuabm/J6eJPzpPvMo3PbeH1d+8zdlsNfV7S9s4us65ozJw3Elz9wq0jhrvJatFheiRcAR5y3ndgd9O777/Ey6br8suM89n/hhRd179597YArQlrg894/+rA9wTVjDrx//27NV/Yrx419tDo6FevrBJmds/3VX++8/bZu3LypY84T7t69r7brdOH8Bc04TxtY75lX++m7777HWcY+3IWcf+7evactYvATfOqdd35Y+bS+tsiPbdtqe2dbA2uU/SdPkOeQcT/Zn/z9Jv8P/sE/0L/4F/9C3/rWt+qn2/0fNrzyyiv6+te/rr/8l/+yfuVXfqUa8fXXX/89ZyUicJhFxWuDO0EdsxAjR6khqERl8TS4Zx1BJTmY7AgjRu4xlA0dEfRNajCgHaYhoUcwCeJUNmaSCMUV4GsJetHnEhG0CoP32tjaYGHQKkvKByTJmIkIM08lU0Ei9GLdNOxkThoHJKAVzCTDR0TF4c1BT/BJUf+Zpvv91m0iaZZSgOvIrcHswo+zCWOf6sDjaJVltVMaXlwOPic6yw24XLLAG5WAP/PqwLLMgNMfJBQOwUkOlkmQa9BrlsJEmJLHSUrkI8bk8RFRdRnga7tOM4roN2zLwmStJtaZvNh3gmoJ/mMOSSsOEq0PezxRut3y9CRSB7c3uie87VvytssyWRbbrsqJ3QaS12oykYJ/HtuQrMyT623XVVn8DIs14I9JCPIVIrn1tT/ge4avFOxsOxyTILyQ7vEV95k3LzpHbGterauIlHGN2GbAbubNOnfC6NoOXRUFMG3X1gnVCx3bcY1EWZjM/GnApm3hJKoOUSD3QYUDyZGE2dHXMwGzAmD8Ats3Mg8z/JNBSoV2SDzG2zWNuqapCdK8zUnIow94UvIBzNHRAQn7CFl7VZlAkMi8wAYsPTRnQjFcliQURgV9bnOSDfg5QT7MpCWTwUSlxz49urHskakOeQN+JnRhH46QlujZC9l9JijLYtg6FlyHxMAxk8zCPpYFu7TI14K/1/xUvlKKEtwe50OgLEVLJgCBfLTvK5Ai1CK3ZeZBs1mnkqmOew+Pptc2xrus8SrGBGUBHvuT+ZjxcsT4TGfO5Gzbm67lsH3W0I2fDZ/oZQZ/zhVt2whW1OBvbh/ILQvkMc4Gmg18Gc74n9btq+anZMHck6qd8KmCP0RJpQs0kv6IUNM28lh/osF0I0IP9h4qM+tG2Po9Qo8lUw1jTM9v3atPoIMsRQMxUjLxrbHWBf4B3RT6jN9y9jy7HfTgjuojXYtvEuAz4rdkqpREXhepoW8NXblvxA+ewladKDSgC78NH/HjAp0j7O0/Z12gd9s3IRSS7F8zJt/MqPoYwDWhj4jU06tD3xNe6bZI5MD/sqA/+OmBLei5x++8sKgbKOpLZKaLUaIwBmRZihJfjrKiFdDMNpXc6Ybnvup0jQ18yaIIxkHLfKIGZUCzIp1UwCX6ze+nn1yt8+DtO7dl33nEYYZ1aphXXn2FA4d14o5DRvssyOzDx8xXXpwe8wKtBdeCfDMS664P6GhB7JywqbMuqg+jbx8OXLp4SV3XwK45go8s1AVvor1TC5wUGsiXJ8tjDfA7EG+2kbgyUyikHpSY9yV9PTbq4c3PKvQDN7qgx6d3HpUeS4P5yZLoa5Bx+znQ4QS8cbg4llyapqhQIgJeRmUWwR6+OGmCtwCn23wf0bXHuAgmjbfHjvYZw3rudpvx9/iJ4XwfgM2AHw5JQCGXgXG9D35NF18codUjq8e6lFKAGymTIuwPkv+kdcmBdETB/0f11H1QP/hO8YYTNEp4Nj5UpoG4GXC80bTFhR6s6wFdZEkaQk02avFR6yLr2JG2olRIIAwjgulxOYAbePRVMutYWFNE0J7KYr4G+Bpq24BcQvYBXZRMTxPVf922ZP1jnaX5MS9Bv6QEl3l3nphO6RZ4G4Hxs/VSMoGU3OZKMHZEd64bpqduWzgnaQplhoLSwncGdUrJIstqOraNfCFjQYZgV+G5xjgMgwrwDQAiiZNeypRCcjG8nl4A+tl50ve2NJoq3wYINU0LzxNrw14jfE2UHvtM06RVWcEF+BlGmyAVcqU4L9Dt+JmRNz+zVwkV5CqZSu5CNtBJDOvR+4gOacIPBj1mE7rPweURse1PnT16/FiHxLXhnKO9bhiJtchQRMDjVOMwBAsuIC4lq6/o9Krwiorfc6/XGwvyRNe1Nd4jQvyAZ0SMiUKAMjYi8JOe50kNOaEk/NPm9YNlNJ2BGEnabWcXr49bdOi2YjuBx/lhQln26WS8JsnPtZ/nqlcaR3h3XuurvkdoLymDnvo8qGS8mVHXCoa3/W0LC+Bx7gOVHwW6KvOIfkd05vG1TNIS+SfaqVY48z4QC+bJshnvZJ7tp9wjArix4qVSX/yMIBvHSS50q4dvheR60zTwWmR8E4yUkrRHLeKaGGdeW+AiaKctKFlKHUP1Rz90cNYrbopIjV6T0evx3BToIxQoFWn4qW08B8X1CfoTMrgeIbnov+Y6HV5jyfnnPgci5y88U/3EA1e5LYixgY35BnGykD+5t+RlUIH3hxwM3eRQ5f79B/Lh+H1eCh0c7POy9LCuK3t03OPzpjPBCKxVTqwvz2WPHj3Wzu6uLj/7nKxXf3etv0fYeVNTMjeecJh8pMyGQ/I1NU2nHh98zKb5gAMa75P8Ql2R9G/KXzVwCVyejze3d/UchwFnz13Q+samZnXNUMh3i+pPXduoZCJmEAuD4jRuxTVWRuEa/Tln+esWOtY0/vBKQ0xb9hEd2ycmhYK2lhzQsYbe2tlFfzMJfFOG/LU2gvFFSHEAABAASURBVE6Pb73z5g905wef6D+4+Mv6X331V3R+ti1FaMI/JvwzIjVBO4I2HDsZ59LiN/Zhv3hzPyB1nPlw34LDVhqq/0+SzH8pDTXJuG0D63wVk6mtdk1/+Qt/Qr/+a/+lrnzycYWLCIAly9Xj2wkvxu9cIPfBj2mbH8NEAK/QCN8D8Tb3oY1tzXNFCCOGNyxDaTI8t/oTMv6l1y2UiJDj0Llfp5efBf4ee4vLNLhpRFcL9hQH+FlEgHpUliLTMm9eL3dtpxEljdjI80YpWelVHdA2mE+QRYQiCz5xwkHZLT14cF/Ow3scAC5ZDwn99/jwBKzxWRdZioKSpZzGzSonDMBFgA/YZBys8xPaYG14zJ7Jst69d5eDrD3tPd7TWQ7F/OHCbQ7aAnh+VEqoaYtmsxY/X3CQdUcNHV7/GmaGjm/cuin/55gLbH6GvdyspCYO2gd0sv9kD1mO1WO/kdKzDzau53j58PwLL8DviF4kTeiNQo1n+EfAEb0GuphG903oU/K+ZJpG3eblkP9fhEMOChN+1jmk9RoLcTVnr+OXF69+7nN6Qn8HjzPaUkUlbBdHibBvh2yNgvGK0NNiuv7KOOdg99lff1RGTdVePTmoxxyhUlIeU079W1wTtp7gc8IGvoOdVsREpkpHlmlU7YN2BtzBR8mUaUaE3CbukmH12RU8g2kVW9AJeu7eucM5wBKZWtnvd4j5TQ44jX+fvLT3+JH20QVaZI5/rDvA37p9Sx+8/wE57Vg+MLQOL5Brd3lB6Ng+PDiqfXNyiF8yruM3F8hdPoj1IfJEHMyaVgV+qu7hHVbqYXCgk9/4zd/Ub1L8H0C+/fY7evOtt/TD997VdfzFh/4DvJ/gI8fsN03fsVDIWxPtC/YOB/DdEDcz6IZxT9J9DlL9qfqbV29od2tHTzgM36fcuXVPd+/cRSeTDL/ERh998onuOf+zflkw33qt4JjtibWXOOd7kQPqzd1d9eB9wt7OsbTGfrCUwpnYli5wePz0a1AcG+fPn9UWOm27TrO2Vdc0+uLnP6/nn3tO96Ht9eX25gbagAf6z547S55fxx5rMm7TPcIG7/3wXf3Ov/wNvfW976lfHOtVDsG/9Mbn9Dov5QZiyH9FNetmrBEW1S4+Nxjwo/Mc8nboY4cY2+DgvoOPiNALzz+vb3zj5/QLP//z+umf/pp+7g/8AX3lK1/RG2+8oUvPPAP9GYf7vKDg8Hdza1MRobXZmhzD3/vd7+ne3btasN4zTct8iQP9sxySz4gbZcBHr0fMb7eZU9/8wQ/029/8lj7mxUBikxb7G9cj9vPvYdsr6Nxf8eJ5JtpWq9LJena+6pBrDt6IkPf4/koi++IGerv87LO6CO2Pr3yCj9zSEX5xzB6gaztdunhRuzu7Oj6xT1I4L1jS7xhZAmM+7Dd7Dx/i23f1tM8vLdaZZy9cOK+mJC8zbuk9Dug/+RTf4MUDyjiN3SLb/dbNW7p27Zr8F22XLl/mpcYaueZO7TMvbdeRJ8/LB+mOsTt37+kEXx2Ia88Ln/KSfmd3R4qCL47q2XP5/ySb6HeOWOMM0by2yBTob9a2+klf+W+DgV/8xV/Um2++ScKb/pXixPE3/sbf0DoHir9ffLRdJyeXgaSgDCWKn6jbYUTwrzE5zElyTnpJ/4zDmoZENJAouq6tE9iSROUxdjg7iseO4NhhsnR9YDGVESy0OhnOz54o3eZ+lwUO2wPnvoKDZEn1TIrmwcFhegpVen579JjFqJOKddMhw5zAWXhxIl+TlvBnHnruAwnCvJlv0/LkZShFKjNVEodkATFBIKiLJCvqC4InIhWUAV6MwzhdpERvrSKYgHBg9/FAIDVK2mbwZFoNSaBtG2ik6jUxPQGPpetC1rKNLMj83M07tRxWNsBnKSroOTLVkEwLz7BBwpqr0L4gGa45IVOPCBYLgyZ03hI0hh+ZYHtkF1fJQiCPcrAV8Jh/L8Yte89EdUiCXzIJeAM7MMZBaxjraUB3I/wWJvBN3gA3yGXYQyYgw3pdcoLefT8m2D2hHpCAEBP7jVr0SxLTsYzbtFpk8/hSsk7IlqWFZ2Fo44sIFlQzHXJwZhme7D+pn3Cwbb1ZtW56bNHD54jeBurmzfQKslnv7uta+xpaxZYe48ktpIp7YKz92LpdZwIFSgUdmw/z5v8A6PD4CI6EvmcUJgT8y/b1J2U83vyGQoJf1MP4ItNeEgtejNIj4xf0PVnPZh39M7XYa8I25tljIww5qe1aNejGMrs/ImS7FYzeofNAQD/34B+wVYOsJRMYCrbJUuChVU9S9URhfCfA7Z45q8OjY9oHmc+O+N3CjmssCu2ztp1jfwFe91nfEzxv8ebXMrpe5YAP8/sMk2ZQb9uCXY80Jz9EBLHdgn8isQ8sDs7j270SGwvxeuLaevBG0LZBFJVSaJp0zALENMTl+4gPR4RadGEeJnTlMQtksR494QukBdzpkiH7ezLGY3v8QdR78PT4x3x9jQMB+OLZCy/r2L5vf7K9jMOT+UT/nMnQunbfMZsA823faNDvAt9eoCPrwrnGb4atux5fsu80bav6Mg2buN52HRvrYxZCraxn+0wppU6OEYGeethM8tmJgn/u87glchZ8xHfA0FPKNEbsWjLxoU6mb3nNs2O0Ae8Gc0RGUQCDIRQR6LBVQUcR0PP4puGZxRly2hcSOqXtVLKogKOncYpU5gqulKbWB7cLHNwH8HCrtsNN5GtAd+bXi1bry3dv5r1onhhnvff4wMjADr2IyFqQ7yPCw1UylNSNw3wsT5ba3NzQgg3RCf7hvyjwZtpy+hMV5nfAzqbLMHnMJovPET4G8pljBQZVIrW9uV0/VeOFoxcmhtsg5sXlODA/uJh68lRkwFmYY2x3CITkeUSRoLNk9EWo0keeCXnENVB3fgOIHyQuWeNhRi43T86nA34yobAeHhfkS+fvJf7kse6zDwncoKs4LJOLn+3fErx5PHKb7mSmJZluwHdQN4clsR94JmCN1/F1gi+bpvOS2xP4kdiIOMUJ/yscwYKfPAGPA5oYKVFCkalApuTu8bblAj91fWB+WFKPCGUWeJd8cCue3edyQuw0hdwETdhS0hcRkkKRURekFicjlCpuBc8k684lIuT8yU2+Ej58H9H/RIFNZYayFBVKRKhJ6lHAs9rQWocRIV89/CZ1jxmRdaIkVO1fJdMgKpls1Mfqh2hJI4f3kYznJ0sBJpQl8dGlmoaYwq+t71JjJivvnq8SPAK374X4873hMNo6mrHgb8kbMEk+QOPIMmBfw4zoKhlX2kalFHlh7Lmhx7/t9wP+5HpEKKCxdDxZudJnPmH7ZJY6fkJGuqg33ELWgedY28brqYyU5XduMW7b1/koaF9wgJjQcDHO5lSOCX6tEinI9ys9R4Q890wYFM6UADhney3lu/3VPtmUFKCqtpPEE88Jf0ULZDlm07UgTnpoWN6EJgBSpGiqBRIMD/hu6CrINMDHJClW/eijQXcAKRjXoEtxnbCu4yaPH3i54z7n0YALRYhh5IOBu3GpXlUOckRf9U7uRq4JQPPoMQNxYL1EBL46Q46E7KTMlOk6zziXWBaP89sc37PgoxIoQr4m7DSCt+BHhb6SRfZR90krmBEFVF3ixxEh2270wTPdE31ZiupFX0TUXPT02fwU9wPruseu+jAFCpmgP+CDbpuQAHSKkirMFfbniIAf64Xe0WNcN7SUpagksFlqw4gPu/ihgMN5oifXONe6LYG13pyXUDbUpABHtZkJS1XikFSUUoR8RUSFrb+ou7UwDm6Iox/xY1gX9z/FX8e48bOCHB5iIIqrk6hEyjp13Z8ou8dhY9Bm31mSt3037x1z6RkOBDKbeojkF0JepxzxcvfBw0fy11j0zJn37z/UIw5jXDCvIoradq7g7nVXwb/3WfN601zIJxeeuVjjwC+bjvHXNfZgXqtWWHxjQD+P2AO53Lx1W1euXNWtW3d1995DfcIL6z0O+9c3NpWlk7/fNrJoi/2Ydb7AV83nDJxL8tqCeLPOS6aCf9ZVoB/LzntPOffwqBNi0nKvs9ZYoxR070NG55IlsbokN2Up7EVwDPwlmwb6rebQqYdYxN+ALmZtq/Pnn9ERe4jf/C//uc4/afR/+Zn/qf74s99Q5SBSDeMLxXFju474ZULP/Ad8TihxoK1Az4f+E/rAkuZeEVHN7DFVLmAs0wnzUGbIObeUJF8sBXDdX3fdav36R575muaHo/6z/+xvynaGDDCSY9s0TUNcEcHQH5WCTQp0TMO0TNd0gMCPPJMihZGFtICPBfoyrGMhIjQQFwPxsmBfN5BjTKvgE5lZ9dnT7+ENuoOwenIybJiUb+SrXgfs4wL5CnoLoQP0kzyb9yyp4pIJ/CS3RUSV0fSW8OPDdOvMevUBcsXXNrrNAd6tu3fkT//6E5IDecK82T8K/fc5SLzJobNtAFlFFvQf6i0HDbDBGjzQ+wy6Kz2fIKf9yTD+fuVzZ8/pIgdZa+wnRvRwwv6rZZ58zOHsXWhbV+bTOnVZ9AstiMO9vQe6eu0TXX72EriL1tmnXbr4jL70pS/Kn/JdX5vpmfPntbNFLMCV5bJtvvTFL2odWpunh4V0oRd+gvLZDxJGomP01RbWAlvKUnTtxnUpQn4ZnOizLa0cuzdv3JQv82+53v/gA33zW99Ryzzv2FiSr0dyq+0MUrkskWGJP7geNvDTgt2kqP8m4tV18+gWBTakVNpNU/1jadzobULZrkdIPfE4ERcj7Z7fDC/wJrJEhKuehpSmYromQGEobVICA5P8TD8q8uUooI3qRIKYGIMajEXdrJPPfba2d7D5uPqk9tVresSL8wX8KIo8d2VJPffCc/L3bAd2fvjwATnhgs5wwO6YD7Ads/Y/4iyhQ381ZtgXHJEj59jYZz8Fnkuo7rHW2eeJQwj3e/60D9tn7t2/r31y8ds/fEc/ePsH9VD/ysdXeHF0XOfpgHHbLSJq/DjuvN+4ef26PP42h573yf3+irCVDovsq/7PJTvy9Lndc8xNIftAwPPAeuIY3/b51CN/QODwSFmKGmSwPP4r6p2dM9pgv3L95k3tPdnXPjDO1ZscQs+Ba4C3LxxwsPwA/p88eayCvk444IVd7LrEXUZFhJxHHCOH+wdaoK+z5Phjzkw+/ehDzbpWT+DB67t9v4ATfKa0Be0jDtsT2z138YJef/klvfjsZV06Tww+c15V1/ilLRwZioh6BrNGvDhPPIGvQ3j2XGBfcy4xX3POFkCvHfCXSPn5EjH95S9/udq8YKwGwA0Oei2f/dK+f4B8b/MC5Fu/8zv67d/6Lfn/JfHYMzu7OoM89uOHj/Z09foNctFtbdL2PC8GfDB+Cx2esL/JDB3D022eD/A1z4k3b92qNl2Qh5I8tca5x0uvviK//NrEPxfYyWc9J+jNfnaHPHebXHOPw/xH8OQ5bkFc2ZeUjv9t7TCuKQ3xMGpBOClFAAAQAElEQVSBjkKTZm2rNXzy6tVP9P67P2Se36v7x729PdmWlrNgP/vLzvYueWRTznU3bt3Q+++9zxoBH8U+zm8L6DmeHpJT73EIb7yeO+2XV65cqfPEHuuKzJS/9mjJvHCXlxQRRR7vF1fmu2k78mGjQC8L76NZu+4zP8yJk6QtiN2GeaJDFtuPx5/oj/3mJ8KAFfvuu+/K38Xk+u8HExFZg3aJcR18ptHiNJ5slyy+TLfHkF4MuN1B7QlyyaF0liIvwEYSuQ+oHISlwbARGkiAMxxvwdgsqWyKohQWHHYhKSLUMyEYv50DX1XCSymrSWOkzwuPruuUjDd/hyTYkkWmZV7CzgIeJy8v9k5YKJTMmkDFZQcHRIY1HTuk+R7hd2ShMFHIVvw4najeE3yCtgM4wWWe3WQeQ0kXyS2jOrB8Iaf7FJJll3GG5MB0oZsxgwJcpl1KUclUKcnoqHjMXyI3wyrcwKTIfIFKpvrckbw2OBTtmaAFoRMm5QnEMxb4Gyx2rRtxJXg9AXkSs+0KtDKCERTuWVIJTCmpiICHokMCb31tDT6KIqMGqnUTEdAXG/aet5AbFf6AxGxdp6QZdrFM5rVrOxZrS43w1LStOiaKiATX+Fl7XyfYFX7zbi+wHU5YuJvfY2TyAVjTNqqfZIB+wquME93M0EHC34INh9vMXAetCVsK2FKK3G6YgHaLH7otS6qbdTKcJ0dPbpvo0onFdvNCyfp7ypPbspTKgxcLpnOPic7Jz2NGbBMR6pC/bTt1HKTZrplZNxMjurGsw9gzMS3gScpSKI1skwXytk0rJ+oBe/YkatO2LuzvvhuXfcL8274RoYgA/1yWZY691rD7hOxzJj5PzoY1vwMTSqAnT87W1dbWZo3vkgln0ohvW14fduwzwbddqw49zmadnMztW6ZtP9pjYjM+y+dJSKHq1/tsjkzDfM+qXYoqz+hkhH5B915gOB5Nz6U79Yk1JtiNDRa8kcRlV32kaeCBsULZI/p1rlnwht3PYiEg2pdMiJB3Vf5lfg7gY4k/TOgBEEVJFs5r2BoI2oLGFt95wkIdwckbM3mSPzlaaJsJ3PlmQY5bYxPYwYNj3njNe9fOVLJhkj+jk+MFLwNO0OMIz638lyTHRyf1kwtr5LgIOMNPrVfbdULHEQF8r4hQloIvnAioOl5clhn24HWETmokbyyQsUMP1rnjsmSqNI2sZ/PaEhseQwOLlqXa2ifGhyICrPxwS8ZNVDMLv0P+53EFPoa6YFeNazrldtPr4VmR8LyU4SYS0MiCcWK0KAnOoF9co0INtMdpgu9JPDKUtrZVliLbIbjvPXrE5mMfmFELNoUL5gyPsX4sk7h8D+4n2NGy//Iv/yH9iT/+x/X888/ppRderAtCx57hDlksP2bx84QFZeDjAeEO/7V/RYT86Z/JAoU0J0Zcd7E8LbyVzOrrtlPf92oZ6ziquMCHyBzSjXKu3dre0t7eI/g+UUTA4aQW/U/YyfTEfcLH6Kg/pmMdoQ1N6MV2c/437zTIfR63dMwzJw74uellOnYo6MtUeuZhx1BEoLepxltEgGJUlpT9wAQLddMJhRK5JuxnO3rsgnnQMpoerMgxvcDPAQUPnML7WHkP7N3X8SPjR3xjNF8MCkkT9RHYAL/tPTHGzxNtzlUzfBUwjcC16Nf1QI8RIY+pzxEyfyM4J4rzve8N8QYajfUXtOgb0I37XEbzw5zhsdal26ouEcJ6EJdhGCn30awI6E5ScjdvHms9gFpZigbTknU5kVUmheVChrbrwOZxqZLAVT5GGf+EzFV3QESEqv4nqNLOI9hcBxbcpgcz/AAg2rmZt6cxZ3y2T5ZSYUpbiCPq4BrImyvYAZsMNT4jUlkKmKS27eB5pM/2CjW0216mOUG7Zx4RDEWmzHMoqizuL8BaJ9ZDj2xLYJ1jl/iaPyE1Izfbfgv8Zmt7mxgY5NxqntzmuSIzZFziGvATF6qquLNAzU/ITPwN2K3H3wzTV3q9Jog3rAE7dL25uVFzseDX7T3xoJB4FDc14JuQVlwRbqmV1eYPHq3HZb1PUJMSmBZ/8vqz8hhS5EoPho1ImbOg3TozzYb8VaATGTK/IzaARXmus14m65SNiXVQ0N+MtdZkAEX957rHRKSCYrpd2yGn8JuJ+eJYjnHB4egDcO4T965zPvcB/qiIUBbw8VbQf5mQ8DLi9+Iyvp4D0IkkMSnQcyMplR6TST1kmAJvCYzbRb724QPgEvqLDKqhARsssEfQWrLUZ6rVl2yfgbVKAmvmwyMC/OCcJvkJ2iEo4xejEEORCSi6pz8ZF5JWvNAO/w22yJL4bKuIkLSKuR6/yIK/G7FAVe+TIgwDPtqSOuqQbTLxXCIVGbXwWH+INjm3ZqQUUomiLIUDo+A5gdVnl7G6uMH4zP9ndcBdhxNutVfGJ188TuYvAnuOmrHOOz46lr9S7CmM8TqOjlnTFdYZWYquX7/FYfcdHaNvH253rI8wC/xOCnS/wUZ/Sfxc48DgBJhHHFj4a1Xu3L0vz2v7zG3m0Z/mcxz35IVu1snz2TYb9GlK5qXH8kHA1WvXdZODgZscrj9+fFDxr803dJYDyxdffEnPPfecCnx5DWi/atpWTddqY2tLEaGSqSU8jNi/JR42efm8ybpyg434rG01In/JrHa0rl3Mh8skaZ/DDPPfM6+fsHZxe4e8HTR8QGv9QEgF3CVS9+890EfvfagrH32sTz/5VN/+rd/WlW+9rT999g/q//Azf1GpUGYoIlTwH+u/d26QZNolgaDPua9wT55db8BfYfHzZc0Lo9zutoioufTpc8FGoINOqutWed9ymI5l8rrLOfr//u/+R7rBocbf+3v/N8CrJLIO23Y1xrirj470eaBCkILvookYcM50g+GAAIfk+oA9H3Pw5Tl5lYtG8A6UUe7rycm+W6YO/gbkP6mHSJY9K9+lNPXudbiEf2KnAZ9agvuEfVQEsAp8brArrQpztH7sighZfwzlXuS8Z/k65gLb0no44KAbxdeXENu7u3psX+Xwx3v6BQeeBb2Ly3b1AdXdu/f0wUcf6YMPP6qf4H7A+u8Ba6jElwK9J3zfuXdX73H47E8U/5CzjXv37tU11t07d+AjmBc6DqxmatqibtZqzvrafHpdPiKDVe2XKmfPnWWOOtTbb7+ljz78UIfsBc6e2eUQbEueB9Y4XJ8z/otfeEOf+9xrxMQZzYijF1hXPsNhYtc2apmP7t69zfnKDfYNc6lqSkI1koKf5DelNkzky6H6vPXfk8scH+KaOTeg9032Nd7Dtm2rgX7z7djYYx/VY0dAFRG1uF6yIHPRUzz2DxrcVUvw24UbnE2a8LWRYh3IhqOEgiH4BXjFFRFa+Q884A+MAnRSBDDElscDJvPXEy+gq/1uewrr+sj8N7nyWfHTpPjsORjnJxdpwueNs0DDB5Ge40fmO++ds2k0wOtDXvwN5C/rL/AFZhNmqVFTmbS1vYkPLuX97rMXn9WZ7TOyn93noHGAT2YW1u6NfJ8YJcqF8xd0/uwFZBk1IKv3ehfwi23WFyKndV3B5rO615sxf5+5cEEbHNDuXDinc7yI2d7dhS/Vg9j/9n/nj3IWcqRj9iG3eGH0Hr75ve9/jz3eHfnlpL+e5Q4HuD5nCrQwMDcfHRzJMh/ie85HPjjuyT/2gxeee0G7Z85ojb2l54wOnygh7e7uaL6+gc1HirhSD5Dxzp3b2Ji8hV8+Zr/63jvv6OrVT+X227dvkfP3OMgv+GAvocuBtclhPZhdaiIuTjgofvzwoX7+Gz9XD81fJf/PwfUch+cdeWSTl0kNzyfsqx235ueNz7+uL3/pS3r1lZd19syOMB2SwRe+usCfr3z4cf2U+YiTZKaeuXhR9x880C14/fjKx7rOy6Z7D+4pIuoeI/Gxru1k/z+D7FVW4jcU8L0Ev+89lhuJ85lu3rihT698og5fOMOLh+I1By9hn/Dy+GNyyAccQN/nALkQJ5cuX9KLL72kV159FXvu6Ar0ne/W1zZk2x9xNjgjd7XQX2ADf5f61U+uMNd8pA954fDhxx/pX/7mb+l3vvXNmn/s3w05xnO34N9++gDZnON6Yndza1Mvv/xKtc/IBH4dW9xDbs8vlicmyR84NH9r0H35+Rf0pS98QZ9/7XW9xkH+ubNn5U/4v8DLgBPmRr+o8UtM/38O2ztb9ZAd5Pjvea2tzzmUP6rrW+c5+9RIPo+Imm+uMA+tXkKd16XLl4X5yY8NLyNusN64ro+ZT494weA1+21euD9ij/zpp5/oA/KsX/JHJiKmydVzCJ+j9tj4Ljn3BDvvEBP2iQrwE/y14vD3gQEL+6f+1J+SJ97P0J9W/s7f+Tt1gvsCxnv22Wf18ssv12A77f49vE1ygDiQfNhhB7LjYhnN1+YsUpZUQ+6PqC4mX6UUxoV6ElxdHBDsPQ7a0O5Fhp247Voc5Ukde4gjeIyDwBsZJ1sv7jqc1PgcnKu+RQ3CSOFQk7yQ7XEK08+SmjGpJY5jZyxZtMaBip3E+Bghb8adMLq2q3h6HNaLcuJCHmfYiFRQpJAd2jKM9l7kM28J3lVJ+fIipJRSnXsiHZpupvsmgnyU6w3JYskG1nwM0LRO7MSgVKHP8kWErJ+JSWxkYiol1ZEErefSFvC3sg4CvrzQcuKYsXBdJ0maj82NTcZnnZAm+PXYJyx2/fauZFENNg7OjWOodunVc29IsEsWcIZJaHosJKp+jdd1JxzzabqlFEUmcgUwyMeYpimyDOZbKNiHWscsACte4N1edQkd0zZvs1nHZDLKOG03413Dp8xfmCgymDdFVFojCd12vceCzbKcgH8SEyET2cnxCWBBTHCQSmPCA13wx4Mr2CVL4VmUiUm5o4U7+l1n89B1bdWb/bvD5zraO/ibod+IqBuoGe3WTSa2BTAqXqnYfiwWzL/rVRaeDTeh31JSA/7vg8AFSXXAXyNSoEX/PT4yKMA1Z9LxWBisdl+fr2sOzQUHuQV42+CACcM+vM8kGvBhv7Q+m7aVn13PCCV9Lk3Tcujaq0MOPy/wwTViYmCh0Q9LFg8HxOA+h4qNGnxM+F4Wj1/Z1npYYLOC7hxntrHx+KVUg4xt21W92Z/df8KEfkJyrjaEjxE/PuQFjN+YG4/j3LIaxnz05ISqU+NHV16QCbv36MhxaXlcLLtpu930I1LW1yH+bB/z4WfbNth/HbtKM/LAOi9MFNLh0ZE8zhvhI/gzHKwp+ee4tL4CwAFeRnzMsMbbtq069O832gv0dszhuX2lLa0yQzN8ZB/fK5kKivsGFgLmd3N7S9b5knFeYHVdW2MzxDXBE3ZEzDrOCydBf76+VvPpCYu5Hvmt4xH9lSwsohpkGHTCZn4GTxvrGyw6N0QAcYAgWWfWIzXNWbwZt4sXtLZTLeh4DZ57Ns8t9Rl1xFApaILKbIYPMWiG32eE+JHpWy881XpE1vuEnwwu2Mw+5dfKZwAAEABJREFUKAU+PsqL5gbcJyxmevTpsuTuEmGfmjRjUVvwnR+wWDScuCbomscJ/S/wt5HFy4qHQO4e7CP5a18/eOst+U88bWT/ZcUGseuF6JzYabGX7WbfS/h8apOg7jln9KBM9dDq8I+JuigTS7uC77COA2KCG1UZl/DRYwcaa1soUfNIDj6puc59bdvJsgSD/Zzg8wLPehPXyCZgRE9utx4n6gKhfaRHLz392RRlSUUp6tGnQsostYBCq+eseaIAYz25hMBk/6BN4SfB9yDTGdHjwDwzIWsoaJ/g3bLxBGzCJ8NpG32DFj4QqQIvwd3jrMcVnajyegxDBQaJimnAZf0kd4+e3G5Z3deRb0Z4g7wyS80Rfh6Rz7hdEh6shxEg2w4Ogc1aHPslo47zn2EO5E/DOjbMl+sTPGQpyDDJtBESvqaa7yKCdqn6AXVUXus99I0bkoAP0DKcx0/Vf5fkxSW0HONTSBM6TPjvaROX+Y4Ixk50TjV2nPsKfKwTvw36s87oXOHjkKkjXhmqY3JPFjSGXH5O7qByVZbHY0oiP43GV7Lga0vySCfRliXl2PIHCVxmLe0WjFgZ8COvQzIT0JB1GinZLit9jfI1IE+lU7LSzFLUkQcaYkenl8e4JLhsF8ejZdpgneGvqFiQPww6w8a+oyZBFH2jE0lZ5Zrq5sp4enRu20ZtD3RWpBAXOj+NAT+bXkTImwl/qtBjR/gdT3Wf6INBWsGWSs/2mPCzARruX1Y/VN2EGy4iZN5LSQ3k5kiUgioiQuk2xjrOSynKLGgTGeDNY7LkqS/9SI/imohh+3JEVFl6ZDAO1YvxYCmloGakBraAJyLk3OSxbdfqKc/OwZ4L61B+Ga991jB5Om7CWSNCgf6MyxSqvPRPxLnHMJSN2LH6Uz+ICDGM9euggbYRHTqGhFISPOKaGMvtsx/DZybjJjGceWSugj+7zesWumrfxIhC/i6lw89CjhU6ZLgAN5RlP52gCXGVSJWMz/QxoRMeGDLWGMkmwTNWWhP2GGNUlEJWxj+AHTiQGXhKcJSSMkyAM6hLqRE5JpeQqt/TFgol/b6PxoF/9Kx3hG0yU3RT02fX9FltVUkD1MKI2smvoKy6pYinHfIFiXrIcPf+fdYgG8hbZL/o8bke2htb25qvrbNp3mAzu1D4XxRFNFpjnWeYzMLhxE1du3ZDVz75RD6Q9CbafyJ+48YtXbt6Tf608N37D/TmWz+o5cMPrwB/kwOPB7p24yaHBh8z9ioHMPeEKjXr1tSSf7wWMv0sRfcZ70/y+atsbt26pX3Wkv7z+KvXrnI4+UTHrKtnzNGz2ZoSXZ07d14DcdV1DWsNbIOuG4m16VwjTuMNvP9j1YmEaZmd5/Z5IbBg7bNgHeB7KQ2HlWvgWeqQtXrjGAjpADiv599/7z3dQsYBXd2/dUff+ee/qd07o/6PX/mf6E+9+IfgI+TcGsEgaGfYQqE8fRaXeY0IjQhufc7JT22Lj5JD3GefLPgtoNimZw/QappU4d02Z13su8cGcntMlgLMJLdN4C2ZKrSN4Pyfffl/oP/vP/nHvDi5qRVXkvejpl8LTjH9mJeZlnF6bmwa04Y4BD3WZQLApcJ0nZxfV89FEYEdOzWMc7vzsnVlvkbsAZpKyW3mc47tjtk3WI7aAd+eH2wv22RAFuOeiC3T9vh0BZ4LFe+9S6aoUia1xKjbgn6Ps66aplHjeQPeLNM6+0+vq5bkQ/8/Ov6O/4+uXNVdDvgQQAU/PFn0+NdS7773gT7iEO3jT6/qd7/3pt56+x1969vfwX+vyIdZC9Ze1vNs1un6tWsa0LdldpsPudpTPfT4pQ8rL3Ew6g+EJbzI+kCXDTxffOaiLl16RiWxDfPWDi+RSiIo/aUktmUNgPBd1wKT6jpkKtgc/VwnHi4+47EpH1wm45Ixge8ldFwK+VFVwUJPoaBvREcDOiilyGPM60AO7pDFvNl3bHmvG3x3vPgOG6x3eniaKi9+Dn65gKi2lYx6z0zFjxUJKH6Sfm4yX5mlcrYgBkfkKfATkfLdPNdYQA+2Z4RHhew7fnYpwIp+/ddcE3JaVsdiLQoZTYa4TwIbZPCdLOSNSWhbOzvbOsNh8vmzZ3SXQ7/b5KxH+IfXWV5fPNx7uJonJfhstLu7q2cvXq5fyeG/PvB+bZtcusHe7qMP3tddDr0f8nLGfjnHHzdY12+zJ3jIC5ol+9CeHLQ2n6vBXzp8dcRf0Fz9hLFf2M/Jc1944w29+MorOo+tz12+qDV8pJnNVE5zRyDJb/7Wb8nfiX4HvG/94AfyCxjL4rXpV776tfqBn4ccxB6xH3Se2YJH73n9FTL/73/8j3Xt00917ZOP9ZiD5xvcj/cfa2PWam3WaHttpun4QHevfaomRHyc4G/sd/YP9QScB3t7YiGiFuWucz7S4HN+IfSaP2XOAfMbr72qV198QZvkr8DiC/yc6VLe5/XY/R44HqBX75M67LndFl3kxcUv/tzXtUGeSXTdtk3Nh77brl5/2U/PnzmjQv8+L8VEbt7a3JRtfZ4XFiO5w/Pdw709jcTc5uaWnn3+ebXo+ZhzjoeMueH5hf2/47eBRuActgUqVckif8p+k0PrDl173XeVOW5na4fu0D0Oete6Vv6e+9c4RH/j9df0Ai8GTHsDGz9+/ETeOw/QRiz4n2mOrbfxsbPMWSP8wqx2dne1tbWl8+fO6TnOSjc3NvUSB9+Xz59XA6WHvOBlIaKIwC861a/ZxXdOWK9PIF4QPxsb63LO8xruffzumP4L+Mt8vlYP9jv02JOzNnheI847+PbXuhjXBejv4K9JTticz3WBF927nA9ATj154fadWzLOt37wNmYjTkrC76acLyKlPfT4FvvebQ68zc8x8/NjXsZ6T1uYV2ezWf36uXv45j7nfT5vOcQPn+Bj9+7ewWy9nCe9dvdc7bVqQGPJeujgcF+WbUUrVPCtpK8hliZ8qW1aHXJWccQ5i37CF6r4/eFgJEj+/t//+3XD8uMUrly5or/4F/+i/spf+SvkwYnkvGRxty4fug92rh8H/jesjzixUdhQZE3VwxUW0ImXHHPo02KQGc7T40SGy0wCrcOwS+6tBhKbuAb67RjHOKgT/AmLgJJFHZOvHbglCG1YG9hOMELDh2J+dtB7HCQ1h5Ydy87ftiyi4M948AlZdgeC6WzjyGsknoQ/8+2gsyxt2yqgu48j+utLOp4HNsMCz4i+BxcmkB6+/dzAl/kVl518k0TjNju05ccA9ECBgCRHqilFPQ48sDCICBWew9ECgxM0zGODM3cEh2UTl+UzPTv5sYObthFYyRgFa5NKpgzvUtqitmlZtK/J+JckVgd5A8wI3QkZ5ui1J4jFtUZSighgsy52I0NrJOwsuC58+6266frNmm1gOf0VMm3XagTXMQtjHyJO6MVBKq6IQHTzVfDPhZzQG3jyAsnwAe+eaksWWacRAf1SJ9ER29pOPsDcIAFFBHprKq2IZMO4UEFHtrX1EpKCf058CxK4+epIbIUkU0qRYQuyBGOtX/ej7hoTCyZaw655k4PvJLL7+YR2f2fX8mSpJQebJYs8gXi8ZRbXEr3aX4yjfkoZ22xtb1e99/gzIOhxDd6LDGcbmOcOPTTgm8HjhH63mHQHkvAaSdjtEcGk0Crgl8yqLOiIuLU/OU6Mt2sa+BGL7bk2mYgK8u2QaLuuwb8G9WzgHBMHJMElvlrrTGgJ3AkTgzcwXvRbhsXyBPjeaDXhVzP4soxNC41M2kctGeMDaf+5pWVYwq/jLN2PDLa//xwsIqqdOuLGfQ12si/Zjh7n4rGllNMDk2O5bj14zGxGzILP+jIPcxZGbdvhl+uVhxlxYd160hVwBRu7P0uR8bjfNBI79sjdIYtjMiKqHg/RgWPAfbZH07QyrOllSQnHOMGf3X90csSi5qjite2X+ETbtfW5KUU9NnHeiAg12GPC/63bbtapnbVgmqrtCzpAKfL3rjmWI9ARY+1LC/Ldyg4LiwO9YzVtQ97roIPPAzcnT7nN/C7Qu/nws2PRC1nzal1lJgdvCy2BGZDd7RFRca2Bw/3WR1/jfqo+Zl002GrAX50z99lUN/CbJWF5gJdW4X8hBfgrTXCjXhZqPT20c8BQaGhKaNY1yGGoibj2+AaASUq3qfLWk/8E/ICGoinq0ZsidEzOb7sO2KLIVj2+eHC00Am8GT4DvQFbIhk5yteED2Qp5PZRbdfJn4TwYukCiyYvwEbGHpHLJ8b5Ly42WVBFGM+kJXpw7mvaRkeOcfPCQerAAvGIPKKQBvA34N3Y3FAiv3VUSmKbwoLrWE94+9+iv7aDX/Qu44bvObG8s7OrFtxSIEuPCLHSDfnN9gK9IlIC3jGKluT467G5bR0RlY64r/pWMkd4pNTicwFPfkraJngV18jd+DOLGmBc3D9gtxFakSHxY4uM5O8BPUzoJyIFGkrIvuMywIu4TMfw5q+g74hQQntk3AJdue5NTiol6GNuaqEBWY1bHPZO0Gqz6Oll/B7n/iyl2k8KZE4FPE4kP9/FVesRqnM/9gE5apvwt64WxyNgyFuUjM0IAaAB+7tdeIx/XJ/gz6XB3lmKGuxXTusrfqAGDVT1dEj9a4fwYErAY4/OLK/wec6P5LwTafuONefbHyJTgg/jz1LkHDww/y7JI6YfkjzGOp5MTNKEjiKS9pWeIoKYPnFPjWPPldbpiF6hRgw3muClhZaL0NlE3wT//n9HRvCd9OQW8A/AWecgU4IX07kq8zRgZ+uwZIpO2R/nzIdhCPTlceY54U0KZSmVn+s3rtfD2gk6wVjrL5sE5yDDjxDJUuRxpuE21Suqzgp9JVMRKSsbUurhxbBBu8eH+Ef/iAwVCN7b2axi8fiWHD5CP0OK4JeDRZJ1ZVxSaNat4G0z5+g54wfHA/Ywzsm4GWodNG3BBwvx1cqXefDdvFuOBp6dBxCQn6nym9AtxNqEvIJeRKjqAhlWbRPPRaPpSCpJzsJOS3KGmybznyHjEJfvHm871PjNZOxIz+pnBH5CWbaLefF9ApH1ZnlKSZlXqyLgx7J6DrCuWviMiMp7KY0KxbpatavSAbUSHAFPppjcIzxmVCa4s9QD4dE0kcNrjwXrISF/KSteJw1q21YlgS/Ijq7N82R+qBfsFmFYWsDtce73PQKu6Qvoui0izIZc98G958yU+Zlqe20D54ReBmIgAvhBsu0+0wNCJfhKCSXF/paR3FY4Vr+liFBIlVbUmk5/q17T6YhQSvQEOCLgxe3Iz0g3S+g1SqtEB2MpKm2j2xwObLBHyEDvajUsB83bjhgedNafYvMn2FhzHhwea3N9U/4+W+swMyWKN9Wek7KZ6cHeIz16fKAD1p3eq9x/+BhfHBXRcOhzpEdPDrTPYcxDwz15AnehDQ47/AnLOYcJvq+xvvb6IrLo4PBI/iusfebLA9aNXu8V+PZBd11vSbwseMjGewNckx5r6t4AABAASURBVO7dv4d9G9b3J/WgzH9teZ/N/AGb+ZF5tGTR9saWvK71msixx0CwhAq6cf+MOHS/Y+ox45bEvm0c2Mk8OX5H1rKYVd6HvPXt7+nR+zf075/7g/obX/4VbQZxjV2r39sG1MU1YYcsqVKKSqYa6iNIBuaDGfP5FjaYgC1uB9b1AM66diyIyzgjgprIwQsF/wr4JvC4uKPhuWTKuJ1Xno5P2n7x/Bf1+XJef+2v/Ud1X2Palt94XYxP4NSPXZWPU5qOaXfZL2sh1pwvnA8aYsd9q711X/kzvIdmFomK8Rf4c33B+h2HVpYiyzlnffKIAxrzQQMuGxSG0W8b7OMDHoeKVmPoFtcID9yUyBe0lZI8Rn0WenS8RYS8To0Imc+GfOND/IH4zNKoJRf36PCE3GedDV4bRIFcceRqjFSWVmd2z2vGC4EBvAtyi2lbD1CT2VhiyyN89qUXX9QrL78sH661xNg6L7S3tzY4FGvk+xb1HQ6zEn6ShUk3a4Bdo29LFzlkv3z5sp5/4YXqy1ZCw1rAeEqmWniPCJpHrXHgOZLrlv2Jtrc36rznLqEkHwh6zASvmcBbLRjb+kAwSaGmbQSiOi4ztcAmDXb03etSx8ejJ49UsEEpq/6O3BARWgI7MH+36K9QRJvz3KgR317htV0n9BqKSse8CB6cmRKe+BHDVn3ATYx1f9O2amvpZLgIj5AG5kcP6KFrGRkoP0/IGwGN1Y98uc33iCq4CjxmFiXP1oHLBC/yGMZP+ILMAzY8PjqsumjRz3zWaY09397DPd3nkHwGnQPqe7yg9JnKAQd69x7c1wOKefWnmNfwJx9gnuOA0n7tl4Y+4zGeLQ5AC3RH1lzbGxvq2W8t2d8NnOkckuM+5YD7gXGTH59Q1jhY397Y0NbGNv6xox32C1tbm9pgLeRYT/gp2CczlRmKErJs1uPR8aGcV1xexCftl2987nP6Jofw/lT5hWcuaJO8Y1029jFKZz3hMzvQfPbiRb3AQf5XvvhFXbpwXl1IgQ2eu/CMvvqFL+o1cB5weOz/L6qFB6G/N159TZ/nQP3lSxf1yvPP6gIvKLbA9aUvfkFfppj+y8wpbrf/agods14/Zs4YJTkOt87syvFqWef4QZeptbYwO4U2sEejST7Mt+4a6PqT20v42ucQ9ujogHOUuTa3N7V/fKQpQgKm4NfFuNZnWt/c0oThG3x53q3VvVbTdKyHj4AN7R/t686Du7xE+1gPHj5gHuLZfyly67oOwe9zvie8cPVL5Ndee00+JDcPDXx+5UtfUDLXiL16g5+e4SWNdfcqutrBbgvv65DTn1zf4mxmc3NHWxzUX778rM6dv0Ae2Kyyt8xDn1y9qm9+65s6jx9dPH9OX/jc6/q5r/+MfuoLX9CLvCDwf1Rqu3u+8v0q8J/wwrtkaoe9nv9K5jIH/e67dfuWzPd57Hjj+qdwgKhNkff/A3Pczes35L96mEhk9q8JfXZdSxw2Cvxqjr8l95F841zcokvr298F3zP+DPw5b6353Gp9jXy0pXfffU83btzgJc89ea/xiHnf/n2F8+AsKdt8wmccq499EE/+zcw6f/tA3X/9MZt39Wtr3G/d+74gdtY31/HdDe2gX+Py3DEnVk7wI+PbJE6qkD/BX/lvm7a/k/0P/+E/rL/6V/9qJd0wWbzzzju6wyLvn/7Tf1rbfq9+jRg9IsgdE4u8gQXjqK7p5P90bAeHLiQSL8BskJZAi1IqXCEQRxKug12Mn6+va8bkn6Uo+GeHSBxNJCEZDodM2o+OjupB6yF3O58TqvH6QG6Gc9pB9wnKruvkhYfH2HHbtlHXdnK/J7Rjkm3fL4nPIxzwpKrDsqwOvno5mRb4qpMDfGRJ8tq4miRpH3FYsoes24iV/JFZadrJI6LiTNrsiA6uERk6ArqgkwRnII9AMhJMiKgGHg0bkYg81YluYCLyuCULjQDjRJFCRm/5epJLKpTZqLctsjApLxk/IttxXQCLyws0F08wGwSn5ezQkfna29sDQuBIDUyAnvjdbtpedPbg3eEQtyT98ONx5mNEB5YvGG0Z/Gz+fS+l0BqyTFFlFfobBKu1eJz5H5D90MmUBdOSgN7m0LnFX5uSSoS07wi9+eDJdcPPOTQ0jz2yi8u0EnjTbttW5vsI/7BvzNG3D4EjQt5oJjKY34lfhvfBnOF9sG++QSdAZZwoUdZDKFxloY9e4cWLOyF75RNenXBG9GagfRKYv1KlBPyXogjGAnvEwtU8L1kwWe6ua0ExyvxUWhA2Les7MzSQeJOxc154mI7bGvA1xdYWXsMA+l1bw+83iB/Db6xvqGsaEnbRBN0BHVl+91mOE/x+SYJtSPozdHPE5DgjYQoH9AbJKA9YzHhC6FmMePysm8mxZdo99reujoAxngHfiMx6aO56pcXzDNw9MljHh9jWPmObWNaIkPusbz/7E3uGf/rsOEQ6eXFunfX9EvglMllnk8y76Rj3BouKNXS0knVQRsrK8d2LGuO3bfySwjQdf540nHsSPZ3gc6VtlOh1xLaFtnUvzrLIdjV+y7XgZcSA7ObHOcG+ZUKFQ6WJBWuWIuPpTnGV9PhZPexxvino2yUzWcBtY1/zikXQhfVPDXmXaoAzzRmxSZfargO2xzwTL3DWWRisDnwneLVfFHJJg8+P2Hqbya7mI2i0XcdEfyTTs9z3WExap+b/zM6udrZ3sNkhOm1Wfk2ebZsWkaaqw1SoY5FlPS7wlyxFSZtxGOeAbdu2qJRURGjAz3p8oW07QCZMMIG7xW69RnAHo0Wr/bCAy/yKC7eTNw+jK8aDHIgm4+rYZK2+7x1f9mZskswPwz77mRhDs3z3mE8/+VQfffSh/LbePJ09c4aF4Dp2GGSeP/r4o8rziM3MJQqSfSAz5O/5I8GrgNN62kKfuywsghcJAy8HMk0/6vgjctYBxX6YjHV+MlxIRskcdcQh/CPZTrO2VRNFlvmITYXvQCkyaYMvcAvdJXqyLJCT7xkBLnII+mrQq3Vh+2YdN1YYlK/EZyzL0z6hS+vQbSsaI3QmQBN8SfeEmCPPUcsIcNU/GA0/wMuIHSJCjocG/qnafMALVvHdkirwxRB8tqU9ZIAKRy0ilRnyvxH8jlX7oWhJgFw6fLRtG+CADfiCZgFvJooW2CYpMqrtrMcIsPFMM1hCE/CeDyp+GHHddByrCw6XRx82o9O28g8eYOwj1lNEKiI00j+CZ0RnPT6spxf9U20b2IwMct1022zqOOdpt8GRgjGAaskcbTzehAzkClDUccZvnfa0eQzg/Jj2VPsX5KAJPsID4Mn5biC+nLc8rpRGEzr0eLoV/HPMiLt/shQVYLIUmkIN/jDWw6lR1qXnwIxUhPvaend704IXxq0P+7G4CmMNa7v7xTpN6GhSMtZ9PXyVLPAzqkDTMYIUNcbMr+eXnsPDyFRJ23TC1wbQTJXuBD0e5HuPPoRNIkMtedc003QK4yZ6kNngI7oZWSdMwI40JHiXzKPGYd31+GvPXJWlyD7lAgEZruKl3T4wYN8JXKZR8dBeCrSgY3ta54W2keeJ0iOrQmpO2+BICbxoNB7bGXb1FDZo9/jplMeETwGQWZTUM0O+3O/5AzBZ9+bR+grgnEcQk7lnplLgDaA11sVSKCKVWRTgoVkSPgSfnl8igmETY+innQfitIdlFBmq7ZbRPDtORny+6tN6RSeW0TitF+MtZYXHvmCaq2J+VigHdA5JTcRYg8+89NJLbGCZm0oq6eBH1ovvEanPLtgxb0vmlKAx075EjKFr82dY68djK4/I5zXrCD2XiKiZ2zkyCnhBUjJXPkYdlAr+9bY1hEaEYggt9LhCzSwEj6bDI7XgFkrwuM0lqDO8+r57dXpZZ6gL2ayHFaaofavfrno8vfyMfpSgW8cBzg+b4Zva2T1DM2NoePjwIbYaZP874PDnyf4TOfYecfDjvvv3H6i0DYcQD+u8iErkuaBlfpzN17XBodAG6+aN7W3NWduvb27ozJmz8n9gurG1hV128LNZXUvY3zrWZpOCQ4xj1a+duXdf/uThIfPZkkOL7FoluTkb7qelEOuFOupkI/5IPbHbsi58Ar9um7JUXXm9Cuq6pliwZuqZ21p8yf6FtVQyGft0nbNOvLaMG+pm336DsmTd+0M291mz+D8IXHJYcpsDhLd++9t6fTirv/lTf15/6vlfkPVsH+nxnVpnDW4cCQ2FdYuUvmuCZi/z4LWVc4FhPNbj/Awy/SsX40YM3TSFZluPGygjoh7MeH3gscWyWS8YJSKYq8Yqo/sYof/0G39RD2/f0X/+n/9tWAIBvLg9IqhNMl23rtr8+0fF/I3IFLGCiGAMyo4IcK3gTMeyTMSzYzWCvoyVL0syjgk5FsSbY3byeNrn5JR9bBfCKiNw0BHjzI/xXb9+/XQssoO7lFTIFzxz81qHG+B+ngRZqQIEvtbI0BM6ccx6Hf/MMxfVE8PD6bzECPBP6Av8gr5hKSiFJwE7sobbV4+fkaKAlbIUWcYBuDO7u/J/Zvniiy/g62dk/hL+J/NqZiZVdkJiTNTv8u/ZRzQFn45UBHyWUvuqX3BY1eH3xuMSCkZKdzjs/f6b36/+WaAfmXr+uefll2I7uzuyH1QfAXwiM9VB/gV935Jfgc4L+rP8yfiIkNeVI4I5XnZ3d2sc1L8uhb9AjmMOsOyXf+SP/hH98i//MlgER8amz65UrtRFc6HXHSuy/h2yrjLpodgP5AvaBX8V8AV5XDCifA3OmR7qB4r7Juszi0Zk0IoaPavagG287gYVdlytkdwzYp+Ks44xOMoBKCIEqzIMCDUh/0gp4G9LyofcW5tbesIB4QecV13mxeMvfP3r+tLrr2mT9cEBefL8mV3y2ZaUWb/6QtDo0Nms6TTv5mraRkccpt/CbksOlIXPbW9u6mUOSnfZ171w6ZL8PeK77BuXwAm+CrltQvZt9s4vv/CivvD5N/Tis8/p5ede4MB9UxP5xZpeI2+us1deY19U0F1EQH6ijBTp6z/7dX3jG9+Qv3JrA3+adS3jN/TFNz5PXl6Tv0v+1ddfh0f7YMh/DfH8s5f0c3/gZ/W1n/pS/dT5FziYf57DWh/sB7Ilutxgfzviuy9evqQGfR0/3tMRZXHwRMfMET4Mf+WlF3VhZ1drTdEMXS5PjjVhO1xJLevfanP4bdGP5bU9B2J+wUtdy9J1nU6QcwhpiQ8soNsz3v+3yAlnKXPOGOwfdOsZDv43sdN5DqrX0Nn6xmY9tJ4x9/hl6T4vTCOiwhmvz20CPa/WOdIR5wEnrN/8CewjXk7cvnu3zkVt1+nd9zgsvnlDD/f2dJeXtn6p8vYP3tYP3/2hXnn1FWJ+V0vWy1evfiq/uDDvlnF7a1OzDts/2lPBlvO26OK5s7p/57Z+49d/Xb/Dy46PP7qiQ14898uROXMD/Uzy2cQ+/Lz30Ud69/33iPe72kGmDv7xejVybV1aAAAQAElEQVS8mDuzu13j3y/zXiDfdMx75u+DKx/r+u2b8l+X9fAk9CVsNmCjVd4awH+IvAc1Pnp88RovD/Z5KXD7/l1FCSUlIjWQo/EkFeqb6+s1TvxpfNtpc2tbW6wXzp4/r0+uXNHHH3+sfey+jo89i088c+6cdtnPz5D/AJ/4/ve/p3d++LZGcO4f7Kvgq14fN/jGEec9fpnx5MljJTEkhczvDQ7+/Ql882H4AqxfTNBN1E+cnc0pazVPPYH2JjbfPY3FFv8aLbt+slf+2yb/d//u39Wf/bN/9r9C9o/9sT+mb37zm/+V9n+ThohQUpqmkTCJjZQlqYmDhid1AdyScGYkiyMOGWzsAYcz3NKTP8HtoLPjeHIZeI5ItV1XPzGY1CfgM8Sk2/NWZUtzFglz+jsMXLJoNusIhIWaUmpSycwK63HmKxQsXJeazWcE6bI63oIkO5FMxJXw33YcaOEsBRxzkopxuD6SjCJCfp6RaL1QEVftw5H9PDEuMyp9H1A62HrkcOBYngkchosITdAkFtWWtsIL3iKi8t21nZqWdpy8aRu1XSc7cKUFjUL71sYWIxgViY5NIdSTWJYOdHgoJeUE1pS2ju2ZDEd4ARjZe0WESq7GHpNAnfxMwyVpF9fT+0jCmKFb8+6NYUeCcZ/5b+DF7T24vXB3e8ki6xsUEkC2cyjqJ8KTPj9Xe9JXYUIE+Qg/RZa3IFOVg07j8mZ6js6Ny8GcCd/o0jQn9Dijb41D94LNgrG2r+vWh+UJ8Pit4gGH3CbpA12/BJFCxuVywGJzhozmzeMs0wjwgN52eLlgH+ta7AKNRHczaHoCDHiZM7EvOVwp4HNbcndCQ/H8jBrY/C/ZJJj/E+6G9Vd7LPF7067+2rQ1EW+yGLA91vFtb6zNhzeT9c+7gPd/0jHhb46RkkW2m3XQUDdfR9jSd+Oe4b9bTIRr3DdI2qbv+PLdZckk5wnmMW/Hza/1Yv4sU4LvMS8LZiwo2q6tByiOXXFZp23bYLNBif0jom66gj7T9SZmwE9tn6on+u0PWbAbOgWs/ljXHb490ZaZMoy4jGMBb0/bB/za9p2xoRyxd9u2sM+uANgshbrw6QVlKccszWrMH/nCvBugjrHzw+S6dQGQF/6GN58FPLZ3zxjMxwaxr7Yz7MbGep0obadSGm1gowE4Py9YxLlu/iu/JWuuG5E/qVsm67RFT8XPHr++IetlAibME/L7wHvCroL4DJ3MkdX2oIv80Khk0hVyn3PRoT+R705K2+GXTVNjzTLYbqWUOsYvTRxr4pqA9fgGHniU4exHG2sb8IyfItMMe0/mYxLyD2wZJplP67NFp3NifwKP48Iy2leMq7Yxvu26GlML8pD77Z8lwyB18TBiy4HFonG12HHgeY34GcgfVkWJlN+KF+LBOGDDzdXPhW6ypDJDlm9FO7S6i7U0/kjfhI9sbm/p1dde1c987af1yksvy99zN6Fvwbtt/sILL1Q8Iwf3JRs12Mc8mDfnbvPuT75X+9teyGVfLZnyNaIjy7xJfD3//HPynxt2yOO+kqXqzvh6YtY639nZVuFlzMCBg3Fb9gKvEegZvUVQQdjkHpH1xWhkaEKWkbLk0FIKBbazvD1yjMhjW07c/allx9zqvjrQnALc9Pm7fEfgB4oiODAesavgcZLbIwuoQ9k2ypIyzAJ7DMjYIJPldEyG4Aceh4onVQyfRYLPUkq1ie8Rqbbtqr0HZANNXZipXpMyVzHicaCr9h2QcaRMAI/wHBF18wqXospIeGUeGugbOARy7JWENpJE0m0sLIYLdjT8clioEBMddpvAa4gBHfrgqsBrKGU+xLiJIq4soYxUJKWEGuRzvemayn/btLy87BT86+FlhNcCPQV60Skm2hK6TUeOgm66P4uMZ0RvI7QCWOslwjXG0T5R6MKHR43g9nMpReZxBCdDTIYCLZ4r+I/dx6rnqY5toV8SHUNf2GbiHopqD8/ftV6y2ktcpjUC02Hrgm7smxN6dl5M8DwtgMJP8U0B3sSfDe9c7RxnOOdbj/NBbk+cr/AMyEUuAedIGZi7TbOBT49JcFmeJfOkx4oH99d6SN2sw5+az3K7cdhvBuSPTGUpMi6PK5mybyQ4RH+WohYbtG2nrmsVIe6dnH+zFHQSFT4irX4F/7LQXholwJnomx63j+AcwTkgg+VyforMOlf05DHzVZpGltv21enlunmaGLuSEV1gr4SG+cADlFkq9IgdSqYiQi38ek3sMVJU2474hnzBiwQc7aCVH027Rc6hHmJNOmaTbb5M32XJGsVwK3z2FWtRYBA8D+CYajE/HXjsByOyukwMTPgS1wTBgo4MZ37cPmNNPQHzQw5GetZMLbFTEaM72JTrA7xPls9jQ8gc2K1wT/lq2pbnRt0p7ToUmqhCgR1UgPPdwBFGqaBfEUr5ORgyYe9GQbtbTNOlJPYdVdsTv41QvaoG+DXCV5UH2WoHv0Zk5yZQa4J39yOiLKf+taui41c+5e+0fwTHyCCPsewwyE8oI7X3+FH9C72u62iTnE9d8afd/b3pc9aA87V1XqxvMCdu6wUOUfwf6nnun2Cqzk+sTba2NtWxHhVtJRP9NdV31hm7wVqloO+NjQ35MG+NTflI/D1ig339xk3d4xDbhyLms6DfGby0batSGk3wbt1N6MRryIJshnF+ySysiY50wkEggLKfHXhNgp7st/brNXxiDn9NSS1Zz/nTp/fv3quHAz3PM9YSs65VgHfv0UP5gx0da9UBfR2zToas9vcP9HjvsfYePNRv/vq/0JMPb+svXPpv6n/x5T+js/Mt9KjqMwkOvFcFvhN6EzgCfTSZigj1zGcjNvY62HN6i38mfRNtTSny5WfbyuPEeMtQah/jmTsistIqWWRYl4jQiXkF3nJnyZrrPPe36FG+3MeYf//FX9Rv/+av8aLkPq1BefpjvxWmn2qDeZdW/eatwybW74g9Imjnx7k6Mxmjzy7nQNM0SMUE3RH5SikWB7iofBu/9eH7Gvumhw/26vrPJKMEM+rE2n5UT446ZK/+iMOuEbtOGKQntsVVMtE9jEAD1YOf4IKbCXoRAapJhfsM+87g33PEvXt39cGHH2ggP4FCkYWcZloT45GfBQvoKu0JDKJEpHps1+OzTWkrfGHcBKzXos9zcPqyv0fa61ZoN7Y/Y5qSAqO6rihL1LVEZqqbdZrhl0/5KiXBOSr45/ho25k6+DVvAzSX5HWvke/ev1dxLJjT/KEs621OLEWgL3TTQHdja0tb21vyfy6btMMAciEJ9ckPGfXZc7XH8yDn4g6aT9iDLVkzux7waX0VcNofsxREmeT4abtOpUkhviKljJBO73FKY0RfiVxoFRKsiV2Hx4mXoZnB+KKGOVFY2nDiGrHtBJOTf/Hsn8xUyTy1x6SgDkK6Qmk8mcoI2ed8z0jgi4K765mhegETmYpYPY/4sek4t2zvbOlLX/ySEsAtctVLL74o/yXqjHn0Ni95XuJA/Gtf/rJmmvQSL2l++ktf1Ivcr3/wIXmu1SZr803GPcCHI4tK08k5pGs7+T+IvHH9muoeiPEXObB/ePeObnzyifbwxU18/4scaF++eFGvs1fYxX5L9nMnh4d695239c5bP9B7777HvvxYLbZwsXoSXgu/ioJ/aHnqNaLbEX3Wr9a6flXvvPOW2llb1xlYXREhf9jn9ddeV6CXfQ6hCzawb3dNI+elHXxnhn/Ou1Y1d3Lf2drETCP0U+vkRoJHI+ukz73ykl7gcH4DX16nvPDCs7p44bx6DlAP9h+rK0Vd0xCDqeDfOQ5hm5acDp8lU/scvPqsYKI+SJoimAseaOH9Cnrp1taFYTUi96CsMfjUZ7vSyt/LfRdden8zEnc7HAC38zU0ENrmxdPHH3+i77/5lt78/vd1lxeMD+/cg/WlBvY/Bd42sJvj0Pp88ni/xsyCs7hDzmj8cu8s/Jam1QNeqhxypvGA/O+/LD9/4Zn6112CX3+aeo35ZWNzo35l7y723Tmzq+fICa+99pouPfOM/J8Xt8jYxIguJh1zAP3Jxx/oe9/9tt5/74fyh8189uG85Tye4F3UfD5oji1EXJQMJe1oSWd4Gdaix7NnzuqZZy7IL4FLNrL83gPeuXVbn3x8RXfu3FUD/9euXtcj5q9j5kaQSAqN+H9PbvVexIfmF/DnM2fPaGNrQ+uep+dz5vy5evLBd3/3u/r4o48VkTVXJPZ4jL6W5OFHjx7rIXrxXzeUTM3IDRlQ4Nd1Xkg3s0bH4PB/PL2Onkyja1tpEqyEXKEqIdvR8YluY6Nd5Lp1+x5rx6Xm2GiTg3v3b7F/bbtOfvE9m82sFtyjrbkh4C2wqePZ/qyf8JX/tuk7mP2nK/86Xf8vtXd5e/Svt/+bPEfYgSZ5I9eR5LzhpwmnGiij7FhLTwDYd8DJbOyR+wTRiFDEqhSSg51hIHhHJgcbrqEtcJ4TAjGB6zD4CZsIO3xEKEvBCRcCg+w8bddxOH+k9bU5CapVh2MMTJjGFRl1Qefg8mKoNEVZ0uwocdbVZNdqJAMMTKqVR+oRoYmJ9wQePHaFcyUbREkgg7qurTg8zrjMf1MKk0/KOmnpD2g4qXkDNSL/gkAwXw6+geAx3cXpp/CWJNQemksWJr5bbuvCCWmxOK46hTVFJCyExjHUdp3W66dbNuW+iV89eJeU0sAf/Eihpu20hH5kIVistZBhshSS7aAjFtBJ3wTuSUnQL9XDl/EtzRe2XCxPqtwRAYIJGduqW+tmwn5t1ylKKtF5UAaSVl/tMOjpYdaCBXfXtirQdfHY+dqsPnfwODLGenVwNyQ4C2WfsR4ys9ptQA7Xl0wSxuf6om4q4alr1TStAhYbbO2E0826miQ4zZInD+MbkOcY25qOkS55HtBZ27byV30wHD0NbC4OtawyLGU6ttESvbTw7+eSqQWTtfn0GBSkHl5sXz9789NkoXvSDL6ePHqCdkOm5WcfwM+7WfXnQzYZ9p8RXqZxlMebP2+UbMMJRi1n0xQF+l1Cp8BHySIvdIxHXLbZhD18P3PmjLzRmGGbtutI6Guyjgs4PPEu8XnDZcmKIyIq/ydMPgfw08NLyUZd04lZ9TOYBj2tMTl7bEO8+m1nKUX37t2XJ0Tb5ogFjPvc7k2VdW953OZxEUhIsU7nTDaGs21N0+NHDtgQR27LzHp3LDRtox4fMJ6nZULeDSYX26+OJY5m6BUKp5uKqDYYyTFUNCCXbWOePNGe562xeXjw4IEmcGUUtM1ofszXGouKemdRYhoRUT9hMeIz5qGgT9e9EfUnVEoWclGDDSd012iOb/sTAi0Tp32yx3dXOhB0VO3vMX6yfTKyLsZGeHFe9+J/SezYXqZRdYRf2l867Godudje1rFxuxgXTKhk6pBNlP1tRAdHvM0v8LjAd9uuk2PE8o/4neWJCGUp9aVpllIn9RmbmxmwWYocLxEh2yW5B0RmVd+BLIFs1QAAEABJREFUCBNPqnf7rOXlqcbgJof85utZFtTb21uyzWyvBbLN8IFVzljKfLhEgK9iAydVj7Xs7jOfHtsksvHizH6XpQgn1S4LpEu89Xe/8+6AP1vRCSML5hLHlPusV+O0bnxwcAm+2q4l9kd4GDxEpscw7ixRQ3CT1Ht5XIsOs6S88RrwhQV2NctH+P7J8QK4kb6C/gs+N/Lc1+KxLraPx09aXaUUefwEZfNo2pG0KVTvKVlHI34REatBwBbGOT49LiKU/BuZC6zXiZw64O/2jxHYJXnPslOtdnR9Ip7EuBX/Ab8QAiDRbURQm8AYHNoPashj1lFAM/B7jzPuSVKH7tpZi4zDyjey0B1aEMvmrcdnB/TkUrJRIR4iUgPMl7ag81GCX/tUU1LJgtnPEz47etEO7KydqWtX+WhELsP65Wf96wHmTvNnXsI4o6g/WWpCF8fIPZ3iHrn3yNxXvAP90oBOHRsDPI6MDaTuoWktm8Zs1qlt2sqf43dg/AReWCJ++ypDgz4cu5Z1hSPkNqHDEfy2p4lFhFbjR5mPJbl8QXFbQa+J3lEnPOFzCvnZ65AF8WocEYGuBnA3p3gm0aQmS302jHnzuLZtVZ7iBGgkN2YiFT+VNnNAHSxVOpkFFo0v6n0iJ1hu+3hH/Hs+CWD9vIRn+0/LHNBQUAdam6CXlEZZCpCC14mCRtB3bQBBQ1+hmM+pNgo2svIfAYCkzNRsNqMm9fhNhYOIuz2OAfSFIMq4kfsEPHMcPJsvlwCH6Zi/Yh4ZMTHAsvTY2nwIFC6gpnf1U9IxoKrjzEJ3YP+GNVerjFJ9fYFPRXiwmGdsK99H1gQLRaTcNcJLsV9IlccEb81J+G5P8YbFbYKnBXnQY1B8jU2Ptf5xHRV4MAxo8P8WekhhkRlnXazs3KjB3sYXtjHApQToJll2HtW2nUopMkw5jb8aD/ASjHG7n+2LLh4zES8eI4XMnz8MYPtHBDItaYsqc9VxNvA2CqIyHq/9JhQ7gSMia5txmU5E4OOTRvzCz4YfgZWv03tPn9dgbooIMUCRWePN/E8op6++MekpT6kAhuJBp3VCmjX9pIigFf74nVH47WfJPFnfNMhyjOAdsR1sWxTBurtq3ZWIULhyWqZTft0WwW9+xH2i33uAEXwffPyhZuxTPCfu7x/Kh96ZRY84hB+Iyxm+PmHPhjhbY+Pbdi18tfL6w3hsY9BJgRqcfyT8sdMGh08NsPb3Hp/2J+Jv37mt69euy2uaYMD62lr1m5JZ5UvuI/IN0B2wvWXuyG8b6+s6y0FA1638pOATTUqe0+bg8KFIRKiHfs/4g6PjlU6QYwCX9XDEWsP4PA/vsGk/e3ZXZ87sQLeoh1YC24Df/Lo+Y+2ws7OjF597QY8fPtIPvvk9vXi8pb/9tf9Qf+TiTyvhH7Uo4Tki0Emp9QFZjc+qH/ET1wf4igjN0WVpmgonXyjQvHGDX/+WCnx4XH3iV5gOsIHMhRhxOeCQ6pD53LaxvrLge9DISDl3hKTMoshUKUUnMejP/Nr/Rv/PB9/VL/7Sf0ubvJyfcKIJJj1eFsQlAj7Gqo+J/gg/T4oIYmqgbwLz6udpTEzgcEtCKyIEsEw3FPKV8B0R8LPixX1ZSuWroIs561j7hl+8RCAH8+UEbevsiAOuko0+/fQa++ljeIA+PhtZlJ/lCSkilLWkfIVScw7/mrbIV9M2VaajwxNeSpyQb1o5Ls36gI0iQ5FZ89sCX7BsI/qAmoeDPyv8CF8ls+qhKUlen3HQ9IhcQewC3CBXhJTgAwh+e8aGmkwd4X/2hXVibT7rVthDsk9uc9hr3+7xVfNaeWHdtmBvfnBwJP+l4zYHToZ1XDx6/FgtceFDQHGtsYZN8vlAzmnbTgW9QpgeCRKwAnPyFdh+k/3Xmuw/lscfdtl7tKcGHbWMNY2IUESQMwd10Pn0yhX903/2T+tXQkzEVypVsiBnKktRA+1A5koF+5S2UUAuS1FkKiNW8rqNZ278GELobqh6Ml4aJWAjQpmMsYHEdXrPTAXtigAspcjV3W1SlTMiKj06BJTEs7gG4iO4AwUvYt3YI0PqMbK//YO3ZH9Ysg7vurZ+/cje3p7Onzuvn/7a17TFPi4ZG/jKrG314rOX9SyHyjc//bTOud7j+EOFjzmkPWH9YX0+BO9NDhs7Yt4H+G+8/jov+B7LnxJ/43Ov68UXXkRvja7fvCnL9ejhnvbJuT37gifcH/Pscf/uL/2S1slxpWT14YI8nqtziiqnZSrRIEtRqlRd3r//UP5/LTrymb8yxC8O/FcX9rsG20jB+nChEVtlhALcIwfgG+yffVh79tzZqoMZMXSA33pNvUR/D/Ye4ou9psTSMcHXXP7u97X1uQ6O9tXi1x3x7A8qiWuD+aLgA2vso9Y5wF0Dv78a84Q1RY+vj+hz4XwJH7NupjV0lZHyXwJ8wkuOexzkLqdkXg14lY7YI3psZugC++MzHK6fZV9lOp9ev6GPPvlUh+ivBY+/o9771OWi131eajzBnoHlR2JqwofX4e3VV1/T66+/Jn/3/c/89M/wIuKs1rH12XMX2Etv1/rly8/qwsVn9NWf/mn91Fe/phdfeVmONe/PfLeulKn7e4/0iLx8Hzq37t0jzxzL+mtLyHuGL33hDflFxDaH8jN0EuSSAw6sHyPjw4cPdPfeHe1ub+scuj/LvOO/fniMHyzwp66bV/sGdrtw/oJeefkV7QBrGXZ3d7Wzta1H9x7qAS+RH8GH9Rzot0TIeLaYix/yoi4lFWx9RF713vTatRs6whbW1w4vCQbs4LzgOVDQSsYfonOfpbj4zNZzd5Yi+3VEssZaslZ4LOO03c9hl93dM/Kn/s+ePadLly8j2119evWqvO7yPv2EODthnWrZvG85IG78VTPG4fx74+YN3eF8+JjDd8NnabDHZi0+C/P34/vA3R8GnONbE7qc4es+P3H+0k/4yp8E/RlO/6/T/c53vqNXX331X2/+N3oeCB5PHBPOMnkFCzY/e8J1InCQHbE4OaSMBPgI/EQCH0ggpWnksrG+Li8cSSMia1OfyYa0gwxMwLWPMQuccx3YiFBmUYvj+T4jMRWeJ5zcePcePQLNSJIYVZiwGuDcHuJfhswfNXkxaPziMk9Lks8IX8bZc7ez0SUnyco3CaOFZ481fAGvHWxgonVxW2aq63jzA6wn+B6cEaGIIMkujU48CSaYUMdazyzIk+raWX02fwl80xRFhJzkHIQTOh6MTwHvvSABjqEG8QyaXdfKG16PjUhZhwwHdpCozNCTQuxPJplmgf8Zh2ZOCK57nOUBmCQFoAkwzrAtevTYQvC1TceCf656AXZ4fMhitgNnINZEElhUPlp4wmyaMwkEg7PAE/TatiP4jyucddag00RvPuT3IqdpkRvaXWecwh8anXC4X1jlw45mTCzbJLzMItvFPrgkkZdMDfiL5TCN5NmFfFDbfUDhA9UZCXTAV2rSIGEEep0hn/vX4bUppX4aPbhPCLnkQN3KLpmVF9sgJfSIjyGgn6uteRERPNuHvJDsObiYdW2dqCf8yThmyLS//wT9zSpPc55HxixJbiVS3rA36LiDH1SgRG+Cv4SeqxMx5K+mWRILEQGOgWRr/c9kHbRtA72lfFjvcaUk/UdVHn8q3rSMigCR8ZtX28D28afeDzhUtw2sG8GPYRZMmgsOqQL5F3UCmikDHSGTJ/MjFgXGOSPnLOl33aVDtohQQY/J2BN4NoyLk7zbNpmM2raFl6na1fxVfhg3rwsd6JAzOvS4skUvX8bhewI3op8jJjHT9n0BHdO2XxgmItTBWyGeZm0nH8qxXtEM/9ze2pInnQBwhwPfY140Gc82/nXMYVbB52b420iMHzNROQYbdGy9tU2DHT0Zpwo0DDcsB3ykVYfsC8avr6/J+hTXxsaaBnS2w4Zzi4l/wldN1xPVEr25WN/GGxFyXFoXS/xqQgcb5L6u7dj8nsPGvewnPhR235INgifRDroeYz1av9btHB+3PKblWPMnyc8ywcNSXdQY3rAn+KDjwjyaj8dPnshtEaGd3R2N8JClVD8LnNH8Gv/mxqbMQ2DjdRZMgNMrWbcl0X3XVv0MyHHxmWe0gU5G/HgbfR+yoKh/ycFicEGMb22Di3gwTz26Wulu0oD+JwJ5JG5NewJGlIk2x5756OGvw1Znds/qBFvduXNHV69dqxuVtmkr/xGhpIyME9cMfa0+pXCxLvAvXbzIYmqH8SegH9Ex/ldpAszPhK9lRvVp69ryrrOYpVnus6+bJ8s+J5dYlwv8wL6RpVS7eV6xb2amJmTIUuAp4W/iWfXucZFuD5uitqtewe/pMxiPn5DFn6Ya4FPI5rAN/4KpJTlotJ/Bs3VoG05gnID1J9kLtAWcaBNjQa7gn3lr2pbcPZd9pqPeNY0SvO4r3APgkbEjeh+gMXEvxFhLfAT9fp4sH3KWksqMqjdxmT43mbbJepzvA3Y2volOhqrKpGBsQ0zNFZGaEcuR6IY86efMVETIfFpvBR7Mp+Pa+Fd4BjEUKacKKyU6Deq+jxrxtbHKMinhM4I+QZd7P/XATvJl3Y3wOKFzuqt/FCppOPKkBsMFdh7hfZDYmI20jehm4D6d0hi5yzyMUkQokMd9BXuY/wmmjSmzyJflmcBhPu13I3XLm5nwaxkm8vwxsdmvaLvfuOjviTWPG32n3bgKeCdBATo98pQCHvS5II9kFhl/QLgp4GbMknZAJTcybkZOcZ49s7urLXLoCQt4RUB70An+btxgB1KUqerXtQj8GUQRCWxPe1WAIkDMz4ReR3STyYMYAewIfaoVZqJvxHcnSo/NhmGU+xtkxUj+gZ6qn5kP97Vtp7RMwFuOHl/tqRvnj5cR3AN9vpud9C+EGKBvv/K4BeuMyKiHQ0tytkEMP1Y+kRMctt/ImBFZJtqRovJlWsYzwaHHFfSNUFIIP2qqv7itxx4b6xvKzNonLuOrY8E/sAYcjZdJLAK7wY9hbVfTAhx6kwoyR4Tczg2bTrWefoAH6yIiFODwOPMaEbJfOd7FNSGH26nW8QN6N+mCvs1D1Q0wCjGu1QB/HTnVc9aAv5XEf9Ch+VtHpq5l/gUmggG0m66ou7/kinZ6DDirnYGVCzBNFqXwH3jgpqZtZdlSKetnQt8NY2sb90K+EuMqDQSYYNw4zXcU8KCDAI4ujRx4jPgEXGGHseovIqo8ciO/Ev5oMrisMj/7YQKvS0QoItwkEPgHXIMQhbqFhSa30rT1QwgCdJfN8bPPPasN5pCO9YjXQ57DGmD22Lw7xp48fmJO1ZH3shS1Hf4cRYaZE4eOP4/3ms2HgF4f7nP4cMieyzQCZtdYexh/CN8llr3WHdHrdFqs8xZ9eU4+d+6cvD7ZZC4/OjyQD4o6+Om6tubeUlI+TEFszTzHUTEuz2uP6vpxKevYfm6aXt+UxHLoZoK+v8bvkHm/5+Wl0OmA3r3R9znlSW4AABAASURBVN3yXL96Tf/g7/193fjOe/oLl/8b+l9/9X+kOfSbplEhtwdjshSBTgHekqmSqYygiBJy5ww9baLX1n5C/4ghTKMnxid8JSJkmT3OvHpMhMdKDXNYno6xriZktE/bRybwGNbjLOcIrgJv5s/DnQv/4bXf0X/v1/6XKs+f0//8r/1v9ef//H8o0++RdULnIz5sfMbrecp8RYRM03i9DrWO6zN8GM51CR9ifMSKT49b8TRVX8PxAKFPAldUfen0mrgjRgWxL9kOoTz1Tcl6WmON6XvHPg0ytM3VoXvzO9LgUmUAkXkS/FRW4DFceCiZijT91H1/YIWX5AUcPXnN8BP6Gyk9h/tP29yOk4th8h4qOEuIkBaLYyhM6I65gnySGbK/b/PSosVGAKt3PqRMLsAwDPhRPpTb4jC9nTXyWt4+VvCbzMK8g77gx/pDAdAIRUAVuWwX0zFvM+LrEod+9+4/kONqwRr29u07HEjdrzFwn4O0+w/uy4d2JRMcUv0FLuNt8NekfsJ6dMFhZI/vFeh3rFMH6pmhQ+L0Fge/9+/fZ6zkdffm1qZ6+MO1qiyRqYGHyUpSYMMV/35McBAAmrCPC51ym2EzzZPhK2rBilZ+GvL+oTAHuQ0IAPjNAyqQbdsSN23bacJWGbnqN0HAsgRr+lQpqcyiipixCS/mVVzGkbR5HuCxgoix5st9EaEd7PP5Nz4v7098mHdwcKgt9l7e1xyis9Kmiv8HUPYGc2j6k+2ff+21ejh8jUNhf/XVnBgPbPy7b76lK1c+0csvvaTLFy9pjT3FCL8+7D5DnrWfRIZ8GO8XTJvkN3/ieJ2XMD6Mfe3lFxn7gpIxb7/1lmwTx0xpGinQPzHrWJ/Qc5OFtipM1Q+mqXYS1zH7z4KfOYYXrIVu3bqlN7/3PV0jrzFCJVNN2+iIHOic7a9IefudH+o7wHyLM7rvQfsmPuYXl4L2jH3w8y+/oK3dbW3gFy4jPA6Uuw8e6sNPP5EPzq/wMvW9Dz6UdSIUfev2bX3zm9/S9956Uz5EvckLV8fEIS9Eb928rce8OLp+9VMt2DufkOeP2MfbL49Z13x45WP94J23deXjj3QfHz94sq+eNZ5j84B94YcffiR/ZYoPcutXv7B3vMqhu+W6wPxx+dIz8vekf/VLX1QQk8eMnbiLa5c144Xzz6jBvxJd+AD7869/DhWHCvFynkPjbfbIm8S411sP9/b0zrvv6gpy7nEI7q9W83+iusc5irDnCXF0TLl24yZxuCcfTO9xkF7o67HFuTPbeh3bmpc3XntVF87u6jvf/nadg32QvcYcFtj04oUL9fvYN4j5TXxqGHvm2lYj/v/+++/pAQfztl/wy2eTTzhn7FkPfuNnv65nz53TzU8+qV9VM2HzBfq8hu6ePN7jZeUReWypGTl1wi4DY5rZTAfo5IQY//Djj/W9739PN8kB9hnnA/us88M6+dh5wLZ03Iprjj9Ynz/84bt6970P6pq/Y+3gsnPmLHv1XTl2vS+1rt7khdbVa5/q1u1bNWfZJ4/JRQvWAQt4cY7+6KOP1DM3eQ4fWAud5QW7SATH2PUEWB/kr5/u2wu+/Rj93uUFg3VjPksWOPvJ/pChfn8Z+MpXvqLPfe5z+vmf/3n9pb/0lyqxCLyh1n706/vf/75+8Rd/8UcNvwe1lkQwx2kmMs2EYUaCqSdQj3EiLxADZ/ek0XZtpeak1Xad7DQlEwdccNizoY6g6zG84UtxUiONTCJZrtVDWU9+PcFkJ0zGGeYEGj6Y9FvIhjZvHOxgOyRq46o04cmTqR3CvJkJJ8ta4NXwHfw72NJBQFB5cWtZIoJUprqAscNnKQTNscxj5QHZI0KWKZGzaVq53bQnAtftLW3GZWecwF0LWD3ZBGNKgSp3jxngR1wRwWZ1IcubpdTEnMCJdrrx/0nBP38q1hvMjNSIbkZobhCY1sOEPTr0bBwjdDNTpZQagA3JLKDpe+HufpAKlFrhC5lfcZmnUpKaAIFr8A4saEZkGAhM4zGNiITnEzagC7nd+u2waclSDzId3F4QGpHvTdus+GnaeqiVmQp4KfBYFyTgNt4FvvSEJN92Hbw1OktCs1xPnjyu+ulJVEsOkxRRn413hj2zZE2SsKmCvF4sN9jLzz7knfALyzqw2Etou78rjey7TRaFAa23kCb02nLgSqX64iSpRwcTE+8hG5oDypKE1c0a+asLejYQy+WCQ6qZjBfJtGTBWDIZOZ3K3chJznoyzIyXIJ7o2lKQM7XgwDcitOSQ/5i66fmT0D1JvKCnE9qWJMAjEnqPDrwpK4w1r568/dJic2vLUlSbOzn3+MiETCWy2qrFBiN6GJFjxK6Wy7qCSdFc7XjIYmCiz21LbOGYwgvAO8mbItvC/uP48Mag61q5zbw4DicQuc+015jAPMbyeGNontzn50Q3K/tMdbzpmVe3m7+FaeMrbrd/RUSNRT8v0ElQMe01Fk2BfNapeTDdJXnFuN0WGeSUdYXpIf+A7HMmQMfQAriIkHWwxJ4z/GiE/yX+1c06zZjMEj8wP1u8ICglsetCI75qXU7gKiWwOW3EsheyB7w1njO2ZKkTtuF2tncYM8r415g0bcuWWPF3FFo2l03wO78VaPhuPjJT1tkRC3MM4B9l2KeEnyxlm1uXpUALnhYsMiy/7eMY6vGTNSbLBhtlSU3Iar24LuqBbmrcUzf9OfJOmrTGQsT+1TKuRxcDeIwzgZ91nQb8yjHbtZ0OWSj3xEaDbs23HcmfPPFme4fDenHtsXDqGGd7jOhpl8WBdTzjBdg+G/UjFn6zWQekZP1IARcTdAaZRwXP+KTlbOwTPIvLcQtL+u3f+W357fuC+cF+8fWf/VllpuxrZ8+dBZdk+53nzX/VOzZYwzcLPK+trcv66LH/SNw7JnAB2Sb2ZcjUn5E4kjeDihrPlmPBmIhQZoHGpIioi7mIRA2TRvRmfqybgB/jAES+jLvHZjKAG8AQwYMLzyO8uC+bIvuCD7QgTF3Y3npJJb5p3u13XdPIfhwF/0AplgGUylJobzTCv202gjsY5/6IUESoZFbfLFnkKzMrvHlswet7j81t96dF8DdhE8fGxCDrK2I1roFnKWrutA4SfgQzbdeqwE/QJ66268h9hdLQYhuL3NVVXswfINhhVG89wmf1RXRmfLajaRpmNC/G37Z+lDIrnQbeA8wlU1mohXiSGp6Dmsfp9ErwG8Zx776MFD8q/JpgZjAPjPFPHZJRb/WZA3XrY0THsCHfR9p6dFaQ18Vt1ot164GTeUZxA2NcRgaOyOYxMtIIdNFQWjmHBnzYD4zHuowIZEz8TAr+ict0shSZ967tFMhpHXmM85sPWhI4SDEuqm5BIpWsGEomuu7rS9qIUPJc8VD32J586b+McRwP6AQR6mFAZAFFCqSrOzIxRG3Tyb45kCdHSgFOXAN6WYLLevVCf8KPBvR1wvw21Pm5UWPbgcQ+Y1t77m5LqoH5dfL0+voc/qLqOoGDHTn/FeTvwV+AnWi0zjJU87ZpujhHi8s5x/1Uqy689nmqrwKerHinlUwGqiVOc5QqfYT+jNeIqPqzvjNTpVgndZCsK8G7806H34tD8w0Oogdy54T8J8xpjs/efgaeCd7FPSJAEMooKtlUGQd0aRouUtR/4jL/WYoigifJvyNXOrI+V3RVL+MwP/bDEfojDEZ4hDSSoxP+Bb/lFJ/5iSmqnlxvsC1mtsnBF5W/gGIm9KHJUPrwajZxWXFJ9Q6NARnt88OpvzuPltIoAjweq9MruKfLSgb734C+RvIwyFVxQKjeaRcyAK1U8M81ivXIzT8RtFNcH818iNH84nfljY7ajZyRPDz9IU5RkSbjX4HLaKNS4bcH1fJ0AHfGBHJPwIwAR0ndZOO7ZK1YMhk/qWlLleGYectzoID1y2L/SX3AgA8ozrL+3djYkq8jNsEunjMfcqDpzb9zxmT+FbL83jeBXJZvgmkXr3HPcNjx/LPP6RkOF3zIdY4X7+eYG8+cObPK0/B4wvohzRvEEju4XppS51F/kMP/0Vpg3x67PXi4p471QpZEhklWjdCB8+eMNVk76xSZWGqSZY4SylJ0wnrCupgzB29sbOpf/tpv6P/z//h/6fL+XP/7L/0F/Xcv/QHGBRJJyXidXhP81erp3X0FfIU84fwwI6Yanr0GMNwAj7573IgeDOcxI+NHmI0IeXwIWrRl5OqZ9hH4Ef9oma+attWCXGVY5xfre4me6p32x4tD/Znf+E/0f779/9O/96d/Rf/xf/w39dJLr6CbTuYrwGtcximk6slN4nIeGk559BrO9RZZVvlyUIT5UuXJtC2H11dPOPTyWONb4bWHgZAfPxuOqhL7lUQm7KeQvOZd9UsLeLBtZD+nM5OsOkkjerlx+yby9sq20+R/6Gak2KeMV7SJMYK/CHgUyOUr6icuj53DwTOQo5yPTtBRjy5RqSLis2I+efwsn1ifxm2/vHz5olwuXbygzc11DtPuaW3WmQjU4QpkE2U8LUvWYZ9+ehUWS107jKf5q5TUCO+WKyLJzYNMZ6r8DVrwotxfVXT92g1llurnIWnv0R7rxS2dO3deA7q6fPFy/RSubWc94vDyumZJzp6Q04eRIzIKnY8CAz+9cxz8ZSnwnOx5F9p7+Ej+gMT25rZ2zuzAa6fSsgfFDxr0PcIXPxXe9ywFlEURCVehYlvq6YXBoAOAJuZODWgPXjJTjgPDGmdEaIQ3twt4fhQRqyIp9KPLcCiRn0kRIVOFGRBP8vw9OJrRp7giosJIqzuPjBtRDYxodSX6KMjg/CzgzpHLnB/swx9+8AGHwTe1jR4ecAD8wSdX5IPUR0dP5E9yN11BjtDEfniLNbo/ENYwRxzjT29yIPyt3/1e/bT8Q/YW/g+ZlxzMOx/e4bB5i8NpqyxhKjK0z/4p0J0PNzfYd3/+9df0udde0QvPPafnn7ss/8eXL7/8kg68t8YWS4pOxw7o1v4baCMU8lWyKCk+ePRhsw9Av//WW/o+B+b/7J//mr717e+gi4mYm+E/A7CpJS9sAv6bbqbCvmePl6mPkfujjz6W/wJpnVx45sw5Nexvbt69q2s3b+jGnTu6cu2avv27v6s94v4xZwB3OPx9/+Mr+o3f+R3mk3tYpOiDD68g47E+4WD/BxzGvv/+h3r7h+/rgw8+1sHBkS7hvxubG3A/yYfmT/Ye6u4tDqnv361+aPscHZ2QrzqtcZ50gUPxV9HHc89eFs6Djp7Tv/ONf0c/9ZWv6stf/ope5+yxZ771p669hnnjjTfQ52vo81mdZ15p0fVAnh+AGep8Vyre3h9KQ76OnCquxxyi3+Pw9ha8+HDfL6/sG7ZjydSCuBZ2KE3DHNLXF1T2afO4hr42trfxmX3i9RH7v6vyWnKDdeHarNUIfbY5xO2OXn3lZb1C6Vg3bu/soJOD+v8CbDIHlZLqgPc+OSLJt41M78Gc9s+9AAAQAElEQVTDh/r1X/91fXrtaj2stl8Ny2Nd4OUHbyD0Ijnql/7gz+mXvvFzepE8dW57QyeH+5zjHGlEbp/bzKC3CZ8LbO8/TtjY2FLL2YPPWDrmqzn0zfOELi5dviR/FY4I/Jd4SeCvQx3JH1tb2ypRhEOpbTo9wW/sb7du3dZAvE+UdV4SrK9vyIfhs/mcPNcTW9c5lH9X7xAre7zAP+KliufGQ/baXv8e4UuW0+vOY9YVJ5QGu7nMiZFDYqZB7+ZzIAcOfgmB3QZiw9/7fgQe2P6J/uTvF/UWQb/HW7C//tf/uv7oH/2jcmL8R//oH8l/9m6l/DjdX/3VX5W/n/ZnOXT48fZ/03qPogccwE5iXIXk4UANhTZ4Y5hZZIMe8RbthAXJksQYANpApawcxm8O/RaXZkaJJLSUDepEbJm8EJzNOiaimZ4udNw/w0l9XycZmKYd8YSJ3WN8UGRnGXDyJEjNiwPLOguozHB6TxrmxwdXDuKRScPOFhE4cVEpqQzJsIYbkZWhHoafT1rgjKbhhVZB7h4HXHIgOACX0Bw9uTLJ+7ltu7pBNm8RUW0VEVqgk4ioOAfgTdATPwSsDspUAygiTFo9QdpmUcmsfV4QekFWJ3yC8gnJ2siCJGF+LG/TtIxbgmeA7gRqiidbRX2rapymucEEZjkToRuCyp807UgAAa4lSc6yWYdZCnhGkuUaL0i6KpdCVZaOicOyG5+Dz4FrHmC20vWB2oi/VBj0PVFG+HZ/yRZdz82+WniOSHgeZd2BXg1tPsjb5/Ay0UGWBHaiv5Xhk7YOfgtwTlgRHiUWSOfkBcyAfVxKpk6Oj9TjG06oDbKO6MO8ZClVjlDIBzn23YI+ah/3pD1hNsFtf/AixmWdzcQAvhZcE7g83jjdNuEDT2F7/L8pySSwECh0wlv7pkn0OVT9TOjiEPmWwJm+J+QRKQd8qmRg9yIA+Rll3tquq39KZhlsbydMjzl3/gKT7SE0cqU3EmHBR7e2tmR+qgwK+asWdpigCrq2jBO2iQKJGHXMRCKYtC79xnwxLOQ4SRKwFyFOyP6OvBabn+D3niB2ds4weR8wGSR0VC/bxPKM6MWx5niyPBPPvjenOjf/iW0cy/YZl2MmAFjQIRODfceLqw0mksIY54UsK3tNCnQ4sTjekGUwYcfGrOvk4jilQ4vjhSJCHT5imTODkPPYQRv4vxeQR7xcyLQSRNz09NsPBwWwJZJnaUncZtjK0gk8NujE8kSESkktsKvlWflXK8u4xeH52d0z9EO/aysfHrvDZL/D4fsS/zHP1pP93L4yMHHOmSwrbvBGhLIUtYw3TeuyRZYt3v7PZl2NRevPtK0n69e6b4Ev8HgC347JQ/zBPrOyTU+cDciVikyZlvNSDz9t0+j+/fva3NqU47knRzVtwwJ6RK8zDTz3xNWs5tNJIp7P7u6qA8YLx1027iHpmMODcxyo73EgMLJYNd0B2Lad1QWtfSwA9MHTOguOxclSc3BaHw18+8D9ueefIyZ7We8JnwtiJDPQZ5FlcV6ZwOk/w/Q8940/+Af1FV5CP2SRdMDLMPuT+Snor0On1pO4AhyuH2N381VKI8eQ86IXGAljTdsA+aOfLEWRBTt0+Nxa7ahwtJcMoUlyUqPnLj+n0OpaEiO2bWGcdbyK67HqciLGGSYDZ0nwzligTRKYRmRy/4AvNA1+w3gCjL5g1KSe9ilCmcmzJOojcTyQM8Q1kVOsl4FlOI8+06v6MrzzkvsiwsMU4MhSVMeTt6wHj5mIVdt5PMXlmPJ492XABzy6PgJn33H9Kf0eH1kyfyR8z9C7plCi45KpbtbBf69Cn2VcsCA27YiiAh+ZqcyCLlshkuwPHflmhI9Cv21q0iN0I0L1mbq4rL2JQSN+7PuA35U85RVYQPiZFBHooyh4SveDO7jbT3v8EKfWhO5ABYSUBdik1YTdwngUpmBMZjm1p+AfoJBKZI0Hg47odGJcZGiETmaqEGMFnPaxSgdCLf4WwXgPAt6LXT8brifeGmKiZJHHS8F80lMvVf4CrqBtRA8jviEu63+sh9YFuqOZ1xYx3ZAfW9aRtoP5sH5tt5KNTMPPE/wYn4vxtG1Xx5v2GvPekk2tPyW1JB5N0+0+vHHd+WGC/4QfO55xGw8s1Z8sqadlgt+GZ3cMyDiin8gkFpc0hSy32y2fsAgNMt6NtZla4Iy3Qx7HyFhxrWI26euJhcxS8QzgLfifYRQhl4jg5fNC5tX+61z8VHfici5eIJ/7B3Sa4LTefPdGoylFUVKlLSv7TwItz6WtcWxcqMGNOsGnrKuIkP8a8P/P3J/GWpZl+X3Yf619zrlvfi/mKTMjcqqsea5ms9kiLIqyaIiCIVuwDcmSIfqDP9uQAQLmB0MwIAggLVpAy7YEf7Al24IloOUvJgmIpt0c5FLX2F1VWZlZOUZGZMzx4s333jP49983orpF24A/qJA6cfc75+yz9prX2mvvc9+LeY2NVM/8muCdKn+ppm3UYGcp5P4EvkDH/RErvgf8yXJYN5CUjxFCzp3WVW34f0TK48QxoZuemPQ4bp/rdzXaaFFC9RHbys+tK5/FQ/d5nPXwfER91GOvCT+pNzwI5AhoGpd9KHLl7xFFBd0L9mGzmjFSKpmKiHovBdadGDrBB8jEAbDlIgwVAZy7aIE+SpYK7xdmhfvkeR3FmAGeeuQd0elEw/Pl5xWDfwDoU9d2WukYm2WCefUJ8e/57WQqRlAfMbCe+RFSZChCHBPnrA0BuF996JX5rzgmybRWGwihDXKi48jrmADcdfcBmw5n1Dy+36U+86+uz1nbeOPdm4jPWGCfsf6ocwr4FKkG2RtyyZxNkgGZXS9N6MB9AYxlLFl048Z1NhzOweMka/rSxQtyu8BG+87Otgp4IoJnwZx/psPDozpH+8/+zZnHR+dR+yW47Q+JPTe3N3XEGq+gx574cK1geQfirqcZpn2et20LgX9B/yRpjfVbz6bLf/jv/5/16Be39a9c/if0b3ztX9Fut6FEr9aVm2WJiMpfyeQZeuasekxyrHRdV2ugEfmrHDwfTYd78+I+68NDLKFxKriDET9f2Wcihgc5vt2X0HQcRQA4SRFBXbhUgNuyRQT1zZn+44/+gf6b//Df0PorV/Q3/+b/Tv+tf/6/C45OUpADRvgttOQ2FMFZwkWmGn/b1OWuA80r3YoIvE2Vj4hw16+bebYdFvjDqjM0IZ+vPd6yC9tYZx5pmUPA0NezfvRYf2N9YoDjw7ZaUJuULJrN1qv+mq5VlOR6Xcog7EYZb4R8q8hURCg5i8M8jcTXAvwn1Nj37z/Uhx99jIA81ApWCthCw/jH4LyFXTxmhPeEhn0WlCuc8HqBOvLmzZe1t7vDGu68rl29ppsvv8xG2at1HSIOwhucXKCt4JQgcL6xLj1n+oXwGfX5CL0BuqYFmA4OD+Q/k3DqOp3+OTnZcBPjL1y8KOtjuRh0hl56/P2Y2vBTNjmf8kLJvLte3dzeBlXIfwPZm4sbrB9a9OZcKPAIuSd0AhDcTTJvUvAJFXS9JO83basZG1nnqI29UWl4j2+ZN1yjzrFxIb5QB/PDiB3QHz97Niwn9GbhLRMaViEmC7Fr27kluSAioR3KbGR4n93cH1nkI+K5XcBnOzo+Cnjkfo9OKdwilBkqPosDvZn2xMvTCUO4jeh5gllQAYD5cbKIMCpiYFAo5Rd9LTK1JTVrO+2j04Ie1tGfc8KC+arP1GNs9OTwWEesWU6YexcgbWYz+cXHAt3Zhv4TK94P8DrqCv6xQ03jvyN++OxQDx481IJx73/wkX7wox/riDX//cePZN2M8LuO3ru2QR5pNXeEuqYR7GoBzXPn9hTwoXqEStNKCmWkhF58Bg0xOrHeW+rKlat6s34zO/Xue7/SPTb5ndvWWc8cs6bvwem1iDePUYsS3E/Z9Hz0+ImecH7G3s0m67jNjW0l9l/f3FJLPDZNpye8lPnxT/9IH318W/7TIxubO3rppVe0u3dB+wdHmqLBV3s9Re45PtsgV8f+WLE80LG8W+De3t7VCb58+dJFndvZkr/h/b1vfF3f+OpX9Nu/9V2VxCbo5RYb0a+99rquXL6i8+fP6bJ/Exk5Zl1b84Dx2fYjts4omqagf0IXg3rqQefLrY11lRD1zqn8mwM9tb3zzwL+Dpm/tja32SPc0qzttMPa+Lvf/a4uQKvDF7quk48sKdOY8PmmKTpi89ovanf3dlVmnZ7iI3fR87OjI+2wqX/1xku6fP0lXeGlyWXssbm9Lf8t9KtXr2idWvUc43aZT70+D3A7jidN8guCrmm0YEO50J8056PVn3jp9PVvfENvvvkFYv28PvjgfV7qDNrd3dLNV16S/8PU7Y01+TcuxvmptuDr1Zeug3NNEaEZdnCetc9soJPt7S0dY2vT9m9xlLbROdbJm+yXOnZKKdpkj2N3d1cNz7weHtDdJvof8PvPPrujQ8ZfYN6+wMuqBXOyX1AcoYMD9Oq/P3+NjfprvDQ6j078G3Mvv/xKnfNLY/sNVi37dxtaA6drXXfMeVG4w0Z+rUPgO7OoaztiYUkdcCrfj+SzJ7yY2cJe/ta/aR4dHQOz0Od95G+KgYjQ17/+df2Vv/JX9Hu/93v6/ve/jxN8UH8Fwf/78Z+me5HJ42//7b/9p7v+y7meJhLoqPC/WIk6qwXVqAajJn1Bs3N7E8WOZMIuCM5wkCSw3YhUNW3LaWLRuJQT52M2eAYm4wOcakGSmjPpzCkuFziE39Ycs3nSEZBHBIcd2YWR8Y4kZCeyiJB5CGg4wCOcDEYVHNk81MIUmllKpetAmLUtYxoJnsc6kZifXj5mJHk7WJNFleeQsiSgSTIYCddJEdAkOMxD23X1vgDvJDNH3smI+GG9GCYC+LKin+BaTVSjrIuIUEl4kWQ5vUlhXJnQVGiynLSWBOTJuZRU8sz9LTz0LKaaptHEbGBa1uWcwmIkWBzIC4LW8DP4XDIh+XkppdpzrHhb7DCvheAALj/r0E/JogjoY3uQy/SWJM+kb2DBZXxOUgW+IkJzy22ZM5mQFiTiXt4wbcE1WWvwh4gyr9yCO2XUPbjMU0TQV9BBK28QTjy0LuwPWYp4qCyJ3/Tw2teit0VucbhYOWaS49KoeTaXcTp5275zirAF/mT7mH8vqC2P4W3niNAp/jWneFwio+FM374jMNqv2sYTsKreJnwmImRc1sVI4WE5DOMFeVvt0te3opmhCT37+Ry/Nm77edd2koIivdWEboyHi8q3izy9OEKas7h5RnJ1kvTLrAE7WRcLZPJC65gN1YOjw6rzLEUu5pxYbd8zYEbwz4mtxFb2b8hK8B8RCv55c8Rtopgq2N0yeBN4wof8ONH7CQvCY97+N+jBRcSIfQLZzJPhTEvPD/v1s2fPEAeHeN4n6Hmi8W1myv6Daqs/OGeISdzntm3rRG4cq8XBHH+aK0upm5324Rb97EcypgAAEABJREFUSqGOWM1S1HYdbVblP6bAUEp1M4/zKfJHadjsOEW3I/6zROcFcqNmTJb2YbctJp/19Q35xdqIvhBPAwvDHn8wLw2+dkCBY97X1taVAT8UNUIu+4P52t7Zlu1jX3Q8WMYRW3XkSo/zonubCXjWtfLE6aJAqGhJjK7BS6DPgv4b7DThMx1yWa+QoADvZR8yvP1noFBlqE7wW8NFhJbY+Axft79mKVXWJTHvSVMh4nHVt04h0JNzl9C1DmcUCS16d7xubmxqDb168YIBFbHyUfPvvDgwroDb/uRfsz13bg8ejtmof6JzFDj37t3THudzLJwcZ4ks835eeTFvKaG7lL8tl+AORZVrQuGW3UXqGpsS1vc6eraN3N/Bn4C1rdboL7YHGxWffnK7zoXG7VyxhL9PP72jx0+fgHcpiHmY1aaROP2UhZT/fJI4ZhRl/hW6NXQ/W+uE2VUSDoOHfEZwmS/B26VLl7UG/AY+Ell4GhrpL+hiF3lbbDo6XqDUtE3Nhy6uMgsF26gJ2uatd+5gtPsTWllSqEHJtaBrm9o2UUotgBrkdmvBGQFNaNjOcwpdx/5AcWZfmqDr8aDgapLnSkIKHkdF0mvEkhJ+OFUYwb/lixCXAHBRoJuc7QsTtEoWdFIqL76PANgfzhFB8TVXjy9GRI1l++KE747kkhbel4teI/fGMwA3oodZ29Y+29gw9usJXiJTBfrulw/3IZT7MqPyaDi4lWF9PRl3YT4vjUoyHriIEB9jEAJzDvwPPjBwix4n5HKOXTL3WG9VV4gvFGZao3zjoUUCtt4maBSyLG4JHZ+Ny34ysEjwBgQgNc+M0OraDvJ1ILyByyiMGjoDG+JuqsilCOP2Q+hGVjqhUCmpiFBmajUfiWPSkrge8M8sRVlSJVMAKkqIK1m+Ad4N4zjskbUH3jyvfHVUIoPzFGpWQX++n5DD+cD9HteRgyYJekPNCxvkjrZtpZAsY09+C65XY4Hk42cNcW87pvnJrPOmOAq8RsAhOjAvpRQlz93qNfeVn0jkNZ3ArwrXRVZVyUS2sdL2mDVyxciAEX37+cSPCZ/okXeizzIMXIeEDEs22ueMHxRNVj0ZB48qfxGGkiKwBWPNn8UR3ZBg3KgJ/3V+tc0zQ5mNBEDTdooEZxR16KzKzv0ALy9aj//3tgG4C/T1/DDuOTVbxzxh/oexp4Y51ZyX4AMb88EOamkT/IIegxhg/Jaz61pNxFqBl4Ku3ReVn4b+EeBRJVOlpJJWlRjCRwdy1Bm5qdcUoYl/zoUBnhH+Ev4KNvQTwJVRwCVlKVyn5DHAmbcBnbiN8GG7T/hQj6wTz0f6Js4lbbcBHQ5QggtkGNEFVxqtI2Am/LWURgUaA5t5qeDxVJvtCVGJPtd0PJGfG1uAawKH8SQymgceqh5WARfmP5DN48xfRChi1abKEWSewwr+X/QxdPUxG/DHifugPf9UHM+vOcGKgn/1U4pGOvzr9577N5i3/C1dL6o9r82w3RYb0BvMK6fUV/5VeW94R+SvfaggT2Gum8BjGZfUI65RJvTlP4H2FhsDb7z6mq5fu64b12/oIhvpL7MBsM0i+ejwGX7dE7cdtdOM+asVZtWzZ/tyLXpKPXpG3X7Gmss+PTA3Wbcvmn0sC/Ukc2nbdcqm1QAfD1mznVFrDPBgHCeMPzw+wV+XNc86r/bYY0luQJVqGJcY5Pf/T/+xbp3s6G989V/VX77+W9XOjXMJessEgmafcM560XikkqkWHbTAtm0nx7Nt3XEv9N/wTBy2jfFw+SefEOOL3G+dhULGbYBkrHXqOb08x1GQN9NQql7hnDsh892zp/offP9/pf9g//v6l/7l/2H9Frv5MR43UEn84KPVgQehnyW5x+O32QyKCLmusk9Ephr4L5la0czKl/kRh8eYzyzJy9Jt2actHyiI66nCAgZJIhT+DPvi3pw7XpzH3T/jJeUcO7tZMufEjlyzSa3nMTNy6IJNXecpCXxIbv4SYqDWWP0+JJ6Jvsyi9XU2cNY2JIVcqxjGsvbMa/YfpBcD/VgCn5txGScjNIHTf37iAv5aQsqQSgTYJmRtqr1m1GQeR7ci/CzBRQ+KMA/Wqdciz9jANE0J3scAILSgdl8wR56/cFFr8Hr3s3s6PDrRo0dPdZ/NWct8TMzdob9tOza9tur8cIQf+5utx5xtJ9ejJ6yv3N9gL298eaNKlR/TmpBuZQ/77ojf80hwgoyDIkJr1NOep0opCuxtPn3dzlo28nZrrC+pxS2TfTojFJJ8dl9kKIJWEtmmej3hW24Z9AHrT8mUbThZ0SFlFnCkshTVPoACmBHdD+TsifvkPiKqqTyMW3pXn4jkIirNF+PpqB/jmODBN6sx6AEEEy8sevLBGvlie2tDu9tbakrqHJuMrqHf+vKX9ZWvfV1rW5tyznjy7EDPTs50D7v0Kop2pkPW4Yes47xB7XXGGfeagjXDkVjYaYN6r8XP1pHh5qVLevrosY6w0frOruaGY2yj0EbT6TzrEDkJwVvCqH2+oX+Gz3fExRYb0S3zXIOuIgPfa9Vi59I0sq6YelUyWR5P8gb/Yzbxb9/+RMbz3e/9ln77z/xZfe3LXyH3XqNvg7GN5qw5z8itHTG2xbpyi9j3Cx9/iejrX/uGfue3/qy+863vyP+hp+GatmjG3PDoyb5u3XpNL7/0sr719W/KL52aplWDLo3jJs++8IW39LWvfl1fguYSX9sA96uvv64/++d+V7/zO7+rb3/nO/r2t75dc8aSmK9/IgVZt5lndrd5qYkujti4RlTvT8jH1uYWPjjTDH5b6I3My13b1nv7rTdb/SXPLWq/K2zGr7NxW0qSy461pG45Y2M8QXTAesxfINzY2JTzzwlr01+9956WzBURgY+NFd7rlYjAQpM41f6GiSnAUfDVpmt0wmb2nLXNRN8xtl0yNx2B7+GTJ7xMWeiAF81nzC/P2PdwXAIm22uDzespUv5zKp/d+wxbLLSBr83QQYtNS8IphLpZK/8WRbZNfe612Ye3P8bNiGX82nsghm95IXG6OKswG8hfMnkpsSd/i/8BLxq7rtV1NvgvsyG+w5w7kO8H+LJdCUb5S2eH7G3exKbbOzs1Du1bXdfJsdvAq+uCxw8f6Yg9nmM20ld7LyM+dUP+jbSXrntuv1598KMPPhAKk/cl1lm3X7pwiRcX52kXtMs69CL2uXLlivybcVeuXiX3rWs2mymwV0+8mPYMmdxnG1mmHnt//NFHdU7Z39+Xa5V19OV9Bs8Za8DvEkfm2Xr+PBvW+zzJr2j/1b/6V/VlEtnq7r+8nw0O6sDrKZ49cftXoZwAIwLHUQ2qkkWbBGwpJBo2eyKTIApNJINC8NiwNlQEfZNUgBt4xi1F4Eb9m10O4BmTq889zuoJblLokM120+5xYm/udBieuUITyVOa5A2gXZzM+DZIAi1JIrP4kVwMurAI1NHAh4sq8z5W2qGIUNt18mTIjexYx2zajgTbxJiIkB3OyQdSgIQKeHzdEmQwIR8rXqSQamPaUT1A4mfGa75aAttJ3fwZ1jxbp92sq3QM67EtMjjJZSkyQvcbzknKk6THWR+wV/VveQzos/mb4H9Osncwu88tya4rHKs3U7Zp0Gccto24zpIa0euCyUIcAzo3LZkJSQOKjwSG8zaJ5QxbG7ebE1NE6EUwW46O5G05xRGx0uWK71BEaMZz82SctvshiSbhw9dLCiUniIiU+bIfRgSTWQs2KTOrzo5522ZZDW+YGfZssY3t3bZF9kEXYj4P+HC1JQYMmm3r/sxColnKC46qMwo1XzMvwaM34QZZFw00LXMyoSe8dE2rhrE7u9tyQhrBv87CyXQS/KZr/5szIVkG07E8L3RgndnWpRQ12DyQbCDx2QYwriULThewmVHpn6LvU2xjH37EW3KfF/2i+qR1Zd+wLrMgN7ikqP5xxmTnRdWcydc4t5gM22xkWVOC1Kh1bCFsPzGpTSyQu67lgfCHET6WQMmP5VgsFCeWxXKMJPBTJsOqS8YfUDx12MC0XAh7wp3Dt23jhcZE7HncC4QNclt3fh7wWzKxw1Le7EuuR3zNevLLkETn9+7dh4+JTe0T+A/QTFpQNM+IrQ1yQwHGcAOL0uTxnGebFBq2SxCPtmvlAVtZ13vnVpvFpWnUdM1Kl4wLaGdp0PsADWlnbw8br6MEwWVUv/CLkw3eUnvsIQXMiGwtOLzhbj1nZIWbE4sNNknoO19d4C30SGxtUQS4GDXSDSa3CV1OyNu1LRv9vTzhrSPTnMm+5jjsklX3DXhnxONYGwwpIrTEziNyCT6sY+M5PjxUC21Mw3klz6ztqv7MwyEF0iVe0s7tV9ip+mNTal4+w662o/PqnGcjSM6zOHIebtDXrZu35IW/dSsf5B3b+ACaXujY/yfG9I4n5JVCPtyPEWWdDM95HZG9wwcdCwZbsPjwvOHnEaGkzZqWXN1VvTx48Eh3797RB+9/UP9m30S8dV1HLb6UfcVxExEKZLf/GO8ZMvrtfIS0t7Mnf4vDhSFsa0BvA74fJk7rib1Vvh1rztne2lHYJ1IrH5HkwuSEF1D2qxE5bBvb3fFh/RtnyVBmkfUVoXoMxLjzlW8m7O1zT58AcAwn5yyFccm4FhtPqAvnod/6nOBzgh6dGmHetCfwOJYm+ieuTVMcBTyRUXXddq1KpoJ/mEUTsJUXbONrVAi+iRgfqswT46EsjzceMc603MyH7bPCZUjVIyJwZ7dJUbLiGyFmv5rgi8vquwlPmUUF/jxwib1L26jB9yOCebll7Fhz/IC85tM6HMFRcYHI8ozobUIHE/d8qq4ikvgZanGa4OKxIkIj8kaYNyn5Z3zO3/72VUTA9ySBf/QAziqhyDB7EqdgjCDivoxQBFiIFa7ko2s7ZaEvUxH00pJryxixuo8Muc94QCXDN8g94v8RIfHp8GP3j/BgucQxwjsnZRRZ7+YxDQ8S+5o4gsFuvndsLciBhmvaVqZnvXkec72zYH5tiKdSAp2NiD3V0YYzjrbroNPplNw1xzaOpx5dR6BH7DH9Kd7sNwlfAkPJXOEyHDAlU4WFlGUe4dUw9ilfWzY3QCE7sTE4EIeDBMKSoVKKkrNjShwRoZ7asG26+qzHb5O+jKzjDW89lSzgGWV+fR/Pn4OCuaUXwBrgxXp2Hx2yjiZ0XHMTnRGhAVoDNIxjgqcXvI7IZZ4a7JYlsYk1FoYwatqoROYBP4pMeE0wShHAQDfgZ4RWBONCarDDgtxdSpGPCDp9QfN4TtKLLs4TdvBi0DFjOxdysePDQC+G2tYN/YKrSOjCs/XhvOb+2awzuDy+4n4xUNIS3zB/XMrdpQTn8C2bqdRJLIIJLlDjN7wY4KI+82a9LyL9c1JAd0QHfW2T6JDoC3QyCZ4mukL1CPRoHStDWdCD7yPk/F+ykZ+LMUkT40f0KMsmDvCUTPQujchJz+r8HPfIvDmibzpDj08AABAASURBVMAqTD1z75uMAGOIH4JN/fpwf9L/vMNjjONFT0TABjJIcDGqssO16DdqCcgs8rz5IQvZriOfwZvr5iu8uH3l5Vd0iY0ib064ZrJcDXH6go5p9fif603bQxwzYnJvd1eXGTcRg/4NLfvBnE0I49nff8pL78fMhw+0IGarT8CG4HBgfjtmrjpg4e94XpAbTtjkMg3TlPmlBbouz3Nax3y8YB48wzeX8HIMHUXKx5I5fYGfzN147mfH1AjH1AyIyUucUafUvR0yzTk36x22HHRhfUf2P+Mwbcs54M+OvYhQyaw+aZjkXhxJX0TI9742vM++N1zw3PclUxGGS/mIsPBIh3H4qREDR4Q83vK7rzRFBX97gcN4QOLhylL0N975ff33/7N/S+s3r+jf/Dd/T//MX/rn6tzocRFRQUFf4ScuJmhYJjfbq2OjoyeH2IbuM2Dwozb45bLyg4lqvpIvwLvOWtbN4xwDhhvZyIyMSrPKQmdEKOnT88Ny2I+2t7bpTy3Y+HQN3jlXZco1q31ml82Ta9eu6sHD+wrGNk0LZd42cQNKrif5bH2Y7xF/QzwtsDWXCvLbnBfpS/xo9AOFDIf4mnAA900EgtvIvV/KGdeCGqxti65dv8L8Ak1gXJ8lxDIDnoMX+60acpfhS2m4bmUb+X6CVkQoImQ519Y3NLEem8ZUFuSDubZrtUm95pnkiI1Xf/P5yZPHdePtmPt33n1PH39yW494aXTvPrGCDD2bt86Zm1tbmqF7CNR6P7NU2kdsvvu3up4RPyGxOdkBkoK4P/SsPpbXbSBeMrLuT2SmDtlI84blkri0jUKp1197Xbdu3VTw3HWI4aVA96EsRSPKDO4zgrlxrHQiQhP6BIgP9pJElzSOss5G6oiR6xdn+7omMittQDcVlusJ3IZzH+SrjKoH+HnuS8OOz6+lkNwmcazw6cW92TBNXtisz1pdZE114+plTfDiUZNxgMw6+eDDD/Tk6b72LlwQQqputp+e6R6bqJ8+eqRcX9PcfCK/n0OpkvFfcRjJ45ust15FZzd5ofjGa7f0za9+RU8eP6xfuDllrXeBlyuGOXduR7tsbp6HTkMO6tqZzua9/CdcHrA5/8nt27r34L7mxEdHXvU+gnlzzsoSapsW+89UkLE1L8gwQ7Zt4sa/ubvj+Aqeog/Xj1ts3Av+AviLly7INrXdAj17k/ryxfPyy6UG3CNr9sP9J7p65YK+8MW31HQNvO7q5iu3dOniJXle8LpvHJdVh6+/+Yb8reUZummJnRtsvvo31XEA1kKbNj3rohk+MKnJ0A46WgNnTD24UwWaXdtqHb8umbxsfcr1WvXhddagF+CtJT+MoXpklorP6+aWOCzIZD+yTF6zbiH7i/2pBbl7ExxrrLHxUHJZX+PMiK5du6YCrrqWLwnONRXOnhPffvttOS/ZT5c1Py4U8Cn4b5l3SgNVrn22/TwHHbE3d/ezu/K8c8pexs9+8Qt5P+D2nTvksYeyrzrX3v70tpqmxc+eUK/09W/x+4Wc/8rBxKaOc+ARe032Dcf/O+++o+u8rF5DP/ahdTbVnUMcZidnp9o/PNKCm47nTTtDp6324cU0WvQqDJGkggZdNfBte0/YHeeS91nm5Mw1bLfG+HWfmROCAevcRwS8FhVknailXnnphi7jPzvb2JU6q/D8JV6iv3rrFnmx0R1ku3v3Uz0mVvyy/aUbL2l3d1czdHau/jZ9g9+uKyL0y3fe0R30FQp1s4411UxPnz2reve61S/2F+ixpzawPb3On7GB7zXx1taWmrZRZqmxsJJTn+uRnyv13zBxB5g3jua8WcwoKL9VgxNHZH0rFhEqpegZb0MMW0oyuc8JZN6msHlUeOZ+FwsTycoGL5ly8HU4xzMM77GHbKhPOLNhu67VGg7phDkDpus6FZy4YPgRmDmTtYPa8I+ZLL25k+D05vzABGfHMR4pNMPBZmxW9STvpR0XuCxMYkwMvvdYB7x5E0fhmVsiV5aiCCYe+v0JhU/yyQsWjx9INJU3YAVsRGgEt54fDig7sTdcl0zoTgYDjk1+NrgyQxPwpu9+0x6YoCzDBsnLBVNNRCQjL3ozUtaH5XWgNg50aPKhfyZUrLbtZJlNK8CfJUkFoSxFJpqZ5ICFFiSAmYNeYkwr87GkcM5S6rMRXY/wEhF6YQ/bRKEqo5+bH48xz+JBi40axk+MHeA5IhX8s2ycFMEdTRxnFOCWseva6kszgtw4jc8Lua5pgOKDsgb07JbIE0jjZDnCmyUbmOB7Chi/rT14to8vPiWZHInKHl8804DdEU4tSZDhgnmN+MmETxT480S5sbYhc2r81r11Y/4H4M7YbLDtllwrBHUYQtEnTOxZUp6kl8u5WmzxDPq7uztax3YWcyLhNtgjstQFbNMWRYRKpjxxGH8PXvshWOVjqHoLZQax1sDuWNsMP27btk5k3ayV9QEziDlqgd3OnDTRiXXT41M1XiR5smwY1xIL1nUPfuNew/Y8rn9SJSI0I868CTzAz0hRvwCu51rwYbhTNnwt74y4FnpomkZrTBallLox20KjoI+IkCeyGfh7cEQm9jhRHQOM+R7RS49NbWtfT+gzEKZDV14crCGrONbBYTt18OY429zclGEn5PTEOWJ7v4XdQt8TcbUJbzP46tpWyXhY0YQuenwdlqvOZt1MEVGvLavt6wnH8niM6UWEzL9liiw6YmL2ePuZ8dk/Cv3mJdHPDN8dkMfx4Jhtu1Z1LHgsy4r/Al3pmEm6oKcRGWCRzZ8l9luwCBq0hE/7gVuPTc3XRCx9eue2Nv2CpGllvpwDjRP0Mi7LdOn8RWSd1DWd7NMj/r21uQUJNMu1c9YpC+EJPRuXOC/Ipf4tiBa8mSk/97Xpbm9vawP9n7LAdrz4Tf6jhw/rr6h5Un/33Xe1e+6cTllgPyH/nzFHWMAGf9ihyD0+OVLJok0KP8f5lOAHdo37hN6CfNgSk1vcd9jriE1/23VCj2ttp4JwHtfBQwDXU4jYr+wzV1kkfuWrX9O3vvMd/bf/hX9Br9y8Kcvy6q1X9dJLLyFayHC2rTe8/IL2m9/8ljzOcj472Nc+PJ+gjxHfG9GxONueDFaPLy2wxUDueERRM3A/Jw+gMhm+h8cjXijYTrbHgJ8P2KtkKmgTPufzAF7DjuhfCsZKnBSRSnTDGhGUgZ4ayQ7mH/hTliJxNj9u7gaQ8RP4Q36GguRvRYzQcpyJY6JlYSzniPBP6KQa9FsilaUg5gSeUYVr8z4jtjpiwnZLxjQliY2eHNmrazu1TYNKJjk+ZsDNgPfYiKy+6P4BHszniLyrZyH7f8kCnVRPHilto8SOzu1eeDdNqDQJL4MgW9tEXhjBlZlyG9BzU8eEfIw8X2KXFr6sj4nOBZtBPfnKCIzPvPTYyzlxgY8Vxo+2LSiypKw7Mioj+WTI9yXph4nkHKMUBb7YTDI/KEy2pwI1mCgXliM8hGvjF0ePf7quCfrse87DIzE+mTYtIjTBZwA7IJd5nBMP5tH3E3LzSPZZgWNABuuCYdhjWOmzFHTZw3LIz9zEYRsFsvQs9mwzy75kTlzWzZAF8/2c+Fhgi4LN1mQbWq/mzWMda+Z9MF/4sW1nnZ0xR7cdsWi9wIhzyIhMyX1Cb8TeI3yP2CUi1Hs8sWAY43CNJJzcMovD/dKkyKy8GGaFKxUR8r8BX1liU8CI4UE9+Gxj5xlQCLAqu303y2qc5fC4iUED/Pjezwd0eMIGo3GkaeILmUUlss6bEaEsjUbsIkGde5/dIgKYqdLiCedJPkzT+CfouH+Bngd0EhHIlNRhHS4e9dy2jbFqxP7imNCT7ZIJbnJCRCLfUsYZERKfjKxjR+sWGHGUTH5K1lsPLUVAC9wlwT3K47MU+B3RgMDZ1+tC3wSeCfoRIR8TEJMvaOZ7QL8AyzjFMdiG6C3gUQyJ4Af9I/Jygm5RyaLM5Dbk+M/nMO5bXa/GmK7pG/+v6dZHvpNgq+IyTZCJdTCbtIM8ZgXhrrH6/1T5NueT2VLyc2JQFBAmjesXH/cbfjDPkRrRQUEXpWQFCXh3843hzD5gcl/ybMJOI3r2eYKpgHaYhNvz+8n0J8ky8JPzSvdZUnanSaloZ1oC4//4znGWIGnA75fVrq9ma+ta395RDy7BwMTZdc4UAc+juqbRORbSl9hA2mLzsGRRArcgLg+Zf+bMST0yOu6SZyPX1qVz5DFrqkwknMRm1GNeTN+tddgpYxbEuLm1jEBI0JuQbUJOX1sGcXj+9Z/TiAjNqMlKabHFpAF9Nm2rGXOz7X9ITeNvAy/xpTPy84K80zYdtc2AHJO+9PWv6P3hoX705FfE2khcL+kfFDDYlILuJsiGkvuIYJyfj1X+jvzzIjcVYCsMcIwAx/jrcZNUr4UcEaEJHieM436fxWH9OBdEAMSDiJX/zpjXShYVckGDzh8Mh/qn/87/TN8f7uhf/lf/R/rX//W/rh3s0LUd6BkDnHW1wgsi9ObrHvmtf0jJNlmgizNyvOkKmIioMoqz4ZbMTwndLEkXPMOv4fxMHKUUWfbMZDQUIeVcYloRUXGNz3OEabtmtNyb29srfOiga1ptbG1pYG4YgG3IgYV27vw5Xb/KZlgJhQaVkvKRkVzbJqoyiHvbaSIm2nZN3py6d++BmrbRFB6ralOQaMWbbWJMk7sUEdIELnzOGzgXz1+QxTTfhjff1jkg9CMj4B4i6GYplRfH05w5oediot9nKfSQTVP7ojh8Nt4qI7wtoXfMGm3k2REb7CdcZxbuUiN6SXR6dHQsb77v7O2yZtuU12RZDBOwPFUZ2475D3sHY5fk+ixFETAJJoCQfdDARr3zaJ0fnT+pGx3vJVMH7HEM5FODz7H3GjFf2qIf/eRHOqH+9AZXKfCEfhvs4vxg7CHzwChoxeoE36OyQB+81h/dtaZYOlcR+5k8o9N6tb08jtv6mQwz1ctf/8iEBn0DPFt3EaHMlI+JjuTe1yP6qg3YaYw6vyX8xcR4lDCZNoBr6MpyG8cp6wavzbwWevz4kf7g7/99vf2Lt+v6FTTaOX9eDevuR88O9Mn9h/r4s/t6cnxW/xPJzx48lPPI1s6uLl66yAuLDW2zobu7s6XLly9qd2dbA7Zo0def9Z8kIYc+ZcwwLOVv877sdcDNW7rx8k2tbW5LxO3+4bGa2bpm6xu6cPEyG9pXhHOpn0Y2UntdZwP7ErSewc/9e/f06Scf65R138H+M/nP1XRtK2+EW7amaau/7LK52c1a/ewXP5e/KNi2jd595138fQJ1qb51dHSoX73/vo6ODlQyieeU1dp0bfWNhjG7+J9xdqwjO+hsstm7Rk7yF8HO7aGnpqnyb29vQXedGci+2eprX/+adoj1HdZb3uA/f+Gctlgjr4Fji/5zrM8uXbmsl15+WVcvX9HXv/IVdLerze1t9fjDIf73gD20+7yI+uTTTzXC2Bp7b5zwtUFFStKzAAAQAElEQVTOT2f48jFzxj4bzm23xvr1VFla9RjRMVHQrXOjr894ceF9qRnzwhp7A4CQd0aNxEcotIb+W+Bff+NNzVir+7rjfgv7tU2rWdcpM9CfZB4m/K5wv2f5yFce8ykbzR9+9KEKsM+I6WNy7F3WpZ/evcdG8oFmG1vKttVF5syUtEPu29nd1ibnGfwXfGbCZ+8/eFDzzQydf/Dhh0BG/Y0XGFACc8R+yvr2np4cHOnDT+9oH//5BS/pfvXRbY1Ad8yHHTZqoRVK+I36Fwh61g3WW/Oc72N8yHL0xJjngp45oms7bWAn7/vs7O6wuX5RfoFy/fo1ffOb39S5vT189Lw28APhn+vY5PXXXtXlixf14N796o93795VTz6ZtWvyi5d18sqtW69IIb3/wQfVt86QwXbYPXdeAT/r2OQIfpbU2I556zEiVEpRh8022UfZoJnHANGc8SP0I0Kf95GfNwO/SfrWr1Npg+MFko4EJ5ldPW/lxIrUBpkwxEii7bpW3uDxrzXgxwSL3XnFXRoRiXtg8vOEZLNNvsdj23amHQJtoAgYccKC0zpxHPMWeQG8C1J/u3KdBGk0puXNOHGUkvwknPksKGgKDmO8hjHsAF/ePPK1CwjfLwlMn2cEyfb2lrzhGPACIuTqZQcEHW4mFRLcBI4BuWs/sk4Ev2FLFjk5zCl6M7M6a5aixmOMLyRPhj1OXdxfGlkPkaGG+5IslGCs7TqZ55Kl0k7OxuvzAL0FwWScDhIXu27uc9CajwXB0HYUteiuaRtkWNaFdZb89aRm/nsm+x4YVK4CXEdgCfqCT+umyoVsEUFXKDPVtC0B2CkCnpHr7HReF+xzdFgKug+pg3ZEYvKp6sCiWx4HaLUD8p7x1npEh/aIBl/aZNLcsu5JtnPsZvla8KMIJXTXSH6F+xbYF31OaBUvMsyZIASvLiz9zZ6RImzAV6zvthQ1WeQXKBGhDhlGkhyXMu0oydBRPvfYZkAvS9qIBMv5UtbTALxltP9RS1SZIwQrlmCS/SeVioiVrqFReaMQ9IspX9tGCsNITngFvsRRbcHk5QKLW/hr6uSYyL3NBFiaRtsUGIZ3s24yiyyr+VojwfscEbJO4Kr6jWla3yMGCHD16Ml+llzb552UzffC/tK0KvBWzJOdneZr47Du1mb4JH4/0VJR5bVuR+Tbp3A0brqrXiCH5qR9CpIlNogIJogNiqMtGc52nbCV5XBz3xweLHuP3fzM8dfC04KNX5RM3AyayAcRoRm8jFwbtscuxmHd2pYj9mtKwMepzqOzJoomeOjB38Bg1zQ6ZRFoH7NMbVO0xMYL/NiTir8J1mOLJUWb9WNZenDOOgoJ+ld6ltqG2C2Jr8+U6POUwr0FphDTI7KVkrW/x4/8rTHnnCzwgpCh1IQeDXdyfKpdFmwL4sc+bl8owPnaNDac4+BbwIujQSdbTHybFA9L8sACuQo6SZp5933XdioJffB0xOKMuLYMzh1epEVE5f/ChQuatZ3O4OEcBeKc4mlra5sCZFPOnSO6tf9Btk705/b2dMRifZ1Jfn1jTd6Q36Nw29/fJ6/M4TKqT3bQtJ42KArsPx7v+JzR72ixLhbo13nfcjdtaxB8aqh8Deh7aX2QCzJS9t+BTcsldjxmk8z+Njz3Zf8tvm9+8xuyXx8jxzGF+bvv/ori9h2tMb5k0YxiShwF20zkz4FFpIvp0jWaMmS9eAPQbUTPjokRGy6w3Sn+Z1nsC/611GOKrAd3P6v0mrao4AcDvpil6LJ/PW/WEb9FXZNazE/VzYqCBW2i85A0gt8xGvgHt8TJJJFQ3G86UbU4KUPV5w3TU6iZBqyrIEPwcMnGxdy8oSuPFfwKVCM/MlOgqbHWwJ/hR3LtDH0Ej8QPQKvcAS7D2taVfoQmnL5Hv0uax63oIgfP9PyIyJpjKm36YFeG5ZKP+U+VsmqWN4kz+17LuW2IROi22Sif88og6I7gGLmc1HUt/C+475FolOc204owJYNM4C8K/wOXefdz4zP+FdpJA/qxLB4W7mSo4UAq+1ZEqC3wA57JOqQZZ2lXvGUpioJOGFD7omAYAR2r8VyJMeL5RC60f6NY5AqVSBXkjQiZr8yCTAOt14rfQU23ojMy3h/bKEsqIqUAK7gL99ah/TkCXrBPgw4dD86bEaFSiiyXzx11jP3b1X8ESGj8rDm4gZ9ED5khn3ti3H7f4+seb98PnkWkHOdrxE7Xtlpnjjki9u0TnncmSREhOFTwz/nY+LhUMN569zclLZP7264zKA3oWMlgPzNN+0XXNLJMlseb6s4L1pH59TwuOyFyC6EmrufUWBBnTMp68LWbbeh8kaUoS1HJItMPeHJ/hQGP+yyH782D5R7wd+sZDmHbPsich6DGOeBHE+OCAQkut2pr7v2p+J7PDxPxnJGa4NO8Gfc0Tao4sCcorSYZr8f6fqg5BFnAUX0g8Z3SyDqw/47YyfSaFn8Bt3UESokfEeZKGqFnvZmW24BNI6LSighZzohQKSl3hqSEjvt75l3bwXw3TasGmweMVZrwURL/gsdgzH/hQ0cplhVIeCn41wQfI9eGW5LnX1zbR4RmzfPIeSIXCpyGi0iNjCu2GTjcJ4Gcj54f5tOXEaGI8CVYOKPvEXoVJ7eZKVCRd7kBKsDNCV0CAZyvp3pePff9i4bI8njfh1b/BuueB3UID2ovNCKSHFDv6JVC4j4V9E8wEIoX4vIktBof6qhl/a1213QIwFzRyTFoffhPH7oeMCxiaeDCm2YDvul53N/KHMnl6+TyrmtkEn5J2XatMkNQrHSyFNFRm+VpiK8Ou/r/rCmZbACwJjijUfso0JfMKjYMQXOArUkeF0EHzyKSn3zwX1/Zz9bZFKv2Bt8A2D02N46ogwbGdCzgm9lMyqJKG79t206ZDRtQx/Vv39744mv6vQ/+Fhs0A4iliDATK9ollTQLk8SbNyE22Yho7JfAZaYcqz4b/4Seaoxwdp1um4FN//iBGUHpn6p5+IXfG8eKnjQQ685dIzZ07P0vf/H79U/FfOl739Vf/+v/jv7SX/rLcpyUUiQTedEkvfBR8yMkeQHjfjfXNXNqNtdAhklkabuuojGtFc1l5bEhDiwfaInZAkyoZMFX+sq7eTZORKbeXVbaBZ5ck1gX4ogIGecaG1rOMdbZSjdTrS9GaiGPsQhNptZmLfOWoCVohUwjinHYH0IRUfOteT2j/vzok4/Y3H4I/QX2anieZGgJBfHDn0nh04vGDSjqneW/wWamN/8y7FWS5c0s8Iz20P8IpOVbEoNn1H/+5qo3o90fkWrwKeNxjl1iN+vDuvX6agF/fnbAhuAnH9/WERtjrjmc51zrnmeD3zXtEryvvfqabrEZ+/Irr+jGjRusFU916dIlauFt+cWSN5sEPetwIAb8ZYvHbEgGOhOH45eTBnJanTeZL03bc8xAvHrzc4/N0729vepfXmtPDFhQ55aS+uW778p28RdXRvAHfQV6E/nRujYua8i1TZNFtovlMExGyK2Qpyd0Jt/DVwA3wk+PXsQxWZFhvXLDZxVLUgDrR6Zv3/cY31d4GX7CH9G4OyNAH/T+yWd1x09AgFZAk7u6Cbix1mljfSavTRp80+3Z0yfo9Kkyozb/lq11sb25o83tbZ1n01tNJ7d3P/xAD588VSmNCvnL65EZ8QITEp723nvvUuu/rZiW6opUqLUb4u4LbEJ+7zvf1jnWgHXTm03+hpy5trmtJ88OdY5N1xuv3OSF07Ya6qUtb9yy8ZzIB2LwSads2v70Jz/WJ2xSPmKj/emjRzo8YK3DGuSqv2luHPjKLjadrW+qg6+JSXOOP11gXfTC3vYn+zda1MWLF3Tl8uW6FnYe8G9WOJ+3pdUzXhL5z4ucsj41Dwppm5xnX8nMaoMSnNHvtvXEiwmv4TY2NxQZdW12//59ncC3/crNm/09dcA2+2nOATPmniU+5c30x0/3dR+Z9s5fVGk7PWa97v8PxN/wf/T4qV4hHl566RV8eqrN+xiH8HbCXsszXhKcsf54cnAg/x38A2ju8wLBc9XDRw/14OEDPWLj2vt0S+Bcv1t+y1RlU2rEz9fYDC5No7bralOECn4y8UwcJ+z5lSyy3wT+V0LYuWCfEVuH9rY39fprN/WFt96UX6g8Zi36GDmm0sjfMj9in6lZ31ALHfvzGfieErezrq3zR4He9tqWLp27JNMxPy/deFmbm9syCwvWWT0vBfb3DzVnbelzUhPP4elj7DUS57fR+Sn1qOUZ4XEJfE++6pmzvc41DX/hz3Fx7+OP9Qx/9m9xfOrfosCvTlh3F3K9devfkLl25bquXb4mz9UTawoz0iDPrG1X+Rn9lEwNxPVlXpp4j+DOnTv6+IMP9cknn+gAm2xubsn7o+Y/0PWSXDgn17gGa7sGX22JtS3Zd9bZT1hnrh7hOSJkXxvxsU38yr7nl0r21bbr6rNEduc0fc5Hfs70f6PkIxIH7eRjgfEGgjgwehDoToDJueAIS4y65LlIet64GmxEBY4y05IxnpAceD57jCeqJcV+Ymg76AEbGgtwbJBo5gTqKYlyZMJqCRAXoi2OYSe2Y6+vr+NU61rjbMfwGxpPcBmpMwLAxZQdoyfBEAcVtuC4pl8yVQj0iJCDw2+8TU/0k9lUEnMyyE5oJ51wwCxFTdOKIfLk7gB265HLPJkf0w9kNw6Psb6sJ/NfCCrLbd5giUcBLugTmAN6sr5agsoFgKi2A4gGHtvOC7+pwkYEfJe6qesglEiGjDW9NSYU0xyZdM33GYG8IPmPyNEDM0mIVwQiZSkyTQW3Gchb5CBboHPzOYLX99aVOMzHRAbyGDc/M79zNsc7+LPO3Q8oKEM9ycBBGuB2Ypjgyc9sq7ZtlOjXtp/Qa8nUk/0nlT6X8tvvBpil/QimB/QzIYNpmkaiAyfgEX483s+td/eX53JN+ExEyt9qXWfjry2JikaN2Mp/+3OEbiK76dhPwhtkpkfRMMKr5W6wta+brpFwB/MfERpIqGk/AnYAdsnb8wVjB3isflEBhTyTznizq5Aa7GpbWD77wADv5nWTDU7Lax0G/HqoZV3Dz0umGuxfslTfFbRb8NjOEQF+GFBUuYx7QOfWBx3yYTwjdg8EXckbapGJIYgT2DzlI8G1yaRUMmX9erz16ZdcjjkXpVsbm5pw2tmsY7jlOlVEVB78smtBzK4x+Sw5t9hum4LA9GfIcYaPWA7UIy9kCjayzn12/5wFSMOYOTE7ohcXOqhMCT+ZRR00HceOr6CvQQctLTN4MbHBJu9QZblAAfIv/ff+Rb1GsfWdb39b3/32d/Xnf/d3mYzfonDZ4s32ed185RWZX2/M37hxnb4LOj461iYvfFQPy2T55hQZgwL6nrwcs9bL+vqGTzpm4rZs169dw9f7+itctuEGetrZ2ZZ/HctxvMGkteRlpL9VdooejK9F1tKUOg4CtVCynDPid8QvKrC87wAAEABJREFUB9ozJs0sqSlCCzYtjihmrL+2FA3EQ1HItl7a77gX945B69pFjnPDIKlFT7O2k8BjnZ9DRz3wI36xvb2lRxRGm/B8jWLTb8j99v/cufO1KFhfX4PHJRvrj2WfO6XQwjyy3KbbdZ384mzJJtEm+fqFD2xw7Q2BcZxkf7I8mSnJPE+KCNnumujh2s86+DRPLgp8b76tPyDkWC/YYR3/wuQMm+RfnQ+Ftomfvd09Xbt2Va9id/M+EAf2xc2trepDLfpODxQHSpwQgrAlF4zk0YUG9GE+ncvm+GKVibxpPSX8WT/ecLd9CvofwTGCQ5EKmuPeYwzn5y5gbAdFKEP4Zsj6GCDqcVNIoZSPpmnRRfGlrFPrAAFJHnShH0hVWC4VEeAq2LRTlgJYSJmck2eJnshTEvdST6xmUxQ0F8ERhpOaFl/wGBCP+FmWQnzNZL7tPyN5c4JP8zWxGIek1sifc2LTMjVtATZl22QWZYZMsHmep1wLWNYO3yiZKpHKEooMg8FjYe7sidmlmmgUIXLIJE5aYzEgDs+34oH7vJnUta2Mj0fQLthsLtsmAtzQiDDkpB7eDePzKn+jo0nEyVBpW96S9Nl2lp9mePePLN4m7iee1WtGMNSP/6Qhg0zL5Og1XO+XIehRjDPNUChLqb5lvNaLW6FvQq8eLg4/mxM3g8dCa8BnLXdCo+faMe+55PDwsOYax9acuSQCCjRQQHJa6SFTA/Hs3DprOzlfAqWeXGyeShYV7GO/hVTVoRftzoNt0+FPrTwvrGya8t+J9Es0x/EhuXFJfDSMj2I6vcy7Ms0CJyiZH+R3f8Hf1qnHRi98kdk4nbsL12OVP9XBYyJnBNfkdo+b0L3RmM+2bdVkqsXXWmLX/eK55yRYkLCV5R3pq2d0GBHwNWiG3/mlo7j3mFBoqn4R4GsV4A3oirERUsCH7cyt6sGFa6WCvMafwLtFgIdnfFRyJfsE3VJSkUURCe0WtKMmdOH7pfUfcIvctimQ1U5zcox12qNX62bgXBLdcrYPDNQoGaEGXSb91qH7fY5Y9ZtXP4uAADe+dhvhyfRtL/MvHvt+IB/IsAgbETJsyVSWIvsEXMs26NFVD31fV1wIbB/KApyEjkfQoAtk5FG9twzG4XtAlJECSP8fB3Rhp9Kpz+CFG4nOCb5dlxnPi76I0Iju9PxIgZcxzqPmafIzxj5/XIcaV210TjDkxmX9ZEbVqXMsjwALMIJTUkTUZr0EcCv8EDOg/uQwvgm6VTdQNJyfmk/3g0QjOnT/i2bd1n5itKDHz+7eZTPvsvznBzxvOsZBVWsj2z6MELqhkHk2vy0x4bgq+ITrxYcP7tdvsznGba8oQf5biiHy/Oz53/QHaPa0BXVCRtER66mIkAC0rOKwLJzqJwKdY4sJ+u7weD+PCGUkG2X7esBGyoL58ZCNJ+ec7Z092SbGbZoL8prrF/ugazX7t+kbj0rq1uuv6dnaUv/Wu/9XGcY6AT0chSb7Fb5qeWfkiQ65M5m74GeCL3FMhuHevHGrwF4RIdOpz+g0rReNW1keNy4qTcdW2zZKxi7RzQmyeD3TQs/w//fPfqL/x8l7+p/8T/+a/rV/7a+xQbYt2yiANz+G8X0988O8mL5p9uRvx+r8+frLdPGkCm5bRKasl8oL9Cx/R94y3kALonlMBHc0r0t7YtJwbdfJR0QoaSUTfxvrdYNvjejFPIijZLJxtMWzVE8NCVrVWOXZkvsl+Un4cimplnxXItnIomoEb0Qgr61JA6c4SqZ86U3CY/yIJwL5c9yTIgLzAoOkkSG3DM4KwDhzXdLXyVw/E91qmlalNLLenXMHbIx5ZX2O5HkDWRduls06df1U4cB3xEtgz+7nL17UMfXp7bt3ZN4W7CkssesZuTYDv2cem1N/77Kx+uqrr1IvXicGL8l678m7/s8KvbFkOv5CxwQfxvP+hx/qMRt0gezep3Cf+Y4IWMNfUciKT2n/6TN5D2KBXidywBq2mlGz+oWC6QjZB3y7a7sq3+7engzrvsyCbsmtIB/Rn/kwCfdbLxHQk1SI/4lzRkr0pVuaD27p4qOB+JuwK4+qDSMCUBpw4rBssK3gOpErIhT1nOJEM5Y6FAg+Efzg4/PzS+4UgLlNzPXV6uhsi7VEKalt1kC2ocwHdPeQ1WsL5y7/yZXze+d0nrXIBhuhHXryi/0Bwxd8QREihLS1valsi8T4/Wf7Uoh6f0snrIUOuP/mN74u/zap18qzttVAjDSs49nz1ub2li5cvoQmRT7cYGNxS7vQPOUF45ntAw1lYX2+pB4d8IMZZEIX4cn1z8HjJ5rsO8i0CU9L70uxeevN2kM2dM+OTzXHvx6QhxN5ncP9n2eesPH88Ycf6f5nd1XzddsoIrXOpuYRm9VzaHtd3XUt9FKlhPynK2/dekW7uzuaMMyMlxTOp86xkcAwviffjuiybTv4Xerxk8e6/emneshLTuP/4KMP9c577+ntd9/Rf/b97+vv/r2/J/9JlQF8pbTQ39ICpT56vK9P7tzVJ5/elf+m/QKdXeOlV9vN2Kg/wx+X8hp2DX57fHXJ3PEYXY/Y+mRxJr+02CKGvKZ4zBq1dK0ePHykP/rZz/TBe7/SM2LlKpvALXZ49uyZEv6zZM1RyyqD6tE0jbIUrkPeVPfackDX9+7f073P7imweSoUIZVs1GKDkqlZ22qt6+Qv8W7yEnF3a4c9gC1dYf166dJFJTb1F8Ge7j+Vc/opOk/G3bp1U7du3tQF8oTjvWNfokVm50PrfB+bHgC7idwHXPsLYo8fPNQGa3LTPj460rODZ1rDX/1llkCnUYrm5Jkevo/JLf4/8pxvJuy0SQ3sPxF0+cJ5bYNzm5dOQVz+6p139Smb4k/xr08++VjvYrN99OS2wJ+8lv3iF77Ii5mL7LdIJdBRpHps13UdcbUjvzxpyZuvMY/u8ULp6PBAH3/0sf7oJz/VKS+8U/4XuoONP7v3QIlOoqT8wsR6D0mFPLJDjG7RAjladHGRF12uSz9l834fm3seP2MOm/ChBX7r/BkKRv///fmNAOZvBOt/hZDO56ckrZkakkfbdpUzG+EMJ/PZxthkc6PtWo0Yp+HspgydkKTspLaTCxIPDgKgxeEdTN6sCZxhA6fsCKYFhYAdocIBMBH0niDswAmSkQRAVmJBO5AcFrW5uJzNOkWESpbK6/r6Rk3ABZ4dyKZtJ01gTEccrfnE2biUCJIahMCPXFe3ysDR+9qcLCIS/FGLA4Fn1UQC7JWZMh/pfnGkanEzEoxzNismUn8haUSkQqWOGWOkpBjlo8C3+TJPDroGXZhnL7SsLwe1F8gDk5J5sZ66WSeQqSdpnpweV3knMBaSXU8iELbw5scpxZGgb92ZvYZgG/3mjMolskoq03fRY34Hgtv28DPLNScRzAm4+g1x4COyTiYVFl2ZD+M0XwOFRhhG4OUzI2G5r5RUCWSnz0ktMjRncz+DPq5HeB0ZK44tfEnI0eFrS/xhoCCa0KM3Ev2mHOMbuybgzXcBRyJYyayL+QZad0kaXsAZr8e3Xcuk2tWEHaaF/NbrhD79zDpMxvf2L3gY8buRZ74f6Mu2kTfWR2j2Yy/7fTJpyLSzyLpxkTdx7+aJLrORE5wn3sT2ypBlcyHo5NV1M9k+LXi8oeqJ2AWdz4dMZp6kR+Se4CMZa13Nuk5oTBFSAWfCa9IzA5dpFXiRbc04VIhPDHWDqvZhV/vYGhOVddA2LaOlHvt6cvD99uY2E8SmBmA32ABr8BXjlfVFpWf8BRkhociQdTanMLHvePEYEbK+CnF1zATWY7sCDstge9oX/Nzx6XhxfwvvAa4IpKFBhsnhVChZexRqc/gb0XsCk+DPLMpSVPBzcT9nI+r3/5PfV+UTxmYUuSdMPL6/deuWXn31NWUmejirk5Xj6MQxgV5DIf8NNPNuvtbIS/42iotWF+E727u6evUa/JzIBcTlK5dkn/ai05PxrZu3wDDJNvVba+O5cvWyIgobZaeybAVej1gYuBh3QeaFXWZg+3W4nTRhq4io5+sUPyRRrbPZbRvsnTtHPuuqTteIpa3tLXg5rS8NtomTLQpcF2O7u3uVrwGZJnzXxe0hRULbdlqnSHhIUTRrWxmH34BHpLZ5yfAhhZrxmEf7XAPMksKIEJF1NoBre3tHzvX20a5rf83LhfMXKPyeoPdSi7QHFH9H2HxOvuttr0j4nAO/ihfTKPi6fcK6DoWO0EuB5kUKoa7rahyZH1+bh4KeBvJbSMRup6u84HC8Hp8c6Z133tZ/8O//H/STH/9YHyFHRKCbMz198kTWgWNnRB9jP2nkJdlEHPe8/PA3ZjMly+lmfzjFX054ieLNuhHfd466QLE0wx+20XmW1IguBA0XX59RFO7v7+seRZl145w9gL8jphynpivBNfCTeSBPiqNkKgJbc+/cNNbzqHC/3D/JehK5ecIvBuJH9EfVwygfEYlOn18zTpCxr3fE0Qy/cSxuUPDlCljJWGlSTy4t5IySyZCo84Z5d0zaLvbdAHaLItbxOVgPm1tqsM+c/B8R1X+cX6WUaaYky2qbuqDzmB7/GbH/KTF2Su2ghDa6ATU2nAnicIOs0mou5ex8yklDlVeKUthAGhQpUs8EvOlANQsLh4X8TaIFtjQd562QsPkEautmUCJjAXbipYGYZ3teioqVWMB3iZSfmX9fcysG+vO8gY18N+B3xi8ccWRROSJDZMj06thMHkGTPnNoPxJHKQnf4BDPIvgpdNUqgc9KQWqQr2CLAZy1P1LB856iXPiEIhjTKLPUs/10xB9e0E1gJ+59Ni6fXROUTHX4rPGekZcHbDiBz7jdN3BtPAOy9bTJsuHXW9RfEaGdHW/QhIxLPIsIWHneFCqZKvCepWiA99HSTaqHfaCx/2epME1j/ldjsY5cJxZktj8JXOZ5FSsjd2gQeuII2ogeIK2JuVbYb2Qys58ulnNyylmNXeNz/ASjLSvD+KyYGRhv2UyXzvqBQvVVQ5jugG6W1VdHmfSIHnxhfXrh0SNfIotb0zayDtuuU5ZiMFCDEX0aR0TW55bZMto2LfJ7nPm2TRLduc2IU/M2Yj/r0Hrz/cB9BNKAa4CXAm0z7jF0KyIq/x6TpShLqX0RjMlUMs8W+uynHudm2lUu7FRlJC5NJwvwtAkdGK7JIpGnPCfPZsiYqaQNxKN5QVJopSzPhMyWsyMvDPiQbWCaPkNmlSd9odVBKpPjOSJrh3XjC9NShFRSQccLXicYdUvo+4n7eSzbzOcX9oND7DDJejSCqdIMWZ8jcpZiO02VnwFbTvW5ZLzGIQZFWKfYH9mtJ0SDTlEQ0xGqRx0HT/EcfnVO4ALWUyVo5rU0lRdA4Uv1ujcfbaeAl4dskpwxN1oe87jA93r051qd4XBnSvBiX4eR07MTGX5W47nXVeqKS5cuyLVBPy6Jv9W8GoEMwLsGMV7TjyyyvpzfnQH1J6sAABAASURBVLvdt8TWEcDiZ+KwHtwigjvBM/QBNH+RwT28gDdLata1zK0nWjCH7DAfen44qZvUA3XVXGcszC3HCG7XVs6F3qBs2+d8sEE1kUP//F/8r+mnZ5/oncNP4S9kPzLxDl/ymqMjvlw3Vn8C18puK95GeAlskCgrwldSKaXm4/55vP/6Gc8th8ebRsE2mibqsZVvi+dZEtJR7TSgG9P83Utf1smTff2n/+nfUkIHo0ihXx+Wzzo23uCBGyrTBK/2qQU2Hemw/zovTPiV7WBcAzHtcX5uhLZryVQEPCDbRJNConmswBMR4oMCxBGVJ4/nkX59cBPcmEZtpbDO2JbrANdW+2zoHBwcC1bwGWyMT87aVgXEjelj68xCmkUC4oRpUtwBDyxdfHTMRuIJNRIMCFFp6LLFrwVlOiZwttTjpQQgqVJoFa+ws9m3jANzd68spfqRoG+d2HbiGGCwh/4xdOyz1tXT/f36t9R/9cEHekCt5fr5k09u6z029z764EPqr/tqWae49vjw40/0q/c/AO6BTsFx59M7+uzuZxBHAnTkuu0AXUymQZ3qv3N8dHikCf5HaFuvG9Q7iU5si9I06rGZN/AybKeUeZ7AZfiB3OhaRxzuMx4FN3xmTVvpvv/++/LmoGl/9NFHunXrlozvn/oL/xSboBvVvQq+6bGTfRDcQi9QquMjQoEekUC1L9zNegN9j/BtPZs3iQeSIkLmnwtVnhiYWWQYLpUl8YGhNnGsYEbsucI7gVfVD3n4j39WJOgFE7QD7i2/vx27yYai16tn877mAuP1umNJvvAej2MLCoyYyCWdL+uLjI/YnF6SOy6w0b25sa5rV6/orS98QTeo87c2N1RKMNcvdPv2xzrlhcpXvvrl6tf+4pBrGf+Gasd8urm1rY2tLc3Z99hgTeS/rf3o6WP846GW8OoN0cGco5+IlPlbni1kvTfop2cv6+qFC/pzf+a3aX9Gv/Pd79C+p7/wu7+r737z67p66ZK80fvw4X29+8tfsvZ4B55uy/Z9xLrH6/k33nhd3jxP00BFNuUGddUusp0H94IadPfcXtWBFXDw7Kn8J2o+wEfWqNvPWMeKsY4Bx+6Nl24oS9GSOm4TXWwi1zp1vZ9bzroZ/vSp5tTB9lXjvnLlis5dvKAZa3z/WaVP8f8DXjYdsraRkk9RaRvNWEt2axu6+dpr+tJXvqpvf+d76LqFt5TxJP7bNJ2eEC+/4qXTT9nMvQuu+aLXRXTx6PHTuh7uzTNz2ICdR+LBufuEeeEMfc555rNlwsPk+Kqb1ZGIP+nBwwf6gLi2Dl0LlExtwpPnsYRX56FrrL0vsxHcla7y7FzetR37PK26pmEDelt7u+fkdfMXv/QlWc9L9GESG+h0ju785Sz7of3F+zjWl/3hKRvrV69dYfyuqv7PTpUh9exLPWMNeYbOjpD/HnnkmefukzM9uP+gfsksopFxOFcdsc5pn9dM29vkXeqwDv2tMZft8hLlt773Hf253/4eeWCmOXP6Ppvtz57uV39+6cZ1XUaf2TQ1H/j/a+nRp19mf/jBR5rsD8Qk7qQOGuYTFuUvC77x5pva2t7U9u62nBc9biSPncG/UlQRk7q2VRLz/g9ie2rpUNT48RzmPNR1M+bgVv6/DdbwiRNk2drc1EXW4xN5wC/FHNelFH3eByJ93iz85uhjZwzVKAmCBYvtJW3EABGhoM/9AxNXT6FjLgJPdYB5YllQdGRJRUg22kjmiRST1yAn6CWB2VFE2oguihIHTXACpgLgDEdt6KtBwoTX4oyg0oQzOQg9LiLqpGHHWUJvJKna4Zbwk+AwjAtAO6qToeEshyBi2CVO7fPE/dLJwoA0PhYHJ2xq83PzJnAuodOUUh3WCcKyDNB1UBtXZDA2SFwNwTGTD/eXklUXqiEwqkU29xl3U5/FqtjRJMtofDVRgYCpQdZR+Bn6d+KtcvBM9G3WAoHxkdAtatoi03SLCCV6FYdpRYQ6Cue2bSqMdQJF8I8VLir/Ukg1qTTABXdLCoEzEldpGjmYLbNtD1jFY5ymM8OmtmWPX/gZ7Cqf09zc2pQT3gLbewKMqseuypvZaAL4jGRk2QcSwwJ69q1a1HBveVY4J5kWaFXQ40gy6tpO3aytvAg8TYYGeDa87eSNfb+R7bH1jLfHHpsllaVI3Az4mH22AV/btnRF1WWWIj8LdNgjU2laWRfW2xKfWemB4odJfpI04J/bbNA2XasznkuhkqkGPM94YyiOgg4hKcs24Ttra+vaJMFFhCb4M24XFgzVZd7Qb1JENG0jT7aevLumUwF2jeTYwG8iK25gcEWkMhOaIceJ6XbwPOs6Nro6JeMMAyF5k910DTNDf95oDvjzM5/NR8mU9WfdOwZb6C2czOHTE1/lF73YFzzRmiePsw7Nh/nKktqgWLDPZiQ2IgcQoxEhx09mkVKATooM7DjjOuRvDIzYlhvkSZVm5SM9tgJQS85n6J19VP387bf1ox//hL6hjvMYTxSe/HZ5A/zGG2/opevXiDtwoPNN+JkY/+D+fYrDM/nb0NbxMZu/c4qEUorO2Ci8e/eOevLEKy+/rFMmW09QbdfJMedvGHjj+uj4UDP83jI+OzjUQ4oIT1aJ7mzHEX/cYsPaL1HOyKH+lvsUkv1zkigml9rlLfPB0QGLkKWWvFzooKEIOQfYdpsUoiO+Zb528Afr+ZQXbHt7u7K+TcdjBmxx5+5d5FmXbbDAByNCRxRc1skmfrYBLv9N1YiQv3nz+PGjisP8RoTqf2gKD4b1YsR+0badDpDN10tyoJv5wg2QQPC/A7sh+0Rm4VzUdp0KejRMlpT9qsY2PHIDzYGNkF7OJ97Ity/ZRwwn+wHj13lxopAWFKp/8Ad/X3/37/5d/a2/83f081/8XO7/wQ9/oE9u30Y0a1LQI2cTv8bh2ChNymcB7HgwDRc69rsTiinrrmSirzV4GcGDXeDPfNruP/jBj6D1i/pSISL14NEj+RtPn927Ly9iHe8dfJ6xYOjxK+s/IvDxkU3BuckqIhB3xZ84BuBGGpcq0I4I6E61ud/+wiA1yOHYm4CdiIMZhRGIBDYl+slMzgVRV7gLeCKC56uWXA/k2hF5FtjT8tgWxrGxvoHPrskLIjf7j+Fs12MKLvPgeXTC55wfenLpQBxElhqzENWS2Fuw+en+Af6W+IXh3D9A0368wN+XNMtq+ta76XhePqMgN92IQI6U49v+0yBXhPuK2qar8pRS1HUt9i3ETa+kV8CYxyxFWRL9YT8Cy7AjgpYsigoZErD8kHzvfu6z+HnQ50+s7E9O8F1GUR1juMwVfnAObBjZFmKYfcnnhrwkjtF2Mgw697NCruywISisLtqoFlw4B76/RP8zFfju0dVIjhgZa3wl4QV9Dujb+k/GWKcjfcEzgwHOXDNoQR49YwNvgvYSuj1j1tc3wdtogvA0BSjhHxz2f/NT+eQFVMmsxbhzhFtEyvaSAl6lESK2UwAnjh78lqvHF6aVy2niH4+An7DLwB09+Iz5WeBzwUPjobfC+N4+OQETyCJoLebOeQuNyLdAlhl23tvbYc5YV9s2MlhJSWy6m36E+TMDxibo4g/PeYwIjTAX4BXHAt/zGBjjjo/tC64sBR0VRQCP7qTQ4GfcJ61kwUZ99XEY1wS/4iiMy0xFxGo81+bRNEb4ty84Ny+YQxwP5sU+b/mr3uHNMV1KIx/BePe/4HeFZ/QjmY4q4yGGVZov4A0wYh9rwddutn9EqGSit1aWo8EHg3vzFUE/vtrbjpYHWPvYghjOUuRjrP2SaVsfkSHHv/ka8NOIUI+PzZHP+Cp7DEz6xY3hsxSN1il9Ab4S6CtDokXJepZC5n8EFy6KfJOS5y3x0pRWJUr1b+stI+vzCZwe476ROjok4MDHOSL4KZVMNU0LKxNnYgCerLsRPkaPp/EQfGDgOoEXxws9Qoo7wR388Ty4Mj0309bzwzh9WfuBm7BFRFS8L65DKc8jAkeA2H9CxtfO/8brl9uud0umRnT7ghfQYL9Ozw4O6iL6lI3Onnl8Y2NN2zub6pDP87DlEIflcv7lUhHhE3xM9dq/dbWzs0NfoAkajJuO9RwR8rU4fI54PhZ56mW9tV2ywplHj+uYh9aoWT1mnXnE3/p7xqaEx4CePN1pnY2OM/hem7Us3M/rypVL8m8CXnnjJf1vP/o7UoYcS+tsHq1Rx0aseOuYS42j+ppWR0RwEdVfJh66jT5jU8OXppEhaj+8D+QnBlQ+JmDCtIBZMj8taIZzXnBsNPQ3bVN9ZYZcf+Nbf0V//JMf6ic/+QEoJtqffDz+lA0Z8zZi70JsWQZV/lZwESHrZYSufSNLqmSpv7ngjYwe3mC92qfH5sY5p3aQovaZN/MUERqRRfV4wUcoIiucFPVcSsFXWjlGMwtqDfkLPUl+8YZjQzw5Lywpkk954WFavXXwHPeKl5APyxUBXnALOgOdJ6zBXPOcMFf35MeBAT6btxKhhqEt+t3CjpcvnJP/k8rXX7vF5s05TeTDwot2Tb0iQvfuf6an+/vytyfvsWk1gst8DehhIA+Yzw5+7e8ff/Rxhbt7755ss8/uP9Qv332PDbqH1Y8X5DDXqXdcn4NnAIfrlqNa0w0yLtf/b33xLV2/cU1eay0WZ/B1XjN8LCLwj1aRSez19Qsah4cHlU+paH//oG4Gt10nAYMqarhNUJ+w/Wj9hXgUzBEL7e7u6pWXXtZLN27If9bCNC5dvCR/4WV3d0/f/NY3eRHwvp5Bw/pMcJaSMq4BvY6SQpLnaF/r+RGR9Sqws9BzRnAKWXeZhTlrqDVAgG9CD3r+3PcRUfFP8KwXh4lwncDzmCvEQp564Q63evOnfjwfI3LuZLnBt2Re3WXNssU6asYmoOk57iYBDF9ZCvP3FnrvZV3Zhi22LW3RjJr+mJcd/qKN10obbNR/65vf0K2Xb6jih8YmeLdYqzjnHB0eypvx26x7euw+wuMURdG02mVjeSR+h5Lq8YH71OX9clDbdspSanNuXJI/bd8FPlAy1BC7Ql+md0CeNY+ztq1xVCQlhkjqjU3y2/nz5yyVjnkxM0D/BH5+9MMf6tn+Y129cpk11B7wDOJjG2Qx3YR2g+8umAPclsxnK8su2bA+OjqBViNvcj55+kTHbFAfk1tOqH+esIG+/+xAXm97rviIlzSPHz/WGc/s07ts4J6/cF6vv/6G7GN75/bg4ZxuvPySLrKpv8Gm/K1XX9UF/G9tY0sXLl2W/8TXHnJcv3ZdHbrxevCs1l09L6Tu6h1eIPzkR6x1fv6Lmqu8tr376aeEbi/H+ZL5fiBvdOTIGfa+yqb+177yFX3za1/Td7/1Le3ysmOiFu2ahrjq0Id9T3r/V++j60aF/sRua9h+xN/29vZqnprIk5bF37D39cQz0ed47skJHrODn9kObi02L9nI43c2t7XGujsj5fzknLDhlxusiWf0ez0M7h18AAAQAElEQVQO8wp8vcen6n4BfjthJ2XoY9aNz5i3TPfZ/lPse6AJP3njlZf05s2X9a0vv6Uvv/m67t3+RE/u39P+o4c65YXP+fN7uohO11hHt9Dpyek9vteRKxJa9q1t9GGfOni2r62NmX7r29/Ut7/+Nd0C7wbz+KvPf8t+Tn7N0mDbhR6wCf8Btnatv43MDbKO6MK1pHWyBv4Wv11n/PbOlvz33T+79xk59WldQ//hD/9QHbaZsb/lRDJjDp4Bm4zZgFdF6BEyeA/D8eCN/RPm6OOjQxV81rq3HGfIaP/wfGU7TMSJVfZ5tvw8if8maRt3dSCCx8XFGm+OCwZb4qjeoEiMZiO4ra2tqyZRjFUDicF2Ev8NQhvJz5qWTVAM5nsey05p49r4PcnLBrZhj46ONDJBb5IsHECztpOdyw7Zce3k2BOAxuGgM+5SGvncto3s6CMT14yANr6x0hzVdp0c7KZX4NN8N4yLCAXB4f4IY2U6ISgncESEmqZRyZTH+LoGKWDmcUni8TjzlKVU2pCTdTORMMxn5AqpJ7uBzeKB/slA4CiRSs5+ezayKE3oLQj0fliAclSDPANFSg8/1mtm6IgJyoEYipoQe4Lc+MpzWUAn682ymt+ORGDeTdL31s8Cvnt0DhEFPMy6mYzPz6qOQeIA50Q/P4PGp0UXxtEgq3E6kZlu27Z1wm8aziQGTw7uYwgbkhsykrnly2Sz7qAWQeIwnwH91XlFJCJk252x2WMagPGZ1GRBrqh0RvRR4EFM+IlOIkIjGyC2qXGVbLiXAriRAnNCeNstAjj3cc+lBnTnxOnFyEiibJDvjMRnu/Xcz5lcPNb0EAsfmskF+oyFgSKlTFVdcA6FhuWoFr4cH9MwqSstk+yZrLd1xqzR/AbSvjOC8NrV65qRGP2fEj19sq9NJolDJvGd3T1FqB4nJ6e1gLC8E3ExwlfysEXXXUNsoPvSFBY266uJHEH9PCLRzoSul3XDz+NGy06z387wixZ5LfMEL5bT/d64egEb9O/s7AhyApkMa6bMixQ6wUbiML2qF3Byq4jnzPuGZtx+PhJT9jHTKdC2nW2zAv9LiiMpqqwNMp2xmT9A376KKKrjyD3e3HQuMM4luljgV/5tgjOf8emf/+IXFBXSKba7TaHwE97GO3fdfPkmRchFvcKG+RddfF+/LhGLHmvZWnLLsTej4WGDAm+NnGbbimOXjXq/FfaiuEXvO7y5Fj7kBcv58xcocs7LOnn06DHdExPgLnpfqMYYyD3em4rmtUTq1q1XZV06r3qx3ZGbTs+ARwbrHpKyj50S64W4btCH496+uo6PjKj3gE3vvb1zFGgnmvCLGTgW6GwkN3atc1bUBYD11KBffysJ0WqRZRlsZ+OyLq3jXRYKG+AOgIzLPHjzO0uolCRft3IO8sJ4Y30d3EtlKUCL5yv/G/GtTfK25TZOcQSxsUPRMLNv4BfrTP7mx7QjQ5FFfuFTkHMNvPR4lKz7icLeOotI9NVqilDiNwv84IRiYEDukDRHbty+Foz+D5fslxGhzFSJ1MQ/28q68ELvlxSVI741we+ED5i2XygcolMXXo8pdHt89Qc/+rEOT47qNzs+/vS27vECZZA0gK9pG/Sxpqn6Qa+N9U05R9mupisO8+Tn5tE0Bvx1hGZEKOGrNnQ40i8fDHDeeQHjs59NCmJ7osg7kXEM4HAMWQ9LNrt9b7ie/qZBT5OU6DUiiP2FnOeqPnme9BnG4wd8xbo7o4A3rlLQFfoI6LmVLColZJ4ykzzWaYDXjpxluey3LfaQ4SPrswGbWN/O/w1+55i3rhrgEhjUJcvl8RGBX83ko207Y6n6DOAS2sYzENMFmZQipnrZt9qulZ+35NcJOy5ZuJQMo8FPCjnX8+ekKAzio7J6JgX4V4sd8zAi64gtR+aBCXubhuIFrCQufRvBhThgPtzJpU/p/knwktBt5KOUUu+tswAos0jAlZLAtPVZoMuIwKZDlSkyBBuSQiWBF7fQSq5rHE3wje3Mc0TU/9OmEC+T4TkP2DFLyt/0XyLLnPjwy7xkfEHvI3FkGOeHCTzJOOvfv/V1gcXXgjnP38YaNanGFTYe0WtM2BT4BXkpS4H/Dv0P+EHDdasWmzXtTJkp40zkMP6Af4/vqR1bbOenpue8MWn1r4fnATrCX1pwrzUdizpyCrzubm/q3PaWtsnDu7y0Ng5QiileI3pxMz7Tsj+M2NF+B+r63LoRepLghI84JlrE8xtkK9AU9y251fDGNyKrcQCqQBbLhSV8qyzol+fOI6pojFHKREf4juMrsygiam60v5dMnocqXmNhSESguwY/5EZcl1LvE3qOZcvia8AUER5Vn1etIXtkwtKEliaepwxvG0fEc9aDvqn6lgf36LhkAhuVpnNFgabHuUWkCnFUmqKoPCxrHI/oKLmfOENWpaQywGGkNMNyUkQoMn3J9epsRjJDmdwH+sAPRviIYDy6gkHMPgDPPeFoGiP10sCznnzW81JVPoAPzuZzNBNhHsBJn29BgB4Ev2NtKKbKOGEny2n/qnDA53NcUmjE5wJcTTbqXXdAhMeiS6sjqv4ieLDqkGXJeEEbpt0/+UcoInzBefXcNxEhwha9YWs6Cn52xKJ2Tn2/Qz3RtPTDnOuC0fyiI5jXxLWgE4He0MVjagrnAM/TnkM9RzvOJyQ3efMl8Fi+6oPQmtB1jQts57phEvKQF8x1ZlGA3/n/hc/7zDDQAIkokyYJ+lyKTvGDWG/Iq2e6c+dTaohW22x6md6CXNPDZ0f9UXErVmuUuqGV3E2k32DMjNp5rm9971t61J7qP/r47/NMKpnK582yN+jJeco6sV/5mYCEHUXEr9uqX9h9UEuOM2yVA11EhvzcOBSqh595LvHNEp793DG6ILe5/p944L63tl/SN9Ze0r/77/7bsq3o/vXH+IzHZ3dGBJpCW7YZHR7vxmX9GNY+6ForImQfPmMzzRsZrvNPqO8sczfrgDcHkwDjOpSloHrimJgwHvcnPyJWAo3kPCgDDyz6i/A54EeiU6Vk/aLUDNyOhQU10otNKUABWeEJBXyNxEGvU681mG/HcdJAPPpPIfpLG2fMD9MKs3zY7rXWgUe/PHnttdfkb5VeZGOvaUtdx5w/d04Nz0Guti2a4R/7T/f1yccfyxuJn332md5++x29++67+uDDD/XB+x/o7qd3dPuT27RPZN2USHwnZVr2wZJck6t8HZJG9O5vs9vX5WBjvgrGeA48f/G8Xrn5Cpu96/hew/poJtehZ9Q6E7HTkO+8/vcXmbb8BTDiz386Avdhjuv14piIIfZcNVF0YwqNvKA2PdtkJE9NrOmbDO1ub2k2a7XFBvEArhHgp9SRW2y4BXp4/4MPK7/+Bv7b1J+O6SyFPDNCalLBKOmGjBBTNCkhZNLXZlFyDbC7gE3RDT4kgeEJPZifpLMA62s3Dxl5JmAiosaKnzfQdX9mgmOQx/u+EtT/t2Oic6T5zImP/c8xv+ENvGkE96gkDlX138vy98SZ6/xze3v4Y2iJrlCjTvDFpwf78kbhDpuid+7c0R/8wf+ToUFe2ZRxlkyVTDVto5s3b2p3d0+JbOm+2YZGrk/x1R/97Geao+tL12/If4c9qYeePdmv/lTxIGuPPfz33f2nO7ymEkeinFCoY13itc956qDSFo0uMjB4AoDa2EMYtCRm19pW/nb0m2+8rq995cv6Ni8GXnuFNeW5PV27clU9ecT+A2p5DWE+fV3gJzL1KS+E/M3yCZpt19a1w2y2Lst/xtiHbKTfuXdXD9gIffzkUV3XbbHOnLHvtkCPC+qlnhyeJfHldTWlaA5fpnXgFwXo4CM2ad/lZdTb77yNq4y8mHpX3//DP9RtYs0vpe7zcsu+9+TRI73Mpvwpe237Tx/r4YP7+tV772lJzk5kf8am8wwe93Z32NNYaHttAz1Mmp+e6eHDh1q3zvDz7fV1bc46rSHjxtpMF86dV0NcjcyvEz4xETsX2Pj3OdGB9eGcq0na3NzyLbHZ1Trv4oWLch4f2a9Zog/rzXnZL+R+9b5fUB0qIhURStrijDoFfRiXY2mElnG/mNcio9rk0sXLunLlGi+od9HtI92594DzY80Z27Lvtcaa99nRgcxvkapdL+EL18kf5zfX9TLnr77xqvY2Z7pIf4t81rnzeNO0Ksju8zZzuvk44GWM6+8GvQQyH6DjXWRdR5/OgRfPn9dXv/jF+n/H/fTHP9ERtrNdH7HJbt6973CbFwAb5I0OnS6x+5KawfzZHy9cvEh8bOAfx3r0+JEuX72CTHf1wScf1vh6xou8Pfi8ePmStrY38e9OChGfPWvBM1lP69htnf2NgixeK08osSeWrI+CX3m+8PmElz+ud01bn/ORnzP93yj5tm1ICOuyg/iNmw09I/Av8DZNOLsn8bXZTHMmr1DUQPGCZ0bf8fGRjikkIotOeWO/wFnE0WBcb6iUpqHwWjBKGkFsPG3XEYCb9W2Rx5pmT0AIqCwpOxxkaxKfGNPjhC0O7LED9wPBNlBkAg7sUuQMXyojVUrB2QYRUYwfmEyZYAj4IBhCqnBzNufE4QnY8KZhfE7GPvc4YwPfWcd4lEh6a/K9FxLmx3CWB9+FXq+I4Dys+FECG7VPTIAD/C+ZdPp+IX+D69KlC1VnZxQ2I4nKz518RGEwIh/swt3qZ5BITMN8ug3oaUD2gYTr8U5WmYWC5YQxkm3ZMFlYBsOOpk+zjD3jliRzy205Flz3TE7bOzu1aPakWcCVpchFdZbya5l6io0Bmks2770Rl/DlSaCQgDKzymp63axT8ThsNJKIe2hmkxqRMxlT+yjYGaEFCd2ydaXROj7Rw0+1ZUjWv2Vf8dhjzkmJjkd4EMfEQLdCXwPNGcnKGotIbNDTlmxuLKE7aYC2dQYCDejCujFs7QNPB+227WT+LNMEjOn7XBJbQsN+7E1RFxQt+rXMlR9gLW8q0H270hdyOLGNyN+2jR6TKJdsEt377C4whUL3pPp/i56M1zZyorVd/FbT39josbNtY32fsnBb4pNn+O0Jk2TAU0TCuZCxV2Zogg/LZj0v8DUXGhMFzxGTC+zLci2JzcC/MlVjY4bejthE32Ki75iMrOttro3L9Gaz2SqBQ2mOr0ZElc866NDZCK4Kgz5KSW2y+Wr+R3hJ7u1jmKr60oQNmrZoosDx32b2pk+WkPEUYBsmM/uz88cSH4sIRSTyDSpZ1NvuxGQLT9bVIZvltz/5VP7beUf+1kDbMrE+0ju/+pV+8sd/zELxDqRTF8lhMyacGbJub21piW4W2Md+alm9OLKsN156ifw2lxfEmciytQHfC3LXHB5bBbzYpvVPzRAvO7QBnp7tP1NE1F9pNO8nxyeKkmq6Vr+CF0/WLiC3KWaOmdA2KFgnYsM+6cV02zXKUmR+Gnxl5Nl5JulCn/V3jsl035M0cRSR6G+qtpys+7U1Bbafn52hmQ/jNwAAEABJREFUo5SPGfox3hGbeaHjHOwJd+E4Z1IfGXdIzu7xp4G81KK3iJAnfutlDZymax/04n0dfo23oPtjignLEBEyX85Zm2yS2YYeY3i/PU/0Zz5MyzhLFg3QO8XXIoLYLrKubEf7rDeeLP+ooLA4JUYnnZycSSy29ijgXn/zTf3Ff+a/ri9/+SvyouZlCvI36evhX4xxTkjjzUYDerp3/z5+8UEt8O231kHXzcDbg/9YFyliPO98+OFHcoFk2ZbE2ySpx3eVIcttvVnPPTj97QDDJc8yC5DCFmgZfZZMRYSC84TefS7Yz/FcmqKGNoDfg3zu4TsiQKAah+bfuCNCLbDGbzsk9xHJ3EPB3TScN9R2nSoO8A3o1Hq3/sxnhy1X41JZikbLYv649nPrxs8jCnP1mRxnE3E5JyZG/K6BhvtsG9PuodGA0zARiWTSZJxSLZwnxizJKYncpfCce48ZgUnujc/+ZRyZgR6wDzkxIpSZ8mF9eSPY18539pdxGNWWQvHfE/e9HE9ZEvoTMk0K/pn2bNbJvFkHTSkqCQzyGleQWwCG4UmWW2wouN8to9R+RUgpRf3Hhf6xw8+DPs49ul7paYD3ADV4kbNkVvx+DoPwMzFAKvDj+MhSsLE9O2p/Ikegix49eMwEv23b1Gcj+rMfZJo/kYvmFXfCZEInOPfYJCIV/BPHjELaFEd4GWhL+AzwG08wxv6/vr6m/f192Q5z5hDry2MiAj4bZVPU4VcRoQWLH+sLtqosI3wa94Sf9OAWMKWU+sw4Bnx5nfy6IGc73u3zE4NLSZmH9LkEL6jwXfhCGUJ5bFhsy/7rX9N1XnBe3PFvA23vAbsphVDnqIE57Iw5bxUzdEN/gc+ZL/MqNl5MlyeynxRkybYowggm8VMRIeeaBfWXUlVe47DckSnn4oBH4xmxweq+ABhGq+RZlEmLHnugj7bDj8kJ03Od9NgklQpwTcg+8GxJvvULVvMpjvl8Kff3PJsYFxGVr1KKRu6btlPlP7mnDpw0CQAlOI0XIPXWv9ALPGRJrriG3ojdJ87me8Ae9KLmURPzU0aqfR7DxjnAq1uC160UOM8iHwN4zV8wZkIPcOju57aeFIHfQyexY2YqfC7wW2WaRA99qQK+iZGmZ9m4hJ9BxlmoBRX00Eo25NueGzgGr+EL+NxhXl7IxSN3yTTdJxBEQg364sgIRQRXkvu5QV2DVseEfVfXESHDuoVCUK04TdP0SmkUEYoMtG8JAPnHPhFBD898pgV8TGwaVP2jMz7qmIM/YqPRPuecPOPevu0XUJLHg9+ANMvWEP89NvR/0Nh0a4oo9aX+RTY0BYA3TJ6yKTPgU24T/mL/asjXDf5e8e/uyteCp7Zp1VQ9wqeklc7EI9NenRM4N3EYynJEBDAJnlY+vPn/lLxxRK01wccOmwyumTr8qe1a2bc68sYWC/2I0AabMsfHh+SQORuRm/rWn/2O/vYTNhmGM8TAuuAw3iwFOqHGeGjuc8uMitP2ML3/QsMiI+PdZ3kiUz7sExHhy1V8ESOGG/FJiDBPIQvPE9xwUOc843dM/LUv/3d08uip/jf/67+pEZ0at3OokRX06nhzzeezcWUpMqX2ud5Nu2kbVV4i5PtJ0oQtzeOc9bJxmtYI7zyS7180htQxhu2x7Vj9wVwSS/Br3K4NemLWY2xT8+4ziCovTdOyvnisLIU4b2TaAvEmm8qg04RcA7oYHdusuxbk6RZ/HMibXq/7T0/cvv2pFjyb4DEdAwpFRPUhTurQxQ71boPcLdcF3lro4sXk6jW9Sj0GITYqvRafdP7cnrxWX1/fkP3DeEeEP6PuXiLLEzb4nj7b1+npqbpZp3N7u/KfE7ly5bLO7+1pRH8DudoWXqDDEZt26LkN5nfkKDxIGMtQnUeS+x6YUMg16t27d6ud7Z/W/YnXT8h9ibrPfI4oZiBPggKupILMCdIB3LXxbAn9AZxLaqMB/bnOeQ05vSnZNa38n30OyPLwwSMZp3Vz9epVnTE3Bc9JCYrSaCoFXnrynzWAdwQkaVzxPFV5RKce7/ydEcpS5MOeEIFw3DBEgaA+W58DPPps2h4XyRM3TkHzWLeCXAxXeqyfQ9jyY2r4roCc6aRjRO+EWf0PKRs/Qmd7rBm84Zol5dxk2z1is/gBG7EM0WtvvKFXX39dN9HNzVdvaZM1lnXu+vmI9cKsm2HjmQRTc3S5v/9EP//5Hwkjy/bYAb//U8nzbLCPKM11ymfU788Oj/Xehx/r7sPH+vjOZ1qwc/+M9cPP3v6lfvjjHyH2JG+cD9hme3tL2+Qga2oDnyttoVZeZ/7raYMC3pN5x/+5pb+UdQge67JH3hGBG8Ozf+AYQU3Cy1Qy1WKXjMB2PW2gHjuR58f7Dx7IdvPfcBfHnJrJ8bFGHXQJHz5E7iW+A3rN2EezXnE5NW1bv8zzy3ferX9z/ae8PLh3/54+5aXmh7yE8m/Qvv322/rZL36uP2IN6znk408+qb+57RxvXrz+Ccy1s7Ottu1YvxzLf+bl3PnzenbwTI7lt3/+C733y3d4CfErvffOL+Fwqvyfsv70n0yxnK65zrjf338s5+zLrLOuXbqol69d1Ve/9CV973vf1be++218d8Fm8ZHSAuBzS+JxOT9lfXbCsyW4+aB4yzkQP8aNStUxL6yj0wb9+U/Weh3u/kcPHmp7a1s72GzG83XWmw95IfDe+++xkfyZPrt3j5pgUJZSdW18EyQiAp3jlKJhG+vlZ+jPc+YaNrcv7uzu6hIvQ3bPXdDN19/Q9ZdeJj9t8iK11xob7RGJ203y2tHfNL+AznbwmzVyEFbW+XO7zFtb6sg1N65d0/pah9569gGWWpK7cDo2sRd68uQpuj7QAzbNHz15LL8cOWN/xH9Cu2k7rcOP5bKvGNa2OiHXJXw7zufA+plt9s477/Ai8pdVXye8AM0MnWIX57Gjo0PdvfuZvB/QwNMOewj75E1/o//j2x/X+W53d08z6vs14syx4Jxuf5uR4ztssMH6/PKlS/C0rg5ftN86RsxDiz+u47Mb7NtYx16763M+8nOm/xslPxBEA4nBmw82UGDsiQm6ZyLxmw4Tz1KUpbAZdaYjCq8FC4cmUzaS/z4ZQyTwdCQnf7PURrdzFsaUpuHRhJ9OsrMlQePn/ju7WRIHwKHJSnbWBQ4d4LXhfU6unayXJDNvWk3AyRELUy14OUnBh+ZiZiLi/GcS3CfoNPAzIYsXgBEA0ToczDxFhtwYIh/eZDMOX7v53jjMozeepUl2YjtryZQd2c4akSvZFLK8EcG9CNKxJgvDTBDZpVixfu+RTPytyh6dV3rAj+huQDZvmjkIlkxyhg2lMooscr8cKv1xsHakphQxlAngjEBaq4E3gsPydTXQWvmICOVzWZuulROiN8V6iqslbcEEaPzGan3XVrLSbJu20pzgz/yaJ9suIuifZHktm/ltWhaL9J+QMJxQzFxB/x36nuBLHEGbta0mkrJt4iLKvtcjWyrl56ZjfMZbMqueTXMERzA+DIU+/U0lwecIb3/SRtmHJmD8LQjr0s19YoxxjuBZ4mctfBhXkwVZJxLsTAn/5reg24mFqscMFMET/Aa0fe2xJ8SAY8NyTWwGbLAhOTLpG8ZJ1rhLpgr8+VfiNnm+wUKkgDfpXyOJH7IoEb45oXyP9Z8wKRQEHTby9RK6pSR8dbLeXfAEMozwZbussSgzv9bfiEwTPC7YSFmQyJu2kWXdY/Ixvn45RyMWc+ClzLF6cI+M8YTrSeDTT2+rZKljrDfUoEJ82Q72y10KYNtlYLI1PceG5TdfHUm+7eCRSbPY3kxcM/pG7OLc0ILHk6p5NV7UyGcijxzVScx8mo4ngiUb8SP6MP+mNSHTSF9BL76fYzeBZEIPXdfi9+uyfv22/4gCx99Id+F5xGT1gILoGRvhm0x8r75yUzN4nNDdFnZYIz6eMkmeUYRvMRk9ZrJ/8uSJLNsWxWJPvjlm07wH3rHUI/dRfaGYavAbwx9Q2CgED96UX8oTlSfDET84AXYPne2dOycXTKfExA4bSfcpIiNCr7Cxb1qnx6e6xES4wYR3cHDI5vCuzihmTigG1/AZ05yhT9trycuuyKBwmMuFY9uW+m0m+0+LvY0v8Rd/q30O/7P1Wc3P1sccv2i7TpFZ48l4LIfzj3UZEbVw22dhPUfHfvnimHF+iAjhGNpAT+Jw/10WMxsUL9yi/yNOoYhQKaXC2p4RIZ8Tmubx/PkLmqH3I2Jni0LLPDuWurbDH4daYCmLjngBN8MGX/7KV/UX/uI/rZvPfzMgkP0YvYijIPsmdi0luTPJSQppgV93yPnWW2/p8pUr+tGPf6wHDx/IY9uu07lzFKSHh2ykb8o+7TlvFEeE/JtZBT2e8OLC8Dt7u9qioF2nkNkhjszvSLy2XVN1WEqjLMjL8In+kXiKCKVbFkWs5F/pAOYkZUZ9blhxuCD3AsR6MI5kXJYi3yf4QSHboMenbC/HYmZS8M2JElUaPfYyXPqHpJAUiTxtS44embPn5MSlBnCMxJO/peHYtU/ZL2xP69V5IxhcoG/+Bnx+Is4GxrlFhIw3ImQeDJdZ1Had1tjwzZJqodl1bT3PyAcJr85XA3EkH8/xOZdYdvPh+WhCfxP6m7WdoWgBDXD7nn7naMfshHS2ASdkWihLkWm4BZsHwQP7mriWD/NKn2lwUpSQnzfwGegolXS7j6wzSREpwTPsCEBaqGAHtxfPLEsE/cju/kLOK+ajgI2zr3t0Zt0O1FAJHctnPWSkPD+kxz+HFYfHWK7gesli/Ywc4DET+rItjKNjzjCcbVEb9cMCuAXwY0zKTOb2kRhb04xFjEC2SRxFhszPGjnG/u6c0mNb20AIab5Mw22gf0L4ljiwr5mem2FhRbAt02maFk49Z3YqWWoe95gEwPgG5Hezb0JCTcnqi+a1Qe5d4umUWD4lT7suaunzAsA2XuFJcPZaUAd5vHmbYMBnCFdfbrvWj2oL8Nd+dGL9ZSlqmHeS/pKpUp7fcz0SA5FR46o0BV9t5LP7jGNS1H+DdQH2wCUGNgHMt23kDSI/M9QM37c9AaPem9TYr8DZw8dIp7/9l9wnfFifiIAtRtn3B+bHHt+OCBnvkpzdo7cW3SYcdOBK+yfPoxRYm+oWvJBhCZz5NL5IngEjxiAop5BpqoAXWY278pIpH772t6Ud/7+OP/MKDsvECTSGnUj7NC4H44FXkxggOsJ7BA+MUIHfDRIDI1bXhjePCml0DOBPUfmBeh0/Mqav+Ad0G/A2gr9HbzIv3EfFPwHjMaP8XBz2g1Xj5tefqV4NjB+sG/hzh8cYNqEdETIdN4X4hKLSkDLRoZ4foHK/2/Oe56eoZ+OrFwp4A7jg28g0ca8IFXAN5DvXHts7O+BOFey30ncv85hZJCU6GBlSwBO8/Fzozp17LOKP9JS6pSX3ebO9xX8KeO1/9rVgpP3OdnlZfCUAABAASURBVF0SH46DFl/p8MXSghcAPwOs0vb5T7cIAJwf3cR1bUK/1vUk+Tm8+UW9N0X29s6tNiDA71r67GxeY8fybG9vs0FxniEh/59J5uOiNzQlvXLzZS23i/4Xf/Qf1ud01bNtgsByfLrP1xHmQ1h+xcMKpj6tY6zz6blN7SNumck8uKj1xxlztnmzPlyXmI+u7UAQVd9IVW1g36CTHDnT3tau/udf/xf14x98X2//4mfItJTXX35esFeWUmmfgtvjIqLeK6SIlOkneSR/3c8DcXBf+eVy1rVaJ+82meSzBaKOtKk2KSqOGbWy+RXS68UBwxGhLCnTHvGviABkqvcRK9/LKPqYDcksBfsNWmPO5ZH22cx2bevaAVSMwc+yqGOeHm13xj189FgPHz0kFw0q2SizNUfyeMtkP7UcO7xg8b3q7/iN4FpqIsZSUc8b1NOvv/aarl69IstxSB1bMpFRKk1La5SRInnRN7H5tSH/n0lvfuEtvcE418LXqNWus8nn+y9Ru731hTdVz2++IT/3RmwJOaVphzltk9q4ydDhs2cynwWmJ0hYV+Z3zfMf+pxRb1oG1/Zeb775xpuyHyX8uO4x/ASc/c16GllruO/FPWKgm9RFNiLX1zfUoGfPufb7Z88OtLu3q4u8EHvnvffYHP0Ztt7QDNqwo4iQ/8k/4TUYG0boa/pKFqWkUnVUuOITUvBcHOanMGZiPvbYzJT9wP08liL4rJo4IlbXhuOWZ/4pTfgOP7n59Uj6VHHRKcSnTfAS3KINbDuRR7fR8cXze/hMV2s8byjOmaP8RZ2DwwPdvfeZfvGLX6iURuazZy/Ba6V1fCwxxh3WlF5bnmdD078JccPfRr/+kjbXt3X//kPFKF2/fEU3rl7X1UtX9NZbX9Rrb7yll1/7gsrWjsrmjpZRtHuBFzCXr2rOnpNl2cYfLwLvvzN+69YtfcZmpG3h9dINNldv3HhJ/n+e1tY2lPCW4BjZqH/55qu6cuMV1hcLffLZA9159EQHrDWOyaEHrJnvswY85VxfUjHf9cz/S164+E+eWIYsrerajprl/v3P9Oprr1YdYxZtbm7p0cNHevjgMT5xTges/54eHOjevQe6fecum9mndc3gL2KdQcP5y21nZ0f+9vLWzpZ2d3fktefeuXNyTXTj+nWdJ/d63+sIfRdk2WTNZR0fgNsb/XPqv3X61jc3WE8fU1ssFfiPN7L9m4I75OeBdaPjxJvHv/W9b+uLxNTrr97U1auX9AYvSba3NnX18mVdwMfPQW97Dz5Y91whnv2b+d2s08QeR0aQaw/l3+h+wssWnEaOlcwi05zYl3Is2ovaptHGxlbNqbvY0vbdQkdbG5v1G/GWZcb+hesgb67PWZ/2zJn7yHWCTPbzEb+vHsuPER/GXVRKQLNnM/pEHXnTNP1bmlevXdfa+oYSHV1/+RVtstbe2tnTS6z733jzLWDXap5r2laed1rqkaYpwBc1pWiTHD1rW/xfKhnksaINculaO6s5jq6q3yNy2wifhTEt8JnOu5OO2Cv40R//TE9YP3suOmZjXUSUc8y2bYxu3e8vXToXffjBB/oVLxfIoHLd9+EHH2oHvZt/rz+HcdTxyZnsC1mKzLc32K2jwOHcXMc7DvepFeasAf2FpUSChNlN/ME5qmPONt0tdN8i7zoxLQK+gHMgzo/YM3FMZabWkJfhn+vH/H+uDPwmiQfIezYoshR5k3yDwMW3SWxn2mBzZcToZziOzy5kfO5Z3C1IumdsIC1q4hiUGHigqJ5TiJUsYJVaHJ+MXs8lUxlQI2hM40XB3radGKwFzhKRlabpk/JxiUl2ItMtTaMAqyfKBryFZmdvmai8IHPA2GkOCVZfO6A2cDg70UjidLC6fyKAQaOSSdAOcsD5PiJk2BmTs+UznO8LsjgpOggm2U2Rq23gd05io3BmghlJMkESGAnCnsRmqLbrFBlV5ixFhwSjN/8EvqZr1HC27rJk3SBSAEtfQa5CUu/ZfI5wKJqqKq+GsV4yUwU4cQxMCL5HrTwOeSHYM3mcYBvLXcApWXOS9d6hbyd44wn4O2LjqxTjK7LM1vVAEBYCc0RXXdcpM2UdOGhtf9+36AD2SEotb90uaJfF8wkbhwv8YkZyXidwm0j4ORGI5WOAryV2HtGTE0MDjWmcahEaEZpT1HoymWEDjzEd0/VYa8G6Mt/mwclIyGUY9+n5EchUStGE3xruebcqnJVEh/F7fEZyx2j6J3zEvpTwYW2Zt5IF+4GL5wN2zQy1+CEjkGnUkjhYIq9lWSKXaVpftusmsXPCZkKLLp5S+BrWdmnatv7amX0xS1YcMzZRErrmyW2EnulkpvgosIN/hcz67PD3gULItIxDwE7o0+e1rq0xPGG/iJDtdYofdG2HplY+1DJ+YowLA/vBiNzekDe/C1662G4bTDwduALt7GxtS+jS+J28vRni8aYdweR7fFR/3WyEpn16j0LIz7q2rQsay7BER7btBB6GoMOiGTwZp59ZHjf/Gplpj8gzwpdtbvtP+EiQDbpZq8ggFnr8ccl5ID+cSTw7ZYL2twnqNw5KYeO21z02213sWZ+Wbwcf9aRTiC8GyZtPaxRkB0yggbAz+yxx5QLGmwURjqcz+c31ydmJLrMYMI05frzuDVhk9eZ+j+z+m42Aw1evSxQubUn5hUwotbu3pzP8IzCmY9DFyv7+PgXmZR3tH+rxw8fyYuKEia9Db5sba5rQ1QY0BnJqC7/mbYYvWTcT+rDeEl1ssfCw/ObXNvOvyLZtoxkFr3PBkiJmjeJ/jm1HCiZxzLqZCjqyTc6x+Ww/Me+27x4Fiv+mfWaqaRrZ1sYTEXVha7risG8vkGkNHh0PnjvorjnG/Rv4kF9iVL+wTnnZ42/EO7f4ZY5pduQWj3X+xsUlaIzIfUyu/NnPf65/+A//gf7BP/pH+v3/5Pf1x3/8xzqhgPV489SjF29m2Df97Ic//KHOmIvOXTjPmm7Sf/6Hf6iHbLI/piicowPL06G/1diVjdbg0Ty16Me/dbB3/ryyKfAhGTab1DZF5wTGfV6sbCBrT74dmC/N5wgPPk/YQxylNMpSLAZ3fIgzfnKfFHq9Cs/dbEP3O05wO54tq54n/Fhu6KGeFXUzxrxbj6Pp1GdSRKiAzzHil47ma4lf2tcFXMkEp2jGOimBNzsRKSkAmUSXSiYv81plFoBFTPXMbYt6jgjZ3tYfiPhM6sgLS+SPCBVkXfE1EtMt/gIOhayPgRwFCDmgA3dUnKoH/MCIfSszwLemFn9s8Psl+vRvvFjOCYdo0L+vzZjtXlJK/vna4ys66CEMWptUMrkLwKFBj+EG6wKbRqQKrQHGTwvMZYYKNPwsecYQxkqQUJRQyUT/gwK4kOUaZYARH52QYcAXbMt6Dx332aczQo5B8zgAW4ijGb7HYPChK2Rtab73WIE7oRUBDUkZKXEdsbp3DTSnrpozP9rGbdeis442U9t2LABHiv1jcA+oYqxinBHvWVLObeZjQWxkKcpSVA9wD+RZ542IwE7OCQ12H2sOs10d424RIfNpeJ9dLy7I6ebF40dsZdnzuQyhwAfQFeMmc4OuJmDoZdNuQ00JWqFuOIc6J/k3hSZyUymJP7Ty2TzajyJDST8oZDqg1IhOF+Qe016hn+gb5G/3WK8jc0dEaMCfnFu84eR8YRzTczvBAnoboNUIxcHvpBfHBNKJmm5iwAI5p4ovgS3w3ci5oWRK0Eha29KHPQHHdlHhIkI9NcMCPhWSn/lsWyRjR2RosvBAsh5LKXK/eRaHefY85GcjPEcW+MW2o/Ctlc0Bg59ibjWBz3Ks4CZgBynDICYr2FGkb/1sVMEnveeWEdRfS1nWHn8u8OFrQ9LJaWJsyLAS+ICPkpDC17gfNKnBB93n5z1zoXHXGj2cDxtFME7SSvaiRH7TkUJNW7AdQnFd6U6qZK2HCaIT9+NzW0BKRuXxen5M7nx+XZApIjQyaEBn9RHjTX3E10d0tDrTyUPf9+SplnEjfBuNn0R4BHwA474/aQH9rLeZUc+4tbyW8V1JntEcn/5CjfGXLGzArVNrbKg0hTGBvXtkrJQ4q/pL163JtYU3uE+JdX9bb0YdvO6aBP8yoPPuiC+a363tTd146QYbfRcU8GLca+CwPNajG8TgN2rz9f/Php4jUhGBy6zg27atL6kX1Li2W8EvWuy8SV1r3G3XyXZouqZqKTLrt6stt6/tB//cP/+X9d74UH/vzk9RpuXVrw+orK6haXyrG2nEbhEBzhV8b59M602oYML3W2BGHVErObYcixNjzIt5ZmDly37h/Fxhuk7eSIiIOjYiKp7fufxlXZo29O/9e/82tcOZFCsaPXljtK/gRxFR48P3EQGIG6AhYox4lCo9TvUzMc68bFBbdOgLpqGFjhDnxRdhLK+bB4RtxzzewaPHvej3s0TupkFefDcilKWoZKpwNlxEqGlb5oFODT48kEN9hpQ81v4zoZsCjgm+LBci8VLnVOus8xesMTvm3p4YEJJ5jJv9a8TPOnjaZQMQkiqZakrKtGEZPQ5K089AtzNdPH+Bdl4eK/on4qlwNp5QyLa5ceOGvsiG6t65Pc3AvU7dZRornCFhvK3Nde3t7lFHrsvfen6ZMbduvqKX2ED1t95ffuWGXn75hl5//TVkmMlfHBig5RcOlsO1rnOm5QwwFnTretLrnUCGNWq4V15+WW+++QV0lMhB7jEgtCd0NCH3RFC7qylt/db8VX9Tlg0zoUuvHx48eCSvgz759FO9+/77WkOXc+LEa/wBmoQT2CTEl0pI6CheNIV8PZqWkBicjuuM4C7rnMWFEl0P2D2zMAI4OiMCd5rksSWTHnE91b4JgWsz3npdH9dnIzToporFM8ChF80gkPVtxQbQiPwbG2tqukbsl6uUUv/vIse110BQq/PfOdYNxvv4yWPdu39fH3/ysY7Ye7n/2T35z2KM5Gxv3tqWb7z2ur72ta/rS1/6spzPbIuf/fwX+uijj5GzUdd29K8roNXhj03X6SVs9L3f/m2dv3RJ/g8zd9kE3mTDcA+6125cV/X7tlWih0AGRNTdz+6Sg57Ac6sd1mYz507iwmuTFrx7bGJfZcN/c/ecmtma5sj74e07enJwJJVOkS05+FgbbD57LXCel4YT+A+PTrTBRu6kkPFMEUrsOolhPC+RbKafsD5aoqunevJ0X7fh5cPbH2sPX/8L/+Q/qX/iz/15dU0n+80eG8GXL1wCm7QGXxvrmxI4/EWhU+q2Bw8f1t/K9d9UF75d8IODx490/7PP9OzJE7lu2N3ZZvzEmuhIz54+1WV4feO1N/T1r35N1vebbKJ/5StfZE/llBpwX8thUTfyZ22nrY1Nte1Mgvdt1o9N12oTH245z6yXs9P6zF+I8h7aub09Nv131XWdGupl70U8efJUS/JGgsO2dt3eWT7WnSVK5e1T4uPUeyC2AWOpfu2AAAAQAElEQVRfwm5eTzhHtG1D3liT1+c3Xn5ZF1kz75zb1Rl1qnUwYBtx9PjjEXtUR+T7nrwcSl3Hhm+xgX7x4gXkW+DjUkCzaTsVWmRhX6BnzbEkNtc1Z71yxv5AhHiJ/RR/vSevP0fgOnThF5DBuA100DHndshRSqOCrI6HE16ucKnZrLXKsBm+IumUfhN3nXbI2vQfff8H+snPfq6P8ak7vIiasx5bW9+oMqIm7e3tqmSgx1YlkpcWD3Xv3l21bYO9P9QJezWZhfx8RlyPshwz9Llc9HrMi1Gvmx3j58m1c9a0Xqc7lgby+PbmlsZ+BO4JLjPIf7bL+u+QZ5UTVzVHj81OT0/kemdExxGBrhZqsD0ifa6f/Fyp/4aJR4RsUE9WSyaLM96kbOIcDcExEeAzEoEDri2NEufIDLnYajK1vb0lvzUrmWwGikDerk4T8LwBDi+g7IQRUR3rjALSOE4IPtPrKaI8yZxgeJ97kspJdbastDxbmQ9xGL7rOgnkWbI6k53O386xs69T2JRMFfMNkAusYwI06auDJPm6R6aEH193LQsWnG1iYjWOhkJ4gIfMok0SkOEiQqK5v2RKwA5k9aZpZaftKBYckOKI8HPg5Ta5h6CZ13NHAusZF+DOUigSNpXQiwrrn1HhBK1SUmckhgLcBH8OCE9wI7xbJyH+BeB8GuQ1HJf1M0LDfd2sk3XhQtlj27bVGQt131vfEcGk0Yk5WREh0/G1x7ZtUwN9ySLRY6qcBKIT0ZLkMcCT4axj62XB5OBfC+qwz0Agj8OkBbaekzRb68lj6I8I2f4j40cSqF8m+LyObiAoT0IuRicYqUUi54hQk0VtNvCZnIuS+wbdtcgujsyUx2QpFcb8erFlC5jPjc1NFWDbrpM3W9d5s2de7bQDOoUEakVL2LaAN8DpIsFFnHGXXPlbKY26WSs/b9BnKakeHzYvZ/iwE5rfNL/xxutaIPOMJJeJbsHrSelscaYjNqbPUywck5hPeYE1gyfjWxB7A7icsC2X+UcoTdYVuivwtImvNeATejFM12EnJh8XwG7W9wK/8TcwRvzYG/slrZuxLhYSQWds6k/wc+3alapv68H6PWAjsUOmGX5zhu2WJHLbKUtBloUKZxcsXgwu4TUyNIeW+61b825/aMHh/OAiedZ28ssVb+R3XAea22ZiK1kU+KloLfqetdgWC3To13jMg/3Eck7AODfMqy/O4WWpBp3ZB0d8yDz2yBpNap0Xa2sU0qf4uTezzatx+DzHR7uuVQMfPXoWvJjGkg3gLV4mrFPstG3Lm2QmIfR7+fKVGh+m7VjyN1fOwPuEQmcDGg14fL/Ax517xHFIvnGeXMJrIOMCPc3wAdDB94KJeqY19O8/K2AdOcatM/ur+7bJObYDqGp+C6Usn3VtXv323+M6+HT/FvAee4IfGQaRtP9sH5FHRsZzm6ds31P80/zOZp0co8dsZmcpdZKdYPCEvD8SCwObQy2yZSkVj39NdkZ8Wk7zu0bsOJ4GfGiO7POzhTzOOHoKGtPBzfSCrwW+G44T/HjAlh22iwgN0Hohe4FW4k+wUTct/G2Qp4eH9ddGnx4eayz4eRZ99MknenawT0FLITIt0c2g23fu6C6F/upvq086Qc6f/vSn2n/2rH4j/coV/Bydh8Tc1LKA21CWogOe+9f3zl+4oPNszpu2En2zHPHfwDs9Pa7xYZkC3ra3t9kgWQqlqDSNshQF/cmYDht3bSceKgNKIFvgbyPyupWm0A9u/DUi8PQJWMl2sB7qDb325wFfti5HzgK2ZGqGznrivCVOTK/ah/4z231ktOkRs4M3Ba1X2wUfnLCRFPKYiKgxXOA7M+TD/abXQ2sV06m2aRWRyizod5TtXeqYgk0HxId3Pg0yicPPQA181Gfub9qWJ2L8JON37AogwzpWZviTeRvgdYmelsSg5fXYqlv4G5Cp5yV2lkQzqQWyDfiQYqo82ucSnG2BTyAm4CNSY5UZ8vBovTdtkaaQZTbOJTYwTwNwhhc4Ci1ypROllJFiuFb0xHg+pu1OYE3LjSdV5p58MjEi6PC3TCRfRfUXw5Usslxg4UloBFePzo0uM2W5GV7pNfiWnw/IDjC8iJbKQgO2wxdWNgI/8Tb4W3jIZB9p21Yd9ZppGk9EaJ3Fw2xtTWf4hOegiKg8ZylyXCqi2tU6qb4eUkJHCnB18rFkLmvQY9eRP+GvMHaGzwc6W9kBfaF/63S0IB5Ea4FN8C/Ig0LfO5tbKglefKwpqZHc4DlqbX1W50XbDnD46WUZQCH7RQ+c+TNqb0BHxEqH9BuuZPqRlvOlkn8Rlqn38BUu9D3RjCeBDWQLeDPv1rV5ti0iGM2FaVo3EUDCrxFZN0tiqsfWS/sivut+8+PmazNh3WQpigjs2lZfbZtOls1wWVJgle0WTZGAK9AdsCGk633Co+WyPWfYUyD2fUTwnDtk4Se9qotd/anDfojytPI3KfgnDvvTQA5JcBjG+rCfR4SywIdUIa0j0zIvWYoiouIyfGRI0B7Ja0LP4iil4ScY6au6wVc83vKM5FLX574HiFwwwpqb6nVEcC9opIQ0lrtHr7iSshRIjTwLBXTdFxH0TRqwuwfWuPFImJ3wr4GYGuGPLqOrsCMDBzZ9BvgbwO37kWuGyPKbpud4JKhjVj8mnkEXRKYt5AiuBY9uHldpgW/imXUji4DdFKks2J1a7QM2khx/DbKstx2bSTOGD6SwoZ5LSQ3wO0UaixJdLrGRN/gW6NE5b29vR7O2EZLDwahXbr6kGy9f1/nz52pOfP/9D+rf3n344IFm0LReAKwf+3dEKLMoYiXBaHp6cbjPDXbQkwQVdOMe+97E9aNHj/TxJ7fZrDkklsj/Us0Lru82qOVGdOvc0nad7HPWyynzUkFmx8wbX/+C/p33/2867ReMlNwf6Mn+4Y7k2uep0pfMZvLDNrYvmo/IUJbkWcj4jSMZ15KPIoI4aypPhu8dn/iH50bb2HON+0umOmxQ5UcucdiO//vf+R/rwZ3P9B/9X/6P8j3dqjqEH9Ow7Xr8ynNYRFQe3G/YhC/zaZ48rsoAjM+rPnPgJmg3BlGDLf0cItxHbf7pPudZOjTiy/P5An33+MdQG+xU3TXkLefMkilfO+dJgV5GcuWInkIlU4/ZmDNchG064F+hHt24DnbtV/C1S5cuqq5xIvVrmYFfkuc2sa03xmoOR85SEr8Vxyo2uBBkGTbVsV3XaI+Nslu3XtElNsAsi78Ykcy9O9Sp165e1R6b1cazPlvX9tamEj6FrGIOW51XuEtK1nsQbwk/rqkvX7qg127drOO2qfN3djbldcU+G37eBL5w4Zxm1BXi8IZsTxy15M4F9cUaceH6zd9+DpgeHLdWKLARUfk33IB+3CZy8Qx5rl+9Ul9kmRehwSU28WbXhfPndcDG33/jn/1n5d+c9G/vjOBCE4qEa3D7PHJGBEVAw8/xO/fbl6tflyL5EQMHYJfQr2PoN48jfIzWj1ZHRCiCht4GfJJhSuhFxArAP7mOCI3QWjU4416AGH6EITeDvmiUVEroFzeU7xptg/2UFl89Y83azjrtnNthT2RT59Cz6/8TYvzg+FAPHz7SL99+W/7/j+7fe8B+0I5u3XxV3/zaN/SF179AnX2oTz6+rcNnh3r86InW2BfyN5C9WXjl6jU2Gu/rI/Kk6/hDdPqAfPP/+s9/oB/++Mf64MOPZH37i05P95/WPn8B5//N3J/FWpal953Y//vW3vvc+d4YMyKnysqai0WySYoiRYky5AfJhiXDsuGHbj/aL4YBw37vBgzYfms92BAMWG9t2G7YRrslQZLRGkiKk4ossubKyqqMnCIzI2OOeyPudM7Zey///utGFCl5goGm0zvOvnvvNXzz961vrbXPiR+99Za8yfGYstsff6S3wP/WWz+Sf4rje9//rj5lkdP5v31ztEyRo+2uIFf7382Xb+qLX/oSsfTz+spXv64apS30Zt/rfWj5gz/8pr4F/rvQcu3GyyrDQlvY7j4L9Y7PUsU+O2JOj29WRab+yq//Ff3Nv/k30Ucikwe6f/euHrFg/s6P39ZI7rW/v8vmzpf0V//Kb+jf+8V/T7/yy78k/2Y5oNpc5SP4cH7guPWUDYu7LKpP5Hcj9us5oRfZP2RT54R5emITa+ZdZ8x1tvAl+5Pn5i8jz73dPV2Czr4f2jeeX2eT6uVXX9YVjxfQ4bUPywFVmw2dsolwztxhA5/a3tlifSUEUyqR2tzc1fbuPpYfmumwIOdbE1s75GHb8fOIHRqXxFgGXVGKktgy4It7+/vqBsto1Ioc8Mdv/1g//OEPyIk6PXr0qL2cuc3azBH8BjIM+pYsxJkqx45z+xvrgXeQRQ8/xlfImfphUGao7xcaFkOTvzBwNCHH0Y78skeXe2y2iPhjv713957sY1UcpVNPThzdoB+/856+y6bPT9/7UBUYW4stFXBkIh7GypH5cEYoInSwv6d9Ytne7o6uHBxwEnPAs8XagXEOwHzKps3HH38i//zPp/cuxuTIkL8F4DNA/wu/8PN67fVX21y0EM8de3aIh5+wObMk9loWm+TttnkvsPsnj05OzrQm77SNbLD4voUfGdcK3fnXQbxu5hefZ2Lb0dHT9pNDfjFnIg46Fm8Bb0Buvj9go6kfBvneC/Jei+qQCaR9ph9E/pni/wtFXnEODySbOM82ylsMPQ56qoqRrXBMTzqsYCfqWQoDetVFAJ+0Jgh4oGaE1wZG5v/8RYqW/FccsxCobTTejfLVzvpnCVYoAgcmUXOQ8CKr6LNk8a7vetmpqgS+STTE6TdxBMkJTmUQ6YAtDhvWAqc23BXJaYHGBK77K6SRwIDLyDyuMOIOw3YbUGkkCBuW+XFZ0MEDmJ30DAc/ZjG08UfjijyyFIFahpkhWvPHRHJnOioUNjg498jukpRa4BR2QIY7if4hsTu63d5qnuHdC1yZwKV8ZEDgYjEoIri6V2gkmA1D7yrZaU2jFxMLzuFAdcag5/oCbzN0LtGb8Vhv1oPLIhyYehVoSKKIy5OyYeigcUF5pyzZ8P6sPc5oWRiHefbp+x48vo+IFix9vyDgGZ7lbJtp9+ApkSoQ02VgJpPs3K6XQh0BzZMc68Vi7MA3Y48TOnObdF9gIH6BSghEPky7A76TUdPq/paRr+cshpoet3HdGp273HgtN8tmTfCxHPph0AaLpjNKHSnrCJpnLDjalu/eu9uCuKD9lAFth0UCJ66GsWDA6SwrKrcJYP561/burryxs8eA/N5772MJlVPYSwXHpmyflpvl+YAkeAD35TYg9m1QMT0Osu7lU/Q2D0Kf++xeX750QFEFI6dpYjfVyY3l4tOySW7cx/5me7Xtut9TFhWX+FWBZv/sR98PLEieaUUSleA5YfF/m8RqFx6PGfQMJzOwiWSxdqXtrW3ui8x3ydQO7QZkdUJi5CTNAd2+b9mcsYD7mbRqbwAAEABJREFUhN3XCXnuI4sbL93QKzdfvvjPUEhQ7ec7yGzC9wo4/Ja+aS/oGgblfgmOUor2D/blNwJcXrELy86yiQxNDChOwhTJJzVhM16stv3UFAvIS60Y3L2r7MnFUxZumzeVUESg2w11yMFvoZzhLwckkMkE2V/d2iZZsUzmRmMhud9BDTMyO0UGQ+u3Qp5Pj5/xvJD1ah9M6JrRV8EvL3QgBWV3Sbo8EG7vbuvBo8cURotnz0hynChcZofaPPsnPJygTNhjj3yX6KcfejYwd7Qi1l46OJDLNze32ORYym+HCLm4fCB+208slw7/tLwyiyZix4LYXJBnvxga7mM2Oh0rxLGE95E2paTcz+UDOIe+U9/18Lch19k2kVyDNzBxmeBz6Bdtwu8k4Rx5mHfHpcyUJ9lr5O8+axIEL5r2wCU0akSuA/YfkTLNIcl9jBtk8n8mFYVxiBg6Z9G6SktovIfs3GYE7mz7IvFRSDNAnES9QyL6b/74W3rvgw+0sbGlX/2VX9Xe3i58Jc8dcXcDmS20IkZsYe8lQjdv3pDfBCwlhaqgQ9hGp6fPnqpDBh7DbHOme8XiZ8AbLiPzCtntM5tO6GvMUAK56kpRkyfXGVtNgFfo9DW4pxkxgcVA9JeRrWtGoTjafcGGevRoGiYQBvStsXHzXRkn/J+Yme+aauOt9REII+FpRjcGYjpm4ANUM7h9Og65rWnzte8HAd5N2jnCxwx8P1TgzDz3yAGwyHCj4Srw5PqIC1ozE7uYL2I7feyLrjdg8zyga/cxPvNgGozTMpq5gTQZhnFdyKqoZJoFxowZ2GvAVeTl+0m2NcMzP34LKFCOeTVc82+cPumEREJZEv5nJU8lkXEVB9LK4CrN+NuEPWVka1MZl5ldUCGekzbBYwX/xP3Fx/B9zvBrmBO6EfAdIys8udx4Wx3yPCWXWJGf2LdG2o74hBms4LafuHzoexZkepVS8BG0Tp15nP+cDq23NsYBS9T7NN1mybAKvDoe911PjFjJvrqm7QgNlo/jgdu+gGkefJpe029d+D6RjcuNr2CL43rSDD7DEkeFbyf9HluHxSBYhvtQpuWlZvsd43tXUm7r+u3tzTYJNAzbxNDG0a5Npv2ChX9ay79DOkNEAqcgB9Mgni3Tdi+OELQ4ml9cbTMVHxRIJmKLn2fom3k2bt8PyDZ4Tmgy/yUSQJL1Ftx34Mou1fWDCn5nmWYWg9QwLGRa3W7CTgptLZeReOAGCa2zqnpwuG5GX97cNAznN9Z9ydSAH5gW82L8nlT7WfhRRPiiUpAX/Bqu6Vwz0RNHRfaRAQcVn5jkeBC0G+GX6vYxv8J2XUdDVWRQuckCH/R1vWVzUU4X+k+0yQgeBO4CDckZ7TnC12jPpmVqMtYF/nSTKsubFtgrsYwiy4BL65N4j+99uo3BRaR8dZn1WZGVn4PyCj1BxYytzsQdbn+mZ9+3kzbtyp8ZmXB5/olGi6g3HNObyDKRu6/PGzV4FZzt2cjajRTQOrvvhVkp8s9ViuP544y8ZvBmFEWkGnzazsh9iU/bdhzjRExyTuDfo95kDlBK0d7OrhbYQN8XAKIZ6AjoM61SKCKwoQV+u9Q5CykjceLmK68whu2pK8mi32Xon+Qczv+/wTE5zR6LCTvkKxP4xWF4QJKgkUcFf6plCZKM5IkPhZDHDYXwzKMu6kLhNlkU0OVzsO1D8wl53cB1i9xjk3xiRg4rcod7n94jR1zTPpT2m9LJC0UTOA3r51lUmA8G/S+/+5+inwn1VEXQFjwRIR/VNPy5+yULLFkKPHfY2qx4/s9t1+TzqlJmyjS4bEU+4KvLPG/zfYcv+jnQjem2bkd8xbgcB4NGSZ3j5P/iG/+Bfu9f/0vk+skFfZky7+bBOohwa6n1o46uclFFxhHB/cWZ3GdGg+F+bmdafVq+rpvJBSqya3WuuLgRENqd7f5F32J5ogvEc4Eb+OJ0vW1sIO6ap+ZzlDu33sTWtne2lfQb0YEUklIQ1eRlOQx91563Wx4/IONJEdGuNOZTW560AH7SNfnT6C+hHr2En+EzfdLP1yX56Qs9bJIffu2rX9Gbb77J+YZeY2PoyuUDbL9nfOvUAScj5RhaSqpkoaxAg9rhmDQTA6TAZkalaQj7yyT/R46lhHpkU+hrXv0ioG1hjR0M2KvHR/dP6PN8NTNl2yxdafnLEXOc+/fvNXlUdNHieBMy8BnpN7Dzl65dUymFxdKHWsObF4mX2J7frP+YjZl7bGx5rLr58stasP6wtqyRRUSq6wYWC9WODhgGPb+wFUpTIdEu2jWe04FR0yZLqgLLdiqOGfpsh74iAbrRO+jpk3rX6bkduc+I3Cb6+B6IMjyatY/7txv/gSi3sV1cPNKaeLS5MagfOi3Y/F6SN5ivEb9xG+fSBRl6IfcGebNjgRe5T1l/eP211/W3WGj2z/O8zOI0rGhkrDzYP9AmufYH5ORQ3RbkR/iz3EynIrWxtcml6OmzE/303Vs6JPf2oqPPZ8xz/YLR48eHunRw0GTludUa2iwTn4rQgM2Zvk3i0yeffKwlOf458ekZC9N/9MffBO8z2fY38I8zFiefHp/oGWs8Ik585atf07XrL+ng0mV9+Wtf11e//nVdvnKNzf9zeX74LrS//ZOf6F0W4b0g/tNbt5iPrVQyOQPxV83I/fGTxw3PS2w0vfrSDf3C176mr33pi+13zh8wB9zZ2WIM2JF/BnYLOuikF3yssK1jcsQTzi3s7/VXXtaX3vy83nj1FTYs3mzn1778Rf2N3/xNff0rX9GNl2/gM52sD78UaNkk9HhB9fr167JMGiwW0H0v5HyVjbU9Fs69wO+YkVnaz514nLIuNtCTX94qxPCZ8eQYGfl+wXx9iS6P0fMl5OJvk9x46aWG3/btfMN4Cz4Zwp6xR8va6xPvvvee7G9nZycqpcibccbt/tbdm5//vPzzKkt81+uAPTBG5xlRNBIrlaW9/OZYh8mycfNUTw4PtYIe857wfMRzxXaNe+iGtrb24OEDnbCu0RMDnh0dasBuK3b38muvaffgko4ZXw+fHatDD9EPxIVZgu8JOLbD09Nl031mh/1uaZ+1jIzUgpy1h48Itfs9xt5XiAFXWJ+5fvWyfvkXvq5f/PmvypuK26wtdV0PH6MW2Kf72Bes9+tXr+krX/qyvoGt+Q19y2TBuOq4vrO9q0uXrujzb7zZ+u6yuL/PWsjlK5d1iQ0TDE4btC2FeRdyOGVsPmVObz0axzHrMgcHlzRA6zNyhEPWf46QgeOi+7n/M3xslzWrTWgc8AHHNn3GR37G+P+C0WMxOMaKwHWCk5+xqJgY+dD1CozYydQZwa7rO+iosnL2MDo7ScXyE0PmIi/YVKKrlTmSIJ4Cx1e36ReDVjjSigHLCo0ILYaF3N79Jhygw9i98+ydFQcf97NBDBhB33UyHQsCUMc9KLUmqXW/xPgrzmG8du6JQWHmGWLVZZHrTYefCw5imH72/QDOxFidoDjQGfYE7W7b972MNzNVYbBSaNiQriwFB5gVEY2ugCCf7luRpe8rg11EaCQAr6DVNGVJraHPyUGWIjvDAge0LCcmshX50R0/nGX6QKsBniNCZql0BTmvkOVaQz/IcjrFwa6RFECeLvhK2ZkSul3mq+k3Dg88KwK6yydk7v4RySPwQTYMfcMrhcyLdePEb4IX07PAcd3fsApByfJyG8vevEw4fWZpfXvomwmUfqO50t9nB/0R2Bs4LQ8PuCHwU9YNPfSvSVBCJZ+X0d64ZpKfAj7zPyOjgg0Ytif6fp6hfXJwhm7zGgEM2vt+1sVhWn1nXlw+oueCDpYMuhEhw1y2BD91xqJhZsdgexX5L2T5elG19KUttgp9OyAm9J0jz212OG2PDmwr/KjrOwlaThjIPaj72pVekK4JmVzw0umQJMD9NkkOXOmBZn93V5sEf9uelQ5p7H7/MjRclQcUwav5FQeS5K+Q29h0bh7NWyA/+2k/DPrkzqcEbYLusNF+G89tDOcxi/2n7JL651r29naha2KX+YFmgHoRkrxWEzI9Rz5eEHBAfvz4kUoWOJMOnxy1BfgNAvVs46zieUtPSWLPSHJm6Hxy+EQPHj6Ufen11z/X6DQsy3OXyUCBufPzU5HhaxNaN7CZoXTa6BcqXdESOGvk6wFoZuBfEj9sXzP2NOJHWQp+gJ8OvXyYd2Fb5tH69KDZoTMPzKP9cFzrHBheaN4kedhj8JqtFHj2BovfqJjQzxKcI7b8lIHY/WBN1rfb7qCfAt4HbCbsMnF2Av+MAd0/ITNDlyewj548koXUL3plSUhKDYsF8n2k49NjFnw3W3LRwaPrq+YmmxlaNkl27Jvn8J6lqOu7RrPpyizEzQG/XzaZ+vkEG0PUKiVJSE6aPGTkEbINudyxswDLpzdHCgtKPXAtI8NP+nbE6HNkc0I86dBFhZEjdsYrNIn79XKtPZKKTWzVut9kIbtAv+m0rh1DJ/hf0Lfv+8aPzcI4R2LNC5583QJGZirxI3FkIWbQ1/EIaekc/ztnk6GU1AC8xCYm6LAtvP32T+SE74gk8IPbH+vmK68pqM9u0EO/3fTgob5AAvOFL36RjZqDJvN7n97V/fsP9IDJ1Y9/9CMdPn6sQ5LikUWsrpQmu4xURDCR7PTqzVfkr3ae4x8r7H+qVT79BvzQL5SZUkiifcCD5WC/dPyzDqv5hZ8Zm6sWgqSpPVc5/s/YshfQUkG8q/zljKQNeLC/iVPAtjxW2OwMDE/yF/2FPZ2R8EoVlBXI4Tuukv0+S8qH6Qjf8MdwZvBHBHqZ5Dgz9EOzj03szeNuIabaXoauQ+YLWYc+C7I1GEQg667jufJwjlysn0QWA2O523QdMQ48rvfzjM5mnq03n5X7ibjrMwK6gVPgOyLMrjKLFJLfgs2kXsijTpqBk9haRChLUQeN4zw+51/y28H0UlJv3BG0yws5iMPyQ4R42SzLcQZmGBF1vjYp0meGHlSm2Y1dSH01buqaHCh7IctKG9M104HqRkuF3iVymZv+BD2pYnpLp34YCHMTG4DP3+zE/zyeFviy/Lr+QnaGZ9J2iI8CsMffUlLmuQBrRoa+F0fAo+UKWmVIJVPPnj7jPhuuLSawjrdL4pl1575BG9hQ+gq/CgA9/yRAQCm3c3ufM/y7zPId0V3l2eWOh6Zji4ncAG/DYpDPCn0zMikJ7/BmFAgHfKGuXNB1wsRgwXg0uy1yNLyJe0EM4BURMq8+sxT6FpUsXBM5FFUaJbSqHRcjfERoJmZb9t58KsjX1Z6Al0yZ7+Ra0Y1ZrhAWEYpCXYQEPOdgM7YBAfI10hCkBTlayVT6LEn8Xbcz6eMcxDYVERKf5DqUXpGmZ1SJVActji/isMx8X8HPoyLoxH0oGl8TPIzkEBEBzy9wFhVidkQoMxVBuVLyM/fmecYIDDdLkWFFhDIv7mHmogzFE8pbeUXuFbwls8WE4Oau9vQAABAASURBVNqeCzpCF44FhleiaE3+WgwrAx+qytIwELtCPmwXI3S7P2S0OOH7CR+diYXWMwTIV5+tjvKIUETSfm51Lg/jAL99MAzcNKNv3744sxS57UQO8KKs0se43b9Qbzm7zvh8TeBGROsX0SC3BS3XRVAOZ1TyOHM+/1D+/O755aKfkN2/VRUXujDO3Z2dxoso64iHj9gcNsR+GBQRsq9YVpbLBdD6vH1Qj20hxwePHuk+CwVeuJmQk7+VtUOO6b7HjHsjeRmqU2ZpINbkrebfdlDyQn8AU0EO1bIDrxtOyAsscp3+3x7x52pD7R8w9v2GIna4YgFrIhYcPnkiT+AjEtEjQ3Slkgrw+oUF09sR137tN39dPzj/WG89/FDn5DX29QgpIuR/enHQfwRu6QpgUlQq0NsI3RMxxXMPmmAvo3zYBhqPCMN69r37ui6Rg68Q1i5+LllUoM20u68ilCX1l698WV8uV/X3/t7/vD2XTKpC7aCNngMBjVwa0f62asPzzQt4M/KebYu0mblvfWlegeGxc0KfalCogRmaKeBRHA0G17ZoVdAtCCNCEQHPM346yvqnCTYz6crlazo6PGpvBXe0N5xh6Nv4bpvpGCdnfDDpb1o8dlXkmAnskOCyLSDNxgOtEejQ8TFSO+S5CX3GVTJVMpTUZ4YK/p9Jb54p5Lm0Uz6CP7Tp0OEmi7VD3wnWBWRFUAmukkkjf0IzAWlWME8W99JIbuT2WfBxmpSkLf42YQOzz8q4r0kFOzTPm8w/jllYauMefWb4s52Yvooe/FvTN27cbItzJ+TKAt4j5jHH+FEE9IDMMhF07TCW3bx+Q5979VX5PxHs4eGll64jzwXzmkPtHxzoR2//WL/yl35Z3qT4k+98Rz/+yU8l4Fh3kYUxqGokZ3O+aH90/uY6cVRwWdZCPjy2zzxXchLXSC/6mMY1cWDEVtw+aJ+crUP7g2JMOmeWpB99gcNHBRrcPtCRqJeQX9AJGoOC9El308RFxl/pWJHtNnOiSyzQLVjEG5H56eqMTfCzNudFPCiID20t813mApaj4MkLt1988wvaZT7kRUKK2hzW/l9KaTY7LBbgmrUBbK8f/fSn78i5vDcNf/rTn+oDFrEfkZOfO5YBYJ+FS/e1jneIfdu72/Kc1jRGpiyXFWtKEcHi61F7WW2DXHZG/09ZXJwZxx8TR/1m+J2PP5FfnDs8OmzfgP3BD3+o73M+ePTEgmnzpjVxpx8GLaBz24vR2MEVFsvPmPds7R0oneOCd+/SJfllKAm5Y6sRRfYz25zngH5T+XUWc1+58RJz2p5zaD+t+v3vfx9cFdsYyYOKZmwzFCpdJ1jQ5cuXWddZtXN3e1Ov3bypm9ev6eUbN3SFuPsKC9tfYlE64Evw6HUVf7s6S9EVFvY//4U3Gx2XWIg1L44Dj4jPt29/TC6/UGTBho/16ad39D4bB59++qn8/4ddunyFhfAjffs739Y//xf/Ur/127+j3+b8T/8P/0c9enLIOPRIf/rt7+kP/+iPkdmP6H+3fUPhe/Djbw6csjaYETIT52dLZHnKZoPx3OX+TM6P/ALFEr06/jyGJuM9YZ55xmkb37RNYE+2Dc+nPc9/xNrB/Yf39Sd/+ifQPyiRvTe2DGub+eM+4+zA2PKnf/It/dN/+k/03e9+R4eHj8F5TKyc2ub0SN5rXzw5fqZnx0/1ySd39AQbM87vof8P2JA5uHJVd+4/1KfMDc8Z1x4RTy23Txl//SKfZSmM3/oShzcEzoGbpcByqnDtoK0kNole3PbS/oG80XiNxXS6oPNJymBDetQOMWZm/J6Wo/xi46JfyLZzgN9tbm3r5suvqCN/JMRp0Q06Z8Hf/lhK4hUVnPZ1NtvRo23Vc7QKfZXa0nVGr33w2yb3Wd+4dOUAmx7w43Pso29v0Z8zRzm4dKCR+a/7GA7k6bM+8rMm4C8SvxMY1MfAsSXflyxyAEsUa//ZJHhZcf0wSAyKTlKOGdgqRHmS5cTISu0Z4DcJ1HYWnw6y3h1zcPQEaGLQ2MWZ9gkaNqyZQF4YyBaLQTtMKiuBJ8Hd4TzGaWfws40oS8FYFgTsYxx3rSwFZxpluNVweDYdXjCIzNbWOCaShiWLNhHR+o0MXl3pZLxZEjip2W1YYIoIYE4YaoX/NUY4tXNmYIkISZgy9xMwAsOeG72p0heMP9ppmHLCHpJlUmlX6UNnmS4nmCPO+JDFR/N/ePSEgDuxONZpk4QhGRxdXpCLFOAf1Rw9gsW28zZJ70hchqFvtLqdefTCi88ZGZvHkYHek7W+H2S8GyzcPmUC7h3Gc3byZujKUprTBR7m/0xtWAAT2k4InOZNlBfadOjDvCQ09dybJ0/CLhPQL5F4VORwlZ02vzWdyHSXAHgZB1+RUDsALX0tHXKe2JRYSwlnhp1FXdfLfezsXSkyfNfPyMz681vAHcGjo+0SHVnfEwmBAzZQrBHks0YWWGMI+50JfJ38FTDEp8wEB8/ANt3GExGKQLYMrJ7we1Gn8lyxowUTatu+8V+6fMDi3H1gjgTvU/lYEogLsDASdejBZYIK21A/DDJ8y39vbx99rbSxtdnazbTpqN/e3pF1UbIQcHd0sH8JECEv8hqn+XTC6N9Am5ErlfjldvstL++C7+5uu0iW+YyuZmiGGQb+QefYuWmpz/sds2k2I8erbMI8ZsfXv6+3s7erATqckCywiVJStuclgXdCHqb7+pUrDFhPGHyfaosB8ICgXfGRExadTZ8THU+0LqP7SwwORyzGeuHOfn6OfLyQWJDRhC0eH580fP6amL/W9/rrr+vLX/4yvG/Lu8BvfO5z+txrr7ev0FXaT6tRFdv0AIyW9EKeA3ZXsL+RzagROhN98Wn2Yp1M+KTlMJt3+kcN2X4W8NquJE8VWbjtERsEBb490PtrjxGBbc7Y0ShvWlV05Y8XpyBGC2RQgbtCvuGKkE7Pz3SDBKiDponEx3wrQ8NiYMIwaXdnTx00D/0AzDMl+DKzydrxJ2h7ip8dcxZ8YwNd+Nzc2pDrTtik9NV2Y77su11fiGtDs8VTFqocL56yUbOPTqtEs2x8GI/folyxOGL6RmSzer5wEwp1Q99oc1w5ZzHb8cgxxLzPyM58zOhCHNZhsxXkZ9lGSSV8dKUoAjmQKNkXTc8J9xHR6p+R6LpcHDM2WpCTNxcjgn7RZP2i3jK2THxtOIA/Y28dyUaWQoJ0TBycNENbLZ0+vntPz1gAP2GxeVbovdu3VaPoBH7X6H1BsvLJ3fv67g9+qE9IJq0/L7qN2I1x7rFJbFoW8HSEXzjm7DCp9JtPnuD6N+o3SKptO37eJp5tktg9oe3dB/d1DJ8n2MIKeJbdiKxGT2aJU5YNJJkVuyLcSwUeEn2XzPZs++76DjkVWdYjfjxhmy63TqzLLKWNV459EdnsJhXtusJXLR8/R0SDaRrNZ5Zsz97ImA0X2gxXrV2oGg+2HHHRz+UeN9wmn5eZH8vJvnKCHTruWnbn2PxM7F0Szyd4t204PlfgeSHuBYxQKOHVfEtVhuP+EeBHhy94GpFZBGVRkVEqsZHC5Nk8UNxozZAKD8mNbaPViTK345rgMh7LTNzbd33OjMHtCm0TtiRPiIBRsQ8nsJlFpnf0G8l0NvygfkZeMw0iQs6FXsARR0TI8SjAU0ppscc0iecZuRpm00sWdealdKKLzPsSezGunngQEvX4IDBMg/u63rgbDdBT6HvOxMTjeAGW252xSGB4EzpovqBgobP6r4auV0TKNttzv4vN2q79baElk4KAN9BefEIynFoFjzMacoFk+gs0mUf3HYZB9hHzYp352fdZkv7BKY6qCu9L04osM1MjMhyZSPjek6yJ5xlbpCE5zhb9kk3GfVVo6vpBvX2NHNOLDGvaQoiMz7QYvzfwjNPPSR/TDengDmEcQsWyfPjD56KmQ34XfYiJ0GLYF5wG4FPm0TYuDrhBl52Sf7LdGARISnaAL7QtzYalkPPdvu+RyyDDN68BTSVpF+kmqsgjSqqjneNOUIeUJLejje3A8TkS2kx8SImOrX/TKNplKSqctg3TVTKBi77gZXYfaLQOhfYEreJI+s3E2hn7yEzkMlE1t6vpmdEBT6rQl7QVvmDdTMCzXkumIkK2V8A/v1YZZkK3FLKcG2x8asJ/PfZJtf3zmOB2CYySRW4n7jO4D9Mz8+jr1K6ZF/DEQTPKxBltDNPzY4a3i5O+lBm/T9NtGhO4NIGuGRok69W677Er00WXBtN9TE9BprYt92t1WWhmSH7yGfxJIUa1PhDGR8G/F3gMJ0uhnqb/ziciyA3On/tV1Rw0oMy/Wby3v6ed3R1tkmMOQy/r0fEigG2aECntUxPIRx4GeHjMxvFjFuqHvm8LB10ZVIlla3za47vH9XPisf1szThfwWV59R22WxLkUmQqIuQjxD/k7vv/T6f5f9EmIpTA8SLHvXv35cXDFTRsMdbafwVct6/QDgZF6fCZlZ6Sg5q2l65f1+4rV/S/eucfaY19WniWesX2xJERWjN+V4Rs/Vkerg/qKvZqXBd8rsmfNyTa204n4oVPxwlxRISGYeBONAnQVG6s4truC34mDtuJ82PDjQj8eaH/+Ff/B3py767+d//JP6CFZHsupcinZEok47K/WBbiKMiZi0w/WKgf5fpAVgLuCK9VF30hABmGemiYmJ8F5YYTEVRV+k0yzg3HQvjKDGzEviJlyVY/ouMsRZkFujpdv34D9NH6dSUFSJWuk2NU0L9SUIO+2JNlm1kUPFfknsarub2EU0LQvlbJEMVKQG1hpyMLMX6OcHlQzllSpfTcF9pGo31G7/mzvrTFGzuee2gtnLbHoevVZbYxa0YuHav4MzHJdL24iiPpN2MHthvQPscxU8MnkDJ1lvEMTs/daNDmSJusPfTgcFzv+4GG7dP+2G6PyJUNBUvQ3v5Bk63xrhm7Zssb8FeYz1xi7mq8x8+e0rcyNztlkfaerrPo6p9wePT4sX566z1dwaZH+kXfCRNVB+4KTRGhAJbH7oCXzOQJrNRVaE/qKUDeU4uxptd6rejE/Vzn2ND6uS2FE/0qFRNyndFZu0enAlMEOnA585Dqk3vX06XRj4K4qp2A4loVEU0Ppsyn7XGf2OS8oUKnN8nWLGJXGFsyp9vZ3mUuuKUtbHPRdTJtK+YOb7Dw+5Uvf0X+7f0T5jLe1H+MfHbIP/xWtXVfaN+u2MGEvq27K8wxvVYjeBko39nell8A8thYKbvEovMWZf0wyAubM3RM2L791XOvzNCtW+/oW9/8pn7Igu8xui1Z5Bjh9SUv3LbYCI3mI0u2taPl2bkS3k3TinjjTcJj5lL2a+eyE3nt9vaODlhMvwSNu6xVjUq9/OprusZC942Xb8pvv3/tK19rMlwRAyMCeRTi0qaQqsTfXfj3PGNrY0uXDg5EE73xxusyjRN8lFKEmtQPg0Ii/mxwjRa7trHjAr1XK2ZHAAAQAElEQVRCD1tsVBU627eDZ5dXbO6MvHzGXvqhJ26u2jrFrVvvyt+y8H+s+f777+k28yJ/s972esgGw61bt/T7v/d7+s63v6u333pLP/7RW822R3h+wuJywX5X6NprU95APaTsAetUZ6wXfcBGxTELvoqUN4E9F7CteS6wZm65RM62E5hQxfBGbHNvb1832eC6wen7UKF7ij/KTHCfocNbust8zvPmPeZlHid/7w//QN/67rfll/Vuvf8Bc70T3WZB/G02tAq29I1vfEOvvfKqdnd3Vboi+/b29iYyuMv93Yb/IYvk+8DbwoasI8eST+/cZe52oh+99WP89x1to6OtnV0tsUnLZ0VMesq65sC8cIEOPL8emPsL/SuLzuHT6yimy6fnu/4ZysiApZRtZsE8/og8vaDXDlpbHI5om0C33rklv2Xveb75PyDOZAEu4/fIusfO9o62wNtRZh+pGMjHH3/cYsSIzTjXGqHRdm2Zb7K2ZP6zpPYPDlrMX7JGNmEfLjdPXpdxTDQdnt+63msyfpF0Tb4ekeqQ4YJY35Fj6DM+sI7PmIK/QPSJEdUQA3l9nuRGM1ZPnqKK8pnFnRMc4wQqaquz4krJtog0MKhZuS8ClQ2l4mgTDoytqBIQEmNzuzWGcEZguzCoTi7zaVyG6dMBxG/DzxjMikBmw3J/G0lzAoy4EngTI8lSNNJuAl/ivCM4C2W+99V0+X5gMucrDMht3P+EJPAUp5B5x5C7vmuLc6ZhCyO2YZZMRdCAj+G5LiIYWBEMwCJDgSNWkt8ZmiKo414w7oBDbJTLnVg7gTTuQhJa+l4BbLfx72v56p+96AqBkyTMfdYMdCO8ZQn5cFnJVMnnNHF14IkIWUamv8D71taGDG+xGEyFMkvToWF0BFOaN5pc7uTcNNnRnTwbh+FEF3K7btFrbM69bA55fPIMG1lrsTHo2dERQX4JfLVBbLHRq0Dr4eEjPSZAr1iY8QBu3rEaaAkVnFoKVYKbdTszWQsC8wpez1mM8GlZdi1ILWiaLFzSG179n5KssaW59a/gTYn7gswK7Tt4S/Rh3mEY2laSsYZoJXiexaNGBljvvEYU+VgQWJ0UjdiQYHpji8XsTJ16UC6+numUxbUZZW6y4NZhf9ZfFsu16gYLrpV+TvRMhwfkETo3NjcJfoMWBOtL7Bpv0tfytt79n3hsE+SfsXg9YnuXPLBfuszgciZvOnlxvAB/6DoSkGcyfdloOZX1YVpmcMzYnBMvB03fm37TcohuZuQ6QOtTEkbLdAP8EUEystQ5A6o3Yo5ZEK3wNaMP6+aYtl4k3WMQ29rcoN05O6r4PTIc+kHG8+D+fW0jo8Vio8lln2TkMkmJ+TLcLXZs9y7ty3g9EM3Q6QHq3PplUPnkk0+avWwin5nE8Mtf+pL+q3/jv6K//Ku/qtdefVVr9CNF0y8syHKY4bNEqsN+YKHpskRHK8nyM23Wra+b0O2FjA3knqU0HdiXCn1ndGz5BbBGJhHe6c4MmeYVscn3NpKz5ZlsnwMDkJO3IzapJmg4Jyk/xy6ckEz4pvVs2+jQ0y76zFLU4h/ETMjUeqswsc8GoxeMIkLbyCcz5fgTysaLff8pulhgiydsTvTAk4JJ+WZ7W8M+uUYublORp23KujCNJ8Qww5vB1wbWoSeJFn46tWS+6ztkwIkt2M+OSSYMy3JYuIyF22ExKEvSfpQTHtM8EksdpzMLG2TL9jZ7j4/Zbmxb1glsNhtY0L9ClxPcfgAWfQZ4MRzrJCI0YedrkhXLyrIzXSMynOlXscHFsNCCPj28u81I3FlipxftZlwaGMhkIJl5ykL7yP0n2OJ3v/8DPcU/C7QtSR4qMvXksgPeWz/5ifz2yu2PPpY3K56yKbRJfGw6KEV3793Tn377T0n43iUx/VB3PrnT4tox+l5g79euXG06sLxOWdhXoC/0ablbDuI+i+OQoG9SEtsn5DbDjzgioNk2B+88NluOCG4vxg+604c4RNGMMG2jwh5dHtjIzE2l3DLyJMEJdgWeZVqpK8CyvEzPDN4JPL637OjW8Ak5YWTcd7LcsxQeZ/yGKQQ43NawJvRgW/bC7ERcNj2gaHy5TUEv5q/ve/kYuEaEEl1nSXX41wh+w3GbpLz14Wp9mocEnzgSHnvidnapjFShr9uO2INpmeFxxJ4n5OgygaeUAg9Jbz6ILzJdzBkyjC4LLFcFsIU8qy6Oit/63nJzSYR1wpS1lde2aDRz71xHRQ1W0ytwwGBQoovs16BU1xfNxC3bssDos0Jn0l5MEgMkEzmAdYFIZfwR0WD0fad2I3FJWb4dvHdd33RDK/l0H+tR9BtZXJWgBP4Nb64BlqooqbLoNYfkeOdxzXKrblSlBfbrMT2RSwT9OUspCv/jfka+mSnbjeAjoN/2YTjWY0TI5fxpnwm4M6frHHvcNyLAPf5ML84BvcmzRf7ktmaw0odmxKBett8l8cZla3I729spk8Ylsc1wzVOWoiylwbRcLaM6V0WYHslwfWu+U6HOdklBxPN7eKqtkxSRUokWV8z75PKQkrYXz7NmeLeMZ3RYsElx9H3f+jj2DNwPxDS6NJ8J6v2p8NViAA+myWNdB90jNmzbSOOWW1cm0Au9wDfipxGhzMKZqvCWtIuSmulb0Ys4ZmiNcH8125iIhy2wVwkTkOtFv2z2g11R3hWu9JmAY31R1Py34k++L9AXKXS2Fs0UyMqysLzcx1c9P9x+hkcJGpKTj3xAV1XVDN0QL/fxGbSZGu1BrXu7seQJou0ysyiAQXf6zvA68xz0n1tDlxvOjB5agWgMpIhQRGqmQYDDNBf4cJsXWNJ8cLrM7WboMCyAI/eu2V5EuFoRqQCO9RMUub15D4Us30gpqY+ANj0/uEfqgKvtdOkFDviwHChotIR0eHQo0V/uA81+Q8+T+Hfff5++av9nwu7OTqPJ+cFEvu8FJvNAc7qFFCYC/FyfsOBxzPi2Qf62Yvw8Y0yMLCan5UorJukFHxDHCWP7jM5sf/bRCZuxHHxSDVjg+ub/4QTnv1tmYl6URShLaTnRq+RoByyimF6zXroeLVXoTpmuC21KBZqcm3jcffTksX7tN/6yPtKR/tGdP2r2rHZE+zsDqGDHSFeWvQtN8wlzRcc268rj3DYLJxX+7Hcv/MhtC7S5/RljtG3N/uvnF+VuM9PP54T/Wd4zPuL21bizaGvY0P/sG/89/eHv/64+/PA92ZYn2hhOQKb59fOSPNZlfjbcktn4d1kBToGWCDpQuQaXdcGtRJlLXS8O6959TBMAKJGylBZj1syHXF7w5wrd7mN8pmkYellWfr7OQnvJZM6woxmbL5ES/JhO46v40siYfIrNLMmNVKlX0qQqS5Hjhdvs7G5rZsyfxhU6PtMV8veOsbnn9NX/0aF9I7NXJLYXkJuhgL5sz9FY6LCFrhvU94NEnWhT3bRc4JygZwVva+zYdGWEJux/hkYBYcZeTbtPt1mTb3sMqwI+bWd4i0iVLIBORRS5re3iEouzCZ4sRZmhgTmqYVbkctZ+tiKZX52q6zvo65HzRX5s/kOhGyycX716teW5JRP4Ia9V9F3HIvtL+vCj2/rbf+e/od2DAz149LCdFR8ZrWPmEhXaJmRs+zNNM3rz1bbmNr6nOXKuMm8uW8O3yxER9lY5Z42O1VUNf8IHbJsNpFOV0BmcM08XfWb6VEWE+NNKjbedyHr2yQhHLX3FGTTjrJLzpcQeKjR4zN5mTtejt8lEykfyJxgHN+S5i+XQgWeDNgGvzhOeEps2mcc5l9ve3NGSRVkvINpHvBi7Yk51eHgob4jMMSvx8XsP7usp88wZ33JAbG2Jb31fWGd6Bs6KTkc9RMZPDp+gy1SHTo3XNPiFA89zPFd46ep1eBJz1DM5Z7/D3NI+3Q99g1HRgedy165dlWPGvfv39MEH72vBeD5jFxbs8bMjPX3yRGdsFDg2OO8ybVXSXdq/T3svVvfdoKFbaH/vQPtsyGwhr8xUO5DLgFwuMV84I795/ORIpV/oBrGyYx5ikX7+zS/o0qUDxt4RG+zVD0Pr6m9RZ8HeSpHjXJbS6rbIoSZsYYM56CYy3mXhGOWZZD1mA/YQ2Xgu7v7Hx6fMw07kn2l5j0V2f0vg4SPWYdj0OGfOXYBvfiv2gEkx9zzVs+NnyGTVbPHmyy9rwg68WOyNk1/4xV/Sl7/0ZT19eqy33v6JDq5eI37/hvwf2np++OTwUEdPDnXMnNV6No4R340I7HFufEWEvOaxs73DdZu4smKedUtPkLVlN6L/Q+Zj/lbEe+++r0Ng+rfYz8kLT6D5CfStybMTOfWsNWwDZ5c5dt/12mIO6JjxBDlsMN/fQD4Lrv2i11P06Z+nOWEstI8tiSE3bt7Qy6+8opfYLPF/unqJ9ZhX2Dy5zHUiv94AXo/+LN9np8fEh06eZ47wZHoiEvrXyO1EmL7sI/5W9ZI4dsJ6gP9PsSNk4edH6OUROUC3WGh7b0cRoSf4ySXWeLwB1ffQz4K68wLbqjeOPP+/j19MyMS+W7AB6/Xegwe6fPWK9vZ31RGHfAJQlX/Wl2PNZeKe9Wo+KdYGchiQWcXoDGcLXMNiaGscR9DxEL9aYFPn+GZPue3K7UyXPuMjP2P8f6HoRwa6DYyiH3o5wHRD1/BZWaXvZMUP/UCQuKQNFq8iAl2HShaFhFH2KhjGJoEhImSn82C6sdhsfc8JPDNKf9G3LUjSvhB0DXtkoOoxIivaSZWD7waO5famywbq4DcMC6oYpGjvSYT72ZgW/aDMVMUDJgKTjU1QltDCRz7OmMzZiM2rYS1JPFxOM3XgjgitmeyZTtN0SoJ3hOMbvutL6VpzPzsAtwf++NnJjw1f8Gj8loUAXAnyhUSllGTwnCCrykbfI1Px1MG/5ToT/CJCJbMNKBHwQv2Ik7veg3KlzdD3BOBeSbsKrrTwxR8+biPuXW76fbqs0OiUDQXzbLoXi0EbBCXLezEMkFxl/pJ2pjehwwGsslBQkWcX5YImSTN2soX+PQD02clvsRfaQ6o8GBR0asf3AGxcfddDUWh28IB+82lZTcBxH1E2IXMnIrYkt7dOZ4KrFzPX66UiQxNycHtY1syfyIQauUi2gx65ZBZBshA5daG1kznshAfQVOiQzGelfyk9icMGVcEpZSnqgDGZTqBGhLzwuibpLOho/+BAOwxyDs4bDlok5A5OAU7Xn8FDYh+e/NpfemR8SsJv4DM8mjYBcwP/MA0OejN0PH78iEF7T/5q4xGB2XLxtwQOwPXs6VNZzv5PWy6TTLxz6z3deu99bWxtq+2W9p0MM5BPKUULAmeWhP+qBb5sO5vR3zGLtrbrFYngU3b9nzFwZhZkOrW3yrdZ9N0gMItjRl4eCEzjksnEGTwsGfAW+KJ19IzkaECn3kk+ZhC7d+9T+Q0GD2h+Y932eu36NS3xrUMW+rd3tnWFQeAeA8irr73a7t99M9u79QAAEABJREFU910GnUN429IPWSDd2d6R1ekJ1SWSFw8aTip26JvILKi0TawZ0CzrUMhJ3czg2OFb5m0xdBcJg+OMdYgRjNiY+5vuJby434okcM0gLmTvBMFvBpdSWAQZWv+QuO9JtHc1k3Ts7O3+LLatsSfbh88zZAIILKXKOCLcU7Jtr7GFFSeg2meEnv39vTZAu75k0QL7Eboxjsvsag/YnpPHruu0hj7bqJNg0+nTejTPxr2F754Sy0boM9o1OrOuV9A3w7cXNcxzllTJVNc7mYM+7p8yyBpGVMl9TfuM0/CoUors705m/M2FaT2pZCHxPW36XDGBKLQxnebPE7QJvzRPTrwKtFtvpsG+a/mbL/88ituYLyd220yU3SYy1PgEppPoRnNmswvj6ZGJy03oGfpDXOqIV3t7B1qysPDxnU/af4DkTRvXSamzs6VW0O3EaM04ENB0hL0fYavWl2E50f7ww9vtrZSXSL7e+snbcqJknSqQWddrXE3Eh0WzM49BDx8+0ief3gH+eROc+emRq3m2308Q0JIciTi/lvH4HBZ949H8isP89kOvEkUui2ZBxDFixMw5WX+c7sv8R0KHS/S6xp7W+FSljWXTEZMypA55uZ9lnSjR/ZM+SfliWGhBHLBNuaz0ndyWZnL9jEBW+NRkOUHbhJ16ImIYArbbRQRtg36SF20qfWZomOGXW0WkEkIq8XrC32w/lk2Fh3N8xH63xp5nJjTua9p79Poz2CV1AWtWBabHCcPLTIQiDrfkwsfjq0/TK+gSNCa4fW2tXEY3UeB2Fb4qtAZBOWjnMtdRLT+XKPIRLvCNzwwJf1BjTq3diI17om9/m4HnMcp8VNo0OKWooI9GMN2zFGVJ+QieI/jDQ6R5nbEP8gDkYz81DMvdsi2lk3GM+DPNkfdKHXAXC/wXECP+bl9FTIIlNp9ZJEDuM7AGbMrt9g/25J/j2idubW4tGh3W8UynJXoQtEzIxfxFhAJEAU8Fvmf0X9FTUp4llFTa/xK6ix/gVwFfUVpM9HgvjpKpBfgNcwLWDD0+k3Lb5cy4E5poKS2ab63aotAxk6gF40qFiiVx2eOM+8zQFyEVaOjcHnlM6IBm2Ap2oqpC3K/gEqdLXJdZJHeUj0r8HtsY5yfzYd1VaIMDrfCngVjiN2ujSiFd4CtF/dBx9uqQvft00BABB8in+QZymJGn72fuw3wSGyfqK7SfMOFN5GQ7H003sAP5lef0uY1zWsdPL1wt8FO3s41V4Ca4olEkvZCF9W1cLh5o3xHXSqYMq0JDhS/LGlQXMgLOTJn5HpFfBw8zskr6sOaC2GDawOjgvoYxA8d9fH1RO8OTaajAQ+yNHvM5+Zm+AJLbi74RIdMuDvNrWNyCJWDEd1ywrwkZXTwJmZfWJyIVnAJJRCD7/nmTquCfH0xjKXnRJ0MV/l6Um0ffR9Ca022NP7Mo4HlueG2DrkduyCLC9yGD75CnzwCudRculBQBHnjjo9CfHYb/sydX8hAR0F00MLZf4CXGu64YH3xAS5s4szHcD4MW2L43pRf4jsfwio+YZrUjlbQvxARfHz4+1L37D3WO3Xb9gH1utFjhukI87YdBh+RmfplhslzQzwjPa+L7JovzJU3DjHQtYekFnn+LD/DWn7Xg4fkn4oJz/y2ZxKVRBT/xmPyUHPWMcamDBp8TfhBBS/husCJVsD3T4gWcZyfH+uovfV3/+d0/lvNR47d+LNzJvkK/C78IF8n1zpV97Ydes/UGXQV9zbT12DzAO0V6wVOC3/r2s/vZfgEk63XCnlcsuog2rosId704uXXZX7/5DV0Ze/39v/8fk/esiCGjZvC6j6+JDDp48n1kKDmD0/Bd1/jWxeE2E3Hb+m0lVZBSARWyb7quoicpmuRbf/gSx4K5MxeZl4j8mb5d5jOz+KJrLA77ZoscvqL3Rg+8ZCY4GPOxB+cm5t1wZuwsCw2kxptjUETo8qXLjbbPfe5zunbtmg6Y88yNNtGkQgf2U6GfABIKCkPGUVmcnxmHSuLDlDtmBPKKCPDThqaiD8D5VFXTiF1vsLA1og8vrj05PGwvPNx9/vN+9/ERf/N6IlbMyCMiNMHHTN92MkYDWdNY0dESOop82N5bH9pBqkTg7LFN58cVmhxj+0XfXvJ5yAJq2zyAxx3mZV/90ud1/dplFuLP9PjJIzhJPSbv22dDaY0Of/rOLc3w+E/++T+Hm1D2nQRdfvmrQmNyHykJfsd53cbnyJDpNy2Vigo9IzyP4HT5BE8Tdj9znSkTh++lqibbqhZzAclzAOHirNQLGdBcbu++MzSq0oHCyKR9KoL2wdVlnBT4b9Nnu1HQZVJmuXj5J4oiolUlMIynw78uYQupooxs9NCJed+5/NLKNvPHc3K9Dp+0r5qnM+Yna/LBNWPPEfPAT8jVT/D9J2y2PXz4kIXQp+hu1IKNEP9Ot1Emslqx8Pca80TPQZwfmJAVecsmsXICln8GxtR5/Bx59jetX2WB+POf+7xeefkV5peXVIBjfVgUjrfPWDx/8OChCjFrAx/xnPoSi917ezut/YK4sjw/1cnxU02sNzx7eqjHjx4Q51bIdpL/Hwy/ZX2Leesxc2nDsfhNh3m2TM6Zn5ywxhLkJX0/6NpLN5WLhZ6w8HoXfh8/faZ3P/iAjYNHbLLuqMN2CufAnD2g9xT85tX5k/PnCRt59ozFXuZ6SawZQdgtFjoh1nqR9CmbElu7O/jpS7qCr1rmxu9+v/mbf00/941v6Itf/JJu3nxZL9+8iWxelteznkHHL//SL+mrX/0KC+bf0K/9pb+k1197TTO+cYhuVsw1Dnb3dIl5+AZ+45f9vvDmm8D6ol57/XXVSGUpevONN/Qbv/5r2t1nc4++xm9buZB7le3xGbz/6be/Lf+2/qUrl+F7Sx/fuaNDFtbt79/97neZxy21gK+93X1MqpJXDvrKV74q493b3wfOrP2DA22gt23mjRtbW9piXcD3JYtMr+X/0ks3gL8pxxQMWOZng3Wqgk1arpEp3x9cvsTYudCC2FOQaym9+m7Qpx/fZt65qX1w9sMgzzH9beVz5HxMPheqgKntm2qCf495x+dn8ublY2LXKWPKMfq3zkb88Aw9fXD7Ez3D9iKy2bttfBP6/f879EOvxdYGcQQ/J8/0HPY2m3gVPB12YXrN2zlwjhhjD71ugz2I+LGAPs9BzPcw9JqIHwl/Ezbj2CsQnbFu4zMi5DWmBw8fyD7jtRrHSMeMzILMtrDzUQVdW3dPwQWjn+knP1Psf8HIA2OwAs4wLCdEp6dn2j/YZ2HhTEsWr0aCWpaie/fu4xyrtiPnADgyOLxQkIOqsEcHSy+eeXCz8kVhoa+vZmPhoIlRnGIMXlzpnjuD8TtgOzFa4HxLgm5EyEbxDAPoMEBPJkqmAph4pmaiadLGNFQGK+Nx+yUGuiT4G6bbRYSSfoY7ADtLkY3Z/UaSUbd/QYfLDEMcWQp+VbiDegJKgPkFTsNzRY+RZgYGz4BFexu/y3924hyVgT9CWpMoWybeAbRMZ8on6D6H1xEHzSzywsomgcXOtOgXgKkqlHNDsjW208HYA7aTUsvEvJiuFzwYR2aqkNCcM4nNUjQZflwkbBWcAc3uY3kjRjnxK+BxgLJTJgj7pptZEaE+U5uLQSsG0UoCNBAgVsjZk9URZz/HTpzETtzTQaZlQs8ecI3Hup7Bm8AS+ptJzrignqoNgk4l7JyenQgxyUGkUhk8uQ+k6Hx5xmWmawV2Nt0XaPDC8EBQRczqsREHuZm+K3DTgU9wSlmKDMv8Wn62DeuqlJTt3rLaZvDqGCgV2Wx8e2dXWQpBeAvYgzrrmvYjiwdHJBCBTGxTk/0jo+GpCHOJ7Q3IaqT8BU7L130K7Sp6dyJpH7FNPGUB9BK7nQNB1L53yPM+Qd/19/y70gTKHrtVSTmxE3LJLE12CQ2gxG7WAmwrm9CPN1dmdDGRCC9JIAK8nthtb2+KbEkbXa81A2tBhqbT+tpgYJ/x6Qx4wZcH5OlBzXpeDAsGoD1wVC1JfiKwCWhqsiapsr+eYRsP2UUvyMx0OdG5c/eOemTxzq139NHHn6AZyXJz4rKCvk8YfP/17/2+/sk/+2fyV8Y+ISlzbHFSc0aM8GJ4Bx2b0Ga+LO8ePXixfyLZjAhNMB4RWoCnZNGiX6jjankOtLU9ubzHnm2Hft4hQZzQ4xUGXyfcZ9A+DJ0GcK3wx65LbTMw2nYL/GwQt8yT4MA6XbEJc8wC7hGxqURhkN+QYVuWESH3WeITS5KwNX7v51MStS342ERuLrdODMtwKr6xhd9nFHx1VAfd1v+a+ORE07R00H8GzK2tbYFC9jnLoSVZTHKX+GNFFvadM2Rn3+vRb5bUDJx+6FUy6RsKJayEFtic7cI2bL93PIxIZSnttH8ZnmU5oi/fL/C3DvpmcO3t7mrE114M4hN8rLErtzcNWyQ1a3CXrpPpt3+8uCJKRUBJpHwEf5rdAmOBjOzT5slxJGjj0/o4x543d3Yk4luPPDesS5zgHLwz9msaRmh1vwV1W1s7Sto6+fO1gvOQ5GUJXXt7l2Sd0R1yoGNGLODf3NhS8K9kR4GYhL2ka9euyl/975BZIkf7hvEl8LawlcwLnwz46LpeE37oMzKIH50OSBrNj8fKAj3mJUoqkU3ynKVogG/QqqMswpBADz3i3rKznmxXIz6Is6uCg9CpwF4TWO7hvuaplNLiWNI3MlWBYxsNBfT0crl927Tg7kr6F+yl+TIxbA2OEXk6dtEY+UieDMyMhfbBmboCnxGJDCfiyVqmb4VcX+B3O8tpA5uxD5sHw/N1hvZqqDUkPn6eoHFirFqhy8yi4hOafI0MuSwbr0WCL5eLIxRSpCK46vnBfdAnMhEiZVyEomfsVb4Ht+lIXfQxP7SSWr+UfbGUor7Ydos83rp9xe4jAtroyfXimfbgiQiJq+WpQObgmAMuwRuFNtBe0O3s2MWz5WleDTfpNwyLJsOhH1qsdTtAQEuqlJSPkqXR5HhmHZmnM+JXRZ6OJZnghUb7/4QfJDJIaPFp/c7QUtpzKAwQYkum3C9LqiRnKWq2ahtAXhOnccFJsylPLPw8Ad94DDOBNtNuho4Z2xCERwALeBmhYejbZGZ2H+A6ZjjmbOI7jimXmAB34K/AcHvfO7/p0L/pnMkZjGdkTKvYidsgJMzfoxCUwddI34o9raEhlCwqSG0RAnmPbNCtiZMFmk6IxQM8FvBZJpFg4DSkQnlVqMe2Z/BMhhWpi4N2FzfUd/K4IPPpvo1nQ5jxB3I1/MB1Hfyvseew3yCDSvuu71SgL6mzXclHrcosKthbIq/IC1wv8irrz/5qmY/IsAADMjVBY0RwG8qSCmBmKZqxAXFU4HIxKbK9VR46ZEoH7kQ7aAbGzGm5utBtCjBMa4VuhOzidrrNDOyZ8tl94CdC/FUDadqMckZuL+qVakdCm+G69YSu3B9iYhcAABAASURBVNYVxmE5uD7hOyIVnAJwNTCgV3A6N5i5mi6qVDLb6SZu5zMi6EZ/AM/QxxN3ku2uQvMFniKFVF1P++QMCrgogBkZTYcCcOXMUnRBW3It8uFny8n1MzRNbP7bZ5bYmetNI8VN5gJej2/7BQSP15eYX+2yeLC/t4cNkYsxWa/NridQzrqQzSyBN0qvTx880odM3h+TG1rfC8annpykex4njNtxPyLleuN3Dum4G/Bj25nIRz2+z/AMEjcRYm3X+vwGVqkyV2pyEIf5VHDDp2TKC08eg5wvnpFnmNaSBQj0A0DQlo/cL0s2+3rAouWNGzf0qyzuDDd29D/+1j9o5SaALrDZtfaNDgqcYza4pRA3Bpm30eMCccOwnQ/1fa+IaHUR0fo3XukTQSvgOH5EpF7YmYtH5OCr6R+GQYFubKuhwKd7/W9+/X+kJ/fu6R/+w/+TLDcEIveZwG+br9jQjGJ9uj4zG4wIILSzcaV2AHsiLqyIBRV6aEFlhd+ivu+0gh/boHFQ3boIOmb6iGNGV6Vk6wNolSzE5RXNZxX4vHHjZWibWpxzPGh8ZMptHSsc7yr0JjAMc206Zsk8i2OEp5E8uDAubbOI1Q+9rl+9+jO+e49VEFaKZZNyTAaUKraaaDzhj49Em4l5QKHScX7JQtREzJuhX01WRipZjxGhB48e69a77+tT5OxYPdL/HFksic9L8mW/HXqXuk/u3tPjJ4eN1454TLP2k5Z+Y9cbN1KoOJZJKpmgmhmf1ooIFrvXWuAj3OJjGzKNI342gcP2YH06t/a3aC+x0eBY7hjhfOWEhcId5n+2j6FfALeCQTpljeTCv1IMKTJ/EdHqZvh0K6Jpw4V4FEouQbuqGeJn5OE2NIDe5/3Qz4syOtBess1U7kqmMpLmPLW+lSb0Q+iVYqNOSnhU6uKwvmf0yp6KQKqMIgHD5VkCqJXikfnKmSp6PNjfVmBvXR/EnbUm5j/r1ZlGrhUdPmYR9vj0Gfndir5Sz2ai3+h/+OihDolHS/RW+oJdLnVyeqwPP/5Id+/f5bzH5uASPcx6/8MP9end+2wY3mfecq716lxf/vKX9N/5u39Xf/2v/TV1WfTS9Ws6YN5r3l99/TV5UbJDtyvgf/D+B/Jb5RUZD10vv8m9Q97QwfjB3o5eZUHZb+Xvs2gr5Pzuu7f0ne98p/mX7dH67vqOWNJra3OhHjn4WxtbWws5Jlb4R6ry1fgOHz/S7Q8/aLRabo7r9+7eZcH6rH27N5F5Jd4nct1cbGlBflsYt6ukNYaxx2L1pZde0u7lKzpDjiNjnZQqpWhlH6TdXTaUHrAQ77HV5bZHii8WQNH1rfff1zss0H/vBz/SLeTnn+EaGDN2mEd8zLx5RQ5g//RLaTu721owvhi2bdZ+vIdc/OLbFnOgvu+JEyPgoRDYHZpcII/gfpMND69H3GDR/hLrEI6tly4dyDH+ypWr7bfjnbtHqM2Je/oZ783rL8nz6CVzhbOz82Y7a+xlRpb+SeRH8Pbk8LH8W/CnLDr7JRAvovvt+euMBddZIPecyG+Z+2q/c0zeZn575fJVue1LbFr4WwLbu7uy/4jczj81c+v993SOHLuhZ9N21AZysT+gltbOur/13ru69d4t1h1ua4nf+wWwTTbV+n7AhgcFtlOxFes/szCH31TXddhiyvPWjnbme5s40DMvazTu7LSfnNncZNEf+3OM2CZuDsOgARtI+hfsYEQ36/WkbujlDYcRP/PP2Xz5a1/VjVdeVoVQ+8kd/OTOvbtsopzr9scfaw1PR8xN30fvt7Dhvu+xrYU8Z8RrqZ/Q46rRGRHq+0EzOrxkvUHb1uam/B+rmtd9Ngm3kKVheL3VMij40yZzcvfx6TnxMzZg/A0J6xAD+f/y819u8/wvF9z/f0FbLC6UtWaAO8dpzKx3wIIg769SdSjbg/YGxlYyZeO0kvrSycZaCB4zgSSpmwiEp0z6PDkYMa7Wjv49BmGDXuOI5n4TozScUxK1BXDXGFilwkHWgQ5LJCgOlGBeGNJE0p5Z1OHkipAdouAodj7jMK0rD6DP4bi80s5GX6EpIpqxTiRZxuskzjASmn0FkbIUg+aauigvjdeCcc7gN54KLQlewxBELln4cnlEAAIO2oc/1NnAoV4GOhGUo4SMK6NTeY6rBPJ8Tp9xGIz1sHJwJmCN0OuJrGVUnjtx66tQlkJwm/SCJ9Nk2Tk4OMG2TE2j6ejgwfd/Jr8ehyXwQnZloC+ZQJSW6N8wIqI58BqbQAh8Zi3Raw+cN9/4nHxdsog4M6Cfn54z+KzaV5EEFMtuRBeFtqbVtmEZNV7Qj54fgYzcdqZt452+lcBnfgv4bQtOlN08eXbbLCnTFFyjwD8wKjxERhvQzZ8TnRmerAXTkKVAv4SYlaXItuevFi0G21do029VU77B5OWYCXgAS0qN6FzQ1OhmYdXXpTcuIpXgty1c1E9K5GcejdNy92RuwY71DrCtO/MV8Jb4jH1pk8HPi4qAh7ZZp8j2lCRun4nXFgHcsE5OTttA3w+DOpKL9WpSnYP7rvnGgN/4tF2YDg8GNfLCzsHl8omrB+SKnLxL64lRySIfprWUAryLZ28AneKP1mvJbDY64LtNpnXWClt4oQ/D7rpO5rsDhuGDSjMDjOGaR9slaCmboHeh6FJJn2fs/p4x8AX28YAkek7K4fGEBdRn2F/06BV8WYrWxAvbkmXfL3rNKHHC5ib7IfVOcIZhAR2d/FtygghPZhM8J8jTdI607cwHOCoC91mykxdeIgL/uaBvj4FJGNOaifImg5Fjzpokb43NeoHVg5gXtg88SWbwtY+Z/8a7atOV6bRsV9BtO148T/T7vtM+8COi6afvB+0yMDY82P8CHpxsHh0dyvayie3MxFTBryfMpiGzsOlzkQzskHjs7u5oJkZ0yMEbXlXSG597AxFU/LOXkwDEgSWHbHc3SUYH8O5sbevywYEczyGbjYlBvo7I1b5crUM6Gkc1/t09+TcVM1KOsRN0jZyw0nCZzpE4tQM94ogIJTrtul4e3N2vQLt9YIU8Pbi73nD6YZB19KK+Q2/mw3U+9fyY0eEaOZ2QsGUUnbOpkNiPwOVyy+gqk6Vtjyvw4UQwS8r6O3z2VD9952KjxzZhuP4tvoePH2sNH+TFGsEzcy42t7RA900v+L/pgkn5DYuBCUaJjg3HTe3hp9Z/KGRfF0dwLuBn4PS98fh5hySwlE7m2zJwbBqRcWbSW4C/sKBSimwn1lFEyO1cU+Cz5ywlwVWwjx5/GmjbQ+tCHX7lGJpoOkvRBslWRDS4E3rJSPkwDY1m6lxu+ibosN9bLyNyM31B+5L0AR9mgIxG9ejStJUoMk+my7rymL5EF0F7wKoY/2LR6LPOMotWxI0JWY7QskL/vi7x/3N83ePNGZOuJeOoY5M4JmzaMrRdraHP9CiDmlC0a3JNm2wrKwHnQV17Ek1DWQrX1MVRldCHQCTaKURMmpnfwAXGNgPJtIZoX0KRQUnVDB2zBSDJ9JuuC/kIECHx18/iiIgGc+h7GVeiE6qBQyU3xmF5LYgHjl0uNT2GUqDVz5WYZzp8vyLm+CoW6QfysywJPRALPRVfkPFx9VhRSqehH7RA7h773e8RE8VzZCoFk/bZF9BxlZT0td5Nh/kakbHvrZcJfwALYx9jDW1Ns9sH8ktO4y4Zsg3Y7ozT9Ju+hOeuh/+S2GmnCHAD2/UdZaXrdHp6Rkw41w7xq8LLOTbg+jYWigPkS8oqdNC9ydK5ZCiUUeQYmZFSCZkWASNmoZ8Rm+s5B2ReW7uQ4INFF5rPyFbAsK/SRT10DvhpD02GUQr0iqNKfdfLuDt8LsA1uwN6WBCjI0KJHEzziL/YJjram5dSUpV4OVEu+hiXTylUMlVK4U4qWeR6+WjtCjG4x487FWBM0wpdz+pob3g9ZV0U+A9OyfBN/wyuTOOcm+3NyMx1/haRxx7r0vKq2InbgVQJBZV+FsdMueCnbd5Hsi6DzSuav9v+ECs+4l7gdAdxD72IiFZ+eH7yNOHfxuc60xARopgOXKBRHAEOLo03ty3wFxGIYlZQ576A10Vd0re2ulJS+bze8mx0y/2kC90Y6r99Vug1vDRuk0J/gUviQfTDLiNCmUUYjIJ2WbJd5YPOFWLS5WFc0Eh5RIgPZ/iJk4b8NR3Nh9BB4B80kM+SwIyUFDIO+6sXbGz3u4whXlTYxResz4n4OLFYGTJJtfE2oassRVbVEbnpJ3fu6pM793RMbrNG5ifkaw8ePlbQxhN90hfYqdpnzAaM/JbaBK/2t5dfvilPyGmAXC/oNiYe2sXl7vP/6owILchLHO+Pjo7keG35eEzxNxe9kGL6Bc0NFozwUZaCH046Jx45PvzV3/wNfRpP9V98/KegrhcnHc7we+vW8D2umA7Dt+5d3uGrtssRORXuXefyCZkL+YrDZRGh8XkbVAjeM70o97hDM7BJlvkm+YKf7cdL5lyGd7DY0f/wzf+a/vXv/As9fHSfvgXocNI+tgXJ7ZxbRIQiUumrAT0/IygXp+uwsTVj4JKc8IXU3SyTem6QgGgqNaokuspHR1zp4HMknpQOG0DfBVmWkk1mhftLB5cbLf69aufcCmmEdy/M2CZLpiJC9vkQ/7hfM5eZgWUcPMrxLrPoJov25st0DH1Hedf4Km6EIO0PFb+aOV00YVeGK+pmxkrDKJkGK8euHhibLOItGL+C8ifk+nfufqr3P/gQuT7WPrS/dPNl+Xewd8iNr15/SddYfLvGIpwX1wbyMOd2j5880d1794Ebsv1tUn6P5/fefRfUSG9Wk4Hp8mJRRAhWlcRMjyXOnf1m7972tpKKRd+rwn+PbC9fvqQ9/O/BgwctPyvI9MG9B+DZaPPEG9Dyt/7rf0tf+9rXmnZA1a4jaxuAUgS4JOhQi1sVWbiB9QxlMk0ue3HSEhrU+l24iVuKg9b0TezFNFAgQ7ZMxR1VDYf1NkL7TOfKaVxqR7RYTVOjkBpdwOZjOEHDkin7ZyZcoDuXDdjVJnnDtauX5XaFPxvoq6dtwT47XykrwHNO4Zenkvs94ovHzxm47ngf+b3/0Qe6/+iBTvHjU3z96fEzFtvvy2+x1znIA0dtkl8nPN67f08fvPee/vAP/0A/9/Wv6b/5d/6OvvG1n4O+SV5sL+jmiLkQlOodFhxfZc3h2kvX1fUDi+RFM3nkZterA9YG9Jtpv71b0O0x6xFn52tlDsrodYCdOc4mvHTZYdfA6AYZlmnZJw73w9D8pukJW7YP2YY3iXf7+7vYyLboTjx9TNw70Tnz9YkNqpnY49NxzeoowPU8cUZGUbLp5PK163rjC1+U1xZsz+bp0eGhEh43d7ZZJN60FLVA7l60jQgFdRPB3HBqBnPbc9ZXjnV09FTHzJ9HBoRDYLR7/H2A/hXxxT42IA+PKR5fFn2vHj9c9EXXrlxS0K+QMDlWb4BvpI/t7eb41uNuAAAQAElEQVTLN9p8dKD9zs6Ouq6X6xNavAB+9cpl+edut9ik2N7cUIefZIY+ZlPFb2N7cdg/fyLypHPyeRvrweV9eRG9dIkO9nXz5Ve0u7eroR/kMSOTchaII6ItXntucJkNii1sZIM82baywcJ4ZkH2RQWZHLEo/NNb7+r9D2+331p//6OP9NEnd/QRi9R+e97yPT4+Jl7cbecHbFD4P0C9z6aQ733650G9pvDNb35T38T+vNb5FLien43k3R14IgL+NzgX6nmesYklNjehb1GX0O52uBc2lvC1r6BsY3NTW8SZDvl16GSkvcfJd27dkr/Z/8//1b/Q/+U/+8/0L3/nt/STW+/oR2+/rWs3Xmrj8nWulpUXvm8R27zZeIoveYPJcWQmCMx1wk4nfGlJHr1Uh269cW+eHec20I2vlrPXKfy8gI5T8gXTYdleunSArS2AM5KPn7A5dsocYVJG6LM+8rMm4C8Sf8X5zpgA2ZA9WNtRbfQDCjrEmQeUOQw9waBqIsjbyBY480y/mehScDqfTlTcN0sRWqPthCH0igyunaY6c9Y2+NgY1iSV2ywqTsAxf8EfB74eXH3fy206rl7cMz2zjZ0Jup1hpg92Rw9pnCb52cHW7d3P7VtlBH4R4g8khQJnyJIq0FQBQAkxoaodPPORy0yzr+bL7WZo97WVZ1FXEifcUBpepDqcURwjA1iWohZhqQulElziqBPyY7FoQfAuwPDZ5EV9yWyTxDWLfJZ7YQAsJRURGrpBFTk3mZCwOZhkCS1JDCNCTt5dZxl0XU9iea4TFmlN8y4DouUFepXnNJYswJUc7HzvQOLk1m0Mx3w+l4g6+vi5gyfr/N//9/8D+Q2Ap0+fyrugDgQelNx/6Ifm/DP66KC/TRy4HzkNw6cQcAtW2FHFogo8Kox5lidRLptJLA3TtLnOcDJTtoO+79iNfD54IMe+75FvoWyQB7YFgSbTzwsVaJ+QuZOTQju37ehvmVuGjGPNHp18b7L46EA6I+dTkgTTarwd8jRNkNpkUUo2PTlgWR6ms2IbWYqML9F3cBpnB37/Fl2gK7ftkI/t0rQgBoLdoIodj8hnwNfEYb2V0mlkN3Ty5kx2WrK4f3Jypg5arGvTOCEjIZzMTkl7RUgKGa51l1maCZqm7e0dJX17Fgp6JhZr8LlNiSJPAJycnjF4bzLAtUVByjcYMEZw2JeEoJxw+OcCeuQ3YeMX2KL5gO+tsxn/NN8r7HJYDOrgH5I00t58Z6ReHCOJqn8Df8mg7MX9kWRhtVzLXxm0rRmWZWaGSqYqclrj+06KLAMnEo4dC/jZYYF3b29XN0jELIYe21uxCbTNZsYE3L3tbfxx1sQg6j4d9ZZ3FmSEHRp3Qqg3Dt2+IsRdFtKXTGIr9rCB7QRXt6nopBNyw0Y8wNkmJ+Tpr1F6oD5nYPTzkvoF8o4MLYaBxOxcXbngwziS8v39fc0ka597/TW9+frr+vzrn9PXvvJlvfLyTZVMFuZ3VevIvbSGH/uV9bbA7o37HHlAlq5cvdJkbT8+enqoJQuf/YCPgHfENgUsT8g/JiE5Ji70i0GevHhwtiwjUtb7Cnhd32k0j8hoBRwI0CFjwKNHj+SJYke5B2z/x8eW/QqZntPuEgmTE4SS2fxjRZyqqtokUfJpmQ79oILMB+hqtoCyKvKf0JHxnCOzvu+RU4GGUb43jMyiiKDJTP8On511//4Dko1VG2M2GUPWJIwTsjR9fd+pdJ3oRB+RQO7p4NIVFvf25LcAnz491r/8rd/Sj378ts5JntYIsSo0cbWcnNjY/k2zfCCfJ4+fNHyWbcLjCL4luh6MC13O8GBZehI4wVOHnBwjANv6CVnYnp1AJu0N1vAthw3GUvsKLDZ6DT8y3UWZF7JYI+csCf0L2lRoneXniOBaZH6zL63P2jzRfgWNApevE/qY8U/jnLBXX0spra/pMu0Dsh/6odmCyxLiS6R8XQw9T8LOCpxcXGd8ciRGdP2FzgpxyHz4NA7H07aIDx0rYoKTvYk+M3Ku2GXCjzg8WTItkaGS4IuU4GvATuw7toGSqUJ7XBP+5+fjvYhxVaXv1Hd9oytKUdA2JK78BWarqJIoR3DchDKiwRixGQDKRwV4cBMKJf/cj2ZSiWZnbpfQkAUZQL95Mm0z9/IR0orxvWS5aE9nPvJpXkbi4Ej9hB4GaDb8kqke+Y3YD+ghMUna96iqsl24zP4lYPfYicBvXZsW83yODSIteSwf0XlEKCLUxlLocnwSR3A2EYRbB91raxcZ6vEV64QmF58qebLomE8jZSlcop10bG16Jk8B7Uv0OsFXUGqc5sV5nRfNVthh0iYYP17A3yImR0TLWQr2Yrk4zoBS/saPoHkYenl8nmE+IzXA9zAsVErKOrIc5+ZjXaPd9HelF0KTY0kqKccm8cGIUMlyQTsNIkKZqSypCRj2ja4UWZe2TZrogqeJsjULMpP81mP3nNZEXgW4psu0uH0m8CLB2and08b1Bbym0zqICIUg0TxltvhmO6jwG25P21Iu+Cv9QqLNGl8R/QY2+OiqubWlDUgtT8vd5aYNwcDPhD/gG/j3xGmZgpHWVW4/ugz8A/Hf5RlFFfgTPmw8qcIlQF3a6f4F2VT6zEzwZl+b77q3wFfVo5fMi37iiEjZ/8VhnKiCO0Piwgd02CbtFXIpICkFHrzZfrlrz5ZblmywzIvoyEcjtlaRi3F0Xa8O3CU7KfjQIIIbSREpH8nV50w/y6gg64hQQZ8ZRbZXyy8htADL1wotFepsF6YhEplDLB+9OBIYbicFsp2Vrc1MeCGPxT4qjPFBH1U1zBWyws+rBM6BRaYPlMFCAxvefnvugKvtuLWkYwA3oUe0cUyJ0mtE9pPrSpG/ufmEcfmYxfdu0at0nahWNwzt3hvKxyw4mI4AxozMPHadkOdFoxVMwOIj0wSVUMbHD1yobX//rT/UVZAsWARxufOFDfLtNfH9lIWnGfuam5xnlQzEXWkW0NSpI945F35y+ESb5GNf/ZWf03/ywW/p2fkpC1eczD87eHDMMH0ef3wC4Dkc5Ia+C7y7XUQo4cPP5tH0+to/b2N+HVNtL+bbb/i5rKCbdgXOmvjkBWm3MxxxjPYFrv/tz/1VxbOl/sH/9n/NU5VxLoZFw+n+9umJOL4i5tpOSpbWxteEtoiQ/OFq2U7YlP3M9Igy00s1ttCR6695RFZWhv7sMH/mKTNkW+mg3bA2yXk9XvfYkzgS3CUK8fMUG6iaGEuaz6BZxzSDnY0f/ZgPw4oIuc2Ls1KfJTT02A+yyczGK80UGZDsM8VfTimCu3aKIzgF/6kL2YyMR5vQHPJbrR9/8kn7FsQRmzPnLIBube2Qq9/UPotqnpesVpMePT5kIfFEn356V7c//FgPHz3WBrnj9Rs3deXKNeBKt1lUu/PJp5JCX/jSl1ic220/Q5kFWqHF9riFbIa+93pfsxvT05eiYej1sn9m5POfZ9F0R5cODvTaK6/o82+8Cc+9rMO+7/T48WNdvXJF9sev/9zP6Y+/9S393u//ge7cu6dN6K5KRXBmUSIjyxYxK7gXh/UjiyPaH0r+7FNpPOM/1snE2DPZVy4a0yhkHfl0OwoMFh5m5giTIgJ8bvPcToBFJW1qizEzd/LhYCNw08yPPif0Hjwv8bEFPFZyEDSlA+ZM11hA3XH+7Ny/ZJOFZbXA1hfYwtAN2lpsaiidTp8dy98kuP3RbX16764WbHjMwPZagGm2bZ08O9GanMAL0bfZUPFPr5ic5foccqdGpfspUs4RHKN++7d/m7qKfLfa1fPTQ2Jbj85KV9j4nXRCfPHPJFUgWEc7m1vaY0FYPFtvWYo2Njf1CLs5Z94WEdRUOeaUvmhBHSbOYu9NvfLKq/L/M/HaK6/p+rWX0H0HXnEiJD6WVYsNzE13yFd2wWMcNUY9Jn4dHT1hjeVUzltCavrxS1u/+7u/p9/+nX+lP/jD39M7P/2p3vrRj4ltZ+hVSuxlsbHVbPz69ZvgvSFvViyQbUTqGespR0fM3aB9QQzf27/U5ibPmK/N9O3h9xS/XmI/95mL7bIxdfnqVfXkRie0cfz96U9+omfA6OHX9ru9vYMPbeALVQGOTfTV9b3q8/uW4+FjztdMpMeMmXFihf565B4l0clG8x0hT8c6jx8DOBf42X18wm/kP2QR+933bmnFOOC4mPjC1s4W/rmtHnwF+h1nEZX2mPNuI8/t3R02XTa1zVgQ6M7fMPzJ2z/V+2y++PfavTD9ycd3mMuum9974fkHP/ih7t692+KWFFoTq+1Hhf7edC5dJx9LbNl2uyI2e6yx7Tx+8ri9mW9aEl7OzpZt0+Lk+KmOnh5pWHSqdD73PNtX9GBenAtGhO6z+fbs2dNmT85NzpnzhlJtPQEeIxNeBwWyNV2+nrG4bZiX8TEB4wgdv8MCuuV8joxHxo9hMbR8fxtfNC/W5cd3PlFkSFC0vbOtl9mM9PoGj83GrSOPUwN2sokeLOMR20j6bLGOZbqHftAaP/fYt6bONAOwxcCCL4/IZoc1jpeu38C/N1SyA7ypdavP7szPDvVfPOZxnPQqg44Drw3GGBc4k1WdkbLjjxi1g2nBAXsM2hO8fhg0DL16zojQBo4sHHVmEMhS5KvPJQnNSEB2IDYMwzeekqU5jR3bDjcTCe0sdrrRxgGsApzS9bJBeeGi47nDiCIcSCU7teHZoHzvMyJkYyyJ2qDFOCuwJk7zE3TIvMDd9R08DLrAXdTBn/u6na8epCrBLQ2Lfr4nImumzDy5n4N/ROBoPS2kEAd/3NfJGBbMx61meRA5Y8BzvxVyWa2XBOyV3Glk4A1IHpH1DK2Io00sRNmKIAaQRl+PPMSAaviWqX/7uLo9vC4WgwwXciCzQucoO/MOwa1kypOKKv5Bf0GWiXMG5wYJ80z56fkZ7RdasJhX0HPX90pkMpIY+PyH/+gf6Xd+93eZjK7apMKDUpbScDUagSEO2wfkcCcZp/nxw0hwMd4ReiOSQLrUCqef4WfFxguAJOjxJLP9BypzlRdSoqRMy4DNmbbIvMAUDkdV4rnQxjjNi/n3b7htMlBu7ezoohWw4MVwVUKikd9YSPo58Fhu1n9Ai8tmcItm5ywA2oZseysWrEopyHWWE4y+79ShD9M1oTcHuYgg+Zm1JJhfYYHPPHnByVfDMa4JXs8ZEPph0AbBspQOFpLFwF05MFYQL8FlJrt+kAP7CXbzjGTHeohIBad5iQgF95lF5r2gs4DGftHzTJK0WABzraNnRyQ3Z/AtLbGnNfbWoeOec5MBbwmfjddQO7wo2AOroA/LNRueaMlYoxEdmhcnrYYz0NbtF9BrG/fCGoJgoNdFMgK+JTZv4JaVfSChue96F2EL5/jQ0P4DIg9g/prnQJ0XOgr82P9XDIQFOs4YxNbwUFmwH/rCgLfJ4tCGXmfR+ub16xeDR1WbxHiSlRkyTuFUA3R6DPE88QAAEABJREFUAO27zuLVhG37/uT0pNniJr5g3YJG7cyi4N9ITOrpu8DHvGM8wOcGCZz1NxHfFsjZCciMXGzTFzhHNg9OlPRfYR9LbH3FABhR9PDhI3a5H7T/HMa/07+NrfoNgGvXrum1116TQk0eSwb1Cb+JiMbP/fv3m+25zPgOj55ijxW9DMB8KNMRmZpYHHnGTr03NBL7mLHnDWL0ORs3vjrRMg4nyyO0dci40sb8L4aeuHSG+mYNyGOWsKUtErctJvyTAnk66TJtQoq2h67rZX0KoIheEdCALJwEVYVs+x0yD6W7yIsk4igltIkcXbdmo9G09MNCGYFvoSNgVPh3fV+KRPmMQR6TYFqWhntKYnR2dq5C/RXk57ZOuM+xl6//3Nf1V//6X5O/tndw+bJeeuVl/cZf/U194xd/UVeuXQcedLIhV/H7mes5futFzn2SQttMwMcavT188FBLfMQbjI9J6FfYcktmKNtErlHV7Pzll16S+1k/iR7EYTl5g2KFzbqsZFGJoizGPQtVN/lM2Jjv2wmfFCoiVdBHh3wBJQSjSOTJw4RsRmxvqrXh3EBXTrBtF5mpRT8owm0ride6naaL5vSWFsi5lKI1vFgH9oOKDPzmj/3fNj4Mg9xmoK3bWzZCVi7riX+Wf5ZseEboP8E3PYlybGh1xg/ChJ4AK4/oe4s7qe96FWyi47QMMxL2ElgSoxRtQsHfzKLCKfzX/YvbJW2TWmx2xD6EH9NUtqtwHW089pgGl//sRE+T4QA5DYz+IMOHJl80U9dwF2DDZ9LOvjHDg/3DcExP3/fUhBI8lT6e6K/Rr3VNU+JeVZaiAfmtsR9x+K2fiNBkWmk0g3vC9yKDPKqTr574dMhVQLeuGp5IrYEtDttRRgBf2FAqS9GCmLSzu9twefLaxlKlOmis4ImIJr+IaDlF3w9KZDRDxxraQsJ2Z83Yk9svmQicE3faxgD2ZV26TSZ/MfSIQHedBOwZ2XvcG6HP+h+AXUo2+N68TO5LKS1mHT55QowdiS0rcE2cs45Z/KvgCGD7LRz3jwh87VwzcjUNlpvpHGmXKupsN8A0PTRVKQEHlfJOlldt/SbKIJG/ro1IkwufExufZzKttnnbSBcFuwEywAqn/w+a5Np6Ayvdt1lHyOW2j4SvzJSPAR0bXkQoSwFPVemKCvcv2jhGul/jIRI6ZgXXUMh4XO5xxDrPpC8n4tXkP60NfbgvlFsuWRI7mi5wlaIOHwraWbeF5wDqi09yc+EXoRl7q9id65u+4cvw2okuJ3zYdLrNjH2MjNsBnZZptX1wXtA5y7Zu/bgdpEHLrIl6t+MBrC8+4KXc7V0fmVTjiM+rqztz75gqQRkf4xih1bK3fEwrnagOxsHRrVSRt+mmkE/IcLMURUgzvIjD/QL6xTnDd2tPfXJOwOeiykjne3FHF4X/hWmuoKxNjyUNt9XAI7YFzRFB86rZdsk9XGlGfpaHa8JwOAv5nXkxDEGH6X7w4D6w56a3gk/1Q6eI0Arfo8nP6C/Eghm6MEMZrhT0E0fQt8eOJ9oaTqEcWp/T2WF/YSZp6Y1x5w2Wf3EZtAOSmj/7WAd/TiN/VuGGrggpIsA1KTPBu5b/rxsK1GN7zl82yWUrhFoe4X70sR4XG4OCzTnPL9bEiV/6lV/S+W7o7//oH8PvWtYJTZ9vwBVlKY0X963A8dV+UdISRkvQ7/amw2flWRyOnWvimU/HyQ3oKdBmG/bYldBfMuUYsXI7xr0Zu7SNuW3fd8i0UwH/P/ob/5Fuv/eu/m//7B/Lxwt76oDn+o4YBDjkMMo0NNglm4xMT8XW3M+k+dn0O/81vovyqmj/pDV0VOQG03yqq9s1ImFWmrHlBgeYI/Zl/twnIhqtpj3Bbf3av/S8nXHNyE8ckdHspwLI8q60cVVmtjiSWVQyaQk+twHnzJUPtIhzluH52deZ/sZlvtxuIla4cwLD8533PritR+Smp2wG98PAItuB/P/ibLJo6Lc175HHvvfe+3rv/ff14Ycf6vs/+IHeY3H2Ixbm37n1rn7wg7f0ne9+Tz95+x30tUHOsC1SEz0B5pIc1nA2ybvOTs+NlvoNOZYX+IBayiq6LEqecS8lsjrxYtnhka6xmO5v6390GxofPUEulcXOYxbjrmiLBcoHLGZ++zvf0dbOnvzGLKw2Oy2lEClmBf8wG3D82aeGZBVGBNdZTc40si/43qdbV5ch20JMiKCTCzkvnlOuF0KuAKtcI0IRwGxm4T/PT8qooKfrXpw8+tP6JXodtYWMLh/sa393R7/xa7+uAH9RyG+yb6CXTGmNTw6l1yUWcK9duqor+5d1Ze+g9bl66ZKukjd/4+vf0De+/nUW/m7qy1/8IpsV+8jrMn3X8rcLPkFv9x/e14Bf7LDgtwD2LnPvgB7roOt75qGjbtx8SQfQc/X6NWVXZD/0m733iYef3v1UnjduMB8YmE8JHjfIae3L73/wge6ywO8Fy8997g1lKerJSZ2DGzfS1xufe10eQyqyO2d+fYeNm9VyTdla1l1GkWFmdnJc3dzc0pJ5dmQ2eE2HIeD26uEjIjQS2yvy7EqPfRWVLOQsx7r/8EH72ZKaIf8fTv65FM+pD1lQvc9c4fbHH+ntn7yjc+YHh4dP20+DVAV4OsbNtSJSPTK5fPmKXmb97frVa8hnLa9/nWPfjx4/UaOLNh/dudMW3k/wpU/v3QffXT3zWgDjVykp/3zMjZs31C8GcsCFLmHf7ut5gGn3GG1f2dze0Q6L+F60PyXmnDLXsT/5Jzh75N3Tf0Z2n9y9o4+g/wdv/0h/8v3v6Ds/+L68SOyfMPvg44/11ttvy/nhTADZ3d/VF774phI5OFZnKVqwfrSHLTV5SpqR3zb29/DeI334/of6lEX0O5/c0XssrN9Gr/6Gw2pcqfkaHpaR8PeMjYMj9aXTJexvZ3ePjY5DbaCzvUsH+CbxAFs+wD4HZLQxbOrOp/dk2Ree/X/ZbdOnRjDHPpTnUF6I3mBj6c6nd5rMSqJP2iY4aKYNNkNsf8esBTjntC09e/YMLmvj13V3kM0pc89nxJLDJ4ft/yrwuLxAfkt0rRqyTd+/f09P6Xvj5ZtsFl5pvrIF7gn5niP7E+as3iwJfGADexd295RFf9v3SHw4ZT57wlzqlE0mIVt/8ychcqYuMyXuT6DDfbuu04wsluTsm8Dys3+b/RFrDB73D48O5ePhw4fQ9FTmy3K13Lbw1cxoduM2n+WZnyXy/1/g9uKBF2y2WXDzQG6lefK0JOk7ZLHGAcGBJxWKCG2SwCxx+olBf0VAs3JtAAq1YOTEyHQnbX01PBuHg68VTDPZGKTaAteapMd1ScXe3p7ByHSMlPcY0QUt5y0QeWA3LE9+DcO0RYRcVjG2Uop8GufEswON27m960Ep0d79jNcToFAwthEmGFGroIrAYB4cIMJEUdYPBFqcMiLk8pHBiWJwdYCkL30igsGNRBQaIqLJwm0AD789gbXTLgFn6AZt4XTmcbHYUN/1rdkWRj+zQJZK2heVKJqhqRAI1s/xjdMaHKMiosnIfIgjArpoazn0w0D/rvU1/MjUFrpdLAZZZ6bfTmneVyxunbKIOxK0LYc1Mj9Ht60t8osICX7KsJB3QydwuP/IBMz2YX3MBEfDtQOP2MRMv44A4iuSUYfcrJPa+kqmZyRgzOKIaLJXcJ8h1/kecaofBvUEsMQGPGicO0BBaxYkFKEOuRlHcT86DfBXaLuFbH3NRH4Etkpb02w6lsjRi3ArNjkO2aG2XZyzINfTDwrU9UUV+mf6WbYRIfuFZZTg8cBuWjZIACba2Tb91XcnVO4fAT9khJX+Tvw9yJ0TgE3zAC+llKZv01fQaz8MTBxXSvoFPByRCJ6w+LCgPDJluLZFyzZ5FoIx3AFeZ+RpHSaytpxn6Bn6QcYRAR8QNNM+S8cggp0NCwX3Edls5xw9nxOcu1I0Y3fGYxwjyYdCWnNdcc4k0b6uSFosm6HvtYAXt3Uc2OJ+6BdKOm1iz9sMhk7wTI9wKF8NwzK2PCqyCdq63AOJYYc4KO+sB/qYltJ3JF4nWkGn8Vguy9W5fHU7l43Y7Yo45YFviZxfe/UVfekLX1CPrEzXhJ1ajx0ysv4XQy/T7Zi1xhYsdwU6Q5Y9dRvQX5/LLJCL79ckW6Y1wlQGCzXn2Ekn0zCgJ8M6YPC3zhou+kmhkX4rbNZ+YzpLh59DV+m7tmBtOiZwvfXjt9pvuf301jvs6r8vT0J62vrti9dee12vvvpaS3C3iQ+mz1+vXKDLMxKCk+NjkttOa/zW/A+U20aXyAwSMJeKbqusN+vb8jh8eti+fu6vgvo/bXFSgcilDNmmj4FrG/O5QkYTfNjPnzx+rE3s3v41IteCTCNSs30Z2zPvXmQVh+H4folvBc+WX6HtNolApW1EqGRCF0kMG3yWpWho2+36Xl03tIXikinbZyb+TvkCeVtu5tEwbQu2MWHXRMWLhMjJidSK//Cb39Rv/fZv6/f/zR/px++8o3fe/0C/+4e/r9/5179LwnpHhgUptJYiAv4neNxEFLaJmfsFScigDeh2HBD66tBNiaJt4syW3wpBx8enxy15u//gHn0lNVsuvsGHoQzeRN8mSzbaIluV+n5QZgF3ct83mtfAe+H3BRn34KNrs7sJX3Sd5Wo5TugBBcinfcvlE/pKeBFHlqKC3Ex7h91tY0ORoQ3G8H4YVPC3bTZ5bOcr/KgDXykJDyHf9zxXfKOiM8vbsEfjlBm6kNGaMcRxZNVskIkvxPbDoH4APvj7YYD1KveFJFmXmannJLZyLFSG2A29OugN8QSctkDI1fhbewyVj5qgoMs26r6tM8BbvAO2bbFAO0V86EHbuXW6eKTkxVPTufuFgdCuIuNpPTWaLZdAXjNxxvzTW13XKQLegZDUvWgz0WaN7gJ6J2C4D01UMvHRAZqrPOkHMOqaZVs2LPPW/JdYvEa2tm0/V5AZtstG+5htynbOZp37bGKTzsW8uWJ/X9J/CX66ScEHvBHcSLJOC7qIiAt+sZEIdIysXW5dl7zQiWHb52bwmefMooEY3/WdvAkzwpvjGq31y//eLzNp3wR+RwwazS727pG9Nh4Rj0omOGcdMQk9Jx6YnyylyXGTeLJPzreNL4Gu2cLIpGuGXz0/Sl70r+gmykXMMKKJZ8t5YryNyIZvxLcSerty8bxm/Jrg1XKMCImzoD+PX+ZhZZuHL8vb7Qp0JX1LFmUmZ0Fdz3mBmQk/kA+UU0pRwcaajLh3+5LFKGRbmNBlh3wrjBXquTRYEaGCHufndjKOWKZFpmj4HGuNx0WwqJn2oo7mMr7KjU+3qRaEpMjkriLnC7tVwCv0UtN+FmYC+cwpyoy7wodPT2rpKNfNIJugZabuRZn7+xmU3AJTkm22FPBRGOA1rgj8AZkYZoFXmv25D1QC0+Wm26cr3RYQmrCnmZsE1ozerQvXl5K+yGh5U9QAABAASURBVLRU+r/AM8OHfdRlDZbx0t90tg48v5hnJDA9rjeaI1V8mr6EFz4NpqAdJJa7i3gETLtTBHXIRTxabigQeqqyQBs4KVZwO9nGoNHyvADtfjSdpRmZiusEHNPr/NGTcL8VuLuzJf9eu2P8ankmv2V3cnKshG5Bk3ksyvbvBf4MSkqRItRxvUTu4XYTccG4kz/u32jjT2QCr1PJgqwvdAFoFfqaHsttRu5Yj4wTsICGfvijgA8ChTe3lUKR4GdMWpIPLljI8yb3itzrMgsiGYmIqiBBhpURGomLpfQyTv9sm/OQv/Y3flPfPL2l+6tDNVozZTrMj2H43qdtYUa2AbSC30ZwBzk8tn4dfuT+fnbb8fn8w8++L/Doc0YB/TCoH4aGJyLkGDDwHAlMd+C0Hg3P487/5Et/W//sn/5f25up5t3wTNPPxEJ7lwMKnv0g+E6V5HyONyIUWZSlSBHMYS9iZATlUvMlw1giP4+fFLVPQlNPXCrup2hlpaTOaef5yzn5XUQ0XMnVG+CWhWlckbONyKziJyYsnvfvgJelqDw/XWybV4Uuxo0EvmXf+ItURMhHhK+cXC36SntfgzYlizLgTWFUykSPtcr/P87BAYu0165rY3NbfuHi6OgZi2F35f9c9Na77+nBg0c6YhGy74b2lvseC2Mbi01tkIMX4C76hc7gt6Bj5xgTfrQYNmQ+OuJuRmrJPG4ifjB9AX9VbXaq5nOec3hMrNBz786n8n9w+rnPfU48yotkW+Q9S+L/IePSDmMQvfWXfu1X9Wu//ms6Iq8e51ETjWf8dlIVF7V7+4plC8+RSQ34XImwnINxEaK6ODO4hovAW9V0g41OjA2m66KGavDQ4AKW7xU81nZOTZeWOO0oVzvVDqN1zcU5t/YR9IXGoNK+4xe+hlL0w+99VxO2cWl/Rxt9h5wHERC0jby3yCV65LyNP1+9fImF9ANdu3SZsX1Di9K3b9XeJnd+hxzadL/00kutzSssEn/hC2/qAPn5hc01dvTg3j3WG7a0s73Z1jv8Ez3OMXf3dmQf3mAtwnKbpfZTM09ZtLzHArK/qWN/tAytlw8/vK1Ax3ss2j5g8VoKeVF6Qc6wIH/dRH8jsnH5ksXpa1evkoPvyGWB3PvFwIL4Q33AhsqELD6Frjssvh+BTxzW7YicJnTh2GG+rIALWYY8t+66Hh52Zb4SmBN6tw24LW6Afcz69rf/VAOLy5evXNVr2Jdf6NlmUTuytHmW31L2z1c6/3lw/4HeZ3MpsmsL7mesZxzsXdLnXv+8fv5rP6+vfuWrevPzn9eXv/IVvXT9JRmO+Xn29FiP/DNhke1t+FMWYc+JAWtiq8cOv0zpcfEhi6n+1oEXk2/f/kgb5FUjOdFHH32iO/jAQ+ZwlsOHH32kb37rj/WU9T3L+cOPPuT+qQ7xhXfxzW9/73t668c/1ofAWON3FZvq+0Ebiy35jfpLbAy8AZ37LHRP+Jxp9BriT/xmPZsALnvMZsFPsJfvfAdYb/1YAsaKMco+eXh02OY7+wf7Ojg4aPeW+/burvYvH4BjV08OD1uMth9bTubVmw1L5hmHrJMcHR3Jh/ubz2MWnp+ydrK1d6AFMecemzf+mdqtnR0Nw0KbjLUVh/MmyYxMsks5f+7wjQX5bZYixw/b6AKfCPTtn+IbqNtFt1vEs0Ib22aWIuex1oPtack6qJ9HbMl55WPk/Pu///t6iAy29+DpymXd8LdqWJv4/Jtv6k2u+9j1Jv7muLeJ/5lGzx06ckbTs4JP/xzQkhzWdFl++2yU7CIjy2TC9ksmdrRUXzp548zllqNhJ3UrbMTxc4t5qmOe7ds/l2V7FscIDvcxLB4/009+ptj/gpEvCEZWrI3NwrchbRDIvFuyQ0AcSETs0GcojLDfBgrvWGcpWmC8HQOeB+sJh48I2cGsYMOpPHfPkyMv6nhgzJKaGGiwd4y6KjFm+cA6hn5gAHwiG6oHiAW4C+0d1NxkxaDY8bz2RIyAZ1xrHNd1awYQz2InL0QD330yi0opCv+r0e47AmcPTTPBoWRRxVhd3zGYVIKxGORmBm7TsoAel/XdoNnBhj5Vosmsye38DB3mS0pqgtNXLs8/E45Hjtf4NE1PCWQjA/gKx+y7Xj202ElnAr7LCg6zgocl/EQJma9qHNC6dnCIVBbOAA8ym6E5IgjI2+Ii69IJ9wLZ9X1PkniKPJcK/lVodhBJZF7pN8H7TIYywUcB5gzNkamSRTNtBUDjcqA5ZffTu3ArZHtC8qNM+d62MUN7pb31ZrqlwPlX/DVWsZC8ho91k9kax9bzw7SanigFmUoTE2ZYUkEuCxZrdwnCPTa2xeJQhy4WJGELAtM2dpngd8JZkJ93dwOeJmxwxWJDR/8R3nquFSp83SCQ2U597wHabTKLbP89+Gkmw+uAOyLn6fmZPLufrzNyWqMX4xhZiAmZ5kmJnDr05iBWadPKocWDA2JpC4Zr9D0jO9H2HBoL1yWLDqckdJZ1dkVOOBys3cZXtzsncbGeOvis4BNIMlKnxyckTWPDXdGlZe+3GhcM+NbFGjn7av0U+HPQdj+DsL4NK+DNdU/ZebUfGc8K2pb4meF5MW6DWGD+zbsw5N3dPUBU2Ue4kW3Duinwc+OlG9hONpkav9+a6PsO3VbKFlznlhh36MW6mtFRRGjPA9E+gysDiAcc87+3v6/k38Gly5rgz/qMiDbRcFK4YPBzW9NrOa0YjNamG9vEM/QFBrIbJIOLvldFJ0JuAcEr5Bncl5IqyLHiW5b/BX/R7FQ0tA148Bqe9++Rv+ldoX9lNL9N6LGsOngMOnW0AYWGYZDhBQ+GbdqX4B3Rv+FOxJdKeycHhb6nfisHeo6PT5sNOBG4e/9++9rcu++9qycM1gUd7rFJ5+TLA/Ni6M2StkmkNhlErY8FyUGFt3Ps6uTkDAyhrVY3KSIgO9BglX3GPuAF9hHfTWiw/U2WUwYQpBX2Y19bIdeRNrYNgKCLWUmbBJ4nh537ZuK7k05I/mwrHbbsAdx6nR3/kLHptY3MxLYtkmQRA03bwPhTImVZXehi1oisUJoEtdO8bnSXvMBxjn5L6XSAffToJktpMc9j0hmJlhNN217p+qaHpJ8TeOthd39P/TCQiFdhUu2sYAlgCH4qnM/gdJl1VXFe/+xKQa9Xr11tCbdja/MLeNgiDjW/p+8GccpJkeXlfraFhC9fR+wcNMqSyoz2dsMetFjGPjNTtueGl7bGFxFq/FEnhSKQkU8/c1aFIJc2g4LyTeKl5T6jq1IudGg50Et99uhzJePxNzfOGcsndG06xTEhjBGbjCjIZtJI7Jqoj0hldiqlSNBjm/bVcGZ0WpHVjIxs024zDH1708TxuWTK7X326MJ9shRZHlUCLvoEr3kd8OWIlN866bGdFTp2+5JFptE25T5iDDc8M16gx7CSK+BcxAWKoKeaNk77RGRq4t5lNJBCKpnqevgCvnVTSpHhzMhef+7IDJm/mf40aDW2ayOzvqyfGR5AKd9HhEyTF9OTe4iXYc6WJ7Bd7v6uWmHjPidigm3IcpjB4Le3+qHnjieYHvEXx7gZJJaJaTIvJVP7TG4HfKCiq2fE8FMmGZV2gSyRhCr/Zuqk4E6yHJO64DkiIA8EUvNdLq2Nr1mKIkKGbX7WxDzTNTE+e5zos8gL7h24TZNxXOCVzJ/lE+gq5H+pCK6hhueE8e4MOifkYZkVYE3Ynnk0HxBlEmS4vqnYmOibtMsuNTKO+ptcrmttn8MegdfK2h96IQfRMTMUkSrwZLraSV1FpzN43abybB0sFgMgq6wTy/tCOsBCho51NBPQ5LZbxF3D7oBrXizXzDS4ZjMBXsMAoEyb5VIK9QCZsRn7YOUK+Yxp55rx28pzha6leQS5262xE8OeoSGBP9PG+CpwSl7wNVPnZ/Njm/K9eRjXM+ir0v/QRynEgfM1udlSI/2t2xm8MzjFYbg05U5ymfG1B/4YJsCwkQt50F2uN/0+3dfP4sH+5msE/La+UhaogF6qlcgmIhSZihBnKLmp8FFKab4EIo34xmxEIZXS0a/I5X2SU/hGLi/cVUhDYDzP8MPlZ59GN09NHuS6frY/ClsukTLdLdZlKLOocDpeARBcF3D5K8vYsKMk9CbGXBXuA73WT7vPVNJfCtEZupA/9tv6dKEZOY/Y3IQOS9frweNHuvXee/I4cpkFi5s3brLI8qYuM6F3bmgoAALCLIEShMCU7Me2qUqlffCEce/8jA1Onl0WEY0P0zU994sCrRSLCzSmCnSXTNiscnlwHwr5sMjNb0Q8rw+1+giqX5zIDn09YLF0QfwuXYfvj9piHHLMW7MIT+/W3nSkUpEFsURbXG0vz1zb1X/4w/9904F1TWMpgM8HxLJv+dZ2WoAfEWp6JKdIYFmXooFpNZ/cynMow3KZrxHOgbZoFs3P1uQ1jmUF/kWdYbid+7uPy02vr3/7lb+sS8tO/9F/+D81OTQ3RxUaJbeNMEa1upLZ5BoRP7tG+D6QdYrOkoJxeN36WsY8+tPaW58vfNc0vTjdwPwn8GfsxjboOtvSjPwjEvxVblOxrwV5yNAPcu5a7DPUB0qPCBmG+WrlWVSQQQVmlpThrTyX5t42FYm/uT9n01sU2oTmGZ7b/QXfEmVYJeGl+StuRS6zoW0WkQ6Zo7z/4cf6/o/e0ve+/0P9kOudu/dkXVrGl8nhLjPH22aO4Zxvxt99f+P6db107ZpevnmzxYKI0Cbx1ouOaTmMVV50s3cN8GudnpwdI9uVKWmEDeR5EaY1dJ9FXNvk66+9piW5T0X4JVMrctunR0918+YNffzxx/J/0Pj4yRN99wffF8Jig1LtOptHywmZFMsD/j0GmA9RBzhFRDuzFPmY8HOXz/SLuKhzufmOCF3Uzy5q+jNNAOB+pm5Czhd1s4H4bC3/n/3BHuFa7aR+nuk7KSm+eeOGXnvlZd1i8fMKm2ArYsQ1Lxgyh75E/rm2LKDPczq/tb6BH9s3PvzgQ33IYvDtDz/Sg3sP9Omnn+r2B7eZ769bTn0PHR6xCPruu+/KP/dhG3rjjTf0+iuv6utf+6q+8Y1v6Ctf+qL8lvUVFu17ci3n+tbdMZuIb7/9tt699W77SSHrNUvqnTbPedx4X5NvfMTC8BpfdazzvCLQ16PDJ3pG/0fo6M7duyzSn2mE34F5zwb5+A7zo5ssZpahk9+0vs78z3XXWbC2XZ4xP/SLXf5N7z/+1p/ox2+z+ItvjMjAC7LGcWHH68arYW5jd/Yp621+Puf3vOn7P/y+PvnkI3i4rWFzoZ7coR8GXcd2B/jd2d3FhIL1lzPtsZDsZ39T4jZ25rndExaJ/+RPv61/80d/rH/zzT9qc72u61n43ZL9743Xkefrn9ON6ze06ZiKPk2fT9ttKGSfwZTUD4NgAT3d1T/75/+F/vE/+SdtXHn46JGesZDuTa7S239nmU7/YsDfz+iLAAAQAElEQVQp8/xd/G9gveDJ0SGL8Hd1jrztV76eMYeMLMhh1PbOji5duqINNjYS+/c60Mi4ssGayga0eQxo30L54Vv6mMX8d7Efv3n/hLUu0yVkfJ8NAEHs3sGeNjwnxaY9d3bub5qygAu9d8jOci88O6c9xD8PDw81oN896D2H7iXzg01wX2cTz/He34jxt6ueYBdHbNzdZUPFdhyRbePFduSfnfE60RHwvN6xgr/EpjzWF+Ru/yshnZ6d4YNVJ89zVK/znEOrx+gt63SDdTb6HZ+eKOiQBblig6PHJO4N07RNlCX9bt/+mFg16pT2S2ivGFjJTj4rPruNLOx3XnfaQpbeRHL83t7ZhvZdbGe/0WN+juCvI4/w4r+/HVaQlfmy/21hp8Z95A2IJ0caieXOwbe3djWUnnlIVd/34EXOxL1nbDb5WwX3HzzARs8bDqLHZ/rJzxT7XzByG+r52WkzBhtHycKC47k8WfZzZcAoGFDXdS0ImhzfZwQKOmsLU07w7SAe3DYJeq7z6UlCRMiG5EDvsooBRoRmrobjRSMHswisHMPruqJ+GHDsS1oy4XCfBUGMKhbk9sA3ksxt65xFHRtnQJDPPSadNrYNBhEHgIqHG6QdKPP54MeEt4LXjmd4JRPjG5SlkCSsFRkq3M8kLF7UXuH45k0+IjXXqgCZcfg3TIdF3wx0BtcE7KBNCN6I6snVzueuyQRxxYTJCV3fDzrH4TwZWTmwMZFOHLYrPSTNTcabLCh7IjsC07h8b7wJfAE3AhxMGkxjj14s3xHnsa58XTBguq91uEAeVQ4gp3p6/Ax6pQCOJ6umdb0a4Wtu5cXlUBHIJQIcTFrWDC5OwCJDptfyPDs/VVsMkUQzFSEb7KQrnQzTCy9LBrWZ/pbNjMzdr1BfoDeyyAMgYlNEaJMgUQgC/g3xflhoh4Dm4D6xubFBgPWis3nYItAPDAwzHVGFfBT6DwM6BKblUDLVocMFcATNESHbmU/DmqFli8RuRn6Vc0WyQRPZlg5I+gZ0WiKhK+Uj+FOAPRFII1O2pQryUlJ+NkzzNTHwZCIz2vXwYproKiePEdH8y88jdtCCOQ8VPhI4i36QBw8nIZmpFbIzjhmYVkwphYttY2wbQxgJdIS6koYi014ydcqEywG9WofgDPGPa3KWLNh612SR3Nuumx8AoX1os8XC4QRvTvFcN+MHMzTOyCxLtgmhY4JPZZBQD/K3YbyIbP0ckgj12J7fcHqJhMNy8OBoO7R/LogNTkQ2GVwOLh3IiZB/E9H4bS/2Ie8QnzMInuHfa/xviX420dcmA6vtomA/I3Z19PRIlqN/J85J8uMnj+Vd+u+RJP/pt7+tn7xzq33VMOF1g/7WU9938nXAXkaS+shEJoMq/Fne1mGP7syvdeqrkKHt3ji92eiNsmMmEC5bMZn0BNd9bV+GKY6z87M2GV4SvywX68O+OqJPJzJObLxJNYH3HHs481s5yDmhx+VLfLlA6zlxwu1ddvv2h7rHhGG5PFMhRlbaW64d917EmZFJKYUBdpJpMSzL6pzEYWRRGza0Qp4Z6JEBvWQS80bZT9bQMGK3ptP9zEdkkfm3TCZktWbg7sFlW1tBl3Fs72zJNuo2Xjy331t+E3yVkpqAu2vfDsl277a2u4LtOKlYYecgESSpYmslQiVTa8rdHjOWf9YhSqpDL6LAvA7cmxce1Xe9WtnQyxutFdwdZRPwLmQ3aSK5ScrOzlY6R7ZOrANZVRkiJ31KJiIK8BetoNs8TcjE9nuZRHlJcmebs14Sgn0NemQpSui2rCq+Y3v2z84Mw6J9xdT9IvDVrmuyqujNbzs8JMFxn5IFEVTq5nam1OBFhDJTEQGBVdaB+WsyZFwoJUmC1xJCWDA+mgYnVxTINjEgjwV2vjFsICPisuFQOVBuH8jnsCMS2UuZoSwpKRTcd9A7Ya+Ws3U/Q7c4JmTyQj5r7GJGdjN8z9hfRMDLDLxZa8Y201qI+banfhgYt7egFl5tj8Ba9L26Uhq/6b7gWzMeFezMNuQxKrmHIlrzAU9yQaF8ZrmNohATZxajaruCvMnROO1zwg4M+89gGIA0I8MK7WmegTvTbm5XW4Wgc27wWz8ConkxzEzkBYgVdmRb9rNP30fAPzxQLdsCIGU5ZpbGo8vT/UFhP1lhZyvguK2w0UqHiLywP+Q9I9OOvMD6iohm55YrwNFp32TsnMeTgsl4Q0pwKSRA4d8XE3bzaD3ZhnxfkKmARyu96Od6y6mVQ1+7QrDL+35QKcXNgQ//1LtshHa/9SSeI1JqMCUvIovDjyN0WW5u77euzIsnV+4zQ2RENBrWwPJkYoJny2ZY9HI9YJSWGfIoWSijZDJCqes7HoSeJq4XZTM6HIFhWjJDWaBbF0eHvZXSUYWAKOp5NuwRO4iSwK5yrmEY1oXj7zG5seNaAU6TlQmn+4gfjNjQDF2AUmaqh57JZeRCgo5QoMt1s/GgfgZPZtFMH/thPi+zjUSE+qFXRKgjXwzwVPIT+QipgD/hxzbhfqGQ45Dtsj3Tjy5aMP5GhBwXI0LCribwVu4reAMYhuVJGBJTZMpHpc2fh1NVZV4qfFT05DYvTtMPYCWwXFZpE6DyfQSUg6fS50JezyuopJkqddyq8uD66YWsgNWhD8OmSrCniEBWE20lAWZ+rtcZbw/kYT5Ms2GZHnG4r5+tR/OXwFjhZ10W5NprxB4jQirApnFkyLAbr/DsPkuPP89x6fkRQTvuDZuL3Md/Jtr5FEdFhhW+TYvhUNQ+1lGlQyGmBrr12JTc94wRK+ze+UAP7xV6rL++7zRjXxVYRmt+Z2ibgf9CX+a72Qv0O0ZvepxFJh32DRhaSzM3jkvyk8l/fra+4Gj0GAG0NUKpt94r/dqz//z5ez//O6fbWl50lX24QMOCPM8yqbT1cyHelJKKCPL+AbpmJc//rf/u39XxVtX/+c4fqOs72R7ockFuJu1TybW2wos/EZQr0OPYcuaRMchjSERogxyRKkWEWj9ob76lwIaqHHt65NzemC7lZ23Mgzhe9DHtEdHq/94v//f1hLH6n/7T/1w+rIMRH/e96bVv+V60j7AUxG3QN/DZlI8IrtSZD0iCduKVm7qABgVazINP5zIRrqSCq/uavhk7M32ZhQop+LdijBXHiK1wkdXsPxW78XMBbo+dlSgqWTQhq7HlgFKHHRqf5SH8aTH0xKol3UIC78WZXKKdAniF+Arsih36WfBlOy7Y3MhczT9D8eDBQ/k/Jnz7J7f0wQcf6R7PEz5uW+tL33QwYPd+ia9ENJqsD9PiMp+W6wof9PUqC8NeIPOcwgtVHtMD2j3uGc4CWH3fqUevgGt6tlhX8On+91iQFccrr77aXnBwm2EYdEJc97h5+eoVvcui8pL2H9+5oz/6k2/pHouC3WLBQu45kqlwHvI//igilCFxI8vBOCJcINqB+eJWL46KzGwzbivu3a+gFyHHiGi2MBOTbHMe2+fn8TEi1O4ByecFuH/n6pqLM8Ce1JbkL/IOKH9w/64+/vC2rl29Js8Ddlkw3fVb5sSKNXOTnpx4hznfZRbhR/ocsvjr3NQvrdhvLKcN5tteu7nMfM15rd92r9jiw/v3ybcm9fDiucm3/viP9eMf/6j9PvndT+/oCFgR0daRdpi3224TwRmu3+L1XMq4bt++zaLmWft5DS+cDuhRNeR47Td32xjMfGuXjQGvZTx9dqz3P7qtWx98oN/6/d/Xt7/3Xfk/YbWcHUvNp9eUnGME+JbEfv880ds/eVsPHz7WM2CdU/bg0UO98+4tFobv6Bw/GhaDqiy1UGbHXerzb3xeX/3q1+Sf8txnfUnwUyVZf441XuB99/13tbu7w3AS+ulbb+m3/9W/1A++/z3d/vB9/YQNhe995zv64Q9+IOcQH0KzXwTyPPYRm6ynnsthu2vyYc9d/+Cb39Q7zFvd7vj4GBOpbc7dNi6+8hV9jsV3bwb5W857bGS9+urrunr5Ssur/Z/F/vwv/oJ+5Zd/RV/88pc1YlMPiFsnrAl89Stf042bryjga03sMg8dct5jXtMPg8zLLvwds7h89OyZrjJ3v/bSTR2w2eWf11zj26UfdHq61Le/+z1tbe3ojc9/QU9Y1H731nv65M5dPWaB17oyXM/h7bNeT9iFTpu0654wZ9/d35fXeUZiiGk5Pj3TU3Rq2Xo9wLTZNo6Z/wf6y5KsD23L6wZZinwsWBNatHWtaLooxJ9PWOB/hszWxDjL7g6+3HUDY8RKT58ek5OudO/ufXnzYWhwQl3Xy3aTgd4h8hjbWGEbnkeNxNQ1sjpFjsfAXeEv5mmmbb+9A7khv1i1bHP3mRx0ln28dEUdMbdHXh33huPNvDuffKp7bFrZ5ukMPeds7n3C+skJ4+aK8X5uV9uGY9se+rh8+UA7+GyJVAGWY5x5OTs5V1Im/GQg/u0fHGiEb88pfXWcNG226S38ves7ObYktDvWbCC/iNAWfmlciYwH4p0+4yM/Y/x/oegzUx0Gt0WSYkVaUTaYfhiacqoqg1gnG4fb8ahSinxYOUM/MCBMWrH4YiOdULj7u97tDN8KnjBaJ30DhuFAa3wlU6cYsSdYM/28KOFBdwul+97Gtrd/oE12kTKLZhze+M9ZiOudzDHh6jEiO4sndzYw7EcJ3A2MyeWmw8Y149guz1JgJeSBXSFonzknua1P02kcTlgjwrdyf24NShWHnJoTrrmfFXFhHpWWoVTBybIUnqqMI0uR6e4ojwgSzV52EvNp2id4mg2TYOtxuGRpTtPgQV+FbifMKwYD8TwxyLmNJ0q7OKHcidMLkZEh72JfuXK1DVwnBCvLfCJY+AwA9ENHQnXh2DNUmsbtzW25neWziVwNf3m+Uo9d0KTp1gmOaRmhI0wv+grweuc8o8BrJ9dbbl5EzwIf86wR3NV4+0GGJYJDwKMD5Tb09w6Y0O2vWznIbO/uYI/AIhEpwBBHRqIjAhGLfdaFYZ6RKJmmiwAiaDwH/9TaZUktV+etbIEd+02/hfHPagnHs6cnIg+RF6a9kDbCi1TlfrbhCu6ggfEWYLm+JdTmN1PWh8sqcvCgMqITl008L7A7L7S6LtH3hP58XzLVD4MmYIgzJDm5s+7PvYhHYiLk5D6mxf5kemwjvopjBk/QZhzX/KUgJMvDujWd1RPzKiW4SikKrtZHRGJ3C5LaicWaUTM09fjYgOy7YaE9AnXP9RkDjQcXOsrX07NznSJnywOS5aTFb2H1yLJS4K8BCxzWg59X+MURu9iRoTW02r5sg+Jw+TmL5l6Y98B1xgB7Aj77smXuxPoJO9fnDHQe1I7YFDpmF/iIHfljkoWWBLKj6wH4EBwuOwVGPwwaWEwcoN9xpUaqRwdPWHg/gX7Df8pA60HS/C2xX0hvMpAC+xwldN/3PU+V5OFQSwbVE+KS5XQCDWf4kQdf02ndzsifLogpFMEp+G10LwFVteiHJxwL+gAAEABJREFUdrUObH9eVI4IuhATiFcun5CVXIatdR0Dvmt5tn3836n7sxjdsuzOD/uvtc85X8wRd8zMe3OorHniVCyySTbZbDdtqw0YfpCtBz/YepINCH72owE/2gJs2YAFtV8MAYYtwJBgWzBEtWipOXTTXc0iizWw5srp5h3yzkNEfMM5Z/v331/cLHZLTwYKCZ8bO84+e695rb32cL74rm2JUA6TJqd526cjONbDC6IOOjO43pjPKNTD0/HqYtz2MoMXR4SDBnTzIrkjBy2JtSX5c2JcdrT3Q48NJm3Y8O+z6D7jYD6Z1PcP91t7yzfE0prx5BwxXYzBkqk1tCp0Ft2AnJOGDhuaIfFleVGptVtu2xcU4m9N2ejKpUvtvmZDFRE6OT6SeTmeBeI+iwDnl0rdfuVGXuhlm21arnSPAK3IObac5nxlPh16ldJJxMLImJwoazYSa+ag/cNjLXb25DiJLMgHHfo9noO4HXaGFvMT8TsCv0ss2VYjOcLx4NzaYZ8Jey2J577voLejkJTgX2Vx6vg+I2Zsg4H4pKu9lI4IFeTqkc/tJVOLBbbDhivsYDtNyGm8AzZDh/sHbGQ67LTWho1gxd8OilKgY9yhJ/b7Fm8ZKc95B9jN9Qqd0nXq4JXo2VMPYFwvpcj6WEbHtPVY4sul5/Bx3ca5x96zF8/ay4INtljif8OcEx/GdanYDevJ14ZxNfNcsjQ/Ov7MX+iciS+U8Nygywabz7IN3CfiJcTYiOZKHqFIG02yLSZ8MFtvmEQmQAAC1X6I+xnZuMl6CV6V2DN8K9hA+CTQ133GnMnrEzAVpBkiFZnhqNnP8HEdVvLLbdcdBzM4A3aUkJP5CzDZrval+RbouyzIqcYBTKUEMAV3WZlKfG6aPgX/j8z5E3wVqcJzT+5aE18VxIKfMqLherxaTs/91TJTICh/otfyvO5P/JVko/pCadtQ/HLCuXsGduIluWmgJmhIVjEfek7wogF1QiWzVY2/1ak0/xkfcEWgMwQyss01M2uukXhdEvtUlfwDSI43cTkuHGumZz28rlsQ40dHh9rhBesCG9lWHWPogPi+RB7w/0vhP0U3zGXWe4eHhyrYpST+hqZ/DF+xWdOHdssw4YgsoSxFQdtMf6VNXGirkin7vJSU8TzmJnLohhw2ElcjsTPhW6yCDWYpQgmOMmT6piGuGVu6fQSXR1mOLd1C3Mzg+Mk9AYngGVuBI+xm3hHpqszTcWYZcQNjetPaIkIzsgMuX5kF+Lptiwq/SeO0afARhp1VITDhB9+NU+GXlp32mToQ6niuzR5VKfAYDxGBXQqsZll141VwRHugd1svcK+WR5JpvqxXnregAXg2GWiS+91uOi5ui0jfiPkRPWYFz7CQ+BUX9QYLYiHmI0J+5iYqDaeiRwS8xAXz9ky1/YCHZQB1R1ViM/u4EAvuN1ZQmYAzvwaLvbIU2QczdY8VKRSxLeIyXHAX47zZF5tVykS8WL6KXRoMtkXQj3EzUknMNlREkoLxMsuX+fleiPlseFJbw2VRIa/c5QU6Qun61etKywKwx7fXgN7TuI0mQRKXzeqGDl6ljVPUU4f9Zvw8olMDAtCxZpmpypd1ioj26N9ZipouL23svo+LMdCOPtfqxd31f7kE68QNhwUvmDNYk4bUlWy6eV7xX59ML3EzbFJktvyDvK66e/eefvcPfk//6f1v6fbzh2p5zgpBx3ysU7M5bcXy+o4NrYT3IWvmxJaH8I9jXnSULNgwmVcX7cNanmdGxq19mYmPKAUaEchzIVtENBy9vPCfbRfAvnJwRf+Tt//b+sd/+J/o/v17zWaJLqDIPi+ZiohWXtI3GVoabCme+yTL52IY6+Q6Icb4mNqcOAy9dsiTxp3RpxJnQl8/R4SMx63N9xE/f9bFFchkHNKFCrYKhTasUap1RJ+uC3iNcux6TnPJkup61gjImOhRyYcz8A1H0kg8nbLGti8r8gTYJeiY8TV1UcbRFBP/j6ydn+ujjx7qvXdv6dHjp+wBql599VV49IyFSaZjv+3t7shfOeJPH7/55lvsWV/Tzdde11tvvKUbHAi+cuWaCv9ePH3W1piPOZT88IMP9IT9wf2PHujhg4f60Q9/3D6pfn6+0p3bHPoy1BgC6IiyiGgbP3r4UOfI7z3xAtuesx/wvvsF+4cSyQH0VZ2cXNLx8YkmnHHno3u6ywHyjO383fKmFNQxtyKLknrzCbgz9pix1YyPfA/aEhge0XVGArW75YiASrrkth08Ae81U7XQtDo+Xa/u47maULvPsLQkPPzX/JiiS9Dn+8Q67OTogMPXHQU0jtlP7zDnnp+ey/NyVwpxtqPE39b9KofwitCDB/fl73Vesjc4PDxqh5uBzO5bgH/t+rVGs4Dvg3kXz9lXOOj1h6pu3rhBbO7oIfuue9jRB+g/5SD7g1sftEP3gTi7dHKiY+b2N3jp8eUvf1lf/aVf1pe/8hW9zvNXvvQV+UD7tVdf001i5tNvf0oDcRn4JbPo+fNTee+1Zu3vfaY/1dvh072jw3YwfMReZ2Lc7O7taKC9dEU+zF6ylzvxX0VjwlPW5AU5hsVCV69dl3OkXwiY7hK7eQ2GKchpowovc6x/RBBTkw45q1iAu2GdDild4eXEU+LxjD3s7Q8/1EPiptI3Y79g3Jx5P88+ccNh+tnTJ/rgnZ/pwb275Mqn7C/Pdca+0uuRXdbr5rPYXci+f+/999oB/Z/8k3+ib33rL4F/pj326Vew85tvvKHPfOrT8n/s+7nPflafeutTOj4+aet+979y7ZX2feYL9iwnrKuO6BtYWw7Y4xr7Ep+xeB/o+o2bb+jNN9/U4QXMteuvaGf/QCfwOWJMGH+fOBgWuzpnX+APr/kl1KMnj/XOe+/pAX4eLvbdB/hgh/NDf43MwcGh9jkk7nlBs7u7rxFbnLO3UCQ5Yk2OeCLbeWL8TOSPfui1u7uHz3bU2b6szdbspXfIEZbdvj8+OZJCsp8s1w728PjwHv/5izMOjPfV9wNzTycRLwZe4Xd/mv+c84tCzNomHqv76Ljb9zK+eXfwZJgoGQ/2q3mbT+kGJXz2Dg7aJ/qtx/7+vo6P2acCGANx1g8tp3n8m3bAp+t6dFmg064iQvvEWiGOSxk0se6+z1z/05/8RH5J8/jhY/3wRz/iRcz39J3vflcL1sfmYV4bYMVluTpi2bgdcpcs7fD9ELmsn33gnFYV7NVOFRGcM/XYo1MF/+xsqYmc4vNB2y4Y0xvse05e9KfaR/hYPo9xwD/RH+evT1SAXyTzfhhk43vht2LzVHBqvxhIBkslTslIeYLKCE0sWPq+a860TMbZOqq0tmFYMLBG2cPGW0B70Q8yTCgafoDoP/N4zpszOzyCdpztwC+ZcmA50Jx0nFz9vULmv0vQO/gOGciXji/JAe3FwsRANs7MIsF1F/ODHYub2uCqBYKv4T0oRKfvE4tn343fdZ0KAyUy1KFjwQ5+LiWRe1IE7W3AlDZIQ6FGlmi2Hj2DwHKbXmXy9MBL9IkIRUSTpTKiIxJ7nuvZ82dskM80AwtBGc82s6yV5bRlzSxKaEy2e9cDQw962g5RQisS2A5J1TR8MDhg6wEfVAQbmXQ2LLSYbduEv6ZuvdYMMtP24BNX1/f8rm3wLnYWbVBO2NTyVAboBO+J5yAxGrfpAH0rb9mS5cdM/4xcEEKVir3GJmtESJQI7uB4sO+RrHaRWdjZMgzEyA6+dVuFx97evtzWoW/Tg9go+MVlRXwG9ja/wC6eMEpBAugfQNfywbAtMG2jqdlgrZLZYtBxYbod/p3hteClwt7+gbyw3ZDg/Z9GpaSM1IJEusZmhhuxQVhefOVD5RldZ3xZ+iKBQBUsyW1eoCkSD1YlMdQPjC9ktK6e1L35ta5LT8rQ85/C3X90X7ZTxY5eiIa46Ets5s3WiM9mfGHbT2y4RV+HPBXbdFmYYFIBivUq8PLLEsOXiDYR2H8jsT5C3+0LxreTs+Ej4YJNDWN7e1HWMRb2SeQjert9Bf/nHDyP2LPCe+nFBPwPmVCLfZNFaxYqEZYCQbh73E7mB45137ApSniZZsVgjsEXHKY/5222aXsy9hw5wXPGegW6tqcVG9E54IeYEJcGYrzrB3kTvUGvKNn+hHCEX7dYSPA5ZKFhmDX91t0yYE5VmPig2nbwZq9i1wm8MybkEVmvXL6kCbtmKdqg0zkHi5Y30cn3A+LlmMXJDjEcSFMy1eHnCRoVAQv1AftW4qtnbI0stp6/eCoYE4el3U13xo5nZy9k3ZfYdw3cirfj7vOiwPI2Wuia8LCfxLVgQePnB48eN9w1sq6J3RnlBsavkNOHhD4wMW1Q2g/N6vtOHfLZv6bfI5/5eVweHB5oxYLKzyMHdBO2WCPXLofSAzFs3YeuQ4eQD89sD+tkPmviwf276O2FvmOrRLZFonHffP2NtlD9+q//hn7Zi+svfQk5On3m7c/If15qnv6rhL4fdO3aVV06uYwa0d76n2BrLyJLgR7xYp6XWTgP+Pkcn/kvDFbkwUMWhdYnMmTbD+iW4AzIPuOLJlM/sAF8LMsaCvlHNgw4/TBoD9sWdHz6bOuvpH2g3V/dM2OPDnrnLNYds0/ZrNm+pyxYHC/iOj461k9YRK3IUyNxnJGauJtHZja+Hr8b7Dq2eKlyzhnxocXAhXK+9uGBXySdnp5qBs50KvFi3/k/PjpgbO5g68WiV1cKPLxkZfQSgKvVRvabNxQlS8M3jQ25TIwr27oV4m1Cp20+m8mPk2bGwoytHEsIohl6fq4INtPnzU1C0zaZkMvx0uxCTBXsJkxaSpI7B9kHoLVDhDW5TtCqlIF43iXfG7dCs6KXc8EGm5hHj16OT9cjwmIw3gfFLPQcFRFNLsttGQr690OParNG25oxOJsmh9nyhT4VPSv3iTJTAEG0KmfNxMcQpe4nI6j1uRYKJfyCnDGSR9wzI7P5+GWgx7afBZxpRgRqzm2cuc162ZcjtooMmdcM/8iU7xW6/s+0PPYH4sx6i6tCZyQm5lrZ9PnFxKSkzTpwA3fSARu0K5eO9fC+DxlYn5RgA7MhJ85tQ7Nq/g55fEaEtjFaiYcZO03QqDK9CdtsYQows0b0LKUTRhDsFZHaJddVNrjKWYmpa0gjNnbedf4Z0W+mzRv7LR+JR3jMTZ4Zm83A9IxJx2WF+Az+mrjYUAyLiNphTO/wgqkrvYauJ2ccyv51vBresWI42yIyoF/hg98iNXpOpoCgHtyRWBhRYIJ3ldWp2HJURGhYDEpidjt3dqBQkM1wI3b33cV1l8wEdwOV7Y9jd8aPjj/L5lbLZn/P8PMYlULLi3zqWN1A13htfkcG08xSZL9bRz+b14TctuOMLoGNUBI/zPKfIWM2VbeDP8PHOBG2ngCr+HaS4CtfVRrBL2W74RrBsw3dPfJCPrCZUprQwxQiQjNjxjpU7DbTLjosR5aiiGjFpF1ewl700qAAABAASURBVMzAZsnW5zb3Jb4B3FWBRWnVJqNhXCbiwfmsdJ0iYgvA74htPeLnd1Sx6uqHQQVeadlpMZ2KnC9pzNgEEprRO5Bhm8equkA+xcU/GVOIbdAG+3GdsTAS/wISa0rcG42QqKpCP6DrB8tUSlHfD9rKo3aFAalZ/PQviPs2Y/MJ+sYpPfbEL7P7sqjvF/rgw1vqF708ty2GhXy4ss8YL9Dy+s80TDoykT8o6AE+v2VbWoah7/Dn3J4rfRUoblC4+OGhEPcuCR372j1b2kEVuijWcIGlCgVzoNRK/7/883JM22YeBwvW0847nrP9qcuReLLsI+uTCbvaP7Zfu8PUc+jV69cVlxf6X33v/6aeWLAu5mJ9LJF9W7Czx43v5mO+HeO1w4aNNrE98Hx6+kJuHxjfXtOY5xZ+buMsImxCRYRZNFvZDi4zMeNG6z4yVi1nB1/z/B+88TvS83P9o3//31WWJAaLMrOVSNusKviX0C0lqW3bTKckz7RHhJK6fTIRRysOglywLLL1Mq64zNN50XK8LKA2XOMXdO7R1XYxT1DI2d5vzSp9IU9RJ84ig/XrWkvWRity7BnrFNML+5UxI6QsmbLNrVOE9Sntg0jLi/WL7bxmHoGcEnolt7p0Xc9YEHwnPeEw/AEH3z5Yf86h49Nnz9tXrnSltHnDn7Kc8P/N127ozTdf1y995ct6/cZN4nuhHeYVww3oY51S2fL+AXv8z3zm0/riFz6vr3/9a/oKh7K//rVf07WrV2U4f5AhkcfnAvfu3tHTJ095CfKoHZI3eVgbt68eIf4+/7kvYt9d5HyuBw8foMdW5w32//DWLX2ZA97Pff4LUhap9IocxK8W983GwXir4vKvYAUl4mb6uERI9SJ2ZuIwFMosKpSuL8hblKW0PEMXdyLAE6ik+cIPvtWP/SLoGUZyTJqr+7bjIsC6+Gkd22f3I6VEjulTOjk+1m/95m9qYKz72wJsL49NF4/NFev1S6yhr1y5zFphJX/69zE29P7h6PhIzkMF3Ipea+Yw43v+Oj46abT3OARdLBZtvt4/2Jd5HLAmPbl0orfffls3X7+pGzde0wl7sD3W1JbyES9LfMD4/e9/X48fP9Ye8/wOee4pB9JeA/t7xX/w/R9w6PgdDpj/mvjYg+5+i0fnKb8UHRk3gS07xneh7COryBl7hwfagd6E/h058CG87t27x4ueSVc4YF6w3rzMAfI5cW1+Hg/2RaKjP2GdpTR/ql2WNvBB6JTD/YE55xDdTolt+yAiMfOEbHs6xs6fevMNvc7LgV/60hf1m7/2q/oHv/u7+v3f/i19mkPsIw5Od5CHd1wal+ca8M3MOvcDXkB891t/xUukMx1hv2Pkv8JLiOvEt9d0V69cYn23qw22X+Ord995R5bK48UH0Pt7+0gazYZ9Pygz5THkkOjgt6Dt7bc/rV/91V/Ta7wAsf4Dudm+P+Hs7BK+98uN3Z19RYRexVcDeg5DL3/IYcW+9w4vtHA/8bHWR/fvy+M6zIcx6+fv46sd9Nv6f58xtpBl64dBwdhco+ejp48bvs98DjmMP+C84DH+9ofmHIOEvBbQ65DZvKXQIXDGfcr+yn1Xrl1RKZ2W62X7jvWCr/qhb3nOe74j4FfkOLdnKXo5Zr3fO+XMwmPM+crPO+aFDgW4xWIhzw/+MOGKlyHm6TkmItR3C22AmRGwEnMDcepc/ujRI2L3iRbgVuACepbZB/MEjNb4y2s958+h79VRSlbN0LiMf4+Il9ffeFMHh8fq+0E77K27btAZ8nsdfUAcbFgXXWUPbB67HjshxnWVY6/HDpmFXPdAH310X5d42ePxtQTf48v+n5D5gLOwETremw1Dr8ODQ/WD/ZJN9lP2sB7PpjXQbhtW8OD0if7kJ8r9F8zcC5HT0zOCocpBaoeumYS80Om7XiML/0LQRURztoPegTMzCu2cVieQZmaLSttM3QNtA56D1wdYDgDQiUUChkVMx8ByonUwJYF/eHCgvf2DRv+QegKcJdWRRCNCrjuAPcla3mcc0s9MapXgMIzpvJRLSmVuZe2HQRP8LJPljQhtSABuq0yllkPcx4tFoGl48RYM+A0LDAdqRa+4oDf6cAL9jOPFkoNaXLbbCJ+eiRVyiiBkUNp86ZZ5Z9LGw5Jk7z/H2t/b0z4L6W17yPcJnVIhy9D+5J+BuuUzk7BWsm9sA+tcsghQBmyvCfmtyyED1W0+5HzCm0fD214RIdvQdId+aEmxY5Lxs0BYoeszDv6fPX3O4f+pjOfFaslOtkGgS0RiWQlTSAp58eTEZB94seu72wGV6Pdz5T7jI/Pu4Wu9xeW2iFBAzElzwE9edDqxmKZjYyJ+TAPwFjf2h/W2fRPdI5NF5LIdDhrOfVsfdLLOFT9ZxxpSlqJzYtyfwHUScnzPxGqF+H3eRO+SMEumrpK4rO8eE8iKOIGxPAaEHrZxgU6WdLN8mR/Um38d76YZke5i4p7lw2cfojixLUnCjgdP9o9YaKywucdHZtEOb3QVoRn/l0w5oUo8s8KNCEWE6KRUDSTbYxLnhjjCUWzAZwU2tr3W0Gx4PFf0XzGObZc1uszQFlc39Or6ngVjVWL/RFzrZBZB3TajWcbbIz73DvbUDYMcW7s7gzxhdaU02z9Bj1MOiw278CGvpATZMVpKNj/YRvap8wndqDE32gFcdsVNxHvBplVLbDSiM0Ou2a51plRKp74fFPyrrZBHmEgmAGd03VDn1hb4nkBGdJ/wb+k7FXJIGbij8wRQZraYzixKZICEdpjwZLrgRGB341M22C0i4N0zZgbtscB0rFVJpUAHeKpNdutpva1nyaKIVA/vAb4+QIIMcDNxMWkGz9+3PiH3mk3QhG8KOvoT+LNEiFcO0U+39iCvCF5L4AZs/ILN5DPyX8F2ftHhxc2alxgdukYE2JLrfddrQzyswTO/ly82vTBasHBIYJ03B3xr2b1I8Dj2YiQiWDSsZbh98pSpHuwdyLqFQtdYvHrh8MbN11koHupNFg83XnlVI4e83lC9eu06Np50hYXjMYfPt+/c0ZMnT/Szd36muyyA/We7n/70p3XCQeF9FnTnvMw4YVF+zGH582cv5E/FuO0NFqsRoVscQixZTLz+xhttcfuYjZQXPbuMm2vXr2mH8frw4UPsteSQ/lKLVY+1FZvLAfsfsxjbxXZLDuYdv1mKEpt6TNuXXdfLvpuJD4/Pp2wecYIqsehP4UzkIs9jp6fn5JulMIF/tMHuE/6x/2zzp+RQPzvujB8R+Fw4tHKvbXGYme5qz1nKx3Xb3r7yohExiMkd2S8jsTERiwV/N52ISTPfsHl1rDseC7EjGj3OjNN4gLNhwbwmBoxvPSf0sawz8VcJfMST76bhNpcKnqYKNWlBXuwGcgVx2g+DFiwwTbsn1hxHe9jd9dkCi4u7ZbQNrcsEngs9KujqYl4j9tyFtmPP8eZ5aI/Ng+ecJn9JNhoH+KRreBGBv0KO6a637wrjccHisVdiT/OfsGRFp5nJamI+nNl0gSbxyzLN6KyLKy7uE22hIFY96qSSBV9ddHIrkfxWG68jfmgP/CroMmAX3zts0WTAtrZ3ZG79RlwkvG0fRMPOs3b39hotr2Vm6E3YQUxQq+W6ze/Wvdr+8BixXZMZGpXniXbrxk3OxxW5v/mtb/HC/rkcb2fMB26rwAZ9lqnve+ESWiTL5bYI9IF2ZMiw9qnbxFUB7tDN47wfBvlunSDX5LYdKzYOzBLoKXeAbDqWfcTuBbpJmwusZHqebz3nnbJZzVLk+FgRx5PlgNgZC3/nNMemaTi2FUXmZZnMRkhrmhW7uQhZbZ8NLwC8LgvsKMuEfGtoK7KtUSyb/bxko7YZVwqEygxl4uuS7R5BI3im6VxAqzr6F2xObYNK/9APbGYHKVIdeX3GEZbX/ev1iM8nXipN2KmSF0a5HxEBTwX/HJO22drjEb09dg0zoo9tPAPs/glaE7EjX27jbjtMxFeFZ2anjlyQyE6XjGc6M/ZRhCyT9bDdZg6avJ6RQqJUdKyM7QotcU34y7RsI/eZZoRhpSwBBD902k8V3jOyNrqtPitzq1tEiB9V2sFoP5ZJyJ+lyJ3Gc4kwbEhyESCVZcwkX5bVtiBbtvbIoox01/b5AifR3/QbvebLVMSWnoELeAW8pC0U8s9s+0jKUqAFX+r+MQ2XyJSAb52+Swr9/EKV1lXAB7J1vOw3/laeCy4A8yMTcJ/hZnweEbLNVF9SkEqmsmznBP8neT6AuMI61Idl/g8GHWsWPUwQfPO3faxBxZ8jdJ0/m4+qNDcfkc8ML8k2sAxCmICXm5P7hjFiewua8uUOFzPzcysQ5DmoR/g3lY9/Ark7SaHMwnphJX/CzjnHMdmV1C4HBSvWdCvWoRvmykrcOSYDnIjU1atXgNmR/2PU9+pj/emH/oqFUb7MzjBNdsTgR2tkLqWoMP5W5LvIUMLHPAXCgnWN91R75Nk142xkHPUet4sBu+AbiHjcuT0iGEfIT5t5RMTHcbjDOq9ktnkhJJn+/+5X/y3dfv89/dmf/Jdym+MyIhQRQPDjG/XMokSuUops75k5xvwwI0ACPulPdX2nUrb1igziMglu8n3y3OCHC8SIAKcHN2S6JRP8oojQBl2tA+HA4eKoEVyXifGI1pphQFWO0ZF4qcQID5qwT0W+mTzguLE8FX5rDveec9BlPO/Z3HfO+mvCfyOwzs8da6bbH96Wv7/70aMnHMQ9bf4xP/vn6qUTVfbLe/jkKgd7lzhkeoMDdq+/BnSPCD1jnfXkyZP2SeoHD+/rowcf6e7du+17r9/52TvtQwsf3vpQ3md4PTj0PS+iLukzHCL6E9CfYQ352c98Vq9xUCh2NF3ptSQuHj18pEvHJ/InpyNC/nCE42/N+nTGSLusG3+Dg+jf+73f1/e+/zftu+ML/hLXDB1MgF2Tp2i2FA1YHZNhW3QasVtrg3ZttsVq3PkB58KZ1Pyz7Xd+C6gIepNGnLHBjokPG3QIfviS58jS4OQL+nRs/UxMmee/WoxfoSf0mhgfGVW3P3hX3/zGn+ut129wWPyYF42j9hapk6MDedx433Dp8omePn0inxM8e/ZEJt9nR44zRQRCmeXZkoPuM/bOp1qzll5j26whvwQcuk4debhH5o66fVOQd9H12se+J/j/0uVLHJwetU8EX+Gg+8arr+omh9Lu/9EPf6Tv//AH8rr9AWv3Bw8eyD7298iLGL31wQdtX+tPb78Gng/KT/Dp0dER6/tD7XPWUYZeB5wXeZ2KB1r8Iba60smHljakc8+Mfdx/yXsMaOxw8L5/sC/vJ6yt/en19wr72S8dcWY7P+YMxYfcj4nvgo5Zihbkk34YtAuNY2RxTuvpG+Dp/0jWPngB3ls3X9NXvvA5/fovfVW//Ru/rt//u7+t3/ut39Jv/sqv6Fe+9GX93d/4DW04k3jvJz/RBxyk33r3XT39zoYDAAAQAElEQVT86J4eP3gk09hhrX2Ejg/vP1DFHisO6sVVMmX93n3nXf3xH/+x/FcDXlfNwNg/hsd7cjwsybsja4CuG9hP7Gqx2MW0RDhrgIf3H0oKXfNfNEjsuR4zlu/p3ffel8e1Y+MnP/2p3n33vfZJaQeIX2QM7KOO8atzw8NHD4iBTl5Dlq60sTez7n7KSxv75JBzil1y6e7BrrLvyKdTWwP761a9XhXxsmG903W9Cjb0nu4+B8im7b862bB3rcg6YO8SRQv08AuUD95/v8XxDrTPzk5ZT56RFxPauyZJXazVennP1uGzI2LEOXyHPUci30z+22XvIgeIpDV7KcfeOfHtejBvdV3HWqq28ToztiIS202Mj5m1OuPCsoE7Zcrj+PmL59BZaU0unok3r8kjo+l8xn7dudgxs2Q+PD31J89L09l6YwZ5b/Bj7L2CbkSoHzp5PzRgt1JSA3qsic9KvnYOtS5L9s3+mi5/RVBXeh1gb+frLHExty5k2+3u7cjxZNwzcGyTAr2ZmJkoA7EW6PJJ/+T/TwL8/wmSN327BFYhuThA+qFvzlkQ3A4KB2BH0G2YXJyI1gTCmg38xERRCUAPMKvqxY2dl1k4QD6Q8e3k6sxHNhtx6JogNJ2Bydc4Ikjd7wCfCX4PWAeCgy4iCOyNKkE7wdtBUaA9MxHSpUMGT0S0obIieJvs6FAZSKckMMM7oGYCM3Prwoq8QfBb5gjTnxT+F/JvBsmKw5BNK9bZeA0/wEcHgSOukQWH+0DjSfLd/CdsMqNHhaeQzIPL7R1JaHI7698IQ4fcDoh8jSyMPFAG5B+BG7FV6bLpXm0/8AxnOoksI5N9RGjR99hoAq4yyA5kmSdw1wzIDT4aOBgt2MzthYHlPtvXdJx4soTW4xr5LZNUSspyFGDXJGl/4jjhZ19W/OD6hsXKhP4zthzhVVFi5llQEVdF90K8mGfw3PedMosKNnC7ZRoWAy9W9lqcuM+y2s4TdrCd/AZ9YPCD3n48EWZm09X9TjDnTPz2e9BuIOscEXIMmY9lM92h62X5nZh67DXiI8PsMFEOxLjfRtq8jl8v0EyrMGnuMaHskJgFTdO2PiUKMsw0bfksWXy63baZsc+KZ98to3VZkbj9bDsUbGr7zfgzu07Gg5BsL7+0cLy4PUtRlkI7AQdvy+OyabaZdcIk99u/+3f1ta//uq6zAOmxU98PbeI3D+tYMlWygFY1MnYK+ljnfhhgGar4br1ZocukDXFiO872mxL4SQX+M/yMsxgWLUkvsMeEjj3+tOwLYqvVoT0RB2vGoPVbM8aXTe+qyCQ6uIctoMa7xx+Gc4kIeAFD9w45yLwwD2OjynGo2MqTWZjEVyxQR2igEzKP/pQ7eLZ1Ra4ZTjN6TcSi4b1wshxrxkqVwJMhlAmSxDO0kbvC0DAz9ywFPmvyHxMUeoprwGaZyaSL35HD9YL/AJdYdC7on+FpmwSkbYsIbAyAaVpf50zHkifBCs9Cv+2EELJsTQbrRIEleWhDV8j5JJB3w3h2e8Lf9wrWjM6nLDJWjNM1/d78mLd1LvjE49zPB+RJ5/eKfz32TMsT/cg4GPGVfb/hHpFKeJluZuKD2axYxJwjx6ge2yQtX/zc5/UPfv/v69d/9df0G1/7mn6HxeObN2/qU2++pd/57d/SpzgMXzGZ+9MZPePN36F/5oUFNM33GYfRpPC2gLtz+44uXbkifx3L7u6+7rPgfvT0aVt0XOaw3p9+eIGOXiT40zf+dJQP7GZ0efWVV9kAd/rw9m35EzIVe+/xJt9zkxftPnT+/Oc/y4HtrkTfgD+Pjw712ivXNGPnAdm88PZff6CWRQLM3ghecrxQdoV5AL07ciy26vH57u5CjmnML0XIh3GWrYMW7uCgzfEZ6sHx2HFMWC4X2zTBSXzYD71CajbukKsbeu2zSNplg+K8NywGWFRlSbXLt0gtOPgzosehP0EsHjbEk33oPLZsc/O6yW3/n/Fiwe1n2NAx4nioHiPo4zroenkN/aCCjuaZzD2u238dulifhP92bEWjbzozdrXFrJfp+FkQdU7xfRgGHbEZsS0cV12P3tjA9MTd8Ka55hBmZgxlFjWepdOMj7smT5F5G7cfBknBMzbGbm4vpZCzsLukRhf93FYyNZLDnB9KJr0Cc1vEFTy52JaRIR63NkcuXVwRtFO3LTriwXQjQh4vE/IKJNtxJMeKyzrO8HcsCDgp5fqMnaRg0T3zOyjSiA+s04SMXd9dxB7WjFQibwXKPAp9wfOInz2uEzk8T9x7cF/+k97g2bScE6yrc4ZQ17AVG26Y3zfNvlPLYZYloFeRqQN3RkDnDthpBt7PEegIjrCIuDbkl+YL8LIU5q5eJS2nlMCWTJWSqtAK4P2TtEWEzGdCdsfhKQfqltHrvQpQySLzfXF+KsdwROgJBy8+ePd84ni23llKkw1m5GZiADgfnpufi3iOhPMsRDZlKRVK4kfcaWxy+K6S0KoqxPiE3yyb75vNJF8Bpm1gOS1DZtGEr/2icoUdsiRWCQmefT80m9o2M/bMTLnunGyflAvcJXOjbS3s2/VFjnFxWWb7Tcju++i1HzbkBxmRFlUIpxY3honMlmMmYqZCCwjgKi+YwYb/TFsplq9qNmJIbkvoc2qhRGd/MhBQdGLdiAz+qWxm3TbDeMQOM88o2WCkUGa2ekSgX9HLi0dUmunbFrcb1rQiUgJgxvfiQhR+b38qAC/h7L+uFGhgf4C27VW+J3Jb/nqhV/Bsmhs2xooUZDRbTyoBbuVuDukHSmQBPORYaW0lsCV8LuAubqBUaMETnCxbnFDQLn5zd7u4uDceGbRLgQzpAo5CTZaKD3GbmuzIZj3cV4Cx32ZiyW0uIWx0UZxjHCf+j/pKppwzK7442j/g0KAjX2yEkMg/N4yAaMlUiYTvpP12uMz+hRit2Kv5G3mzFDVeCUaIK6A1asMcaLiSabK0C5dX/+K5Qt1NDYF2mn9uLHfIAGGaFMe8x4jnG/OyP9fsE3ZZP++xruvgMeEzj+sVh7ijcwv01qxdvCbwpxg/9ZXP6t/76X+qNeu6NlcRiwltM6/AWl7THhmz23GZLRe4zf0RoYG18ES8OT5Kopcs94w+wkZVrhjehS4eaQvpbz+7bh70aIav6dl3r+9f1X/v+tf1H//H/1ednr5gjbaWc4TlM60ZeV0qPo9IVZ5LQQZovJQPEeXimCn4pWNuDeR0m2m4uO784JxrPd0GCWQVvp80mz6Nxk9wqSIHOoY0ortpj/B2vZDf+74ziLILUl/CP6ABPIJbP/NJ7Nz3PTyq7Lt91oz7vPj22HVfZtniIQjsGatzi5891mxL9jz+gIH/ym+ifzIA8Kcc1Htd+KY/3fzKK6y7XtXQdXrx9AkH7E84AH7BQdi5fJmGD1t9WOUY6pBlwX7j+ORE58wZ3g96TecDpfscRr777jscyN+RD+Oclw1/csKhLnJf4u6/oDzhUPX0xZkcc9M0Q2fJ4dNVGXYkfx4cHsn//8aPf/YzrZgjZwuC3zKxEfZAlaZn0OYYcEyO2Nft9qfBmy9wWERgO2yK3d3mPtEm4RQJS1dFCUVIyS+g210Ktavyu1XbLyM0nAo9F/sJiP/Kj+UIaBRiSdy/+pWvtnwQkvyi7ilzqWPMnxz3d1z7LOcV9oyvsHZ+wRnJM9blz1+8aPHjfCN0b/ojo+dElOKAr9OCOE386q/yecIh8swYLEhIIMEJcbGL9Rq6Tj2ylEyde+25OtfIeYxtWzI5oN9nPb79QOUB690r165qHz9s0POZ/xICusbvlXrMIe7dO3faobMPGa/z8vEqLwdODg9VbC98ut/v6mj/UNbP/rHMM7R2WEdvfIDL/Exml/9qfMXauDAGZvLL0BdwBl0iXnaGHh1CUVIzeRMxUXsibk41sUbzty+cMt4H1t499BShHj0TeNvYOe5wd1eVfWYBf6fvdJm4ncl3x9APAsZ/jebD1nMOXCv5eZ917IY90u/91t/Rf4u91Js3bugNype/8Hl97tNv65Lxobe/t6tXrl+T940/+MEP5f+XsMLDOdRf8+Mx853vfEd/9mf/tH3/94e8+Pqb735Pf/GNv9CHH37Y5J+wx4R/HAd4CtkZ58zv1u0O8A8fPWxfwXTvzl29zyH7zxgPjx49lr9i5fDwuJ0xLHYGjTNrbIyzJH+/YD+xu789tH+BbTxuHz96pEcU/5XJgv1LAmt+/ivYDeufwMqXrlzWHjodsA87ODxQ2zszXzpW1swFA+PefvSLgwNs12HnkXnqEftC539/ZZTv+/Tt7O6g8932gs9wM6ugk5NjXb5ySf4r6R4/HB8fyevOM9aXpSva5+VKEI/2XVc6dfjTYq7g7XPJ4KHiG4cXbiPHr1SAcx60XAvmswHdzM967KLLLjQ79p1LzjzOOJPKDOhiY8aL5z6PTcdE0G6djbsgljp0ndl1eg9/TkyYv3Pcknz64OEDeG84iziXz5BKSRXk97nfE8afc+QKm56RGwt9/TBoB1kWnNWYv/UYhl57yLbjQ3Zy6YSd/fVQ5ufivGJ99pFdXGvszO0T/clPlPsvmHnf9QzIUZ5wlwyiiQTmgTkyOM368PBQoxMgQX+AUzrgjRMR6mibCaiJwWynLwk2O950xos2O33FwsrBKkbbaPr0OfE95VDFmyHDjEx+Tsh2+BlJyIdfPYOlEGDpSYpAPVueaiCoZoJGPDvpVI8IZMlMTcjsgJ2hb1rmV0rhFnJ/gGMYL3adaNzm5BpA+J6RimAaRKc1Mosr3AZeUAxvel1JlUwJ2Am5K/x4ULtCNNOniwv5ZoqfguaZRBkR7bDCOpsej0xbVSPyW64Z/bb3Wa7bBoYb+sFkUD3x16bp68XY9Veuy/9pzASfc2w3wWNg0enkYDzjCw6mP+A/D9Ll+arRiEBf+vphkOH6vsj+pgneszo2Z06mTnjN1kiQ4PQMZNg0Gbx5WzNQZ5AwnUZs4vru/p56Bv8CWfphkCcz02jxgpyuu5iWfTYRG0M3yDZ68ZwFAPawDo6z0TSx80hbB+++6zQRlyWTBegsy7zLhDfRvxgGHRG3WYpOmfCXJKUZ2wSwie98N651QmQFOtkmpe81ULzZd1wWYs/2LVHUY3sv4Bf9An6VJLgGKzQh85LkODEpzxjEcgSZesYQ7rM8img6OSabLbpelf5QEs8LZRYtSL4LaO+ggxPgghcBWYoQW4q8uEt37t3V//0/+X/qRz/+sUrXy4eFTug+BHBc+z+yGbFBjx7mFRFtcivQ8phLbGB5zs+W6vFLh1628QDvS1eu6pgFamFysa6ejCZi0ToZxneEwWRekHfaZzF+cLgvkzT9CR8V4mUGZ2ZCC0klCfpQ88+EXDM+rChlW1mpAi+6ZX6YTcNigN4WZ0A207X/Gg74tnNFAkg3mp54Z9Ojr8UgvCfiYsa+NCv4Z3CPbWGLZ2wA0n5lIRPI5u9zwei94AAAEABJREFUbzkDIPunW/RaM/Yn/OlxZV4VWgMx5RxnHQgATfCwTZaepIn9iNCMbothoXMm3A57p6LF39Av5OcZ+1hnv5Gex5m9cKhk0Q6+Nq0CjvuHvteGw2/QoVnbQjhLkf1qP/twNZLYZrH8mMV0jx9XvDg5J9YnFpLnyzMtWeQKnc6X5+3/Itiw8DNNH3xGhDxWWjxENtk22GOFLtZvQl/Dr8HxAsgyOieXvujW7Q/1h//ZHxJ/P5L5lQz1yOvYsL0zU5eJoUtseF577YauXbumGzdfZ5NzDZvN4Jwr0MU4p9jJh+yf+eznsAPWQqfjo2MtWNB40fHk2VPquxI0/eb+xYtTebFylcP5Dh/60D4w0hUW4Z/97Ge1PF+yQH+kYw53D8g9/uTDc2js7vSa8OmA/E9ZqLz15us6pN+x4/i2zDPx4zhyDNoWBVkW2NU+3WMRc8TicBgWuKdqD9zDg4M2ftb2PUgj9otQix3T6gfGOPnA8eNxpIvL9q3EyUThPY36YWC5JXw84a1K/C9kvpGpbjHI37PovwzY5SClomuWTopUxUeGKeTBDvtnKQ3PdrFO5mPZnTuzFEWEfLnNY8ntIf7R3g+9jIcAGjrXeyXAPhwRTgUKSKnZCb4TY2NmnBneOWfkuQevR46IIJ531PWdzKOUVIF/KaEKbqKX7ZvACdodfnR/sx/P/DRbwH77A44rGUgUUr8YGj3HsnWxntv+oizYBRghbcDH/LvS8xia8YXnRbpU4DkjfATt3JNGt2UWRYT8T1z2kWkM+KjRoY3uFu+lJE9SRMiXb/aFdcqkDUUsm8vQD/hmR7ZTKUW4HjxkbRWP0irrF5HAbGQ7OTZUQsaPiKZzZso8NuQR+1iw2czicGrSghxi2AqsoBPgZinwXaiDf8E/mQWUhD9RWUWOGRt9nmibkSGE2ArozmzGbLOEp11Quk72see2bfxAC8CZ6J1BWrL2Ezlf2LOgf9InLsMGNEJJz3betF3tO79I88HikrWIc5vzgfOVcYQMCd4MlmHNe2DDoJLaZ/zZpp4rCzpZ/oYDbKCzYSyz2yZs5cPjiq0RU5YvoXHOJqUfBvLkknibhcnknDejg+NTEbJeQo6BmAv42OZ+SeDNY489Wv4grpwDeuxbYeA2yzuRTzJTjp+IUMAgCzZTYGPGed8jbWUqmZsPdHGVKLSL9kkixIyf5C13W54sxVU1HvCO3NLzPS5olwQRKn7Oko1WhtukiFAyR9MtF8ek4SoPjb7pUbePgGzwEdRKJ1kghUwrIojVScax3uIKbIQJqG1/SinKQklkoCOCO+uliWL5YSOZDrYK+rb0U5lFrhsONJnfjENnfOjcWp17HHfcKzaoAM3QTLDcbz9N+L3iS9dH5mrH0cTdeSbL1mYJb1BkOUyj8uC7adgeFR4KGg0A8ZLGm2moKuQQw07kfXdvS1Wgq+sz8mZJVe6VseQ2wyMuMKGIQM+Qr0qnc5PXAR5H/kThHutB59BjDguucUDRIMFp9yr5PmM3obvrexwuLRjnLCpkhaJBhGZsJuozMrRxAPxkPGhBhq6Q4S0bFQGqDJTVzy9D+OljGB5cdzHdGaVsjyxFnrcn1jbHzOMT84LlGoj1vvQ6YL14jTXmHveBsbfhgOHeRx8psNkXv/olvdif9b/9wf9DtoH9ZPkKNgzs3l+MN6+TPO6HYaEEb7FYKCIwQ0XXqd37vlOWlOW2jKZRkTGgExG0U7hXbOE9gPlFhHrkdNtEnNhvHTQ8/lBXnn//Z1/87+r04SP9e/+H/40OOSC0ji9xjNcKMRMBfWTDrYy9WSVTecHbth2JTecaw5u2S0T4hmySqwP2sV/c6me9vGjITJ4CuGgyW78d7OBiPNvbMLZZh04L8pf1iEj1jOOOkgrIV4m7ZcJw8qGh75bb+D40W3sdSkMppeWpJnMNPXnyXLc4zPOarK2LiTPr5POCHfi99frrusQ67NrVqzo82Ndz1t1nrPec4xmWunP3TuN/i8O+J5wDMEy05HD09//Bf0O/9vVf180339CSfdsl1noH2Npx4kPhZ+wLcaXCumCjDrnaeprxb3ntuwW2sPyOqwnC9+7fY/15Vf70vQ8Sf/bee/rHf/RH+vNvfEM9so7gopKwiOz3Ef87/mbyi8fYxHixz1w3TOLLyTjETyCH/TPDRxdXBPGIPWaKFM3/4rK1u6GX5bJ8NGGD9vu/+gtgw9nuFYVhtYWlHXd8XK/wLdmRi0f1Xa/XWWu/cfMNldKr4Oc91o2vvfaaXrBXcKz6AHMGZ83Y21DW+HdBrglws3Qq/SC6NaLfiPzmazq26TAMKpFKpJ3psI1GDrBtLx4V9G3Fq8TKrLnhM9ehs2kJ49luHePz8dPHOiceVvj46ePH6FN189XX9Ku//Cvyyxm/LFn0vTbIt2JfU0pyUL/bYtR0/en242P2Cvh6h1JM3AXhr7D/ODm+pGPOqyKknd2FLnEIa/0js9GwDvv0D03vlNtt1wlfT4zPXdZTG17AVHR4zJ7h9u1bHDZPSvD39ln7YwsfGFdgr56cqM+CrOumxwheYX5Yjyvts3fwV2re4GXT8cG+LPMam10ir7/5xut6642b+gyx/rm33lDBH2cP7+vtV67pV7/4BR3A43BvHxp7+u3f+i35a0Ntv1P2dEv2HYfoef3mTT3msPuP//yf6i+//W0hIHav7fD8jDWO81tEKCLwmnTOPvGb3/pL/XNi//s//qF+8pOfodcsIT+/uUd7PsM3WbLptMIHAzbeZ8/jNVg/9HIs2J7bMbfB3yM8pA37rIDTLgfhh5zBXGZvtoMNDGv7Otf4rOoQG+5y1lEJHP9feeJ+zJ5xQq8Ovp43+o5YxP7nnBWJMdARN5cvX2IPuN94OW9fJj9cJcccsT+zihGhUop6YE/w+SHnE7ZBJelU5uqIUN/GRpGv1Zp1lisK5d4BeX5fK/xg2sOwUOJvr+/W6LWwDZB7JC9MxIk/QOb57v6DR3rBXtmwjueQWFNOcp4tjKmZGHHxV+74r1IP8f3xpSPtso71Bydff+NG+8uPw6NjTFThWdoLghkekNKKc9kOOXr0us5+2u22yVaefe1xmG6dS5c6ODhE995oci70Qf1DvwDhTMD2Npzj3j60zVaMP7/Y8D6/IX2Cv/IT5P0LZz0yqawJbgf8PoPaQenB4gNGJ5+JoCqdF/9eyMxtIIlwcJ8Dy0nODt1lMC1IDB6QFtoJyonBh1iVhiipYTG0EhnqSHAD8CNBWCVDyANpl4mhH/oWpGsCHq4cSm/k5LRHnwPHMs/gTQzCDbIPJOSIAGYt1y1LQHHFASg3gp6kz8QREfJAT2RJAnemzfeCfq5X9PLztr+QsGbgQ7aNB41xrZcYlObdlaJ+MfCYKnkRJlUsriZFJDoUBe2m3WWniFBoe3myGFmIztjXtN0eEeq6Ldya5NZjh5KFtgJeND3IR9SlUlLDsKAMHLJfYeFyt31K4BkLmgG7+u2dk4E3rkvs4AEVsHYS6bqeyWdHA4nDMPbBBn4bkoUX4zMD3HJV7OuEG3AM9LEdZgsAHcsvVJ5JgAo1ebIUBnmnBQdlbULBNx7Uh0dHKtg4IhTQ6Qdshp02JD4XJw3rGdC1D0KhTIhL0OsVkc0XoMhyOkZ9SOiFV2ViTeLJOLbzkg2/7wU7OrEM/aCXfhuwp+H9ltr0I6JNuo4h22HALpGJLkV91yn4NxEjO+izZOKp2GNkvNiGrhMuLQmO6JHI4LaRuHSxXV76jwBCE3TAdisOMyNCHfTNoyK/6xN8YEdynFoc29YlC3j+qU0m87N83mg8wc/3mZS98HTytp09FtsEBZ797bFnbOvn+4Dd7Tfr6u/Q26w2ja71C+S338+ZnO2TExYPayYX29u4fT/IB/pNJyYPy5cl0X/daJyTyLfyM+GC4LE6LAZErrKOmSnLTpfMf+h7RYQfKb6jIzJU4qlwjwhwZ7nHdrI9MZUiGAf4wDQts8eO/QuR9jMDZNiIUMmUL7988KGs88GIfzyxr8ktI/G+QUfLI3zjuHHbyLi07fz9bdY/kWcCr5Qi8xzx1YgMC+wZ4PluvB6dHJu23x4LjUqfZcvc+n5ms7vDAm6HeCollVmEkiqmG6GSiY33ZN32yKduN42ZHDEh05pJ0fRn6ubv/INBxOBgf13ltohoTRPybRh/JYtMozD+7EN/Itw5/ZzFmuPI7TNCFGTIkuCGTN+wpjGSCyr6j/OoNXI8PX2ucxaS79+6pT/9s3+mb33nO3ry/Jkcg/402tMXT1u9X/QtFx+wMLl86URHLACOWWD4P1A6I8Y+InZ9YOiN13sfvK8dFh2XOVDoWSAhDirNWpDfrNPEuPN4Ns01Oj14+FAu9kO/M+j5ixd6/4NbjJuNbrDwNPzDR491k82ex9aMH17A075wXL/LRssvDyuxFpIC/SzTjF+tt3OI7SKuiJDt6Nz4HD0t2z46ZWY7rLcvne+yFHnDd3LpsjriANSWr21D07d9XZov4WP8kkVr/OT4bmMDXhP29gsOIZjlbQd7m0kJrG1h2axPx3hcEEuVeN+AY51dKjRcCCaZpv/cUxEq+N+0xVWQ1bCz9Y9Uo4mNHU8VWzmmAWs+SFdcaE8F6lcF9jK+7z26ZskWe84fFZqmPyBfoR2yLf5ohgq5YFtRZkJLzbbWq6Kvx9zEOLPesNPMr8VFDvFBVOOPvhBST5x06GT/Lvq+PZdSZFz3a5aqmbcHKSJl/SJC/ue+Cbv1WWTa/BIM9a9ezifO7zNyIw7dQanksFnWwUVNE2liXEakJvwr+BTkqSDNyLEhz4DYYhQrqB86eU1U0cdxZ5gA17Fj2xq2tDxLrUqmZV4j9pmhuSJuzpmzUVP2vz9VVLIoIrRgTCwWC9Spciw5N5m+wPPYDwV5e9Vs5vaIQAWYmBUwHmOIIlSmIC1tAU5ECAMDJQ2MTRfzXCx6zeSGLKmIUCJHRWfrMVs/8OmQFOAN8CX3A7Pg4NyfrvN4msiNPgyYsJ3zp8fbhrGemXLslr6DbrQ4M123C7u7L+TaVn7XaBZi0CrEDck/xGxeNNrvpuF5wP5xjm9yooOfxWXeJUuLGfs1iTWZELp47jojf1omzz8D9rZPxBXAzNDpmN8tS8PNVMWYhu2JVdftB8tpvrXZaFbFZgisiVxb3caz6xO+doxAXh5jxnG9Isu2Hg23qYcZrJ/rM5tL86BJM/wn4nMLD3YgHfQTeScGC6SouZG+VqNONTJkW3fo73tEKGiLSPnyvZSy9WkETVWGczHN6l+02q/ujgj6QxHcS3J3CW3tpYsrLu7cLDywoUD3WSNj1rpYj5e0I0Kub0Gpg2YYxz0dPEkzur7EnYgxUKT2S+1KfORKBc6x4bpLxTbui9jSjQjkT+hhNWw6ox9Nrc38eYRsaHulFBQ3zlSpm559aFjhnNp8NIvwb7qJy3PVDM7Q9SoR2t/dV1HKQBEBFkD+DVDepGAAABAASURBVIz1S+i6tX3VTOnk+VvILeQTMObnQvWiTzTPeimlSZli0BLQ0t/m0TrCv1uxnV3ZtoQCu4USlJQv9/vwwV8Rd8DBjFuPOXDxf5joQ1fPl/vM9QigLEWLfkEu2pAPe/29P/g9/eXZO3pneb/Rsy+oyPZ3XvR6YH9/H+HlZkjUVrwm8hxiOJd6MXaCOLXfvb/wethzfIRlxlr4GWQF8jv2IkK+LL/j2bhbJsLXs5J+59T/1x/8L/WjH3xP/+yf/THdqcbPhjXy3yoR0foaLeriegm7Jm9bHo9Ty0qXRfHt42I8+2VkzEYg2wUPrxUsYyY60NZjP8ezD2K6knJ/Z7uyNrVeplElpUIRoZmYyMyP55OkzfQMZ1vxKBGTEUGu7pGrqs3Lthdtxn/BXigy5PXjyHj0wdkRPg747LK29Sd5zcO+Ns01a+2nT5/o9PSUuXHS25/5tP61f+0f6le/9rX2F41TSDMyjeA/ePxE9x48lA98b3AQ+alPf1pdP+iNt95GnoVOOIzzd0p7/Xfr1occ9t9p383utfoua26P+Z/86Md699335E8y37l3R6/deF0b5s0l80lF7n32o2ccdrrur7AIcltkJwy0LYr2T1wTsWT7RIRN1OyH2enZ/szk+hkYP9kmpWSDM8wWTwzbudnfQ9JwJQsw1dVtgbbg6B/9S1eFX6U58En9l3r8YLRK70Q+W+DvH/zgR/IexzbynOb4Otg/BDQb/g0O4K3PKQeXy+VaS/aiC2zWaKBD5EvZqwRx7ydLt42BFXulQpu/NsbzWHU8gGMdCZJG3+so8zw9O9XInGV9M7Kt8QbmvSX7l/PVeTvILbR73fmAF20zsK9wgPjpt9/mZdyevvD5z8nj/BL7BtM/5SWB9z6mdXLsrwR6Q/5qIOfHQ+KuZHLYuKfXb95oh6T3bt/R8vS5lhzQLxaDDi7WyR129/54hd498ljGLEUzujg/iqsyPkKhrktFhM6I9QKMkNcfPPG64AmxfHaxn/iAfcdMDBhPeNXj4+TkhJdLeypp2lP7Wi2vIQs0p3b4vkNf6Dt//Vf68Q+/T26ftWZsHB3s6Stf/Lxi3igZg87nQSD562T+4i/+RbPphvF268NbKsSsXyCsOHvwJ5cji+yjU856DnkBsWJvb3krPlrRZrnt9w8YM/cePNBy2miOaOvDM/qvcLjfsR57jl4bxorXHWf40R+wUib5eRAGkRTbMxN89pQXZP0waFjscjDsT3/37PkWwC6EKXTKvuzW+x+0l2z2wxrdR+SNlGz/l7I5DmxP23CXM76An7gGfDdjhz3mC+eSPWL14GBfO+QD+2zbtqc1+bTreu6jTNPzQUSo4Lce2AV6ee1TeckQEdrlYDoieNFzhk3XWrBWLrv2V/JC6oV2gB8oXd+18bTkoLt0nbZynmKBkC+fAznfmE9m0cTcW/GX886KcyjHVw8N2/45tjJOh9+6PtX12Aq+3dCTH6Q1sq3WS3l//oIXJ/KFoQrwiT1mzdh1UETo0qVjyomGoVPXF+1ilw34hfoCuZ9yNvTkyRNeXK60d3CgKCnLL9/7Trab/YOosrzi2uG8gdsn+pOfKPdfMHMH9dD3yizyAaSDaiA4B4LAo2VmoE4kosThrkckiamqI4jXTKArJqwkEFYM1uJgPF8SvKMygoPf53JIevKfoeEJu+JhJ2OrVaCxYfI7YCCNHtwsKjbekBIBDuqBzZxhKxOJk+wK2sZzon/65CkHHftaDIOyFDcTeAuNHEpMTAqVhCmKNygDwWxeBooM5J+RAu3g0/c9OMgLjZKFWCxyG70XcEiMDfw8WUZoTiS7iGh4EwmnI3iZmtSUDcn3ieTbqsAJblDhtzSzop7Qs8OepWBLng1fkSWRrTKgSqIPyGsSiOV134CeNDXaPb7x897+rgSyB7TfrtkX9oGfbZ+IaJPcGpsW9Ovwzy5vEe0rlw22d1vfd1owQH24Z37imtHRk8aILTckR9ftPyGnfeV60xn+WQq6hUxrh4S1w8CfgTsm4RvmjEPYEXqOKdulYkPLE+AO/aC+kDCQzXLbNravSyCH74D5R46jXRKC7ZPo5j/d6vtekalKfAmei2GhiNCG2LR+FclmbGp5zl6c6ozJdyCBV2A7fGDcBN+yr0h0L5gc/Gy9nz9/rkQIj4th6NGvyDQnxwH8Nth1sx63cQI9+6sSKxts5nh1zI/AOiEbxzwDXrvYaMCfCGqRWXzOQkxlFjRW4zETPzN2so9NKyIMohk+lfaCzTf47/Tshezr87YYWROTG5nfLn4uWaCZ8GCxDGxLsHDo+k6nwNuvtvkG35iuNyQ9trEcKyaXmXFn+7pECrlGeeJPjFLR07gdNmz5IVPWt/Bs+OQZVm187rM5cpttYBiP3xGeUqBTlXGs4wQ/40UE4zDkuuPZctv+Qu8Zu5if/Soux5PlGBlT7lsgv/tdd+w5t2EyZKtMsLvaZdFlX9v+WbLlKstk3hEB3EweGWSYkolvJnVDL8elfVfRO4GrED1jcWQ5bCfnK7eZlmOnHXCRG3pwO2J0om4nV3RYseBMaJvH3t4+VpC6LIqIxruUbLoP/dD8WbLIiw0vUoxj3w5dj+yTRuJ8hmZFHpfMUGAX1xfkCdvdcRK0TtjcRdRH5Hn+/IW8wLHMLqWUpnfXd22sGTciWASslaWowNOxkqXgN6kA9/DxY/3ghz/UN/7FN/S9v/kbPX32XGccQpmP/5zQPAxsnzgP9ehknyGyfG0YQ+b9lMVBT+zsH3jhxKItUz64Ri35IH2mssHHK3KiZRD9/TCIZkXXNRkjQ/4zQ4/hQw7233333baI2T88VGLT/YMjFlJnaovzSG1YcO+S97zQ9xzUeSGMjQ4Oj7WPX2zDifHr+BNKXH/lVR0eHRILm2b7NWPfMP4Kj+aTnR3Zn17MO07E6fFisaNSOvL+rJKdutLLsR4XPqjoZB1m5oHIrV1HeI60j8iSpbSY7Ppeoh7QmhgnS2Johfwj9Q0vPhxn9of5DdgloSXskSUVKdl+llXw3cbspJlYnhlPbh/hFQKOvLYmpkbiY0aGCkylbQm/NXP9DL/pol0VBH5Kpl7GSsAseU542+cb8s4IvD6+AjU6RYQcy+Jq8DzP8JnhJwhH0I8OAT3PD4W648bzUmQq8XlHPFqvGRre5DkYPEd0faE/oU/ORg6hGORUoV1KUclknC3UD4N8pQFccTGgcaiXTLnL/ilZmo62lRsjnCsmYmGS5S/4pRLUMzrIF7ZxvcDPj4pUhdAMjHOsdbAdFaGCLoBrst+x14b5dsIftp2LfeO4MU5GUZZtqQq5zXYoaZtiF9om1kD2E2ZUBm3oY91FX4TlntvYmpEn6I8IWYcqqes72YYJn576YjEoImR88zFdf/plxfxgGa2j891IvPT4I7OoouPIYXGYLzT9k5ky3CkbuRH51mwEx3Fmg7YWQqqgU9Oz73lE5uJS1IHXYR+EaPGakWrxia38HbKWIbOIKV6Of8s3Yr+RORgE+a/thDwVXVuMIIzrlrXiK9cdVxvnIWAKcgz9AF/GLPGy5EBihBdoylJEk5yHOmDcFugoDJfYyHRMLyLoqoicFCn4N+JP93kMRaSMYzmF4FUin4zQntX3xCx2xAjKgl4CmzzCb4PK7SWLXGwLUNucHJmtz/7w+FbDSY3IHtQ3jOlotEScTcrkKVNJzi3Q6xov+mwD4LIQr7JkkuWmGVZVE2PZvp7JG+bfAZeZsh+AVAR0KVLob18RPEPOdCNSpRS6QxEu8IJBIhONjZ/7S6asVwBvnUZsGBEqWWSejovkmZ/2HGFaoQ6djCNftJWSiqAdnsNLv/FciYtC25aH9NJ2EdHydUWmkHWbW19mNNksS0RI2CciuUvBP3E1nEyegid+gMssogFKIY85F9vLdNxhHNvS60YZCj5ujwgZN7n36NTgsSFsNROIWVIeh5kh9++y7n79tde0YN5va13WJz5sWnGwNjEmJmJ8yVq80ZGlNzEq0A9u7QedxeFGqyOLEDzCvaGIkBSq8PbdFCbiy/QapbAf0Z37i2cv9JiX3RUbL8izRvV3CFd8eHJ0rGNeug/EeZRgLXqqUjrtsk5cXDvSv/M3/xF6rXSG3NbVJeBbSlFESPzYhhVZHY8v65bLbTOxWZExItrhiNdmG+dViusTMhindJ0SGHEZLwLC1COtw7Y+I39ePPsA52hnX//jN/6+/oP/07+vzNCArb13Mr7t4bvJGJtulZItHjNSSUfyzE3WwbC2m4v+1hWtoWrAbvZbJU+1brdT2rqINo/DUkqzlb9H+jlrL8e31y7Ob54zfB9KT3z08ljtsDMklJnI1lEKokSLd9uyt03SbVV9P1B6Ds96Fdom5n7nvlmTzNuH6z4MtW1tm7ffeks+iH2VQ1O/ZJmR8dGDR/InOTfkfH8v+q/8yq9qDz8/IDb+5E//qV5wkJnINyLUnKn/8k/+VP/iL/9S3/iLv9DfcHD8V9/+tj68e0crfHfKeufXvv51Xb3+ioQev/7139De4UH7q9H7Dx+wtt9D3k7+FK3HhdeJn/nCF/TurQ90eHyiX4L3jLZrctiMQauS0ApNyMmjIkLix36JpB19xRURbqYmRaR80aRSwEduP7uULCIk5V8v+92eCvgAGGrj1vEXtGXSA2BSGg5ttpn8bETzcp0SwLrpZbGM5uXYMHXTHBmL/hrFJ0+eNJ+9cv3VRmpF7n/lldfwf6dvfvOv9OGHt/Xw8SPNEEjLDO0VuWGFjZspmC9mxs+I/vb3yHhx/IZS27EcmrGhFCrgd30n6zDSNoVUkde0LeMMjZ4Y9bjzOBmI6fv3P5L38T58POVQERS99cYb6gv2RIdzDnh/5+/8HfnrKHeBP+Dwdcl+telaQ+3/gbp+XW/wIsbr93fff0/f/u539dOf/kz37tzWsyeP9Yx9yWMOlB/dv69nz55y2PtUTRbiu6Lbz955T/6/BTKIdeycmW0mtt5rcuXccsis52fP9Rh6I3J5/YDJZN0jQhEh675gjV+h6bWN/bhhLbTGln7BeHx0JH+AyJ/E3mVP7vFy5cplXijs6pXrV5XwOXvhc4aZtLvWyucTyOhPwdseS3JgZujGazfZf28aT8tANDHuN3r29FnLE7ZtlpTz0QH7nctXryJbr3vo///5xjf03e99Tz/+8U/kl1PissyZqSyF9dSGcdNrxvlu8xrEex6fryxY/+1i/4JMC/Y3C/KdeTvPGC4UmoiPw8Mjte/kh/eSNR6m0Yr9wtEx+yV09Ae7nCcq+fTOh3ea3E+I0zX7Cn+YyHu8e/fuyjYy70JMLTk89jp/n/PBex/dk/+qpSLjEx9aI4RlNW61QWaxvtyolGx2UgrdUoHthJ6OtzVnlPa3Y/MFZ0He0zieC/kIdB0g+9HRscrQaUbOFT5URLON9TbsObpBVZZxGHb06o2bepU59/jSJfAW6tljOgZeEK9PRmrLAAAQAElEQVRepzIYsLY0s14+p1Ti5IN339cZ50ynnC8N8OrR1fa1LgG0eW1zdUKqIn5qGBZSzMxn59h7xE475NE97TDnb7DvKXP9c/K/vwli6Dr55cvI/nSNDeULPQbG0sCca3slNhnsW/BdF3Y12CdZ8pNk/ovm3ZUiT0hBsDrQ9kgGDq41g2SmTao8hgJB7CCXLImzJ4K6cJ/pCe1wYEFU4K+pBaYH38nJiSaSjnEDCna0B5bvESFRzOLMk61ClsHfmUtNbTFBp/+DPcvoYPR/VlkJCE/quzs+kFnLSc0yeQHR99tk0Q+D/JwEUz8MioAidXFVAp2bkrYR2SYmh4qODrqZwSW8HWl4Btiiv8ANJuNJgLWFhGmLhD9DyygBQSffniDusoCTcptlC1ZNWbAxGz+3qYRMv9BWwTM/T/QTus7oZmtmFg09h2zIN3MA4xIh+IMBTCWx7aDXIQnCnxKZkcMDbnd3DyBphtYIjEvXdRwa7WHb0Mhkcc5COyIanO3mygSPFQnPf8K9Ibm4WKZAuIIt7MuJCbNa2ZJS007tKn2vQqJwIvPbxplBX7K02DCbDRP4gC4VuU1zaIm6NnvOrW3SBN0VbwAtq+POfkn4VvSwDT1Jo7lekJycvKzfBnuuWHgtOdQTnbNpELNO7k6GhnOcZKQW8A+kLdhigd0S+Ux3S2NJ2FY2/Ms24Rhugw1ekLgik7fiy2a3ZyRF87ecG2w18UbYdsGwbUKbkXWHpNVhC5eIkPVziQhFBOOiU6LXbFlJuhtssyYRBgrQrBm+I4dmfi5uAG7Gj6Aqkd8Tb0nX1GTml9krAcgMwbDJyqO8WKjgZ27HKujtDa6TuOu2xcs+x+4OB9BZyoW+k0Ziqut7bLLW/sGB1hw4LBjjHbb0eImwlBXe2fTy4r5iA9M03Ar9JuJtpEzERES0mPBEGpa1SpYlxD/6+qGDTpF1qvC2byJCNGjDQtG1LPTTYjzzsW95bDrP8C741TFmWI/RhI/t0KOHZfLhy4g9nU8sq33jOLGcLua1ar6dWMQstcEfbh+6ATuwyIFH15WWc8wvS1FPPDtWLE9ljNhmpSRqoCDCrTkYXhOnE32O64jEDtlod33XJkyA1RObPlA8JcZnNiVFqUT/zGx9oeC5yFeBb5aiyvixDUomfSHDIiK0R3XQO+JFl3UfFoN6eFlnF9cNmwlVeESELJvtIS5SlibsNDt+Sso2hTgxMckyd9jTixDHgeEEftf1es6Y8SLIny6/y8LoBQvmJ08fa7TujJeRg7UKfY+9NbE/I+wSe1umhEZEaAZ2B5sOjNMdFnbW0bbxsxTINcrwltXFPnIpWQj/WRvizbHdDz1yV125ckWPHj8RIcX9IfeKL9etLBaDjlggnpwcw3eUbSBk8Asn846I1rYilp1LNuSXNbFofpZnlwXgAhlPWVQpUh1xMmK3CWYb/O4F4sSz5bV99liw7jC/9tgvkbcnlkpJlQx1BXx8uksOt08jE1mFvrOWHEqes0iMLBpY1E+yXI7RNbZQ862IhXPm0RVwmFWWf2dYqEBT7YIHz0kcBG3dYgGVkBeyls26r5lvrEeWQkaCN4QqUF7IVXRagLOAhu+RKc/RGSEBM2L30XMpcoCGfTcyzsSB60wcAYIuk2wL+9h24UG+JvhO5PMdfL7Ab8Y33cQmFXobbDiTQww7N8mQjbaJtgk7d6UoK70ZrTeU2LOoYN+ARqG/dJ1Kohd6jOBZnghkpz+Cu/7WZVoXjxV4j+totCtmnhhfm3afiFXrYb1H68CzY1IQt54yXYrr1tlx0/pR0G2e98xqZGMXEcpMZSnaJaZG25J5uXCgsL+7L1+l9ArkME+JGMA2Y+M7qcWMpIigjj7wsH3MZ8RWHnPGswziypICSs03COF+x/2K8ejca1y3GT8iZLldBFYiZ0cMd9jU/RvmLM/9EcG6pQO2yjYzvPuNM2PHEXk9l89S+7SN59QzcsSK/JiltHhyTNlnzpkVeK8tnMtNbyLGFn2vHWKQPYecJzaMxwn7iRizjSEtr8FKSfIVnPjJUppNLMOEXSfsYbs59ksWuQSIEf4txtuSOKoqvHgbhp7xNahAr0ffocXooAo/2wkzt7jeIEPlwf7JTPLGxBhYt7v5WRdBtSDLhB4bSoFeABsp6GM3/G29AxvDwL+1xUO4lz+zyGtTK1lApN3+HS/0mrDZgH1wqUR30O+fkp2ihCJCCU/3z9jhZTyYz8QzKDIeokoKRYSsl2UXV/GYoi0ilKUA5n7JekWEfL2Ev3hs+EncVkNfNGIqQGnBjoZvvIHxelkceYj2GSCaGtzMmDWNCHjwQ6NEPxRalQceeQLvokGR2eQyfetqnVsb7dJWbpBkexTGWSlb+KQ/SyoiWl/6OYukLU5jYWI8i2vG5u0ReXjcxr8rFDdVKxGpCj01nOD3tojLMCCpEG/Wc2LdMRMfBh8ZWxWGtoXznNu2us5yrPhrIfyfBa6Zm3wYsWJeddun3v6U3qZ4brt0+USvvHJdPuzpyf+ey0yzMiYtewSyIOPW9rahtaENKUVp8gmuxJ6AdZnIOxdVTGgcoUJVAGeaG+QoAByxdqz4887tW7rPQcqG9e6jRw/BkTpkERjOM085MOqHQb/2m1/Tw36p/8t7f6x+YJypGkSBfJV6RRjHiudh8/HaxvNRy0X0iwsMQRYeVRH2WUU2hK/a5m7ivCSxi/6Qa3DiMl372ncX28fPLubrcQaY/q0v/kPp6bn+7X/732yHOxNjz+3bEvCqMo4U7Z+4EIPf/MDQsbaV1zabW/4AcCsHMroOpCKC3NM3malu+0Nt7Df5oNWx7vJf5jx5+qTtj0bykHF32Is4d3WM13MO7xwfzjfOpZiS9c6Wr23o2DLbmTjz/ty8IgL+Fd4j8s3t0OycvdaG+XZinuv7oa1FIkKVsemXJ68SY69dv6YSpdngo3v3BRFsUdp3Pd++e1dXOCT/83/+DX3zr/5KKoV9ykh0hDbYcEKfar9EqqDXiH8+uv+IdeWSw/a7OifX/5M/5SD+m3+p8/OVfvjTn8p/uTiRN9/81Kf05qfe0j/8h/8dfeWXf1nX4bPL/vg2B68+aP7pOz/TiN8DnjUkl4hQ0xs+EUH/Bl1HZBY2nmV70IwKKSUyGRcZxfXSv1Tbj+Fa5eLXS7oGr3Bpd/iIXCGeDeaYigyZz8s2hZQm5rJFogtq1A3vIiNflIJMxn/p1w25w3sIz0c+4PVfi/nuD4j4cN3rwhF/Gb0M/db+2CULOoZZzTIP+9n5xaKO+HtNfhHxMQG7XWMS4+BECeb8QYF9rKdtbZiBedplhzVjyWJ2WrHH9/xfyLUPHz7UOYeWJUKXDo/1hc98Rou+by/gjo4O5e8g391d6PXXb8ovDzzGAht0GdohL+yxjh76rh3Y+gOYC9byXm97/SBs7O9FHzJVyUP+/wKePnio0+fP1AWyYM77H32knxA/S9Y79kEaFjzrYPmXrKNn+B1z8Down/Zdr0SPDp4+J9tA96c//TEmmdG/097erl559RXtsn4/ff5C3+EF0Te+8c95yfSRnr94phfnp8T5jGizOsbk7h4HpazzDg929Zm331JiB+d8AeUc3fSl7emTJ/JfCGUGtHdluz3hoLlH3+e8pPD6aMYvhxwSX7l6RZbXawt/vd0jcL/JS6v79x/If8X7znvvtZcGIsj6YVCWohkdC+sQH3T32H//YL/lnCNehPqA/YQzvJLYEbiIUAHHseYPRi2Qv50NkBMS+QZoOv/MyCPgd9ir+JscBmznus+rnK/9F86HzAsrbNzoECMRoWFYKCLa14067kpks8s5LxvMc0C+GR/Z16Zjee0vy2GeS/Zp55xvlZLNVhOwlzgAtw5LbGa/9l3HumxkfE/yC78Kz3b+mKE1Y8cx5LWUaVsH03CO3QHOudFx10Gj7weLiC87eS5aY4ND9pIYSE9Xo2wP0+v60nQyzop9ov1p+TCPQtLdO3fVfE19gf08l7e/1ui3Z5keI/7u+5H9c6LXYrfnhcCesgjbVD0n7/u763vOZmZoOC49fmfyad93Kkod7u3L+6SHH91vvn0Mzjnj2Z+et36O3VIgCP4n+ZOfJPNfNG8HnwPKfJIgJwfx6N/RDsIWOHAiMZ+fs/kgOuyQFhjAzjxHhEBgQmaSAi4ilZmaSM7+GhPDjyTnQnLxIBHwHjhLkq6fXwauYV6WMxLwhoWc39IEeMogWb2Qv5vKOObbE4gu3pQ2fvBuEwOKGMYamN580b5hkvYA6gg+97tYtjUJ0/Rshwh0Ad9wqMYA4nAN3jQ1fUT3OYcZM7pVJs2u6xURmpA1UqosjicvdOCZ4LnMwM2GJ/msGciQkIAdSQKR2ZKLB8YEjhcaHr0RgT0nZXaKLOoY2NZt6DotmKQmEs913ope5iDN3/X14MH99lb/+dkLreA/ws/f7Wv7WN/GF3mkUIFewaa1Tpo5BJmQuZRQRZ6RRT0VoLAeBpiRyQfZQT0jmqwTtEfj0hYJPWiZTykFe63l+wwtF29EfYeg1WIhM8p1f1IlItqz42DkkEU8R9BGghDXRMxEZJt8k3bTHUhEphf0OynZbva9282rIyYM58S7IHn3w6BM23Js/LOUdj9jcy/k73g2vTWxsSJJGzdLkoRnjdgRNlow2e8wqSUPmanSUbM81Af4mYbbQ6EMcJHfstufFTtU/B+STHcmBszvjEnXk4JlKOAZdkZfJ8nZsYRsTG3CQS22ZD8hj+manlhYGtd128AFFooIQGc5eRrWY8h38zTMDofprhvWLyTctsb2hrM8M3xLQSJ0M5w3ZIb1J/r9bF+1WHd4YMk1B4CmsWTCtA0X2LwQnyMHxV3Xq6cc7B+oEjM9setxYLuGQvafdTD9AbgZu8FepSQbLOMWbTecE74YaS+yvlmKYK2I4FYV2l7G64jFiFBEiF+KCz0qkDP2DZqNHMSE5TY9yxyRygtY28s+7buhxbNj27HREwMRoRnbF2QwPU/+FbmF4FWS7Wc7lexU8b3hShZ6kADfWx7TG/Gxx+SGydm5zguOSpwksAUeIEBrlg/ebZcIBLf8dPhFpHnO0PDkf/nSZdl+xj1gkWR9CvLZ7v7Evf8qY+gHzdC3zpCQ5Z6QuyKjD3/tmwVjxXpbr8A+XddpBsby9+BP5Iklk3MHnBdlOyyyJvR2Tl4jy4r4REt1Q8+maSMfsvvPeZfkeX/F0e3bd+UFoGPzjLYZn7g+I4P/BPGcNsu6Yiz6ZYw/ldR0wafDMJB7Btm/lh+2zTdr7CeFMlIz9hWX5d0hDk8Z41cuX2nfy/nkyWN5szHQbn5Ts4V0cHAoL1q9kD/wIgk7W+8li2/7UzDakLPXHARarhXtfn7CAtY55Pbt23JJ7OU8aT7nzF1nbGwn/GV427wi20zOrNCbGQuIKdOekUPwnIkp54BWwBux9YxdLMsM/AxcwCMi1DaI1GeHBDCW54z5PsOiAAAAEABJREFUYIRHlsIyHdKGj5T9Yfw1Nh3/Ft3JNPEthgNYzc/mFRCHBaJVulKLxSAFPxjDPnCMRYRKFsZ2J18BH8dT3w0trvwM44scNMrz82LoNF3oJPCzeExIa+Zej4WemHHsWt6E6MBzRZ+pvZhJOU6TJeOiX6hEUQHfd/s9CjaB4YzmEzEobNxlQMVF9Ii4IZ9kJ5BpF7pFKyUTHRdKYt28HUMVfN8TGlFSISky5WvEhqV0LT9hYhXwvD4y0AxeAJylGJQSNIdKIj/2m9HHfjR9j70Z+KHvFRFyTjB/b46dcx1/iV0jQratwJUvcHyTosX7iE2NA3kNxLZx6Gj51jYL4D2eK8ImtCKQCbodctsww7BQZqGkHCfeDLlvJq5KpiICv01NvixFa8ZbRMh8Cng+mMvkmb6MUFegA664So+9ufvHOpum7xvmBsfshnlnxJ6SecwK6A3emIFXMlF5brwrMVCgOywGedNm3JF8Y99kX5reHXZ86cOQFOQM6xfhJzUfRKREo20/wbfJw/omMlTwqRSyfEvWuSOybYjNyXxotw0t7wx8xRfG9dhO6JdMOX8GcBXdKzZfM94qcLalZU9gLCNdikg1vf2AXyJCBfvN0J7BEZflC3Cq69DkJlZryEeUk0cm/N7a0MN8jB80FPTosZ9pVcZDhb5lncCp6N6eL3i4XfAGTRUeM5VSUs7pbp9oG7qOalBsOwD4qcjdY++CzBfotGJZC9tqtmOrCFBwoz1EbO/mW5Fhtr7Il+gJtnx3n4FN2+QM5/vL9oify2Hi1sl45jOSzyoyR4QMb59FhMIE+W17uh4RigxYVoVv2CUiIOfnn9PPLHKpJi7HYyUeZ4X/Gb7R3f6KSCpVoj3E1fTjmWr7Ia9K7jEcrJGzPfILlBY/vWMWm+zuDPLh+Ia1eMHGPgwo9Dk2DDtjswCvksMtmw8GIkI+FLnx2o32oRrnbe+r+qGXN+7XOfz0+Ll06UQ+hK/EhmnIF7I0WsxB/sTfmnm42dF9IUXwCxuJq3JvfTQlNpwZHxWZz5nvlhSMqNKlPvXWm/Knm69cvizH0Ye3bqO05HW559o7t++wv9loh0MpyMrjxHfnoxs3buq3/v7v6D978Nd6cP5UBRtYzxk5X5aKDYzj3Bix9Z37RsuDv0L8o900F+RFxJZh/WGwkqmIkO1pfSIC+/dyTnMxLynkq/LLdLkpwRtYh2zHdtW/+3f+p7p765b+6I/+ELUNaah/pUA7wrRCo+MTMN8T24l2z/deh595T4ncxqZZ4X/AzoxvWXg6mlzRKooIlc5z6kSsnOiDDz7k5eCG9dWsh4+fUl8DU5C5qCMfjMyLzu/TZua5h2Q2efxyOyKAo5RUSPJ6zTrbbxcisbc8l/f/I/b1Gi5Lgc+j9h+SXmIP+saN13WDQ8ah65q/Hj5+yIHeEw7n13rvg1v6nd/9Pb392c/ozt17+tk777CXP9NIvC3ZN0SW9kK0kFNwsQLbOD8uycFrYtwv+SdsMOLz0vW8oB05HJ5V8MX9B4/xo+QPD9zCFxP2+pu/+b4KNO9wqH/v3j35IC+YJ9bY/7t/8z1FKSAEmqrF5gxdeXy+VLZZQbKujgfLk9imZMrxYsRExobnB4rzv9Fts4wt7e1vOsHyD0GiRrr1hyJC7artd/vV6PuZvjASRB3r9r3jtQFd/IqIRsP8IoB2zsE/lzhY9Ifv/P8Y3f/oriyrc0GHfb0Wcx5o+40gDNB9ttEzNIFvnf3ckW8q7UM/qO87JTwdPzD0j6KEshQZFjQpgYiQLHOrpgo2G/pe++w5vWehGVo9a+4DnRwdyYfjAf/Lhyd6mxck7777DuuLJSRm5vRBA3w9xz64/5GOOHgfmfMePX7UYkpctsk5694z1tsF2IlYsYynz5/rlatX9QrnI1eIzT1isiMuEkGX/hQzeeqQPelnP/d5cuWB/BWsI7FhxQo6YXKoSxOybVj7c5P3SIbZjn213PUBcf3RvY/kteo5NGcQvQfoiLWJnHiEjlfJu6Xvdchhtb8+d3d/X2XoiN+1vPbtkM3x+PjR42Yvf+hnH5j9/T31w6ARub0vunnzpg6g99Of/Uz+T1G9xyhZtOLMYokNPI580LoP7g4H/jN+sHx+sbVi7zKj+5rYML0JO/XkRN8jUgfgeO3tvZfjLwt+Bd76eo83EAOHHOL3fS/HRBArmSnbwnbZ5YXehG92ePHhfZz3Q95XFeTrmQuELI4/fyLwyeMnPNb2/yU856XHmv2kaZm2v2fd/MzDdnecFuLwnJd7ttMOfPx/pt1/8EDW5yEvayfmMdt6uV7KX0m0f3SAHYsaHuu4Cfst2bP5r5w3vOAVIeo4nzi0duySJbXd/xFXzkXIanue8aJkBd5Lf9iXMz61rK5HBC9YxxYnEaEsKcv+CJl86O3nMTr5Ojs9l+eeUoquHO4TL4M8B2NMcuRjbVhTT9hPjKlu6LVhrfbg8QM9e/FcZ5wTef567bVXNXTsx/Gd7R4oYvvMBKfpenwYbn9vr8WN/4r8jDnFbe5fEQMTtrAf/Xx8fNK+eub45AgRK75cYrek/sn+fPIS/AL1jwjtMEgGDtRnkgWx1rg5gbjupGznLBYDC81JTnAG8OFcZUAmA+/g8KD1ZZbWP5OkJ4Inw6YL0cgEvsKha3lS2oXf/sG+vPDpSJIOHg+2fhgarAemB5cXZh7ws/mUbPjJ4OuHQcY3rmUwv1I6LdBhIIn4oMU0FsAteCYuVQh0y+pkXLKoELgJzY4EYpm6UiRskZkyXinbe0RghtoGSAEmaZ+xU6B30mfdGn/wJoJZ3CNCIdFV5b7gaRgW0F1I7otsfRU6GxZBE/YynBOMaXhgNDhBI2ZlCehM6L+SE8bQD3rj9dex6VLvsHA5ZbKpDDrJcFXW5SEJybSVge6dEn3tswk4L7wiU4ksmaEKf35pRv4Nm0RvMGGoGdm6rgcuyZOkb3ANE5FSpjrsKy5/atQ+nOkv2Me+tJ3s5z0mjUp7Ruqcwb+kDNC0XxMatoFCTBorEsuZ7ENIakMCQjyJX6UUdOpkeq1OzCjE8wIxZ51xqOZFxEwytO5ZQiP4i75H9kD/ra7VcYS+JQuT2Kjnp6fYcNXquAKe6yaH48GLlUpi65E1S6cAL+AZmcRwUURQKiWU1E17hr6TfEbKcTZhV+s4c7d9zpkUR5J8SJh7luHFZMGsrkqCTToce5Br+BE0WDAi0FWehLcavwIP69p3nSr2nVgsmB+kVcExLGit7mfz94sryzKyiA3wkf6iX9BMNZ9ga3/1xYBvZ+han4hQoHcE3KHtdSktjPlRGw5OCvZ0DskoSuqZiY16kv5CHl9ZtrQH/OEJSSH6BplmRmjGPh0+LZnaXrMMt2Dsur8fOlm/Ah33z9g5Ajz8M1seiuG4yQdVXkQ49q0nCqpkUcGH7nefx5dtUiEWEYoMFfotj15eIXVDb3SJfttaEZi00gYm9cJCgpr6fpA/RWlfePwqwEUf61VKUaZL0kwHPxvsXzLV8LGxdUh4VOxQebYIi76XD1APePNvuwl+TQYzpO4cZ/tArvH3c9f1gAV+xC/E2cx4QFp1xEhmtrvrAsmLspOTSzINQS8CeUqn4O4YXCyG5hfrY1zhdGuwZlxZRMvslzTict7qhgGQYAP2WD1+KwXbwafCd1JtC4fnpy/0+NkTPXryiMXmRisOs2Z8aZkG8CNCXui8YFxCFr16ddghS1FEqB+GJm+PbZ3nC+2Wz3fTsF1tB8dAiaIsqYl56BJ6Op/4hZFtmqXIMm7IdeZv3iML0Zn8NwNvGm3u4fna9esqzDkRoYp/MkP75LQCbduoH3r1QyfDrNFnDU0v0uwm+x/V5dj12LAvzMcFhWTeE3wnXqQNw0KZKS8ssxT03GljwHClL1qy8FtC2zE8SyrAREE/fBzUN4x/CJgd6WRmrlhzr+3rcYZ+kA9RB2TtgPUBbMWJFRznSSnI70K/iTt2Jo5MPyMJ/ZDt3RFDMziJjFlSQd8E76YDd+sxYx+PK3GVzCbjxvoxTpPncKFPVoI7XGW65jNh65JFhqnUq2mhzTRvgJS6vqiGLThjt0mVvPmSN4o2mAS/4B/bxzxM38V1lZDHp/lJoQ4dO+IoItT3vQr6uS3AxxKa0bUi94gsM7nZfhWwlTLgq0JMWGavjxAGFpViys3zEvLRog2+FXO4Zd9Ma5lnb77QdxxADl9tZFpSQiq0Jj/M6G/7Wh7zNO/IbHJBvN13hh31BdmzNHzzMM9A13Y38QCau32WkepKabim71LxhXPlgrVToc8w2fjMSuNlUUXWiFDJVGW8fhznyzX5H9nxcUXeoN80E54JfAQVYQniY4bGjD1n6h6nEFLwz/GR5oEcS28cifOOPNThD7fbRrax/2LB/kt4RIQKshrf94yyXZ/hE9FnGGWoZCooFd6Wu6B/lO04tr1HDvHXLZ9NEpb3z4QumaEZeSbkVYrwmkyW+6yJMTMTEyWLCjJM5IuRZ9twpM/9EJMRXtrJfrTuEeKqSsuRCb2pzVdrxvUEjQneazaEM/FmHQxnHgIv+RUlwQ9qSQlVy1elQN6IUEnauYur4V7YwxiFuu8uCYzlmfGZ6bsNFKuvGf8I6gVeE/o0nZDNbeKqzZZU+MFE/N7+QBKXIgyPrkcEte1PbYChCGSmPpuGS6vPMs2IkG2wxRCwLqHMbSnYGhDaTSdFRYU4gYQqMRkBbanNfRN2qXSM2HNE9plCN7rNrYzoNaO7bQBK+zF8qyjazeMklDyFKjZxv+WcwYO01HpCptv6aHRdwRiRr5/bwrXZTS70ZxZFDT+pUK/IO3FYcOnwSDfZVPf4yrb3QcYhL4Ofc3hk4C1GVUXfSn7pgHvvvfd42fuhTjlE8guV52zQ7927qw9vf6gPP7zFIewHeu/d93Tr1gdacbCBNmiVbZ7dEPsTY2DCThBVwcZed5mnYBYUtahAA3i6PmNLf7LvjEOAkf1BxR77+7t666239MYbN5Ugvf/eu7p397Zuw/PunXuNbsFXAdHNemwvBfphkPnVZrdoY8EfzBoZT29+6k2tDkL/zvf+I52xt7HNrf+InJ5btzm0F+RazLg9M1WyKCL08oqI9rzLIY1z7ks4x5nlDgAzQ0FRSFnwdwR0Upn4EZ19jwj5ikjfWgx95vA1/cHlr+o//A//Aw5zOUBqdqL7Qh9qzRaW3ejOZ9t70YgNLQtWVT8MeLLKh2XGAR1X1EbNOcUHbbaR4d1onAaH3Usp+jf+jf8RjwWckG373rvv6/bdj9ocYtiJ2HKOvcuhq7/Sb8HLzB3sYZreL4yMhYlSgWvwBOqGZykajcAObZwgfMGH4v4Bfl0TO6/6P3gkZv2X5nuLPWJa8qd5e+ZW4/gQa4M/nxCT/nqPHxOH3/z2XzMnzu2lQHbWPZRZVMkHzlk88cyeRqlmCzk2KvEh+etlZFjaRJkAQFxxZs+LyNCf/4u/0NduFh4AABAASURBVDe++U398Z/+qcpikEqCY9xZI/SNazzcKl+2jZmgkk2rgn6lFNkmtg8s6K6+SQDBTulYkfwoXwUeE/khIlTAnSEeEYrcxtAMX/Px3TpCUGrcBI3QyysCeIr7Zmw2EiMTtD7u189h3Wb5Kv3V0QP/mXJwdKAAbFj0Gln/2w9912nN/HL64oU8x/usxveBuBtZm6x5oVeRx7afGF/OeyPwLoL+hpzheSzQ2zQjUo7lQu6ZiUH7dwXMirUvqqpkUcd6qseW+8Ta82fP2gemPIc/e/JUBfzLvAwY6Pd3sn/tV35F/k9zLaf5z8x9CmnDIbcPbn224XOinpi6du2afOicpbS/5pmxUd8VnZH7Nqwb3icXWv6vfPlL+uLnPqevfuHz+tpXv6K/99t/R7/9G7+ur375i8Qo8YAjr7Ou3zs4sIqyv5v+HgP0ZRQFcs4o1Hcd/bOaP+FrnkK+U/Yy3pv561Ustz9Z7Dztr37p0f/VV1/lBcGJ3nvvfT1Hvo4XDv3uvtQtlMOudg9PFOjEL+3sH+rSlWvy1+4MnI2NKlrs7WuC0RUO6x8+edb+AuSHP/qR7j96oFPOESzP8dExZyB72oU2Erd7xWdPnz7TAw593/vgffW8uF1wAHt4fAjN3fZBzCW2WuIz+2m2vpna5aWnac7YINDdPl4whqiS72o7F3He9JzheFgtl3r44KE+4mWW85RjYJd9kfFm4hdDq2d8m8Y5ObyD0D4vAQ7Q68H9++T1c+1YbmzqA+LAph22zlLgN8t8JuLLh8K72MTF/B0LM+17zDmO4a7vtGTdWMAtmeqGXjM2cEyb3hI5mSQsjoJ/jit/mOIhPvEn/dfEuu03gOczw5ExcMYZ1QtseOv99xk7K3lMVuy0YF+7Ys1rGM9D/oaDu7zQm4nDkqFSUiccXlvmE1705GIX1mPb04lrJq8eYCPTsr2HfqHj42P2k/tas+b3ksByWM9T5CtZZNiCTbxm7tF1KEObx2fOXTzmC/G/h11LZtPdNtnZ29HAen4OkRtn+YNuzv09/kzg/NcU4hr6QYthIfs9AmDaPsmf/CSZ/6J5RwSHehMDaa2uJMG/o8QZGwLOb+hGgmNmMTby3Pe9smRzfiXYyc9aEsgOjGEY5LaJQTYReH7z4yBIAtC4hxzG+wDPgePk6QD3QZiT6XiBsyHoHbT+xKO/z2iEjvl5YJXSyYckxLv8/PjJE70gGCcSg2l68WdZVgw6J4JzkpHlWPGmyriMMTlgX9qzhVWVfEBmHqZhWUsWeaBGhByAM8nWulku0/PgLdjAz5UBrQibAZyqDvvIAsLEeNwEFfpJHExEHuRum7Bp3/XywHM9oRERMu3M0C6DREygszfo6DdiB9veCW3G7seXTngzfCh/950Ppc55ozohp+uWvVoG6JiWbbomqfrwKSPhUfTyMlzC17r40w32X2a2pGT/IDiJwoca4mBskmPCB/YHB0caSDpDv1AhwflPwI1XCrZDDusZMFmR0Ne8TbP/MYR/VBL68KzYriKn8Vxc74eBSW2U6RQSiDfcfvONcduGdAm9PSaNiXhx0hMUDWv/mMbQG38D7KiBpFSxm7DXik2MDzm8qGg2hLdQbqI/4TMjh33t5GQfTmwgbK++RNPffAZ07aC/4L5gAZFZ1FP33T70wmIbCZUQmISKQlPZtuLaIckthp6+io6TEl/48IAudRzY9tjR/t/iCbGxO4uOygJKClnfoe9kmyyw0x6L5X1s4dKVhO7cZJ2jklynZgPTK6VDzh4eHTCVJL1m0Qlt7GI/GQbyJPo1/bPOmBQ/uv9RG9drb/qBW7Po2VBmfGubTSR5x5Q/Ud3wITCz2rW/KzCBj1f4/ZwJy5P+QDKf0aPvByV2C6ktlIa+38qGXn2rd+hX1Hc9+s/qaE9omcfMePC9gG/bdcRaZODnQQP2iIgGPyFv0u54qtRF+8zd8bxhDLptJH62bSudO0+Q29w/cUc0vVw4m4b5T4zXib6X+hnGfRNj0/GUJRvOTEy97COkXKVUiyDLGhHUkXnoVUpRKOV28/PYWhLfSTzuMRk719m35lOIjZFYnSDaDwP5YUcb/LHY2SGWRmJsVAHPMbthAxQifsjZttNlDpl9eG35bb9DNu4zcjsuTfspi1/bItHBsmSm1uQLwy7IQx0+6OHvewn0xHaOvQkaS3JtKZ12iEWCR47NHWSyPyzfEn3ENWG/BbTcF2jtQ18vHGw752fzXzGPtDjDzhlBbn8h5xX76/CQRSL5pvmcPvMsmS1GduF99dpV2fSum6fnl10WZ46/HRZzzhnWdcVixotjjx8faK/RpcUzdh2pr7Gp48B5NCKaT0diZ0H8Hh7sy7R7YtNylFK0g0yIwSHHC+J5pczAL2tN6GB9KmOhYLuKDSoCWgbD8CgeZf/Y3n4+42Wh/wLBtrGP3PaCxXxJ4oRiGpGpkZxge/XDNu4H9IexAnkm9HjB+K3Y2HLO8O+RfWZsWj9/Z1+TIVKJrAq8wd3+GvpBAZ8ZfUumPC/2tPXIP+PridLRbnmdz2fGc4Gn9ajwcbwMwyCFsMFGEYl/qjJoAMj4EaHtOO8Jl1kzeZgm+XJ/5dm0ZujNlgPUUkxn1oaNo+MlkyyLnhP8E+RUQr3K8e/48/wEmkkqMxX+V/zbTbaM1BHTweNEXM6UiFBBF8tWEnqzNEJfXJFS8CtLyjj2o18YrRlnlsF4EaGS2XRDNAlI36ukLgryBZvNUY7FGd1GYm1C1ywFCMkxGGHq27ptWZgTBuYM0e4FuG3lQ5c1a6TIokQmQbnCqEIrItQ5NvtetoPp214zdjRcAO+DONN5WawLaOAV4nepGZ0rebaga0G27XhYIiMG4Xego0AIaEWEDGPe9kPJaId3Izm2BxcJ1WenBTGxv3cg57QO2baxM2p0PkO2CR1G7DEy527ALZlsTJCFdtOJiDaXbRib1qVkUUSoR1fPQ15DRkQ7dPa4DIXs10SeiJB4nrFRIDM39aVXRpEEDrpafsMbxrJV/DMR644L+cKJPTwXHbFNnyjm6bvXJv5KtRVzyHaMTMpMzcBUdCPITQFOoRkfjcSa/VctiCBs+Sjb51CWBJYCjYr+lst2aX5Af8eJYw7V6JWyKyqUiFTEloe4SqYUgn1VBBUFNhmRYULjua31AyJdYocqaFUVeJdS8NdClTiwPhjqoh16kiJCxouQEh4JDde3Bf7WGWq6uNzu6ky79ai2C/y2HCs0QtbdtvG9Z1x2XUfbTKnwLsAkfE2F8tJu3Guz50amPTe6jTDwBXjoXshRDUv9JcyMbuYPkDr4WY8Z+SZydkTI/LmBAT3WUoZt8sFeIQU6u810/ax2VUXQWYU8kyr0TNNd9lmD9QMglswLbN8NNzJHnnBA9ur1Vxi3yZwzQyuVpcjr0Vu3b+vW7Tst3iPAgjYWkdDLnwR9hQMjx8SPf/oT/fCHP9S9ex8xH53i7wlZZnkOsY7+CzHr6L8auXHjBmuIXcpO+/9Krl29phs3b+qLn/+i3nzjTXm+hBVyqBXL39YnyzOdccA+w9sHTD5gvcGB0s3XXmMdVlBr1quvXCfPLYixlfyVOQmhkqXNCc5fC9YH/mCO1zYFHQFSZKrgC8f88+fPmu6//we/p++cf6A/vf1tjfjGMhTge3KIbTsxlhyjEYGMIeuYJTGLqVT0H8kbG5XcttkPESHn1I4xo5DEs7hMOyIaLo/N9+5OcCNck4xfiTnPcRFbmv/zr/z3tXz4RP/Hf/S/Bw04/F+xjYsu8GwrmpocoZBpWoeShafAj6KvQJ/xSRwLPMjIV9OTXOR1x0i+VLhVigjZZqZ1/dp1/f7f+2/qj/+LP9Ez1nIj89KTR4/lTzUuORSayK27HMR03aC7HMC/8+478vf4llJUStd0tn0n6Dd7ZurWh3faByaeP/OnKs+VwDlnnp2vdP/eA3mNcu3KFXy+aF+915GLZ2zz0f0HbX/x2o2bevszn9FnP/85Jbb+o//i/61v/vW3W+7ZsBYRvINx7pjyXJVZyDuDQlyzyyyPDQUt/NgeWQodQbugQ6GvUuaM9mx6Z8yNtR9UkacCX5X4e6fJPzJubF7Tsn8KPEFtLCoUCnJO2Hpkb5ORjMVOW5gEJiSc6LgJ+qRQRIhGhf/R5rmnYoOgPgE7Y0/TBYgfJGnwVBX8cuHGj+1m2jN5acJXNPFY4S2VkPxXY+aj/5qLblmHityW7WB/X1cuX2rj3nFwifo+B5IuXl9+97vf4aXQ03YY2A+9vKc8OTmGV4HnzPMgQdQfSLEuJZMcQZ7wfhf5UylfqCevLRw3I3rathP29aF72+/jh4IdfD6TGDwhetM5Z3ev/R9KH3CA2fedbr76GnE/tbl74HnJfuIW+c5r83u8LFyyb3/txmscRp7oq7/8VX2Ww3OfK3k/85d/9U3duXObQ+zneK+2nHX58mV1+PGLn/98o33A2tifaj/mQP3S4bEusfc5xB7CTz4/SgzcDZ0eP37KS8k75LalCuuDp8T9/v4BB6BHyFeV2GEmeCrl1ocf4o7gpeKb8le1WJ4D9ifHR0fw7tSz3kZdcuAe/dd0/bUbevtzX9CNN97S5Vde1RWer7z6uqLfUb932A7cp2Acll5Hl69pLoN8KH9Ofluyh37Cge899uO3P7ytJWdZwg9d12mP/c0heu2yB3H9Hge+7777Lvn+jDlk0i6xMOwudHB0KB+yF3B2sYf3agOH7/sHe4zVpXah4/VFxakLZLeuk31KLD7DDk+fPsU+j9v8M+PjmTh9TH45OTlRZKiUTgec7Q3E0wb5Dg72sUPRiv0cZtMKHSp4kMeWHteSzwQWi0EJfkS0fGs61ktc3hs+4kXBC/i/bPO66Sn5zevAyNSArKYxDIMO9g+w945mM8FHz/xyhznDLwJC0g65ICKUJeXnnhcUB7wgPMBvrzDvej4yqs8QCSadHB/Jc+I+9j3CrwGW7WNZFuxjxeU58gg6bo9IbD6TFxfk1ud6gL/8KfqPHjzQqoaS/r7vtWZ9+4JzS/vRtnz11Vd4GXOEjVaUJfF3zrga8dexPvWpT8l6fHDrls45R0F82QZdXyQFNu7a3G39z9gnBjE94zePnUP0OjzaZ0zsCNbMg+s2//psZ8Xe3v6d8aNLj992iQuPG33CV37C/H+h7CNCpRRyz6x+GNomZ82iftECeUe+RgadcG4S4A42OzcYJMY74SDHjvPgWJFgnaB2OQB0IInLMPsM+iUDz052uweIg6/re235LNQhQ6PDAHHw7rIgQzQZvuu8Ma9akFQgycCU9uFxwEBw/wSOA9kbWZeRAxXEleWNCGhM6NhxIDXL7YEebVCG5PuGxcmKBa8JW9cAyKUSvJUk4clDdBaSlaBnnapHpmi9gJkJ3A36uz0iGu+XdV1cWQgl8BzUjQ82rOB7kooIeXIsJK6ZtgCnAuvJesb+IwcNCTwa6DOf+6z+8D//x7rVrqUVAAAQAElEQVT70X3yQlVk4T7LNijUbcd2CFQKVKSZ5FOpmZ4nR6qq8KjoNJLQKzq6zT4YsLXrAGiDThUZeuyepUB/IEZ2NDKgEz5BmxfukFeWVGbCa9YOvjPdCPOeGjn3wU7+E8QBv7/c5CVAMwuFwgRZuUcEJqYogD1XRBiNBLTRgvh0okUklVIUGY3fjPzWxfqLxGaGtunzUyYdgCOKErs6RkECp5J4Jtkmgcwuxs1SaN9c9G9MRsHvkpJ9lhFMFqMSHNtsxcJAWN71GR95UbHioKunfyIWMsE2E2hsiDFEgV7y9PKHflps45Kp4keArIsXoIthIcf4AePHE9gRSb/vOybHHflPNr1B21v0JNRdJt4dId42xoVU+HexGGir6rFtujNqk9/tQvsMtedCxWOogrNpn3CYmThGzcgy0bZEz52dhQwjhQL4iNSKcWZ/hATfScG/idwx0R7gLsDxnwlWDge9GOhLatF12ic+9ukr0MgI9f0gx0Ph2WO9+RZaiIjdeyW2sT1maPbEjrvsc8OVTCU0IrCrAxFZ/GNZLduIPGsmuJEcMdPv2LW/vMiv0CtZ0LWi60zZOsux43zl/4DHNFxfQ8d0FVKTx3IAPjMWKoKu4TExlgwTAJlHqyOb75iRsdPLY9P4pSvQCY3gdNikI7YjA1lmFkunylK0ZFJ0OL84PdVMjDc68PKC1ovbxhPbTtbrQj/DLBivljsi9OLFC0VmK5bvlAPdijAT9M6o20cDvC3D0A9Qr7KtS6YMXyLlfHrMy7WdgcVhdkqPJ/qvskE3rxWLqYmxa1oVWXZZUJ9z+JQhYnNPWZKF0WDRmh4RIX8HoBcEhluRe83fvrI9/Wz5vdCw7qfo70VGREBvX0csHj0WeJTt+ejhI3V9p4IdzcQvdM94+Tij5y4LSR/yeO6xHKXf2tVt1s98u1LINUsFcgq9MovW+DsgVjLhufexn6Z5lHG80LrGocIRi60eu51cOpHnOdsjUXzAB4ZxLhywbyXWrMOInxx7E7nV8hFCKvA3XESQdqvW+N364zWtWh7JxpNu4aBmQ0JMlYZCXtthLuzhZ/n7oZfvS2wagQaUnoV1y7m2EbxEW+SWpvDXjCyO4a6kemxo3iNxPXH4afs6HnridUYHy45ZkQc+Cs0Nv7a4NY5QyPapAI3kxJk4S3gNi0EliSXTpURke5ZC7neZiKEKD9eDdiGnbdMjd59FlX5x+b5mUW97dvTZ7xmpGZ6eSwKY4Nklu1RFhuo8DX6zO3IBooJOWZL4JtfDt4Jv+UspqjwbBjRN+KyiJ+KoAG8bNXqNLi4Bz3q+lN+oraCn7TXz4LtlxDyyX7uuV0KQLnFr/BpPHiKDtsCmk+hoc9LkF2fYr+u61hbULV8/9ErqlqvJCUGPbcvb6BnooljGUjo51jILcbZGd/I8dkG9NsdaxoQ/TPiZYV+hX9Qu2rf92BQ+I3ZJ+Z8UApxcVKDrmKnYpEvgsJH7XGy3fcZjRBrYpm70QW33Ck3LKIAT3InnpguQjsklPh+xaYC/YT59ibdmvFgWv0iiC4lqi5UKLBWVTOK6cA/mqbHdswQHg1JAm1+0o6sk84QtsUSd+F/B088r5zgOYUbytZ8TRh0+LMRKwaaW13U4CxeiT1MR6kEIVbkvS6jFHPIk+DO0YKiS2Al7lUx1jmc0KFk0EqcTvjEs1FSxZcmEnjRi+4rTWgHX/TADpiJ7RYaQr454KR4D8nPItCxfQW7nCXFFxFZ/eDUfWEHaxZ0f33iq3Cv32FICh4fWtoWpyiyKiIs2wxoC+EhXWgl+28fmI4UiQsYTl9tcEh0jgha0gjg/rjTYCGjRFwoV7K6LK7gn7dzkm3NWRLR6gBMREmVrL7XL9REfVOza9b0sF4zUU28AGHSrhX+7zNvm9ntrD8sroTM0XI/Y8tHHl/GqISC9vRf6PFYLfjvkYGKfg9BF3zMuF+rwiw/IPJ/c4nDlNofsu3v7+Dw0Es+ZoYm48Pe4PnvyvM3vR2ysP8+h5s3XX2fzfaCR2PBB2IRur3K44/nSY36HsTdBw/378C3Exgitp8+ectB0S/7EpL/C4f69exKyecw5x7r4wO+Yuc6fBH3llWs6uXRJV69eYc7bUwXWNCt6IR6HBG/pxmuvorN4YTnLH5ryXP868n3xi19k/j4i92zaAY5wp7BZ83EmOWjiIOaJfCjwuV/+gv7Re/+5nD8hLceFS0Q0zwTM/OwSCoPwO1q+jIiP/Wh/Nv2ZI1v8w8fACYxldr02AYQutY0F5x23z4wJx0XElv62bVLBT6b7v/6lf1Pf+/a39O2//kt3KS5oQ0iKaHDmI66K1BEhP3Nztyx7PwyaGcteozRd6Zyw6Qb/yZdZU2ZizI8uPDY6rv/r//r/UPt7x/rWX32HGNohBg7lgzfvtZbrUYudPV2+clX290cfPdBP331P77z3vryOrBBw5hvhNTLHKFLmO7avmRlQww6SXrCX8sG712jXr17nUGkHnnsc/i318NEjPaBYoWu8eCkczL7PgeSHd++p9AMpLhTYy8V2reg6E3c2VYZUIlSoBDrXOmKl2nJzRaaKzu7bSkG74YwIjrgCebkxJiYl+cBunKBfa0j82K+1CvvOmpmfTA8GDX6xGCSAMopqwxE0inxFhOSiv3VB5+VTiH+RioiXTR/fExnNfobmy4wxWwiXC/BK3SUUH+MBTp3Y/pjPxxXGPzrQu4Wp8njkUUF8DuT3a5zD7JReRaGZeerq5Ss65GDZMfDBBx8wvj+Q1z72+Yvl9uXJUVvT7/LCpGdfNsg5U7wIQTQltsxEPzPBYDO+6VhH9tislmBci/OBilzwqwJC6rJQUj678fr5jD3Ac9buDx4/kg8Anz59ogl5/eldH3BevnyJPX3P+npHXqcfH5/If33ql0SnrN8zUv5+ao/dgfxoJiv2on4Z57zmmPWnk50zbWfnjJLZ9NlFVhE/HUjhu31CLD1//rx9qMASF/Kf4LHL+vkRB6Dvvf8Bh/f3sNVtuf6EQ+Yf/PBHuv9gu79Y7Owi6y4oAY9B/koc742ePH6skbVCjx8CPovFjgpry4ov9jngj27AVqFh/1CLgxPtHV/StRtv6PL1G1rsHtBXtcbuR7RvcPATDpjvP3yoH/3sHX33Bz/UQ+iL8aMSusTLhEP2Pwtyxsnxsa7wnJI8NlecsT1HZv+HxFeuXAaltP2D84pfci6x3cHhQcsRG+aILEVus58cGy7n+MzP59jf35P/hMNtryHW7G+fQvsjzpw8Lwzw9wu3Ag3HTRIv3md4jlmxVnLcGe8IftevX9PEfurSyQm8F6w5NzLOFWLU38HvfZPnK9TQRx99pFMOjq/wIs8foLJPvYd13DgeRXCWzJbbu64nB6a6riOuRvL2BO5Zi3txWcYRPUfONCxzRKg7OGyxdsD8Z1t4X/KUg/mRedEvX06J1z3iwWNzf39PjpeI0D5njY5Dx1oHvyW2tGxH+OI5+I4Bj/cd9r6W3bB+8XPl2jXt46Nz7GqaBfktk/FtO8fPnbt3iKs9CT5L9m3+ejXvex1HJ8y54hqGxfalJnY+ZD3QZTY7+pzvhHHjuSjEmCQObac16+OJuM9IHULj+OQIm3XY5wV4a11iv+q1xy7nMD00LRPon+iP4/gTFeAXydzOn0lAE8XBaIN7EHtgCc/he/UEtIPCydaJzYMi6PTz05Y8J57Uks85A9STsZ285pDACzsfFjg4BwanF7QO5CxFEcG4qbzNWcmBHhGyLOZvOXzAvc8ho9t6gttB7nsl6bvNfArtSXKrGOmcQ07zHEjKDrBIgrENtBG6EzxGoCQHYlAj5tsA7djcLAg4J5pKo/WqJGhAZPqW27QmaPmtl2WzPoYzTJZUyWyHSZbP7aa1hbFtUoZpsFkU/JsYBCVTHbKWzGbjQxbMBV2MW2OGZiiB7z25IY+TmeX8s3/2TzVigw57TiTmmTIxgZWSUJYwI5PJWhWf2v4JfSc2QWOmzXR8N86ETnskBw9UcfltsfnP2EHQ9YLcfcZBIO2RfLIUedKJCBbMazmpVGCtbz/0cJFsI8fTMCxI5isG+KmcFDw5efFqmYau12a1oay0C5zhI0IF+qZlGMtpn9ifP+9PeFSVRF/g3a8Qh2UczGM/P09MXM1nyGV9Ruw9kkzPSXiO7Q0LPcvsw/eIlGHWTAZ9P8g6bIA3frWdkceylJQ6fiU8bMuKLSt2d1uB/wz+MUnwFQ4gi7joTw63O3xsHrNlQt4IgDNV+qKEXkAvKSU7dVlkuywWg2wDIGVwyKgif1+K9ojVvb0dDcStbVoilZkNrh86+YqItuE44nDeOlb8OXSDbM8Nk6ZhStepQG/GRjN6mkbJlGPFMGvgJvRz38vJzvZbnq+0xj6eFCp4LuLquoJfBH6hf0MMruSFlhu90KrArFjkLVkQUCVGNiqZ6ktqtVwjW5U/Bbm72FXwb+LAXqxYRxaOlsl9XaSGrpcPfQcmiHaAn50SfZ1nPGlYdsd9ZEBzamO87ztZTueMCu2NJyLrho8qtqnYQLRbJ3G1cawKTpX1t51Mz3EyA1+Q2XWqKtjQn+5PdKnYo4NXN3gcgAt99yeyQFaVZ8s2Yb/IVNcV9cSHfWv8kqnFYtFo+nlDTPl5JF5LyebTFQsZt4+M3RE6leDo4Zf0d531rI1uRbiE3gzPRRtfa/kyPuaS+ZcsbkKuKsNX7BAE8xl5fI8DgJ3dHawiJueNEnr7O3vag1bPOBnh73xboeDFaknHXqjCz7Sa3MAEFCKkbQxNvPV/0d7W+8/jTKNgg8k40CmlyPI6p9hXuyxuba8lMePFmxfaa3xn/XfJWx22y5INx/DGd0zYDrscLEAS/8+yvXvixov4FYdnbvc8dnZ2Lv+5/cgCxWMvEXSfHGc+qNs2/Ccnx+CPjLs9YnqjibgZhkFPWYR6jjo5OVFG4aXYoSJCAwttvyB7zkuOJ08eN//a/isWUWvmRMthG2ES9aWH3kQe3TS/LxZDy5eWd2S8Oz42HCT62XawTF3fgcPGkf5Ad9suMtWh3w75px8G+RlhVLCt/WMY22kHe3pxOROnpuc86D7zss9mM5BaPrQfpJT7bH/b3CXg5ec1sTlDJ0tR8K86diIavGkGdMzbdKkqwbN9XXdbRLoq191nWm6wXH72+JrRURAyryypyFCUkNtAJCdWRSTPoTR9F/KCYU3HdvOBZpBHFOERbTTus1Ysll0Cms4Hji/jdCUV/LNtZuzREWOOU9MUmC4hqR96lb6owx+QpmWGdhCLVVmwCaXSyv5ee/jFc0rJ1ARN67ZhbFj3grwyAYrpZRZoDxr6BXSy5dNA55IJmOnDB1sbzvJaNtvbskaEAn0iQlkK8liCaLran45z32derogrSwKXKtxLKZrxp/3tMiOnZVwTfyMv+hd9D4a1Rz9ksW8KvExvQ1wXhXribdF11Co5Y00hbyB7gJnAOnZ2HJ/IN/yCswAAEABJREFUN5LTmuxs103DtrC0Iz53+4rx4nbL5T7L7OeKDzx2DRMBZeSEvCJCJYvMI4I6shR0SviqXVXGz0x5HqnQMT+MJOtqMhFBq6AlCbwNmzTbOIJ2AyjwR4JSGYMTQKGIADTgHYKQMoteXpHCBmMbEzN5w+2wB15K6AtugRAu7osIBe0b5l7fh377gqqgR0TKfq74yHgbxt+IDaXgJ6AkZYGhuMf2ThX+k8wroOvniIL81GJbPDR8sjVDYYa2mx3bW9q0EisRgczwoB9xwcd62KNSdHEB0mpu+3mzYyXUERMFf1i+Eqmg2Fa2bWkyhyKi4b/8VZkTrKefXWaIVvOnuO7487PRIvEJQPYvYIoMlUwVxlYpBdpSyZQryd24W1tWGacV4m7CR5bJ9BXmPsu/X5bqwYydIuikx79dnWFqu2yfQ+Yhrgh4yq30AuPamrwzYIvKs8dKhafnB/9/KwfsAfx909/7/vfb4WVhrpWyHX42e0Bmd2dH/o/ljg73lSV15jUtY3RgXC1YO8FWx0cnunnzdXmzv79/oIjkYPuJ/N29dzlI96HCmhjzes7rJssyYVfnvCVx5faJMT/0HRv8A/lQx/PqzmJoBxU97U85eLkHrTscqN6/f19379xp38Ptug8mvvSlL+mXf+mr+pVf+mX5gN52ff/99/TOz36mhw8eyON3l7VsIrBtmPgsKD4Uev2NN/T13/y6xuOi/8Vf/5+BUIu5iFDERZHjEYP4B1uGofhlO9jnzSe0uz4M29xlP+M+YqG0sQQ4hPkhn7rPMlqGiFBGKqJBAMAPtNbkOV00Zab+v8T9edxt21nXif6eZ8w511pvv9uzT5v2xITQGAhgSKKWSKMgdqAf+2tVoQil8gEvhQJS+rlKaXlF5SolihdsKetKJ0oTICEEQSEJSU760/dn93u//Vqzud/fWHsHPvdz/02dudd855xjPOPpn2c8Y8z1vvvh7fv0+YtX6J9//z/WEr3d6ao+JQ4/G85jjM+0/dw2rTKJQ2Cse0FnMA/QMB89dR1dylLoisqLOCKMUes26Pspafumb/p2HR6dkH87cv0Sn1jKG3a3bx/ohHqnbVv5RceDr3hFtcUONY3r6hNqyYhG1tUSe0ek/C35HTbx2m5edXTlyjXZ1i3z0YMPPkQdtFADX/5mvDeE/PeEV/D7ADYbEfDK9Wt6mpdEB/47yfAG8wp4RTQYl5ShiFBHDKxOj8lPJzphcy1Y807ksyTflBwBGzV6jiQuxRwhcPusccC9614w0ZRyqqj6nKQwLUnjMEGnqLGuI9ZX+M6StCcQgQ+u6mmdW6ZqC/egh4iQcflMcAZtdCn8g7NeI5Sc8ikfk3/I8ALAVBSJ75JHImTa4piItd8412No5jMBy4lAE/5QdUYrqITIldZEIx/qcWl5cqQz2ztazNoap15fnT9/lo20M3WT1fF5jU1bw8+pl82XayL/tYIl8b9FrbvD5uMOeWeD2r5H30v82GuvxD8b/CYiK22vGwaYcIzAmqIU9fA58hDAmoZjb8b6ZYXNWq4b21sS4x997PGaH/w3tv0bF85Z/hvYylCBRtd25KrzWi0H1gf4BHgXbG6+5jUPy3ybB/8G2S//0i/J+XODdcmCOts8ms4I/EtsWM7IgZ/8+Ef1LHkmcpL9ev9on1i4pau3birxhefJV8/y8sE8WK9z+JyTN7e3tsmzvYRcjh3LPinqZv+KtWiEeLl4Ef+fa8FGvn+TrW0Ltd1CM/JiyaKSiT8va/0WyLbJ+nu2uaNN8vFpP+mlG7f0Ihv3h8Sk32vdJD7b2YbUtHqeOLt9eKJbxPGTTz+nF6+QI9Ht7pmzunjPPbr3vvvqy62ua/Xcs8/q+Wefk/8Mj788NUcXgteB2Jmz7pmw08jZ8+zN41PmB/uB7/f3b5MTTpTwmszLLbS9T2D7JXl998yePGcswOPTdYbXTHN07j+J07Yta7lDzZmHXNc28OO5omQiRpFtQWaum9QlUwV9bmxs1OvNmzfVYutEN1533WINtc/LD6Fc93VdB2+ncp51TdTAT9t11Fq9GvLF7u6ezEtQtIwo8JR9g7oXQG7yWqpkgirqftMp82yDUCM6DOg1Wzs1n1lutxm3fW9FHGBa9o9OaszYvz3HlixCheSHXt5b9Jx4wEa8IrFxj5xD3YCPTDlfZkkt0JH15LPtWgnELbYJcmlEKOGjLQU/X+qU+tZ5dWT+P2UfrCvAj6HT4yW5/Fj3XLxHl+69V5GNrl27Tj4bja7mh8qYRNtA21R57PBFr10d24esPa8yx76Ir5eS6tCh+fG6dEEecA6wT7/04mW5HghwvdyffLkZ+HTSd9K2EWYY4pTNDG+ujEwCdjYn3W7WYaR27fiBOfiMJDWPsxNuk6CdMOcEnR0xSyERLjVzAZWJM+IcHocQgUtwqQEoBh+zmbNig2Nrcwv4eXWgDjx23IykmNzSEY69SZA6yEy3gL/rZhXWPJRMktycBTcOB52SCWat6UKsxdkjosK3JAh3rphIzMqEHH4+Jel5w8T4LLcdXwBEhMyj9TEyccjAPmmfpE/RqGMIaLcZR9d2KpkkB3jS2n0MAxOquBz4wXhwcFGCb0Wwn5AYRvp6io3KK/0jiXLNWyiy6JjCKFk8CP6UoQG6/nMhgi/TGCwT96UEkwb0GZME2oRNI4ICqSE4e0VE5aXD7ke8oDBtjx/BN8FDaYq2eQtWoNUje0BrAq8CysjWtuCBlu3uhDFjsnKbN0RtMwe0ZRmQxUnLE4H9yXgG8K0DfaUEV0+RdkLSMd0J+pUffNG427YliayQZSXzYfpLNtoMe4ouAr5M0zYzrDhGZB3NK8AuAHsKLutlIjn7jCAhsuFk30juU6FSiiJCDXIPyG99uq0k/mQ58SNPSA0T08Rz1zSaI3PDuISHwjhvqi+A28FfAxxNrsfad0zXeAN6BZ36muIf+mwZa3qTCwP4Tt6MJ7zwEd3ypkDgXMbTZGDDUKGj4SyZJP1THR0dqtA3ocsCDevOurRvlyz0pTwJZ6acYK3zAHtxn2WIUv0hGGtbltKocFrWT8kNb7ZBj/ziWLARG5nyZJVNUnQN4JjqtWHyNq0R2MxS2xkCD5NmNcZDidz+dsQ4TSoIZLgT/OCYzc+IwN6jToiJAX8xnROKhRX+1HMuiZcB3G3XacDeltV+NrIQLqVRRMhH23bqOD3Gz1lSg7+V3DaE4wiNQYW2UtARVyFj17bV3+yjLhASXA1tpWEMSHrG37p1Ww3P9nNv8GYW8E0ynwN89fCcpSjR54hNrO9UyDgHitkGeLfbbwP5Gaz5rJM3rFrwtoy1vc+wIHLfAn/tkEPkg2TRsQDWfBlXUWpYjTq8va/MgIdAClX+Ru4yok7qAxO649CTsTcVj4n7g8N9cuxRhbVOEU8R4OBckSeP8asNCi6Bp+062d9X8N+iv33oOfbMr+VZYh/n6lMWo/7GiX2wbVvsPVNBps2tTXL1jEKr1aydaU5REhGyjhb4xJx46sEdETIv9h3LHhGyD5SSbGZvVV/3YnxEF6Zd0FUHb5kF+ZNi6VTmc0DvttESOSbzD88KKSKAKwr+DeBYUHjs7u2pdK1KU7S1s11fBIjDBUvbdfXFUTdr5U31jY1N5rBDOY4iUsF5eHhUNzIWLFb8DYMOXA24Jmw7kQtmd+bDiKjz6YjPgh6uJlnO4MGwN9m8sF94EVmyYO5Rfu7aTgt8oCmJv5aqww6+jHuJvl1sV51g45PTU43QWeKDK+hbftvSV7/wglQtpOfkKetH4LR+bTfDmR/zYriReHLbBB7ryvQGbGSbiXwaiqqHERlV71fyYZ+rY4D1eM8R5tM+aBsPxHDbNph3qrHmtqYUWS+ZqZEYAp1GkRvQb5ZUumESvs68BpHEp7hU3zA/5sXwgEjILw63JfnAz8HzjNrB9z0v70KhkbnBtOmSddFgsyhFTdeoLY0iAh5HrqkV806501aACTiaGO9262657DXgcwN6H7HDCho9z6fYZ2BRkFkqngLf1k9IyDkgfw/twhPPwE34RkQAG1qxwJsUsnwDOg50UaA9I/6tqwm72A9GaIrD9vVvxo34tdsSXWYG+BvOVn62jB4HOJ9JJZOroIGs0DAtN/jq+A76I6LGFSYHvsDXknlnhR+CF35G7AkZ2YZz4to5Yw6Pe8TSjuOeeFgQ3zvUiy33liHFv0hN0LQsJbPi9LPlLtiia1uF/xluQj/oJuHFctDMJ1TQp/3FOGjgE8qSaptWuI/qwVjrybTddxe3+yZslYxKHkb0z6V+ShZaA1mpPahTPQ5mhcplWqY5wU8A7dPttn2PzQxrPc+QuZQi8wwyPsF4mGGMP8bjGriBX/sOiPGHVfWjJgr+PyoilJkVx5rOpMayaX2YZr2DAceX9bd+VsWTJaCpNY6SKpwZkvkf8ZuJcT4LfE7Ik6VowJ4dvGfCe0nQwXPlg4E8cQueUnH6PiIqnxFBr2gPmWhP/JunNS1koTeBWXQdppnWNgJU9Ux6Q7gDfdwicw9/1lFkiGFGWc8CjwlfEaEErsUHSsk6v1g3Pgv+k4wzXGaR/aRpOjUVtsj5x2eWAk54wS8zUlV/iOsYnqpupOCff45mLiQ/RnDDOZKrGuyRmbSHu6qtSqbcBgvoKtXwvKK+2SCPI6V2d7aYzzblGPFGtn+D6/3v/3UdMC9HFhVwCmw9+FvHgWnhqx18WicFObzZtLW5Jb/oDok5Yq7Njc0qozcxnnziKb3IYtvnLWoWQNDvUOsev/heUkf577d6TneeDngs6M1xsgVe1zcbzBPrbwBuVp25bnjuued049ZNuR4r6E8IOaIr47/JHOa/Hf84G+qP+k/afOJjeozr1atXaq1hn8gSCmgNyOMxnzojJM6263QKb2//4t+ujy9f1IevPSXbIiLoDtWDSyjUE5sjfiv6ajs/BnR2F15C29gtS6n2wLTysSIv9/gX3Qr4N3y5A2O7TWsvxHZFFYYfEaZofPgy9w3w3/7GP6LrvGT4J//k7xM3Q+VzvKMLAVPx3CFqX8nIis80XDt6bhS0rA9xGN78e2xEqGSR+8LjJIVUn81vlnXfvffepze84XP0kz/1DtnHT6jFbFOmJz351DM6Ze5q2q5uDG2ziX7+3HlFSWqpo3r22KFt50p8boKC8+8jjzyiD/z6B5TQ3909I39Tc2NjU55frl2/qSmCDbcj+Terz5w/p4de+SoFsB/56MfUdl2dWy3HJH1KLwnuCZ0XhPCm8A5zwx/56j+key6el38LuE3HH/6J7e+/715tzDpUM6GDVIJnsl2FhozUz1wjQgU9DMhgnkZsbXfY2NxiU3ShkgV+Zuu6C5iMVGDvnhyXmcQD+BlfbYbdgjYowP8g04OcIjxGMnxEKCJ097AdDGe6botY95mOkhaYSXjgThMGMSxktD6hxI1xuKFeARwZ6JNbKZAdnkpWZAr+CT0M8H+Pv5kdmLIAABAASURBVDHLfOsXbwM622RN1pIXbt2+pdvEp2O7JY8HMe155oAXGvu3b/NedZJxnLLObkqSMxbkTuZLhE3onIL7FhuyR+zRHJ4eaf/oQM8+/6y8eRf0M7jaNCNge43Lm4wwW78B7i+0iL4sxRcdsI9jf7MEpaT8t/zf9773qpSodN13AG8+nZOW9ldqrcXmJv0zcKScT/yyqC1FiU5c73oD2ZvHI/yO2DbQi+MarYI7GSddYcP6gHXM3t4Zeb/Kc7I4RtdInCfoYGNrg7kWqeDZ+jLdm+hpc3u7tocS/yG3shmfpWiEvxtXr2kbfQ+rU+hE9THrfsFaJkNqyNnO0UKOpy9f0+Mv3dBhs9Bxmen567f0DJucAma2uaFbbIwuGXPIWuU6m+/+0zEjMia23OSFgzdyvRbc2d7UyJxa7YJMzh2zbqat7S3tndnFpJOcf/f3D+X2uW2PTCM+uCB2F6zlNsG3Ad8ttPeQ7/y5s4wbdXCwz7qsZb3caCRGB/RpfzxiPrLOTtknc33p327vulaBkG3bqImstKz/kfrJNHrqXs8n+6wRJ2ySpdQXLVexxQb+umAOPLzzp5+D8a59FrR7vjkHPxvYfZQ0Ectb3BvmiBd35sXjjnm57DrrGi94L790WX4x5Fp1m5dOmkKbjJmxwT3YV8l7udjCHxr2846ZL3q1vCjxXqPnL+fDXdbZG8xz/hb9bXj2n6+27IGM1vEh67tjYqFnrrl180b1/Y4c543ynd1tbW1tkGNPK36/0GiaIvtV4TppUnDdPHNOy2h0Gz9HNGUBhv2NXfLx6vhUTz/+lF567gVV3z5wXj6WdX6C3DeuQxOdkiqk+oMLNlqyBzZhW9vD/LjGNk2F2Pzf0UXyql+IGs791u8a57GsR7/sWNt6MEsv65kvK/X/C4hHhCKiOmIqatA5EEqm7Lw9ySi5jwjNcN6Cg0wYeySAbDQXbIcE44TBIwI/mKqTeYxhkzZfx3FURMiO05MsJsaLwxPGisLA+E7A4z6fbt8kOTgIne3aptWIs20RECKYGFqDxgFteNMb7uCNCDlANEkDY9xnHniEvzUfbhuQrWkbnD6r/Ja3kNzsfOanZDEZo6lnlgJcIocUmfJipNS2At6p6s56GNEPEPIRGb6InKFgomWYMoLJjuY7cA4uEzAv1rGbe/hu4CUilSUZD350PImxAQ9cJ1CIaxboi+CjP7MoS5EnUNMZCEiZXqzxAMbisZf14kmqbmZabyYa9GbIE5/xVDVHqAavQm4L4DyuZ0yd1LBjItSSycfBXO+Z9Gs/E8eSgrYhqbvdtrJdCvxN4AlobbMYNy9wX/3GOHw6UdkGXduR/DuoA4ESrRPj8Xj7xcBmkHH7nJB/Au8SXk6he0xCXuJbLhwRQyWz4rJOzMOsa5kgm3U7/lV1Bo7WeodiA58t7dVXwetr2FB3zgL/6ZO+nc1N3XP+gl754IN1wjKNLNglhC2KPMF0LT7MBFZok5nHgJ6szLMnC1DRTCP428iKpwWHF2mztlXXNPI3iwOd4xDyNxrmFKOeCBMBI0OLxQb+lZqg482ipinCOeWJydeIWPejS/NomTzJzZiws6Ssr4HCZUIP6+tU4a0Hy2r9g6LG14TctmePr4rD42mSndtFkO10wMRiXZ9gB2+K++qJ7BT7OH/43pN6jz+hci2HVT2brmjO5Bsoy7iETtxvnyASoKH6bWTz4zg+peAxnZIFXW+oFHSPnmxD631O0TFjcvQ9aqK/keUYiI+I4D6UmeqRPSOpgVr5uWla3jAfCgiNwE7obYKXKjf+nVlUdRyq8BN6q7JoffjZ9htpN5/G3YPHz2EQaIvTMbUgt7mYcLHZYOu7udK2rn4HnCJlHfgsCGJcArd9wPnRsWT+BHLzusAfNsEbETphoR/I2OH3Lmgsj/DDVb+U7ZYltWLD0EUTw2VeB/Qx0RnQOjo5Eo0UyvvaoliboU/72AT9gOARxd+87eS36rbvijxwm4LVf9bBk715ziYFqCLiU3JYBhdx9o85hap1m/BZStFEjjYeoXPTsT2XyDHSbno9fgUqukdYi3VORncKYZdGdKghdgZ8oWQSHwuZRkexZfw7uzsasIfnnoGYeYlFs/8+vHV1QDHoF4fWqwuTCT2AULaVc0xmUY/vj+Ce8AuPd96y3azDDv0Yfomv2z4zYsy0DOv2UuWbiLklupjMqrIk96PsHyMymqb9po4DxLJbt4E9emzTNh2iBjmmUUHuLI0a6LqQLMjt+0IOMOvmbeRmJGcySChsTRObmK7x9ejCfdbXKYVcpY18lmFExt5xCvMTNudCTPToYL3BHujXPlVhoRMREmdEyH0R2Jz2EXw9eltRuLbwXJDZ9GboRxyWLbX+B0mVLGzqDFqZH8YZp3EAKhQFD6NAq650ss+KicvXiJQ3HGw/41l5LDoMdDfSMMKHxxlPyfQFeF4AKzWtH8mjkybDKTQyJujjUSM67In/dVtoQh/G2yCPbWWaBb4ZpiwFGVK2jwQ+/cbh3LHGNyrhy74atXuUcaGy9RO+YFs4NjyvWc9ZCr6zgjY5OpOXdfNKIyKVpShp8zlVIQ1TtILniFAEpwLfH+WcYXtM8GabOC+bVpasuk3w2D4F/iJV4QOuCg9ugwF1bUPe7cA4qsPfNojj+ayT+/wNsDnxNqEjhmlOXi8FHsNPnPCXGYBOcnvE3Q4Pn9D1Wje26YqN7NEKm6QB/x/w17vgE3jAJvc7hxrXZJsBsMJvfW8YnxGhkkUBHxF36U3yrfuNKhQaGOczM+V4tm8bT8IvDKMx+ICf9EBJkcEoxpFLrGvcpfJj3iMkx584mlLW9IG27j2ux8aT+4hb35cosj8kSEbLkdxFqtIvqeBecBARXCbaHQcT8dhLNPmHeZeF4XRO4kJzKMEVGXSNSvTQI2cL3bU+UyO8JHgjEhjVowBHU72fkNmwfljra2LMqFKaCm85Q/xjAKwrElrUv6JNHHAP5x4zKUIa0JdvRmAsq3EWdAQoL8dHLiHHAzf45ACNiVNa3an13C6BSD6CPvePtSUTahBJeHBv27W0pzJLxWlbRGTlJ4AZ4cX0Q6ECD5bFeosIZDReTkNPVjv3+LXhfYpjYpzvI0IyvqoA0Rp64P77tbOzU+ma1vHqRLcPbuja9auVVkRUXQyMmcQRCU3kSGlre0POkZ5LvTGwzaaJffL0ZMn463rp8mWdMNf4m6OHzMWrsdeSeHfOsB+csKnknJ6ZxCDzIBsv58+fl78tee7Cefkb8N5suMBG7AWeK37i2vnmyuUr8kaJ53PPZZ3Xgk1b66QZ9w2+s8XGzWte/Rrt8uLa/uR50NfR+sFfsoR2mW+r/CWRN0WqxlbIyQdVcT/K8PdcvKiz589q78Hz+kcf//FaE971C0AVgS3AG+jHfpF+hob7CjbzGcjpZ9siufd16doBY5rfEfgQ/xhbsqjC0OZ2oXzDV/7xhwjgjCwk9zu2267zaP3vb/p6/fp7/6se+fAHDKEIgLjzJcS/4IGP8QvEQRuC0iIZJqEdEfRANJK2QDdFkUBmqmTq7gGEMmjndFtE4C+D/sQf/7N6/Rt+q37kR35CH/7QR3Xj5i2ZR4WqX9yiDlsSKyN+JfAlcVprBOar4PluLD/66KN64onHWRd1unjhojZZg/u3LVps7XlhSZ7YoPa7fuOGDllfvfJVr9ZHP/Zx/ew7f16/xuZpgHdFToZpleL6bZLjq2TCysTSYFTL/HAPm/Nvf+tbdUSNtYvfHO2v/6yBN/8Swd72RW+RbWWteG00QhdRwBGc4oxqB8+DfkJ5cv4Sh/3BcSKgGvy3FHQIX5533FdoxwVUstQ4HLG5xxf4Na8hyTqJCEVyhtbm8qDgQevD/hEBH7T7PrMoI6moyQmA4J7kqpE7PsCM5FTDgU1jfZ7IbcBO9POhiZ+qODJTAb6IoI2TzobnhlsGqdDu+dXrSuum0HeRmOlZP127dpUN5iuSYbDfpFDA19bGls4Qmx36TwQuIQ3UYC88/7yeeuqpanMxxjWAkHuGnSNTp8DssiF4Si65zQs7826FTOhtQqZkTEG/N27e1Ix5f3N7G/pX9fRTT+syeQNhdZG18Zs/7/P06odeoXvvvUc3eRHgb9z79P/B43ViO5+pm3XkoXM6D7w3Cf/LL/+K3ve+91W8dl2vF13/zoFtuxb++7oW9Z+revWrXqXLL76oZ5Dlcfz4xedfkHGIOeUKm7L+9vR58p3jwBu0J2xw9uYfGb0PESVZH2yowWdu7e/r6ORY3oj9xOOP6v0f/KBeAscIE6fEUU9uFTpdkEMxjYxzRX1Z8KGzZ89pRR7e3tnVCTXrARunDblCSp14wxq6kyTvm91k43ZGPXQFm73/139dl3khuXv2rLrFrPJR8zd5G6eqG8pPPvmEbt++KdvZ/9HlFvsnHbow3KX77tMUoSPi8vjwuNIyX97Pm8067RNjN2/c1O2bXr9tYupQ13ay/RxjAU8TuW4J76fQdCxcuHDOrTpz5oxacsCC9eQ2G9qeg2wzzwmOYb+A87rPPrHFvGQ9gJg1+qFG/OQGvjGguwI963agbYF/teg6M1R9CgayFHktdsr8dcwLCP+m1Ip15AId2Tf2zuxRZ26s7c4m9C3ykH3yNi+XVvin8a2wD2qQaTTY55Tx9jfLZX/zHOb/i+AEGSdNlfYmenRuMI19cF3FHllK9cfNrU10eYJNWRtkwUcW9cVjod+yKlP+rYPF5kJneFGgwI94gWJ+vBm/wX0HHxvgcRxtbm7VNaT/T5MN4lMcBd1KoQkdLeH/scce5+XSk3JevnDxkgSfA/VuoqvMIvM661pGhHrsZTqWaSL3jvih//Stbej8IBz09IjNdXxaEbwUWNUvhm0Tp64HDniRAIGX9ZMvK/VPM/GRmeCQt5VeVBWcxues7Qi+Bmc/lp99zrxJxXlyeozzDmraVjZYZMpB5Mljsdisjmj4UNSgTPrtEEscgSb5fpciMzH2jEX1nFM4ZSFJJ8nfgTHiUB34B5ylBI6Hk5iO8dpJXfQxW9dJwXS92J2RaJq2yHwZzm3icH8kOHBeO7Dpt22rHtwOgg5ZBxzTp6A7cZZyx+TQzVJUNyhp97iRJNQz4cvC0D8ytspP0hho931Pm+oxoaveaJWR6KPRFEJfk3xEhJrSqEFub1a1TcOkPMjjR3BnQhs+uVXJhoAbCXCSIzpdMjn4P/csjJ2RkEFllCrwK9Cbr9oAvXQnSEZsbd57cPZMxjKg+ziDcU3XyqeTStO0WhHUgSrorqBL3r6tSFgTeObAzrpO7qttxgXBU4pYLurocwJyAd4Ce5efSGwBL8W2ot1+ccDb7pPlic6eO+ehWpEs3b5Cn7aLcfbwUvVvPSO7AW27kdmnhVdvnFW/UGjkrerIJOiz8QYSTKIyJT8S+jyi91SH7njElSYVblp4muDNvLdto47nrm01n7WazTrw9loy8Tr0qgzYAAAQAElEQVQ5m78JO4/w4rEr/Psci5NXvPIV8kapebctIgu0GvQ3Mn7gHDUhg/BHy9DAQ/VVdNpB7xQdCx6C/ok243780cf00Uce0TUWUbvbm/K3F3rscIzeEvyBvSf4sO8GSEfwm4bHmxfbW+ilxb/sZ6iMiWqhBYk/aY9M9SR207a8Hlsi2UjdkL+BuMkENyP2Nz0pgsNF9sbGhgxnWrZXj61cnJ3Y/il0cKyR4mZ7a1uRUc+GsbanOFps36LbDV5ONCU1ozjr2IiBHSlCPqzjA96y1/izLtCV6JrQTQFXgrenADROx/9IbLZNqwK+pi1qgZnVBWBjdJ86IxKYgo+2KpmKCFU84ApJLmYD3NzyQat39FmIEZ8D8WP5S6I37i3XiM2SZ58glCdr68Z+G1lQ+aS1HFLFDSHLMUoyTIM+mrbTErs6pieFlvCzJBYqb/haj3wRKdMoyGb8I7oABW/ST7jAKz/9MU8TN+a1bRuNyOB43aEASoVKpHzYR1p0NhAzEzBuNz+FuDFdYywlie6JyfmUqxQe60Sm0IDdbScXXV3byjHfw7Mnesd8i0xd02q6o58BOWwnGrSGGeXFgWOqB5fjOEtRj14TfZq39Vm0De8u5EZ8vUTI8pRMfI1CjrErXhb0XKOE/Fs+LmoOidcB2qGE1wGOg/yyVMmU7TybdcT0UkcUGh28BrKt0MXt/SPJ98TFEQXr5tzf+Okoto7rf+gkNFESHogLy+Lcs2TDf+2vSx3wcsk5zXYYyF3u87XA2yax0+DLpWnkw74TJeHPc8WkyTaF5wl7T9hkwveXFISOM9/TJdxHxm3dTOi0XhnneTzh6xRewKQJ4OC5g8/SNvJpn1qhX+vKPLTowNem6ZCKUTjOgA5Mz35Di9lURKjAN93yAbnqV75nIDbzhq8qXGYqgbds9hH7vq/G6StQdWwo6iLJ+iul4MfHypKVb1hXjQ9s2iOj9bHkfkAfPbo5pnBkOPBFkSHbZGTEiH8M+GDVOTFUkv5IQNHxagAslCr4APqgT1ofvTfO0UsE/gO9ERoT+HrwWeaRfLbiJZTcD1y/HDTQ1qMr90kB33AAfGYqiaGSKc/xDJHgcaJvxKaD8SOg4Uop4Onl6xzfsM061zPETclU27ZaIceE3NXm+KnbwjKB2DgykQc8jtkTFnIDevrNdNqukxTV9017sGzQHzBiKamO/ojQeKfdOrRNI4IaxnIOWhELxtmDWxxz5oURnhK8HTyap00WDaa95KUnE6uOvVg6PlSD37T4+6xrgQ55AWBZMgvPEzRGdKcqq6AZ6AoStd00fUqhpJ1uFcZlpiJSHogo8jEhz8RD8FDQh+0mHkzLPDZtI4+ju34c/3Niw20ZCZ+NAhzJoAKhhJ7l8mm5IqLaiu7qv5UviPi6Qi/W7YR97e9uOz46YXE8wOIk68owwWC/LPC9eTVv7gNAEYFsKQbItH21vkf8MOm7e6pO+gablPwzTdiWD+OUAj5tt14NtjEN82Y6IWlt51G2MY/ovfFFS2xsvY34qfGM6NLXiJBp+9m6opmhkwzr/rtnhbkztkH/kVDjk4gUwQ2japskxweXyot1ZVmNJxljUN+b54hQpclYw/HIneR7n6ifoROnOEe5HxRS8OGBDzfup08CV/DTH57RY4DN8jKaRmMTcgXDg2daEXbCz6d6palegeNjOoYyn/RowvaRRRPwPTHuNs+HwRj7RK25zBDPWYpGwzHnT9j3DBsIK+awkb5CrAQclGLFTeZQo/UK/p75ZKTl2rVrLMSf0IsvvLj+8wbUoK4ZTrnCGvVDT07uNZoGvjmn3vNm+j333KOzZ3Z1dm9b5/Z2dOHcnmZtaodNghoj8HXK/PEkm1WffIxN1yef1q3b+1qSO1fkuhXXnquf226m0rT1xUHXdmxq7bOxdlmmcd+99+oCG+UPPfigfN7HCwb/J3P3XLxHc8Z1TaNF1/FytKnuXKAbUdRRs/kb+P7WvHPOl335l+il9lA//MQvyTWqbV5PclVmqgPHQD7+lA3Q38S5Yg4wXGCkiEQP1krUdWPJVETI43XnCOAGcEqh9TERQ56TpdqH/ktp5MO0HJce77n1FdsX9Pat19X/GNXWighFrE/DV8qh2sZPeVxEyDJnFhXyo+0kRe2zTDPyUr0in+VxbhdHMo6LslimkdtJ9g3b9+u//pv0V/7Kd+rWrUP91H96h371v71XN9kYvXr9ul5gA/LmrVtsgF7RdTa9TqnVzVfFAE7T2Ad2Rj3gjfV72LS1HV132Q63GTvi0/6TeN4oe/MXfoFuUp8/9+ILWuFj19kwnJSaSEQZqUgEZn4sXEf8r8cvA/+979JFfekX/y55U/SI+eGTn/iE/Kc8/uuvvF+/+K73yS90TPs//cRP6AE2Dj/vcz5HIzGyw9w4gCegFaCeuDbMsYEtJ+w9Mn/7jJIqbZGdCs3IR3oAMQOYPA/5Cy1t2ygilFnq/FoKPEeiy/FOe2KfNYzHQVJ3D9Mcaaxt4HB7ZjB2UPU75B54IdwTqxUW35mgHxEVNyrykHombfXmzg/zkfhDwIv9bAR4Qm8T8gY4XAPPukZndrbqWtAvtMlS2tza0BKbHlHL+osiS3KJad/CRq75nBe8bvFvwTj+mkReHKApRW3bynzYp+9/8H695tWv0kOvfEh7Z/d04Z4LesUrHtKcGrgDboTPkXjjouDfBhuv1qljdmJd4G+QP/fs89Tnc22z/rPNZvjwfffeV9ecr2SNfOniBT34wP1yvXzj1g35T2U989yzvHA8kO13erLSxgb7SdQ91ofnymfptwyloWbHH1xjT+hG8OB5awaN+y9d0ud89mfrwQcf0Gt54XfvvZf0WW98o/z/XlTYCPS0qfugbd8+g3z+Zrz/nwHHhmNiRMdBbtrY3CArj9QgA2ufFWSQFp2Z5NbOjh568CEN6OGEjXTTL4wRNstS6uay484b3Gu9rhT4Qk8tNBAHF6DrzVzPDXtsqj/x5FPyC64Riit8xevo+WwBr9vofY4fFt1kc30TfZ7lRYHH+CXZCvqXr1yW47ND/gF91T2KoyN4XsJfX23bE7e2bSQehM0XxJIi2LC/res3rmsJT/7PXV2H+94+vMWm8Iw69AhcDbK5XRyn+Ngp+xTe2PbGrvtNP9FNyUbTBAEFdDuggxfAN/T4408wF428ZN1ljbiJPI22trew/wE5fclzkf/O+QnrnISvLAnvg/Z2d2XaK+y9Qjbfu21AlzfIYRN0MkuV1Xxc42X1s88+q4Y2zyMz5rwklnxuoTv744jOtje2iNWx8ufxB+yl+KXHjH2IiVZ/g/yY9cUIHb8UPmFDf2BuyGzUNi3rwBO5hi0l2DDf18nxkY6Ju7Ywn9HvHDrHHv7/w/yyxrw4Xxh323U64eX6AS8RXnjhJfmb+hNxs8FeyIwY87fxz1+4oN29Pa3IIcfHS/ZhdkRKkX3vlBptdXdus/wl2atqa2wl96fU/yVT1pV93jXHnLkkIhQZ2oLO9Ws3VNDR6nQlHxHhy8t65stK/dNM3Op1sCcGMCkHkJ3Y94XgOsFodoiR4D8lwOxkTswOplKKRiaAniB2u58XXnzRlhjci373RZiKquGNx2OWd5wl6TsluJYEetd2cpJVRJ34fD+AK8LPgyJTToqeNAZoOrgjwE27x5vn+Z1A8abtDOdqKRrsXN409jefI3UnEUxqugbnHZRZ4K0lEVCYEkwnJE6HoM8Et/GGgoFSZOCgjawD8rG8YKFW18A4cUzAuc3nxHNmIweY5VhRJFQktPsToHR7T+AvSSLW6UAkWba+7zUQ5BGpgKafFdZDL/E8AZelqbJY9hU4SikK/o0UHKaTkSajiJDHlMx6n4xPpdmXbZFZ1HWdCuPbttMEfJSQn0/RReG5bYucAHrsNmGTaZqQuVdJ8HDvtoaEZttsOIkjfLhPU9XRwcGhbIOkbaTNhYC/weoNBdvJsvhXUd1vGzb4XgM/5s/3c4pvcRyQnNa0B3zhuMpvmNv7t0lKThpTnTRKIivwiazdrCU5NnJBUniuvKK7RK6mZE1SXdOocG+YzY0Z+mg0QxcL/Mm+3bWtWs5Z12oDv5qzKTwhh/W8clzQl4x/36+/X48+/phQtHxM2GnCNzKAJIamaaUWuMBpgkl1og0hNG87lSzaprjwptrP/vQ79JM/9p/1w//Hj+sTH3lWzzx5Q7/8ng/oB//F/6nv/2f/Rv/yB35I169fY/N2KcfZaDoQrDoHp3WNCeqfcekpuNYwgwZsNWK/E2JuwB8zU/4POjCS5uhgYkKzDraZZFv6zHvJ1AiOHh/t2kY9izD/2ud53tyWUiioZogwqUGGLMDCy91J+pQJ+cwekyU4Ft2MJL+lWdOqzaJAfwM82J7OQT3+DnsqDbZDYfaNzc0N/G5DM+v8zjlD901TNCBHLfK6RhtMqE3bqMEOLac4LGcpwBEbDfYunAkf864VpldCY41/Af6Owm5DDTqwrgzvmLP9Ari2tNWvjNP91othhQ0dI0IWww/kJZ8eb1pCF5bPcpaS6pyPFMpIuc0Tpu3kGG6QKbMwZJL587ieF0aOxwEfGsE9Ydtcdyoz5YLJfDTIbJiQj1CJAo3QnHzcYRfR0RHj4iiR+HKjDjvs7ewh+wx4YNGvFwcTtCZm9QU63aSItq/ssMm9ZC4w387XBV6X+L2/XTLClzjcfjfvWR8xReXBcix4SWNcOIpmbaeCLXqKiIJ9jL/qAeNbdzco/MRh+dq2qcVY07TKkmoZFwgTyU/00MDHmTNn5V+F3pxv6CxFq/+Wo4sp03KxZJ7Ng2k4T4pxI3bxXFISf8bvOnSD1mF7ko+JHNo0Tc0pr3zoFVqxwXrAZsMGcljXE4se+6d5P2SxOIAjsccM+/ZVHxOyZ81RXhhZVp8DujV8nbtEPwWceWngoyU+Mgs+Msc34AN8QSwopEROQdM+M+H39pdb8HOKDSKz2tP5aAL/AP05uJyrhU6N85S2pkPvbaMoKY85Zc49xaa24wnXAfwdhV5HzhP6TXhKcK9zb8j3g/0R3SzJEz3niP8HMEpVv7Ve4FyWybIKPKOkiKhtXMBTOJOIMWRwXyTRD++WwXoq6AEToYdBS4rKJQVhZMr+lUoxWJ4nzFMw1n7b1w2g3l2gcytw4IkICZiAF3FEJGqZlPS1bVd9qu3QDc/WjfVbSuKnLbExV0TI/3p0WGOcTSbRghkqH4avkhjuzlk74MTf1LIPh2lboJDsj/atgn/Zp60r6zyRzz4KahbMS5leHSeplEZBf8miUlIRaAGcA7mt2DeAsU+EYt2fqZJrOUf4XmFr28a+YRq+t/48/5VSxDD5CHCiHGWhjQbLa3j3e2HkMSWz4h7I3as780hEUOjPdcj83Hat7DMdOvV/eDXDF5MxxnWLjZyRHOa8HehnIG5mwJUsMi8rfCrB5WfIm6xG/NI6s04n/DnC8oeM03ps2laRQfcEPQDtgAAAEABJREFU66N8ZFnzWO/D8ALPpBGj+YwIlVIEC4pY3/t5Rg6caIwAn6TMVJYigOrYU+Yzt0FIlkccS+ZDhij8D3iaVDd54NV5r8DbBF3zbhoD9gja2jv2Nym3T9yYN8SVF1gjOVgcI/EGKnnMVH0oqs9CTkm/f3gMKNUQ324f0OvEoBH49XVUZqkyZwmPQp6pzqEJz84Dbm3Rpf0lIytsVRDClYIvcQ2AzENyU9CLcRtZRFT4LEWCgQQuS1GC2ydD0dfgiybrQmCGN8Ejt4ooMj6GSfxIENi2bvNZcUgarDtocQsCkfcco7N6dX1i/1lRqyw5QYOMIzQnxjkvYNkYaYMP6PIE+UkBLd8bYQPPPrOU2q4pZH6txxG+R3zXMkeEKk+REveVR65um4ChUfXedJBzwkAjNmlKMJ/tK4FtSuqU/O0N9k3mlYtsPn3WZ75RqdAErMitYvyIzD050O371Lmegwb6L1+5IufsAXoTvJ2SI0+Jx0ihj6ZuZOywUXGBRfs9bDjtndmT67KdnW02cLbUEpczNlJW4D5ko+H6jRtsxr6gK+A9YNOgJ7c4pzr+PPc7v3gz4wQaAzz5XLIe8DdGn37qaXQ8gn9LmUW3bt7iGvK3R9uSOmHTwhsR3rC4cvklXXnpJeqPRs4hJHVJEyc/kdd3M3jz/LTPHOdfb3/j532m/sOLv6IlsTAwTyQ0smQds6IuHa0Dnuw3Eba8qj+ZR6OODLQa3FKnkksH9GW9juCy/D77Wo/c9XNgYSTL2g8iGM+5JD/ZFvZN57eIQNcttBp948O/T0dXr+vv/p2/ASfrT8aax1g/yvxlQgM53VTA7zPgzlf7oft9RoRKFvkwfxNjBtsE3QOOsqQleX2JDbIUWdYT/OnSvffrb/2tf6Tf+Tu+VE8/8Yze/fO/qCcefaJueHlzyhvu165ekzeXTk+Wsiw9ufza1avAXKt1sH3MX+jZdt1HfrvFJnrAyGOsbZ574fn6/we84+ffKc+XS8YSJtQ6p/KfvLNfe6OrwOSE3ws9Tuh7g3qywQ6f+RlvXP9mGvr+5Mc/oV9457v0H1nrlOw0n2/ycuB9WmD/Vz30kLpMfYA11R/+w39I/pv//gaocSUEo+KfFMS0/2yndWffcF4t2NjPE7rq8Q/bG/YV/HCffToi5GvCU9d23E8aP+VHRSUT6Ak9czIwePaZjJuwBU3qK37W5ED60+NPQAsQ+UeBjxHZrYORPtvPYx3X8gFgZgB693SjZL9pmpT12GQqQDBjvhiJ1S3mqF3WReeJZ2+guX67h5ciZ3Z36ksu23eEP39zeGSccwwI1HWdL9XeJYocY/azhIczZ/f0CjbWz+ztMnd32iZHOL988tFP1nywyeac89T999+nixfOq2l/A5e/Fdthr+u8+LNsp8yR/vvlzhWOX1jQK9iU9gZp4g8r9hQMd4ZafRP/usCLtxl5qEUuz797Z8/pIWpu6/Yq8TSjJjW85fJG8BGbmhFZdeTYn81ajfjggrrVPDz5xJNyndK21HQK2R9WxIhj175+6hjxy0bWr+bx5k1/C3+mDvquXVbgWhJXuJi2trdVsGGi+zn7Gs63j3z0I/roxz8ugdvrq5H87nGFGOzQ8QljR2zuP8/ZzbrKi+3X035Knr157apucA74TgGv9z2eJ6Zu376tCVuchS9/SWh7d0cd6zfL7m9XP/30M3r0k4/W3L2xvaumm9WXqVtsIG/gD16vtW1LHhi1hV63WcOjJDlGzdscmDm63MXWgU/5m+0vvfhS3WyPCDkHzNGhfcJ6MV2fEVE3yK07y+erYXzd2NjUgw89qBNsespp3/e9r2031ziFMgtnqmmKnDs9X9jO4jiPL3VdW+fBe3hJkvDlvRzrbw6vpnfu3Lk6fg5vbrdPG/8SevbdGXnFsluXtlVE6Obtm7rJy8WAhnWys4O+oG+dt6wlaYaXQfbPtuvqRvYG9Dz3nRwf6xIvie2v9oPr129U+c/snVGW0HwxY715Ts4V/hNIxuF1pnH7txMOvNfFevEmfrW3t6dzZ8/Lul5Rk8zx86Yttb7foc9/f79pWy2wTTtrNWPvyb9Jaz+bs/a+iE42se8xeVoloc/+AL5lf8ZZ4GHE9ycd499N1+IbO+rgb7ExV8SkAr8t9Da3Nuva2PsFjs05tMyv/1zxDB9zvOtlPvJlpv9pJV9K0QZJNCPVU7zNcbYlRrPjeGJ0Ivem0cAkMZIkXdRhQYUmTRg8IiSSek/SGBjvQKBHEUFgNWrAv2RysBCeZFzMzAmYgWTW2sEIklnXyW1LJkQHVke7x53BEd3usaaxJFE5AThYTaNkypNX2zbmRgNFyJKiAOJyQjYvp2wgOCHAZYVdIdsArx5vmRmoBI9pZBZ1TaMC7yVTwT8nmkKAOjH53vAu0ERf07R1rMc1jHXwiyNiLXuFRUcJrkJ/RBAYQAVAjB/RW0SAw/BFNNE/VH2aRmNeCjIiV2QI0Nofknxavqh3qof5sw6NV7RP46TgnCgeGCgfxrtCjyN8OeEs0H/bdVqQMJ24PaG0JPCOJDljc7ttZ3KR4iQ8eQy6tr8IZly0z7BlZmKeoOhbyfY7ZDI5oRg3P7b3Ep3PZh1DQqf4guXKUmBplPEu4Qd0JIWCyiZ5omvwgQLMbMZkQnFrmxl2RqKakMl+mCVJlv3a1vinn12cZwl4HqAnlUz8gkUWvAfYO/C2pahriuhiEua+a/DT1CYJZw6f9sdZ06qh0BFjIqLisN81tBfGz7guuk5tgidSLkxvMVG+RAH7wtUrauBzZJIRfRlQZoOqXx4r4eMeFlQDsTKxMRTEVKG/lBAeoKODfb37596tRXdRv+8rv0l/4S/8Y339N3yPvu4v/AP9pb/8T/VX/+q/1V/8i/+73vSm36N3vfO/yLF1go+P4Alo9eNaf8bvmHR8rPAf3/foaGShApgiQxmBfqSBeHCsnztzRg/xpj/htcDnDB014G3w0zl6S/woONtEH8TZ8eEBPIdAg64aje4Dzj4m0S5p3nXqmRAFDxCSiPsGxSc4G2Xd5C+jgJ4keI8UPKWatqnPpTT0hQodBXtbngnegtbOMNgnM7TEh/yywrQjoo5NxiT9AazzSUTgnzOVUuRJdY5vmeYE3Rk+v0KPKWkGz13XqkOWCflpUmmy+khb2trfdh0236jYs4RGb4ogghdEBfyOAeu1AYeviEuMqG6gnOLPTdPgo6MC3tuuVUbyZvuYZ6EmfJr4iQjNZnNNyJvYwv5/Nxad3wpjMxPaa1+fzTr0sILGEr4mVD2gt9AEcRd5IWl5fIo2JMue4J8zpmtabXsOgP9SUs65pmWeGFJhvUGWpXA/hx7xBM4CT3N0WJoGvXbQ1LpoY5CLLeeZFUXthN8hbKWbWZA1wDHU07nbtmuwZUTUeM5SwCBesGwiQ68sKecr43F8A1a/QWcdem4a8d+eHOPcc4reGtOA2pI2ao2K0wv8UhpFhPxvib/0+KQ32/3ctl3NO6LfeHt47rDxiG9cp2DzS9pd5iNvgHnj3Li6tpPjLrFB23Vq21bOjcYVEZI/XP3svlpkoTPbowPevjLjurO9U8eN2Nm6XBIvEVH1xE+uRQWZBuSMSIm+iKAtOYtKKfjqDNvM6AoZ9sR6gB/LsiLmItEh/EyMb7tWTk0LiruC3t1vGSZN+M5KUUJ+tmwDMW2Ze3CYP19dBCpDQUzgMoqUrB9xjQz5sIwFOogk8zBBvwcX6gQ+NHITwQCAI6LqrscekmO5r7ZYIsPAYjxpcwz0IGvQl18iNvis5faZ8Gt6gv+JTfCeItf8uy3B7dOLbbrlPDAR0z7pYkiVAF/kCk+VFrE8Qsv8DOToCV/3syXjFjQTW2CTPH5ApnojUDE+FCrYo0df5tF2Nn2Pt46sywHcAs7tPX42gtH9I8gHbCyOU/LrCv9dcnoBY5zGnclPCI/k8Qn4UrArepuqTBPxMpA/OOHLdCZgKm7zxjj7oaAtDvNo25tmJnHP/BcREueMuG7wnwhsg65hEZsN4O9rPsmCpuBFHBGhxJZt15EHZui4qX50wKZ7liIvxoL+BQtV6yMiWFidaIRn85+mzcvTAZ0V4OUDNsx3lQHeJxgYkcXP7jbPA3NoRChoCH4GNHzyWO1p+KTf+Auxb9lbclVEGETGb7/yg/UUEYoITXfouX1EjyPz4WRe8feWeMli2SXYVqTU0BYZxMBY9TBgw4hQ0gbbmuCbj4J/JRNfb9BRkWWx3uRjkspdeAaVtqiQK9yVStFUT9N2m+3msQlMgjPhDfSa4H3kLIVRkdijkelXP2WgebNe3BYRKqUogDOtgm5sgwCfYUb7KYwnzzi84s4/P5u+OCLQF7wH94ZfklfN6ASsaz+3BfcCjo8CeqZp3zOvWYqyABEgCH5wjvBv0s6P5tOw5jsUyjv9vlrvI4Ar5tMBXyilkXlznzhGbDYSJ4aJYHRIEcGZnHAJnQn53O85w/OInyNFJxIY1vc8RngcN3wmzgEb99CcoMFjhTeeinjdgN59M6ktqVRweqR4LvhnrxF/bxvuiV9xmP4uGwKX2ATqqZNHTv9mTs8cirPy4q/THot9z/0n5Afb1LXECTrv0cPG1ob2qOHOslF1hpfP3iTdY86asaZbsGgvxLHXTzfYUL/B5sGtWzflbw/fuH5Tt/f3NcCHT9vQc9BIbkIwFesVO7VdYd7dpj5gnsEhvcE2Eh9epPvboQPyWC+eHw/ZDLt16xYbStdke9hWk50IfSMqftmhn1ENeBvwB+3OdxN4E11ZryXRG3q3Xj/jjW/QuNfqf37vv6jjzNfEGNObkD3RcYCYJk137OrnUopsJ/uQ54CI0BJ/qTDA8wjFSSWLIgM1j7TywVTmhTuZjsdHGCMtXAt4kytPyowqz4wa8tt/y9foYx95RB/84PvqOAETcWecwA9ey2N8Bbkbcux6DdYyh3cqWRgHDwhiO1i+U+zvvJmZCmgFeGBaLWM7TrcZZwFfhDTgl5b5q7/mT+jbv+Pv6su+9A/o5vVD/cp7flXv+Mmf1Sc+/igb6tex+QE5aNBTbOA99vjjdbNshw28e++5l426bWzT6PjoSCv8y5uAD7/uYb3q1a/WhOxMkXWOzqbVAK8ZRRubW2qaTuZzxC98Jvzi6PrCN79Zr3vtq/W6h1+r5599Rh/58If1Qz/07/Uv/+X/oY9+5Gm95S1/RN/4jd+nb/7m79N99322fvAHf0gf/fBHeVFzTjvg/ciHPqxXsvHubxF3baeIkH0GjdgEwslUoBVFGtl4X61OqfuWasjNawChr06e1xiqCR+ZYa+Oec73S3wiAEQUtU0jkFdfGIhziGndh/EEfoCsb+dvHj/1sZ9M5AOfI7E04ZcgUUFfBspMBecai1skWK43EzjdHhGKSPgbZBuL54H5J4HqT4/lNO8N9nNsiC+6VqesWbbYiDMN/9kofyu3h+eWdUNp6cd30kTA/xx6dwXZHkEAABAASURBVOybL+cN1xUr6gv7on1tfZ7KteORvzzCxuDBnRd71tN9vKzbII9Ydp+d9dd29eX6U089qfvvu1/ON5uLTV1k4/+QnOIvZL3mla/Uqx58UC2y7FLretNvlzzXUS/MqQmefvZZ3eTFnDjm5KqdrV09Q5t/U8ebmmfPndHRyZHmvIw8QgeOy9Wwwv9Wcn4smVXHLXreYD/CG8yW0af9c0SRtlWxLxgGmt5IDfTsb7In+sEd2LReqcdu1uWS3OuN8lN8/3h5orbDd8Bt/V6+fFnW9eNPPC6v+TfAZ/ttsYayv5w/d6H62TYyCr37i2nFNMCzOtrX6vhAEzEa+Mo73/VOffADH2Sz+iHtktv9QsP5YIk/+kWHbfHMc89UeplFtw9uI/egLCnbxLb2ns8KfiOibuAes//ifL+57Vy9QKa+xoFtN2e/p+rdtV4JlabI/Hu852v7gNdK5iMUdewcuW/zwtO83GTzuCfPG94yL/Evt+/yUsDPrvlQNzlokO8LfJ7nRe+m95fIFVmKlvBqvdqHfPrZ890Jc9qcNYlfDM/wXz/vI8sKf97a2ZEy1cw63a2he/zTNm2x60i+MX3LsgMvG9CzbObN8Ob5JvPRdea8LV4iRYT8YmYC94vPvaCD/cN6WvatzW0kx6eIn4Smf+vigL0O+5DXgtc9d7LXc7B/IOsrs6htO9hjDPdXL1/Vs888yyb+gZxv/CWqBlyOtQRzB6xzTIcutnkh0qGXm7zInOFjO8g5xzb+MtY+tk78RsKD8aMV+6Mj9UyWAq2oucP+Zt7cPrBW8SZ6kkgyUnPi0/Or203bL61Wp738JZgCDuung6bpGY9e5iNfZvqfVvITBhxILpEpG8eOmRg3S+JEp7ylPibYVoqI2m/HqUZqW2Wmuq5V0zQEVg/8kiTQ16RnwxmXHdH3DtaBYDimADvmjZEDJCK0z2LMQXZKwKZC5kUcpuEAPHQ//Jnukg0I09wgGM0r/iTjDMY5od29dPDW43Qu4GZseLZNC5+dOoI0S6n8NbQVkozHiMxQEwf89U6A8OWi13yPTipMRrBUP6YV6GcAzudIMeogHwhYJ42J5GnACb1mgRY6EvgUUkSoQVctZynpBpLGSiOwLlY8PiLqM02ayP7GKw73+bmURptO7LQlfCR4MhPbRMXfIbt1FZFykJUs8kGvRvPMpG09bIDD+ukIxhnnGkcqIihQBjkwq02gYXoBPvMQEbJsEWCkzXpz+wJ88/mGaK0yun1J4hyRwUlu4Gp7Vl4Yu6RAWDGJRaasj67tNLkwCWmAz6ULJXi1fTuSQcCHdRdQ8PMGk+4I/IjtrL8sKcsw8ZzIPGNMKaXiXjBRzHkWSi3QdmK2bjp02TWNFm2HTudsbs9U+2lrGsa2jUom8hSBVqVkxVeSQkhSRNT2CR+YMTFcZpMdBKpFqP2BQdbVwH2PrG/4La/XBd7gtiXYYJbatrB4mtXTfnTrxk393E+/Sw/c/1n6c3/+7+k1r32TFost+bCeLL/vt7bO6Cu+4muRd1s/9453Ep+9gn80yBfrxDemLQ6zWfu598e4ChWbz0SvLefF8+d0/uwZbc0WunDmjOaWHf79LYm3f9FbtM8Ee0Lx9VoK7Te/6beq0NdkQvLOiW5ognzIfNoHveHVNY0mZN9i8lgeHSixbXCuyAMnTF5Ht29ppKgIGPOZ4LQ9T9lkWwEXEeJTcZZIJbprm1aZUXXfgr/FjsIX3LaBD6ZCySDzEZHrscC4sCm0J232SbHb6HuRSJyDxDFgy5Kpkg32adH/Bgugtua2Ao6CzQL4CZs6jw1MfqGQ/XSAB4+3Xxb8p+H0vf0O1HI8LYkJ82d6JQsjPVoVv+21YpNwnULwZPzV8B5rvUSErNcZ/rzA/wuyF3y8Iwebt43FpiIDfjv15KyMkCK1orDZ3NhSA6wL0bZtZZlX5Fz77mI2qyxuUSjOyAWOl03iuSNmvJFuPI7NjnEr2wqcvu+ArTyD/4icnshr3CfE9gL+ZuRbcXTgOYFWLQjIp5U4suUd/q1H66lHp5an2gQGLbM3BgbG7LCY2GUReERxw1AK7F5LfGRzY5P4aVkc8BIrU7a5z1IS3WIoSV3TqENH3hyqRRc2Fr0lCzlxgFJon0WBnzNTM3x1BKZpm4pvyWbvwAYu7iLzvmCx0XYdtui0RB/WvfXhHBiMd9smBZR/Rdc6t/wjRjVfI3nQ1yypifsCb8bpPwMwIj/MqJSipN+wAZ8JzkzaslEGPPeTSmmhvwAO2bDL6ekJeXOQ9d+jr/SYCHn+3cSWQmn221IKcKPcb38N6JuHSCkzlCXko9iWs1bWgejDGwkx60oa0cUIjQG9jMzN9oGIVEKvZKpwHxGQnIxKNUbR5YLYLJmybgWZFT46oOfKB2N6Ysl9mYxFNxEBr4Myi+I3tZVEDwlTIDFtE0meC7I16KLlNB7rr4fHJXQMY72E8WCLCOPu1TPHuO/uGREyrhn5vGlalZLIVThTts0Ev6Y5UF8MxHuPzSylaQX0FQnPo8xHlqIZ+fQY3zcPM+SXEpBiVOrBVW9AMGIfLsos6Dkk4PwcyNU5zqo+UvbFFfHmubttOuBde2EdgEGhgt2EXqAicS155y6E3gfgeea+ZKl5ASNVFvxjQBb7q/U0Iluiq4IM1meL/SbaDB8RmuDHsKaRmWrwI+vc9Zb1MtK/Rcx6w+2lyy/pOi+rlswDzgsbLPYKfEag2yySQsl9i92MJ7g3zkJfBMzyMW7r3XSda+u9fKxl913AbwS8IQyt6HFExwM2LEr6Kgz9a74l43CbcfuckG+Jr1i3IfDw7P71iYK5Me2CTmwDj5+Q0/kpIlQ4J3xLHNYlF9mnI6LSH6kvxdETM85F9k3js90gt9YBeiwJvyQb62BkkQVifo6MlLJkPau/wJLHjsRj7YxcXwLZuDO9oM0sTQA22JBmBf+Mx1ATMvbEMt201haDCJYV3EWm95xqnAzEkk8UK1rxpxEdjkrrlgGmEYHeQDbiSxPjM4EEUUbyJNGt/99jQoduy9/UmRny2BH+IoJx4MWu3NR24+7RI13Yt6ln9R3GGSakyl9EAO8T+gyawAfT8hGG5ca0Ku8JDANH+DFtnxGhxB4lU8E/UDC8/uSqekakfGQptSGAH6EzYW/jta9nWcNYCtvBfNiHLNLEjxGakEK1o/ybgv5W3YjhCnXa9vaWHnjgfvnbpAvmppeuXJbn04FxAV/nqSnrtyCZvzc97zD3jizI7VuOu2vXrurK1cu6yWLe/m1/tX1GeFRIhi2lyBsbrrmOeRnvddlisam9vbOakX/Mh2VcsPa6eM9FebMi0d8OG2egkOf2jjkxS5FzgDdqHGcdMe3NGNffBQGPqftG9LLDZoc3RLr5jLm5Y45oNZEPRzYCRvwx8H/Pn2fZfNphw8ibDF/6ZV+sx/rL+pln3yfHl/mPCGxfhCrkw7xYn4lNRvwwIhAxKkzTtMpMRYR6akvL3OOn4jD+u/YwjEJ8QqZhI093cLmvIUYtw4h9xDHAt3HNqcs+9+xr9crc0/d//z+R5aZbEcElZFtFrK/GExG0q/a38FbIiYlO5YMuPtSMS7Wd83ypejI/PbwP0BRHw7gJ3zF/1glNsi481rCbm1v6Pb/39+uvf+ff1Xf+L39Pb/2iL9aNq/v6pV/4Ff30f/oZPc2GUETIm6SveuWr9cD9D2CLToe3D7XCFsvTlZq2q/9B74c++lHdz2Z3ZFGUBlKpSM7wGZAdlfDfsNEdI5uWJ4cK5tdLFy+A/5LewEb9ddZIP/iD/0Y/8AP/Ts8/v6+v+qpv1Lf+1X+tL/uyP6Pd3bOyPH/6T/91/a7f9Wf08+/6Vf2HH/4x3XPpHvX9Uk888ZieZ0PXuMf+FDnJiQha5ceXJ0kjOcHPtuWIzXp8TfQFOrI9SqTNqYLeemzPcPTbKrMoi/smwDlZxA2My0ywrj+lIHeEklMcEYHtVM8JXxihkQI+kragQ+sDPsiU5PAJ2nDJMwC1jyHymRniI8l6RA4aBzaTJ/SXpkM8t9DfJLadAxxPAz7Q0dbij/6zLbbTmbPniNk9ZSmsSUYV+rqulb+de+7sWcWkujaYYVPL1iPn1WvXqX9v15cqp6xPhCUneNyktt6k1oVpbZAD2mxqrd01rW5cv6Z9Nhsd6/5GNmh5eXONqSrIF60O6FtRk/q3Eu7Dfo77IzbtJ+yxtbkt/x3rFr4iQifU8d18oYsX79UGOazAu3F/8IMfVMuctQTP1tamdskZE3pe56jjmgM61i7HvAy6evmyvPZ7xSteoW1yoOdw67yvsTKg40n+29yffPRRPYEP+bd3sJBG9Ly7uwvPnZosKl2jARqNr+jh8OgY8Sd18OHTOa00RV4j0S3n4ShRY1MciCO/aLTvPfzwa3TzxnV98hMfV2DHjXmnWRN6A+2XL7+oa9euaAN7eqN8H90sqItsoxvXrskvOIznFhvDEVHtKY4en7x82eM25VrK/xfH448+Jm8iR4SapqntL774gq4aD2vsDXJ2oX2fNc4JLywQSH52/dGSn7uuq7rMkvLm+Hwxr3+P3bL15OIl9ab/bJTlnVMXb1PXOdd53IiuRniKTHWzDnu1gE213rtOzWcamegHO3lOmPCrlddMmYoI+Qtp4jA/PMrr4oPDI/g4BFcn07B9G/j0WEB5QXi77jOOxG8pBXpuleabC9l+/vJUB70z587p3PnziDvWL7EZapv5qmdcZoHWqIxSv3x2mZcnx9jaL0nsn6a3hR9FRK2Tj1nfBggK45bESERohi7atpPX2ublCL4jUpFZx9iv/XfWrUOvuz2f+f6Ylwe7bKgbf1NSE/oTejGNFj+zDmwzz7N+eW6/cLv1tkR3IzEUMOOruG5vbWpOfA6sn3AvJbg2sIVx4syslVc6PTwmZq/rFvs41/ALx4d9ZY7P2ZYDOkG8l/WTLyv1TzNxO6+TqxdEEVG/sbBFILU4tu0/kMwT5xpIWCsCrgYrTrdi0TTB20iiqosG+mc4d+JkIwNtRDtIKUUzAnnFAsZ94tg/2JejY8C4xjHgGA1wdiI7ToWjzZttfpPVMb4Hv4PRge3NEvO9wuns1IZ3mx10yQbtUGFTbndRCUllKfjdJESUx7jdiysaa4HXwHfbdPLbJy8mJuQqESSuVsYTgRtMkum7zzLCooSjB31BMvkUHON8X3GLg2QUESoJD8A72HpkT4U8zrqwPD6N12MLydwThduiGFIGk/udiAryGN8KmwwUF+IwXj/Xk6AbYdBnRirBUQuHKPLzBLaIVEMCbgjuJQWV7WidmKbHSaEWnRivZWmAzczKA6qoyWRADtvZOrlxk0DmraETxojMIzpM9GJeR3xiyYaDcR+SaNy+TbIZncjh1c+GMR7dOQxrukt8zQuPFfYu6GUCt+m6LwMdhmri5ValaaWiymPbdWopCJsscl+Ct2sazUphc71lYp7LhUShwwXByJRhAAAQAElEQVSIwNvh9xO8DvBlGr4Gukpgmgz5vqA34xVHcG5SYNtXe+wwKjVAbIXsrBXopRikxCrR6MEHHtDFc+d1wOZym4wktpykb1LovOdd79G7KX7f9KYv1x/749+mAo+OQevc15Kp5IyIO9fUH/iD36DD/WO4k2iU6DN8ycJjKEsqkq5SlE0qSsgwESFvYN5kEj/l5ZVovvzSi/Jk+ppXv1IP3HevuqapxYQ31m2jHZL5JsXQMRO37dFjsx67rJh0/BbYf67DerNtHYf+VeECPbfPu1abTEpf+sW/W6986BV6/cMP64u+8C36A1/5lfqaP/SHZfkc+7av9b2enEvlwbQdjxhUnswK+p1h1wbBGuR0m/DzGRNN23ZK9DrxXEoj8+N7X2mmr1RabdOpZKNkfAI37+Zqm5ZJfYbMCzWl091xltNwDf2J3uwnoJd1NsPuGxubclyJY7wzAXIr+4N1ax86RU8N+iycxjEBcEIsDIbHeidHJ/wcQRksKHoZ1nFY4I+O6sNVfuDdbh2N+NepcRB/S/D3+OshtlmwcDXvjmXbxTZtSqqnaB/wtwY5bJ+IoMjbVJaiyBACKyJp29AcO7tQaeHXuOs44kKA9fj4HLlPicUems4jjv8GPMbhvk0KuwAYFtUDPxBXtq3bIgJRRjYMVzoiDzhvW4+mZVt2XSu/zV/il362ruwf1pV/ZXlBIX5mb0/OL9sUQvbjgkyDc34mRe6JnH/MU4dPNOSLAm8RoaTfdHr4HjFij+4iizynZcGzStY8cnJyLOvLepwwQKGP4RXO4+yrtrnprMi/HUWNn20X5zi3T+i6q7ZQPQb0MNI2oQvbxfIZ9+hcw9kiwwRPBX67WYv2AnVOXKUJRfqc4feGsa4b/HYE5wrb7/PywXYyriOKxdHw4DJPltVtEWt8ZiaQB2VUvw100sD/Ch5kP+BcsrCZyFkz+G+wezLWMrY8+6WMbZyMm9DNiDwD+kwQu832NI+C/shmdNc0MuoCjvrr3fBmOOtidAfjQAPMCEuFp6hFf8XBUylJ34Ae8J6QLPecBUvbtUr67Msrv5yaBNwoy2sefNr2pjEzPHL4OSKUGTLf4jCdyXwwPsK0RlpV/cg+NbAQTYUyEzYnMZw8BEyaHnzBk+iJ4GbiDrltS9MN2v3n0WazmebElG1knitNYCNSwbnEh0oWclJikwHVjeq6OQsm4pN2y5TARUSVv8MPxP0IrQEflg/wmeYIv8YvQR257J8TOi8eT1uL3/jMjLpAMOyAH/XEj/m4zcvUyGTzoVNEqOK0jfFd5+UTNsqSZ3q0JPdnCRm+Q8YNZCxZar03Q+dC/oiofy7sLPMekApJG1ubunTpEjK2KmUt90huiwj6AwhGwrN17nxrf2/xIxRD31R5muBhQj7r1PeMwC49IAM4JI+d0A8sMEbq0VMaf2JHdFX76IkI8ZH7eNRU+fBdrb5kOKORouJc4x3Vtp2cS/3c4ltgUYHHgjzWhdtHZBDIC/0FvXfYzXyIoyRyE+sjegVElnFEHufKoD/CP7nxB5vefRrZVLdvl5KCJVnu4JYboRi5LWjITHC28pHYyHEzEKehVGQAOlUZzHsGrcBPKCuzVJlHeC/cA02rVPWfcOFTIePgp1wvRxjfqJJZz+Q6Yh9xRIT8bD8t6Mb2XONOgQY+RkWEJuhZNyN2Eof1ntDyWN+P6MaM+B5w+eq2kXF3n50LBvTTs9awXzj/Vbz2b2LMPAzo++7VehTje8asazUkihQ/4UBc1+dv3FjFo0Z4WfuENOEvI6dgwjxNCg3URvJxp20EeGRMROiUec11r6Bj+P4OrHEYrpSUX1qfPXNWHX7jxfmlixd1wprrySef1FNPPV3rbtcUmbn+dXA2wzaZF2etF/3Lupj2Iv+A+TUC3aK4rmllHxP3Ae1At752zJFeY/kb8FLIfu0XxlvMrYWa0QvxrZ1tbe/sagMa3sC5dfum9m/vE/9LNj1uVX7tR974WVEX3Lhxs35By3Ow6yNfm6aRjzPnzso4/XeI/e3aF154Xv51/QHfFHoqWWSZveG0gVxN6/ljUEGOGTnls7/gc/SDT/28DlfrF+vFPpUpWEcy1dN4rE/rJyQZZkL/1rft4OeOWIwIRdw5hZ6gP+K3hvPpmsPXHp80Lt8H+Hw6brmFFBanwT7l/jm10d//rf+Dbr10Rf/yX/2zylDAX2apfpPcez7w6Xh78YXn9F3f9R36lm/5Bq3w2zVO/wQpvA3k5cODQ3nNbH82rgj3SQN8FeT3GUGbhyFHllREaIXPj/hmRCizaG93T1/1B/6ovut//R79zb/53Xrwgdfo3T/3nvrbjP7TI7bRLdZv/jMWttllXs7sntnTq1/zGqoB1W/V/sJ73qPIhnlqEkTkw35VIuuXh4pCPT4QdPiLRf6G5YvPPa8nH3tc3/OP/l/61//q39Ozpz/+x/+m/vJf/id66cWn9bf+1p/Qd3z7H9C3/s+/R3/1W79C3/mdX61f+ZWf0u/58v9BTz51Tf/vH/g32DB1eHCgK6xTkpj9gjd/nrY25hrxm4B2RJGZTPTb36kHLP+Kl4O2qVKKCE3JCXPWZdUfemkZv4HdIoJ5r6UGXCHfoOBf0j9BT/WYVErRiJ8kdHyOd/p8jQC34dC58MSMUv3DfQkDQZJJYCKDJ3DBEx/upYxUySJZCHzQuCEj0KjAx0Te8qbsFjHh+TuA7IjpM2fO6Dab2j39N2/d1j6bzj0DR3AAIn9R5hw2FDydYUP5Epvem2w2zrxuAe955mX7rHk8ZT6vawp0OmtnbFhv6+KFi3WNfEJN6JxqWv4zUW3boadeV65eITfsUKts1M1Z/78K9iPTPsvGvl8QOp5LJrmlpTY/USL/SM49Pj4Bx6Cd3TOyv7m+3dnaAeZYu3u78svDp595ev2SlxcNx6dH6Ekck45cp6BLx4zrW8fjbNbVNb1zUaC4CH5yJnn0lDx7A98+WZ7oxZdeQme39PyzzykidJdfKztto0wF/2wTt4l7w9iXOvLGGeJoA99jR1Nnzp7RxXsuaXNrg3pmneM66E1srDun+bc3Jl4KXX7xee3fuKpzu9t64vFH9ZFHPqSP8uJqDzl3yK1bW9vyuqbgA0fY0BveIcnr5736snFHFn6kFjiixn/26Wf05ONP6ITN3YJPep3nP0+COPJm8ib2bak5NnlZ2jRt1X2h3pjPN2pe8NprJCdu8xITMvL84dN/6svP9oOua+Wa0DxtAZclhSpkX/AaZ2trq47LUtTjM4K4Y85X58IGel7LmV/3u4ZIYObUiYabE3O2VYe+TM/+MGOfQBxz1hpL1rdem3ns6cmpfHpeK02jAp4zFy5oB/3ZxzteDgzM81fYMLdsPbnvkBcL165erePsX5vbW+qYQzps55cuAzDmYUW+cr/ntxl17EisHKHX28STdeQYG4iv+tsP6MD2cs7bZJ3rOcrz2YK4HMkFzz37PPlvRbiN2trc0gx/sW2OsZnlX0HTstqX/J/IXn7pcs1r5sO6scwJjY3Fgnnxspw7j6i5B/zf9feE/QfyfpYi15XWn3V9DAxqU5bA1kXBvwm4CZ628C3bcWA9tn/7gJcgNzQHv+WyvIV5fsNfxjKCl/HMl5H2p510RNQk58CcSM4uoG6RkOz0bdtoi2BqcOzWwUAijgh1OKOdfaAIOKIAZMrFuF1NtuQ3CRiPGQlkXyMwe3JydZ/hlzi3Mqsj2hlLpgw7ELDHJJoGegVn8rP5Mn8haUYgNgSwiyDfl0x5ApiYXLy5NBIQSYIBVGKA+ZwR0Et4z0iJRsMmzhzw1DQtBW2nzELh0suHJ6m2beCnFTOlmzgnpsCpiudJWsjip/U93TyXUsADUR57nJxL/Yw4e73hh4N7hNeSKQcrKofuUOkkbeKY0NvIaUxt28lXRVYYMWAE94juAa2fCCD8QR7jiAhFhMRHXAv2i5IK+qMw+QhUEWqZmAb05Y2fkUDOyGpb2zXdjw2OeQPqxGCbt531lLKcQoaJMyKU8O1vwJQs2uANrZ+dwFdsAtmPrCPDSgHhSV03U9t1THa3JdoMvyQBRWbFZdwddvEiznqgspE3VQv4UdY6qY/idiChrXXXJGMj1WH7rnS1OFhAJyKwb6sZ9zUhd62cxGtiY4z5Mo2AjwldHOPPA/ptmoaWUGmKvCk2a1vtUqhskZA6fKPF1rOmVdc08rdAnNiNS4yyfbmoOotU9TViN//v2Z54D0jgA7p59OOf0Dt+6h36L+95r/Z2H9Yf/SPfpq/6qq8nllo5KZsHX82rv9WzCe27CdF9K4qGbKL6pXUIKVlXtqOf6xU+Kx8EXUQoAvhpEjeauMeEFDKTjnnRcvvWPpPDthrksg38jeGCTj/2sY+h81GIoFPgbsF/lrb+GaATXmz5GwY9urMeSxb16M8TSs/Et1jMdOniJT3kXx2El0Nesk30nzAx7JNnPvzBD/Kia1AR0cQENzCmhX4qZP4H8Gblc9L2xmaFC+DaDGydmqH/JpO3tkuhilogM1RJ/wTDTVPUYvMJQQfoQqb6jZ9DHLTb90o28DFBM+jvBcmaF1vwG67D/paPEWqYmLIU/OJEBiyZKtCJiGrrFti27Rg/V4ef2xYFeBfz1olpYw414C74q/u60kJb6HjUCfnPfJ6enNCWGuHRMMbZkx9NE/Hw6Q74QQU8qjCNgn8uGu5uiG5uLGqcufgYkf+UvNvAn+lWfUgUXj04Crobse9pld/0XdRM6DAiapx5fN8va2FgO93ev839oQxnGQd4M84lVySRddbNOijAFThMt+W5QSdt22g9yUMX+IiUcTjX+FtybdfyXGpub+HX55ziq0GPApd90L9WqJBOvAhgQRUopWTKYwXMQI5ELWoYb31PCNV2Hc9lDSPhq72MO0vWAommqnPnL+etiGDUxGJgV6UUefNiQI89ejykGAuFBnzWV9PxYmWDAmxrZ1suluwzPXy0yDuiy4S/0hRGSSUTH1rK+Br6I6Lq30VeBHTNPFf3O57WvNFujoiByf1gMu6IkGkN0OK2yjSg17X/hcx7RMj+M8Bvz1njP6TBeOCl7To2Qbe0zYsMRcLLEkoj/aOypGbtTDs7OzrL4m7meRjfTeg7TkfidARnyYRWI/t2h95tL8yiAV4G+iNCEVn7LXO6U1JkSgr5iAiZnuXRnYMmjeZzogHYARsYX9t10DNNjxdhMNXnFtqW2TryPGT4kXm4XsFjfo0TAVnsrbhMlWZEKCJk30zolEzaC3glP9t/4aDC1KuSSyi4RIQsbyBTg41H5vAFPhv0rfCXCfubPuShJ7k/SlZbMRSf7JibFjzbR9c6TOhHhMRHHCM4PM547t4n9IzTMk9gNg8eV7BP27TKUmRfNnxEQGMut7ddp27W0TfI+AZsFBDyONNwLIJOxtuSYwL6QofG3aFf23vWzlQyEWZSROqIvH5E/hrwh4kBK+b1EebMk/OsFOe4CwAAEABJREFUv73lOfYWL5t76O3ha5tsvEeE+KjGDs8t+ksaHEPzblZ5Nl2zYFx0KTJ0t00hbDRpfUwaiY8IGvlYNvM6wXsAaDtM2Man+XQbzeih10gdJI9TqKA/WJfhJt9Isl58GxE8qcaTechSFOjBPmeYYLwATK6mbeAR+iUbbqPqOyLl+CwNbdwH8kSExMf06sJKYn4fZRpR6DAMbQHQQKxDQqClZf1pstS8Kx8hzDcpIpQluZcKOCYGWIc9mw89cQRAlUMcppvQyEwN+FqPHmmu/Prqc6qYJo3o0HW4x6zbJds6odc0rdG6mWvK8RARUopj4pQCGuKIiDouFPBXZNrisGylFO7WH9+XkvQDw5i8M95w5qHyg98hHgOSU8g1MHeN8D/VsycHeZ1gEezXiZ8VaEx2VgZOyFS5A7/gxzyaL5/iCE5/TM8gkUURgamn9Ym+sqzbaDCoBmgaHgjm2vVvB0cEdddQ57cEh/8G63U2qJ9loX7Ixqr/tME9bOBkST362KN64fkX5Hl2i9i4l/bXsvn50EMPyRvSwk6HbKp7E8yxZz34tI3N76xtVZAzM4ijRd2I6XiR15SWjZItSanIor0zZ7kN+T/F2yUuG8Z5Qe76MyLqWjAzhcDqyBuObW8YmKdNNuEPiXs6wb+NHRstmAd32QhZ4WMrfPWAzYYlda993vX4CZsnltW82xZz8tEG9Yr77MdtKaqxMwqSUXF+/hd8vnRupn/ysf+ELpfYdyXrdsR24rD9AP6Uj9iWI/oZp4m2oGt9VjmAN10uuIP7kY2HAX694THiCxkJ3aK78IH8g9u5SiF5JEQM61iICAXP3/76r6Guf5eeePIx+Ox1ityWHTaYV0/1jp/9SX3Hd3wzm97fgU0S/KN+8Af/qSISnHwANM11boAKz+arIVdwqwE/X8OGOvKj2xgl8+F7j81SVK/wWrh3f/ADFuUN/v2D21U2+1AoqBNvweuKTcMt+T9c/MK3vEXbu3t64qmnFMQze6NImwpw+TQv1k+PbBiK+rnXMfX9297yRfrSL/nd+qIv+iI9eN8D0HpR//Affq8+8pGn9SVf+uf0Dd/wD/TxT/waLxj+lH7hXf9Kf+or3qq/9y3/o/7t//Pb9b99y9fqz3/N79al3UE/9EN/R8dsqJ6cFP3zf/6v9fzzL+n++++X54ynnniyvlCyXK5LSyJBIBx+EFzdbh1Z54FsA/Wh851ttKz3PToctGReXtYvofRAhYyr+hM+MOCzx8xnQuqIRLcYlvuEQERUv4NibQ/fcE74moCVgvZBmUVBp0/dOWwfp5s7j7IOQ6nfOKaK26jWMbDS1nyuPTbuzlB/+VvFx7yw22A96Lr+hHXCAF9L8kziH6hAXtPP2lYdp6e0/mSlHTbcZm2nhfd05ht66BWv1ubuDvo8K2+4b7K+8pzjc2JQYZ2zd3aPmnBTbUMOKSmvSbzpd5YN5sCvbvHCzWt8Cf/B9qOkmzdv1rXPa179Ks0YZ301GUqU4Lr9JuvHj7Cm/MQnH0NOqaAjf9nJufmTn/ykjthgPc/Lxdd/xht08eIFOaZ3trdrTVbaBr2OikyVxjlrTxN1RNc1eomXMO/+xV9kA/3ZCjNF1DnML/V65OnJzSfg9jeeH33UtCf004kJlpidVEqjgoy9axbiq2lSlS64N9mYLBk6QkbrJkuSOzd1zH7BRz/2Yfk/83366ad19fJLusLp3073t9KvXrmCD+A7+Nj21qaODg/04UceqTLtskaYs+l8jpePZ8i3/nM7XdPI62Kvve2LW+RV5+kO+9uf52wonyVP77NhOiwHuW9gAzXQ/wm8RES1kfftvA7ksdK8Bh8zbOHfSr9x7YZu37zFWn9TDfRc5zkHez3jeKn+yY8RR5qRk43XXz4qpSgi5KOj3S9Ie+seH3NcJfrxusdj9lgjnD9/gXpuU23b1Dw9kDcL9Exzge9ad9Uf8JeSia90rMF6zpXs2xM8GHaO7KZpmbwumzP3jPTt4M+CR/PsP0+7zwsnz7Xep9nd24NuV19E2BZHzI/m2X68QOf245s3b+iAzfi26/CtuTxfnpyeyF869jrO5w4vQUy/RcY95rIz6L5FnkPy0gEv/npyhNelXdfKL2D2zuwK1mQ7zaEjhdxwwlx3+fKVmnMcX9evXZO/We5Y8cuEBt/bxR+sT9vDfQf7BzpFv88//7wOqAksm0ooIuW5dkSfS/Y1T/DpRH/CkXMScjSayF9AqkXfxfCMt3wtPuAX4j39C+Zn6/iUF7yDk41e3iNfXvKfXup2Cgf0SBKy89oAGxQ7DqolCceGt0F7Eo8d1QnO7S5WfToQ9nBqB4YLPQeci6NDDBsRdeK2MY3PeDZI5h6zQaBNGNcFzREF2gQjJUsNMDuon43ffQ5Qb+S2OPuEc9mBrJVTgsKFnvEyNbEBcJZEWZhkjuU28278DirTNP8zgtS4jcNXn8Y/EDADzjeih4ngvTvWdAzrPsP6XuFWVVrWR3ECotE01w4vRQTxhddL9X5Ef8bpiTAiZJqnFCizWSsfI2+qIhgDbeN0m/EKHQWBIvQj+nvwRIQMM8CvmGAt+2/mbUJHtQ/ypWSFsE0ioga67eygu2srjy1RlJn1myoKVf4yQzOSUNt1blLJrInZcrbYwvCWQz7gzzoWkObtmKI6S9GcJOngLpmCPPRHzr4uGkoW+ZiQWZwDBdCKoHciOiYxHpLI/GIikMCfEdmdnBvBIDIWrv5mc5eN/PbW5wYvgVom4I5k2ELf921bmFCBaXy2VQ7jnVOgJkyZDxfHI7ouCZ/gdUxMEC0NY2e2UaiFXxck9997ryb8ZIX94EQttJwsO3yLoYqIT53ygW5a9PXiiy/qKm9Y3/2ud8t/X/2Zp6/ry7/s6/TN3/wv9Cf/5Lfp4YffpBG8Tqi2CVhknS6sQ8ZjTnlSmZDd/D377KPYLKAQKk0LzRQ//FH8pn/6/3MYh5tHZBzBl5F1YeS/C7dJbH7u536u3vzmz5e/BfP63/J6ve1tb9Xb3/52fdZnfZYu3XtJ5snFXNfOZB3eXXTZRuR7IbIiQgeHx3LsOq8cYtPXvfZhnd3d1QPo8BUPPqDf9oWfr9/6OZ8FnR0mh1Eh6ZSJYyAeTikOrYsRZJ7sl0xugX4aYPytyuTe5zGT5USu8suL7VkrUTx74rXvGteEb2UWFfyhaxohKvepgUnMOp2jXxOedY3nMTUZXENNMcygEb+wPXoK2QEfDCbFVGoE7wpeA6YLSDcoXhP/WeHDEUHBMMgTmIsD1Fx9Pmn3otSxV/At6822NC7rzhOueXEx7cJC0C4JNWCNOyIqXwE98961nYR+FhRg3KgnJwxsoAzw2eCXG+Rb4+m8sLbsjBfHiO7869KjbQ9+KdQzzj4/1FzYYwc2+mvfBImx+l4LvSxZebBMvvd84Dy9pPjvoe/YPeH+ljfiye1H2K3gnzM2HQf4OqHo6KG/oHgN6EaEuKjAnwsw68X+GND2t2FG5OuxlXWGNVgQ3mYBuC33WwZx+N40lSHMgiy93bDCtPiEN/O8add2LdCSc1KDfta6H9e+ABsNPJjWKXaVmarnpB65HOMu2Fb4l+cVx0lAj2FKeI2wbRp8mcUJMVRKkY+2bbVBwSwOtw3gyrLuG7HvgF+ZD9PtgM1S6uavSYNWvs66ViULdpjWtDJVgHORJw7j5CLzj7rkZ9PtnLuBdVtE1kV5ljUet0mhoL1pWrVdp5DQ3yghi/U9oUz7mf1fSR/+IoC8ueLTv/5f0KPbevzGsPYjMd56Mg63l2xkHdmuqAzes9rA/udzwL7CoSbrA99YLXsJOubR4yIK8I3Mg+W2/SbgLaf1pjuHcUUET5NW5IQGe85mc81mM5WSighBgn6pt96RJyI0ImfP/BOR8hhxJHob6TeehOlQMHZSRNC7/rg/3Be2h3PCWONGgCyIyaYtMniLjkom+u8YOHFKwfNoASOw1wh/pZ5dtfUalzgmw0zc8Kn24N7+MhFLom+AxxGhzKf5MXzmmq77/MxQWfd+dt3huIkI+V+DP9hPCldZp2NfF5CGzZLyou+E+XzCbw0TRgZNj1vxonXEXk2TWjEfmv6xYeFnhD/nMb+YyShyXpoYd0r8O190baclNZz/jqtRdnf8z/wGurH+tre21LatIkJd28ntho0IcnTSLiWwEfGpa0SqZKlni/3zTp9j2vPniM6UKeOKCI3w6v84KsThPp4zQ+bVtogIwGuvfDTkYvud+wM460norUIAW6AtX6E9Q6ZSCo+hER8rmUaBH8xUmEdMboUfAlDzlfGIxiihgk6DMaOfRQ/6hIwyHb9SU9Z6sb6sa+MwrlDKyEZ0PTFeHL7n4uGgx4F4yEgl/Pu0nsw/j7X/LnyBVolU5SFDmangbOBdDFhjUrWR+RCH9RH08QEk5Hua64cnZSkyTG3wDwOsdQ6s9TTKdJJ269ljAjjnEvPlXOH2Cflo1qfugfdzhOVKTcjue5+S8U4aaRupLWrso8+xn2S+TUuMhw3qENqA8RjdPdxn7XFlAJ9Jdx8DehO8RJhLKe48j7QZhmyqgr62tna0ub1DTXSouec+4Lx5+cxzz7GJ+IKOjk4ZDFpQP/3MM3rqyaf0wgsvQUva2t5iM+yczp07t97gYXPt2pWreoFFuDcSlscnGslfk2MR+2wuNrTNnLPLxtwOmwW+92aOn52PvZD3N8oPidUTcPXk3xNi0bFmns0IWtDt/VvQn9S0jfb3D+V6Ymd7VwvqCo9bIIfHOvd4g2N7Z0u3eInmb7p+5OMf17MvvCDXlC+8+FKtf65evSb/SQOPsd5NpyWeIIJtRl04f57ackGtwQuJDEUJ/LzIG+8dsaQIfcHbv1C/dPMTevrWZR5D1VeQebS+JWWkFAIfipRkfzEtrxUn7B9BJ+3+mdy7z+3GY18yntI0xGinLKkEN+AVr3Eb3vHgNkLTF+aSlZz3ltQGpRR94bnX6VU6o+/+7r8t68an9fU93/N39U3f9Of0oz/6b/U5n/16/a3/x9/QX/6L36D//v/2p/XII+/Xk08+Dt+j1SHzFxGVvnGarvkzP9bfoWsrNoJ9P+LL4jCc+7mt/EagCxnTWhfOgf/gu79L//T7vltnzmzqL/2lr1NDHrl1w3ZW/fMfTzz5hG5RU6/I9x/40CP6+GOPU4/0Km2rEX6MyXrziXLVuI0cNkNn9166R/fde588h/7ar/43/ef//NP60Ice1aVLn4nc36977nml/s7f+e/1s+/4Af2lP/Z79SPf8136/V/82/X6V71Cl86f0+e98Q36I7/nS/SPv/Nb9DP/4h/oW//Hr9btm8+jkxm4fl6//uuPKCLqn0Fo4fvhuplLPoS+13BSQJu8qFREUWTDyX1J+fCmsLXRI1tiV9va7VkSG/b1tI3bDtsn4yOq/ZZsaBn2lLrWtrfsfvbYiNBI4vBzeoxMQfL9ut+0Q4D5sZ7WoeDRjW9UkB8AABAASURBVPU+ajM/Qv43sTE8m7VaQbcpWeN/Y3OhljnhgBck3gC2L9y6fZNcOuAvk/yFQsfICh/MDOinEqKZjCcXeDN7sbGlje09nb3nPhVyRLSdLmCzhvpva2ubl2znZbyRgf+jR8tFXTeOK4nE0OIDF9hAtR6O2Njt0NMB63QY0IAN/BLDue2+S5d08Z4L8L2htivaZUP/DJuvl+67V7fYEPVm94y6zCG7R/v9DzygY3z5scce0+HxYf0zVgdsSh9Dw34/kdcuQXdvc1uLtmOTeBtbjepK0fLkWK986AHd/8C92tnb1hLb+qXlBz+I7z76uG7c2ldhDI6uBRv2C3QxiVzDJv6lSxcrb1tsOqJatSW1yXqwLaEW39mkfZf86f6CTp5+5ildv3616vUexs+aojay1ia75PaGPN+jh5HE8MlPPqoNbOYvl128cIH8d6xn/A39fqmmRSds3G7Cy9m9M9ra2IK9UvewnIta7LGifrUu7+Zg48wsappGkxUnKeFpFzwRwX2qbTpy5xKfGNVkopvT+q14TIePTmwsH1T/6rDbVfYi/HfwvS5fsmZdUK/OZjNN2LxnPrAf+Dpj3ba1uaUZ+yVum5BNYHE+u3zlMnY71pbrtFnHvLDQYmsDm7fKNiQID+h6jq8VbGW+jWPJ+mpJvej1yxk2r7exi229gg9/wfLa1evgPUHPRYcHRxpYD8QUvMjjnklzDp8eb3/cYWzJIv/2hfcrNjY2lFC+eeMGLxkOVTLVYqeb13nGx7xPuSJGhM6OeM5SZHtswPcR/laAPXP+jPxnfk+ZEw/w7z32LLaJjxE/NP+mKw7fmw/nlYOjA22wd2rfsh57Xq6cJ6ft7O4RCxfx117BmF1wWf8RoQXzp3H4hcxADi/wsoMfLZABUDVNo7btyAMr+f+5Oib/3GIDfgLTxPjET5q2qXAb7D9EFnokrzf3zuzJ67NNaocFti3AjeSVQB+mGfiObWj+D9mvNb2X87TNXk76n1baE4FwitMThXJwl5Ik2E4tRnHSMHEbJDGqHWEkiflkmJwEJoLSjmiDRUQdu7m1qRnB2batMlI2qvHUZ4ws4HqSkeN1STKxMx2z+Er6DDsQ5IZpcLrtra07zthDcqoJpIeHiYKpJInp3JlaeJrXJZNS0taRREx3gkAW6BMc3NYE5MX05CQVgoR/CNFHtSSJtutqW2RAi3YShPXTs/BUpkopKgRhxc9zRFR4J0BvqPEgH0m7afs++MGjshQlY0aSxIDsIf6VrAVMQ7BEigX6Ugn+Ef5KZtXbgJweP4XQpSoPDCUZTmruBKFlTeAj4Bt4F/ZOiuYd8hVPFAjwkMBlBpuAKw3oPpld2q6TGDugp9Z2N17OCVxt28lJzXZZAb9PAVZKU/mOWOOx7c3LCTZ0sgyFCvJOyGFZrAvbWRylrPXY4hv2EfedkMxOsN2K5Gff8ungb+HBstm2Az7hhbp5GeHziEl4wg8SnG3XQHGq+mngPzA2IqqBlv+DzEU30xwde6zbC3zPurbqZcQWDbxmpoqyjunMG4m8xRbWofsHfKDnRPHawLd/+N//qH7iR39a//HHfkr/7b/+VxlPIK9xm9+YJEFHHLCjnmLlx374R/Vff/mDuu/ez9LXfu3f11/91n+pN3/el2g2WwCK1kKqfJgXePLw3nIj582bN5U0ZCkK+pum0QsvPF7jTXjrCP6BMxRQpAWi5t0PkaEIToUf60k3QPXDaNUYsF4fe/RRfeTDH9Z73/tr+qVf+iU99uRjeuTDj+gX3/0LetcvvFM/89M/qZ/7mXewKDzUxmJe5borakRWXH4GY/VPkR9usvC6yqT+1FNPVVz++3hPPPGELMfA5PKJT35SL9HfUeAIXudMPlnWuHrsY18Y0MEDDzwob9L4rfwDFPO//6u+Um/5wi/QxfNnKSaOWFhu6NI99+iQDd4FNso7enJ81vtSdMTE2rOhPMLXCXmvm3XKkjKf/NTds2DA6o/4WkZUXgs6jwiRFqqcvrUPt6VVZsGfRmSe1aLLPjMB2GOTBn8y/xFBXu3kImPWdBJB3bZche8it23a4L9bm9vVRiMyN+2s3sMONprWcXXHeCO6I0Tlx6biUcWfUbi2KlxrvoOOc3KLrIpRM66lFBXi+ODwqP5K8NWrVyhsjuXF4oo4d7yZsGPa+d12cKx6wm67mfy8wE4ddA1r3l00JjJ6kk90P6fo6Cim266T6bsIrxt8GaCmaKJANq2IIB/1ctyY1ozYC8ZXwYC1TuozcDPTRqcufq3TGfg7bO1v2diuAbxtax90QTUA6wW2XwqtyC8n2N+bf54rWuLbfCZjTLPh2eNdmBi/7aQUNm3rvAPTaptWM2i6mKv6wGdd0GxvU+BTOG7w3DYNC8EbxOeLFKCboEBW9Gyd2R5ti21MC3mM05eB3LHJXOd8absbd5UfgIystneb+y3TQFyMFE2WyXjn0O3Qs+064RCWy9dTePK1ZFKsLdHzShGhAv2SCW+qZ0BDCvX41Go1yLHYtJ26xaZaXtJMQK3YyDkG3zEbM7iUdinkzpw9i4xb5KGZStfKOjQe0/QpDvPi+dG8C0e2rPYrx3WWRMyR2BkY26iUopKctPsKqwrztr5RBHMc8omYMb6IqG1LbJuZjM36bH8s4AE5MvVwEWrahj7Bq/n0fWg+X6jBpm3tCzkHGo9CqldGllzjnKDJo7KkWtuQ+DFO2yfwoQHdma8WXObNtlkRSxEhHyN89+Rz3/sM8NQr/W5fssgwfI8vTO4AfiLAi+Xg2XQG/NmyLsG7Mi7GmlZlDXj7HqB8pirLYBjauw6Z4atAMxljvADVT2RSG1EPkBOrLppOM3ypsY+Uohb9ZAh8o9WCjnkAZ8lSfQqTVpiIYE7YQOWTWvSTPPPhWTpm8RyRqnzyY0Yc+2Egx1lu41qwGHO76QFScTTgcZ5xfPrFjuMrodsQY23XwucMuEZz8DmuC/ya5pycEBnYftAAr6Yjjrs+afwDMTSgzwb5zIMQq4GexwEK31PVywSwbev8NGKPE/zfMWqYgg8Y54jNBmQxTsN34MlEXpCWTJXkHj56YNbtE7zZLwV2rA3tBLYj5tpZx11oAme2RYKmGD8CCRjtkwbmJZ/moUFm85BZgJh0fHqsKKEsKR/2LY/zveHsh+ZxxN6CpwT3xH1A1bHJrRLdRYSHyLGekfIJiDx2ACgiVDLJ20WiVbRlHccjz6YPCF2TfJ2g5VOwNTE3GtbPpmIeAOQzqgGHZW6QJxVKBhfufU4SIyc5dnzSLZ++jwyVwogIjdaZJOOHLM8j51CfzZdPy2p72GYjdblrOEbAuSoN63c9x06MG8G2/ky+gDTCnGvdx/2IvczDgE8lfhER2GmEvcDWo46pjyNSL754WbtsrrTY2vwxTNts5njuO2DB+8KLL9bNhZ58ss1a6r777teDDz6kLeYYv6C6fOWK/GcCTqibJ+RM+GlLkRf53tA5s7cnr5s2yG2wQMqd0EuR4+qEjQSPuXTpXl24eBGdjMpM7R/sMzf0uhdaaEqzRSeF6reGf+kX36P/81//f/QTP/zj8hx+wOa863xvqm55I4qNA2+03D64pcP6Ur1R0zbQTB1Cb4mu/G3bXTbUYFdX2ES5euWaHnzgIT344IO65957kZ/5k00E/1kKvwCYM5+16Mc8B/wtNjbVE6+W2bXEzoPn9L98+N/phDEDMWU9Wo4s+CJ8+1kcvjoX0aTSFAU+4ja6pKCVsyGXuN14isdPUm2jr3f+lADFp/BvMUQchl0xF/qMCM2oCUpJ8uHqU2P/0ef/eb3w9NP63u/9bv3tv/1t+mt/7S/rY5/4kN74ma/XN37jX9Tb3v42Oaf11KNbWxu699IFYP++VuT2CVqWu8BPghcPRP6+2ss8OHbN2zG56AgdCx6q/3GFPXlsIqsqv1PF+a53/oy+869/E5vpL+jP/Jk/pj/4B7+KlycH2PgWPh964KGHdBG/KOT+D3/sI/q5X/gF7WPPEfs1s5lsu4n7kqkE92QeGSnqkM2Nuc5h39/59t+un/iPP64f/5H/qH/4D75X47gDre/S7/t9X69//s//mv7Z932zXnVpoV/+99+vL3nbb9OMXGdbF2Q0/9OI9905F/T9rre8WT/5z75b1689o7bd1Uc//ox+6qd+Vmd54bS3t6Pnn3uW2qFXCdW8MaLLCT8pCY8InxHEp+DDGpSMfwmMY982BITxg3piDbNbdcAOmpAzIpAzdfcY8DOf7jNsmkZCGIDMsoZl3IReZMSCHvcJTEQoIsQPlSZVj/oIf+hwBM5nRta4afHVU3TvmN4l7q2LBjyHvFwBq2Zdq0PWwFKoR17Tn1Nvn7CmWfFsH/JcssGGne8H+BoyFW2n7TPntHX2nHbZuD5z8V7NN3aUTceG9G0dEts9+QuW0MOo9THpFLz2s9K2artOt8lTp8TeES/4Bl5WPs567tbN2/Ia+NmnntTNmzdkfl//+tdrgxzWslZoiJHb7B9c9d/uhseCjBfYrJ7TPmMtOQdma3fbpHnBd1uu33vizzYTzmcZSzZIjBwYwHq+feu2Ej12Tat7yGfm0y/2L5y7qMhCzj0htx3wcvNID5BrvBnrzc/tzW09xPNbPv/z9YbXvkaBbVuEnYjphuzfgHNz3uksut9A3iW527mug2fPt4dsvrbO8fDRFkZyXVE3C5oNOp5vbOnVr32YjedtXbznXu3fPsR3P6HHeIllO21ub8n+Xort3TCsKJGt7WZ6zWtfp2Y208bmVv1NmBHb+RvlW1ub6HJDI/F2jg1cny322CQ3+gXsOV5SXr12FVstNaC3U/ZUdoiRbTZud8jRzmnGtcHm/xz8HtcwXmh0wOZd16GzZK22pe2dneqHHfx4DnS+tx9t4E8Durp166YW1Gtn2CQ/ZR7aZ41/iu/cvHEdWW+xFt9inbtC/0dKCgjDuG46wY8ODw91jB8bn+9vM3bF2sK4E2PO4M1/MsdfsrLt/YImInTAHGV+/SU/y2IcXk/1+FKD/U/AOSNn7MD7C7zgnSHPAn4JZgU8OLb8Zc4Ffmb5Jg3IuqGmLWq7VkfE286uZWf9HdJATrB+p2nCJyfmvmWdI8Wxgc6NZ4Hfzqg1m7ZRaRr16PH+B+7H5he0ywsQ526/fHY8+Jvk5mfOmA4ZNzc3yf9bYIMYNvbe2h45tAFPycT+m7wE2tV9990n+0vbdJqzV7TAD3rgj/HJHlv0+F2WRjPk6tpOWVp84FSZRZbdeh7JL16Xb21va05d0HStbI9D1sM9vpLQg5GX9ZMvK/VPN3ESRKDkExLMksXqiAGt+CXPLjRns04rFoCllJrcRxJewagNCccB53YHtTcluq6TDxvQVxs4S6rBcQzrxYkLPQeKXde/ojNjjHHs4ZTGM+HcA87qe3GcUnTUoMM5eBTxxhma4ainBO113lLdIlBNx0E8Izka3wrnGcDVEIADzuiAPSVNSMygAAAQAElEQVTxWK4C7yOT+RK5nESM1/felDC9Aac0jqZtdYpOQoG/TrJePEH34PPVuooINcgXIPFpfG7nkeCUrFvflEwegIhJ6+CVRvCoHkxo2EHQSZ+GlRQRnKqb2paBFpGHGDeSbCf6guRwxP1Y+TNMRKiFn4KMEamBJGRZnWDMd4dMbUswZlFpWtlGlkswOaGvhHbJIo9xcvVpPXfYyTo/V/+m2wweBrmvlCLT9QbagN0mdNdTyIhjie0m/GmibcJvjNO0Ru5NY3nHx7yA9XPEWs+JkObRvNlPrE/T8WmfGbGddRjAmWZAY2dri7fCG2oitUei3eLt3sZ8ji6QM1MTC9ORN4yGhUzVqa8TfE6MH7CF70GN7AMJdUUiWurYkwf+ZVmX+M/+7Ztqu1Zz/Owrv/Lr9fa3fY1+5Zd/Vffff18dU/GDz7yKq0wkpBVjQ53+p//pe/Un/uR36Ny5+xTwZX1nhPwPVuon0nqQIgI6c/hh8YmeHVdD9etB9r+rV5+T6YzoM7LIx4Su11ekMX0egtMf69JX82W4iYJChgfOsvlP2zzz7NN64cUXOF+syfqIDcImG3nxc8xENKKgUhL798TDirOv9s+ypj/YB4BZEVuVX2gEcr7qVa/SJXS0TaKHXT3+5JP61V/7NX3okQ/piA3Xpm2QaZBjyXE8YI/RvMGw7yf8c5NCsmTKE9L5c2frr9g998wzaqHt/3Cpaxr576F1bVeLtJbrhGwjuJwPemJhBX/OAxN4EznMo3PXQDtzMfKstLOzxWZ5q4sU84QrkJKLRoFrrcsJmwxV9wO4jatkQQ991Qtmk21oH3X7khxSSkE2n40yk82+Tg1tpYRG8NqePid012Njw9DMxDqT5WiIVbeVkirIaZoT+pnQS6HNMrad8++kbtbJeTXg3LKaRxcyvnpS7pF1SWwa7zYF3xYFnces25c1NnxveIGklELhtU1htZCLbVWajdrKU6EY2EO2hkKkR38Dvr6qcTMNk0pkLbgGNjKcgxBWSduALU6OT9HZgFonWe6MUMfc4nzfchV0zlLIeQPEcX98eFxxC8U06KC/oyf3lSiyPAFuhilLUWYoS5Fxr7CBaVpnvvdLopkLpKaooL8G/zNfDTK14HY+W2Fb53NxNMAtKGTO4ncL5qLMIttvZ2tb/vXDJlO75CAhgwvHU4pPbomhJTxkLZratoEW/MB/gNOfiMDvR020NaaLXXzftm2FPSH/ONfs7GwDY10NKpnYuIFUaAW88RTk9H21GQrw+ADOso/IoUiZ50mhFhkzCteutjU8b1KQLil2T1g8NdC2rhwzESE/LzY2NSOfCtw9uXSfhdbt2/v1m0fuL8hmPgb8t6n3ITHWOuyhX0pK2KPmjyyVbkTI/1riNOF1YP5BDYpIJTARIR/1QoefCu1SwAU/6XCeyQQ+Ev1MylKqzk+8AIRPAWM/GXhJ2qLfgl+tz6Qr1HWtjNfyiqMBZiKuuK1xUEqq0Ob+icRVdTmKOMcWcIHn1p8BlgKs5Xc8z6hPIuATvus4riP8jOAQsP5UXCEl/LddJ9OxT5ZI4qgHrzjXFAbGWg7QMDSwXaOCrAkNX41bHBMAptETXwyW+Sj4rvkfsU3tRz7j8/3E/QRPpWTF15MbeuLKtdBkXNhuoG3gOgFruCBROi4meJrBtxe2W+QQ4/F/gjbHTwIuB/AM2NSLujmL6Ql8PT4Gm/RatvVdVvlbGiZyyEonxI5hW/xyhOcldYJjTYwKYGfkN/efUv9ZDnEsiW/nOm6V6M92MA/GneHWyT9+44QXCNZn1ysJUIGe2yJTAY4GPzbdNeikFXpA3ao4gfHgER3geIqwrRmNjmxX87yWdZJlMKzxOkatQ+slAsb4fKqfZ/My2Ha01zGKapeA/Sz4OEaNQlsW2Vdtl962EbTpM64QcDBtHbnVuSBLqbm2cC3Iuu6TAjkmdOyraK/9d/CLI+mPiDo2IxF1qr4Z8EU3FNEL9Z79IYB1WwS9nEz9tX8N6jbxLAV4CjGFSDI9+1tEyIfbGuwQ8DIamnbj9bN5NnyFQ89+9r1P3/sUaBgC3kQ/rZrSukk+IugEp+Gc3627Cft5flkuT7DvirPXCG5zajjzExGKWMcHd8I7jK7qZAI24XVC31wU9Pg6sRkyQct9bjPfA7HgHHvAPDanPl2wUeG4CEYdsvlwi3z6wkuX4WHU7tk9ve63PKz72Qxark717LPP6LkXntMRmwmRcABPDblsm3rqDHPkvZcu1T9zYH/138X2b4mMtiu5KmGowL+v3rBxfDXkhBUx47YXX3pRN27eVJSUf039Ix/6sN750z+nn/6xn9GvvecD0nJXX/SWr0ElRf67ywviu4G2ZbZcnhdtw1s3bzEf9dphs8wvYL1pv0Jm69B/m/2ly1fkOcSbXd7o8Cbd3tkz2tvbk3OGN4722Ux56fKLeumlF6Bn3+rZKNtXRsi6ck4Y2Nh7+PWv1ZVyqH/72DtrPWhbWo/mCbVjBX8mRUSdX3ti1/qo/esu/6yn2yxHBLDEkqI2I8tKESGPq/6tdUdE1DiYADNd1x+rOg+7f6rwWYqeOryse2a7+m//7RfVdKnP+8LP1Vvf/lbtsPm1zybpfNbK33Z9iRcrt9iY/Kqv/HLt376uH/nhH0IEY5+q3AFdx2hPPl1SV5sf8+wrLEBv4AJdfJAbRXoEdxF1/Mc+9uG60f+jP/rv9OYvfJP+/F/4Wm2xyXMFexjP7f3b8jeKfU6SNsnlPbWb0U3QpknJtYCvyaI2U42knjXNMXL89re/XV/z1V9df1Ph3/27H9JPshH+C+/+Nf13/92f1Td8wz/UKx56nf7Df/huPfH4e/WPvu0v6Xv/xrdWnhtyQMHnLFulRSxN4L37sXyrO/IKjdx332v1dV/397XqF/qxH/3PNba34bWBr9exWfoZb3h95XPE1nUdRgJK+iZifGL8SDyMELItR9p6nmnGPwZqhtMaz6adyOfTY4L7gi3XJ1oIKSIqbETgB+L8zVxjszomaR9FL6cY4zNkfpzLS4KrhMxP7RQHvCX4E7zpR3xx1hZio+OcyWtQ93m+9RrIOcM12ojeeuRx7JwS047v6o/g81yyom3FnNJ2c803txVsnk4FC7adptJK3C+Zlzc3N9V2nVrasyT6TeqjTh352M8BzyfMxVeuXWcDeVPnz18kzzb48IGSfwN0tqipnR/8ZacPffCDbLQea07dnKWwrTnqGhuxtsN5NoW9MVxoL+SiAzauvQY5z5rLsrm23KfN7eIwXGCsEZu21Kdd19aX+nvsG51nT2IG3/7/v8yrfdrw3qu49977tECuDpkWyL3PBrH/Y0j/hs+ctq35XLMsWsDHGx9+rT7j4Yf1Wl44baCTVqGCCS3LlcuXq83P8IJ0g1p5mxeMrst3WT+VTA3EJuBVd/abpm3kuNolNzun/up736tXv/rVeu1rX8va/3zlvUDTvEaE/Pe/ndu98YlSK54e+/ts8AHraBOa/q3hJTZgCP5wRD7FXrOWDdttnbDxat3ZG1tk69BJYBdfna+9l+GYy1LkXL9gPX3hwgVtbm1qd3dP1vkx84v9bEU+G6kLXY+skK00DXac15zY25fwiRm6M94GfBOxNMDvKWu6Q9YG3oi/ef2m2qbTkhgOSe5vwLNAf3Nod9TIW7xgnvN8TM034q/mZcU+DWyrRS6G8ZlQSVZfPGaedN3nfcQJvz9lnDfgB2Le+EZ4MP1NbO7TsXKWNVvJJOdtyL5i/1ygS0VUnXn+iQj1zNkD85V9zv/XwIhM3vc4Yg/khBea13lBZN1O6MX0HWfOtYfo7Nr1a+A61tWr15hLb+jmrVuazWbyvHb79m35sM8nfHgt7usCuRN9bDOHn8WHD6Hz/DPPa0C/Bf87s3eWNfemIkvNE55L/cJaSvYleznmB3QwhuS8kJGaIshlS86VjthE928meX/U9j5zdk/be9vaPbNbbX6Ancyf/bltW7P4sp75slL/NBO3c0/CfXAyhWRHW2FoKRUY7oTAWbCxsL9/QMD01Xm6tlPBoAlvNrAdZoeEt3+4zyS4UkOSGXD4HucPHOuUCRnwWqAzhGDtVY1LsE40zEgI/qaqg9Y0OxLiiAMVEnDXtaTWqeKVoo51EjA+B62vBUd0AebnYzYmjnjDX0qqhY+WJOB2JwpxOHgsLrfriRAEA5OU6SGueJT5WC+qguCeqWPyMHztrDe/8cP4ehKR+wq0Erp3e4ObiKhBYh1PSOKkJBhwkpgIZOtvJHAjQ02TwI50A0kfwykCRhnOMmYpMmwhOJtMdLGq9vCCzvq2DE3bKulzwkkQ2E4T+CcSyILAb+kf4LcUaHG13rqWCRfYCYYDPjJLxbtBMpqxoWzZRvhZknw9mXsCFMeShD+SHCMYyLXBnqZv2FMWwRNtJ1xPmABKSRX4j0gZ3L5BtwxT26FrX0l4zywVtnBtkNULIcOvmMizoAOKgsyUTy/wO+i2pZVt3TZFHfdCx3Cl4Drh203XVHjTTmiNbLxYZ4br8fcCXoDR74CfDlW3q37Jfa8J/Q3ozwWax9hfLt5zXu985w/prW/9g9revqTHP/lY/VUjAZsQ4aN6cOPxB0wQGQW9zhURlRfVY82luAQ/MlIR3IXqdYWOe+xU+RPcorSS2A57TMSIJ6YW2UoygH4pZP07rgSeyfJLvtXEWPPihwRHKOjgw9imaXTu7DkKgYf18MOvk78d8Nmf/Vl64IEH9OArHtDb3/42fcVXfAWF7tfpT/+pP8kEsKiY7/I1Eu8T/EQEOYTNwGIeB62WvSAs+8UBRfkeb2zni1mN/9mskyfrFfIl/PTgOGHiNPwIrwM6F8fE/YS8zz73nB6mUHnD619fF54vPPe8SiZ8n6WYf4hJ9Ky8YegJ1/53g6LOb329aXTKBuIEx55Y7vYb5wTNJTSPmSzPwdtnfeYb9fmf93l685vepC0mwv3bN+uCAjZk+IhQREgsRNzms5QE80Su6Co/Hf6Y8JwKbSDjyEJ5PmsVwTh80TxUmXhM+O9achzyBVhsO+NcuIhpGpn36nPkUl8dI0sKF+tmiW80JbUiLv0cimp7gYdbWYdeBBv/hG0mfNOw9qcR3Y60GUfXdXJRsljM5QVYwMAAP3OeG+IiImQ/PKHYEHKFUqVtKv4VmyweHyYoCVBNwFjXLgqdi52r3Gb+gWCTcpThZ+TVza1Nzcj3hnVe8v0EbcPbhpcvv6QJvkuWOudYthXyr8grI2/y+9OVlidLtRQm5s9FkXG7TVQgA7Hd44Num8CrURV+YON/xsLDvLdtpyBgNtko36BAO0schOOQNo8zT202WkJzQNc9hWCHzlwY+5uFmxSNR/j2dYqtfV7KicP8LsBveL9gGLCVeaxysQlsO0zMOz4JP807fAAbm8fMZHFTJPi1ji7dc6n+9tGSeXSPeXZ3d1en2MK4HbeQk/H1xFHBXh5v3RmX6Y3gOWDRMR31IgAAEABJREFU4gLPz16geeyA7bIaTHL/KXrtsEVmUUTRrG6Omo1JnhMTvozL8TpiY78gO4aPLEUdft40rfytii30mMxliY+Y3qSQGBvg1Z2joc9xkCVlmKTfV+OvLOGbEaFSGkWkooQM49y7Yh44YU6pMt6Biwj5sI91xFPbrePN+BwOPXPGbTaynAeOeGHoaymlFsdirHFHrONnxN+MKyPl28oX8joWJjp67NSTN7iVcbs/FFWOiFDBV1IpWNNUJ1X6jAiYCO4ZlKWogc8OP8qSaoh1uugBZUijfWOCGmcwDkT08SwpImT9JzqzvO7LUhQ8W6bMkD4FzS2f0hR+hiyTOCLQKVfzyEVVZtCH4lP5u2s7UNMIvgGZQVnnw4io14nBxmuaJ/jBbNapw3+8uNkgdy6oG+fUHF6sZRYVeFwQKx1tM/LbxmID0pPmjCnwM6Ejw3uxLYhZJ44dx7Rt7fgzf23bKcJ3UfkbsIVPt4z4unly3NtXAgoDeJf4dkQwTuKn8o4+ItY4mqYlL/VVD944M8+OpwY/jQj5MH9idGZqgM6I/MEzGmLcSNsA13BumzEmM6qexrvPtNmHRviJCJXEJgy+axNuFZkajZexWUrFlwU4ntmp0N0jS2KnUR4bNIb5MB3uE1hQyLkuoWEY39MFFJCZVW8R4aZKwzcT4yus2+kKoN1uAOuy8kVfRFS6hi3p+Az5COBH9OL7VEKSZMvDyFzDEBl+grGBPAUpRQS9qryYRkTUNudi7jSiJ8n24efdvlA9PL6UUu8jQr73mci2vv5GX8S63/TFMTF4Mp+++jRxt0PPecL5xbYfHYPAGZ5u+OQn8Pysnwl41z1+gETFMvEwAnN3zB12FcEdnxPPIeD8yEc+ohPmAW8eW4cl2/pnGzz3PPjQg8zHW3rpymW98MLz8rfEV9Si9lH77YKNqwsXzlPvnNcu84H7luRESOMTAzHYyXPuwHzRltBInj85PdLNW9fVkJf32Oj1ZvYLbGa/yAZS4vuPf+IxvfMnf07v/M/v0jOPXtHO5qv0Z//s/6Zv+is/oD/1Z/6m3vb2P6TMhjPrFxz22Zx1zN26eZPN4RvYaqW9Mzuqm09sRvmbcwCz2D/mBcCODtlEWGwutMF8X9qiF9lMf+rpJ+W51fPR0888p6tXrtaNOevwxs2bev6lF3ULOvtsCPi3IJfMod5sOKBWa5lbf9vvfKt+4up7dfXktkVfn9a9LQGSiFDQGhGwkvIR4RbuuEzYwTIY3D7TkoNtt4ioesxI+QRaRuS+kTG+lkw5T0Cm1mhuM4wB7YPf/bEf07d9/N9qdabVl/++36vP/YI36yybWu4z3Ck1p2PKm0TV18hh5uePfvXv13/55XfJtSuiyEdEKLMoAltCf0kN4j7TTviwv3k+ioh1viHexhpnK/2v3/Xt+r7v+242Vlp9zR//Gn3O53yWbrJhdEC90pPTr1KzHOEn1rf/bvULL16u31aGoHwW8qRp1DNSLTRaeFmeHOuLf8fv0DZ5/gPvf79+6qd+Su9617v1jne8h02/h/TN3/z9ettbf78aYrTtOn3GZ3yBxPjPfPjVxNGkidgJSQmucL5CIOswImhdf3ybJfXjP/+L2to+r6/8iq/Vzs55fcv//fv14ANv0o/+yH9i8/4JXWBz9gYyvf9976NGlFzX9Lw466n5XX9X+6KnBllKKfLVdk0IRARjsuaPEAfPbeu54O66O5WMRfkyHvPtuWEkN9hugNMVwPhMzZjb7Kf2k5Kp4J/plARP+Fm0BLjQAWuIpmsU9JWkL2gn+QWETvHxs2f2tEO87O1ss/dySuukvbO7cn11zCZac8dfF9SsINUxucX1tn/jxd9wFkeVVUme2FOPX6zwM8f7lIXpBB+Gpwna3gRsPa+CyHNbRHAXlU/LMmGvU/L2LTYNZ8zrriVvsGl9zH6L/2wGkNokLz38mlfr4Ve9CpucZ6z08z/383r0iSf09HPP6pGPflSO3Qb9LsGFyWXd/tIv/7KeefY5Xqgd6gSbeYP6Yx9zfjzWHrWuddp1rSKgMoEW37Z/W8+uO86ybvO3mN//gQ8o0UlDPXFIfL3+jW/Qvfffp0J+M29b1BsP3ne/zpGf7LezttEh8kzkxwV26/ANvyg4w8bnq1j3vu5VryQPLuQvuzif3SQn7e3t6QzjvTFtH/KXbCbWdGew1ebGprxp2kJfCm1ub+uRRx7RBzkbeHjyySexRGhnewd/S3LlHJ1t6oMf+qAeffST+vBHP1zhb926Qf7fUDfrdHp6XPNMB6+2eaKCDWqoti31y0/2BesBregWm7sr1kQddnRse8+uZdwhuXfA9qfo1i8426aFOxChzxlrMNu31mus927cuCmvLQIIx+MpdfbW1mbld0XeMY7FYiHX7j1zzgwed9GJ2yJTp/jgiF+fMO4MdvH4GzduMD9MSuj12N11nOfZC+cvoKYJ+Xp5fRFCCvxsCZ+t7Q2+BXtQEVH9xHOacJoV/cfEh20yX8zYS1joiJp+RY13ls3pM/CzTcw0bSvvTW5il55cd+vWbR3jr4f7h4oMXnju6vzF8xrxJ6WqTIV2bkWwKLPQtoEttuCvVZZG5n97dwc/PlBPLN28eZuhqQZYy9pBc2TNOaFvy5j/X+L+O9CS7Crvhp+1dlWde27q22GmJydphLKEJLAQQQIFwBLBBCEb4wC2sYH3xSbbGAwf4eUFm2hsMsbggE0SyIggJINISihrgjSaPNM9nW5333RCVX2/Z99uGb7/+ab67FNVO6y81l57V93TpVT49hmvPy77LzqY5wL5WnYtMWl9Yx22RmLbpibst+2wj+oHsIvlrM7djz78kJwrWP5Vd9C4Ck/+q+MCTS4DcjmPfZpHy24Bv2fPsfnP3oM340GnbqWV17cTbN1zruvs1+aJaKQn+6hyf7KJ+OvCHyHk7a/UgJEXDMMLpIioyl+Q3NhorByXpjk0NjtSj0E5KOMeGjA6ZgIlzjFgZFYcMREYQ62b4wQOHA3wbTB7OL/PLYYpFqPuH4wVh2E4gFzFRZVsDBBaYTkA7JKkDlT4OiKgvZed1TROuk7mAzJIUvfpFbIjOKm1ofbQWrLI1wFw8x2DVKLIwXMgmXH/BTSbLzv2yJgQVNI2UppM4EoRoRAHhm644t7jr9LlvrRqhJiRALREZgsW/WJQlqKIQzjuI8Yejksl9A3ow/UtgdP1S5xHjFsQ4JxsdZXPlB2rXtcxPbIYkPsoHwNBpAC3waEZKvOUNCSAIqLqzfAMv0APLGpBQB2g131NqwPIPg8vZiymKz/wajknMpiyYI4IEowVebdq6UCKzfTQ2rXdYVJTkkljUmlaQPsBcOb0yYxaJ46g+GOdt12nyFTTNhJ0OiFt2lZSaokelvBk3a2R5HX0nTKBrjBhdG2nprTQ0tH3kH9/BzBY9VGnKhvb7EidYVnEDkQLJlvTNAf+jOB0QDDvkYF14IA5JxldsjlnOe3t7uvmm2/SwcEu9EuvfOWX6b3v/ZD8n1QN2AZILIqKL+ERVMh5UBIUI+CZPoZTiwVeS+3+V77cLvqbftNs2NaRS1Jv+laRQURoAd1SqO0an5SZ8uGxGVnpLFmUJUV3N/2VskRfLyNxftlLP00vpXzmZ30mEzkTChPD6VOnmcj25Y3uP3jzH+jXXv96Jpo9NU2nCj9TBd4S+BHUUEagu9j+Dph0/Z9/ePPTv1MfkdonUT9/7rze+773Vdks8IsRvZpH68H2BxiNJJ4J/ChFjz32uN7/wQ/i03v16fsE2zP/fro8A4cTGP/HtDfffDMPAlZQA06NrS6wSfNn2zwgAfN9h91Y5/skrAOy88Zjh71589RvJF9k0hoYd+zoMYxmJBlYyEI0XbaHBfIyz1JUm4xAr9DfdW1N9Af4aRO9YDe0KLnusbEI7ujXNNbJKNtfQ0zdYLJdwY6dxPveG58L/NAT4gH+sk0S5evz5y/U350zzYVx+/CNOaln83fG4kIaue7x4TnnBSQPypIy3BEnCOjITPyxRackHPiUdTQip0R/sCPHZMfpnngVEar1Uj2b5ywFNEADsWm9zGLYtM7g1TI2vFWScbdBgCJCe2z0OiYk1wOLFOMbkNESHq2TUhLb7eS4tkcy5L4z+yA4fLbMR8ZO2gm4Be0Hst/OahwpsixqTIqEt07214RPxKHgPEqyzjuS4BH5W/dzksK27bAVNgBYrPTYgd9OsLydkDVtoxmyN709+l4yH5SmlWMMTMm2d8MN11f7NVETbMpxaErC2oBzweZIgndA736DXvDSE/+mk47F0ho6WsjymHRtlXnHuesa3XDDdTp27Kg6kq5biDNn2HDZ29/Vak1wJzLsFt0PJPhCp2gCWHP4hMdJyzkkPiPMZ4aypKzPLIEdLFHJqDk07eMLjq3WW0Tgz0Xubx0U7NMx5wCdjsBagucAWS/gwfcteJy0LZGZNwsuo98Iw1/Uv1CxDYzYlDgg4VBG3A/QNADLMp0h/yULA/ez3wf0ZeIX4PN9hUH/kf4BQyPOEhHynGM5V33T37Y3olOPcZ8FvC2YY22LMItsFmyGzK7wPigiZJm4f2Shy1CxiMOxp4enGX7l8VdLBLxht6aJbhXGiH987NoQMLKm2kcjww1iIixLCMy4pFDBprwYDEnmtWSRFy0N+oxIWZ5LaF/wcGiG7ZkP82dduH+EMKOhynOBPTqWjSDxmGS8r7lVKQWdN1JI9h9xJIqwvrlURNTSVxtyzajgVMdrVEbR0v5JDFzghwFs8246FywAbB8RIedUSx5a04wcgQEQ9zOcBl49J1umnhBtgyVLzYXqYqryHIpMdfjE0j5GMf0JQMcH8+553vY+x3cOYYQiwI2fbbCYbdtWHb5XyHFsEx4/Yg8jFy6FvrBW7cD3I20RIeP0WPMkeJZCPgLcEVyPqgucAb332H0PbY6jS2RSMt2VUSNxtuc6Kv8jOA1zwFZNEw2KiEOdURcRsg7cz3AEGtPdY3Mj0HpyDNHH8rFuhY2N4PbZNBiu56DDslSWpLsLgIxMoYjgasRrBmVkjYWGZdlV3QCvoIeBswudK+2ZKTHUY0zfIWyqqG6x6xH63FawDc/Lh7YzqpSiSHhErrUfMlhiEyWpV8pwzZ/1mxEqVe8SSI1Ore/BUYIvql1pXCVDDTodkY3wIdNkv9AomZcReRZwu0QEw0KmTxzu61JlffWesz90heZGWUrVy18ek+Dsq1xAQmfTYTpdRvijqn4i0mRogNeREhHww4fr2uHKl9s9Ty0ZOwJ7YFRk6vz2BV0it5o5phKvNjc3any37Zw+fVrnL5zDb2egHfD1Hmghy6NFD23bqERRyaw23WH/lpHrB2zVGy6Wd5bUEtkl/QqxKJRq2k7LZa+HH3pEHyJnfftb36Z3/vFfSP0RffzzX62v/ur/wOb6z+nvfOm/1smTtyoZZ/mWYh9b1b133y3P9z0+4I2nAb48Xw7gsUNUUWsAABAASURBVC/Omc89F/inJS5cuMgG+y6bxtvgXBDnpvAzIrNBztmPMsc9Dq87O3uKCOqxpaatm1WbtF3cuaw95DNhbn6Efo+Qh97/4EMq9DnK5urm0S2NRyf6dx9+vWzfQgXiiOCCvHFAF1d1E4G+/tK97X6kr9t97TgjxpVSNFb9D2iKHoAqmXK9bcl9HS/arqubOJlR+7m9RQ/v231Q/+AdP6r3NI/pRa/8JH0Jm9vecLp4aRs9LtUS5/xSwwHzizctBfyxQoAYPjfddINuuuGkvu/7vl2CXuMbkTGk0SpFRI03EaEOGq7yaJvNkjJtAU3/+y2/q3/5L/8v8vRtfe7nfRYPSl4iv0SRmXJfzxeX2GT0HDxjHvngvXfrz97+Dh1wrTCcVgmcnjkg5H9SW0Jd08j5y8s//dN1Gw+EXvXKV+ojH/6I/tPP/xI6XtXf+Tvfrn/6lT8AbVO1XSfLpGTq0z/9i3XNNbfra77r+yv9llcttIljQl/H7rjCs3lHLBXzm/7s7azp1jVfHFCNTqj9e3//24D59/Wud96lt/3529Vjj/6/n7jQp3/ap+iVn/EydWXUfO+yCoACHME4F1BU3hps2/K1PKrO3UAZKT2xvrZh18bI8Cq3Qxm3yLmFpoky0k0aiEWeG2bkS1OvRbuW/ksVxy/wD8yztWuo8hDQkhTPcYF+B0oJallzzllrr7K2aRlwZH2jrj12Lu9UPBtrGzrHugmQfEZivBQREnKMCPnwprPPA7HAfjnS0zla07baPHYNttyydp3rgHm95t/kGdvb2zrKWqfO1fCvSD6pnuslsugB6IcxlpVA08PvKjn+ddeeVOIvx9l8/KQXPF9H2AS+7aYbdeLYlo7xENDw7yZmnD13AVgCZiEeXND111+nm+gXpWiTsbaTI2yqe06OCHxrTVkOaUC4Svg7LKElOrmA7e6xCb2PvOfQt7O7qz3WcqZzB35WyQt2kKN153wx0XVA+Bo0b6ytCZHIP2kywscuD52mbNgeg+ZV5G79HSf+rK1OtQ9c/5XeJvBuuP56bUGjY/WUtrZrtcVm8rETJwSB6tC7Xz6xzk37BTaYH2STdE4uZzlOyd9Ny8bGum72T4FBxz0fvgd5bFfad3ig6Jzc8dOxYTLp5J+5KaWoxe8SudjOJ/jKgMxbzwPYl+HOiJOmacQivDZ1HCjw7Bjs6wNkMsDrjLjTtp0iQr4egHNk84hs75cuXa71aAnxjPhwpy02rR0rBsbaNsyT18bmx7IbGO/+WVrsdKnVtXVJoW4yqev0JfmM8Tt2TpDtEj/toH+6tqpSUk0WWRnebLZcjGMfvSX15vf0qVPy/0MyYocuq+x3AF5ZCvG0V4tNj1DrB0vOo01Poc3yGvEp8z1jnTEyfsZ6x/sPhr+xul7nGcvC420LA3m3xye2tr6+rhHeAuqMY4fN7xV4sqzNg3kage82x/Ou7er8bdzWz5TcdASnf3ud1EX1LX1g1Q/1AQ7bsectj1nDnlZXV9STC8yx6RE99ti55419bPAs89/MOmSs4Xr9MwKYcKEF9nX58p78n62ew+a2iRX2gw1sM7CPJXy00D4jtnuvxH/VZh5HBhuP5WY+K21P4lc+ibj/2lFbwFY4VmX7Vde2dRPMDm9Da7iPCOo7Sis7go3RzuHJYSCYL0iuDjDirpsos0j0x/b9of9CDU7YM2FrCDU4mR3IMHyeo3zDsWPYkLtJx/BQj3Hs8dTKhpyRaptWxtMx3gHFfUsJJW09zuuFiWHaCMXhBeroyY3rAYMyfR7fEJzatquwHECq00BzYvgjwcTwDp1oVFLflEbhf/DkcykJziD2DwSKAnQdXhMIRR/T4MoI+oyYMXwYnvnJBAL1EZwV7lbLyHdwH5z9sYP10D4iwYhgYlnK96Z1AKYDeYNeDHOB/OwwfvNL9NfAN3z4kqE1GbC8Ej4G6mdMrpxAk6x9A6wjfEYtnhSpkBOGnoUSuapgjid6qyTJKyqZtSTnBYE9JO3xwGQfPTmIWZ6m3TAyi2YEONNMN1mXvo4IWR4uA7JxW4tOIvIQdoEu4JdCICWQGZ6f3FkWpqnew/v6xhpPg1fhr4W+qVQZFjBCtmfL1DZdMmFhkHkakCkd6Tmqx24tyzlBzTD3CO62jx5bHhDQAG5EreBfvR8k96uwaXva05+GDe3qwvYTesYzXqxS1vXrv/Jr2HpRgjPhs5TEVpK6BhpGSq8IIFKSPhFcKyTOo5GJg1u+r3xCrl+SSAzIKuKw0cHZHcZxqSmTta9djNO2bht2cfcs6aZaDAvmgSmjrEX1GPGvRm/4X7+l//rL/12//Mu/rF//1V/VH/7vt+ihhx7UGpPOXSRLd997rz583/26SCBvCdwHdWLqgVelXSElfDlBoLLeT9oW2c+1ZNLwU2a/nTvCyw3X36Cn3nmn/HZ6i+8UeodlgOwl63CpgfuR+xYYa0zgQb+OROna667XzbfeqqZr5TeyLrFgFYydP39eI7BH9GM/EEdEqMG+XG+5OUHYIbEa0L9tsETWMQXRejN4+/y5upjs2dQZ2Lze3bkENaPcPzKUTFxt16qjzOnTQJt5jgCAJE+U1hVA6/VK17FAKeqxM2tidbICqUP1pxFaO2jLUuTJn+EsQKca4TsiFBHg6ThLTkIL/SaGR9lh8t2jZEkpxBHV3xbVfgct8E/TYb/b42k/HRQR6LlVKHWRp/vua5567GtJfJ4RwxfEkyXxdKSXwfbEziXtpmlAF3PgzuFlQT+Pd98IaJCUwOeErBidgc6XlRePjUx4mcgyT65LSbmuZPEQ+Tz0A/0HNcjEG3iFPo6/5nkOXzVRIKa03QQ+mupXxm3Z2L+dVAk7ALIUIY8fsDvPD25DrDU581sOEVFjgGnzX+mcv3Bepq2kZXOZRciBnAQO6KhHNitOkikN+nc8LfDXoHvDnSEPMW6Q8JWN+vNFpsdv5j71qU/Rtddeo6NbR7WBH02BEfSDUfnP/SNCq6trJN48uOPhcdd1KpnVHsz3DhvY2SQb78dhKTSigx3slxv5d3YtJyddhruCbzgZa0qpMIyncO25sZSU6yddqxH/iAi5zj6R8CLk5nhvfS7gx/WrJH8rJMdBu23AOKvsgFmaVvalzKI5m+U+97YVYsICv7DcRgQ+Ij/Dtl+AUr63PIcF0hqlzJQUoquWyHmJXy6AVzelQnIMCPA3ban5RwF3vUcPjgtN21a9eXxEaInPlpIqSfGZfrahko0yUtaxwAe7GpDlErvyfdLf51Dit4OCvhGhCGrqteQxI2NKJnY0yJuNCvGBfgk9TtW2nXp4dvF8aBn02GBmkYt5Z4iyFHge6N9qgcwAwnmhJf5lRAW6EzwRoYT/oINt2fIY0Z84smQdjxjr2bapq/0z6zjLqLNNlQZ8I7z1atFdh9wmxHDbTSGuLvF5z4nJuJZ7kgPk49guCfwD+YDh95yt9+EKDebT/A39qAMWcRGh82fPacQWHCPcP+G9BPxHag5/hm+bjQhN8OUMybLyIuAycWkXmwerAlp83mCR23XYLXJtoLu3Dorl57h8KMMptm9+rN+r8rFN2Cb94MVwLJt65guUfB9+AIdsfD3yNaqUrPc9+Eb5vqi5gi+z0H4oSzor+Fdos2xG96cs0bfbemSgCGS+lM8Dtm2bK5lqWuKX5XyIEpgFHE09e+7K5DqKFOIIqJA8hhuuGUR923bQCYXcDuBdYMtVL7RF8EXn2WImcT2Q+9Ct9g/wu39EyD6R3MsHHa7yAhJZr0t4sRzdp2BDgbJs9x6fShmfr0eEWKLI14Zp++rh13bktibhl/Ft1xmTgn8e6xvjHBgf0DGCDI6A429Veg/t7VAPLXIrJVWAlfQPA4Bun2FHEcgKWIx0C3CGWmf4rijoKgK6kZf5M07DaZpWic+J8emSyeVh8TiXYJzPor2e+TK9g/UM3dz+lU9EyLCzlEPfJr6ZK/PdoLvStXJef/zEcZmuhx9+WJfZQDJ+y8x1hh+RuvGGG+r80QJrxoPoU6cer7JpouA7i8qn7Twi5DxrQIF+a9T6WyIP/+eA737Xe/WG3/ht/dp//y098OHHdetNL9IXfuE362u+5if0FV/xfXrFK/8eY48pImqptHM9XJHVZLKmPTaD7I9rG+vaOn5MR9iIOcCnrecF5w79MhrxOx7s1Vhjuwz0v7a2LvsUey/Mk+t1U9cPFZxPeV45xub5xsaa1v3Tj+sbwD6qXfLyfdYXC2LkjHkFcqCRTRD4c87+kk/9ZD2o8/rDx99X/yrL8MXxMZ14APcRIcvUOjc/jnculq91Ypulmxr7JH0zo8p0JM4ZZuWBeuvEMcxlRi7SI1vDfeTiE/pX7/7P+uFH3qgXv+ZT9a//zb/S0552pxiC7vd5sL7K9VDXKh7nB9Z+E7i3j8DLyqQj91up8nr1q19BLrerX/+NXzZJtXjd5hzIeYV58LXHml7bsOlyx7vv/oC+8998o377f/2aXvziF+gf/P0v1c033aTjbLpMsbf6u8f4y+knzugzXvFK9VnUMg+MCjm39rxrniyjAXstIfLX1MKbPCjuGR/3NL30Uz+VfGarbrD/0A/9qN7znnv14k96rb7qq35Ut9/xHAmmbQfi8Iahy5x88YYbnqr33/ugLhHfd8ld7QeZybzeMSSqfgb7EWWkKABA+dZ/9hXqZ+f0wz/0T/VHf/RrSGus+dHznvdy/d2/+506dWpPv/PG39cqG53XsOl59onT8lv7S3BuYUc3sKnr3EaDBGng4WL8P9cVF/hMS0SQQ/SHjVeuF8BxH7fTINHX90ONjaNcn9hLRqqt89NQ57ngfsR+VI8Q4FQyq405JxEHtdTzDczkfomNr7FGWEUnJ44dU4lD/15jg7ElRlkvc+yuazut4k8r0xWx38bce1BfntjY3NDJ609WHB2x0rY2kL+bLpdDewEfxAzgKuDcJ5+cIjvbuPXCVF5t37FjBDiikv/D5rNs8O9jB57nD9jUvnzxoh5+8H4RgPQsbL0JKckjCvHCb4UfIzZkSCfYwO+hYRxHlabIfm6b9cauZTcl//Ua7syZMzpz5qxsAzfeeCP+sFrzLNNN4ABNL/c3DY8//nj9C5j77/uo7rn7Hr3vA++nfEBnzp3VApnvsgnvTe8eWg6cz1Kcyx5Dpv7deOcfF7bP60N+c35+IG+Y9/hy6Zh38cWV9VX8YSLH1Ot5ILBJTPLa1ZvFR9hsn3QTfHpTpW0VWTQjPo2R2oRX+xEWpLvuuRuTC/yrVUNc6bGXLKVeB3KvDy6QyRw9zPE1Iawl9K6xTujh4QBZT7CFzY0NmkKba2v48RahttcaufmEWFsA5IcofnFtAZyBeX6TBxwjcEtJYuLluvdiu2mQvWPeLvoO40JXXhv43v3X1teU2Odl1tN77Ov4ekZM38VXDdvnFezScrRtNfDeIQfbScBXgUe/fHPimhMK/l194DudrsKtcJuhPlQau0s4AAAQAElEQVTxOMf0Bx54APp28LelLrDu9ia49/+sI+vHOrbcnKOa7rbrKi8RWdfPhiMFelgnXs54qLsjj7nnnnvkudQ55Rz6bT8e38NvBOaKLWZJOb4taV+DvhlrX/dbQd50qfHFvNifvN7r0Y9pWzLWazLTVUpTcfvBl+dbP+CwDOuDFxDZnq1zz0Vnn3gCmHsynBV82eMdA0pCBzpvsbnMonalwz4Ka+UOgQ31PKX/Uewq6bskx2sKeQP0bG9v67HHHtOjjz7Gw7dz9J2otB0b7qeRxS5yxV+iyDqcETM8h545c05nz52r8ck69Xpxj/0B24ee5COlJ5mCv0b0gdGuE+gKRmPjGzUS0wYljrhgUeUgIIzGwc8BLkTgwKG6biIvbg72Z1eUtlSkVDIVXNSgFQ0OscoEsARqVGcoSnlBlBHyBsdA8OkxHhuDEycnFJdINnucIkuRHcTGfYAjlEwdYDAHLOgSHAMTf2bBwFqtYoyGUzIx1KaWjkBQCC5t19XJfA0+F+AaMWzTb17blsUK1Pk6MmTH6DFiT66Dk6BQPbIUlZIy3gSHKyNC4QuCovv+ZWM1HLdFBIFxlPkcCeSgkothlSwEH9oYXysNi5LQYTxcyjRFRO0XASxKMo6TBugr0JWZatCfJ+IRWEueigV1A/gaZGCe3b/izQItA3JdMH5Q07RysBmQN4TCY6mJ7NraKnrqFBGqAYsN+gKuESCXLm3LdtG0jRx4jxEElmxwNC0yQt4OugP9JgSPwnjYUQM9k641Cvlw4rMkgYEI+TclA7pdZzoWB/uCSKXHZoB/xu1C5rNw74CYkdCayrSN9FVvSf8B3S6ZVFOHsjK9zDlQI3ju6+9aOcG1TFwUCeyBBKlRwa490bl/BHiRyeH4QabLthgR6ukwGs9yX3fd9WeKCH31V/+gTp+6oIs8UTR/LrDERCvgtvJvUc4OLumXfvG7xABJAf2NOEl8JfKRj5EvF06A5fvwM4LTV+7nCdYyGIYFG7CbHq2IUJYiLuSDW4WQgi9kGmjjbNCZIbmekjo87GNLfHHA9qmusI4fOy4/aW4sFyaYUYEdSpmN6CYL9QpZFUhEyHoxHHEdEnbS63o2xl/y4hfrGR/3dL3ohS+UfWGXydyJWo+MS6R8HsnwPJ6hMp8e3yNE+7wnTAQmhKn3vP99JEj36G3veKceePDBGhOc8Nx3331661vfWhcAkaYV7QGsJLxzHqEnOU+IXQO+0TWNVogNK9is7XNOYnP7rbfoUz/pk/Txz3ueXvSCF+nYsS14HmSfsg5sA7Ybb0RGpHZIQhy3zHOPjEz3BJipEFi1OmnZZJ9LLMYDf91l436PhYbxCd4GZN6gt7Zt5XECZgtdtsW262C5qLGPIifXZwb+MK/xru06eVMqJI3AmpAE9cDbJZFyrDadvh9RUkTU+LtNcry7t6MeWnvTVOvnlb8At7iXUrbvOf45YOcDegE8eBdyXOxR/twxJlT92bA8P3TI1TbRw2fPuDlJjNuMv5SU6RdjjFfgcRK7hN5QqBBLRgY7jrkYb8miiKj8S5wzoXuotNkmltAxgMswjMNydBJo3sVhOFmK3AZobHGm2RJd0LZEnqYPyclySmC7bo9NjBmJ974X9/SJCFTXKyJUMutvKfqtgTmJtcfNkIMEbegoS6mJoDiS/l70vfDjX6CXfepL9ZTb79Bzn/NsPftZz5IT/euuOXnYd1TV4SMPP1LvTcOpx0+TeF6Qk+AzJEWXL+2QPJ2R0M+F7YuwEsyrU50meaMSOyuyTjZYeG1uHtHEcRfZrXQrojNzX1sXxiM6MfwOW3OsXV9d16RtZVl37aTq17HeyWZiAwP24bcfeuRQ/YRNd9vldEriHFHtyfgNd8CfDDvAu2Sc6xfM0+6f1Nk2urbTBBhTSl6xcXGwlpMy+BhrCHHq6hHUI6Ja1TAmwTvAh+3LlW3TVvsozH/GYz8q6CELHkjfqnvOrmu7jtgzKNGjGBwR2AYiGkWcHjVg5LiKBngZsHkX+7kTaNsYDRIC9dznOJVZFAG9GWqw3zlyGmlP4BtGA22GJ4GHesOPkhoZY7l0JPUL2z/jB3gqpahk0RK/gVA+PeiASNtALtYQpwp9TXTDw5cAeEpAl9qugbxeI31H+BBtts8lPhIR2Pi86ss0WHZX8y3PhXP8PKKoqfJNRYSkpIhrSEAeQfsAzL7qVuqh2/6b5bCf7/2wMCJl3nyOCMgYFfwbWAB2xCfLaQQODYoIaB7I3zqVUuT2LEVz+N9kYdsToyaTTiPa2d6+BH2t7OML2jOzjs8s2PuEtkbGs4AXw48I/eXDdyWz4jP6AZ5s1z6blv/TN2of92+QdzJmpO+ATC2fiBAfYsIgriRujK9HHis8RHOfER0kehqh3DFolLSA5iq74JoctEcvfsupac1Tg5B1qG/aRfFYhiHnQQMERx7y67PrbZuGZ1khcg3gjAgFN0vscIBe02F5RYSHaMSmfWF6RRUfRQSyb1SQYwje0e84hsy3eRGHYXOCQDgZRMwP+TCNPQ/F3O7+UUIB324zba5zcT+4EOLQQH93cX1B127zfGE/jqAL+CNSSSfnIgv0aR4Mc0DGDT4VEahsECfOgvdelqeLjAQ4hm2dRATth30rTHRpfFRfGT/K/SwTv9VWsqjgB6PlR+mxwYp7hHcu/O02IwYNNRWjsdbriMPaw2/JehiYo1zMqztFJKcRmy3qiEmWhWVYbQU9HvrtQoYxIUZ408EbW/5N4SNsujgW++1k51AjMkl6WjZnmA/Os2GxzkbNkSObss+84Q2/o//+S/9Dv//bf6z7P3pWz3j6K/XP/8XP6Ru/8Rf0Ra/9Bj3jmZ+k6XRdPkxHLVd4cJ3pcokITZhP9pkf16GhaRt8oK9v5Xf4aNt28HrI4crKBPGM+PFS9ok59m5YXuivsgZLYAmarVtvIuxc3tXZs2cZQ654/Y3quoaxM7WTFtpWhDlqnU0gy+Uy+dbj8HmOh3lH2TRbZ1Pp+C3X6ecf+APt81DpMC9YAj6AZ23p/xwhJbKPOGyLiI+1Rf6f64JdRmRtG7CXUFQb8QbULvh7ZB6Z6K9RROhHP/IGfcNdv6Cz1yz1Td/+Tfrsz3oV+dlUfpM9ozD/dmwCryhL4uPIZDLRlOJ4ef78Bebxszp7/rw8t9v2VplfX/mKl+qtf/QHunDhrHSVDWxwSdwYOV+t9HXEIT8/8P3foZ/6qR9GVp3+4T/8Ur3wBc+TYdkvGmza8vYG5jOe9UwdOXpUb/y930eHI9GV8Qr1wB05T7BJy6BlTEEu1vna6qpe8IKPl9/4PeDhx0//5E/r2779e9jg6fV/f+1P6pWv+FJNsNWIuCKXJKdcKiJ06dI5ff/3f4Xe+97f1+e//JOrXhb41Rzftn/YHy1TlxGfG/CBwbSM4gjdeO1x/dd/+5167We+WL/5+h/T93zP35N/XsP2cOzYDfIG/2RyUr/yq2+Qad1nk9C/D26u/FOQpYTsf4Yr4AuBpkLG1ZYitCj7XsLrCF6Q0iqVLNQXwYKCfyWToSOjdQgPWId0Dh4i24RlnBHovFVGMipVwFEyGUQ3eEoK2JUZKkn9FZxeYxzZOKLjPMBaRd7r5HPiKFmQaVFEaBfeOvTTdm0d6zjr9Yf3Uiy/JfFTCkUEftRpnw1xhdTgryP0inKAD8MAlyOxnDgEfZPJpNqmZRrQU6gr5FTBeW9vhrwv6cjWlpI6/98K3uC7xFrXP89zPfrZWp/Kb7VvbqyT5xd5fbOBzx47uiVv5hnejD2EjfVN3XLLLTwweav+4C1v1jtYw4Ukxwy/Lf34qVN6+JFHoL1V0xQ1Javv0UWHD3hH9cxvB+Tne/ii457lbFs1XY+ffkKPePOR8xl86/y29yoWlW6vDVaZo88RI/fZT3K8iLbRZez5NBv09z34gD7IJu3jp8i/ybOF4PxQyA8WLT/bkP2gayc6BfwD7Lfpppoxr5688WatwFuUVnN0cPe9H9GC8x1PuYP9lE05zl28dFFve/vb9c53vlP3s8l8BpzOw/wm/Bpya9ArKOX1ize6LTNvrB4hFzp58lpkUVRCOooe/CDGPDelaA2epmzQTokb11x7rSZtK9RPDJ1zjloWbMKbBm8eZx7KdMM48fHV1TXi7Coy7/DZhaSx7s1dZo1+8eI2D0XX0M9UW+CdssHv/NG0NeApJRX1n2RbvMxaZT5fCuOX94XsHwUanffPkNcKMcJyTGi47sr/K+IHSltbR+Gv0YjMlui3azt12OQq+1BZDuntibv+6ZsZ+zt76P8S8rRPn+HhzIS1ZwDTG+PHeXC9xhxonAvmHm9Iu//KypT9ki18s6svQ128sK2dyzuyrI1vG3u5yPr4DHPRKv5nf/S4fexjhQdaCEZt2yoiFEpkhu7Zj7x0+RLuNOiA/QPTPqWv8TqHddxN/LwzP+jXfULCj3c0wwan8Oe5rcoIfg1/Cp0DvBqWxx3n4WGd64gH5pfhikx01UNPJz+4mqJ7z8u2iZMnr9fa2gZaFHa3pgbcx46fgL4ZMu2q31uWW8wBmzw0OnJkEzitwT6pJZ9U7H/NyBMjsJLtPHaUfRbHCxYFVvbxo8dxsBXZ2XsmxoHFks8jNI0EYy+0HKA3Nja0sbGJsY1aLEeMMJRZlIXJIVMlG3lD1o4zA7ZxFRx8HcNpCXRLElE/abcBJvRsslnQtm3Fu8TgQKUCrJYkOyPk4CIOLnGaVhEpt5Ush0bEJkgL/KtGOTK59MCx8ZuuAiw7kXm00xv+yJf7DPTNTBWCfETI9YIwPrJxH8IclRlMTL0yaIlU7wRIqv3tJAUcos39zYP7DeCICCXR0ri4lJOMksiKQouM2/0AJC80XLz54TdXnAwYttt6AlJPQmKeIkKm14EvI+Wg434tsl0Q3EzbHLl708BpgnGatg7H79FrZMp4HYgslxnBwwnLLk+6euTm5NLwI4PNn5lSgQ4aZD9RRKLzpQzLvBrXCG3VyyVsYqi6sc7MywC8Af14cz3dCR5CUWGOV2RvWkwjbEnUFfAW5Lk6nciBd5On9h28ZUnoKCq0G4ZpNYyJE33SR/O7qHoZNADH6GqRFNBt3Q/wP5BML3lo4y5+80pjCpNU0MfBbgmMno2OBTLsob2BsBUC+wkSoocevAveJ9rcPK5nPOMlevfb36lgA3ygP2IFzhL5LLS6uqZPfdXLtHfwqL77u79I/5/v+kJ9x3d8gb73e/82iePr9G//7T/Wf/qFf6Pf/K2f1HxxoAC3afXZvEXwTUmAWhb7BzvwtNTq2poC/kdk3mRRcu0ijlJSdFKEbXVQ0AYUVbjiihUMJklPKUbpEz/xE/Tqz3m1PudzPkef+apX6fM+//P0spe+TEtklFmw1YHrvr6JNLdMJMCPqIgC0AFdWv4CaEQqE/zEjAHa6CrX75EclVK0SczwpO3fgPeisQcewEgkUgMT7QisAb1ApSBTe9hkzeo/8AAAEABJREFUfQtotq/SEBuwI2920k0zJtOCv5+7cF7+6Y+BSsemiMCupAE4bm+JKeLouhabhDb6JX38xoXfGPMbGN5sH9Cd/4Ow02dO1RiUpUj0C4YopB5DGeDR9rDKRGl728FXjMeT94wHRc99zrP0ma94hZ79jGfoJhKKa5n877j1Nr3iMz6jbrpeZEK3PCLwKexqBN5gowO2qNtn0rY9D/ApjdXvTP+ESXiFjUrLzEmL4+50OlUhAW7bTtOVVa2urhOPN7DLTtaB/dmlRw+TSadC31USCU/whm1YoIecAVkN2OtS7jsiH+vFycIITcYf6NT8O14bjuXqmJOJYKAzOHfI2fxMSBwcY20dPTbkBMl8LUj6Rviy/t1WEp1zz3D56NG/4WRJ+dp1o+XiC4plv6TPBF6kYCF3ST5WkMsO9mX8C+LeATJcIelZArujr2VlHAfY0oS+mLzqfITtWT7WieEm9GQWOWYl1wNyCxCsMl95/Bz6L5JcOcFyXB1pnJP8eVPaPNIVWY66+6679Pa3vZ2kaleGY3kl9PbgW9tY163Yw51PeYr8n8M5nhxhDt0AR0HWqyROPfbgMY7z07U1+Ty/YusLeFrBFgJ5u19yXtB26eIlNvWWapi/9rDJtm1k3P6zQtMOqSqlyAsOjylZ5A159yuuBybE8xlIBGd1LvH8blkVfEzQn5HyuEm3UhcFHbL03CTo9ps14hjtc10r47b9REHHGNmIsAbaV0nYjTNLqbAyi6KEErozUiO2lxEqtKeC+BTyAt914rCOp+At9Hcf+3SWgEUsahzVYoMd85vhekxmMgprhxHTU4Dr4nqsXkt0Msdm3Cn4GoEh8Nd2bM/3truBRZWbSlvodQivZMr9DA/w0CA1wB8Y507Wj/2mgVbLyXS5DADq0WMpDYDoicxGiuuN2zjhBnijSiYy4Qzcpj3UKSOqv3rwApuOCJVySEtLH8DDlxdOAlzI8SKB0+M7A7Y1mj46Ob8b8E/nGSP1om7kwXnPQyTXF+B6bik6pEEcI32kQC98A2fOJlddCHO9zoLzIosgL1Bo1Yy2JT400mYf7YgL4igZ5BCNSqZAoRHe17BzxyPTus8mgWWxfeGiFtj2xvo68aCH556+AzFxDutInI8BWM6O+wO2s0SulS+uI1KG4/qsuKA7JN8vkUUP7742S6ax1iGHodJ8RQM01j7Ac7vQypJxHjvS5mJ8PXgL+lwAFxblPglzH7M58Fv3WYr8/z4smWuWyNp9HVcH5yHwg0QUWZTQLsOHlmqfXBfGZgnaAvl1Cv5N8AXjsAfYxgp9RD3d0VFgjw0UD9RIAzSaTrf12L3vTScdlSUZNmpJvWVe6WGkOEznQF6VpQAnwE9ff+CJChbJY61Lw5CoCnANjIYhPgnN4ohAH/BjmXHLuEGmx7HNelKIOgYcfhRBBf2loN9SANTVw7Id0UlEiI/Mj+EO9I+ISk+EzyEfmSHLydcuJaHFugYG6AA9Im5fudUlPlYHGJVSXKkBW3YJeKkVHnKIot76K+JKRT1zbYHTMIDP9lHH0jZh88H+usWmsXOJDeYG5yObnL0BtUas7JoWvkcBperS8dsbuVArx4OWeGfwjzzyuH7xF/6bfuon/rP+4Pf+TEc2n6KXv/yf6BvYWP+6r/8ZveIVX6aOuB1ZNMKz5V7gyTZj+3YMsB567Nf6h9zKc6LTycqaLl+67CqtMD9FMHdA2wR/9m99X9i+oLZr67yxz0ZItfO0vAJ5jbrExo1teEq+cnUOdkzf299l42NbjzzymBoeIEqhpm00Yy1qGNwq0JuL44f157cGp+Re09UVffLLPkXbK3P91Ed/V+ZhTj7lPhEh24KL68Vhfs1jga7MVClFta+RIED3LfhvZlGPDR1Ag3/KwfmBZZyMAQzxaK73X3xQX/GuH9M7xof0ya95mf7hl/99NjjWyL9WVTLVQPMa+ccdt92m6647qWuPH9cq82sLby7eXDrl30RHLo89/oQeePAhPfzoY+Sw+6wlnq7NI6v6mZ/58cpDSIoIJTDFkb6mLOD193/vDfqX3/zVOnvulD7ncz9bX/jFf4vNvQ0e3O/Lm0b+mY17P3Kf7n/oIfmvUt/3/g/o/MWLylLUtV3lc5SQQ1GCqCeuDdio4/8aeeInvugF+sRPeJFuveVm/e8//CN93dd/k97/gQf0mZ/5lTy0+QmtrKzLeVREIJeF/NvQO7s72t4+p9e//j/oR37kn2qj29cbfuLf6p+89vNVwCsFMWYJ7l4jcb9tW1m2A9emxTa4Qy63zyZXZMrtf/s1n6n/9oPfqWH+BOulL9e73/1mRQTwGn3lV/5bPe95n63ffuNb9K53vVcnjh2X54uP3Pdh3X/fRzQsZ8SUWT0nvAVxbGHY4kDvHTopwGo5I4IKMyIqTcm5oXLEX8Rh3yAogDtFtXx9WEZlpLxGLJydnwjYjkVX+Rq4l1IDecShHOCWWAKKarum2X7t/7SxlICOqHqxnm234lgSm12QnMTAbBpFwhGwl+iuZCPEKFDIL9bM2ODeZ3P9MDeca8kG35y5dYGPHlzalq8vsPl8lo3fthTZ9xbg8BvaM3KiGbHg5PXXyzmc55lVfL5FX21TdOvNN+rktdfIf2WTCKFj/HTS1QdJdS0FHPv7Gutfz+ulpObkys6TDcNzTo9c5+C5uHNZGxsbOnLkiA6g2fHHdAz4YQGu1+auW0JPiwxbmNxa29AJNmlPsFe1Rf7s+HTmiTP1wcAl4J0jJu3s7Ko0DdRJjzz6qCyjXfjfRf/CthbA8xqyB8/Va2/av/f975f/Esj23DatHCOX8FOID7fcept2iQ33smF+cfdA80FaQtMjTzyhN7/1T3QWvL2oA6ZlVuB7f+9AfiiyC+7ztF/GR1aQ5ebWVqWtJY5681NFWvRzra5NIS+qvDrLGv+7gbVkIK+eNUiPHG2TbbXZ0AS5b6xvVP1NgbvB/HHs2FFNiUEDY0bW4rvIZOA8cW4MTd5I3oGOA9ZKtpGCnFeIUV6T+IHPFrRZ5hHwgpzWyM/WiAmuM775fK6CbDvsoeta9Lcmump9bb3q0bpchw7LYEqsHvC7BO86uVxisw18GZZjzgSadqFlBTk0wPPc15OrGP6S87lz5+oawPE6IWjSTXCvgdjQaEmuWhLbwm78H7K67ezZM3LfJXRHJPJcRRZTmSf78NGjW/WhlmUzI39uu06lFB3hwcYSPQ81TpjvBeNW0cNcltMGNirwo16ZrhZaPc4PAcyX38yv92xgr8Gn91amzHkb2Kfb/dZ7By6Pt71us5Z0nFviu857V5hbleiTnC6IAUvoXyBn8ySFFvhKKjWiU8vZcpqQQzg+TNDNHrqcA2sJDxe2t5WlVLvzSzWeU/0i8y6xdQlcjzFuy1lP8pFPMv6/VvSZhUlyxoTbokLJC8QJRrDEsM9fOKddglTDfaGfCVldXcPgZprj6JmJoS1lQ/X9yIQx9Ev53oY8I6CPBP+mZDX4iGBiPewvgmTBQQMYW0e2uB3VTjpoCHm8OFYwNBtTwVC4rUbus8e4j41j35MFAdPnLMXNsgHNWZiFssLqMbhROqTZNGCgUwx/hnNlJLQVJXQE2EsWecHms2l3cYAV4yotBIZRIVEqDfCXtEWmBmQmDvPFiYm9p5cqbL4UAW/IyG0RiSwGRVAHPRUWji3glUyZrtIyOXDvDTHT5HFN02qgzv0b+DXdvnax07jPyFdpEtgJuFETAldPwLe83M9R3Wfzv7xCcxgnpaffYrZAhr0K8ANY1oPpsYM7eThC8M2SPC3frzK1o7rNfTuCjmVr2kSFF+jWjTdY+6oTqEMGhfEQd4gDfhwoq/y4TuioNEKbA9IKunIAmrCBvkGgb5FLKUVth80mBIbLIOuBK82gHzCAH31b5TwnONkmFgSgWvmXvpq2qAHewAR0KNtltQHLyHQYim2qZ6zrShYdP3ZMtzDx9SySI6Li+tzP/SdqmnU9SsLcUBdXB0PMwHU3meqTX/FpesVrPkMvfukn6EUvea7+0Vf+Xb3ub3+eXvqyj1fTbuvtb/8Nvec9f1ipiwACsvLmwZxA2yOPKw06f/4JcGJfmYxrqxydtIBGhwdUg7dec2n9McdxO6KW4Bz1POKHoMCmpIceelhPPH5KDz/8iB4kKX/zW96s33j9bxzKOUR/ISdsM0MN9muYVKviZAMtK73cju4b+IO5DnkT+qP3369Tp0/LG5SZAfwHtcvT5Dtuu12f85rX6JM/6SW6/vqTdfCkm6DLFODQAzCg0XWFeJEkOYH890gcvannjW5PfNbb7bfdodd9yZfoOc95jkybdeUkzovRER9zsZ06EZ75P9AE3lPvuEP++Zrbbr5FJ44flSf5VSa641wfI0lpoaVH7whbS+S/xEdhr/Jmn9zZ2dHu7l6l1f/hWCnJ5vxcZ06f0SUmuYdIxC6QwF5/7UmdvPZaPc5Cyr/5lxIT5lymaUABS2LUPonbEv+zvziZmROfzIPbLLM5NrzADpz8jujWBTBVP23byrEhS6n+nllYUE/keL26uk7dFD+wT6cQsgxzyURrGPtMzCM0LHiIZHwtcinA8YbYQG8z19O3R4YCr6uWyMRlQB6RKY/dRydua9tOBfvw9WI5V2YwbDQYjcCYdJ2oJOFfyLZj/n3OTOwQfYcqfT3yts7nzDXmz3GolNSRI5u0L2U6nWSss+DOLMh9Cc9d3fztoS9Kyg8+jLNtWvnBoWHZHsy745/lmaVAWyixrXbi8TOus9LSQasTwQJ8QbvjhBOxNebBrpvIcW2G/EyfOMxLgy4O0J3l9dipx/Qm/Mj/4dE9995bfeH4NceZy2byn3zOSRD3SLxXN9Y1JUlaIdb5bbO26+BzC912lBb5LuBrv9I1xwZ6ZGMcB9jMiE5CSRJ6INMx4i/+SzPT5+QqFHLSHJnM812V0x7zpucL63CVhP5wMZPYy1SGt8KcMWITlnky3j5zaBudCrIspZWo99sWltsSnBlFmySpA/SgxQpn5HoJrbYP19GFetVjgc0HttFciecF+Sc0DthUQSclUgUcHfiapqm8uW6K3Ef8ZLnoqx+O0Ckb0CiVZASBY6ixfFBmqO06oIRG9Bfcj9BUCRgZxXXQKuh3fQ/uObZu+7DNRwSd6O0T/T0+SwGWVCJl+BOS3OI6aCjkB03XavQ4yhhSwR5cenAV+jmfsCwFPFF31W8G+GgYP2WhYzmM3Ffk9LMvcqp23yM3b1CVkgwfFBEqyM42ToUqfGTeQUemtSdlpHyATpGhFXDYPjKLTHPQjwZlgTc6WTeWueu5VQ8ttucBOc2JQ64XcOxDhuEco+06xDhCwiAvGJ30H+Abptsb7xeIh3vECMe1OYtEjx2Q9wx7DoUmzO8ZoQXy92IgzVPbAHNQgS7Rx3lCicQWOk3AV2lkTAhJjSLGDbUIwVsepq1kUVD4UgTXjB/Y0LYPeVwmcsQ2Rhj1tTF6AsEAABAASURBVOXns2gMvpJSPJ5291G9b0AYQiychY21aqC1oD/Aq+VcYWhUBFAyVTvy7fp0HQXmZN2MyKEoFWmYo4r5BfhI/wjqmLydSwGuxoIe+/fPjiyJcy49Z7fRXVdhtF3L7aimLVJIWYp69Nc2nRwnqnycJ9Lo+0zasZsl84DAFxGK1CEtIWUUDchpSc4zGlmowongQhycLJ/D8UKPC3rBC+MsU3pI9F0Q80TfHj2XTBXwmgdxFORmHFFCUWiD5hGc7j8ij8F8I6tQIvsRfnpFJjrvNaIfXTlMX1Iv5BnUBdcRvuIGYFmKCvb1l8cIaoO2iPrtK0UcXnuUFErfWyg6POLwdPhtZR1e/dXvSteooZ4l02V5d+hnwwvxkHp8epX4PyHuQoa28RXH7gW+cbB/IOvXcoFJNdjZOnnwHB96mJztD/7gj/RL/+VX9LtvfKvu/uAjes6zP1uve9136Gv/+c/q7/7db9MLX/QqRWSNlRWGQlfPWet7DcjWsE1bRCiQ19Vrnws6uu662ypf3bSTInQw2+c8sgZYyPOW/0NFAB3qHf8zjh57KuVQP8nZC3zHD8fZUoqOsSF69OhRHSXX2jyyUX16zrpxzoaJ0Puk7bSxvlE3sA/7bNY3LC/vXmbT7JHqCyMC+7RXfbr+7PKH9diczf62PYyTjLd+M1NN09Q648yScmGYPnbE4ZVpXmKfzhMcu0y/aGuhwz1Gvk7tnte3vucX9Z0f/mXd8Pzb9SVf+lo969nPhJdj0Lou47DNHmcj57Zbb9GNbFKuEqv81wjH4XOd3KGFHstiid5dnMN29Mksuv6GG7UOz1/y2i/UY489pLe97Y8rvRHo7YoNCaI+8MH36fu+79v0xt/5dT31GXfob37OZ+n666/TApu5yAP3Jb7uuez8hQsStg4QPUhuf+bceTXMocvqS0Olt2s78jHyUXxydCzhAaB/cuZLvviLWU/NyNUv63u+63v0B3/wx3rKU16ir/rqH9Mn/o3PViLbHh1bzs6TfI4IvfOdv68f+7Gv0Tvf8Vv611/5Ov309/wrmWfb1dU+ol9EQhq+iN9bRxGBGWJT8OB+hj3nOjKUlKObG/qF7/s3eu2r/oZ+8/U/op/+6W9hU/Wc9shnPu3TvkRf+AXfrHs//Kh+63/9TrUT5+YFWb/g45+vthTW5IOsmxk51zq5VlcapUJ77HOEpAV2VzJl3AG+kqXazhA08mmAYZ5tJwN8+2yVuD/NKozp0KP9eU4OGBFAVy3icP+B+FWAs4SvpgS4BmxzIdc9duqUdti4nbA5un1pGxcgZwfmlPsFeTAgNICwpySUe0xQ2aHPzAROj/8tNUbR+QveuN7iocuWFA0xZNQBa64ZG3vj3o5icYDstmkbpBy1xybnbH6ALPeBTLWEPzbY4hpr/T3NiTeQq3NPnNbiYFfXXXtCN91wvW6+8QYV5hFvcJ87f1ZN22mBbC7t7Ml4V6aruvaak3ra056GfV6vycqK1tHjJr7gHKGdkDewG7lGTHNZJyZazl03kWOyeXX+aBn32OYMOm687np94gtfpBc+97l6/rOfo2d/3NP1wuc9Ty98/vNVMvX4Y49C80HNodfW1qvMltj2Lfhj07U6AMaDjzwEr3vM3RM1TVd/0ujc+W0t5kt5U3RluqaCfezv7erU448hvwFdSXP2MUgfNCKl2+54qk6cPKlCDogQ9MQT58jx93T6zBngdsh+Q8d4wHbNyWuhAV2WrPzbJwt26Q3+HR40NpMWUaWiFAlrcTzgJG8u76IvrzMX2JPAGuEekohvLrajkglto2bMFS1wXdyvbQubxCvk/0e1y1p1hn4tx1107fuIUNu22mXjdQ8fssytg8zANi7KMdDtzsnsn+7j9UpEYi97yizyi2WXeHDns+f5wzjeakmeMKCvs2ee0KM84DjNeQc8EYEsez3OXsM5YlFEKCPln5yx37jvubNnK/wD1jfWheeIhnnPc+QI344JXms4T1yQj5o+11nHU9YzzicOyD3brpPnJRfnvKa/jiHH8ctH26YbuToXXcEuz184j99ckHHZ5np81XwjXFXeWN9MJhNlplzvYthr2Njmxkaty1Jqu/H32JzhHt3akuVg/H4hw38tEE2R4H0fuRv/AfNeT0weWLssmRcG5uSl1zjwu4O+9thnWLBv8cTjj+vipUuaYHMLbNE5nedG0zvgdxvQOCW2DYbFHOA84uDKL48Y5pSHMG3TVvkWaHXJknqyjyefgr9GCRQEnFlUk1/wJAY0EMRtJNOVVdngepRn47LybXgOPiN9XL+Ogc2YnGxQHUbd41gDxhlIrZQkDiy1ZLPF9SP1awRR97NjjBjQgCHYIBZMIqsrUyX4p0wqEaEFRnSAE7jfFoYatLVdRwDdrw8HRoUSY/WYCYs0cYwU9zMOO94ADuMy/kwbtlRK4jej7CTFQYlAYydaAe8UA7XTAxpIqsnpSHBjAMFhqPcDfPTANeygV5YiyKVwx8VV2YxcU8nQUbQoIuR/+I/GK3yXzEN6jANYSxzTl+Y9uPfHziNGNhVPQEeviEC2Y+VBHBUedKV5g7arGyWmxRODeUpw+RwEUfNrXh1E3UcgNT+H1wDk3v1LaWTdu921DbLqsQePs4wTOqbIzW3eILAuHUhsJ4JH62Ckv2UO0TJPtWA/XjiOBANx7Tc6TVMphdtDvjzhrhD8jH86nWjSdrKO3C+gb4RP02jalgSmihPhjgQqXw/1eqi2ncU6H2T+Fb7uuZayBPa50IDsQKzCfUBlwFBEsNyUMdFnoK1RAw1L+FklKXj8lDe7pQj3FouBLd1xx/N01wfvZtCgVKgE35QF9I2S/KR84LzOZqGfbD74yMNM8JflPx+74ym3QsLIJL9Fj8PPVVl74nU5rJW2t09D81J5BXfJUIDnqv64k6J+fIKeUVBSC9Xch5zAwFTlsTCJnT79hP74T/9Ef/pnf8Zm/3v10fvuqxPtHbffrh765yQnCb5Ar6WkhHwRjnyMvubCPNo36KaS2DbFseQsCZgXGYvFTJdJHE6cYLMR337woQf1J3/yp/JG5BNPPKEB3ZngzFBEqMmEZutrBN3AJuEcWha6jYccX/T5X6DPetUrddvNNyuxo6PI9PFTj9cF2Ah9lRbosgxHaB56yyChq2DTnQLiHyPZOkdS9Oijj2hGHDtgYrd+z545L7+BcOutt+rq0TpWlML4VGAn9oUmi2y7hXPTriDLUR6/vrGGPawhI7H5O1FhXNe1LFLu0DUnTtT7dWzIfSfdiia0mZ59krpdJl4nAxGhjnjX4nP+Ey/US1LUKLlo6T9hog2Isz+M+FBEKCK0IFE0r/YJl9oO/w2xsm27itv0MBR4Laex1pm+zCLLi8r6SeB10JClKDJVLAPoAZNKFvm+lDyks2trncfPsJWG+hEZm9YaW7hWSAsSMCEpXxfg1jjMecSfYeNjMGxHDfWmIYHlDe0BP12wQPHbs958rPEFRbvdfw5a4wmUm9YAget9bZw9NtJ1k7rZ7HER9MjUiI0whPOIve+TmE4rP+bDscc427apeh2hcdK26LwTAzTl4ZnPNQki4ZuTCBnPAO4V5pI5sWIGvee3L9Q/aX3fBz6ov3j3e3Tu/LlDeCEdP3GNCro5INHaIRE9IBl2/JoDz/w70azzHzCtyyVzBMNMsnAY5sJ5LY53bjPdWYoW9BsR6MrqVDPseg/bsh7cbnzuH8DcZZFp3HMeUD6BLxRivhPvrp2QjO3KCVzbtsSywiJwR/skfKYPsWtmn8GPreNs3b6nwD4H7C2RbcO4OUltROBP+zKOOXP9PvbRI3fbxxIZOf+4mmya5pKl8mcb6LC/DfIG24HbkragtaR1xwV2hVpQw6gC3+l68AOeFjAggyypLEVus4wMZ3QHhg8MThaK9m+AqCRwqR8Z58Klgn/1DB+mI0pIKQV9l9ikeYgIKqLqtQemh2Qpqn3IixpsyHI3DuutZCoi1KB70z1C87LKSoJwuoyVXjpd8cnxylkyTNUjVDIP+3mQRFswJJQBfEWFYz6ss8wghi6Bs5TobxvgQhHcIY+R0kNrndOv8O829xm4d4kApvmjcg+b9V8SLfCtiFDHIiQqjl47l3Z0loXUDvaVpWiVzaOma+u8Y3nNsG9vBC0Za5uYk+/Z1rxBcQBcx4UemdjO/OfA1lMPXpcBm7FNVn0isxHaFtiVZVn1WHljJPV8y35juY+Mj4BZSmaRbWGOf3o87NBlVGQij1SBZtdjQbV+hBbLNCNoD/TWyDA8roce982MOk4hDWxWlUxTwvheQZt14H7OiUfPddBnXuhexzXgdCmZyjCsgMa5SqbkmAk0GbhUeSpRiGcTDchwyRw9il7QEhEaoTcEHMaabj8sc15o+VqWkZLrzZ/pX6L3BJ7vTaP7GJ7bXAB5yPMYqke1lV7uK+oKdux6nxOc1l/Jgr4P+4zMvybd/Q91V7SE1ioTaDW9bnOs8vVAm+G5ziVLKjIAkVQPAjHnw49lFpFy62HN4XccntDFYX/fu5iu2hShLEWVZuiPcKs0oBfLQT6oS/D60nXcKiIorvmrxXRGxF+t5A5w/hYiU0nwZeov3vVu/aef/QX9+x/9j/qVX/kNkPb1YbBfICjQNJm0lTbHVstyZHBE6J6779V/+PGf0s/97C/pLW95l06f3tMrXvGV+rqv+3l9wzf8nF7xyi/TzTd/nDxGCjFEPgzTZXC8YjPZch+AadoiQoW5vYC3JWaXPLSbiEAWA3PJQieuuYW40Ve4B2xUJm02STCoZdyIDfrB8ZLNgR7bb4DjLs7j13iIMOJ7/qsv+6nfyF9hzdZOWnlesu36RYRtNoVvuelm3U5Od/21JzXtOn2YB9SnT5+Wdex5cDLpZDveYePoHP0vX74sz3HX3nmzvuN9/1XVbmHK/JdMXT0iQubX9Nqefe3zSN8It40asMMePhbEJmmU5WG8AzKzIH/snt/SN971n/X4sZle9fmfqad93J1VHpsbm3Vjt+3Ir7LUDV2vh9aYe83rNcdOyC9wrE3XtL6xDtymbtg19L9MfLwML3P812WXDUq/ebuPjJ/znGfqN3/zf9T+5iP4GvDTH/rB79LP/cyPaGN9ote+7gv1/Oc+V5bxgIx3mZ9hSf45nsvAfvozninHZ5I9OepLUf2OU6Xd8XKEv64tVI2aTtq6sf70O5+Kjb5T733Pe/Q93/P/6uGHt/WP/vEP6Ytf+w3EnBU5bhbrfZSMb4m/Oq792I99tX7tV35Az3vqNXrDT/yAXvispyPXoZYFMd79hLxb7GNgIB/aRqoCietjR0RU+5dCy5rLqB7W69/hocLrf/z/0UMPvls/+iNfrbe//Y217bbbn61v+ZZfZOMw9cu//OvkcqvaWFuXfxbC8W/SMf/Y9im333abjh3dEsjVNUXXkpevkbPtk39X24YwwpqEDdlGmo/RO1a5lUwog2b6lUx0VCT79tW4AAAQAElEQVRobrLR1SNEOzcjxZ/gK5I6/M6y6ytfQ31HakB3xvORj96nD3zog7r73o/oInbRkWNuHtnShLXwiH0WaF1iK3v7+9rDRpbYQ8mic2fJKZkLPT86F36MtZBfookorJun+O9x3XjjjbrhupM6ceQIeu6w0yV52V59ScNwNjaPqO06LdGl88eBmN2g4+PHjkn4xYVz53QND8dOHD2m22+5VR287JFXTiadJutTbWNvj4D3wsXLatqJbM8r3kcitkyRbQGW5+J1coEWeQp5LbC93jwQ3zc31zXtWp3mgcNjbM4qEttCerQdsHZcMMevGw6WvD5pNCFvUz9Ti2AnyOXY1hYPtq7TymSiJpOclfHAPsLm46Sb1J8VfYwN3iVyN12X8bWd3X2d295m872v9M5oW8VHb7+DdS+0WSZHto4qoeE88WZObIgIdehjDdtq4HPBzvuH7rpL60ePIOtVneRBQIMcW3hchd4pfW9GXsexMe8drBIPbfsT9k46+u2wkQpI8vgDec9jbX0dHlY0WemUyG7OpvEp5LrL+mClbepfhCcDQtABjpIJv0WFvldj5D4b+AesJYKHGKdPn6qw19dW8YkVGafXjyvgn65McYFe6+trOoaeN1lHOxczLK+H97GzCbLrsbkET8d1KakJMrbeVqDxCGNOsI4RHnz+3FldQE5+yekMa3rHdG/CD8i1aYt8HBzsaXNzQ1tbm3WNEYzrsa8pcnF7j/1de+21tQ8sYgMD4avTHr7ZwOM6m9p70OVrPxhYR16WqXWUkaxLDhgzeqis6z3kZnuKCGWGfBjHRR5IWvb288vIy/JYIWYbXtc1rAcP6vglNrSEpvPks5cuXa6877N5bdl5X2ZjYx1coQbaJujTtFjvR/CnFdbpsAevR3X06JYOWC8d5+GL5d1NOh4yH2MccQn/39m5VB9wOA4EEE1nYOOmxzY9Iy9eYpO7/ssEaDrGw6oF+ev999+vS5cuquADDf3dz7ZXShEsK+A5IrRExieZV2+44QYZt/EsiMnWrXE9mSWfTOR/3bh7jMc4bAw9iotAvZSktBhNWxplZn2brmTWybVtG00JHA6YVpQV5qckVmpByXFFYguC4owAsYpzC0sbKK6zMU5JsiY4uB374GAfpU/YgLssHztMLi5ZsiYPXoQf8KTOju1FQtu2PKk8ogY6DOvocSYB6J0A0/SYjh6+Enpt8KWkkmufI1IOHu7XY7AD/RYETjvjAoPzBpEDjNsLvJdSFIzxeNM28mVH9riI4E7y2IEJ0GNcE+FvmnCciKgOb3oG5Kuknmb37SatJNXxNvRSUhE06rBc/d7HMRvaPGbOBsUAzQk/I5O1731t2bZtp0ySPOTszTrT1XVt1d0aOii0ZYZKJoF1oDCxANtjJgQDoy7w2yDXCUG0ZKEP/XBOcThwHODo5mXGuAH+HJCXntwJwl4kJ/ANJ+BhxuaOr9sOPpEP8V4RAY1Zi8enpA59mn+3rxCkNgj4DkLGN+G+JXgU6KpwoCXgL0upcvOmvieCUlKeuJwcBDSMJD899PkeFDKuqlfGjsgt0W1EuEm2odH13PXWEdWGIYV6ZG2+RF8HWvc9lFUhIF7W0572QgX/RnCFpNe97pvUNmu6wJNx12WmIkIdfBinN5r8tkFkUUHmS/g5wE8uXr6o2267XUn9+voWkMY6LhTyxGtfHOhLQ/2cP3+6nm2LPZO84bTI8SrOUpCHZW5ZuCc8Czrqpb+ojwjk0guknEeS8V7XXHOtXvrSl+rzPu/z9NJPfale+8Wv5UnsWd1xxx16yUteok/9tJfquutPMpHNABcUKUpICmWkuqZVU4p8WObWgfXyF3/xF/qjP36r3vu+97LJeEFOHB948AGdPn1G3tyz72WWqov+Cp8ZoYjDYhszTCmEQ2l7e1v33/9RTUkUrjt5siaLNOgciaD/RHmJ3sTYwTKArhF7cHuEx0t+C2CPOOPJvGlLheM3+v0mht883uaJ8TZPu0+TKIjxqVBPojBg5yMwXcxbUC8O09pgp23bqSOu3XffR/Xnb3uHHnz4UZ6QX9TRra26GN1lUYhJIKuQ5VJtAriB/U1K6igLttXpRCWTOHUgT7wLEsw9ErEFPrdgUg1Wt9vwubd3GTlcqKXHbt02oueLF7fhxzCkUgJd7WkYFkpgRkg9slmy0FiCd5+42iNv25bpGZGTdeEymi/G2Mcsc9ugbczjmrapcCwPy2EEb9O1JKoLcPX4QKMsBT6zzhkeY7xNyTpuDh/2zep34AzqD0U5glUaqz9F3XhYwpuT+SXxugOH5wPHQHoBaynrBbY0AsejnSw1+LfvnaA00EETMllhrdBrjr/1wIrIiisilOjOOtxY36gL4gV6XjAvFMaiGgX/xFEaL6KCqxG/nCiRr+PUBonfBsme32pYWr7AnxEXMRX8atAB8AZGZYuMaHfC7oWw//Oeyzx4cgJputeIfSULi51WkCXT4Llvh+TuEMcGsm1rKZEqwGvxOcdrKZSZddMhIiqvHUnxEj4ct70oyFKUJRWRsr6t5ywFv2vlOXxlOtUC2+iYS52kV16Qf2RoyebJCvP+2tqaqkzR0Zz5qMUWxBFZtEqbk+B20qnpJtAwyrRZLxNgF+TXdl2tS2idM+d6TreNdU2jCWM6eOqA2bUdfDZAlgr68e8UWgYRIfEp0D1id4YxIO8IKiXUNR7aAm182NyfyXwO0GucjuG2RfPv+xElBQAjErlPZAiir4BnOzJujw10TaMGA4WhgH6PP7RF/IoxlSZ3Cr5oNwxxXccDbwBXjy1ERKWRXkrwDoxN6uxPC/zS9Bk2zEDOIN+PGLHhG17btlW2maGmacVQ7od67THua921XaeSWXXqGGpeW/sQcvd9KCr+iMOzOAZoXGAzwbiIgN+RQgPytp8O1I/Q3EPPDDg7xJAzZ8/oDDGp/qk1C1fnLD1xyjbvPhe2LxLrT+sMmwEzfB8U6GSODIAbkjeC5vjLHrmg9UktbSMbJrsyr9bfLgt6+4ntycX02XZ67HOOHbquwYZcXzIr3wGdgDc4i0VuswwsnxE9ZimHMqOH791/QBfc1s3rCMn3jl+oXEtwjfAtoFk/JZPxjRI9jFfGmSbDcbclvt5TIoIRkoAX9DUdESnbkouv3d/Fsck+uASXrhzGmYXYiZ3bJhN4C+TlsQvk6fH2ya7pIC0UGcrMWsThGOEcvxJRghrBS19lnEE/yohSDG+Ejw4/9E/b1FJatRTzj5FVEKhWEUXBv0ObxEbIQ0ZguG087CXfF/qZfvv+ElkYn2VKFGJ0KEtRi95KUMOKt2s76lVlg+ErQhyjlmzgSqEsQRvU0FCUchldTwl4HiX5rAg+odK29RxJT/B02H8qKs4O/2ir/4RMYy3wrysHIBQR9c7yDLmfFBGSuJb4Vj0iQ1nrVbk3rCoLOwFEBT3DCqY1IvXB992lUk7o6U//DLXtSf3SL/2a3v5n71CP/9ve5jwwv0we8vhjj+vP//wdtP9P/dzP/Xe9970Pko+9WF/0xd9aN9a/7ut/Wi984cs1IZ8syDIiZFpLyXo2rkL8zCqbUQM6KvSTD+jKgl2BMyIq/Y5nttnDHGGhqsNSdNPNd2o5H2o8vfaaa3TsyJbaQnxGXnv+SxXmVdumc7KjR4/W+dG22TOfiKNDD1PmgB67Xpl0+FdfBeU5Y2vrCPn0RZ06dVrH2NS6/vrrtcVmoJCXN7FLpvzW5ID9t+jQfm49TqcrNefw3PSJn/I3dHm118/f+3s1d/LYHnu7yo/jiEtk1QS8mu8eOgZkMsi1M9Y3B6xZPc62YQKXxOt3X/io/sk7f1zvLI/qUz/v5fqyv/d31MBPD+/21WuvvUZdi90iwyX8BfRGIH+luqbVMdaoR9Y3mR9XyQWPyvmP89QsRRtsAu6yaVTahji41D40+KdDLm5f0lPuuJU4eaAf+sHvhp1R//stv6tv//av08XL5/S3v/SL9bmf9xp5c3hELkKvF7e3ZXoeeOhBXUYnO8D98Ec/qhF6EKVwLw0hZRaVTBXTS+ycg3OJ/oSu/NelJaQPffCD+umf+jm95c1v1wte8Bp90zf9PDq5RgvmhqXlCu/mARBod9Rb//B/6ge+/+8rlmf1s9/7LfrWf/blartOWQphA/mCLym2EcBrYLzPQZ3lcUB+O1I3QKhl63jhNo9J6LUuOuBZ9/atBpv+vZ/7Uf2tl79Qv/PGn9B/+A//Ahs6Wzfjvumbf17PeMZn4DO/ygOCR3X2iTMCoQ54COGfNvmcv/k39TmvfrW+8PM/X8965tN1lA2xU48+Jq8JJm0n6996n0HTgviKaBnu+bVRgR/j9zwtmHcUKPhBRNY+S/Qv6qXgHgfjIx+DNAJorPl2r4DX5WJR9ziGcUmePhMKke1gB92xxy1vBM+XS/SWWhD/LrEOaLsOaEPV8wC8BfOAaTm/fUHbbLaZZu9jREnN0ekHPvA+5t3TWmMPYHXa8eBhVZub6+yhbKrgCzNsJCJ0uBboqUtg9/JGpn+uc4CPtdV13crDrxNHjysl3fmUp+oEm7J+uLO2uqaMoim58/U336SOHNEPwHw+ZD2Ibx19Ugmsxx59RAm+LFnpW8LfafTzkfvuk3OIFTbmd1gnWe7eWA7sYxe9+UGC6yMCn9mQ40CG0NUSioYaly6cfUJPvf123cl6NbGjZI4/snlEDbopmVqFVpd99ibaDj3TvsSW19fW5dz3BOvfCfRf4oGBZTudTuFnguzWa0z5KA9BPvzhe+qmtfNp62iJHs+eOa277r5Lbt86flQqRYLO+/C9P/mTP8Y3/lCnzjyhhhitLNrc2pLnY/+Vv2N8iy03yMO22YTk/bFLrAum01VAYVcIcopceuaE2cFclvkxYqx9f226pgTXwWwXGzkAz+O6vL8DrlaTdoW8vdc+G9SAhcdVeY3rFyQmxOCubYljTX3QcvbsedkGHGcdR/Ztg+jGLxHZptL0IY81cvzZbE7+sMS+HTsF3oUwbg3Y/hl0eeHCtvbAaR++lo3dE8wXLjFKgpB1bGUymcgv+SyJr8bx2GOPosO5TrKet9y9L+jOXps6/2u6pvqIry+yNne79w9N1x654Qw/XUF3Fy9tmxSdYDPb/C2hyXY0YU0zgefEDpq2Udt1akqR5wRMRabBa5QN1uCO6/vMA6tsuhf6eIznw7ZrFYy3PdoWH3noIVlWH/7wh9mPuF/+v7ZKZK07e+asZsA4f/58jX/Gs8qDhAXx0/sU5stxZoeHAAfEYOHLS0rTNMoM+QjOB86ngWP8+/i/IHYg3nvfa9QIH63cv4Of2d6BHnnkEXQhmfe+Z90PoBb7Osoce/1112qFObOB/wnyn5O/e5x1Qrcn9ZNPKva/ZuRzlD5giFbuGsY/XZnKRm5j8oR9wEQzEkhMhhWygnKWON+IsgMjsNEfXAnUxKz620wFpXpMliLhWQscILCbgYBm5Tuwzc4dIAAAEABJREFU25D9lOsSE8MUY57huFb6AQZl2KVpVLJoztiOpH+ABjtWBIAkNqB2aSdRAuY2iziPMS1TDHnA+JbU25hMa0QqIuR/ydlW6Pq27bDZUVloz3A1kKUJBmt8vvHZNDg+uNgxBhoyU6UUMHGDLDw4S1FE4C+j3G4ZXpVD23XyvQb6gypLMEEMBKZRln1EKJTV6WWooQrfcLqmkWg3zQ4MHXSbrqYQJJuWppDxOEEfUUKJopKFnGnJ5DCT+14NlBGphvERoaSP5ewxbh+YNUKqQTMjFRmM7TUA0/dOiFfQheXjSc60GE8o1KJzbwQeYC89Cy7rGlCyaHoCaYQUEdyPlEFNaWRH93mkU9e2bEa3EjjbrlO5IsumLcpMBf+MM0uqZEFuPWIaZd7EYRims9Cf21rfY6cg4zMqMuu5lOLmeu26BN9IcLta78bR8oemgWA2QLt5Mf6l4dHBff/0T/+Uq6le9rIvUkQc0pgJDxPuG50/exYei0bsFvBaAmc5QjJ9vEGxQEY9DXPsdICGFSbUpzzlKSrodG3tCB35QEM36dS2rbIACz1EhHxsbz/hDpjTqFJlkuBYKtGDZTIw1vU9eMW1Imt/ifFhPfTipMxSzwENlsfaxoZWSMiOsMi56YYbdZqFj/3Xk8qDDz6ot7/j7fJmSYeOYAdwKSAqDUxiQulBhwTBaZ240X4ZXPgpN9Uq0KiUnvOc5+oRkq5dJo9SGmUpQJCuwjIPtYIvINZYABM1cbj1tlt159OepsdYhF5mE/IIk8iJEyfkSdqTY2tYIDNZA3oEhAzPsnHdU26/Qy960Yt051OfqltvvVXXXXddXQw5OXznO9+lP/3TP9Hb/vzP9RjJd8WJnnp0KQYbhuNA5Q9bcXyosNHPSDsCIBGbKzN1yy236npgP/zwQ/Jk/BALIC8mPd5jgj6W5UAMDmB1XaujR46QBB+p/hERxImeJGC/nu1fxuckQAo5dth390iK9q8UqusG9WHdnrIU+TA9ikQOUqEufA1Pxu94uWAuMF0rJFMRQfxYqPJKH9PpPi7uM8BraYraSQtoa0fyhq7h9sg7s6jHX4yjx9Y3SXa71r5R5DnG103BZpnoDe+wb0h8Rqxa2EfSXppGgYyywANtM+aJwvWEhHWXBCVpWyGBMu2OTZbHwEIm6VsK8NHb3v6eLCOPFT6XEYqISl+PfxTgdU2rBFbP2DkPNnpov/GmG1UTuQwS9KksixFZHP4J4D5J4UwNYxFFTWq6ttMUP27blr5iA2AJP+BhjG1nAS4virhF00EZibVLHjydrw+IzrJReZoHO5d2LrPYnsnzoWkqWfCrofbdYQFQ50vmxQH77iYTRW0fbXaCPfr1WsL3pFsBh+TNS/vqwJ3ndPex7bp4MaYQuOY6YLFtOWUpsjwLPmndeGyPXOo1urX9WRZN16jQd0KMGtDZZKWDzqW8UJxiQ7WQ+K5QLCePX0LXAtnaRoy3Re6laarsBwiLSBXqYEpjSgrLr9cBC6PLLL520WWPwCcsOkb0YvmE6IP/eDyXoplxkttKSWUp6rpODXgqz8BMijgi4mNt7eRwDuqY4xp0WBhnmummzAR0KEuR2yJDESEflo/hjtA/IB+hF5cBRaMVjdR34M9S6D6qs7zoYxi2VctigT4FuAEdcVKWlOdcnxUp08EQmYeEFtvnCKPhNnB20Oz6JXJwQr68ImP38dgWfhTIib49diiBhfuEjxHAA3P/ALyB63oP7R7XAydKUZasPrC6vg6FQtuSEhqxEYyg2l3bWf+DLrDgP3v+rC5d3sEeBh2QE3i87SIiat0SGhaUXWLWHguyGbFniW0M2NkAHYK+HeYF++6czQLDNBxvSnmB6n6ONwOytW3MGT9A84J4Uvk3LNos/8oHcrmqz55rwWdmkSo3sFISjFHzioiApaK263T1iAjYDUW40DcS/XCN/CIYB27LLagfgG24ESHT4/rq/+BdIv8ZMayn/4L7w770ZsxA2wDvo+mmhKQeGZVK5+H1iJ5G+gVGZ5nSRRHhNLvOi74HmgbgD/Q7LCPxYFnbB3CWKDWnCPGPsUvqGhZe9tOejbaAh868ZyCdEZksEdegUoqyFEUJNW1Rj4wjAjmkfCxY1A2MGLAO0x0BfPpmJuNHWqQO3zbskqXeR9AnU8X3YShSAYfpl0I+IhKIoyqT4hjgkOLcUYz3ZlAEfSmW9Wjeoc3n8FiuTUOWVAQ8WdZADPgr1GUxLaOCf1c+nEaQULgakGMmY0GdhXNwMQYtqqV+hT52+DLiEM/HKuHWPDl2iTaERhxoNVlZ12te80/1D7/8e/VlX/bdaptr9Ydv+XP97v96s37z139Hv//GP9Kf/NG7deaJXi9/+T/SV3zFv9PXfM2P6Yu+6Ot1550fDyjoUSgiqtwSOptSgOM5aKj2Zxu0v/T4lkuNIVEgIZUl4VMch/QOlg2FisN24Cm4o+74sRsUjNth3h2wyxuvv0HXsJnRNo2mzMcjNjvH1z3HLIkbXdvqCJvIjj2TrpVlvcLZm0P20Yb8Ia/YR6KLJb57ZHND9957j7bPndcWY5/99GfoBjbdj7OpZ79fsCFhOZpH53vG7VKyyBuNT3vux+l3zrxbj14+y5y2kA/7mlmIiCt+MahU3CnRYBlEhObAtv2YrrZt5OPick/fffcv64cff6Oe/1l/Q1/+FX9PN954fZVrC3+e4zKwT2zuHBsqe8imzqGZbKRNFVHAOapnkzSpu/mmm+WHEB1zYtt2kvFDy+bRIzXe2EsmtF3DxtTJ66/DRiZ6xSs/XQ89/FH9m2//ev3O775er/qsz9BXfuVX6OSJa9CRJORuGSyYQ5xrvuAFL9BTn3onPifGT7VfY+Modx6IHyWLmpLyG78z5nxBe5H0dPLpVXL/DyP/hx98WD/1U78IjCP6p//0B/WqV/2DynNB15ZXKUW1ZJLXvls/9qNfxYb8L+gffcHL9XPf+226jlxcyDSAG+Fvyd+BrMSF5TyH3gPsxWffW69QqQP2AGw/7if8xucEj+Wc2ImL+5eSyiz6J6/7W/qZ7/pm7V9+SD/yI/9Mf/RHv1Zzsy/5kq/HT75Jb//zD+h/v+WP5f+LZopsnV/7RS7HwjX4ffVn/0196qe8RLfecpO8EWWcJnkkFg/EjqULcdF0zaDX/uTYV6oMoIFzpZ3+pqc0h743oJdSUpYvglRwCeuiQgU+BG/WwfVsLPrnc0tzaEc9sUlZVNqJ/DM/B+jv1OkzuofNvMcefxydTjRlsxNA5JtTrbFJXPna2tJkMmFoqkCTbck6P3J0q/ZbYN+X2IT0Psq+8yjuCzScOHZcfpi1BsymQDtKmINzIF44x3bOeUD+hRhkOq87eT0PvS7VNc4K+0WBgibk4PazbR4MXmJT3H9R7Ac6N9x0k46y8ewcfck8cwEfyZJaIVe0bKtcYOQAnRdwL1kr9MQOP2hbWz/cQM449NspG4SIVPY7v9AyQLtzJ8ezFfhugXv0yKYWbLqe5MHWbTffqALsPfLGJTmEH3IesFf1MOvYEyeu1bGjx5jDBrXoa4885CxrdsvlidNP6C9YA/ovrD/u456OLc3VNKW+CDrDZntiofVwEV7n3L/3Pe/Vn7BWXCM38ob9FJlscr3GWsA5q21mifAMz+s289OQN9kGC7xtQbN/Eteb7n5wad15LWc7WyIz50nGu0ueVPcL4OnU6VNyrN5gXVUSu8H2IEuZUf10d2dHtr9hIB9HP46VR45saYXcs2Nub7tOp584LdPkF3n8Ez5LYrr9sWkmOsnm+Cr0e1xEapucLjOJkXNdvLgt63AgbjTIbgTxg8SLBx98RBcv7erak9exbjquI8TsEzyALJP28MFI19bczzKTQj48fgItzvPCdSEZjzf8XSJCp7D5um7CNtqOPTsGTvFj491mQ986HTCMCTbgF5hWWBtYF4pkTthGd00tBZkb9xzbnsJbhyyyFK2wVjl6bEsnThzXhDza89cmOllfX9UKeFawbetkSj/r1z67feG8PM4/kWj9tsRF97E9W2fWu4tfpLLNP4Gsbe8Bj4Y5x27mzHeOI96Mb9oiUgqVkpqA0zqaspcZyNxrnh1seMAWxPi2bSs/1u2AXR05sqGjx47KD3MT/R/d3FKSIO5cvsjZI0bsvNey4htqfDVtSx7QTZDZPj5hOvQkH/kk4/9rRW/FriBsG+rli5fqIslG1GA4/hPGKKHFsFCDciNTgfE2baMBx07auklbnxylUsLxLhN89nf2ZCNZX11jcbauFuOdcj3QbucIjCEiVAheCxYddqKi4N+oBkMrtOGRclBaEHQHEt0Igi0O7WBuGCsE3Tlt4mjaooLDmGb/bqCNXhrrRGCcbdvWBwCeeIzbDuNiuAU+HfQyUhDgYTog+TA8XTkKNI3QntAQ1PlsGpYYuet9DTrWAWCAxtpOv/pBZm53v+A6iiFUNOoJbKZvIEi4T09QHMBTMispdbwBczHSp0BjZlHkIYyBCXlANuYhI1SQQYVp3QBD1Ilj7YrsuaxVIzh8vUR+JVNt28my64ElDr81mNQ7aDQEUj+Fi5J1crXeHRBWmEwOmKg9Zo687MSG5wTcE5qgNw/JBOLI7Qi4Xk0WtdnIfJoOwyvQ3aCH9Y11Al2nwsAWG5t0LWOlhI+SqbEfZPg9dA8EXSmAOSpoWyLLiFRPIun/DCKpC0kRfKMT43Kd5RwRMs4ROTmZ8HgHmgjqo7CwHLQA3tJ43OeKvNanq/VtV/d905verKc//RNUsiiTcfBgHOIYwec+DqYTgvmIXIP2AXuR4MMCHFVpNU3m51ksKE4cPwGsQuK0JQinqNJiOgyTIfIREdrdvVh9rJRUZMr9B2QujgZcEVFlo6CCTwQX/nCGXGr41HvOfNCOGvzxwQce1Jt+/00kpn+IH8y0QcLQlJZkY1YfHjjgj8gEMAKBrL/B8iGw2x4BJcthRAb1mmQtInDnXq94xSv02i95rW648UZFpDyBJPTbz/dJ/Ao2UEoRjkQJJeOkUMTVklxnnewt2xE6nHCdZ9Lz4s9vor/lLW8mEbhUfT+kqh9BS6WT/j2T1Zxkues6Bf+2t7f1OJv1fnv9HIs7l+NMuFtbR3XimhPyww/besdka1sxXidAfdXlCAYBReiyl/U4oOslSbnt2X+mecftt8l/JtYQgz7hEz6BxfHT8OhRTiwttxb+Z/A+w4duvPEGCZ+eEo9XV1d0zTXHdS00XMdGvf8U8RoSci/Ajh07oWM1OT6iTRajDT7aAt9mJWS1js5W8fmtrS35gckKE7frZ/A9B49pb5B1lkJ1YOtLedLPDBXocSJueTnWul/bNnJMHNHziCwtT8suJDnJse97XEQgg4WqbN0IQbZFw/AcI+RvGObb9Un/leofo1xnuUUENBRJoWHsa9I4R54zEhPbxxL5NujOcaSQOE2JQ+an61oJyVoHHfR6Thmh1ToTsCo5qKs0Lb3jtngAABAASURBVHepJhtVuYgDOlvqe3x+zny0x/w196YR+O+564OQ3atBLrP5gfy7yOanbYpmLD6WLKAXjhPY+Yx4OF/OiRFTFjYraugTGSrANt+RWetG5FCAt7QNQZjtqal9RmgL+rTaZZPSfu/46nm4ZCJb62mG7+/RTypZlJkSnxG76bAb8zQih6CtaRsF7assoJbQJ+pXWViaxnbSqkCfS2+9huqBKLCHhXyesTjxeYeFy/mL29qBJvvZnPqlCwmrefE9QoKuXU3YcImISpdtaEAHVT7EpsP4p9pmWffwb1p9brtOTdcQ06bY7KYa7FkcI8X0LfHbAr1ZUm3XKplHrcOmaRQRWjIfmJaB+O9ziH/IPrOolKKIVCILyycilKUw77VqwBPAKsDprAPoNcyRM91ob+QjSkrAc11EuEry2UWHhy9txxGhYlqFDcNjAVfJIiFn13uDNYBl/Zr/iCvwJEWEzLM43De557J+fLkkObYt2ccyoenK0Bl+7U6WZUTI/IRCPXo3DnGYp6Y0wB+V6balrB+6KUtyPfgSuTQq3DMEH5lqZTLRBL1mwAPEdeRzTdepNB1jqODTkY8hMuAUHWPzbYO4NGWhYHub0DYAzLSYPvuyZeBiec2wI9uQfXaJvHr80L40I14Z5gF+xnBNoKOUoss8iDKhhtt1rZwLun7ExjLhg7P7JzwavouQSSjkdv3lA9qzFBXkIvq4KQLZ4NP2S49xbGjxpR64JZNu1NLHPCVnBCrLdsCvg3bTZB4GYtVk0iHPVg04rsIeYMr9FVLJlH2sx3/dDiBOaIw+5t8xkUvsu6+6NJ+KrL2LUsF1liTmtnKb+5ekHX8w3y327ZgmaAOqRJvpG7CLyJD8idACHXhhK+ThfgO82l+5lYAf7kijxyR4raeIQP+DRmCHpAR2CVop7j5CuPEM2L31bnlUmMA2DvNd4dNPwHb/pmSNP1FhhYLNp0KdfX2CDRqeNzqSdsMErSICGoDEx7iCygINtnWPjQjZp5NzUu9SsohBLD57Wc8Agc2iJopKNkraS9OowY8jgvs0heRjPe2pLOAUICj+RIRPf6VEhMH+pTrGmEYgRaRuvPkmcuozMs2m5aabnqZ//E9+QN/4jb+or/v6/6xv/qb/pm/5lv+ub/7m/6Kv/Mp/pxd9wmfpxIkbZNmYn5JZ6evQseGVUmRbbUorH0v8yDxHGO8IHtvQYVGY9hG0owb053vL0yUzFFdKZsJvMThKUPC/Cxc1EP+fOP24nLv4Jz+dJ544ekK33Xir1jo2mHsxD65qgs9OyT+s1w5Z1liCz7bIdpX6jemaTrAhc2Rj44oNp06zieQXOt7yv98i/+ed/uvHo+Q717CxbDvwJhRUyw/aevzUMX11dQpto26+9SYdrEr/8aNvxF96JC1FhL/kI7mO4B6bs9xNH3fy9UBdyUQwY5XLz9/3+/oXH/x53b96Sf/6u/+1XvKSF6vAw3Unr62b5RvrG/JfKk7IDXv86d577tHv/t7v6U1vepOcR3/43g/rj9/6x7r/ow/o8qXL2jxyRA8++JDe9va3E8N21OMXl9kQEwR4028yncg0XLx0UfZbb8CZvxtvvF6f9tJP1jUnt/R3vuy1ugW7WRAbL13a1i6xcGBuPMNGjul69rOfzdiubjAltDpGRaRsM+bddhPgW5JPOX/ZQu63sfk/KamP3HuvutLoZ3/mF6DzPA+AvooHO/8veehNlS7T5vw36esSEfqJ//h1+q//5Tu12uzpN//D9+uzP+0lSmRoXJa3wEU3WRGmoZSU2yICOls3k0cdVF25v2PAgD0yrOrAekng+V6MudpndB/uM0Pucy0bZf/jh79Xf/uzP0W/88af1A/+4D/TQf15imvIUXe1j/x/53ffpOc8+7m64YYbde7MWb3n3e+R//K4KZ38++F3PuUpNVdP4I7oMyIUiewijJYScptlWEqBHOqxmZHCDR/u+fhnDT0km6g8KJJxwFEVg0biX8883hNzr+OBSqH+WjaGveHek+saHF3kMiOOb5N3bV/c1pQ8znOm10ulKWraDpwp02MZbbLpevLaa5mvV6iXvAn52KOP6ibsZY2878GHHtCD99+vBx+4T6cee1inHn+s2k+WlPW6JJdt8c0JfhkZOnf+gt7znvfonnvu1ofuult3fehD8s/RuO3oiWM6y6b59uVLapnfA38+e/GiHnrslM5ub2uJ/FbX1w9/ix26vJHqzd/Z4kBJ7HTMnbStOnhIZJyl1J9eWmGNPWDPG+wFrK+tEz9WZGb8kpZjwDXw53x090pO0ECvfX9grl2Ss5cIZB2aUr+5uSnHmUvIzvZ3QG7vl8UeffTxusHsvGNEyM5pH3vkUWLxJZ1+/LQeeehhXWIfaw36r7/uevnhmR84TKdTXcdDP/txx1xkXZxhc/7subPa3WVjmzXwCrLbgO6jR7Z0BL59P11f03HWcU3bsLQd0GtfyxL9ixjQNY1WyKkmbYutHshyOmDj33B2WYsssBXn9gO8jZQltu/zNvt1C+LwBri8Ke4SkZo0rdZW1+R1pGOvZdCWPMRtvRCTBd+Op0eObOjMmSdkXCvE0G7SyTmEc4EJ1yuTqfxmeFOaGsMigj29VYWkDprn2Ks3kwfkbz/cZ9PW847jjjstic8j9HoNsGQ+Gq0IYCypd8x0n4Q2y3aDh6ylKbJcp9Ay4AjOS9zPMpjPeHDKWK+JshT2JjZ09OhWpWdGPPMLRR5v/xA2tYoebANLfOgI6/mu67ROzPbDA/vOzuVd9glmWkGvqZT1Y10P5KDOMWcHc9nuDnPTuexnrt+DR9dVnSPPS5d2KtwJNnHimmuBudAuD5syi3b9cIR14f7+nh559GE99MhDKm3q5ltu1traVKtrK5quToh/C9lWvG7PKJogd+OznC0b83ERX9s4sq7reAC7tXVEN7KPsrN7ua7LpitTlWLdTKFlTSWLJvAVEfI6rpRU0zWVh67t1GIjTSmaYq9d11U/1JN85JOM/68V/YDD2TA9YVvJKyQNa2trJJ9ztW2LMaxqgkONBISBUp2GJyOZqRmBa8aTyG0C7D4GNUqaYGyGs6SPg7c3YnZ5yu9zQbEDjhaMtbPY2TYxGDvbkk3mtuvw/xEfSblPhzHYIKYYUY/xlyyatK2EA87Bm9DTZGq+PyMBHtTPluqi0YIkpERqFV5M80AQqA5iOhg3Mm4fZ2maBoNkPE46EAwS+BUPdCoC4+/rW0Aj+PjIsMQxcLOEnh44vjatCR2+Hmn3WOPwuQDrcDwt/rARMOD4I3Jfma64N3D76gCZxazVulJS7lMYn/BihzN802c6RujtkI8UsqwhCX01ylJUHKwcxCWSuV6icQBfwlNmkemNDBX6ztGTg7UDoTgSPiJCA/CXBMYB2c2Y1HoCo9sApYjUHoGjLeDjuge26XJ72zSHONHzIU4p+JcUcYzURwklC6igdB3O3xZ1k1YtdLfQ5L4NcAeCWAC7cF0SeUCTDIf7TPhQKrku6Nz1WRLcg5pSZJpHEztKydhgnG9LphrGWiYRKYkx6NJt5ncf23F/GjSi35Ip07S+uqpNJoJVJoA3vOG3pXFNr3vdN8LNKPPZQ+tA/5//+X8jzFWf9CkvUWkbHbABUvnNkOFCjkxzRKhpGpUsiggWUMfrn201zUQTfAgE9dN2rczHHv5lGZsm49ndvSQH24iU5SSOBIcnxCyGa96iwqBJXF25hl7k6PsEd5Yij4soWsyXsuzW8f89Nte8IPjABz6ocyQSJVMRUQNyy7jxKgyAJ/WcZJimLehrZJGhpIzo8M477+Qh3rbuImETR2mK/GDlxZ/0SfqyL/sy+U30Gb7puNDbP4BPNxloBJBRUERUn5xMOn30vo/q3STK3tAx7DUm1ZtuvElJn1tuukktfA3YrifNwrWuHBGGJXg6p0cfe0wXty9qh8XOHL2vr6/pmc94BuWZJN536hnPeCY62dcCH7GMI0NXS5asejlgnPViPAM0LvGTETuYEMs8gTmWOqY6Fr7xd36bBdalGlMjQguSlDmbt+FtE2zwE1/0Ah4mLUl05iqRlZeepHNkw3fJOagr2aglBk6nqypNUWZqQuK0sbEp48xStMMkf/bsOZLFy1pgl6ZfSV/aPNb07e0daEHcmxHDhaxXkGlDPElgWlQJfQ3X1kdEaAoO89G0RQ126wVBD804gBzvG+hwHGqMAzgdcwbDDAqbabSzs6uIVCmpFRzEMEpplIzLEhKfLKXq10nTAE1t1xEXJvLRtS3xfEr/UuPdAX5lPpyUmd8BGxuQu+NUBHigMSKUJdXiQwEe82uaR+vJtNPue8vH88EIDAioONu20UMPP6Ql/dzH9jUlKfHZdmKZA6b6vmXlP5U9QJ5z4q4Tm0AwpmWJ3hSDEnoKfBboCQbax0KBv7VyIpWZcjGdPXG3hd8sRQUdTJjHxpAiQ6WkBGy8mO+hxhfLumla7KKpD8RG5hgv5PZ39zUsxxoLrbvV6Rrtc62ThJcsMh4Xy6VrJ8ALuT5psyxKZF0sBMihDjl2Ri3LY485oWk7cE7UdSuakBh26GuODJygjgEs9LvE/izWgI+mbdUgB5clvin4D3AU2lraNtY3gdXJ+Dvszcl2NwFnhqYsFNu2Y/6fyOPr9UoH/lbuM6FfqfLK2u7rjJR13QF7ylxruCM2EhHqoNVtvnfMpEpB/0PYbYU7QvgCfWKKygQu/BToj7Ay0DCwDEMcruIkj0noDQWyTHmhssbc0XWtFNAzSMbnfqpHVBsbsIkleleEknLVjyJCPlaQh8eZPtMyQJuvSxaZhqZpwVdq6aFrSRzKPBxboLulfQIM47FcIgJUoYLMULzEl+sNu8N3266D9olWa7Kete+AIHr8ga4yPOsssgF/CHJ0mTnD8+echaHjjutGJTnUoMgiLxAlLAk5BOdSx47ycSiPABb34RopGWOebbsr+J552t6+AC1J7FqwKN2vGwQZUflYQtuMeDZgWwMysC2OnMUREVoSb+3rEQGMw1KwvQEfdf+40m+ET9cLRkfrhXaaZL/1/QB80zIC+wA/WPbLak8T5u0l9r9Ej1kSPxkqD6OCeeRA5sNjJvhzROCLCyI/nmxBgcC0VTpoa6CrQweONyN0ZKYAw5WAu5T7HRADzdOIjx0wDwm/b9uJhNxKW5Bw1kWW5WObcLvjwpzFuXUZEYIARQTwyBOB3uFH4ljQp+JVwHeICYlayQveFTYEDd36Nz+Iq7Y1pcjzRYOPTLEb20pCS1yhPcPtXgFI1lVJbIGRGcm3NIHfHlm0bafMkFyQ/0BdRGgkL0joKdQHZaDNfTr82wB66A8uCnQYJiOYK5aQzhV9B+zDc9QCHVW6kZfpNa4RHCPCyFIOdQkthiUOwxvQNZeHn0iBShGHPQBd7dZ3Iz1cfO0ivvhwCooU0G1cBnD7U29nQX5Oe3sXaVCVnWUWyKlrJ7IcIxhHyUxxpcxDB5E+AAAQAElEQVRS40dyb9+wDmpB5hEJjEHW7wG2keASxwixV0tEKCJqrWGYFvNmu44IZQFPpDI5Xykea1kn8AqxpGlSXduwyb6vXeb1+WxfM+aaBb5ne2yaVo55t95yKxuXx+SXIdaxh+Nsdhzf2tQR5p9rto7pKBthx9mMuumak3rmnU/TC5//fN126y265rqTGlISuO7+yEf0bjb7Tj12mvlnAt6JHMdG9FFKanN9VdOOeW9/V9cc29IqPvgpn/7Jurd/Qn9x4T78jjmQvuYxADkqqq5sfxGuEfJaMEceqJSighzft/2AvuIdP6Y/WNytl37ey/WP//E/1IMPPoCpBWuAda2zWXOcjf/rrj2pE5yvP3md7NvHT5yQ/a6FBucws8VMJ+Gl4Mt+WO54dJENPG/CnD97Xjtszi0dW6Aj4OXI1haw19jcOa/3f/ADUJvaOnZUl9hove22W/XSl31qfQtX8LBD3Yx175L56SR0fMEXfIEeeOAB8uu79HY28nfIaRv0II7IIlTHFZ8Y5bVzySS+t3rVK17O5vOzdC0bvnd96G79yq++QTff/AJ97df+pD7hRZ9ZZW1527eL5UMZoPltf/a/9N3f9TrtbN+vH/iGr9RPf/e34jetmrZVFvDBT8IXGOsnwWebX5BL28YNy9K3vbgepdBvpEgNOnA7ZqueeczF4zMDzgNeXFK2gQRHycKYgv5S/+Bv/U29/sf/X7Xa1rd929/ST/7kN+uZd9yg3/iP/07Puu0W/dAP/ojqzztA44yY+eD9D7AWOAsJY90UexAZZqrCaqGjMz/gMP4IbEfuOqon5hq/KY4IRbgwkPaB+UEG4mv6MUKWmdcQJekHY+5znAdMG2vrOnH0mLY2jujI+jq8SQM8G+4SOS+Iw/us/U5ed51uYl2zzoORA+heMMd0XSv7/u7uLnZ+wFpmW2dOP4EsGvkvTG644Xr5zfCjR4+CcSTO7Gq2PNDjbLB7c9h/Zfu+972v2vZH7vuI2klb+RgJ6I6ThtWDZ4GN7fFAxzbl/8vqXe9+l/bwt4Z57CJz/gOPPqKzbPpu8zBjbXNDm/j5KnSuTFelSDl2WKera2vY8mXZN1y3wBYGcG1vb1eaN4kFa+trOnXqlAo6XSNOdMThffZqNoDX8yBgRox56lOfpoJeLmLjI/CVRQ2y8EtFNWckNg3E+hG/t+06dzCeljGG543WyNTly5dZd19Djrupa9nAv+7kSdmnn/msZ+kFz/94bUHPFj55Ew+ipsSvxx9/vMpxIOBvbKyLG32E+LTpOIb/IDz58Dqhxb4uXriAj03kjeoxhK4atV2jElGLmG9sUbhk3bOyfdjeSnG/Ts4jfD2ZrGgJP0v46Slzrkfovw9b/SDr6cfQ5xbxdNXyZh7LKPJfb3gPxeuyKfmcbcxx6trjx7Uy6bSBbCec/ZLZjLliD322bZFpb5rCQ4/V6s8jNHqdatkeYa9uMplg+33V6TketOxge+vYbdu0Mv8RoRn2admbr4wkNk6rfiddpwm0hEJLfKTHvru2q/HXcTfwjRmb0gkMt02gb8nDk4hQSeBMO10mZq6Br6OtaRvZNq3LBX6ygY1smkZyxYJNWL+WoVCUbdr6d7mfh02PsLbzOD90G/HRKl9svaA3w2nwfY87enSLOadTRCoi5Bi+vX2BeeBIneMMw3F/nzzQvmk+Lpw7ryNHtmRYE2i5hs33o/hgxOF40xB5eG14npuMb4k8LLsen5jhG84tB+S0trpS7eb4yWu0eWyrvvi8Mm01RR6W0d7+DjpZyPlAwXZW19eVbYvNDCLF0d7ePrqc0N6yV3qAzA40Z25y8e/+9+TrEaEn+8gnm4C/Xvyjgn+TlSkBcKYFQh9BaGPocIx9Nr88GdoB3K/HKEWgmdjhmBAcdFqM0oYy2skxoBHDzjxM1rIUnKuTjclGYMMaGR+RGjAow6/39Gu7jpHSAYlwhUe/DoNZ4ER2rJLALImBrWA4nYLrA5y6aVo5IE5JukSfhjENwSK5trEbtwPI1Xsbs+t7ApYioGOU702Hg7Kd121X+4tjhNZD/lIjwc79zXdEVJotsyxFyX3QP0vBT0cN4Bjhw3U+0wSJDaWwCOgVyZhswN/QFLXechHHwDiP8bkHS+kadUxu5qeF5xF5t8g+FVXGc2QBcbLjMJzLsS6S2rZDXi1VoQHHLckZPTqAJvgb5FUy6YscfHbPUZoQzGwHMKKIZOygUMq/GWUPZgT2Mj9cjNPifqbNNjLHjsy7OCJCBTyZqQ67mRB8SqYm8FCg30Hcch+gqYOWhjrBu4O0YY7IHhDy4esCrMjUiB4E3h6exH3PQmyg78HBok5qST9dOUpJNegEsHKfaufITxwBjIyiNJJR8NTLNhAR6lmcr5MgHCPAXc+TxF/71V8nmb1fX/7l381IPvTnmyTtov79v/9aPfLI+/SlX/a3eWJ+SlkMmVbgjJxA428l30HBOOp14brBXu/60F3QvcqdW0MjxC5qwD2grkKgTooI7exc1NbRLa5TmcHZJbES+iEDvlUKmOgbEfrLh+8sgwG5+ToGVd0n/by5/MVf+Fp97ud+rj7rMz9LryAR9xvVS+x4gV/uk1gt8ceiUElGM0YcVe/oY2RTWEzOpn3kHmEjw6XWSAKm2G7Ak9/w9oO3jNS58+fkn1Rxsmi9RwATLjxJA/Zjn0Q+I/WivWmwZc5+8+k3Xv8bLA5+VY899ihJ5XV63vOeq895zWv0spe+VB3xxCSatquARsZZNo+xye7fwLvjKU+RY4dpusziZc5Ef+7cOa2QWG2sr5PA7hslbAwq2E8mnAPjEF6oJDKWlKXwLQX3EWysEDf9MGqXJNmxpOta7bEB7qTyHBPxDDypqIse20FTUh+598MqIXmCFbwO6KcBbqFUPwfugPws24hQRKggC0/wPZP0BN9ag24nhQrp0t4O8j2v8zxM8BsafkvBsc8wEsE0+Jllah+3nS2I5wuS6gItTdvI+EHBhL0wNSptUaGtpc2yXVudyn47g9cBX2rtu6Uhri2YyOfVVu3vilQyzmN77GjALmrcl7QEp2GM1JUsyqRvRIVb+2LLc5LrAq17JNwj9wzThITtat8e3g9IFhGNAhr9loX5mgN7dCUDWmg2DVzK/HtOW+JbLTTXa/o6Xrm/6Wu7rsY1t2ekBnThBc/IuYdWL5j9Bobl5N87HJCQk05vckSEZiRePfFspCzh2fo0r6hF1lMD3kNcPTLo1dPHc9QEvKUkC+51JcQmivSflHbQbxtYQcdVsKNoQX7E/Bk2NkM29k3T2tK3ueIvkA5lUkLTwcG+rOdrWBTs0984xVFKqToLIDZcex5poS/RhfuZ3hXyg4hSYdmHMot6dG6bsr1yqTAy8EQJ5DXIG6sN/HhR4P5h20BXtrNSSu3j8yYLGvubQjLetm3Q/0QrbN4b7yqLgmSObLpW7aRTyaKUKOCBopHSdo2ypDJo4H4gDkEKOHp5npthH8O4pEUq9Bu5Mq+lFKUHwUCBbtdZ1+sb61phc76dtJqSV0SECjItpSgiapECVYTEWUoNY6genAdsJEsBVyGvmmsYRjGM/gM6mFeaLP9k08r0WSa2oREAEYE9DJqhW98zSNVmkd14xf4THjye7jLNtjvBE0OrDBv8ZcCmzEvPuAN81Lp3vfXp+S8T+igRAW0h21cp1FFG6B3xHRfXXx23QnyJMN+SeeqwkwlxvW1a7HpFAGIxv6j0m3bbgPt5Az6RCyRKnMGoERmZDr9J1+MnYkALvAZYDfR3XFtPbjOMFfCsr2+Ap1MW5M14zxuGsYcPCHo9LiKQSQMpIR8RQYjtlZngrh9X18IQ+EDyXBjXYPlCR4/sjNc6d0fLxefIwilUMlVKkeObaXZea//OUiBjqLhb7NhwBEzjXpITtV2nnlhjXB32PD+Y4//Ii0VeFsOERgQxJzaZr/39PeiDIOogUeZoRDfdxDIoioA3qfLm8QN2v2B+lju7XiHRp5RGPkaD58K0m7aBudrnkg28dGCRmqaVGOY6cdg+R+SxhMaIqG9QWU7GU9BTCx+m1dcFH3E+Zh4TGSW+tcT+fB0R8rnnXuah7RSZ8hGR2DsPmN2fnMt1SZ2LoNH3s+Vcgi6PiQgZl64cyThfRoTSneCk2iQ4fBYrzqSl0F6y0YDtWBYtNhb0tw+VUhTAyRIyL63H1nZ97IgEeoj2IvMStQX9+HNF5rXqylftA0xQqBb6hO8lNchq2R/o937vP3N3BRLt3Mjy7aGxQFOhX4OcfV3hRSgpI30H/MbyXmAvlvmcvMLzmTgigJmhOgbkHm84SX1EYiIQTRfXZ9Kv1lPBRxzJ/eFYaIWOw+vQpe1Lh/M79IkSCHKFzaBCf88dq5OJdthQfv9736uPfuQ+cpwZmxJr8n82edMNN+kTP+ET9YkvfJFe8Nznyy82HGPDcT5baBu4b3vbO/TB939QD97/kD70gbt074fu1YC/XGBz4+6775LlsoJOnE/ewMbYyqRT1zTyf9C4MWXOzJRf2vi4FzxDP3zPb9J/lOVo2h1jLSfLzbHVPuvzPnPhEhwz5ofveP9/1fc/8gY989NfoK/6v/+Z7njK7XLMO+G36fGhtZU1NQU/GST/DMytt9wqv4k8IocjRzbZoFon5zqnD7Nx+cCDD+qaa69hM+94rb/7nnv02OnH60+5HbDRMRIXIoKNkD1xwv5nmrA22iffeZRNvRNsrDSTiSarq2q6Vkc2t8gND5D/NvJ3jrWQ/6PT53/8xzPHLNUyR7//rrvY9OTBTWnq/Gtfa7GfMK5hKSYe3fmUO/SKz/gMrYLLm/O/9Ybf0n/5r/9Djz16UV/8Rf9Kr33tN6nF9rMUdR28YmcRoZLJJu39+vc/9s/1m6//UX3pZ79Ev/rvv1/PffqdKiU1kBsNxAnbTSjUc20/S2yN4SqZKsB0Sa7pIvEVERr5p3qMyLcoIiQ+mUVJ38ggN05htIoIddhAAZYUigjZrr3RxA0PI47of/7I/6O//7mfrhuOd/qJ7/7W2v4D3/K1+uJXvUy/8Su/pl+hGK43fR/46P26776P6gPvf1+l2bbseJAK8IVKFnBTSioiarHvimNENqap8g7/ZsP9R+xhIMYp6aRQlgLsQXN0a7nUnxZBr/aVJDYF/Vt0tsn81jWN9tlQXJCLbx05gk1M2KC+pB7gfrFoh7nOb1JfYHN7CU5vmHvDN8DnF2JGbPkIcDbX17W+ti6/LPWR++7TQ488LK8xH3jwAdkWL16+pIAnv1Di/OBw7bCikTjv9dnF7fNK+BtY9zWSRuaV4N683YWdDcRl22u3sqpTZ87qAv67WAw6zwZzg91UfUCz49MBuYx9uGf8jFg1AC+rDhtlhPbZDJwD3xt/22y8X6Rkhgr0zZCZlPILncePn1BE6oYbb9JssdQ51jZDJrY+ak4szFLYH5oKasEcFOnI1qZW8KM91q7PfvazdRMPLKwzVrT0qAAAEABJREFUy/Cxxx9Vi7z9gM8/nXTH7bfrtltuwYaOCrLoNqpk8kBxp/7UyiOPPCr/fzTnoc++7HXk2ua6NtCT112W5/s/8AG97W1vkzd0/YDN/C6Y8zbQh2WcAA4otGm0TSvf246s7yWyD/iz7C5f3tUqNiLuz52/IP9u/BNsbp/b3taHsVnLb1DooYcf0b333KsH7n9Q/s865157IMu2QbbgEbaV8NBmIOc9LZHn2uqKHFc3yHNPnryWtemuVsntbJvWVyFmOD66WHZLbMpln3zEuZZtoG0bZFOUWeSHKIZ1hBhoG12ZTg5zdeBc3Y/aJc66GEdCz+rqmpbEpEAYh3Fm0CpryvPsCbRdW9dAR5Dr6tpqzZkjQhvIOkuR18+W/S70zLGnE/CwxBcc473OOXfurLKE2q6pMdP8mP6z585oY2NNXld02J/xIUKkNFY9eK/HvK10E9nePF/U3KZktYUNNvM9X60QOx07VlgjGI9tzPAv41NKqQG21xCrbg/sE70W6J4wricWM/PCwxzVjDXGQkCN/7YX81DAZ5+0rObocsTXIoLcdyIIqbHEbc6Jp8R9z4sdNj5F7nNygB0ejCUwOvi46eabVdCDYW9fvig/ECtRkO+GNuFnQh/nDqbhySz5ZCL/68Yd4WA0YsiLqsDp6lRZcBwcPHGGJcFsYCKw41eFYyRWnjdu3G4lDQTPtmsFKGxgrCVLqQmO6XcQKdwvMJgeg9vZ2XU1E8hK7TsycIKR2FAnLKY8yXnMQIDAB6sBOiEawO2B+zis7xc4WJaiyOCp9Hl50b/HE7aAbjuB/5TEMCOiGrVhTpgAIuAZmu1QDiTGXZjkeoKJHdiMGK9xjUxeNVr7htJDv+mykffQ1xCkTa/794wfgEu3ww946j39BmqMnxMfpignISyKxC4nElPCw2G7XTAI/i2lkSI1wHfJUnVkvqlUge85/JuWw9IrlJSQ7w2raVq5eKIaoCsgMkthYbcUyubc10nJgdQ8+EwXzViUz0kE7bB29rpQosEw3VblgVwW6DMhd05/B20Urp5FUsBbWxIaU5mJjgdon3EvKOzlgL/J5sWUoHDi+DH4TLVtUTdppbrDOqqwAeFr8yKOBjlzUgCvR24DSXFhzMB10xS69hqYzNos6rpCAAcXvIrDk1mhPri2PSzZkB/RSQ8PLsZhfS7mS41M1v6/AyKyJnP+E7CRIJdK/ciP/LgefmRbX/91P61rr70ZXpca0M1b//g39AM/8OU6dsx9vl9nCOZN28G3lG2jAG9GyIXYrwUJVFC72J+pa+AZ/zrzxBndc+89BNIV0VUhKTNk+5yxSeSz6cyStIin8ed0hATCm3DmYUS/I4rhVNv9FUBpLBsDTMaFaw9LUpd0thwqoVyLunuYsD/w/vfL/zGK/1zwve97n06fPq0bbrxRn/TiF+vFf+MTdXTrKDzM6Q5AwIoSEdxLxXKOVMGfXHGShcbTnnan7rj9jjru8uXL6KmvCeCb3/wH+vM/+3O96y/ehe/uyzowGR5XqQSmFJjqWNvqJTx6IrLc7cubm5samGD9J4UPsLA5xyb577/p9/WHf/iHsl2WTEWEEsEHxbQOwGiYCC+xGLzrrg/hAyssMh6VkzDrxvxa1tbH2bNn1dvnselQIKqBb8n2WEqRgB1BC6Up6BKb8tidnR15E8ibubtcj9jb8ePH6rgD9OkJ2BsYbdNoMdtHzzN5IswsGhCC+zth6Be9emxyiW3bdoW9jdj8Av90QrJP8niB5OsyE/wFEuMLFy+o94aEpIyUkybzO3K/xDf3SNKdRNuv90hSBmBPiL0dky1ioZdqstPgW4Hseugu6NJ0OeHwfNDU+9SMhM0DYF22v65rVbA3XzclxfCq6564aN324ErGdsTgyZW+mUXzGsfGalMFmSYDS0lF/SfZhu2Xc+KNabJ8l+jcdjAjgXedk5choAZGXee+5n2PucL9TLvpMi2WQwcNbdsqItXigyWLCrg3j2yp7Tod4XwAf1v1TQSb4KgNEuWp50XGONly0tQyX23hDwW+2q6TD79t1rSNEh5k4VyxCetvAa8RwWKywQfWKOvgL/JfPgzo3fLt2s5gZHomwJySrPntGuM/Bq5rWfQ7QTI/JVMDsmiRu2PfgKwRukqTWl2basBWUA66mlUfW2LLTzzxRIW9xgPE0jQVl78KcpBC1tUSe3fMQZwqWQDJ/FJjs65cJw/7diqPBd5hSREh9+26Vg2wjMuyb0qRQspMTUgKO2xtaTpDxOqulgY6Cv1GZGA5eID16oR2gn2Kw7REMogLt41crrI4mK6ysOK6ZCqz0FOVjnrBl+OibcG2bp8y7hG7dl1Poi98CtIVEeJLhr3E3wDGbTBPLiq8iKAqKUUCOWrVIb3cSirQr8i6ILYtLpDhAGyAyHr3pW0X8uktqkMD+sgIdW2r4N+ALu1XS+qth4hAlg3zEvJHNuIwngH6MrjRKPvjBDsxbFOyRLYeKzpYfpZtY/toU4EOAcnAEXpT5nOocFMLYDr+OUYksowsxI8B/bQq8LVkfjS9XXtonxHQ1rZque+Rp+hjmSTjlvA+x9ZNS/U92ufMe3MW7ZaF691u1AEfphGi5HbBU4Df7aUk1WNdLBmOx/XIJmlvu06H/ViwAKinZAY8BhAYFofXWYoK9pVZ1LQND5WWVR8DNBqX5dbDu3VZB4bkOt8X27ZC5su4sqSyFFEl62qsfM3lwzB6ZN80rW9pH8C1qGfT1VE/EgMH8DquOz4X4JFeaIFcPN79wjwAwfHJsDpk3CDjDn4zs9qK5QB78uKqQbcRAenjx3CFUkHfgFDbeG+ZtdCN8dkOzZs4SpQqE7phY4y/Qh9NGtwxVXVvWAW+g46D5VxSEdxFYiN9taOqV3Tew99AThP4yJyYbbpLFugbFAAOaCjQXGMz6wvbykjLiJCtw5E+oBBVjEEXwBqgxXE6Gee2q/oJOvnaMhzRRWZK1AnafB7wJ9MlDl9HBFejsiAL8I3wK4Yk9IWi+qNtOUsqMmQdte2EFloj1DT4IgS4vpQi9xGt+v85zIPicExEHLbWysNL82ydvoyNv7vueqve+Y430hAeQvH5sJg3y7OHj49dI1+Pd90Su73avqR+gCcAVDqlkGODaTatiWxKJtVB3BoooyJCPkIhcZ0KlUyJsziolcel26hfW9vS3uU9NuACWQ26zGbf448+rgc++oDuufvDevc736Pf/l9v1G/82m/q1/7Hr+o3f/239LM//XP6oR/8UX3nd36vvvVbv0P//F98i77m//pGfTXla//5v9K3ffv36ft/4D/qP/74L+odb79X93zocZ16dE/b5xaa7Rd94D336iN336stcr0zp0/p2NaWjrMB0zUNa4mizbV1TdDREdo32WB0fvPiT3qx5luNvveD/0NDlcsgy6DFfnz2nFIyK5cd/vXLD/+x/uGf/ZDum27rX37HN+s1r/5snXr8FJsR6zrut0DZIDlgAyMi5PwhGGm/a7ABy3hGHuJ59ZGHH6153CU2Ok4xz/7pn/+ZzrLx6Dcx/aDg1GOPM1LoJck7JzrCxpE3S5wvOtf0f5znOWoKPuePU+Y34zIPB+SN/j1l+9Pjp07p1Z/zOfLvIf/Fu9+rN7/lD+tGnLLBH/Fj/GXATpssGohJA7lfC62BR5VM+e3d1emqfvRHf1xvetOf6JZbXqRv/Maf11Of+nxFhCR6Mt5xxv5jXv/Lf/ke/dRPfp32Lj2k3/6pf6vX/s2Xq2TWIuBGhEpJccK2BgkwwZfvM4uvsKXAp0QJ2Z9bZG/5RXhcKg0POtumUWGM230GvGRAASboiozaLg7HsojDsRIdJEWEvvyLPk+/9O++u+JiFDSN+rLPe7W+7au+Qh+562798I/8ey3IlZuu0Tve9XbtkkuL4fvOi5GfHFQokdBGEYf9ni4VFrf1E0ENNKkSOcgxb6QlgnrEwKVG/HKO/hzz7K9+AOM5e0pu524jcSjpuE5+OSWnvPH663XD9dexpjyqs9jRvawN773nbj366GNK8951ipLyZuBInD1GXnji2DGtYS9+yHXp4rYuXbgIT3s8HOHhDhvZq+Re62wy3nbH7XA11jw3gbHCmGvZqLRP7GG3gK9/oeI3oq+/9qRe4nXfi16kZ3/c0/QZn/LJeuadT9HW+qp2WcsdMG8tsC1vrh6Fhr3dPU0nq/jkBnJYaJuNcOvQL6b4PwbdZa9gBq9++WLJnORYu4k/33DjDbKNrQHXP4mxhhwsw4vEF4vVtiyUk9iE84Ahio5ec1KbR4/r3o9+VN7RKC024wd+5Itbx44r6Gv4C/BYDT7fffc9Nb/d5UFGjOPHHnI12JvtqAWGzyvoYGtrS4EKfd00bX1Ydpw13BTaHn70URmWNzFNzxFij99abrDn02eeYNO/ry8cGJbXWvZnX9uXBuLRaBnAoOO1ZbPPuiwCZJJmbJTv7x/gH/BTiuz3S+Y287cC7p4+K2w+JzRZLoDB93e0j44PDuas15/ARlKG1kGPqgAH4B6oyVQHzAZck67VCeRUuDddzvs6+O8YY/9bwTYLcsnSKEsityVlqHmB5dpkUYJlBL6LXyoz3d6D80/w+OeZvJ4RBnURO3CMM+zw/aVt4uSeSilaQWcRAewenjt5g3qNnD6h1S/QzYm7oCHuLjVjTXbqidOyHLbQRc0X0eMOtmhZWh4brNOuu+46cq+lvBazXc+Q6ZI4uCAHXWdz+fiJ4+y1THT50qW6L7G+tq4J65IRXixHTlpbXVNEaDLpiNXTaivW4RR/iQgdPbol625Al+Z5Nj+Qj3Xwj8QP29IqMCxH03MN9nrdyevwm73qGwW5HhZkgF7btqt8ZUmN8GQ5tdDUdh1xqoefhXp4mOLHU3TTkxNYdt7891quYdw+dnT5yk+P9eQGkFntxz66srqi4yeOyWuCnf1d7ROPRghu0HmDnrl8Uj/5pGL//wNyC7kWHGy/OusBAXL7ijEUkvmOINhUh+gwOhusHWSKwQ0EgAXJtAPsgiTb94l2bSgLgrAn+cBhfG+nbcFhw1NIK4yfYmCG59ITgHbZhJ9jTH47sNLUtRqYpDqM0I7giQ4blMcHhmW4dvpsinzvAGRYdjh3MswRGr0gb9q2TjwVbilK6OoxRpeBPlmy8omVk6wcBhTjMQ75QsL/RkUEAaGtZ+NygmsaImCq9vHXyBcf4PKt5CtpjhIVhiG5eyhU8jCIHS6CQz5GePbkMOJMPXKpfflK+rpdXBcAZhYF596bx1UwUodjTghejWVCm+kfgOFzRqiUIuthwmQyJ/DsofOeycjXbhuvUGi+RgJGSNXJDWOJrgc2J5YkKL4Opuy2LbJdtF0r41Z6hOTvOQloRMjtQY2DxPr6WqXB9FGFfgfk3SP2QREpH8MVuUkeFbJtRYANeYgjkUOP7iKijkuPg39Pakt4ocvHPuMVWIY5IFe3z2ZLJiYCo9XEWPM29hL0BOIAABAASURBVAvkUrTBJHaETao1ZHiUhP6Jx8/oF3/xl/WMZ3yGvv3b/pvW1o4gIeEfB/qZn/lXJKo/ywb0c/TxL3y+fpNFxuXdA43RQFfyACDFN2XUCL0lRhW2Yl79qpfr45/zLL3wOc/Wq1/5ChYo79C7/+Ld6rpp5bgSD289egvo6xxwCYYjPC5JbGazPfkpekHm1llESPAG0irbkmBBViH+hfiWRB/LiVu5yIfHUG8x5BjQKd1++23KkrrM5LVD4uQuw/+Xu/+O1ySr6j3g39q7qp4Tu8/pPNMTeiLDDDkMOVzwgijJcI2XKCbEgKKoGDALIpJEFMQAkkSF61VEcg4zMDAwgcmhw3Q+fbpPeEJVvd/fPt1cP+//vvP5vNVnd1XtWnvltfbau57zHCaTEZPcVgqbiy68SLuZMKwzMdA6NV/i4FYRYIdP9y0zkW2e36TlEyfkX5c1j/v27pVt4jhcoeCZEO8MLT+2c8fmYIlfcAgCHU9OX3K18eO33I953OP0+Mc+Ts961rMLzXUmjqqq5cmzhv9pFis9A03L+HoEmeAbCT12+ETKmUloKPv9BB6WeJOeQH/RRRexATrL4uN8nXPObljuwZ84m5PAVztZFy4icsK+0GIYk+GowORcyZ9E2blzpzzB2vcb7PTkJ3+Htm/bVibsCXY1b2tsBOeUKJBnNvgGrgLfGH5aNhjG2NAFiotn83eMjX8XMEss3lo2vrzJPkJu51oVWVsKklYdvmYz5GSJetjrlbhO+EWEY6Yvk7ZjcB27AqBpJmJP2KbbTnr8nOKjblSjJ1CDvhOWxSJSgMsTvVviWvRaHvuJgSICX24UEdAN4qpWVVdK3BuHx3TYImML+3hDbo4ITdALgzRGtiG5w3QNM2QuachrMEEumij416Ijn8VhfNbBFDb3QsdjM3xb9xGBjbENNp+gl5Qyo4OizbYfYrOe1oG6l79ibERuO378mPyJFxfWpuvFYGbc0tIS9m+1vHyyfHXFKoWNF0898lfQ8zwwwWZn4C1bJPTNc+dc+8aIedJ+v07xl1KSfXaNOPP3Mgo4ceSUNEXMz07PaG56Dnt25ZHHzzBn7ti2Qzu2btPWxS2qgHfxbD9omko5J/klk2NpYh0l0ZeLDWbJbessdjK8+jlCl2dF/+AR9GdnZ6HXqsImlsmyTbBLi/4iQilnhnXgq4peTcPNMVVV0KmaYucylpizT3g8Q9G71KEfRUKPXYm/4+h0+eSpct+wSLK9ewnYkPF6IaMI5VQplJSgESnJMgSy1lWtjXGZF6yt0plnHpOTUmQhliICnmsF9vDYlLIyOKWkxBjzaTjbTuTCjJwpZ0mhiJAPw9jP3ZLx4L8ZPSmSh6jwnZIsg3FO8HHniaAvchQ8zjd+ZnyW5cy1ylwb7lYGt/XHdKGmrmSb51wp0d/iw+0Ze3A/ZCHSMXZEjDheBvWG/mdmpvFx5iL0XXwvshpw1OAbTDVqweNFhD8lVGV4Vi78zbI4SCkVnQ6Ip4iQ+JGRFwlVjpSzxvDhX2UOcE+YI6RQNg1i1bFYo5tBU6sC1miMt0JnPjd1o5rrqq6LffxfztgSv/ciLqeMvPCkpJyTIqK0CXy7PlxlQ8RzYY/s/pBAg1wT+3vgW+UcsNyTS0ZKjLWeSs7gOqUNfPbZiJDve8sXKkdEQEvobyjTc25JKWCxZ04XPtxLkWiS6LZapqam5RqoRSfGFRH4dKueGGjRjfsTfeLwkIITHFVOGqCvBj0Ypj8TZykp5awe+ex3lk2Md/4w3zll4nQjb/XwnlJSTkk+t9RoZjRVmfEQNINOIfAS+KHphOCPuba8QIGGECdnxtOMz6MK3/AjxvX4UUercyWPmVhO7jvmKdvUtnbLkWVckUIpktbJkcG1cU6AF0dHvRqcBV8VMvocOZSRT6Ynwd0GROk3DDIGvR3PO/TJUEAtlDNUrwr7t8iBRoyu2A0rGZECmcQR6CcXnXQyT8qxgQPZBe5UZ3mDCVLyYcxFjx6XctF3BS+l3wClbdyhonLn/4L/Ivy/FMGZH5mG9SAO7m2DORb4T/qfj9cnP/kP1AUnZT1aT0DI+blFX2fuxRgL1iOjfcHjJ+SXog+IezFtGPf3CJCRs8gIMp/rqlZEQULsd7SWJ1KiLyIU3EXwP0pLKRQRkOvLcx4pKXT/+z9Wt92yT+/+h3/VBz7wMfj+mq752p26/sZDuuvudR1fajQYnKdLLnmM7v+Ap+oRV36PnvD45+gpT/kpPeMZv6jv+75X6Ed+5Hf1wh97jV760rfrN37jvfrN33gfG/Dv1i/90tv1sl96m176i2/Vr7z87frll/8N57/TC1/4h2y41/rohz9mU+jGG25gA+WkZok354mmqtQgW49fRIQydjpy+LAe87hH6cbJPbppeZ9cD6yykWodjagrws4j6bqlu/TjV/+5/u/q13XF4x+oF/3Y83T33rvlPzZ4jBrAXy9oHXutu4k6NlJCvgH5eFqmndDT7bffpi987vPyJ6OnyKubym9ozSjwkyXmta9941rddOutOmv32dq2fat2sqlpH9q0aV41PpvBYRt6s2iZjUXTmQfHgf0HdfzoUeSckjffh9R5StLDrrxSj33c4/X+f/6APvLxT+j6m27SOmuChvVK3TSyD7n2nZuawrdbfHZc7Dih7uiRe9/de/X3f/f3+pu3v1N1tV3Pf/4f64d/+OVqyMdNUytXlSKi+J9rzy996T/127/9/br9li/qlS9+jv7PW16jpqqUAmbQoX9CoZRSaWKsONyXc1ImXzR1rZrmubWquGa8ddDAb9006LQpfPt5Rm+JcX6eOSfw5pxBG+DPyinr23CnaWWeS1HkjEjK0Izwvejjh/hAdHJhp4dccZn+4pW/qgFx9JrXvBa/vZMNsxMACplH8tzIYo3rsUBVWg+s5S3nlEDYK6eMDkIBUKSkCKPolThhUsk0hacRi31prXri2R+OCnx15/ZtQEremJudmy0+lcE1hZ4W5ufYrGb+Zo5bYY0wO7dJm1l7LS4uyptrpuEc3JIHZ5jnvR4KeLCOm7pRR27OKZTo27Fjh7weyejcG4Nf+MIX5LnH/t1L2rFjm+ah59iogLEcU1MDzc/NaTubmVPYp8lJW1gLg1gV1+eff778HfMn8delYyfk+m3ES9NFNvsvuOAC1hIzythkzFx9++23s9m/H3V0bEBPqBlo+KufuW5xLjes85Zlq+C5qmtFBGv0NVl3xnkWa7Fp9oxm5uakVGl+YVHTbJqed8HF2n/oiO6656D2HqTxguwuXv4dYEN2+dQpKbIm1AMLiwu63/3vp+3I6/uUQ9PEa4dNHBvCJi18VfSvrp5Sz/2YtYCwo/Xrv6MwjZ3O7DENx0MdOnpYPpxT5nnJ59p5nrhe3LKohYWFsjlfo9NTrBdKHYgf1Pg/wmGbTH3QqY9AnEbe9/I6p24amd7ySXwypLqpuJ9mp6XT6voq/jmtRTbIm0GjTdDwdQePuc5K2EYce4nxFEkDaqkGXWZoCHm8/2D9dsjpZyP2f07CW8s8AmvU8xNGB/lmqBo/Mq8pSQPwSFHy6Aw26KHXnK7V6dbMzGyxuf14ZWVFtpnt6rn/MHZZosY3LoRVRCiUlOBvChwhQW8N9rpyFk4ZETp1armsQTv4nmHNk2DEOvXXXHnjfI19q7PPPpvRkjfPE/5uuFXixXmuIrfOYa+cs3KVNcXm9OaFzfLauQenfcl8HubFiNd99oGAs1nWSPZFwYjxRYROksfP5Ocxft5go0nRWaeOIn2W+FnE9wMeYF81thmyV5Zyluu1E+x/eC6/B59cOrGknJKMwzKZVo8+M7A5JdkWXqOVWKg29FTjQ45p+1DKiTDsZPgha7kBsTpoptTBD4pnjuxLcwzDusxTGSN4hU6L7Jn8KGT1j2NkQpzqXj7SvUz/v5W8HW3EAs2Jwgnfxqkw6iyL7ZbktGnTJgKuVsIB7PDra8ON5OCohDMb2ZNeRGCzkJ2mOCDG5LE64Hqu3W9H8bn0k9wciN5oMg9NU5dkGBElwS+SQOxsLU49zUQCcvnrBjomvDjtzAFPJZAIIuM1v15MuUC1E5qOJ54Jcti5IsJdhI8Kn5UTUM7yppkfbIwBxj/Ami830+7g18Hr5GBYO2YCxtfWjcf6HBH4eu9uWd6ELuU+esx7h0N7Qz1nu1WPflrgXfD2GsNnj3w5JfXmAd3VdaOcMjBSShtBFwENdBqRZL68wFNIvf8xpnMwQWdIQWkdeyKOCEUwDj6sH05MmJlTD46uPBuTfK2rHhzWZUQohTQhYayxWFonyRunfWXE4t46N+yESd38dozr4Ct5kKSUs7Ll5xpUpUBwcrMO7WOZYO8Y67MTif3I+CyJFPDVyuN6y4VMlj8iKeckKSRacG8+AppOZOIYUIAbz4hJxIpLORff4lGxiWUTw81DSkk9PPfoPcHP5rk5TaHzmjH+NaJ3v+u9uurL39BznvN7+v7v+zn1yCiY+uY3P6dX/fHz8Z0DesOfvVo/+EM/oIsuvkgdeCICkICc2xlpQqaTeGaaLnguvfRS3j4flO2xh8LFuqsq7F1lVUwS5m+e4n5+fl4Btg7apm879CyQc1WzZd+XeFSBUNGNE7tpZOTp4CflpJQCCPySSSGCe1mHyM411lfPuQXuJD7z9+99r973gQ/o6zfeoKu//vVCY/PmBXnT+OKLL9SjH3UlEyALCYVsyxo6VcrlGvHkBiWllMok883rr9dHP/YxHT52WFNM0hGBnnqdd+75esiDH6pnfNfT5V/X69kcaJqBYEZnDnMd3FQ58//pHzo88X3h85/XCV4GWJfOI/7jPrez6Dl4zz1aR4614qMTMesUu4OYXFahr5Ypp1eVk/yritb/BXv2yAVHjb/ececd8q/qfeMb39BONsuFMPZBy4oai1wZGwU3Hb5Tnts2XHc+0xERxM1YzqebKVBbJsFbb71Zh44chodaPiKCN8zb9PArH6HHP/5xFCszmqMw8ETeYbeGybyuGzlmKuh5TI/dez8jd6FeeUHVcS9ouj+Ds2Zybppa/jXSjIyJgU1dKTEg5aTgXHNfVXWJC38CLCLww4lGzAXOAQmYqmIMrWUjxb5rMoRhgWvJVTW8hUIVeAzjZxm8DTZMOcvx5LwrcNfwj2rIu12xRUq5+IDxwjo26eQcYrwBv7ZJVVUeqsT4nBO9Gz/ZuNTLhV7dNMg5VQrKBM9TLC5zyuh9SkM2sp3/JuRC9/vaPAtGjL+H4Wk2sivwdVxHSvDX4i590UsP3M5du3T27t3YrNIpvxRisdoxFzjXHGER3GPzMTpzTjQNz1keZz2Yec+jEQlfqwq/9iPDj8lN/g7NnJIsr/FZ3hpdjvBb826cLlod787BA2R1vlxh8eDz5s2bdO655+g+l16inSym7AtTFK6GdbFvPhBGCX1YNuM/0xJ0O3g3TI0vOVeYf0SWD/dbL56TIkK2gfWNbBb1AAAQAElEQVQXAbcAWX/ZeOG+Qx8RgVrRG/m8xdedkz1XGPcZ2SKhX5wo5aQ5ClMXsSnnovOeiHSB7E/0OZZBK8PXTa2UsxJj3Wee5aMvHg/NThk/mZud08zcHHjn1VB4esPNslqunJMiErA9XkPD1vZxuujraD0Y4Z//FchHc0/xXfcpZF74X0pRehLnAEFveXxdWpJyyP4pDsdlMm2eoTJZLxP0Y722xE9EkCMmoEQv9FsO8xwRSimVZhwd/Iq+nLNqZOVSPX3Ouz02NL2ee3F4XBR6vcbDsRr0V9eNCLYS2y2xYNlz2sBlmzr+W9PPqfz6cF1X6sDrnD7GTztwe4x56RGkR+aecyiUEjJLvODoythZ7BD0Oa5s30HVKAE3zSJnE5tHU5xTRjaaZW3w6QwvAc/mM+dM7LUlx9gGXlhs0Moyj/a71fU1aqUxbSLr04vTM3XfBo/dhtxVJePr4NX8RwScShunKL4QEUoJDmOjGR/gqojDivFT1J4V17ZNyhl6E0VWGduhS/f36CPg33jMozgiEv9L0+SXTH7JOanibHncfF9sKR9R8t+QF55j7CBwZWB7qHTcm3/TSOD0ueiVHGteJ/Dg/uKrKMy2wnSqiGmPmxCL2bgQKiGnUIF9xTJ9m9cc8jPfb4zvBGl+QCgpCj+1Kmxpnlpi1fg36jXJY31tXxJHx3NBKEM35aS6bgrMxLKwMWT5jCd4FpGKHUuOoI6InJXgs+LsGIYJRRAfzjH0pwhSWq+kkNRLyNXSjI+O8pNyEgC0kIDvFcV3xPgO5bTYK5uWn8FPL6krvzk2kdcbY3TqHBqMM7xbVVcMBy+wAR7zBVkg6ODHdtloxkYHuCOCC35Onwzf+z93gWOCTIZ+4IMfoGaQtHfvt0rcGcY0I/BRAOzzbu5r4Z8uWbfieZFVwJkhn3loEra97Twhz9iHjNP2jfgvzMCHfyxPzlkV/m79Wqci5lvmOtu1xv89rxjH/3jiD7Ih/jf61V99p37t196tn/+Ft+olL3mTfvqn/4xN6j/U85772/qhH/pVNtRfqqc/46f1lO98oZ7wxB/QlVc+TQ960BN12WUP11lnX6TFxV0aDGawS6eIBMke+uah1jT5O6GfnDb0ff75l+vnfu5NuuD8K/WZT35JN15/o26/7XbddeedvGjeKr+0yQkc1Ckt/m4/NN+bNs1rx4Vn6403/xse2SmlXOjknLQyWdcrv/4u/e5t79e5V16kF7/kRXr4Qx+kafLTkM0L/1aj82BDHPk3Da0j5wLHnmPaOknQXFtd19677y6fevfX4Gzbtg3ZFlVqGQxRU49Mk0OmZqaIg7rUeLPcb4a3xrkPvZufEfWqabheMP6mqnXq1El5U2iVuuPI4SN69KMfrbPO3q279+3X1795ncbgX/KmVgqVPCQV+Yy3w4dXebGAQ2sPNcID2WA0jVPLy/rPD39EH/vo5/WkJz1XP/mTr9Y551xUdOMc6jnbsWdeTp48rre//df1/n98lb7jEffVB978aj3uYQ9S8C8XvrMiQr6u0ZN1niIpp6zM84r499nNvmWYwWBQ9OC+lHK59jNfp5Rkuol+N/d7jOXx2felmdZ/aQ3X5Xldga+RbZOh7RjoiHX7rc9uqKzoaOviZr35lS/XJWfv0hvf8Gb0fFKbNm2S+V9hU804jDcLnTpvEatcKvGvGBdEjq+woYkVkAJoiI3mLpSjyEEo2cdVfGvHjq3afdYu/HZROSX2OuZL7p9iXeS5cw/rwAvP36MZ9NSyHj969Jg2sX6Ymp6V14ENeT+npAwZf8jDvupabwF55jfPs7E7g49Nw07PfDxDDTDUZsbPswm8vrau5aVlbdu6jbibMMeOtHPn9rLe7YkboasE7h6ZJtD237ratWOnEjmnxp6zxGUdobPw8XO279A5u3Zq985d8leqejPfm+Hn8DKpwa8TPtkzzvytUYdnbOr8lfCPDn06Tp2PWvzULQN/mE1I0/V427muKlkmtwU2SJuqIk822LdSVWeN2BuakL8zOtm8Zav2Hjig28kJ/lsxq7yUWlsflc1rf3K3qmp5jnDt/I1rry08b8beXm/Zd0wXlRabuP7s0Ic/cPOJT3xC+w7sV4X8W3jp0NSNHCMj9DONzezP1qs/2OI5I6WkrbxAyYNagT8usz6dkEen4dEvLKrc4BbBHCadpI73B3YGU6z74KVXCNWr8diQKuS1DnvsMsAf5ufnsO+sUs7wmTUzOwtMU9aqU/AyvwmfyrUyc1tLLvT36avvlVOS9W4ZbMdIuCo4e57Vda1NvMSZYs/EMN4QniC727Fjx+X1zKmVVQU4OmJgM2uOFuce4AsdWdXyZuhFCtXIm7Dz5oUFeJsp/m4ZvKbsRpPy0uTYsWMa4Q8d+jMtv1icIufOIUuDbq1T2NLhw0fx0R4c05qZmVULTx10TSOnpBYfMh7bKqMP9Sqw1vUMNZfnS6+HVsiPE3zMtvWzZTa8G/zTc0TL3OiYsx5sQ/PqNUgC/zo1pgIjKMqHc43H/pNy0vLyiZKbDTPjFwDAnILOKfK0c0xivP3MOF1bW3d102hpaUlVXSPPjKyvHht0xEjkpIytm0Ej66LBV61T680fYE458zyrRQfGlSI0gfeAruk31GXO9cZVg986HIDLOjIdcbi+ct1p/iy/fcE6st7quvIJqHv3J9275P97qTcYpuFNuCcZB1XEhrg2mp1i+eSyTtJ6vH/MhmvCiaYI+s0kb7/tPoHzGMaGrZtGOWWlhAukDedxMkg5q6pqx3wxqHHb6Gu8rZ2wSVFVFcV2W5xnamqqnE9SENiJiB85WYcCHJXsPBl8Nfi8EFzlrZbH2yknBJ9xW2Pm1+ecEolrwKQylh2sRl73G9a4zIf7Ejy3k05j+DGTZ/AY9gyugAfh5KafcpZxWB+GKWd01MNDTkln4Dyp1A16AX6jr5KDxXKRN+TihGHKJKsG3nLKkO+LnCMSxJgk7UAM+DMfffRKOWS8ib6OiWbExgyD5MOyNE3NRuhskTfnpA5CHQEtDr9UsL6Myxt6dFHwDuApfClPIobN8LvmzXUKwJ7NvZY3ux38JETzfU+SSCZK8s3wEQrGm7dEwq2Vc1KivyaIF7culuJzng1j33eM3ZC7Ay4rGNrBo/XicRFBn1sqZ5MJcPVWlIRuOmRq8aeutBGbAavm1QkcflwYt/BqPYBAE5KSx7q16GHCsw5cxtnBi3WYI2l2Zrro1eO86P2bt/+9ZmfP1W/+xnt08cUPUEoJ6tLf/e3v6B/f92o96EEX641vfA3FwJw2UQis21b4cp/gHdiUN+BVBBCsBH4+LngOHzok9/srT/bu26fzzjufiWjE+T7IREqHP8vkYvukJ2v8ynZjkNbXV4BpVfB3Aq/KEfzfo8eE/jr00CNbThnYnmKuVSRDqOh8DD7L3jPGPsbp9PPgeaUBhYHpWYIhBdrx40eZKI7rKBPgpz75ae3dt1eFPnwaR+CTcC3jdFJ3nzh6Rfnaph0UZfe74grexC+qwwb2M/9F9ysuv58WmZjp1KBqKEA6pTKBMzg6riZs9I81gd8W2TrodVQj1vESevns5z8rf8JpZfWUvuPJT9bzn/sc/eSPvVDf9R1PVmZ0Il6s55SS/In9btJza6k4gWs0Xtdtt92ir/FCwZPifhYxGdKnlo7pYQ95kK586EPYyK0Z22tM/vPGY0c85JzhM2C7p2EE0EYk9cSjekldr3Xi8vDhw/KLgGaq0ac+9eny3X09dDvkySnpyJEj+sxnPqN///B/6gCFovPqKgu9XoGvTEo8rjGJr9ImxKALku3btmph8yZtp6BrBrVmyJnzFCo7dmyT7b58YokY8dh1lck5ouSCudk5uQhp6kYDcr5fAtRNw7NaAqbHLuIIhZwnXAStUmQVnSOP+8cUtxUx3QOfclLgUylndfjagHmhBYdt26KH4gfI2jN2TGz0+KTHdsSDCxov/IYUxH7Wog9B1zgmXOcql9zoa1BIPEvoKyLkI3x/+tp+2kO3I87Ns+enKfx3gGyV8aSsiFDdNODMbMYSrxS25t24WnhteBbcZGAz8kRO3PUllxnPAHwu3BJ4UmRZh9al9SQO69nz4ewsCx2K3rW1tUJr6PlEoRFnywuoIkI5JZ5XOrF0Qonr6WaKvqweXTkO/GkG9wtdtcxLfgnu+XlAAWU6q8ydQ3KzF+JrvPx+2MMepvvf//7yoh4UxW+s/6qqCz0XmcbnnGL/s74tZ13XhTefO+zjJo5cVYWfmnNElCLWMBEBvqSKcb0kwxnfesm9Xcmfa7yQ9cu+aYr3iKB4nGZMQGeoCnxTFKe2ed00jE/FHvYfz2MrjF0l36wRAxP8wLb3mB49pJwU6Mp9Ptd1AwdRcPt+AL5Z4mATG7rzZa5poJfx70bW2wD/BI2MJzPfptjAFxGS3CTbt8eXEnT8vK4HSikX/+Yh9kFGfL34f53VgDMilHJWphk2jAsmreOOc+nPSZGAi9jIEZxdeyTO5XmQOzCc7+1X1q2b+bV+zZN9uYM3UMp1Uovf1rZvH8op0TIsBjE/EWiLzJ5nOwp05w7rxwuGpNAiOvLYjrmwwZbzc9QLdSXXVI6dGv14o20GWyVwG5/P4ohABhhbH61rnfidEHcbNgqBWpbb/u68d4rNngl+ZVlbaBkgDFSEU8nrE+zsPssm8La+D6nGVyJCxj927iWHjJjre/QU8DQoMTkt649higiVf9alfAT/BT7ZyTqssI/HbdCRAjg3ruQjpZBzR0XOMLyb4ztzD2ry/7jQcn+PD4jOnrmgrmp18DRh8Wg8OSd4Hhc9tMjcYzA/j0IvmE8G6olp6ywiVNeVLIuSlBgbKYGvI/+PNG5HYlKUP5zRMxNazg79eJE5wN+nWVQK+Bpd5ZwlfCEhh2OpBS7lgOcKxAlc8IT/GGbM3CTzTD7v6DM/oZDjzPz2zJ3WM12qkW+E/mFVNTFnuIBGgUO28WQIi54fx6BkJHTLWAndtxp4UQ6tFIm8Wcu5kkfkA2SDYkQoRy73I+J+jJ09zzbQFUcPjNg4sMt00At0pBxyt3WF2pRShtVQrqrCQwucYVvshEqUbMOclGgel1JSTqnc17kWg/kJRbjRn7Iq7BISMsAB+MRN3WBr4i6l8K1MX+VK5bBOfBFhrkKKkP+Jg0v/D3+denSOisv1nXfcqR4+Dx26Ux16CsZaDvtHzknBfQ9921MFSRQ4w7bg6RjrM1yCv1dG1pQSYtLDuGA8BHh2+oe+nLPcIkKJllNSTkmWr2L8gLyWcv72PDJi/lrHNuvMOSnQQSd8fCLz5Pgs/MGLY9l9bjklgbqQTjnLfGXO9idxGKfnI29QRIT8rMGn66Yp19ZbTkle/83MzOk5z32F/vePvlJHj6zr05/8nNaYJ2644Qb5E+B7qdvuuOtOeYxf4k6Iu5STHvXoK3Uwn9S/779ajn8B8b47PqsXffnPdfPMMb30l2EKcQAAEABJREFUV35az/iu79SmuTlto66qc9bus8/WRRdeUDbPO3Tlceatrgboh4ZfhrQhP7nPec5/wHEfdXzgbLPkzMXFLZqlxvA8NMSf/fxbN99cvk5wivrAG/LWu683LyxqcetW7dq5U5tZR0yIn7179+vAPQfU4g8PYW7ffe65+uKXvqzbb79DV3/1K3KNKOzaonOlrBaGPBcNBg3+OtGQ+mDPObv12Ec/Sve56CLZ3269+TZ94TNXkWt26Fd+5e+1adMO/dEfPU9/+IfPVULPLX5tW3bg/OAH3qTXve4ndeTgDfqXN/6+fuF5P6xBXWMX/AQd1VwXW9WVamLO1wN8xufM8wG52a2uGzQu/BWfR5eoTfYV69XXOGl55pzm5mcAMAaBAAiuONHV/7+GTno38Bl+Uua3iYwLKE79Bk5gOlrvntOwHbK5Wdaqyvq9l/60nvHEx+jzn/6srr/uRm1ZXMQX5tXi7yUX8bKat8jK2LXrJmDq1PXQgqme9YmyFM5FfgIt4yagtHH0XIaSpI65YSu2PRsb+5PsHTFr25u35bLhuqwlNgG9X+JP6fo3ab0h7jp/1v6yZYF5Y4r6fRp8wQv6cbFZpJB/Q+Ee1g634l9L1JM9863XtBU22sQLHb9c2Y9v9th3hpqsxn8t5/Zt22VbOd+2xEtvHcFr0ApcXWnC/F4hQHKyQsYZcnnLHLzKSyB/snnedQRriQa89kXXbjknpZxLbTDLmmPQ1NqyZQtz67S8xjJ9+0YFnGl5bmvgdRH9NPhh0GncQ2zgrwK1TlC/NuaRTj02HHojFJ5yykopaXpuky646D6qp+d0z/ElrSFPR/8YmwgdTbj33zJaH66VfDKkZp6C57n5TeigUjM9AFuvDuKQl3LSrbfeWj4I5++wX4NeB90p4ss8nnP2WfInq11vZhR0++2363Of+7y+deO3ygdCc640IB5cx+dIRf4KnYyZR1EzLwDGWmPvaoV9C68VnMsSY0xjhZpphfjdSj5yvvWaq8PHnX/t62P075yzjgwrrHstovv9W7h+6TJH7Wu/GZF3EKfwUdVZvj7zYcqmbrDHQC11yHH0NT2YlvEmdHb8+HFgE5vJp/AElY1h8xXI4fqxJeetmW/4X11bKfps8a2cqgIf4BgQ/xFB/rK9ei0sLmqeHOs8O8161X6ReD4g18/OzCoYOc15bnZeUzz3ZvEc8KaH28nPLP/Bg4fKV3plxi6wBzmFjtdZe3iOcJvGF6Wu5KSK+J6anlJOSYCrJa/Oo5uqrsv9BJ2OqINMbwq/HqHXCW2decV1r/GP8EHXrnVTky8XlLHhVnJ1g/4sg9fjEUFubEqbYh1XV1Wh798+SfAgBBizdjfOafYBbNeUkJhxqQpV5M+efNATt1mpxIhjzOtF66fCvyJCtq1933ujln8a2exfE+wRFEde742xue3eoc8J8iXOPQ7n2BfnDh1YD4CzpptSjf5a4CwjoPfqj3m9Vxn47yRuI9gALmy9UOhISHXTMJn0SpEU/GvqgcZMFNMUEHPzs+pwCBdHdhAnwUWKihEO6vF27LppZINHhLwZYIdpwWvn8hgv5rwAnAKuI3n5eUbIiICVjivJE7l5Wqe4a4Cb4CAOqgGB5GQQQFU4cUTw1nZ0uohSKeQHBKo3Fox7SGKLiBJkTvIMKwWSxxuP6eB/6lzI4+wOJPcbzi2Q3zryOQgOX7fwAqOKCMa16CnUI4fHBYFoup1hQOBkOyZYrYcp9EgXYzp0aFdXwSGOIcmC/PDtxESXanBN0Juvjc80rLeIpEhZ5nuCLSYEWkMiSBHg3dBfGQNPfuZJ3XqPiKJXjzePZ2A642DBZf6rulYLPstpfAHQiLeRgmaCZoh/Qdtgn6chcd+jO+P0GNPM8D5NgeBk42Tg5GoeYEmDZiApsFnN/6GemaICvvdDSZarLXL3SsmyAluSkYp8PQAtid10nBTtIydOLBdfW2ODy5NSYQ84jze8eXPLKUvM2hGBrlvwtfhMRXIfyH65uLDAxufn9IEPfEhPetIL9OIXv0YRyAjCu/ferN/5nR9gQ/Ra/e4rX67feMWv6s677tIUm2v/+m//V/4jKICJAfwETUohZcb3yNPUVSniqiqzuXubrr76auJqot3nnKM3vfmvtG37xfrO73xBkd88W8YI5Gd8RMhHTgk514CBEj/ukzaeGSQitNEd9Pr69B14rAv5OV1VVXOZCmzkpA5duTlZu3XYsyV2ik3YTJibnSsTrv8QzCFeEji+ApyYThtHcOrhS+DyJdecrHMXVieXT+qWW26V/yiPc0PPwLvQ3TIv1A6Cbw3/H5JjJvhAdSZOgIGtghNUSsiONrjvlZRZmA+1dctWPeBBD1TGrqdOrSgioN/pwMF7GAJP3DNQFtS4zA8P1NM/Ii63bd+hJ/yPJ+qBD3iA7g8eFz4Liwvyp5g3sVCyrBHgUcinYLBt4wK0g98OpPzAT1LFvyZXhb8JOjtFAc0OBPlpqKZq9KT/8SQ9/znP1e5dZxPbFY96TVPgVNUUY0IjclBFbNQ5NBmtaYL+18mraxQ0PfkkMSGeoNC481s36YavXqMbr7lGI16A7Nm5XY952IN1AXjvd5/LtBUfnpuZlXVs/2uqStxAr9OgygoWDCOKuXU273s2STrkWONtPIlJ1k8wKGU0jbAT/HZIMeL830nK9LfYqCZPVOCtyM1+FilRYK6R9ydl87Fj3Gg4KjozfIstHa+taSGP86HHJ/RVztDMKakCb0655GidPsxLR45q0YFhrf8EfEpJCaPYnwLY6emZcq9e5UUBXeSyjfwsjDTL/OXxKRJxN/Zj6LA5hDzGaRxi8ARaPfymnEu+9LzWkhPHyON87vlIxIdz2jxx4V9h93UGbztu8cuR0ShSFBqGNX63aeYv50XjWV5aknnyr1fOUlT6ep6zC78BenVRGBHyHOaXbaewlxfsLqR66J9YWpZj59DhQ/r8F76gfSy2/AmohP7c6rpRhQwTiq/M2fqzrjZToBpHQn9m0M+cN51HU8oynNBXf7oZxvAtNvV1BHKhH/uK4Rp4bZqaS89rnay7DB7jHBFjxmtctk+kJM/DHus2odBfZ/NGiuI3mXEphwzv2JqQ5309wfdHxAKmVcT/e24Y+5DH+zpHKjI3daOG4jmf9i/bPaMDn9WHOuLT8B22HsFjzqnYrMcXIkLlX0qERAu+SolrcZh/00sBPPe9dcQ5MSYTWz3Xua6U61oVOTalkHhmvPYNw1fEjWXP5ocWCmAk03CfY8vXnusbdBvgmOB/HtPCn+ugiAB/xlYT5ZQUkYqv+iyYwD3kxZvxVRTqVa7L12E15BcvKsyH4aQQygBHlriOCGICnOCbZV5zr2mb54jYsBE899g/gFc5+hL7trdh66ZRyum0DfEHE0KGlvhNnI3L/u/mWMgJWGDMk2UsZ/RqX/W99VHjXx7XcEYFUA5k74jjiTp4cbPMjecO5J/gL6bX0wnbioBb6OSU0RuZGhuEeYdO0Dp46/A1L1hC/idFwBfjW/p7YOiRhO+YAQm6HTy0pY7oS1+U+wm2igjkBwj4AE9CbuOwDFVdKXwP3+5zM+SgblTDX9m/SUn2sR4Y8+XnwX+Z55bVOEzHsd0Sl8YxIo4q9G44QKHfy+PDHfDfMb+IM73KOVNudvh2LnPTGH2lqBT8M64emQ2TldDxWBl+TVccKSf+lwreEHowRuF/lbxQzSmJXq2T51POGlLD9+in4poHysSJsLfr/wTeTBOKr+qsetDI+c+tg4cOu/ToIKOzBMEOe0SEsnEldJSTlAIeuqL7xLMAd8XzEAfyWmZfG5fH+74j7nETBf86NOEzl8hQ05jDweHFZyZ/1E2lBC26QChFhDrw9qc7UgpJbvr2AchGj4l8u1ewylh0UboL66FxyWu9Dt7DRnHBJcYGbPbEYusbVXWtSMgbSRE8g3ZEyP8MEMGVGzC2H49lniv4j/CzpJw2WoXvW3+1z8C36NiwDXELUeavsexXxuEY9DyOCeSjQ/+e78f4uMDr50PmRceIr40rIpTBHchivOJI9NV1I8e85wPDebx56dCHfdnXFb5h29VVLd/nlDVoBjJMh/9edNED9Yu/+Fadc84D9W//9jHdcMO3tHf/AU2IgRPUmEsnT5RPinbYJ+MD4njE46/U++/5or509Cb99FVv1vtPfFlPeNYT9PJf+tmy+dMgdz1o1NRN8b2IAF+nptnYIDSfPXIrpCrXyvDIFEJcTFQDM82G3cmTyzp67GjJBXfv3as1NqLO3rVLGR6cR7123rZjuzaz4ZTrmg33VR06clS33X6nbmKD9AAyjIjBAfXgWWz03/eKKxhb6yRz/t79+9XD03HqBW/Kev4x3gl2q8Bl3c6x1powj3kDlECQ6xJ/wt6brB/693/Xm17/Fh08cFLf9d0/qx/6oZfrTW96qd79rt/XEx96MS8u7tYnP/GPyimxkf8NvepVz9fVX/4/esGzn6T/85bXlnnDdjStjF1N2y0iyTkKFau3g6DziKAPRen/HREhjw/ht4bhLJrjp+fe17ZXB44OXyjX6NvP3LrSDzSwXXneyf1nWkoh83Pm3jCtc4dhab5mqHyk07yYH8HDBJ0//3u+W7/10y/UgTvu0j++55/kr2Txd1c3VVVk6fAtt4APOXA7RoKHlCUMrh47kELAJo4kw/B/ue94NqF+npuZ1qb5OU3VmfM8m4UH8LGJXFdNiKXj2Pb40nHdfffdugv/sSx7zj9P97/icl184YWq8SN/aGjExjfCF1+dn5tVB/8N/us1dofMjlvL5j2QnEOzs7PahR9u3bqFtdJi+XCO+ZilVq6rVHKz6x9FIsZ6mV8zPsXG8zT1kxCspX7sWDO4bnDc55xgoYfXvbr2G9fqtttuLZvSx9ig9W+C+Oyc3zQDDZpaC6xHBtS91v0F556vjJYO7Nuro4ePQK/TADivvXexFpufndMsa5cEP1XO5OIaWWvY6NWjf//2yHXXX6d96Mjfv+2YO7WyCsbQVl4c+G8suc50Lpigm408UqPnkWaoZxY2LwC3lfhbAcc+5qj18kJgBRwdPtdBI9WNIip5UzelSv6tVtcgtveAfNrA13Zeji3wEsO6LH8zTqHZuXkdRQfrq0P5tyIOHTzI+m6gTZs3acxazmsepFCEyB1j9SDsmIes85Osg9dZkzmO51kD+OXDCL9pBjXwoRPkF5H/KgbbHvYvz5nimJub0Yh1FYDKzpvkhA79BXz670O00Fgg7+zadZYWNm/RPC8XgueuD48eO6I5/MibvzP4xCae5ZTQdSvzscDLjwS/LT6asfsUeSZXucSbdev+iNCEjWRQqqqzGM3zJOdyf+rb8lfoDYHls+3Wst/UVBWx0ykzPjG4I1b9QsO+3/ehe+45pJWypk9aIQ/u3LlLO7ZuL/Fj+B5493uzu0HuDA7L2mFD4+j6XhGBX3fof1x8yTzVVSXvG65M+vEAABAASURBVKUUGrHv4Hs3Ae85p24afK6R61nvd6ywNjY9n/0pfM93DRvUZX0vyXEyYIzH98SLN9T9gst1elNX0B7i47UWt2z43mBg/wp8YIRKeob1ctyePHlKXhM6FizbKeazFfYQcMsCE4Eh4DGDE8HQcy51tz+EBxvI2SvXtfxsgr0sywSfCYUghMwjeS6vsGOLv6ygW/tShZ8AoXv7SPc2A/+d9CckZ2+k2MHtTGOSkwtkLMt83ZbAMP2cMtdZftvlxBwYz3YPHiYctrLxcYIxSdnBV/owYJUSAVdpgGNmcDgBO+FgefneCd8Oacdf4G2TebDjOEiGFA4RYVYKbVwSnibcd5zbkqQzNAYkcfUq+Hx24nK/ndXF8hg85smLuohQSgmn7GQ5OoK1ZSINZKibpvT3IPF4cUROigjxn84cIfMEFPLWOLYXv5CXwOsAzwSyJzpfWx+mkXg2YdKtqroEsRNOgMd9KWWlnDWGDzt9xfgauBEFuM+GK7Thw7hgTwPejLkvh6ctURQONEAPfn6mGY+bx5cz4633ikTpe/M+wC5+YxopZB0FSN1nPhI8G872meLtWemvSY7I3RH9lhktyMGawZ3AETDXoBMnHk/MOSekFC1UpawMjOFySvhFxpYkB2TX6SPRn1OSz5ApNvIj69HJo2PSsHy2mQuLFSYnPzNv1ndPkjV8RGBLOASJ+wIOPI5upexnbeGlLPaCEfjBdt66v+Md79L+/Sf04p9+gx7zmGcKBpXh74Mf/Av91V++TBdduF2/9NKf1XkUQUvHl3ScCfLzX/wiBTGTPXxPoCdoBXL28FrnJBSrFlvSxdzYyV9Tkun3H1u64fpv6s/f/JdaXc36sR/7A/3Xw/Zx85vdDA8dPHbgX18/pQ79102jgKblhiRDLQgnfkoftgCcOylBPCKQBd8vm0wdU0KHeJ0ikiKCa8RlTIufDinoJhQHAZTvR0z6c2xUXn75fUuxlvGDFh7EYR/ukPUMLboYZVwCryhkhvKm146dO7Vnzx75j92cWD5B4TNb3pqfIuEfPXZMKSqN0dOIeGWk4JoWCviTfA75KP9De3pqpuDLqWISWVdiMrf5Oybp88/fo6qqFZE9hFZGKaekZF3gGoENXNz6k+S7zt5FXNZyHnNxuvOsXZoCf0MRmIDzGNugcmzmTLwBSz+1qpoqg1NK+FWF77tZZxm4KWJy0+ICBdixMtH70wOH2Rh13EzIleOi416OsREbEtNMws6RE/SQJHVMiD7X0Pjohz+uz33uGn3lK9fruuvv0LXX3sJG69FS5HhMjw3M+zobLoNBrW28eR806ACbCpsGeq04X3HJxXrAfS7V2VsXNaDYq/CHaQQZrq9ouLai1ZWTGg7XmPxHShAfjtblAmaNZ0P8oMMPV1bW5LliyCI7IqmpG1nequi2V8oZ7lEy/zdNhW2FbmsFCCfkuQxchUwDfHieQs8sRkgTeOyRo2de6oCrweNmf3a852Jj8DJeCfh+Ah9jcDcao8+gv4M/nwfIPj01ja0auAhI9CyMGzXkPONroG2fLb7rMdDqul4VflNjB/O5TiGWUlbKSRnagW+5sHOwdOiyqipZJ7CuXGVN2rE6eDf+NTaamrpWzlkRhhDPW3nMoBlQyK1rgn2dt1cp5tax/xj5HXsGX6HPv2rZogfnaOPMVY2vIKvnaWIUxOSCXv411H379iNj0CQv4NZ56eg5tG4aufjrkDEjg/NoTgmdaENnEDPuUOAmLbYfyrDWZznjiwau6wZ+J6pqNtTgyTowHRekG7A9GCTLWze1EjR8nVMueI0jgHDu6LlxDAyYxzx/NgNsFJLzeMpZERu8mFfLMKJwNC3ft+jXzXpO4AaVIiXo1uSdniZZxxnbZHBN0FVEFH6cS2dmpjRAJ465iI1+01hHnxNsalnoVgdN5wjBl3zQmXIGDx3Eun1nIweGUs744US5SnIxa90Uv4JXlFlQJHissN8EvA1+UeEvRQ8g8nzrPj8bkxNaeBaH+fJ1h1+OPQ6+basa2YyvqQclr/jaNJuqkucG48spgcE/SbCuEbHrsY5d+9oIOtNlMd0XvgfYbJp53n3WUY+/CG9q8dFQyPfOWRN4M+8tutponXLKCmLPz0fkn/X1tXKf0Utv3olNX7seM90JsrgJ2VNOJX+klJRSlmW1bSHNdVd8p+WFTIsuJ5wTdEQcFsnCYwfQSurhURHK+HgP70WPjLFvTEwPHnw2TM/80QGTUlJV1wr+9fAyAsYyebzjOyJkHfCfEtcduenMuNLfC/03irB+es5JLTxazoKn0Gnla/u5z8P1UZFrhP4ZUGS3Po03ImS6Y/jw2XbOKdG3oYecM/mrUc7QAbfHR4Qq7G7/MI7Es4xeEv2RQnXVyD7hegwRFeCzfxjWeR3FKaekjO+6Lp1lnrdf55Tlc11XiApf0Ct26aSJ41/oBtuaR8vleTuIi4hUaAja4kjc287moeceZojRvuBOSuDa0E8PLj8zTdeUAn0QI+YjUtqIr5zpDhm24pnRRYSqulLmvoWvFv9kqCxjggc3Bih7rGHRT3kGpszzimYYN+vcmwA5ZdQCt/xYT27O1S0+bz8x/R599ECJ5jOg6lFwhxwtftdybf7cZx1ERJFb0N14lJRSrRGbDiklnTzpGigVPjfw9YqI0sRhmraXeeBWCn7g3bAebxqwAk7rH1r4tzfFe84wVvoFvoYcUuEvESAQ3MPMkJg13gm689m+FMFzfiboNCLwu4FMI+VceOzA2zPeONc9d+GzI5ppmh/LbX4iAhDkQsYzOrSNPD/ZzyNCE+LT8G4tuvP4nBLjtNGkYs+I0OZNW/SiF/2hnvH0n9UttxzQBz/4bzrBhsQcG19bqHlOMW96k2v/gf3lk6T3Y7Myb5vRn935f7XzoXv0a7/+i3rUIx+BDPi1omyGJc7mdY0N8mVqU//W4Nm7ztbmzZuYO2c1YAO8QmdKwkV7VeQM8+iY3nn2WdQVg/IVA57bImLju9WpM3Zs26KdbCBuWVgsH97wJ379gRx/Z/vxpRP4dItpktbRm1+Sb6ZWfMQjHlFstYkxgV9/84Yby0v0IX5ifRN+aEPABOsJaYA9V1iHLGya06I/YYx9nvSEJ7DZd1J//ba/1ac+dZUuueTx+vmffwubizfrjW/8WZ1cul3vee0r9YoX/5h+9JlP0Sc/9T69/W9+U3//97+l+12wRf/+ttfph5/+VDm2/6u/4Cqy3S23bdXRYZ7sgz5HhOQmIRe9+Ij1avvadz3GZ88TE/sa+dT+5n7j8rWbaZy574Dxvf3izDPj8PWZcT0xZ5iunPvCYw/tFt/1vHfG73qYMYzH/dd2+cUX6HW//lI94OI9+uh//qc++IF/VQd/F++5QDu2bdMM9dqEfD1iXms5k9BF6Mn5QuSBCr+AqHzq8V/TRhNqx0PsJM3OTiuhl+mpKWXy1NzsnO684w7WRiNNkM8vW+655yD7K0vl7w/s379PFXD+6pZ9bL7vv/sujalF59ksniCTY2xI7e26znX+ZvZOdu7YUezVQt88mX5HXCVk3sradnFhoXwiflBX8IKB0E9gv5RykcOxXVe1rJcJ/phz0mBQS2EfG6jGr8QxxWbr3OYFNpbnSq2YiIu6acpmqPPAUnlpsISKJqrrRrMzs/IG96UXX6qzduzUqRMnNUIW7wf476ANvZag7p0hxlx7eM3UY0evr8/aeRY6nMj8tMji34LeRd8qtfUcG9sXXXSx/BsAKWfU3yvIGTuJ27POPoe6fERMrsgf5nJ+c2wfh7ccSTU8i8NfyXSK3LF0fBkaLTqvZJ4z+GamZ7UdnW7etIB+OjZUp7RtyzbtPmu3/NsGzg+L6HTb9u2anZ8tX13oD2c11LQJPtyG+Irzxiob+dar8Y7oM41NbGrv3n22vJm9Gft5rGVcYVMZl1KDzymC+WGkWTbfFZK/qqrFNi2+2VSVWnTi9YfttIX1XMYRvY+Um1opN/hWr0OHj+nIkWNa9kYua+1l9H/zTbeQO28pNjvCC7/jSzwnhxw7ehj7d+xHrEBrhZcNB3UQv/Tfq8JVCGqpxkem8GP7Ygcf3nyu8KkJvDh3KsNoCg14ubR95w7NzM9pDv1sXtgET6nYZcD4AX7k9WqLH84D47nAuPz1qtZTRr6a9bO/McO1y4nlJR2FT9fEA+rUhto1VRkrijXrCvPnSZmfIb7lmB+gv5zwfhj3tfVZ1w08ZGX4HTC+IUcrEnkYH4P/mn5/F/vRo0fVskk9iw90zPkdMVrXtcyvcfubBipo2y/HrI9c8/q6QTcoUFOsO1MEtV2tOWyXctaEtaEwYmfjEpNNUyunpLqp5DXDUV4srOHXrk2MJ6fgJeeccOwNuZijU85yjTZmLjjFOt2b8Z6rxbFOPnANNiF2UKlSZIVlG441gkfHWyhpgs0sS84B6q60vvCke+c4TTWdPv//5SnnrCkCosEpIycNKZicLFuM0eBYbTdRxqHquiqbYgnnqbi3409TkOeqwlC9bCcHTIuz2jGjl0bgChyqZaG2QvHjX9sZkJD9a3ObN29mQjmF0XFwnEYhLfMGZ4gzzRCAdh7TqpsGh29Vw4udsMeJkh0ohRL8DgYNSeGU7Cg5hyIC2EoN4/wrgB7XEijm0wHqa+NPOSsBa9ngXqZr2SNCPnqC0w3ECv75bNp+HCkK/hrZzWdOSfIDERPQsvxOGilnWSeZcwLGE/x43JJoxgR2yxDGdQn5OnhJmmFjT4oyRugtwrLUXHYKxovD/FvH/tWnhkQxRcLJqWLCXgfvUKZlvifYYZWi0W8txyT2iGC0sBW4uO6IRBcfho0IdUzOHTJzCY5K1tfMLJMHBUHNxOGE5KQWAc+0XNWFzwl4jMN8JYUq+k3JurHuc8pyE4ibQa3E2bCRgq5QRjdC1kS/+yb43cQ6xM6Gq7F7C28t/eZ5g9YEOWy1Hv9plVLQEnav5WOdDQUnPeu+pyN43tlBFRoxSaWUmTSnZR43zSIjSd8T5lv+8m0kyF369V97J2+9z2ak0OuqXvk7P6hrv/EfeslLXqDnP++5euCDHsQGOxvFFOHHKJZvpWAKcKJZGbf9pCcx99jggVfcVz/1ohfpvHN3y/f2sYMsAD71sU/py1/6sr51w7e0f98xvfCFv48uKmj2QhVsgE24z7L8TrzmNaUE/kQxdgg9J1mmCUVXQr4USR7YoTcnYj8zfAcfOfFMws9aBf+gINPwtWF4VHC1bLgKPNb7pRddqEsvvkTPfOYzNUs8ZmgcOXpEe/ft0wobrh6TFEr0R4RMd8MivWxPX7tvYpicdPjwEb3vfe/Tv/zzP+tDH/qQPDGtUlB4I9GbMt6E76Bvv0o5CzEKHsvR2S+5w+FkOXMkiqJJmVi/9MWr9OUvX6VdFFd33XW3/uZv/w46/6h/+7cPlRjrsHuPj+JixqDO11y16K3GV1t865vXX6+PfPSj+shHPqJY5ODnAAAQAElEQVS9e/dqmmI243fW/YCJeJpJs8Une2AT+AJkHYWhnBtZOtc51MBz01SaJSfWdSMXEv5DWp/93Gd18003FV5OIa/QlRfgOVe6/PLL1YLnbDb1L7/sMu3YsV01/aBjgs7qmJjrJKE+caNQ0s/8zOv1m7/5Pv0Wbdeui9RUlVyYAoaPnYvNLtSWhQUNkC2FtGluvuC0DmbnZrVnz3nac945uv/9r9ATn/A4Pe4xj9Vll16qzRQ6OIim60oVyTuhnwkb7D1yZ0l1SizqsCq28AJ5yKbkOs12XCPPu9hzERjwD7i8oEzYKeWsHmO2tA79dZwr8wbf4vkI+UcUAYn4yQkaDLa+N1F4egHREfcrq6dkn845yZu6gBD3EzmWXeQMsI9tVWGzlLMa5oRA9gnxNxqvC7T48AC5kryRv3rqpFysjqBtW6LYMkYczqeYF70OtHPbTiUQGXeH30zPDPCfCWqayGOqplKkKIXUNDHSw6u/nigxP/refGT48R9RqpHX136hvXTCL+iWWFwP5Q3kEyvLsg4Dno1XHBGBrEP8aFq275B5cYS+Z6ZnZDxVyvDRwk8rfwdlh11s321btyghcE5J0xSJTT1Qaz0ga8pZTVPLclumCba1joy7JU+YNmTZWJhRML6CZ8vR4fNnzk3TFHs2daM5fMYwU+TPHvo5J3Wcbe8x9DJ6SOgnkoq9PFd24PLzDriUslp8osYf3AQDKWdFBPEyIQeOyb9DrVE4m09vXg7J3yPmM/O7jk4iUBq4/FxciiMiZBvUuWahOJC/v3SGGsc1izBuhw9GRHnmzfYKPhFKKSVZjg4eDVf4B86fLlIO9J4U5g+4FEln6HmMZTOuRGdT1/L8ExEyLcvos3ESWooIWW9cyEegI+OwDNn4I5W8HwEc93VdlfsBNVqPH7Y0F+YVfFgPLXa06H42pNgObYybZ34y3pY84q8aWCNOG+zHMOwxxheICWw8mB7IY82T+V5Hr0Ps50w+AXdV1WgN7uGnRraIKPeFVyX0kpXRoWX0mECeiKSgWZcTcklEQHOiGv+zP5d+/NL8m1/zKQ7LQpZRAt5nx72JFbzuwzaYD3rw1IkpodcEHlvHHvRCSSP7CPxLIR89A3ARfK0FltjlJqwEkFpeN4Pa/jlt+IDH2VbOP76WASQFNMQRCp3xgZSypKQOvOZV8FnXDXPBbOkfNFPE8HTRccaeQa9hfW05HX9SkOI7DfF1gSS4t70FTtPZgIUGcdoh7wR5pwaNEEo9fdbVLD5uP3cstegpY9uIUM91xbV9FLTyYX8YMLdV2NbzfspZPX7VYhPzNgD3aDKS9d+x4Az04nGmExFmUcY7OW3bnFKBNbxpe7MaD1APrxW0lVRIp5wY1xfYBh0pgYsfcWT8HJOqgw//EXDPKVlJHmN/z2AIbJlTkv3Nn/y3fewzTMPQ8mgpwGm/siwC3uiDMWhCQpaUMvxjfPTco9+WFyOglo/EWJ8n1gN8dAWxYQXeJB/WQUqp+H0KsPNTzn7ItU+GKWfwm0aHDXxGeLoDckmgxx97pVRpE5suY/KaYQwbhgK36ZQ+gCNFGX7m3nqy7B05tLecp+ED7L4HhSIYg5xcMLaXfcd0PM546ISPllw70pD5xWNyzko5eZQq/MMxb3143ki5KrYznO8Nm1OS8QfnnBKXNHi1H0aEEn3iMPwKGwnW5gSfjQh16Mf95sVNMveSZTM+0085K+WsAGeKwOUnikh6+MOfol/5lb9TxII+9bHP6BQbSa4PBsxHXhstbl6Q/aBHd897zg/pl17x83rm07+TGn9aDXlwQFsnXzpWx6xBl6jlp5jHz9q1SzllzVAH+is2vAnUo42IKPqwzIcOHpI/uetcefZZZ2kHG0rWkXH5k8j3u+99Nd3UGq2ty38H6MTJk9Ttx3Xw0EHWaWOwCd4COaVc1+T3KVXw87nPf1H/8O736Jqvf13+8EkDP/4KjFahMT5UATtogMcuDdcJTGPs1uGvF+zZo4svvEjHDh/V5z7zOerE39Pqas1LidfoMY95ll7zmh/TZz/zXv3yC79P//HXb9A5u3Zi/l4/+UPfq7WVo7rrjq/oX//ij/VHL3sJ9dK0ctF50hn72WdsF/nAbtaJbea+Fh8stiT32h8Nu9E65CTvwp/142e9fTUF+Ddw54wUxod8Qs6IUARN2jgHcMAkxkSEUkqlXxym7TYhD5lej607fKvlvgOf+YuIIqfhOmi7zy0iCg/i8P1m6pnf+pkX6R9e/Tt6wAXn6ouf/oze+ldv06ED9+j8c8/V/e57uS68YI92sLHq/Dihbu2h41pyzHVD/iLAVGf4wy4t8TygbycvfxaoZ+ew5fKJExriE9Oz09RP88T/RH4h5Jy5wnrd9WCv0KZNC8RZLW8E79yxXZ4DCl3mkjpl3XHHnfJ6ood3x+cUdeEsG9qZZ47xiFCHToPnAb6ePNximwnzYo+OfB08y8m8BrE/Jq7aoqce/TWDRgk5WnB4o7Ds9dSNHBMtOnSMee12zz336JabbtZ+1k3WyU420h2zrtX8NUdLx4/Ldq+qjDwZ9bTavess7eTl08KmzeVFmH97IHXSkUNH1I46eBmqg0fnjwoevO9zks1h473mq1/VMjrctm075+XTsTylu+/ai5912spGuGvkGXSxyIuqdc+nkTTBP0fMmQl5t/LiZHFxS+Hh/PP36JxzztO55+zmpRovD9jvSKmSaZ21+xzt2XOhtm7dRq04pZyo9yNputTVTYnXeWQ4sbSswcyMUl2pCylSUovvue6PCGJwTQ26cz3aobsWXgbUcjOMmWbP5yT7Xt64XeOFQ8oZPdWldkjQ854YJkBvxBFzV86VRqOJrJNDB4/Iul1jbw13Kzrr8Ed/Qt062IrfHV9akn8jZj+b5SP2nsTR9VHWHa4Ha/jwPHv48GE1gxr7zhY8E3S1Tl7pkSOQxzjNR9M08pHhc2Sfx08WWXPMoBPvD9iHPe8mYnXI+NW1NWrhiXrurfshtSUqEYtJzRMTS7zUtA8N8cs11nnuW8D3I0dZh09T06wN17SyuoINBsopMTa0hFz+7R7Xel5TJfsXdcYKa+x59nTqXGnp2HFk6dURJBP8yXsQBw4clOeIIldIVV1jz6mC0+uZITJ5LrCNXKdaD+6bBucMbRe53vFg/XudmnKGL3yhzti81TprZu9znmRNd3TpqLy2a9DRgFqrbhpibFxsJo6AL9ttuLrOemfMZV/kXEWGXCedS86pGRsR+ESlpqol5DB/meuOuA58LtMC/XZq4aFXjiQxxnbtiGXbb4TeLVMNbH86Fwd+YFt15IYkxujePe59Dv4b5Z+wCe43eqtrq+VToTbaNBOCHXGCQZwMxiToVSaBlFNxzA5jDwminnNP9I0oVoynbmrVTSMHYSIgHDSzc3Py0QLrZF3j2CM2QlcJQCejnigwPgeGFwJ1VcnBY7ym57EVQeRAs1+mFEo40TSO6418cUzB72B66vS4TmOCFhD515iqnAvPdijzZFpOBsE44xsTWA6Yuq7k5y2OaRgvGMxLjg3zVzzP8JFyZqT9vcOXo/DS4qgiTFqSXMq59Af3Hbim2KQuPKekivE5hUyrrjMQvXKVCIwAT+LtY0sQjtSjK/OQwbXO4hgVyfwKXVf0ZXTUQnNM8IyRtWOD0rxaxg3AAi0fOSfoNcRnJx8JPoy7B+mEZOrJ2H0RoWkXqOg1Q8N9FXRSTkopS5GKbWeYwKwbj4MdsyTjMl8BcQdtg41LYiHZZY9D7g0tShFRZI0ICR4SZ8vCA6EQ9ST2Dr316MDXTuY+9xsP5SQzxN8sq8dZpwmZTN8IJkUvI7XIZp9062HUsoBcBRa5WJWVzUgnZtP62799p8497yH6mZe8DrbQFWOuuvo/9Ud/9BxdsGeb3vC61+hRj3ykLr7kEn3is5/W17/5TX3qM5/VrbffodW1kTohIXyYVuEDHgN/OLD3bq2wsfeg+9+fzdhKVQp9iWIa0/FiqdU3r79Ji1vOoWCYV7E1cnfoxTimeJFi+RwXE2LR/Ivj8OF9mmGSDgV3Gz9lCJe2l2MtIpG8J8rYzjrx2a1DvwioxPNI6TRKuOe6ThQK0PdLsPtdfoUe+chHaGHTvKw7w85ShPSM96+gRcE7geIGD9YrN4qI0tAGtLmGsZ4Hnmye+axn6Qd+8Af17O95thYWNmsHBeSgqbVtxw5tp/CSkgJY81blJJ/NYKY3sIev3Tp4BEwPftCD9QD0OlxfKxvkiwuLFMIX6gIWG2ft3l34VpETDCBOyGhZWnQZOWuMr+RcK+OfOyn+HvWYR5fruhnon/7pn/W373iH3vPe9/KS4LACmh25UvgmQcqplXmx7zgGW55NsPnKqVPYm0Y+nd80p0vwF0WU4vGOO+/SkWNHy7ghcW3b+hMc/jXKW2/+lk5QlLownS22lZLcQonxTV0ZjUzPckQKzc8t6BvfuA7c67rxxht1kqLlyKFD9M8p8dw6rJHN3z06Tx4+ePAeCtsFXXfddbp7710UQGNtWVzQfXih8rCHPFQP5QXSFPD+ipqWvBLoqSLuErqfsGiAjfJd9TChnJJ6CkbnS/HcPDlGnbu9iTNivPXrWF3j2j45Al8HrEKyHRK0JugzwJW5HpGLx8St42DInONPadt3qlRBL5c8NjU1jY24x34uhJyzWvAOCSjrZoQN7DcRSXXVyNcdBSrmw2wT8CRVVUUI9Joi100559WN7FPWl+VxLu3wDc8Ty8vLahkcEfJ8VmEHv2gw3aZpyEdjHafos9yz83OaZsEzoD/DX0i8UBqxYD4q89Yje4d85g21FvoVclt3qc5ao0iz7kzPn+xoAUrwmg0D/Rlwj4dDjUetTlCcdwrlaqDZ+c3yXtGQzYIDFMwT+E0pkwMnG36qpIjw/woU6k8RTePjHXqbZ4NnMGCRD7+DAfJgK3H02HYaXTs/JnzpJL41Rrcl95PXckryZlpOqfhzMn5oJu6tX1hHZiH/ED9znugLD87fE2zr+dtwoWBRMV307/oA0urIMR15o9QHvdRCzzWI7bFyakWBbdNpWi12cm7MaYMPIWVGlhb+J7wIM40WnRcZq0ZVVct2q5tGkcLklHPCtnMsbufJq9PlOkDXoUfPHwbKqQI+q9jQ/CGgn/vefu+z/dZ9Q+qbKPxIpuBnOaWie8tunxzj6+bdvNgHI5KKj8B3D/5goJ+LIyLED1dWdc91yPnUMtpOZRy8Jmi4tjC+jN+MsWVLfAncni/8q7dT1Ep+NsEXW+qGCbr1okGM9afkAp1ESDklE5NxOk7d11QV94HkPc8z/ovfVPANZz32qpn3M77qGO64r4CPSKrrBtiBNm3erJwrKVSOCC56yHBnHbq/h68eWQI+6Cb22uIPPTpp4TWlrEzrkCsiynXG3kUmnq9Tl9ofrH+PMXbzcSbOxGFfcv5luCKi4Ke7XPtsf4kIuRZOp2WIiG8/Nz6FrBwaTAAAEABJREFUMUsRifw7lI9QoBupQQ8C3vksp1TqUuvZPJs367lHTsfXmLzace3FX0SoQhbj6tFBYmyLP4jn3Wl5I6LksR59SNAL/gfujJ+uspFpGhk9J2Ad7yNoiCMi5O/eTYwLcApubSceKUN3QiwphYZsTrQs5jOy9dA1XER4lDr4Mj/WQeSkClk7eMSMEhDC7uLowG2bplTJf3fB5Dqe2V8tbwutMXnA/tlUtRrHI0hacpLxm7bzu2WZlPhtpBxg5ocTPzI5j3O+TimKDDllGZ/lbuHLtIq8HVJAXxzmq/ACUylnRYQSLcSZe3ENtFJKsNKrs8ySQgWTfNgexu0GGrpgnv+//cNtzzhO/6+LG8NGBNqBAja0HSf47dad23Xq1FGNx0O1yCuo9fBru3qMr8WRc1KiRYRyyrIdAFVEyEcPcF/wwjfym1AE9Ogf4QeOD+cptxZdZ+I1RWKoYVRkzTnL42yfDVyS7WU99OA503wfEXKMmI+G+dT+kOGv+ASwOn14vF++S6GUwS8OxnIrce4hOMEnUFF5fga3+03P+D33JHD7vjAoUTfP6hd+4S/0iEd8nz77qav0uc9+nr6B/FUInk9qfMvjenSiSDoz3nl4DT8fkav9t7C2sVG++7xz1bDxtXnLds3MzrHxtgiFpGNHj+vA/gPyxqLpXn/9dbr6q1fpC1/8or705avIUdIquDwmpaRFNvGqutLBw4d04OBBHT56VIeP0NgAj1Rpink8E5+ByaqmFmamIWlkDahHvIGqxEPa+nCsMZN7hRx13dAdCtkvuzKv+kNj97vvZfq+7/kenXPW2TrJJuTVV39V7/3Hf6d+/4HyR2Q//vH36k1v/BldvmerPv73f67vfNyjlFIWiBQRaojhT//DW/Spd/6lNs/PK/uZhC9Cm3nKtuC2/Pi6xa/des6+HzLPrLI/sEZzzrOOIgIaSTknBXJUVcU8UCulJNsgIjZiC7v09pOQyjNgxWG87geMu16m5Xu3CX4bEQV3zvn0uKSMLwfjI5IijF8coTO47Fv2w5Z42+gjKRgC2AweN/Ngfbz8J56nd7z6lfrBpzxR3/jK1XobG+5+eVGlrO1sYJ579m7tYt3iD7I02MVf6eGXKoExfd1k/IC101n41SJrnQRx22qN+uXGG69XTkkJfk+tnNTxE0uC4dKKbMgwwzrb8edvEPD3Pj+Y2nwenzRvc5s2aQubmw31muf6UOALY1XgSylJ3DsvWec5V4qij6Rc1copaSPexRjXZR4tVTmpI/7G6AZWtU6tN8T2vvYm6Yhn/gOjCVn7yLr99jt16PARbFppUFc6hQzXf+Mb+vKXv0i8HJGIZ69tUK1W2SQdUZ9jRAVPdrOpfdmll+ocdOivUtzBi4sxtITuNlPL2h3279/PC6mhzjr7bN2PNd7C4iL58ZS8Bp3DRytkWWMNdZL63B/U8po1kK0hB0XKqnkhsbCwIH/i/ZxzzmWzfKs2Y4em6Gwg/9HWK664Qnt4ObV1cat27TwL3LOMa1Qhj/Fbt/6UedM0WmBtWdeNAhrWX0P9/K0bvkW++ayOs6HrPbQhubuPUB/SOvkgnbZHYoznw8CugQaaulHi2j54ir0BLjXDmm9xcYH+XHLtseNL6PGY6mqg+blN0FjSgX37y3kVHzKOQJeeq3fs2CVvhM/PzdGjYkfIyBvQ62tD4nhSfuN1hT23fWy4H+eF4oAchLpReaeUc2lTvPzJxGnkVHSQ0fE0cJup27z2aZpaA/Rb0e9Pdtuu1kXN+Igoc3iDrpwblshDw/WRanTpwnfEXL/Kmnial5c7du6UYNB/g2KZF5DrzEtjYtp2DZSRa9ZC8Apz+MCo5FPna29AW+6t+ILXbnWutGl2njy9Wdt58WJ9uO3fv4+XrieReyyvo9znuLItt+NrPYJbjnX8x7XYEN+skMHxZn6nqZE34ys5JXJ7q7PIqwmfIgtp6cQSOJfhaUG2n/kase7y17705MMa/dmWHXltnvjP4O0lVU1V4m3C3J7RlZB/zLg1Xq6EsqZYa23asij/4d+Z+RmlHHJ93rGGSdTYE+JyRJ5dJy5X2Yi3vwkcJR/ybBV9+WvG1tGlWw9957mEDAN83rW3cY/Qc1S55HzLYz4jJ7lP9/KR7mX6/63ksx2D4sKB6kk+pVwSTkMisfN54yLjLHXTlEBy0WKnSAnHwWn8KYKUk6amphWBY5KQnQC9QF8+uayTBFJH5hyAz47igDuFo1QE68zcnAKHEpFgHE5QDrgRzjLFJmMLLjuDHXWMky1s3qSARsZRAgeKlLWysqrE9RAHtKJaF5dBsiOYhgSQnzV1XWBqzhFR5GiQx/gr+jqcMkVSJBgBSc5ZOScF//zMjmi+zMcER03QK7LAk68dcELGCCnlYNO1UwAj9SyKWlmulJMmBMSEwHG/x7jQ9Tj3uy8EBX4sX8658DAgsTVNXSYzy1GDJ0GhrjJDOmSplFNiMTeCdlJChklLgYQOg2s3B+o6mzgu2iNCJRnwYqIigP2yomMxRbc8VuhC4HciMz89zzpkU+ENa7CCaaYHMn8JXiJCojmw3Vd4RKc+68w4cQDTYRMBbvkiQtar9WlfAEIticpDDOcFWM9NDz8d/avY2T41Jjn13Pc868BXVzU6GEgR5Wy/CeT2c0CUIhfWO/wC7rkP5ZSAbWQZXQC86x/+UZdf/h167nN+Uz04Lcd73/daffCDb9DTnvZ4veRnX6xd/vVQiuCrv3YNxfMh7Ttwj751yy1iD08C3xieJsSD6aZISujroj3nq+L6BIX2xRdeqKc95Sn6+le+rsOHTul5z/k9vfjFf6ZnPvMX9BM//odyEeax9skEvpRymSic/IUgVVWBUeU4enSfpnnTi6vItFroInKRU/CfuOnRm2PVtssZXPit5Q8FOHoZv6+4oSf5VJphjx87puuvv758797HP/5J5VxRLK3pM5/5jG659TbdTFsvsZVl3gKa5WxMMJWUuCropMJLryF2O8Qm4G233aZrr722FE2eLLwYcmwfPXqYAR1oNprlGOPDda6VUy79CVzCNzPnubkZiqfF0r979znazca6C4ILL7hQ551zDhPvNgoWCkl0d2ZTwWN7NpdqdNngoyklYFqdwrdq4uwW7Gk9N2w8rpYNi7HKphm+ZeVXORU7zfD80osu1LnQ9B82Ioz0kAc/kHqiY2ORfESMCH87euRwkfXokSOlQPFmyle+co3sYx328YZtAvdXr75GH/nwJ/SBf/kPvfqP36Srv/wVJbRRw19GXvuSNzUdE5PJSB2+5qJ4dnaBgm6kt7/9XXr3e/5Fv/3KP9SHPvRhLS8t6cihw2qxeUTIxdyQDai5+Tlt2bZNs3Oz+trXvqabb7lZX7nqKt1xx23KId3nkkv0HU96En76P/XoK6/UWTt2au3kKQ3J1z0+FtDNKanBn8xDT36GGdlnhYISz2rykgsV51r720aeHMPnevHnIX4zJFc7jl0w+N7zxZBcqhTqsdeIosyxaf1YzoT/VXUFiQAk0LPUwc+QQskwfjEhjhadW2bjgx1NkL+qamXG45b4fFJEyHNeTmgVWgqVXGA+xTMXTh05b21tRSfQo3+FMNHv8d74sQ1PoY+TFLtHiOsTzHET9FD4Nxw415FxlaLSc4bH5pTKBrx14nnH39+X0wb9CXKkgC/BF3r1Qg6WhCJUpdCWTXPKnOsMDD7jmMjZeupUN42M07YYESuWIacKTCp+mxiTc96AQTeGm6ATIkyrFGYZvVhPKZIS/LgNyHG+D2jaR43fMLbpgIKtqnIpGFvmshGbFLa39TVFcZpTlm3lT9hXVaUp4HNKhZ8MX2PbmFxRc93Bz4jFiO04ZlOvwk4di60annonVfTY428dc9kqL6/W0HnPyyy/CKowRsvYBl4SOp+gwzE+U+TPCZfsCb9OKWclYOxTQxZBbT8pedO50/LMUn+Yb1/XVaMhftmDL8PLLIubOQplf4plmkVQyll+ZlywVuwjjj649JkWEerwhYweesuJDiIA4Don+EJmwFSBy7aoeZ5T0hi5e2SNSIXvDnhfS87TSRX8RIBHUkXe8qX1lxhre/T055zk66qpiRHJunBsTbD3BH92LPpFhfu9mLZdI0WhV9UVsTIucZzA6QXIGj5s+BV0PzF/CB0RxPEQ/ba0Th251PbOCf/J5r2F7rj4XtAXEcop4/tT8FYzdr3op/AeSV70Chj7OqIWPSikfFo/OVVyvIijwo4pZcB6eYjH9MSDW4tfACLrzfpvmrrouMUWPXx3yN+e1m9isHlLKfFyyjL0RoUeNmQycnrUMc5j/TAi1DPe+Vf0S6EIZAZHSoFMXdGdaVS2KfbqsaHHG04c9i3z41ZhQwQRaOX/egl6nQJcclOoJnZsO+so15U8xvg6dJ7RTw8f9iOByPeOWcdABMhomYuOuOCOeGUTxmPwP7+8yjmpbhq1ZQMvQzIhw0QJuikl5cQV8OUaWTr0LA7rtud6nVrSdHt0kqBjmYMxxmt/qHOtmnHOZaCUiOcGmS17z3xW4AxPM1xEwm9G8nOBLxRA9XJejRSovEOGSamlYEMoSzk2+OzRc1ISQKX1yIhKFBHwgN6QI4Dt0VdOSSlvwPpMl3pkyDmDslfiuWMxEjQVGrJRMEGHpZFfOmr3CXnP8AJ/z1iI+tIky7nw9//9H7D/tevMOA+yz/TQvfSySzUaL+uLX/y/Mh/m18NyrpRTkmlGJCVaRCgn89wVnSWuFVIHP45v81t8VZJt06IT+8aYGsywZ3CYhmMxIpRSknFkdOH+4WhVy8uHWb8d09raMrG7oh7bt8jfoTjDicO4W+LMfT672Z+NLyIK/ezYBW/FmS6TUUDPOAznJnrNi+vxFXL9xHmL5meG832Pwmriyw1xVQ6IWcbv/M7nl09uH7lnXR94/79SYx+WNzocPw213dLSsvzJyRPLp1QNBtrChos/3HHhxZcq5UpjdDQzO1dqoynmwIr4WFtb1ywbnhfuuUB7zj9fO7Zvk/V4z8EDWmIj6RQbiP5OZn8PckRWRNIWNoGWqRtuu+OOsk6YoCulSkL+qBsl4qBTFPkVIfFjGd24VPEHZLJ+esZmj/V9ZIk4ci723wciILR72xatn1rWhPz3pS99Ua9//Rv0hje9Vbnapp/8yT9j822LXv3qF+j6b35Mb/rNn9drf/2XygaLaakcoYiNZvvZfxL3PXqGtFLKKvMEfZa72BZebHPDeowUwjHU9Z0m+EGLf2zIAKD8qFdPjFqWludj6pR16rbip8D6k8/e7PI+gzfuXMessmF/auWUfO8aqgWuZWzL2eNcgxV/OI23xy97GHZrgevI9yklRZIC9uwfGf1btpRC1q3PhjfPPnucm6+BkGMk4xc/8oyn6q9+7xX6tR//39p76836h7/9O33wn/5FBJu2YesL8IsHXH65rrjvfUv9fN9LLtZ5u8/WLursLexXTOFHbrG/BTEAABAASURBVHP4Vk++nWZDzbKGpB6+XUN6bjC/uarkv7njD+QMgKuqmjXONpl316UT5D9F3XnN165VwNsEWUfYPhFX5r3Fh60XUJefkgNMiDvTsl4CpWTwirPnFMdkVZMnq0Z10yiUZLtOwLVOvXaSOmuNHDjkfm3Uamn5pGyTO++8S64NNs/Na89552lQ14wUtXmv22+9Rd9gfbH37rvYGD4mf42T49o+UzeNXEfPz2+SNz4dX16nno8e91xwgc5mTdUi14TWY99jx5bIQSdlu1u2BzzwgToPev4AkzfJO3SIJjU3P4uvNmVOn4WnKfQ3NT1LvTdT5PK8B3elnrAN5oDxB1fcKvSeUpbzQESShNIi1EH/KJvoBw8eggfyBjI6R6WcySUHtY+N79XVdR1bOl42SnFBueY6Rc1k3Y+ZM4yLCDBGgU4dOdrxYR1aJjfHWINeTvHSZUStNeLlmvVTNvdzpXbcsRE/J38ljvmOyDK/A/KYdbV2eq1h/fQwYb11nK07UoamZuY05uIeXvQdpDlfDcmtHXFeN4227djOi8lt4EwS8bHIhq91Yvt409g4PXdEhI6T246wnj3MWp7hZV1rE5xYPlHsuRm7WqcZHTnGMvmrqRvQhlLO5IgJNmqV8Flv+i4sLqC7KZnfNdYkJ8lnfqHp6wH7TDPsU/kF08zMrMzTmBrd8RIK9DLm5efR8gFh62GKdfkscTZF/m6agWbY1K+Krwv6qdSlx44dBU9dxkQEdU8r28T8epx1Os3eivctIYFP1bItl3mhMyQeDOd820BjmmY/raExgPbAX33EiwnX11P434S4cR6xvvbv3U+892W+9hivfZ3n6qZBjZ1SSpqB7tzcXIHDfMXn66aWaSZ4tZ/YFr2QJyd1KN73lr2lLpybnWVaGOGD1NnkwAa+euJoRC3fA7u6egp5KmAmzOlrqoj7BvqWx7hBe6/+pHuV+n8z8c4JdLimFqewwnsSwcZboJ6iAoMwKVZVxfOJfDaMg8BJxC0TME6UNmSPd9jozaCRA2jT/DyO3BUnTzhSRBBorf1XEwLdGyV+S1rwMnYKx+04t2QkJxz324kdqDlXTLxr8qTcMvbEiWVNs7i3Y3bA2xlzrnFS4UwNzjYqzmt+7NgZGUzTDuvx5t34vVgxjJNhhsY0gRIRxck7dBFwa7nMm01hOoZPOSsioNcr5SyihcfBuS8t56SEzMbRk+Ra9Au4WEHIfb42/Y4AqOtGVV0rgyflrI4J2TSciCZMpE7KY8Z73IjkbZtBeIMe/wuyHmtZrDfTtQ3c5zHeaOvMA7Qq7LVGYnbSMA/emJ4iYVd1VYow8+Tx1lWHbwTIkRIqyIk8ftYQnHNzs0o5iccSr+uD68hSM92QOAeI2amCVlUlWeiUgjNX2KrDxsYfDM7AtBQQtod5bUkMdGsMbX7UweQpNj39aZgVJjXLMmSDBy3jQ2NZRstt5CkluakTz9qiZ+PqMI7/8IhhmrrSoKlLu/vOO/V/PvghPejBT9Ozn/VTPO4FOf3lX75c1133UT3pSY9WT8LyxOkJ9MjRY/o6b+1dgCOGIKY+EolYitP/bOcJxeQsE8TFF16ghz3kQRLy3nLzTXrzn7+ZCfqEfvzH/oQ36ffV1i1n6ZGPfBoyVODo5MTdgbjHTg08Fqww1DPeOvNZvXT48F4KizmFdcozRahFhy4mnHA7dGjYCOsj5DEb91HoWEc9MIIWT+Xm65a4YoQiQicpFhxjKxS9Gd/05GEbfOtbN+kwE63ldsx4rCcTWzmZF3HAv2naDglcKVWqctLXvuZfhz0K/4fho1ckJm4mPm+W2icn+LYYVOWsCr8Z1MREqIwVOAOkwT3DtAZfRw4dKm+z91CkLVHsZMZ0xKxzgj/pPkt+MCxDlGArkLfiqoIX8xoKVdCwL/rT3jt5075nz3mooueN9Rade865eswjH61HPfxKfef//A49/MEP0ZMe+zg98TGP0RWXXaaHPPCB5VPggS4beJ4l7/ksFuQdzRuE556zW85TaxQRdVMzyY3lY+eOHXAiWedHDi/poQ99ll7+K+/Uli3n6uiRYzzAifE9/4rnjdffoLvvvFs1OcyTs/3ROe3pT/9xveAFr9YLnv9q/dRPvUkRc/rK1V+RPxXfsqh2TA0p3CKygtw2hs/rb7xBtmNDIbBv/wHdvX9/iTV/dc6Xr7pa+7m3XXft2qnHPe4xvAh6ps7hxUXA9NgTtnmiJduDyb3oF1lHzBNj4nJIMbLCIikRiy6I7HfCL2xrX7fYx2fH8AhYx68/eeH4su2c3wzrPl+nnHGJTvbpCS8ZJuTDHEH8DuSzP1kxIB9l5HPuWlhYUETIeCtsi8tAHomQ3boWR0dicazQKxcYI+LV8C5IXGjZH8yLEO7I0SPqwdfjO5s2b5L1PkVsp5zwy0qBnNZzL8nj1nmhYfns003teXBRA+a1pq6RgZzY1EAGRdWMBhRnCRr2D+NrgJ8Qx9ZFVdXlhUZKSRnk1n9TVRqD37owf/bjdeucxZDhEFwuCs3PhPnCZ8s8Ia5bZK4Ybx/ydSjka8MYl9uIItZzOQwqRcjzs3k5o6O6aZCxVSJnex42TevOuSkiBEo2JmY4R4EZYl/z0zDOc0wAUCF/x4uoMzxFThoR9/brETwPsUVEaJoi2XSniGHrLyKwo9jI2Kp6UCvDA+iUUirzjXVp+VrsvMoGyAT/94BV5roRPmOb55yVcmZ8ozNHg23Kwox5f2ZujkXJjKqmodXop5GfTxErkTL269Fvr4weK9unbpT5V4PTcW8auLrJgj6IK+YgrjIyr7Bpo5xkPY+xcdDfEpvOeU1VKXGfeV43FTQm8tfV1LlS73hBL84DPTZsx61SqopPWS8ttYLzXE5ZKZL893VMox40imR68Ay9xLX93XNMBm+GZ4hs8IOuKniw3zrv13Wtqq7Q65Qig4NY90LLL7BSCvLZjKoqMxaM5IIMjGn1xEjwvAK3fQK3BcdAzWCgDhyW2bw16Nc52vymCGXgxVE3tXJKSsmQYkxLvpygA9ORzJ/t2hsX4+ixCEo586wDQyfb3z7bY4iUEn0CT1/w+qajf8NO5o4GqTNwva9zQjb0Lo8DH/K16K8X/wDnf57wv+1Cs14iQpaB4WptK3wwIgoe5yvz0oHHm7jWc/IzeC5zAn5kH+gYY94M2wwaJXiPtIEjIpAzyTkrwvbAB3Iqn1hrGTdAnwl4455icercY90OpgbyuUqV3HJKarC949423qCTkUzEdYeeaPiYcSmkAB5Jy9l2E+qs60aDZqrEglBYh83XyRtCNyXe4WdCvpmghwm4ULfqupKf55QUkU/LYQI08chAnAv/5jkn5ZShG/J80TQDteAFRClv8GtaI3KFCooeGrXS6THus9wZWByDn15hOP5LbinBf0cfndwbr5tzlejq4btmrPkRjDsnmsVinw7IXjIerk7/hCKQTcnghZ4fWHc+m5eN59yByDYW9bhi457/tbR0Qg98yAP0hS98gPG2A7kD3RpHpIALUOP35rGML3wHKHgGziE28HxqHhPypZTV2T/JfSdOHNL7//E1ev3rfkJ/9mcv0ute/xPl+rVcv/rVz9VrXvMC/elrX6BX/fGP6g/+8Af1qlf9CM9fqLe97Rf1V3/5c/rzP38x7Sf1ute9oLTX/ulz2cD933r961+kP3vt8/Xa1zxPf+r2J8/n/AL96Z+8UK9+FTC0P/7j5+hVf/xc/cmrnsezF+pP//SFes2fvIAxP6aPfOTvtcLmUodcZ9oE37GtPS/5bPu7b0jt4XtUr4go9kZRUgjFSAmZd+48Ty/75b/WhXuu1Bc/+xVd+7VvyBtyF118UalZb7rlFn3juut1+x13Ut+ulE+he9N3YfNi+eOhGZ01xOPKqZPMs8OyHvLmhWO3zF88v/lbN5YaqdQnzL2zczPau28vrLTazka8N2gO3HOPJviQ564WGyrwC8Z22KknZmxTRcamRRrOFiFUYBGoP90KTN8joNSRozN+MGSuf8AVV+hJT3yiHvfYx2jr4hZd/eWr9La3/q1uu+2wnvGMn9NP/OSr9fa3/4Y++IHX6eGXn6NPvvMtuv99LlZEKOPXEaEOnduXWuLK+TAkZFCJM/tNz3M3XxsmpVTGR4RyStqIDcNPkLXdeEY/FxqhF+OegLvYjjrAvmk8vned5fqvRzbXEc6hY+xe4JHz/+HuSv53f4+WAj2af48z/+53DihnaBjnOvXRxib9qlzPmKZpF38iHlxnrLF2WMefIqLIEhGyfOIwbtMy/h4d0KUp8vEjHng/vfNPfk+v+9VfkHjR+Pd/87fy3/NaYePbMpmvqaYuPrPAZuPObdtZ323RPDWFfSrnpLW1oTZt3ixvYCbuO3zD66sp6smKHL6Nzfmzz96tTI72mqtXaGFhQa5xbR/b/uixY+XTuvv27tN+/OzwkaPYspfxJfSPKGIYqyiV33r0J6MdO0M2b3t8r+17WdeKpExejsjq4aNHNzyS5/uevpq6q6buGZJXlnip5N/KOM5m6jGur7vxRvlT+ClCF11woS44d7ce8qAH6ILzzlWAZ1BVGrMeOAR/y8tLOsXm6draKearVX3q058i/m7nJd6y/MGmZX8QU2K9tchaboEN7ZOagnZDDZLBc+z4MXkzW/ALm8U/17HdCTZ88VjuJ/IfkLV9h9jFuko5K+XMJiy6Yh1rHxC5uUPAHlo+e85s0HlKgX0HJZ8450cEEMbcw+MJ3US833bH7Tp06KBWqSWrusLfJ7r9rtupUafheTPjpxTgcUs5QSnk/RH7mn2vNGpc+6V1eIoXiR16qpsaHDMyH/5Ufm2Zc2ZDeMTLiUPI1sq14jpyzVEPu2YanK6ljuEH69SUmzdtVsZfTqHHZWxjXFP4UzuaFJkWyQ8jaCtV5Ls1NtS3a8h9Yszc3CYNqH9beIFp5F3mheqaTvIy8oj9ivh1jSL0Ng1O0/dc6E/e24f9zGvNZqrRHPVzyVHw799WnWLOnp+dK5vhKyur+GhX+Okw4hQ0bQfj2bywKBHbh48cZr9xrODfgBpgnrix3XpoN+gpg9ex4HPxjZTka/Nj3fnrmOZm2RMB2xwvURJ2WGHfqCeGA1jj2rywWQvQ898fq7Cj84yb9d5Dxz5kOMeZ/WhEfQ46dejBtPw8R1ZGd6vEvb/yyXFjHXj8ANtEZLnW6pjfp4kfRcj2SDlrRL1i/G4NsP5gYE5J9pOTJ5d1Ehv6WYc9jM8b/hPqqBH26tDRhBxpH7PNLJP5UST02siHZbH9B/i19eJ782R9V1WmbhtoMGiKvzWcp+Chritl5OmoT3UvH+lepv/fTt5GjQh8IjBaLRtgjQm9YyNlZnq69HcUDja0ncBGSThIhfGmeW5HsNFd4LsPn6CAWmViWWdRNl0ShifeniCz8zjI1pkQU04qi0mc3A5WN7UUhB2O5sm6qRtt0OtUHB1HG+AcE5wvcLD5WhFtAAAQAElEQVRQIpkeBz9u2KvApJw1ZHKo6lpzbPRPz8woIjae+UzypoOfUFkQ4mDGHRGagN98hEJ1VatuGiV49L0nKxfMkGEybdTDo+U0fxEhWJEPRPFpg6eObsb3AEYKZZJdcK5yLXF4rPVlPfcMLLSBZ5giZw3gISKBOuQjpSwxWea6kuVqmrrQMV8eixYkQH09QUep2KiSE1CFrRxwE2T0YlUcPfYI+NmAY8KlTwgYEUajYDyCQlMkzEnpa8CTI+Qgtp9UOaGrRoO61uzMLG1GPhp4z8gQkZRSpgstIKPHmX6KpI4kaB1sPJcSvAAIyQ3YCRt41osLKcMFD2vogKbQr/EPIAseHsFnD44kw7lN0MGY1jHAxZx5bRg/VVe6+7bb9ZnPXKWnPOVFesbTf8Jio8uJXvf6l2jv3dfq5S//JV155cNA2+uaa67RDTd8S1d/5atyETIi8fpTSP4Ue4c9CkEgA5/IxMyWuVk9/CEP0/ymRc3OL2g7G7jvfvc/6tbbDuq5z32lzt69Rykn5ZwZpSKLk7njaDDA51JSRJTnhslVVe7F4Tg6ceKwppjc2K8CT6hGnoRdIokxFXoIpcjopVfmnBPXxG8oxEOehaxXNy7oE31JOWETFmY19C5wAXXhhaWQ8Iu3KldqsdeQySeBL2jCV3r6OmLI9nHrodN35QF4KeoonCc8tw1dVO9CFw992EMLrYCfzUx+Sycoxk6e0oB4cz5wLtnA0am1v8KTbddyduvZ+IgU6PNWfezjH5U32RcXF1Whz7rOZcJ633vfoyHFXsBFglHUqR4+FhcXoJ3VwqdxC9/IkbUC/Qc84P5aoTCbpWh4xJVXlsXXEd7cH6eoOX70qNZ45j9KdM3VVxWf+MLnP6+vX/M1LbNIvu7aaymODuq2m2/RiWNL5bs558Djyfo8XgR06OTuu/YVnqzfTTOzesub/lIf/+iXKLzP1hMe/wPYdFZnn32RzJd1MT01o//88Md08J41nThRs2h8pLZtP1fWjWVbZfP+/D2X67zzL9PZZ+3R07/7x8m5Iz3Bi7DHPZ7rdVlO+9XYesQs11z7Td2+926lqtYxXlZecNHFOvf88zWYndXS8kntP3CPbr/zLu07cEAugmdmpvTYxzxa3/W0p+rxj32sdrGYHOREQU0+wA54m5L1ix/43FEU2D7ePKpSYGF7XA8MhgAu01fZV3ni+O0cM/hSh20wBbGQAQylnNmMnpXt1jSV7GfTFGgDfGSaoq/GzrPk9oZ4dr4bs7hr6kpj/HNQ1/Lfu0iSjJ9TWXhUPM/gBZmmKYJSJNnXfM45KdHMg1tFDAyYazr8xPbqkK+BtukbZw/QLMXgPG16ZrrgObG8rI7+HltXVV3+QI9/9bdHxo7xBT/X5tdFqvE4F/qck7kN7NUqcd2i2zpnBblmcfMm7d6xXRecz0sgYqBvxyzgptWjs1WKdi8wJth3Cv14rBSlmMopacJ4+1OuMovWMRZQmd8B4bovfX7WAld4xD4jCkJxdPCaU5afj1jInmKB6g0G66EsGIndCl1n+Bxh9+Jj8GReXDyOwGN+htjGCwbcr+hpcjon+6VgDxcVdoEcV/CDvlvorlKcm6cJG8t+Zn1a385BtklEwr+HMqxwEvPua9S/MTdiuxE8SaGETNS92EZFH64PMnz32KQUxRL+0cs0zG9EyDxOyOVnZGrgcUBu9pzX1I0ipWKr3gSxd0ezHpq6VgTjsV+HHB16tX9Bgn4pckiMMWzGx3LCLtiubhpoTmTZGuOXCt85JfjuyPG1Mjaku9jWfAr+E/gi0sZY6G3ERl3sWgE/Q4z4kz4oV67PVvCXFlsmeIBTNanS3GBaQkHOvf5qkREx5LlF0DYvxYegZVtZdyssMiKiyBER8EyeZ/Fr2Rwr39Yj40ELmlpKtfpISsiMquR6yn5p/XlOM+6MH4WSYE0Cb0jyM3HBUE6hivHBVcKmPC4/ji/jSgBZZp9TymrwgZQSfEqJe1Bq47An0g0h+4ybwBkRss0EbvNl+xiXOILn6XS/n9EluvgJZfgWRwRQCf6xg3HafxPzZo09p6enNUtdMICnMEyojDPcNPlsy5atqutaU+QSmFUHb1VdsTgbszAecb/hA3At85RTYr6YKmNWWVDCSPHHZeaxxLMRsedcaHjzZ7lACUyH7kfle4LDg7SRmzO0DBeW0X3gsE47YtUbVsZjud1soADGtnGc5JywS01s47/4iXnv8fugv5CQsGOnjWssDSO2WY8jdCXeJ0UXE+JgAr0iXyT8qiNPT6lHn7b7xM/Ba50FfGZ067wi9F58lCi2zcrzMMeQxDa2NtQVyCRa8W+ei8M4LVPERodpe7zgMUHDvalKysRSRFLKIdPisSLCYLSea5D5J/A3ub9XKtfuFDBduQieYUy015d75ZBtk9DVPHm+78fMG8tFX+YLQMb2tI6RjIZmMl4zQJugL9s5gmcpKaek4WhNN97wBb3//a/Ra//0BXrLW35OS8s365LLdutS2nc85dH6oR95un74R56hpz/zyfr+H3yanv29T9Wzvv9p+l8/8mz94I8+m75n6fu+/7v1zGd/p773+5+hZ33Pd+n7fvBZesrTn6zHPPmReuTjH6anPv1/6JmMeeJTHqOHPPL+uvxBF+mKB1+syx5wvi6EznmX7NQ5F27XWedv0a7zF7XjnAVtO3uTdp67qK27ZvWNb35Yb3zjT+gv/vzn9OUv/Rt125ICnStCzrtD8tQqc86IPG5duKEIHocSctZNU/w/56QqV6qqupyf85zf0A/8r1fo+m/eqZf/ym9QI36SeuYe3b3vAJviB3TbnXfqCDWd88M0NdoK+SynrBZdOj/a3/1BiIWFzVplc22dteoJatQTjKmbGi/rtHlhQbZXuWfOa+Bl9znn6K677yrrTkXSiNo3wReOIKwj21L/5fAz54OUc5mzikcwziBYHHB68H0CgbEt/I11+WWX6kEPfKC8qe9P2n70ox9jHfMVXXrp4/XTP/0GHThwh/7wD35E0/mk3v/GP9QfvexnrTKj5NwVX2uJOcdUT/y5OY7t8z2xW870e0BEKKPbnLMiQj56fK4DDuYKLtcxznOGSSkpp6Tg35A1eG/eGTfCjmdax3ge8xPIJJkXv4zkTnFa9pQypKLY1riNy+s3tKEEftvNMWPaa2w2GrfnEzejN4xh15mT1rHdOuczMJOSP6zLCZuK69iI/Mpz0/G4DO0IcwML/Bifn03IPR1yn3/2WXrr779Cf/4bL9ODLjpP73rHO/TXb327rv3GdVJkebw4IoIabVP5YECkhO5DVVNJkbRl63ZJWd6AdOz2TJLemJyqG3leXqCmXGee3nf33Vpio/nk8SW1vFDPuSo8e45Y3LpF3sxd2Dy/Uc8hcEQowD+B16J7mLe9IqLkk7E/qIJP2sZ0qQMnHqFwzPnDchFybsnY2+Na/CDD0wTczcycfL3Ohv3+/QeUI8m/RbzonIVOF2bndCnrxYv37NHDH/oQXXHFfXUWNWvPs+3btmqdGnD//v2sY5Z0443f0v57Dshf97vKGsa2vZ01x22syV2v3Oc+99GDH/JQPezhD9cll15CnM0rk4N3796tqkFH0M7k47LGYN46ePCAvnrNV4m9O9Uhs+1l/v3bAVdd/RV96ctf1p133akVYtn1fjM1UEohYU8BL84pSaIr0R8UPy31m/3L/KEW3XTzTWWMP+S0dOI49dVEg0GjST9Bt63821v+nvlN6Ml26dHdgLm+Yk6vqFnMTw+i4rvQXGJT3B94sv1X4cu1+xrz+IQcJI4K+U4AM2Qfbrg+IjeuoLsTvLQ4WXSxZcuirL91NuGruiq1xez8HDwm5vcha9LjiNXK+bMlDmfZfJ4i10VO8Ntpwjqi7I9RlwTBXGHzaeqQmhxaw+9m7AobyMnmd0rUjutaIRcH+rE8LXZ1Xs7Aeu2MSMU35+fnC32vexxz/uBGiy69MX3s6DFiuqJOGINvDXxrOnb8KPlUWkCeDA/O41vYDJ/bNMc+W62mqbV08gRrwekiyzT1rO0yDd/OW6v4z9LSku648w4dXzrOmmCt/BaF7Wz61l8Hrwm5/e0bHjtg7efnLf22k/ttnyF5wK1HcOcXzCXLmnK2a8g0vf4ZYFfz1eCLI9YngX4ExHHi1C9k7HfWk/3aMI6pAT5nmsZrOSMCG0zQfF9y/xzx4xdt9v/NmzZp40PKvTpydU4VumiUoGN8C7ysMy9+0WI7Wg6Piwj5yDkxrpXltyzutZwZnwr4rOpccDkfcKup6UY5JQ+9V9u9z8F/o/h21kEzpS1btmgeA09I0rbXACeKlIszJIwQNL+JjkhsQNc4xxTnRn7mwMw4Y8NbLPJLKZJE5NnILUnMyWVCgi/3dm6eeVFhWlVdk7AGskOvkmgWKGA2U+AMBlNSSCMWDBEbTtkA640FcSQC3kFjeI9dZ1PNjlycmkAwXy6a3O/nfubibZrNCPNq+mUChi8Hd0TI/cY7ITF08G25IlIJBuOwrizXOpN3BPA4rseU4ElZPiJCcXpMwGPQmXNSSk5wbUk0IpFP0EPFeGeZHLno2cEApJqmFkTpaxndq6OQcyLgxt0EUUdSW9OIBbH5ioiiPy+KegyQsYXhW2xpuk40HTrPCVfupenZGVk2mTmQVgReThmaPORe4IgcatGDk78/rervwfb5FEWp8ZVJDjo5J2QzoiAZVLI8lqtHf2OKLcNaZ1VFgQoPPS1bbob0lgbexyR968NJznby5C8/My80+0lKGTpZY97U+pnxRoRSoFcmJy61IU+UkZEgIJWk3zPR+NMGlfkF8Etf+JK+8IWv63u/92V65CO/G/iexc2SXv3qF+rE0h160pMfq3379+nhD79S97nvfeUNtC9ddRWT9V6rRl0kjbFf32/Qst47bDShmAjkfupTn1oS5QE2K/1d2K961Z/q69fepOe/4A+0h43RxrEFHymnDZbh0/7ollLibuMnIYN9y816G4G/he7Ro4d06uRKGdtjqxY7BbAR8NNLnvwqJkBP/jyWE77x9ughB/iBScD6mZsKJkn0odAy/s677iovaC677L7yxOL49R/tyCmVybeHDzDJG6s+BxNC9D2u7QVhp4RWg42qHJ2yWqUQE3yr2U3zWscvNi0u8HZ9qxbYIN9BQda4aOHFSoces+PDX/VAgT47PaD4BGfpl/acex54OvXI0mL3RSZl8+0Jx3JbVse8bSIOyApgETRq8bOLKAbNb0tswK7so/5+Net+3969WqOYOMBm84c//BF97GOfLH9U9b3veb/e9KY36+/+7p16w5veovf84wf1D+/8J733Pf+qd73r/+hLX7pOH/jAR/SFz1+ru+5c0uc/+2XtvfNuCulT+NNxuYgOhXbu2KEq1/Kvkf0n+BNKedrTXqSXvvTNipTUYYz73/+xGk9qvfd9/673vvff1LZT+rEf+wO9+MV/Ki8gI0KgoWtk9AAAEABJREFUkuFt04hQRMjxc9/LH4mtewqN47rtjjs1NTXDonskf1I4ImtqZpaCbJMiKp04eUrT3B+k+PkixegqBfQ6+jzKZvH+Q4d1K4Xv1795nT7zuc+Xr5hxLt25c7ue8LjHauX4CX31i1dp7+13qic/d+TDHt0mbC5sbn0H1xsxKtU5ax29jigahdLtOxnZ3Q/38BNKKWuCTUYsqudZaIzJbR02r3JChqHKrwHWSSOKofX1VflTEwm558ll62vEQkg4nzrT5/rU6ilwOjclSPYl30UkfG9Y7m3/Fh/2JqTzkeNlnmK0h++qrhTAOk49xzBACfs4Dqq6BkLaunWrxsSj+UmRNEPhN83c4oKnAWZAjLt4Nh3Lvc7cViFjR5zklGR7CUwZ3fT48qjI2zEPL5JHG4q6KXXoo6d5AXMWL6ga5M0pyPvD4leeh3r0aV55RP9I5UB+UKOLTsZtmBbbRvAA+JWVU2WOmdBXNcjTSwmeqlxpHRtZHrq+jc86cHwYT9U0+OcEO4zw7xVywUTbtm2XN3E75BgS23XTyP7pmO5gqB4wxjkqhyrrNid8cqwOf5ei6MKLAdOMiII/wU8I20kaTE2zqJzHB2ZLce7NWuUErtPzJHYs+mSs0E+RHd8JcIvWUN9k4C1DRt9udd0AliR48tyIApTJmeajRUfmOyIRf63G+HiL3cK4GdWB280+MxjUSuDOtCpnnoqjh72sGlmT5Qih76r0GaZDF4LXDn2N8CH3ASKfrYOKcdm44IMfRIJP5pox+bBHZ7aDfdc8pZQFieJ/mTHGmSIV202obSYsrqsqK7NQTfDfw2HKGd5qeNrg3fYxzpSSMs/cwrDw1wGPQHK9EJEUEWWc+eiY60Kh7nTMtfjqOrlgQi5wrWT+7NdjYjoxrgU+paQJcK7FxPUY3RrXFAsRj8nwmlJWBHhNO6QM71LwQ0NBPUoxLe6K/7X4cYCrwy7iMF8TdNzDf6Lfduh45nEe4z7briZOzZcb5Jw+ZJiecb53jaNIUspiL0S4gHgEjJjRxCK750w7jds0x9izaWq1lhHZOp5NsEGkQG8NvjRWCzJEIK9N4DY0sf8Crwg5P9Ap82j7WWcNvjpLTlSIemakiJD/FR2GyvycsZvzTVNXMjzdaK9XB6EE7TE26OkxXoYro+cxL+xG5J2WfvueeGDfMZyF9Nn68PUEfYYC3lv00JlFJeAHzaBcT7C5Lzr8M3yREtBcIKuhO2wv4N1KHuS+p5kf05yggwLDEF+PodfU9QY94HrkkAJOe+WUOEsTjBERipyQs8NHa3X0VeigC6njn2VQYmSK8iwx1nbvwGc/NG2BbQO/lHICXwgi8hEM7pHJzxM4IgJ1dFI5gx08On300AuueQRMwUpPD3auy5BgWADBvf8H0PQTtjCQF89VFbr++s+XXBAR6s7IbjoeyrmzrpAz5yzz5Nai/898+n36m7f/ul7/uhfpX/7lNVpdv0uP+x+P0PNe9Bz9+It/Qs/8nmfrUY99tHpqMvv/gJgz/jVy9kk2LPwdrwePHpH/YOcacbxp8wI12jYdO3qUfN3Kc7P1MMXLoAGbMiNs1KlXQ35eWNyi89hk233uuTrngj3ac/GFOveCC3TBxRfpgksu1p6LLtKF97lE92ED7oJLL9JFl1+qBzzywXr44x6iCy7boU9/+h1685t/Rn/5ll/W5z73wSKXbWm/tZ2c79ZZ461QR6xxdr/VEQpgsyyP/cW2HbD+u/zyh+uXf+Xt2rH9Mn3o3z+j6667S3fefhTd3iZ/GvQONttXkHkVXK7vxeFNIv/23s6dO3SKjc5TqyvypxY/89nP6IYbb9DC4oLOOussbaeOm56Z0hRzfsbXtmxd1HE24p37bMMxtpiZm1WLrXrshxPAJQSw54B4GdTTGlArpMjEfqcJ+cuy9cB7/umBC54pRH26Rv3bkufGOnvXLgm7Hzt2VP/8z/+iX3vFb/PCoNVzn/v7esSV38ULlV+iZv07/f7PP1/vfd0fl5fzziGgUc8447dOe3jq8OmOvpb8VM72KehHAM0P3GLvETlqBMluIw6BGTEHrWCDU9QQHhcpKWJjQCI+OnB04A+uh8Dabiklo1ORjeeKVMb0vqbxgxep2DBXlQS6hhrCuvX9hp+nkjutY9dcI/KWIsoYjw/oRST5SDkrIkpzLnGf5ZyQY82LG9MI8o1lfEPytGucdWrLFt7Nl2Uz76ApeCKi6GCCz7vfHzj5lR9/rt72e6/Qdz32Sn3x05/SX/zFW/SRj35c/kBCi37X1oZa40VA3zOWe8dKyrnUjubff5wxp0r2u/nZOQ2oU4bo1rWka9yVlZM6eviIGuqnHjuNTm+qepN9Fv/avnWLNrOx6difIIO/VigQdokNx5PLJ9jPmZc35SwTTsQTyW7VdmNqrDH5s93QKXgtu3/zz7qwTatcq65o2CFxXmdDcQX97LvnHvQwljfP/XWoLXPbLLlggXXdFHzO4NcznHewn3TB+efL/VWudJR1xp28hJJSqRtvuulmud1ww/X62te/ruXlk7rz7jt10223UtueKDpPQf4jNmbZIJ7z/IeXRARCCB5a+TixtKTjtBMnlnTwnoO8aNpfZLr9jjvkr4ratm2bRvjh7bffri+z4f7Vr16jm751k44cOSLnig692h9sU/W9emKiV+jgwYO6m/XggBzJLbG/qMPkxm9885u6DVzLp07qJDGwfHJZnm8IEg3JJ8usn1oKhQqd1XWjlEIRCc6lieMHOzlveJMbavT3JS6cM/z8KLl2DIx5C8bab9fX17RI7lnFN0bUdE1TY7+RJui+rDfQ98zMnKbIw/Zdvzh0jS/kERSmsMkc+kspF71FBLBTSinJeWdIbSD8M4AdDOqyoe0/SDrG5g251J+0dswPyZUbOIN8NFFHPJl+h87Mv2nfw9r5CDI0yG77bN2yVf4efn9CPFPHneDlgTeIzY9/a3rAPp917zzV4GuWd4j8LTocI19V1/jGMv5zRMePH4ffNU0z/wzJsVP4xSzrP+9dzs3PwRq6RMfbtm9j/TTNS67FEgMr5PKkUN3USNgXfFhFEaGUk+pBU67NR86ZaxWfMW/e9I4IiR/Ll1OSD++DjchBVQ51+BDENTs7C76sIWso5xrLYltWzBGOAevR/R4/RuduLf7t+bxuKiVwm4b16RcInndXVlY1IeesU1faVmfyVIdt66ZWJraMc8gc7nED7GW+eYyNxuqxkf3sDG6L0oJvlfVxh82dS3vOls983ZttQ7P3Jgf/zbTHOPYhNlf8XcJnSHVMOC1OOyDRDDFyz33Pw6rKqnJdnMlv/r0w6LBqT0s5laQhrFkRIFEcRyQFgpKxDlpvOswT9IO6YUFQa0Tw2qmGJHE79RLBNMYJRyTHnHJJDE40m3mL0xHQDtDNvG2rwe83h/51mZ7+GZJMTkmDQSOiqTh/A4z5Mr4BDmh5ThF0Y3C7WDMOLzAsn521xQENuzG+1wi9jGkRgbO3JRASNEL8o89yW/6IKHyKgR1BZz4DeROJ0vBc8uOA7ByPZSKoCBDT94JCeFhPNdazwejgHBHALYsg42gJlJyScqrUNIOy2ZBylnV5hueIUESI/8Df0zqj5Nwr0W8dDOpGwb8G/Zhn8+hPsNV1ZbbVYeuQBLh87kl0pRGEhQ5vv1tgxgT0GP46EoRt1oA3pyTbLmOvHAm7NvhIZiKrlFLIxwidR6AD+0lK7sJG5tWXUXg1T2YmwYH1lpFzQrJvx/gPNh6TXHNOakjIG7YZq8MvJ/BlmSI28FTFRysNgPPk70++pkjqkOFjH/m4br55v174wj/SFZc/AkrSwXtu15/8yYtErtb3f9+zSpI+fuyYrr32Wj31KU/VAptqE+jXxMIEdl1ERarVQS+wN13qed7Dy0Mf8hDePi+T4OfKr5v9wz+8hzf4d+rHX/QnWljYybOTsu9FhIcVv+nRSaCTRPP1mTZmUm0L3r7ATuHjYzageQGpQ/v26XaKkmCsv/N4zAuIHvqhruC02k2ix6en0MM0dq9zaFBXqmvilH5vaKMq+ZOl/jqHHv81pQ6cq7xlH1KAHaW48ETpgsXfI/r07/5uXc7Lh5ySXNhl9DomP3Tgsy4CHibE9JDNzxEFQjLn9AW4W3xmZWVNu3adxQJiosOHjvDmfVn+zr1pJk3jsh6n8POnPOnJ+FDSlQ99qB7P4vBiFm9NTnr0Ix+lDt+MPomT7nPZ5brk4kvYiNtEAbfKBvJJKYXmyRfrTFLrJ09quHxKayeWtUTR+r53vkNXfe5z+twnPqUP/+v/1Yf//UP66H/8p974+r/Qr7z8lXrr29+jP/rDN+gTH/8ydttPQTYmD0xrcctluuy+T9FTnvpi/fiPv1a/9mvv1u/8zgf0u7/7z/rd3/tn/dZvvle/9Vvv1St+/e91v/s9kSLyNv3Hf3xC73jH+4D7Y/35n7+Nxe9/6LOfvabgPXp0gh7upyuueIwqLy7Qk+11ySUP0itf+X5w/WPB+crffi9F7TlybESEpiiaplngnWnCg888y8RLRMVi6+MU+Ks84SljHL8ddy2+NMIGFThqWsuz1fWRlnh5lvCRUxSKp4jvZRaYJ8iTqyy2T3F9y6236qqrvqyPfOQ/dTXF6tVXfYUwnde+vcv6xEc/TfukjqHbCTlc5KuEE2ECJf7jR2IjznmnaSpM09OPV+BjY3LrEF+ZkBsy/NXoIUfS0tISOaTWFDl7OFxTDnFdy5vV9vEE32v4Z8WD1VOnsP2M5udnFYGX2ddOwxt3S86YZ1FieBeqE+aWHtpFF9CPCKWU5ByyDv89+U489xxV17VSTuAld6A7IdcpXlD4mXm0vufZnDecXwQ4L1Upy3ONOEwrFFxFsZ/tlCNRLK5DomcOXeeZiNdu4xq6AfwIPgzrXxfdsX27nL8uZNPChZxfNG1ZWFAPP4iviFCC/8x84gLWReUIfY6QDXRm+fTzLB+Wc0Re2VgA9qpy1gQdObebZof+jC9Fwi9r5qqRHLeOuXknSJD6hYLHrPHyIFIQI4dVk19yleU5YcC1eTBP1vUEeh4vhVqCtkfHbjMUzKbrMQk8TVPDy6T4eEQivjtyVY3tB4rEPb6b8ZGTxPUqtL0wXCP3rLAAGSLvKv677iKX+WAC7ITcXDnf4dtT5BfIIs8EGm1ZTBje9lwB3zIL01XylTcvPSe75ljD96wT+0VILKSwG2frJxTq0ZVl89lyjImd1v6PLDV07Q/Wp59bfuu6g4kBeTzAk9H97NycJvCLaynlXHwnIhSR1KFrjxVHgHNAPDTTA+6kDtn8LAHreWJC/vUDhpRNIpgD77jYw7bq7S/gzykMxuMOHL1ySvKzgotniftBU6uuanXIJ8B7kFovHTTdZ3pj4sjO1Rlv2vCtBj1n/NCy9Iw1rpyTDGOiATJv4EUOVeAf46cd+mh5wbpOHjC+Fv+ICPykLXxZZxmc3CgijP8XoHYAABAASURBVKa0Hp7sExU+55YtG820bYsOnUpRaBv2TKvwH+PbaFk1MW48KZLBZR50+oiIckVZtnHm/4SOOCmBu4pMbkqKMJ2WscygMLCGH5on68N4U0pym+AbG7xNBPsK+uu6YsZW+cQfzCqnVGpioRfzUgc5SKGTSyd5EZDQW6UzRxZ4mQd7bGAkxp/Rldvc3Cb1XWjQTGlC3eOWU2aOXIGXDEbswiZ4jT7cWjZfWnxoSM4fr48hHcro03VB3TRSoAtk9wmyMv8pZQHIfNxrwthp+zUArm2rjP8gQ+Qk07UeQiHLVa4jaQOJJMY41zf1ABnRIT6QsWtKCRAUCjH2qpTrLB/2wRYY27RDdss9wd5D/MnPM3y3PO+g39LfGcY5iHO5h2nHIwzATkfbiIOcoMeYjtwxIo/AidGVllOW8cCQzH9PLEQgT3m68V8ImQRWWOYEKBfw3jH/+d7QmTGBHhPn0uDVOQ0zgr+lbpnVDTd8CZUETTT7VucLEAtd+1oCeXnGBRvT/6Q3vfGndNVX/kVdOqYnf9cT9F3Pfpoe8ahHaJoN4YMH79FXr7lG13z9a7r99jtKDjTNFr9omoEqYrGua2XyduYa7KUGrrB7xj8yPmpbRM7lxRIqUgbe9ysr65qdnaO23aJN/hoDckePzJGy6qYhjjv4TKqAr8Hd4XN0KKWQ81lNTltkY+Qx3/E4fc8PPl3Tc0N96lN/p9f8yfOomX5W+/ffrBF1aAdOz2mT0zFkHM5D7vO6AJPSlZTh0bzWdaOpwQy12h+VeuoVr3gXG+9/qwsveIi+9MWr5N9Gtb8k4iVy0uaFRU1Ya5yk7jl09Aibfnfpox//uK674QbdzqZ8J7HBdpu8gbeZ+Xea+aRqag2oo2bn54vsnkf8HdLmwRtM5s9xGYU5aZb5zhtCHfdr+JdtN2ItlVJi09O9EDn9g+eUK/vZxbykqNCXvxPc6+Of//lf0r/+6yf00Ic+Sy/5mTdQl71Db33rL2vbpk6ff8/b9OgHPxBf6jRkbnTrenOv0mfbdMRBT5+biUTEt/Wm04fz+5A6ZEg+8PznuXJCLI2ZZ3tsYf5a8FT4R4V/mEZHzEVEsUMEUgPX0SJCKWcZ1v5UA1+u6avxC8sfEfhKqw6+zJ84NnK4yjhutdEPXm564CJCHgtB+K9kXL5u4WMCr+Ko8DnTTNjZdqngN3Md6DOTY3ydIillfBvfWqWWGDG3eT5y8zVoynOPL/ToMC/2xTni6znPepre/drf148+7cnaf+cdeutf/bX+9d8+JL/AsT9JIdNyTIhjhdrFdOapHQf4v+so10IdOcUxZxr79u3XITaDvTl9nM3JjM7GyDQzO0dt3IAl5Hop56QamQbkedukQt45YAZsYPbWAzitU8vY4YzOf57PeuwyRk7LV/w0rANaymV9eoTN0gnjx+SIlrPh3FrGiARwztlnKYeE0Qo/PX3L1O2zU40yuAfwtYPN4bO275Dr8P37D2g4HMt5a9eOnZpqGvmlgtdoB/bv0x3oLaqkA4fukX+bcZU4XDu1qmXWbV3bokGRk6ao8+fIadNls/To8aPU0kNtYX1+Di/4NhGXuIQOHT7Iy8J71DRV+cDbnj0X6MILL2YdtROes+687U5dfx1xfdttarH5GJ+2Pa2TDjlGzCP297n5WZ2FnH7BNuBlwgr82NddY3f4vmu3RW8kz8yis6ESdrB8NTaYZq/AuK27Dn1ESmqwdTOYFqrWzMyMKuD9rAHW9VUzaJhHx6i3LzWwn7tvy7Yt5MH9Ms0gd5iXKXLJ7Pw8ObZWJoZccwgah44cNQuagl/7Z06J7mDsRH450zQD7T7n7EL/xNKJ8lLD8511MDszp6XjJ7QdfVr/XsvYdpnYGMCbZXDOHJFXOscf8dNgx8XFxeKDXpuO8Y8e3bhtod8foNjOGmYbemqqRtu2btP01BRLwl6T4UTG42a8iZhM+M0SL4rG2CCnSqew/zR1xQDdTSOTz9ad86Bzk2Pbfj9hzjaeBjjraYJdR/CJh8q/fWvftV/ZNgNkcX9LPHkdFNxYjoWFBTmHDMDhZllOsja2vd3v/Gbf6IipjOybNm3CF2dVkU/qpi4+anmd43OQ01lXmRf7VaTQli2LzGUbH5SwTjvom4ZlTikrRRT6J1nT+mVJyrngHJKHLY/rkZxT2U89cWKpxMCQ/GzcGV8yD+bP68AGfubwjzGx27thkwk6cjyNmHPmyD0VMkRYeili46x78Uj3Iu3/n5DuSAR28jkStIMmIslO2GOcdQqCFgNF2lBDxvh1XRW+7Jwi8H0/wWk8xo7j/oiQE8UIJ8kpaZrNIeOz400IgnUWVnZ8J/0MvWmcu6U/ce1gcNCaVrknkQzBs45TrcOPNzlcmK8xKW7jzamve5x/luTjTZsWB58hmC1HTkk5peLg5ssB5ARpAUzPcnUk15xyKWI7ZM7IaF5HBLuDpDT6EZUk1ivhoEI+bhQJB/X4XClFVsh6cugHj3u1TFQpJa5bJWBNE3UrRVDwjsVJYhWRBEwngU3+1SUVei2TWFaVQglFra+vyi83QMYEsy4p1BJE1vEZXmt0NWFRIRCHQhWyZPgdM5mMSYLicJ/hBuhIsJpzkmF4pB5ZLG9EUkA386yHF587nkVAk3vb2nAtvmHbOsgjIYMR0vzcE7h1IgSu8BknigTOCHQThRqbKRRX4OuwX4bXlBKio7fT/tSxgHO/x07Dr/3CdMto8PraY3x/5mz4cg+NARPB9KApL/Q//anP6Nixdb3kJa/T2WddqI7J4qvXfJyC/qW6z6Xn6Fd/9WXydzpuYVKomJC+dfMt+vTnP6cdbAz38I34SKZvN9iWdeTiI0PwSU98IvZoEbfXN9ik9x+mvOWWA/rRH/1NCoStxb+sI0+KbhHoARnMb+IaFOUngv5yJUVwDYzltI3/4i9+WRfuPks/8QPP1k3XXq9bb7qFDcgVBXoKdGZ9dbykWWfTaILNg7FjJpwx8SYY7oETctunOjY4HCs6vRC0ZNaz5eywa03ytm1P8fbeeO93+RU6xSRw/XXXK0maoqiq8K2HPvhBGtS1EvquctJl97mPvv97v08//EM/JLqKD1LjlUW0X4zllOUiybb8yle+ove//5916NBBfHsMKz3yrGkjd4zkiX5QD5jQZkr/V666WkfYoN9PIXoLsr/nXe/WX7/9b/Suf3i3/uD3/0h/+uo/1e/81u/qA+D8PPa++nNf0DVf/JK+wbiDFHM1Lyou3Laox97/PvqB73iCfup/PVsve/4PMcE1evazf5EN9HfpN3/zPfr1X3sn/vA3etkvvVUvfelf6PnPf6W+86nP18Mf9hTt3n2xcq5RZ0fri81TzmhETIJjfc/3/pyuvPJ79NjH/rC++7t/lpc6f6xf+Pm/0i+/7O84/6V+9mffqBe/+HV67nN+SymhyRKDWRkcEaGIKNcpgzOS7Ke2vzgigv8l32+0rtyf+W92drPsj8LO09gHp9Mcb9qFzZ2LBoNGuIRG4wlFXacxcM6tLjiMqcNHxiyGR+SVk2tDDfGDMdcT+tfZSPSnPFZZKKyTi172srfqJ3/y9XroQ56hm2+4W5/9xOd17Ve/psMHDlDQCnuDkbjuoFXjHInIqS0TNAOHmKLoHJD3Zyk6I6Lw2dTOo6EAtofmZl6YzMC/ac7NzWjnzm3ohhcwVz5cCZxBXqzqrKMsDMzT2D7P2IhQ3VT4zbQsk/04JDnn1U0jzwXOgS7wKniq8HXTg7CqutGI3D+m+Wz9R4R8dkyMWTBUKaPaTsbdEXcj5ifnZt83da2mqjXFYscvIDdoB/ERylWWcTj+amDEETTrYML85zltgN2aXBfbmB8el81s0/Gv1T75SU/S+eedz8uUNWzZq0Wf5jUjh2PK9DzGvPjsNib3+75KqfDR4w8RcXp8W86GS8FzYDrs5mJ9mg2FnJMf6QRFOIBq4dM+NMUCIUPTDzPjMIVE8vAmVTZu7GdYjzFMRMgy+n6GudpnN+fozPw5ZG6PCPHz/yHuv+Mty6p6D/Q35lxr7RPrnApd1Tk3TWoykjNIFhBQCQqKgigICKIoAhIkSQYFFFRElKTXdK/kJBmBJjQd6BwrpxP3XuF9f3NX4b3vvX/59Kozz1prhpHHmGPOuc8umaeO+OQ5f4xOvWGwybw+aUlUc2h2fpZ+U7oGiJmQPHbYqvW1im1uml/qPT/6T3Q31je0Rr4wpn4DXXlhY5p6+rTor+Pu+hachhXw43k0IpRThu6JUgp8q9UAX7aZiFAzaohvFSWVHCchK9OTuXfIqcYWHFMFfI9rsD3cXa11Bi0FlwSOqdytH8y32F9dZVUU4Ss5JfXItvxVUaRj/SuNsLERPpSRn2VrPdd1pWzbAlELjoiQ6eJGPW3QJq4EPz12MFBMV6JDy9zRIQ8fMkyYN6zTlLIK/fAQCkZKGXwRqTwbRnngV8TUpgZoHZDTmANg09RjTymlssAzf9at6JtzVsNcK4Um6Nk8uG9EKGXwSvDdC3A8wVBIDTKtKRGhintdN8opQeIgw6urir7SBHuZwuvLu/nKtHmsaR7g53jxu+kqHY//Ap2QjehnTkGnoRAy5dH69XiPSykX3LCB7XYyjgiIpdE0lHGDjvVJxIaRu6pHRjnBB3r2mAn6arCRHpwBT4kyYQPQoFIkKItSJsRU+wQvZY70s226I1ZHBLa+TtMgH7LUtoccSsfwuM7IvUDs0EtEqODj3mBLjrcDdPXwmuEr5aQI40UXwPdBas5Z5t/+MgCjxh4mkw0BCWvt1PVj5ZSYz3uN0YNLi80HsFpkGtDijQnLz8Uy2iBnMc8zLKiF3DbI9902QIuQhwboIFd2ulKlrBRJTW7Amcg/ZuQ68dZPemXoBXu5A0oRoQQ9EaEBvipkkoARCuJ4J1/GZbz2V7qpgkc6y/UDNASdIhKy6tXzLjpFBLeghR9uPbAH83f82e+UBL8hcDEuBilSKoUq9fTv0GcGn3ViOaacoQs8ljd9E8W0+e5+Lpdd+i39xZ//jr7+9Y/rrFucrAc+/MF6yMMfqogo8WOTDeoJc1jd1LJPTIid9oH73ve+uutd76qzOLzdxMdtN5GyMjr02mhuYQECQ9u3b2NzaqfOOvsc5Tprgv4EHYEPgUQDfBl2grcxeJxDrK2u48cdpTW5yvSt60bmq8GuK+RewVtd1YDKsg10wGnhc8/eveUT74/8+Ufrfg++h7btaPR3f/dSvenPflUf/eibdPnlF6LKAZtutUEML3JDnvaFDfLbybH4EYGkS1G5Es+WW0pBTvY4aIM0ZH4dG3ybyGgHG0EXX3Kxvvntb+qzn/+cvvTlL+u7P/i+/EGDQ0ePKDeV/Ml301k3jUasZf1/bvgvwB3fvv+9H3BAssQ6YReb9a3ueMc7aZ3D26yAx5Dt8uRdu0p+4/l9gGbBieWOEOXnZBojlWd+oXtsEpu3757izT42dT74gQ9C9lsxAAAQAElEQVTpQx/6J5104gX6zd98Kxs3J+n1b/gV3XDtd/WWl/y23veaP5Ztz8UwUsoa4c/G14FzAF5HbO+PPft9gA7frT/Lb0L88dcjjLkn6LFN6Njlth4Yfk0pKaXgEQjU9ejPsSTnpIzOqVIkfAV8dKJvUkV9sQF0n3Mudb67zne3e5xpNL0dME1rj67E5T4J+O5XASMBn2qZP98Rt1KEzI/vFXMDr4h3kG0u5SxRgftxS+DP3EMBnIgobcZ1HGcPMY5JloX9aBMb38RfeuhJKRifyngQymMey3rir17zR3r+L/+C2qOH9P73vV//8i//phtv2i3r2n0UieeJ2mNymSO/8kakc8dm1Mh/UXHoyBHWRwd04OBBzZAn9ehIKWnGcRG8h44cxoYnmpudV06VDFOF/Ch0zALTuWcP/R7qPmvraxKxMyI05b8MYFgoAYM3HSS/O3L0KDAGXX7lFdp74AAHQJ3Mf0+M9+b4rl07ddJJu7S0vIX4P9bCwrxq5HrwwD5trK6Uw6QGuS8vLylXNRvQ66zt9mjAx21PZ5x+mm57m9voFueeq1NPPkX/c/Ulf8o56cqrryqfPr/8istLnWm/5ppr2Fg8qor44YPD/Qf2k0vMI8sOvhJ457V1easyebPzyDVo2cJGY93U9JujzGtpaVnb2OhdgrYW+774RxfLf63ygx/+kPmqoyAZ5LNnzx5dQjy4iQNK/9VXxm4r8M4g/x3sDSzMzSOzoCTVTaPIoYo+Qpoj+gQ6aslFnYv38H2YzWIfrHXklsHkWdWNjrKB27HOGhhjexd8r6yuKtCz8/dZNpfnWRctoGNvSNv3coJP5D0Ljp5JcMQ6oW4qbWysqh0mWlk9opNO3kXc3IpeFrUFPv3hzVlsaNKNdf0N12pt/ajqKmM/m2pGtXaiz1n2VVpy1XVspKoq4Kxgny20hFbWVunXaJN4e/jQIcZWyui7wzfd18/eE4hIEnwvg/OMM87Q9h3sd2B/LXbuT/n761ScL9iPvHG9wdy+CuwUoYb8bxaeUsrEq0ZL6Mn43HeeuWgH81AGZ9EbfB9lP2JhcUFL25bL2AE8lnVEyM8dsp+bncM/5uR6KrGjGc0iU7e7TSEly3N+Tpa/8fkvIA4ePIT997I8ckrAmJVtt8amTU9L7HRbhW3Psy6tkeVodoQ+j2KLE8ZNsMU5VXUG90hVVRV4pt8wti4vy+sQ05FyLrJMEvfAlmptlnlsoki8140WiPs58HF8t4dPx6ARMX2RjfKdHFgZrh3aOZ2fbSfWeQavuBK22XMPeKmpa1izzc7OKiIxV3XIe6SUsiasn+h2s/5YDjcrAT9N5DUGY8MbsWCzkvznDZ50c65QQCongjZqG1VDUHFC44SqxZhTzrIjbbJAthGbTivRRuugsUbg8BjXe1yHM/vZk0pECAvUDEq3MaZIKHusRH2PMddNUxzA42dxmpaxTd0wpNcIWteBPRD8O5K/dRzWhubNjpQCGJJpqKAv5SwbXQ9MMJbx6+vr8p9U2XA9kfbAaYEzYLGmxX076lJKKg7BPQOnG/oyPkEjDQrqxeUgnHLiSfLdshsIsDbmCkfs2Gw3rpQy4weBRgoV/owvpVALvo5ALK5Mo2mfxYGJy7LcBgKW6/w8QfaGmTM4AWc6jNcO2JMEAIJNy03ZsTsCojcMFghYc5Z1zsopyzRAgjIwTGtPP49zXYIeqlVDe6RcAkBE0Dyo3FhK9QBw8jxDgJwhgPXwm4GdGNgCq+M9knls6SkSx57xmj4TMIyvhQ9PeB2yd2OPjqQpHttiywJz0PSqq0oJm+wZO2FRIvpZN8G90MSvFhvpkeOADEajmv6hRYLhHBt6n//cF7R/35qe/ZtvZkI+USklfeI/P0Ai9Fbd6lan66yzztAXvvglnXr66Xrggx8s4/Ei4EcXX6bLfny5mHbKp2DMhUsHrbYXL5BGdaUKeD9kwjad3/vud/XBD/6DrrvuABuRb2LSOU3mLSPPBrs2zZtsWnbodMQkF4wV9JumiFC5YDyhB9tZKVS6/corv6c73OZ8PfqB99ULfuWXdOXFl7CxuVuC902CdIcse+wokJOQw8C7v9KmI0H0ZvsGvjK277DoavGDjsVtjVYyRegM1fI0MNmuao1k4NxzzpVPbr1RtY/Tcn/Sv0PGpmWM3+ecdMFtbsvkMqsRsSSBsyOJOYkJ/Nyzzta2pWU2pzp54z7nWqedclr5U78D+w+WU3r/Zz03sml+/dXX60c/uEjf/uZ/68vo4bWvfI28Uf7G171RL3vJS/WuN79dX/78F/WBv/orXfGjH+mqiy/WTVdfretJCG+8/FLtmK318LvfSc9/6hP12uc/U2/+vefor171h/rrP/1jfeD1f1I+cfJ+nl/3wt/WHzzraXrOU39RT3/8o/Wo+99LP3PBrWWbWVhY1szMPJLmJ1Q2Mh1HJizgHBPXkZWTvgn85ZSU0c+ALBisAXvoS0Fx/Pzsw56mn33oL7Owe7TOO/cOLFpPBKjkPill1XWtnBNqDw3oyvGvwx5abNsbqu5X6sFRBvIrgdOFx2K/huFn273v7n/++T+jAwcOyvENZEo0jNG9J+gB3XjT0Ukf1YqUS3IJelXYpm3YdGTqIUw2B38/40ShPlUS+h1y1gMedG/i62EdOrSHhfipesxjnq2XvOTv9MzfeLPmZ07TRd+7XF/4xOf0va9/SxWxIIOsioR9NBrVjTyXJCV5rmh4d/yYI3EybX72yX9izNLSkupmDjqC+4hkZkX+JEOVQ9tJsjbWV0gyN4iPHZtv8IKtD7Z9xvboxXx7TvDc4DjrWNXjJ47/A8wFfDn+JGgbEELKWSiDhP5ISYY8hx0+cpSqQZa7+7tfBx4ni6sk854//OkD/2c8AzjdtsZBxGEWQ7aZFp321C8sLkJVaMJYx82iuwiZrqm+B3nDeUzC05B4Cr23xMcNfMw0es6ERF2K3X8R/9jEdxP0A1QRCRqFLjtNsFXT4HqXgoeHFrzclHJWAvYMOMzTdBE1yLLpoDUikHevHlu2LY5ZXFZ1zZjEYmWWeWWsDZLuReYTj+/Rr+elWeKY32eZDxL2Mz+/UD4929SNIlLhLackiJTxmOAxBxaWZ4TlkJWrXBJbb0ZYZwM6muBrPXbbI0PXFZqQyaHDh2WeWvTZOPF0Qsr4alQjgxbfyoUHz5U9jG+w2bdBfFxhA6QHrv16hfhGkwJ5+D7FM0DaIOPqkUEo5Dk3IqmuahW58ZwiUFFogP/Me05ZIng2zFERIfNo3kob7Yk6OmgAd0YHtgHDNGz3SymAX6lHyUPBO8hydb+eBdkqMbtpanyHJJkILWDKF7t2hmOYHusqQCgDz3AjJdn3nRvMkkdFDqUIWa+m0fjFu3kVVwauZRriH2OnMAdFhLGWe89ip+jFdFJPz9LWYz+GU1eV6tqzysBCqFLKGcj8hIpcvOnKukHF9o/BMH0RUeRuezecnJJAyE8op0TJ5Zlf9GvlPuZhjM234PazaRgkJfr36IbH8uy7SxmDLbmtRxd9wS9ZfoYbEe4mM9RjdwN9ygu1KRJdaAdB6U/dgLDdz7idE3hcRBQ+XceAwqfja8qZ+l4e474eN8F+w3Ch1zK17Ms4YEcEtjxhfJZ4ts16rECSUhDzmkJ3MH7UjIqPictxb4D2qq4YPy74qjoLEKV4/ADddJX7FJnx3hEjTMMEn3ebZeO5HnRK/AvxLyU3FZgJGgZkHPCVKnpUWTlxp1QpF/24c0V7TsmPgBqUGOeXDp2ZXzwOkno1o4bw0KrDV2W5Q1NPn7qp4WOiHr2FB/IrIsQP8Dy014QxU3p7vLAvdECk6KUKfIUeaG05+DG+jthqeAP6t14z9IrePThb8s6cklpiseNAZrxh1bkueUyy8VL6yaAqKtlHDSegJqIHzCDDgTJ5Y0Vkj914XcHcNFOFMhSqh5+hRRZSDfwqJ/RZa+Xoqs455w5FBon6pq6VIoSbc0+yz+zde63+6q/+QB/92Ou1xGb03e5/D51xzplCeNrPJtHh/Qc0gp/Dhw7pKBvF5m8Cv01Vq6qzrvjxFeqQxSzrgVBSRj/1qJbA4wPHMXyvsGF+ERtRF37/Qu0F5gSZeN60viznAf14XAVMIYt1Yqvn757YEJIG/nkOmGNTqtgmOfg8c0aDnbp4rHuhXgEKGiqlqmKUpp9iBcgtb3sbPeXXfpkDhPvK3zH/T//0Or35Tb/OZvOf6vrrLy88WPYRoRZALbmTfcRxvtCILiEF1Q2qgB2RdOppt9Dy0sn60he+rCMrRyTG7t67Rxczr15xxZW67oYbtcom0CE2O1fJ946SL8/AQ65rHWaD57LLL6fvJdq9Z29ZF9y025uona666ip9+7+/qwu/931NsLFbnX/Ln3ytx21ve2to6Nl8J18BtmnVsQv0Mq3CX8PcDzT8X8+IQf/KZu0/f/xftf/Aup7y5D/Rzz/+eRxAvFof++gb9Kj73kn/9M7X6c63vZUGxg3mGRiGOfDeoWcXvwMZOWeZ54F+tlHr1PN5kRvzeusYQExy/8AuIkKRooxLKYFjKO+JOtuCuAZ8yH0iAl4GSg+KKGMs95Sy3HdMXFnlsNs4nUsbZz6GwzBSSvLdvtwy75f4gF4dq93P7TnlosvMOBfX1ejG9xD/oMHvGX2bhw7+RZ24yju8baID54Udz0G9x4qHgecIHriLCj9V2LdlZdo3NjbIezfJDdflOadHvh6bcpbvwRhx3etOt9ObX/ICvfnFz1WDn//rP/9T+drJG27YrRb5GqbX4zt27pBzXc+XC6xTty5v1ZlsUo4nmxJ0zC3MyXnOZT++jMPKMe49le0MudbEcx70G69lknOlEfsiplVcll0N7Z5nLM+j5LGmebCNBR0ooACNddbJH0y47rrrdROHAqvkGhV+eogc9rIrrtA+Nvwz/Qfi12hU6+yzzyJqSHPgW4TuzY011oorqpsKOYhN3rmyn7GC75j+o2zeC7yYjE5g07TlcKvOSbvg/+QTd+mM007RHBuARw6xbiFPtoyW2JA8zLjrrr9e/hDNYfxx957dZQ1g3Z7LRr15PgJf1113nTL8ex+rwRYOEfc21jc1MzcLPVmLwJxj09rxZ3Fpi3buOlH+f6lOPvUUGY9jvO1hDF2rq0dZPx0Q7JY5xbi3bt2mnJKco8yxMRsw4pjWH7P7gfxsQJg1uF1vuZvGFts9WGjZ0AY56yoxdeijxAe/9wS+VDCFUs4aYxtbtiwVeptRU2xt3759hX/buvO3jr2klSMrzEMtIh2UwFulSssehy4GcK7hYzX6mxDHE3SnOmF3E7XtpsasBXvm0bn52fIJd/vZJn4/IXYeOboi92/QReSkDeywGY0YM9YEfzyCDkCK/a9qTJvl6g+/1PTv0a/t0nRGpEK7/5rDh0WHmYMiwSN0TA9yem3ggy10TJhX/AGeCfgn3UTmpYLmBWJuj3zXsCHTO4suUkTtjAAAEABJREFUMzrO+DVMK+Usr7vWsT3reXHLonzIMcbfsvMeZDk+RrPtL8Q/JtFcIQtyhQSOum6QSUuu2rhV9p0Rcjde28sGcrH8LbMBXY3gc+vWZWXo8AGT+5vf6YcHE+ujGda0MzIOcfXMudzUNI08T+WUFZGUcyoxMsPDyG3wZPgT6PV6MtHH8WZ2dqbIMUHzDHQZzhJ6HuP7pS/0mVbn0xvrG8h0Uw0+adrrppbtL1e1HKcUUkSo4l1DIs9YUYW9ImIZN626ua90cxPw08RvhU2YANcIrhskS8EEbIexATiobOAQmwQJG9PqsUUqXTRDktZhSDlVShiOA7hhrXMqhj5LULKBtBi8g35PAJgwMdQYlQOb332SayNwMu9io4kIlQ1h7hOCQga2ndNG5nYHM08cLfDmCSyeFGyQIwKCIMz9IqIY1SzBpAXnGP7c1+P9PiIIHV1ZKTT65HcWXiICh6tJ3jpCxqAKOnPO5W7DNw+JPtaFHSylJBuGJ+ceJ7QMzYPbzF/K4a4EpDETZCuPneAgI5zVTqAhVGP0HYlARFKdkWNk2ehTTsop1BEoJwR/T2a5yiTbA3DEOPfr1BOo3Ndw7chj+PRCYsREPM9Gh2VREXQiQgl6w4XnnIElX1CPzAYn/hrA7XA5ALeXYY3ZDO6ZXO2MvfvRvcBQlD49DQ08KEnD0BfZIQoA05Hfol9Ln542F9PQw68T4ha4DhAdAzr6DMCPCKWcoCTAz8RA4B1489gpzfCPXMRl3ANwPTbAk6hPKSmlrFFVIc+sLbNsmiKjz3/u89q3d03Pe947tbx1J31CH/z71+orX/2Yfu1Xn6IHP/hBGsBtu/reD37AZsYCk/FJmkDrBsFvyKlIyIuQATpdWC8pAXvAvgZsfOXoYa2QmHznO9/Wpz/1Oa2s9GWTfWFhK8KRBPwKWSVotA1YL0eZ2Faww4hAfnAKbHFFBL+lCj5GBM4ZDjISdXv33qjZJumJD3tIab//3e+iZ//Sz+uiCy/UTSwQmpyVgNFgKxvrq1onUVljcbBOsb9tsLHk784758wzdfqJJ+p8EqZ73/3uGvtP4tBBVsgbok1UGvCvz3/+89pDchORVDdNSUD2HziAbKuiH/vEERKJ78LzEerXwLd6ZFX//Y1v6E9e/ko965nP0qc/+Rl96XNf0uc/+3l96j8/qRf97ov0ipe+XP/5v/+PPvaPH9E3v/oV/ZgDigPXX6eayXu5yTp9+1bd+rQT9fgH3Fu/9YSf08ue9XS95xUv1sff/jp95K2v1T+86VX66DveoI+/8w368Ntep7f+0Yv0ol97ip70yIfqvne5o24JX6efcpJ2bF3SAhN0U1dFBy3xKiJkv3AcSTkXPhC+Buzw4MF9LPIOy5u5B9msdvLlic9xb4ONzeLj6Nu+MbW/QYYprhYbGLDHAfnb+ntsJxRKyM46F1eFXjI6jQi5XwQ9KIMG2cadIDnerpIobW5uyON6bMywHJud6GwyuRqmx5uGiCj9Wuhy3Xnn3ZFkeU+JORNs11/5M6DblPAp3nNKJba0JGwtOo4IidKRLNpXW/CN4aUDnmG60EHGJWTk5OHggUPIcIGEcDvyGxdeOvidndumJz/lpfrdF75fj3zE89R3W/S5T39Fn/k/n9KlP/yRWngKZJQQ0Anbt0NHIjmZI260Mo2jUQOqUIkPXY8eDnMoc1CeN5wQyrJlfI5UYqH57Uia5kmiYYFN/hnV8FfB0gy6nSPOT9BbRxxr2GBIyXLvy1jrtvCDDCz3TfqNkU+HrCKHegAarz/N1iKTAZn0zEejupbnStMySyI0QE/P5kIN/LquSEg38NtUNk3s454P150sEss6YNi/NpFDb1mCu2lqzUL/Aomi63JO5bsFG/BEhPw+cyyez2PLF9zudhwULuv6G65XQOcAfhcduzLzSJVraMCHwbGOLbXGi91VlZMuhB+BxU0HhAIbFewMiiIfbBEZiPqeu+s6/Max0X0r4KQ4ZkvI2PNqCx/uOyJGeFxNnw778cJxnoVJTb8Z64KN9QoZNdCxuLBFvryZZbgT2tAqWKWcslLOqpBpB+yiF3hQkkZzM2qR9wyy94H/mAT9CIutQ8ShFpvp4XnATuxnkC/rzn67wSJncqy9hZ8N5taODv5kouHYFmJADvQx7aahqWtscawRtAeNCfw9uIN7VeWSVNfQOOHQsoNOUCvRqYL2lJMyfQZLGnnVwLKPT7BXx2LTV9eV6qaRZTKBJm+Id9ytHesccuQ+WzhEsNwNt6oatdCYUwbyoB4eBorjg32oAucc9pRoH5ET1VWtFEkH2Hwz3h6/F1IO6lxGzC/GmXNWpKQO2Vk+xs2jJshJXIZXV9ALHzUw3T+lkO+WY0pJKaMz7M/xdUAYHTYgXwbkuwLaW/y9U46klvYGn++Q3RifqIBrmhMw6qYpIwbGur3FB3tgBrUex4340sk4etpShCIo0GE5mS5ekZEKng4ZSaGBe0hKOZVnHvkJuaP7d8DqkO9AhfH13MW40kFSBH1FDJHQDbLlvn3bNp4r5ZSnd+RENX0TNPY8BhueR4mVm2xCLABqYAG1UfqnhNwo6xzO0ZExIeP3cw+tOUMzPp6BndGt5bFJPMs5y7q2LCrweU5y/SYx6idt5JuWrxejx/VoWdZNzdi60Op352GhUEpZFWWCXiyvqq7ky7JQkpwP5kiMa+S5JSLkXLPBJnrLzLpCXp19VVwJ2nn3T0oJfkOiD66kATtMtFfomp5IVLJ/wKq7FL+t4SvVWa4zDNMAmQKtDDkxMMrIobxn5NNUNf2H0mK5GId56ekXiRE5qceOLMcErxW001nuI5B0+F95xyaNx750nDfLOAHD9u11Q91go7DkfjknGabH/qRAxoBcBHUjYog3h04/7XTZt3t0ywDZHl1q6OjB6ed9+67DVjawW9YOzBsJmZu2H//4v/WGNzxd73vfi3XoyFV6wMPup1tecCv5ENf5q+XeY7+nn3aaHvqQh+qFv/MC/eEf/JFuf8HtNM/GxdLyNu6L2nvwgL79vQv11f/mIHy2UZd6+dOFaxwcH2Gza43Nj5WNiXxXM6NJykLpakZzkBEanCtQItdsxox14OhB9dGpV6caPkfk3XNziypxFWVb9pNuU4fJj/sSPxMiyUqpxiZ8ryRkZJF06CZXFZoIrbPu9P8VNGJ99vCfe5Se+mu/ojve9XzdcNP39Td//ft67Wufqo99/G3kqNfjM50cuzrLEBsThR9BMLAEnqQqwwdvD37IL2v3TXvlHO+KK6/QXjba9+zdrRXmynrUkJPMqyZ2LrHBtuvkk7XthBO0n83GH/zoR+Vujx4xF5uuwi/zc4os269zt/0H9mnU1MCZ0Tzx1R8K233jjXJ8H2zMyAR2+QESRCYMyMW0pmT5TusHdGlf/ObX/xubOUHPf/5f6qKLvqY3cdiwfvQqfe7v3qXfJP+fJ96b7x4BupQYxljHBttDwjZTSvI1Jp6vsY5fI9/xmIhpfcpZwbMLIvKPggED5Xg8yvTJ6Cbjs5CtHl1V+FtKWRX1UUYwgMYBWgbuHlvmPPp21Fkv9KBnFJ311CX4b9Gb5zD7n+GkQkso0dP+t0neW+rhI1GyaUlZfm6aRpGQG/gMz6Vlno0I5ZyUjrXllHjPcsyJiEJzoq4Hdw99fs7wZpn7ucInzZe4emCb9ojgbdBAf9NlGfbwQKUCPBFJHpuh79QTd+oNL3quPvD6l+u8E0/QJ//jP/Tud/+Vrr76amXk5Vgr4C5vXSaXmCsbnw22tMDavW5qWSa++6tRbDv79u9D5r22n7BDJ5ywU0VGKauC/wytLhAhlyp7fA94aAXHidixY4y4TCNVwKINTVvHPfHYfNhnr772Otm2Z2bntIKd7OagzZvpFfOBZb20vKQtrK3mtyzg8wOHXjfI9RXxdwZfDWRqer1v49zM+JJCtylfOZp5krwu8deInApdZ3O4cAfy2vPPO1f79+3Ryaeeqi3gyMC7+JKL9d/f+Y4OErOOsGELQ2yOLymQr+28bhr8bE4ZfkfNiMOsde2+cTc58laN8OHR7Gi6fsAfTL/nq4XFhQJjaWlJJ+zYodOIlzt37tQstCuC+0i7TjqJPHyb5tlj8ka+D+H8ffIr7JMtcSCyhbG2G3/QrmO+G7CBReBalmPm3YNeD9O3xj8sE8+XXteM2aNZIc6uE2v8VZiOF673Xs8ssQL1oBHpAPHGBwsr7A/knIq8rK2e+DGLv8+M5lWlivxCytxzyjwP6tBjDKEAkPHWdaPxxlgt9Sfs2Ak/C6qRk+2jh+411iaW0yz59Bbo93wXEcrI1/FylT2DlnygaRpVuVKKzBr5aHleWFhUwuZTzgVfy9y5xv7f/gP7Zdv1ms30+tl4TIvnvqqplYFlvAP8nIDs55gzNvDxTWQ3N4ddYaAdfjlmTTamzra5xp5GjU1447xlXlyF9jF+vkHuuMqGO2zLa/cWXayzlyku87N1eVkLHPJW6GKJQxfzUteNSrwBR49tRErFXpqmIbdpyc82OdQ5qoC/Hl+3/gLl5kiaR/5r6G/vPuaQw4fVoDf7aIlvSIJu6KJXQm8dMgnoOMIhxQr2sILu5/Ar1+WUaJEydDnmmB4QltzH9DpudtDWw89AT9OwQX438C7wpFD5EGThcdtWWV+jpmbNMimHIblKrEMr1XVT6MngiQj4OqKEHCtiRsoZOtFfSrq5r5ufgp+iBDKCrqoKYxlpiQXdiI3gOZIIG54N3Ql6i6MJBbneBmCFdiRjOnZNWOyuYHgDIcKwHNBzXTkmUgbZUYK+NbgcaLxwBJwOHj5EreQ6b5h7g904bFCbBKSOJNVGZnh1U0NCyLTgg0oAsBEbX4MhmQ9/77D/g5sKZ8lVJuiuyl8b0kBLi7NmDD8z7vjzGMeOFKqqmgDVFVrKL6zagcDwe2joCEg5ZTmwGZeDZ06p8MZspVIYc3ziLAFJnvh7+dljvLk0ypX8/dWBc1fQYocJELYEjcihwNIGpi7z7DYHwrve6U6am2kKjogpzI7xlm9iwAS+tm7dKss4wUuDnFqCk/tsEoAsL8uvgwc/pwQSIkaFfMCoiMAxW8pECiGHVhNkv4lsHMAqgnLOSRndJe4Dwu8plW0GOQd1PTLynwN3BE3TTbP6oVd/zB4yfAu8iKgEkRb6bTOGFdBsxMQypZRVxhNIBmCtM8n7pK43QEkBDMumPxZ8jNfPA3gKDkkRoUUnKjnL38184Xe+p4svvkbPfNYbed9OwGn1jne+QFdf9S394UtepNvd/na6wx3vrHPOPU+Ra11x1TX6wN9/SLs5SV7hlNDf5ThEgh9kA00BvTkkVhtCkrrgtrfWgx7wAG0n0LXITdB+I0n8z9z1kdq27UR5YvEYTyqW+fReEfxqJfiBYILimibobIBPfgAeVIccuK03B1sq9ZWv/LOWFua164Tt8hUh/ey9765nPvExuvT7P9RVP+vDI/EAABAASURBVL5cCfwVlG1dXNLJbKa7nHn6Gdq5fZvuf7/7aQuyOcpGqT+t/siHP1y3NN+MmbB4H6BhAz8+eugwE/0hXXvtDfrEJz6tL3zhv/Qv//rv+vCHP6qPffRj+tIXvqgvffaz+gr3b37la3rfX7xHX/vyV/Wtr31d3/3Wt3TTNdeo5eBh5+yM7njO6XrYPe+iX37kz+o5v/S48jUtr3neM/X2lzxff/u6l+kf3/QavedP/kDvevmL9U7KW17yAv3Z7z9Pv/8bT9evPO5Regj8XXD+Odq6tEWwq5yS7H89NmR7tg3YrnLGdrCDHh3Zdh1TbCuT8USWYYv9eyIrY+BXvhhomXus8LvNjdWik6aumaCmpQJuja3XVU2cqMBdFRtd4VBhhcRvg8RilWd/ut/xosCHNuvWsIWSIkw5CI/dI0IpEtRKmiqcB+yLONsx1rbghPcIC9MjbCJ6cjY/pRO/zKN5c1/LwX5ivDRpx/ZT4HfQnt17VTUVCcOGPLHnhA+nDA813cAN3h6nG1yQg+mkSkE/OkjYebgoMPVWPbbREWtwIPzpEp155m0UAcyc6D4oIoh1meYO2TW64IJ76oUv/Av9/u9/QA9/+LPZnG70xc99RZ/75Gd15WU/1jqHP+srRzQmeWqBW4FrQHerJE8b+JETD9u/46cUBW5OlWY5dLIereOQVNeVrr/uOrXo2UnUIx76sHK44o3R29/uNvJ3Sc4QP3tk6wIaWX4MRfSOHINaeBtgfgB/AhemQPOgjN7hjJhFHEf/ifcG23Bi05JA1cw73nw66cRdmmdDeSAu7dhxgkZ1XeiqkM0s86ljwCF8qoXPDjscUTeAz3CqijhAPx9kdxw+NiwOfJjl79KDQM3Bbw3ePXtuEiIun7b3n3tuIWEkjEMnJoQOezYweJJlUnjEjnrguYNlFFib+9gP6C5/st5tYw63GujNuZLntxl8dp5EMEOTaR3wFUg1aBLTNc2MalX4hHG3nvexfdtGTomD4bHmGZ8hdJYFY01dj5wMv0P+/hRIU3k8fZHDDLzOkrQmCEmM8fxpuDnlou+Am1wlTJGnlLDlTbgY1DSNxiSccyyMPN810C+ybNNjP6Q3tG6oh/YEjN4MpCjjLPuqqRURylUlv5fxIdXUJ/D4ndfCc4okX1BhdUilwU0DftZJVGTm0pSDJ9e19Ovp0CunpJyTLC/TmVMqNHTYCZ1Ugd/tAY6IwGZqCeMzuWPs2bGtY27t0KPzosT4gbE9smvJGQy3rhtYH8rYBWxidmZOY+y5wi8iwmjAX5XDHOdUM9hTht4Z9JOQSYteOmwlFORWnYRxWCcNcOu6lj0kYxuAUkQUng1ftFBR5qiBMT0wXNxfXKY1MS7lrAAPv4QiAR8quKHBdBh/XdUscmZlehiq4FcKaDcOSkQwNNSjT8MfLCBNr0jEMvAbn+nNKQMnlSLGDYxxHLEgck7HBoWCJ8MKnugGFt6AExG0wB04/Gh4QZ9SSS9aeAzA0d9PKbFwWVFGl0XH3IN6/xT+0JWfU8KmocUL8J44U0DR4Pg2Id7lIqekiMBGanQxKTxEJGQ8kB+MZRgJfBGhiFCF3LgVv3C9F8uWgeVjnTZNozGwfTfdRdYNOh2ELDtZdo5fFTTX2EuPrbXQa1hgKHBNp8e55DoXvBEB7sxzAk5fZNEjr5ZFb6at6C6kpIBDfmijY6E/B+Ooj0Qb8u6w1YTvJroZ11Sq/DYt2Dq9CvwRsWIglpg+dxWd6cVvfI2gkTI6oT+glLFbw7e9uJh23Eo19Q0lgdtlQA8d/E7hSRGmYpjaJ/ow2Z6HJtBovB7fgcMwx8Ry0yb4NXxA6f/ncgfaE5IYIOz2t7u9Tj7lNKWUmVNRAm2Wm9tyqpTxlwvucIGuuvpCve1tv6G3vOUZbKr+mt7wxqfpjZSPfOS12nnSvB70sPvqEY95pEZzM5olBg6ASpF05pln6dGPeYx+5WlP1y1vc+syb11++Y91PZu8tk2vsTy3VlVNfsfmOPLf5IBzg0110yFguM2wAtoN1/YzJtZ2+Ldlbh6busFGG1gfVGE7tn3LwDLqgen5uUdOQuhj4pjn6k3yyxb76NDrBNm59PhDSqnACOD4r+cG5N5R10FLn0NBnDjCHHP1tdfo2uuv00kcVDzl156mJz71iTrjvJN02Y+/pPe857l661ufqc985u916PDeQltb6JWE3CNCAp71Z3y3vOXPqK4WdNVVV2sPm0JXAZcApH1smnzty1/TjTfdpLn5eex/jN+1uurqa3Tj3n0akNtQjzQIW+OgoWUN3MFPCx9e/ygnRa70vR9eJP9fFHe4wx3l/zz1qiuvUgY/rdCjaeEWEaLa0IqNU6UI/x74NbXuPTftYS5stXv3FXr965+mL37xH/Q7T3m0/vXdb4GHWp4XrBvLckBhvvs9IcMKn/bd9a7b4ODCejJkcfXoKqIg5E1FD1KUe074NvA8VlxTiiTDO16se7dHhFIkpZzh7Th0yXN+i38NxpMCyKHjF6BlmzsOKwEjM946aupavo9Ye3quMI/h0SkKHnFFBL+nP6ZhQAcppzKHe3xOGXUkSlYEffkRl/umlOAxq8rTNssEBcj1EcHjUGgzzz1wbbuFVmzRfQrfkhwbNotvtLJ8O3gVNg+IQqf7NcTgEeWlv/0MvfeVL9Fj738vffGzn9M73/Euff7zX2Ttt64JPugxm2wOHmCDdjsHO/PY3/bt27VleVlLlIxdWSZj1uU3XX+jvKF49TXX6ips+EccAF1DDuzNxYZNP/cLZIWhQmVQVPKh62+4QYFcCi/cIwIZ1OTrIzWjRqedfrpOYdN5lly2xnasuyXWXdt2bOdwazdyTPCJLe7di29slnnJc+sSG8+z7BnNlLwxy/6wtj7Wnn37dejwETZ6N3XWGaeLSY2412qOHHEWfDlJs+TCgTE4N96yZVG3ueWtZF167XOQQz+QynK58cabyPOvZ+1xMfcbygcHNtY32VBf1rnnnafpHshE/vCmZb6MzHxP6No6txAa5hDfDbPGxtzud38o0bm4+wpaDMObs+bJcA4fPiTnTj4odN48j3zmKDknDdh2sQ/sxGs125TrvCaTosy/K2ywbqDblvnr6JEVuaxy2HUY2Rw+fLRsXK+vjzUhVq6wsb7uNTgbszll2QZ8CFCjD/NhmjfxY8dUSFVOiQPNdcoGcaKX7TUTSw0nYzNVVSO/MXKeJcTNKlPXQ7O/Huco60tbxwK2NiZPMF4Ywh43VcGbuDzvJnCYdu/bmYbtHE4Yt3ka4LH1/EiOmrC5DM01+IP6gfFz2MSWLUvasrSsDv474mWOrFnmLe8BVeihphiW5yfPq/5ggDfsZ+dntciepOktn4q3vaZKJ+46EZud0RbaHB8mzC2WU0O8OGHnrrKpbj8yrcbf4H+rbHBvooMxtFo/HfOD+erRW0TIfRO0RyR5brqJOcCwXYQjraFDy9x2MMJmW/LmDfSwvrZeYpVzp4F+OQWxPpS4d5NeChXd2L5Mi+FZBm73mD037dY6sCfIP4O/A67lUdWN3M99suMOxX9pYLwppUKjdTOBH48xH6ZlQjxqkKfXX5CATbRaZS9mhb2K8caU1vnFBc2glyNHV2SexqzjTLtu5ivdzPh/quittE0SHwu8xfgcOH3KZqMMFFo3JFUExbqqNcsizROL2+0gHutS4VgNys04sQ3WRjVmQhCGN4ND2SAMy/A9OVUEDQe9zLgSsLjbodzHxuuFXkTIE8cME4dPj3bv3qPAchz8ZgnUcwQHJ26g8M800IJzIOOtMEoHglzVMk4vJozX9HU0lIkmUpmUzfdRjHCg3qUAk5TAZbp74LnOi8iOiXSMQ9jpWoJGDc/m387UM94leEkRxUlyZDlg5ZSKY5zExHnnCy7QLc45WwML5ZxC/u51sVCwXIN+PcgGktQG2Fs4Mdy+dSsbR/OyEdbwheuWoCCCJaiKk5uHiqTBfNphqga+geEFByjoRkIM7Jo+hBT5GsDpNm+E+NOcAwHHsvek0RIMO/jrbA/ItMP5p7IhdMJb02ATBLUKGlWgSwP0hAFKSjnBd6VEX3H1x9p6cLh0bAoZdgvcDicHhHIK+d34LYuOE1iGIg2pTpUigj4JmJkg2yjBj3VqulxolmEn4Mxhc96I+sLnv6QLL7xUT3vaK7Vz56nqh1bvfNfvkrRerNe94VX6mbvfTaew8LGd3enOd9EJnKxuELRFwFshgLbQDclqSarhXIryw4037MKbeZ6wbn3rW+mZz/gN3RkYSwT/bdsW9eWv/C82xfapRY6WV85Zvg/YiX1sOslMZZRylvlxu+nXsQt0ikBjjImU9N3vfk635dTfMI51oV165P3vref/yi/qmsuv0J4bbtJs3WgnG37bSIBGVU1icp2uISn72te+ps997gv6DOX/sIH+7Gc/Vy94wYv0zW98i03zL+m/Pv8FffNL/6Vvf/2r+tF3vqtLf/hDfeHTny6fOu9Xj+r8U3bpgXe6QL/88Afpxb/6JL3hhb+lN/3ec/T2P3y+/vxlL2Tj/OVsnL9a/oqWN774d/Tq3/0tvfhZT9fTHvdI/cIjH6Kfvfc9dI873E63OvdsnX7yScSTGVVVLnLJ3FvswROZ9bHGhusKk6N933Zp27bMrOMOu7QM/OwSipLQTJMbaUA3m9it21r62oh6dGkd2GfFNSDTgX6Wuzc73LayckgRoUQJcaHmnNBNeR+UeAe4qpTYcBxRZjTCDxr7Q93of+Jglv2xx3gGSsRUh6YjYvrstgCFfyKmT3XTFH8uG5DY8IjYV2Idz7OUeWJeQ58yxr8oCfoWFxdLcuF4dcLOU6BjTjfddKOSLJeJfAjkCdtjW+zR6CJCPTIxTQl+IlLRg1k0HwNtPbSnnOjXyX8tUecsJ/hdV+mxj30uohiUGCuFfHlcVVfqkasTAM8hdTXSPe7+KD3vee/Q773ob3S3n3mCLr7oSv3Hv/xn+YTPNVdeqYFY5dK14wLJeqmILU5qK+CVOE/LjBMcEgsvvKxfz0m28WUOlbbMzuuB97u/zj37LG1ZWNAcfc8lzt7x9hfgC9uJGZVGTc0dGVeZe1aC7CZVyghhFnxZIsaErF/rb25uXp5njse/QNYj9OAYxfq9yMuJOMP4CZU5jT4bJHRLS0syvcLOaNSOHdvUoLttHMh5c2nnzhMkdOCE2F2chDlxXCfJto2esHMHNNY644wzOLDbWj5d0xIrDx86xNzSqYJeJ40R1mOv8D+eO+Yo+1Bnu+edahVdOqZTrJcBhBv4x5h5H9aVkEePrssY9G76Z6FV9Jthzp9hU7aqKllekVJZdJiXnr4LJGy2gZYErwKO9WK0GxySrnMIZZsV9jALDB+GZGyIYbI/JwCOyC0GSTknfkv2V8t+FrwRCZmNlBJtCHyB+XAybukXikjos1HmXjeVAkZGTQ2qHr8cabCdQ/8KSawXApskmebdecm3a0mRAAAQAElEQVQYWgdocr1pAqASRNteW2LQwDjT1CNLUZ9k6AMLy045ZfomgoyY0yceWt6bqtFoNIteoClX1CdZPmUDgjFjFlEVMoTc4uM9+im4EMaA7Bnwk58IbJC+DbHFNm578N2fcBlj/5vMUZ5DIqXCrwcO8BM8eP7vobuF/wTeuq40wE/nOaxXWXAP4LSeJmwUtfDLMHKtzRJDLaMJtJYxzMG2ywHYtg33dRmgNyJkmtyWEpjBgYoMSilnNaNGrrfvBPIL+gz0cV2Gt5CUsZdMX9e30Bz0M80pJ0UEPcRCoUeOvYJ//nHlAD2WpeHYVvwMk/6R+a3xjQFc4c4M8r2HZvePlGT6rV9Mhp/yJB7kuOVxfvHduouY6l7AGWBwoLtlL+pzyuBroLErh3W9G8VFm3VjWYo6WJeCH+pTzvLleJ7g07SjDtAPBY7xurjepYfXBADXJcabtpTQO0DMk3mtkKObWnTuuaNzPGWcxxyXzyx+2uDTA8jct6Pd9u65D9LUYQtuT/AEJco5y/wPUOYDuAROUOKfLXayySNygTfTFzF9TkpSCkXKkBn0kUzjtAyFP9tRD31NbfvIBU/Oic2ZTgO0DeADgApu3kNJ/unZwDKfLqJPC4wMjUKw5tPzW0t8G/Crjtzavi0uy3AE3xkcbrP/uH9KWRW5kXECTpubG8TVVgk+C0+M9d0ycv9M/xZfsbx6+DZM0+L+ibaqzooIRvlneg8hl16QH2rRzSqbKz4M82FsIkYM+GROlSJCHTBzXevEU07Wk5/6eD3+Fx6ln3vcQ/SEX3yEHvKwe+i2dzhXD3zYA3RrDo+VErTaEKWqGml5eblsOtjeDh48LH/68j8/+Ul96jOf0Te//W2tEAM9J1TI3DgS/gdS+dOAHfIy/+bBJUNXRGDXtQJdHted556IwK9HHgpexxXBV4vtIDfaIjyuQuddiY2WdYdfWxc9+oJF6sfYz5j7hH69xsxBiXEuDXqKgDd8daCYLr//pMD3TXv2aDebE3v37dN555+nn3vCY/X4Jz1et73jueTcH9Z73v08venNz9KnPvX3BcdgIKhkwN4jhRIwIkL3f8CT9MPvXVy+fmCZjaBvfuUb+sF3LtbKkV7f+PK3lHIu60N/dYBtoEE3OnYNaJQOErAGYFp35Q6uPiMTcF10ycWyvM8+5xzlSOqJpT4EzqgtsGXbYqEJmIlx/iu8wG575uV55NCA4/vf/LauuvgyPeXhD9Hrfvc3dfcLztQn//rtetzPPpARAGKsdd6hQ5cBAWfortBvRIhO9Ajk0BLfN8rGsGNDTlmWwwCdHmcdD4wds7Ydc/AeKZRyVkSU4r6V3yV01uGnvdzfeKgqz36nN+09+CZqoUlyDcVweLa/GLfLiPnBMOW2lFRVtRbIb50vTMucfHfuUdeNBDMb6xtq8cGckl8ZCmxaxsznGfqsp3V8rMfWTLPtzvZFF+wZGCG53n1t55Zg0JgT8LgbtovrItASNthReuREs8L/UoaSkOXYFdtuoakT3ekyHdPi68ftLlmWkWS8C2zO/spjH6G/fNVL9PynPqGsrz7yDx/Wv//7/6E9AyNRgvyl0dLSspzXb8W3veeRiPE1el1aXtKpp56i7dt3lNzUOYH/Ot+HUT/80UXavXe37OMV9lrVlVJOqngekUvMk8+alRpZ+3uur2STvkWeLQdgEUnzc3Pw0qqpKg3E3gP7D2iRXHqRvMs41lgT2/Zt6/vYIN578KAOerMO25lZ2KJ5/KgmbzuKnm5iM57wJn863fRv37Yd/c5pARq2Li1pBp3ux4d77GTEBvhJJ56kXSfslL/y8iAb7PvA3RPPZ2lzLt3Ag98vueQSff3rXy8b7jfceD0HFavyej8CnaCPr7J29dw6MzuDHGe1fet2nXnmmdp14olK9PG84jnSuf0tb3l+2cg9cdcu2faLPpHFYfaDIkLzs/MK/m2Ddn/6fhf97CuW+TL6mZ2Zw64qTfAb2/KE3MwbxPv375OvMXbptaw3UnPO5AitemTlT5hXuVakJPPvPkeOHCWm99p54k4tLm9RPdNoZnZWkUPeJF4lhlfYgPWVc4Wu5pVTZt7a1F72xlz2cbBxYN9BJXTZI/x9yNc0LXCAESkVHmFHhuO8zj5XI9c5DkkW0XOizzq6y9DaoZdVNv1Nw9z8AnawCK9NgWEbmoM2GRj8eNxMM8NbyHFghlzfax/rzm0+TKnrSjV0hyTvN9o3rY9QkmN5RJQ9vFlkbpoz/ddZQ3iPBcDFLjvsYV/h8YAs7yXWfbblpeVlttCirClsX/6aoRq+amLMYQ4TDh06VMYvbV2W58GW+LDO2qTDXkyr1yI+TNm+fZuMy3JZQB6Wg+e9bVu3yTZlnxiIBx2yMZ/+4JD7VfjL+uaazGuH3/iwqz0WAxp4Rijyus04J+TW1k+QS9rubZd104igwvip/IzXfemCj8+qBZ/XZOIyDsvHOL3GOsKBjG23xY83sbeVlVWtwtsYW3QMauGxbhrgYMvIeEwfy6zKSSPqraceeZgfwN+sP+lmxf7TRh7SqKoJSqMSMDyZrRNQ66YpQcAKGNs4UIyd3UbggDPCiG2gNjrheVZ009Q4Yy0HcRu6x26SOGySxA708eJrROCcJn6bBJauGFExEDbV1lkMj9ls8WlUTkk1BhwRBNIZjcBnmA72EzYcHPgbaIwUxfn9KcDEGAd0fF++avjyc1U3OoEgbifKKSnXWWvGBV8jNrMa2udxrKCDYWQCzfGA2jQjBe8d9PcUgS/XNX4xlMSlx7FyyhpBS66AXWVVtNdNDV2bsiwFEVuXlnX++bfUmWedrYislCp47wm8UiirrpG3nRh4m/A3YqIw7CME4DHvAQ0tzisuy6LDgXr6V/Doe08QyjmVDbcUIeNPKRSRgF2XwJSEP0PLqCHI04dXdNDK44dSX8lO7He3eWwHzqRQBk6EZT3VmyeIxHtOyewVXtpxJ1+uTymUoTkTaHJdEQgTgXATXJ3Mx4TgEdDbW5LwnHJGnp0c6FdX19UROJKS6pSLbQ70cZCYQM+EpNUwErDN/0BE8kKxou88k9/hgwf0/Qu/p0svvUZPf/qrdfpp52sgmLzpz35Te/depmc/69eYqOY0oM9Z5HzGmWfoK1/9ipwcjJgkfJAUKUHroH4YSlLlvpXpHTp1ph3++CGAHtR/ffFLonvZ5NvOYcrjHvdobd82o3e847nwc4i2rIgofHfoycE7AysxyHg6eFpfXy+TpriMawCvCxqU21eOHuRkcq+e+7RflGH06H7argL7/ne7s37rF39eF33/h/r4Rz6mv33f+/X+975X//yxj+m73/imfvzDi9g8/44mJBHLo1qn7diq2591mh5xz7voWY9/lF71nF/Xu1/2In3g9X+sv33ty/Q3r3uZ/uHNr9E/vOU1+tvXv1x/8ao/0ot+7al68iMfqgff82d0OxY5p7BZuJONwy2LC5rDry3LCl2bL3HZR22/9lff/b7G5Dmlfyh09+g1wlxKfeGp11DutCumdbYRdDVQDDvR3yWnBBZ+QopIxc7F1eCLnkBTykyQM0p5Kv8a2uq6UUSU4vY5kssaf91CEnyUjXbDjQil5JKUcyq+YztTSNZXPgZPXO4XkRQRPymJZ/MSEeh/Tfv37yVZOqwDB3azSLxKl/34u+rhxRz26NkJzQpJTQCvIuZV0PM/OKgFTgR32kV/30BWbgO/U0o6Xjx+x47TsHMOeYgRR0k0rr32GtXEJcu1oq9pS4Br6iz3D2AIejp8zn7tJKiGR/cdgOG2u9zpTnriE56ADa4pNKOGxKqqMnNE79EyeXVdgadWg4xH2IN58IJkjYnfScHc7KIe+MBf0ste9hE9//l/pZN2XaDvf/sHuhH6Vjl1n2ywgQMdFbh77gn4nnsiEjbflTIaNWqIeask+GskFT/2p+NJQj23zJKcrnNAM0OfdeaTbcvL2rdvj+qcYAE6iQEQzCZsK+PqmJu8wJ2pa2W4KHcEkymYHDWDnEAK/EOErHuL3/KbZV5wAue5zZu3Aw38lLnPfKeIsgFhO1zAxgyvrrI24dHJ2ZjkfAVfbMBt2hN6kUIpJxm+9eqk8Nvf+Y6uuPIqOWEM2s46+2ziSIs9rWGXlXLKJdYLfD2xxbZjmQuEKWGXkpxMDcEDxTRW6Mn0TkjGLGff1/FLehTYjrO5qpVzFkPKnFDDL8SVxUJKuSSs1ndLLKxzrRFxsyO5r6tKtXlqGrW0mUfD3n/gAPBS0cMcMdc6GvD9jtg3wlYsr5SCsdUx/gfGt+XZ+FJOqqGpAa6Tzg5b9Z9Sr3MwMTAfREx5Nb0JWQj+B8oCiwj3nWEBWENbzllVruRFgOOVaY0gziCYETzW6MiyZ6hScl9KnZVy1gy5QsoZO8SWIqlKtXwFvzpiVpkXFMoJGVQNT0nZNNcNfAyKSDINCEFVk1UDdzwZK4VK/jDBJuoGuQHLi9kN8ibrB9IkxoorUtIC8bZuaq2tr8r3Kic1yLzr25JzeCPNMnb9qK41i24YphnkniJUof8GPGLDx7ZnW7DNAV6GH+EnFdi9dYRd9abJhNCWkYFtxv08dqB7JBq4O3Y4h3TMb9GR5ej8zrKxPaQquYo5dVCL7nt8MkN/TlkDPj+AJwM/Ikq7nwfwTvH3RfYd4wzPfVtw9LSbBm8YjMnpXAcpSikpZQp3v4em/wwvXEExHBce5QVQD7+AU0rQA6UdLz13w2e4Aj6DwRk78XeKbrIxRRdFhExPTsmgJFdSPG6TOBMRyrmiukfvjXzZXzfIQ62roGPdNMXXLFsp0OVY5tX5QgA3IlTitWmgfYLtmN8emUUkZNqVg5QM7XU9tbnSjv4sE/fLGfljvqN6pAw9MrngdmwBPPhaJR4GeE4pQWutSIH9MkjCzhpFTN/dXmSGnxt21dCXQGMbcJvHCVnVTVPgKIwMIFROrDfoTikjk6m4zNssflohW8BQKTbgW2jqJGKLGCf0k6tKVaqUoC8ilHNWyknJdEK341FKSREh0+V2cdlHuYHP3ME0fRtoG3Eoa9+um0a5qpkvgJ0z9tcWGA18mbZMneEW+hg+Jn7adkIBTMhF3wInP3Kdcbl/C58BPfvYPNrLRoHttdACk511Q07pMR5edA2eLUtbNL+4qANsOq0TF7azUQSj6hmTUsb31wVYprNeq8yDa2yQHGat8OPLr9A3/vtb2sMmyyb2kYHV9xALRT3+FZG0Cd3+yqyKeJfh2fS1+NQGdrpOSTnLfOWcZL4DuYorwQM38vS2yGYA7mAiaB8RY+oam8MWzIv7IRF+Qj2MReRS1RU9ShHoR5LzL8OtkPsIWvwBoOy2FLROfyKHXDpiRd1UrN3WylfWrHrOykmJujM4YH/arz9dj/uFRyrFEX32s3+rG264XDEFQV0op0ScHWmG+eZOd3oA7yNdTF78wb/5B22s1brjHX8WWlviZSNFaJW8wnJokFPCYBV01wAAEABJREFUV+yvKleU37DFnWfEiyjKc2j6z1/9cOVVV+q97/0r/e//+D+asMERDOjYTE/Adm5VPriBvAZyrJyE3WXNYYuOCZ/6xCeV2fR7w+89V7/8uEfqnne6nV7x3N8o85b9vkfups0FxEo5l+Jnx7c15sU11vHeFOzRu+tAq4QMEv6V8aFIocw4z4ENsndbhR7EFRFKtCfu/CCXQcY5wOgUFu00eLzreuy4gw/fEzIohXaP9zw7Tw7U1I4DlTzfG491X+dqqpuc5GuA1q7A6mU+HdMH5CZg+qfQ4PcQ15Qmx87x5qT4oMA55jDe/VLKCv7ZpwbgMoA+gzrHHuTeUyrkMIPtppSmdHB3XbZcaHO9nyOCaFEgFBg5ZUVMaY4IGlwG2qSUosjKNAQtRf6WG4VX7GtW97/bXfWhN71Kf/SspymP1/Sut79Tf/mX75M/ud1gn4vM8d4MnWdfwn5hm03gHDO/iRjgtu07tpWvkdm+4wTNLcyXv1o7xMab/wJj99690BKqcq0ZYmrdNNpxwgmq6ixBbw8tE2Bdfc01rEsOUAftGojTWT7gWF5e1hIxyLqaGTU648yzFOjK8eH6G3frimuv1XfwnUuuvLL8nwbX3nSTDhOHVtHDEX8VKTI17Vu3bdNO9l7mycNmZ+eK7kEtHwzMQZd5mqFvPsbbEeg/dOCgIL7MZedwUHWLW5yvM9ks37Fje/HdUVPrIJvZV1x+uX74wx/Ia6cx/jUmTnqunVuYg48aNkOHDh/W1VdfrQGbSpGoEznsREfB4780aeoaVL28RvrhRRfp+uuv06hutLy8pFk2k/3hF/9Vyjzrw0FRaDp4kI1bbGeO9kzdIgcRthkfEqxy0GN+nOMvLG5hvqxkfW6H9pM4RHWfyEmj2RmllNBHpZSTck4CVOHlMPA74HsOsD+1xD3H5oYxW7cuoc8ZjYhJ4vJ+ySy+lXJWAp59Zg3fXyc22u4dw+imHptXBPQ0anleJ+8Y8KO6qkuc68GB+oHdaIT9HWJzeg0YG+Sg+7Al09PTfxOb2Y/sDx0+IuvK8u6JRZb/2toqPjsp/mUc7j+QY/rDiP4L6xXaLZsR8nV8dJ44MFYYRED7hr/ihhhSgz/npCV0UDcjGf48MjZdnuusZ+t8YJxhHDpwSFdfdVXhcYINWC9b2RzvkeGhQ4ehiZiOriwXj1sjrlu3C8DsgZHy1OYnzIuHkP0qa8e5+YXiBwqkRzHd1of1vBd5JOh1rmIZZMa3zJ8D+DxHbSIzy3eMrCwv251pnZYefjqlnGX6Kt+RgW1kwj6fYZV4jIz8bP26j3mHEniZKCLQEzaA35gP99tk3vZ9gZwh46eOm46jLTTV+MuIvom4bz1CuhIxKmcYQ+mz2JVzGsO/OUu6OZH/tHFb+U56raQRk7wduEExVkQoQO/wIoyilz/dV+VKB9nILH/aTqsVlHJWTkk2+k02EvAtRQTBruEuzYxmy7NxzS/MycrOwLFx3bR7t1JOshHPEjBs+DUTnJ0iGebGRkkqpWCjdlyCpB3J9NqItnA66vuAsdoJHGC88WEYLQElGGc4Dt5VVavB4FovzKn3SWvC4Fqc28mNnd1waZLHRCQJQ+xoz9AUOROUB/VM2kNp4Rfje/oMKRHAOm1g8FO8Uk5JdhLTtp0Jx8nvtdder8uZIIhZanEChsqX+U7gm2Uxv4UAPZl0OorDf4eN0yMEhkBeEwYZr8eN4MPOl/MUL+IuAf243AYmFsN2vRMR4zAddc5FhkFFT3Ct4Mtw7Kh2avPrhZJxwKx0jL8AT900WuQUcY5Jpx414GtQ9VCc35sfGwSYTQ5KzIuD+Bj5e5KwTixfP9vWnPwZj/ulnBXg+Ml4Fgc9ukzIzjq0DgzLfHbozc8DwXHiwIY8ovTLcvuM6YO2yy69TN/4xvf15Ce/VKeeeh721uptb/8dFq779bjHPkr+M9Sbdt8kB08HXtO9xASGZgs/3uTogd2j55675Wg9ongF/1JOVIWUMhNlo9PPOIMT9kvgI+mud7krE/VI97zX3bW83ID3Odq9+8riP7ajMQlBhJRMt4MpMPxsnj1Jt8iswy6O9xGX8V151UWcsM9oG/ZOFaoZSvFzRHAL+WtWXv3cX9dLSd7+7IW/rbe/5AV6/6v/SB984yvYLH+F3svzO172e3rrS1+kN/3BC/S7bJw/5ecergfc/S46/6wztMzJdw1NDXLMOZcFlely3ZgJzAtLy8M2WPQAVhXc1qbkCcz9Nv2JS3iwHZkXw3APdzWlrvf4iChycAzx5JJycjf5Oo7DFQP2ALcaYxuWX49eBCDXRfhhUDC0wECuHp+x61Seo9hGXVfcK2x1rB77CYYZtukzr9uWtpDkcCiSbY/HSgYogDv6d9Agnm0OnkT3s2l+zbWX6qIffUvf+vZn9aUv/4s++YkP6l/+5d360IfeoPe85/f1p3/6NL3kD39Or37Nk/SqV/2S3vjGp+tNb/51/fX7XkJye6MCGnrg2pcXmSDti1TJl9sijr0ZqStdqLPsUL7fKAPFP9O+EaFdu87U9dfdoLPPOlsJGQzQb1n1+PuEjSGP7ZjUW3Ta4q+yPLF83FA5krwIdF0CVlNVOuv0M+SP83/lv76EnV+mxz72t5VTlsmqSVQjAl6SMjEq0998GK990/dZkhzzSCdtEh/t67Ozi3rGM16lO97p4frut76nU3bt0vnnnUNC3BLnNxV4WIcv5JRkv7b/WVZjbGvPnr34dFcSQi/UBujvSGo+/9nP6fLLLtXRw4cYU+tLn/+8lpCrP+G+dWlR9tqBhe4IHS/Ozsp/zjohZqFl1VUGp1jsVjKunKLQ4eTLcdG8uozwDdNl2/Gn0+aBYxlsAc+ALnvibtPU6lgkDwxANCVhPMqBx8hj8QvXHyZRDWQ4Q5KT6FRhnx3zzAyLkQF9rfjghXrj38fmjGPDBnOraevA4XrRbru0XAZkIC6P7cDRA6MrMVLY9apKHeNSTkJbso4c/3z3nO2442fbiRdAnkdEzx6eSj22M/DcUsyvuAx/laTeFmhe7JcDYwx/oH1+bl5z8DODjHJGvuhyE3l7PrBMIwK5V4iyV2ZuRlzHfDOoE4ezoZwyEKUOW3BsoYUxNUnwghbnF0sMF3BMY103SvSfyiaVsWssfGaRsY3V9LuYpx75TLAZvxumFFiclKEzpaQKffjZ/cYs3C01L1xsb6alh54i88FjKiVJEVHG98goIsq7/WxqE42kKPbfQGdBxvsCOU+Az3qs8B/rNtdZA/Q5PwE8Y8aUjalsGGP4lmGDzA4fPsjc0lFLT/S+TByzvbtPAol56dGd6Th69Cg1g+zz7WRDTVOrxSYErQPCjwhIDNkWWmxnQnzYIP8a4Mfw3IdudA+NyD828GUAilHkFJ36dlAFTe7bIp8eHpSycl3L/EUEeuxK/4goeEBIXJ/AWy93r6EpIpX+lXVAsU32IDLunl8+SEgpqwKu+xtnPqa3nk1LhZRyVkTIOVVEiBdkuEnZ0ACMHp4i0HkvWebiihSqqqrokBGMzdRKCf34ge6MFZQEdVmG0UBDRew4DnMC3+7R4Otz6LaCjrrBLgNt4KPBPYFnzKLO/QzbsrGPlE+8YgOmwW1SKCKKLOxzESH3T9w7dN2iI3FFpEK37UflCmTbUZAaZtFbsIrCZ2bjJSLYbN2U9dsjB/Nv+k2zNwAiZSX+9dA7xgZ8rxhn3O5fUPDLYzpiFo8awaNtDDSKCFU5gb9DViqb5eWwhYOgDpgTxvTQz2SjyNBFXUqJvoPs4+5rQZtn1xs+QLkNarHXjrGWme3P7Qn+pVCGblRbZKGYvovLNJvWjC7K3Ead4Ushi8Y4eZTrWuK2acwplU0JywQRgreTr5QCuU0Yh+FQUeCB1PAjAjABHApt/okIRQSgB/TYKVLSnr37Sl3POMeUgP6ezTPbTouvrhCzvJ44yCbRJvO0xyhJEVF0OGYO3GAT1fOiv3KsZa2gYxvYm/ir8+sWO9wkvo2RVcC3vwJxAqwOnMaTUtYK6wpvVvfIXyBomhExYSTLs64bDT00ezx4+Sn4xXhxRUR5z/jLaDQdk/EDhiilSo7BLfn6mJwtRVYPXx32mhgnhaZXKCLJMAK5WM6Jd9EnuPvduuvhrZ8CxkZEphIyTsvqqquv0XXXXSd/L7C/b/06NspsF9u2naadO0+bovFvYHpwzkm2q9nZBd32tvfXNVfu0+0ueEjh+8ILP6E73u22euTjH82G543aZL7N8BJhOqWEb/bH+JdC+v9bkkR9j52+913vVr9yVPe43a31xc9/Ucvk1zPIq4aQmm4nbN+mczk4P/Wkk1QzpgHPlT++Ql/67Bd079vfVu9/7ct17hmnIfJBGR0mZNTjr+Lq0O+A3hgi1xe50uZ6+0exAXKdTezB/pRSFBjB3TA6+yAyTRlCpILDcSenpIgk+6d1aFspdgM+uim5nQffuZX3jN4NJyI0w1zbjBrk2WjEfoJzjIbY4P4RUerruhKP4DQEKfhX9C4V+zZfjvkDsjYNK6yD/V76gZ9uSgbAuKYGD2tmf5gggh6UlIL5qMXmelXoLCK0jr/Yb+zr5qnFFlv8wXpyneFbxpGSwUMbsYgYbXm6/ngROM1Li/wCPBl9eqzpdBuoNL2wXujv8B/LckBX9gEASz95lu5wq1vonS//fb3ud5+tc0/coX/44Af13r/4S33/wh+AKTQ7Qw5FnrOwsERef6JO3HWSFhcWiE21qpRpn9FJJ+3SiTt36SQO47wZXdVZgpBLLrtYF192iVbZ4FSo2P0IWUWE/J9HnnLqyazxJlonJxug1fs6+/fvV05JHXHQf51d5yzzMMOmuGMHrqj9Bw/J+WsPHEWlg0dWdejoiq5lzbGPw8RVbC6gbZnNzoz8vVHtNd8cOcMcOaFzlz2798jPFfAH7PAo+e5hNned664Ql3JKOovN9cWFLerRk/k79eRTdML2HdrC/shxW93ER7/61S/rwMH9mpkdaXO8obqplYFr3blY/o6Tfk7QPM+87HzcG8iLC4tsNK/JNF1/w3XyJuohDjc7/Fcp5PxnFrobbNj7EZvMh5dfcYUu//HlRS5Hyak89wm4m+RDC/PzZS9raXkZNXdqiI3mfwYYbven1+0v7p9yUlXX5LLWMQW66qqmruKQYwleNnmutcya3/sTqJB5qEePlY6sHJE/aHKYdUWLLSbkVTG2Bt8GMqnwMX9ViH190/ol5njfzHTU2OwE+5+dnWNtsgw8b2ZHgT0hZm+w4R0py+2hYB9jqci0B8/sqJEPH5qmRt4zMrx5dDqDXc3PL2imGSGXXgs8W68tc5N9zGtN5+IHsK+DBw+yzhuKjjaRWQU9CTxLyCyBt2euEJdl7vk44C0iNMYfl7cuYzdzmjC3rayuMCpk3/N64sCBA+Uv90X/+cV5HXF7SLPsCYnx1oU/1W58Y8avr6+BZUrHCLkdwv4sLynYy1HQIyoAABAASURBVFzXYTbpXWe6W+Kf20xvjc7EFdjHVuix/GvkXTeNbM913bAH1KjQyOHTGngss+NyamifYEeG77hk/7L/1ehvhHyNI1e5yHKTud5zToKnnDO6quX2dQ5BfjKurtWA2/qqeR6IL5ZZxbPrB3gXxbGwhk7rIrCHKic14KyAPTB3wNLN+pNuVuw/ZeRW3o4dO7SBwdv4WiYGK3CDYNlh8B2ON8IIM0pZ96KagMxPcTwbwwZOvUlxwpboYyMeQqhx0EDHCDvqshzk/L5/34FiLAuLCypBCtgJRfukat++ffKzg66NK+esHqMxzBGGJOBu3bpVDlY9dDroHeFk0g4g8NgA/Vwxbgw/HYHBMBxgmPY0LsZ9kIDSyrwZTwecgUDfEVgN0/UdQWiCI3Y4l53bRhsRank3fNNotZgfmFTKmVuvyEkVDuL60i+CSWFRJ594EgFpFpmISeoAuHuNmcjMV6K/E8YJtPXQ0WPwKefCY1Q4LoFrAm05VyQPnWZn5uQ+I+RRAhiTUE5JcwR48+o2cTU4meWQaMspIf8OOpN6eEOMvE/oZamE3Md9QyFRMjRFpEIvKpQdNqUs01vVFV2SIkK+jC8IOC00Fj4IhutMdhNkNcCLk7QeIJZry4bFAI9SKEFTzkkqWAQ9ndxmeNaD75ZjRCgilFNWTRDq0Jdllxk7amo5SNRVpazQjm3bdfEPf6Rvf+diPfGJv8dEfRtqpXe+6/kEzWv0xje8RmecfroiQl/+8pfZNLxIm2w8/v2HPqQfX3mFWkkTbD4l6KKP8ffw4U+9+rDCxXWWGl2loB8vIych0HXTTbuZNBd0r3vdW0tbFnW3u99Vp5++Q+9/3x9h6/uK3oQsIgIfaBTi4lePjTfo00FwA7+r0V3GBiyago8xH//423SH889FB1kddu3JxW0d8uzA3UO35XbLc87SHUnezjnj1PK97IbVohvDXSPZ9ITU0d/jxyyC/Gy73uQAwImofcgbyY4HG0zQHtcZH/5g2qFYvkfElH5oU3kKbmGSp5+4hIeImLaEfnKZZtPqBi8GjNd+vMbEYZoATt9BmJQy43y3bY6qukxeVBU52j4CIIZnGl3W1ta0wsTmZ9cb/gQeDdt8GZd59eSN2mBjECSWuLBj67KuvPL7+rd//yv93Qdfq3f9xQv11rc+R296y7P1xjc9U699/a/qla96kv745Y+j/Lxe89pf1lve+iy9+z0v0Af+7mX66EffoH//jz/XV7/yUd1w7dd14pYNPf5Bt9e7/vg5+ts/fbE+9MY/0j+9/ZX62FtfCf2drHMYxQ7qMkk2daPA7gYqgyKCaBEtz65T+XX8RT95pabwMa1B/gy61a3uTJ1YxJ3DZvIZ8LdBYtPLsnDMCGxFIHFct/8YxijXShHKNPiesO2aOLC8vMT4Ta0cPaIVEuCUZnTOObdXpq3CRouvaHpFhGyDHfblWGt7cov7RIQG4kFmjEtEFDv+uUc/U6edelt9/MMf1y7moSUWEVGW0maYOQRODc92PE9i6GSlqSrN4C+3v93tdN5555aFx3hzXQsL8yTMGzr15FOBeXpJSLKSTjn5ZJ12yilaX13XBqWpa21dXtby0hZtpQi6amQ/21TqiV0tsEzrgO9vrK9qhcVyIBfXOemeZQFpuc2MKqD3mq0rrbNQmGEuc8JZIRvHvw64E+Khi5M8wbPjtm3RPIWko0eOlnmlQv5SEOeSLFsfWmdi/hkc4p100ona4U8tkYhvMK/ZtnsGZ2QprvKOj0cKpCW5PuUkwCnBV4f/hsS8g91B0yZ+bf/pmAvclybVVV3mnFKHfDt0aH43wZegu6VvM5pRRJRS1xX664h38zJvG+QAM+gnoMD+5rGu9zMjEHEPXYn7oBZaTbPxiv4bJJMYB0/SiJhumpu6keVZQUvAQ44kEKolDnms7dh3zB0woQ5deY7J9PdGLJVSSClniQfT64VjA/wMDzmnwnOFrvycU6KXFJGVUyhJoptCkse6uF9d15plMyEDdyBuW24RofoYXNPBEFHlG7BSec4pleccGRl0Cv4l6taQ2yY8dch7njnc/HjD0nznNB1rPG63b62TtNu37HstGynmyTbZkj8szi+Uv9Ro0RlCVsZ+IgwjpGP3deLsmHm4Y96wDaQImZeUQhEhQUDdNDwLOqc680vKWb6GY+Om+UpPU2BXvVLOwEl0CYOgPpXiOcZjTG+RUZrC6YHTYHMpZ+LLBN33Rc72FfM6QEdEAGsAplTBS41NWN5FNugBEOAe5PfRqFFGl3VV0T8U/BbjzVdKmfHGSzwBbocP9JSIVOCbPj/nhD/T1/2De0QICjQ4XhKTeu4Dd0RFLN1UAw0teZxpBqwyuG1ffh7gyHmqgFHlWgO2Yh/K0NiDe6BTRMi4PN6wU87FtlJKyKKWgBHluVKHD/ccIgxlXAL/RLZd922KvqCUNikkih/rukInxLRe6FJq8RH75DTX7TUklcv0pEj4//o0ZkKj9TsgYMczyIA3OgOng48yiF8eZ+24bkIeCpPUhgzLm+kDfGbgmhamMwXPGR4FicYdvIvLPFXgDPmf4KtSwLdAPMUxyDiolPlFDVIE/WpVdQPNrbuqxYdC0hp5gPsZbkSoQT4puSVk3dOlwDEtVU6AijJv9fCbU1JO+ChEmybbVlM3Rdce1xG7fO9NG/ha3h13IqLAlNHo/70KL7QfZo7Ys3+fWvSYwCvTRGmJrZvkKS0wO2g4wjy7m8PkI2xeVXWtiKSeDQvLl+5yjPGGzr3vdS/d99730cLcPE2DOmgeAwuS1Ale0dVRNu3XiTE0qUUfLTT3vFgf/grHgT7W4YBdF6rdBh0t9lZVtbL1Au0zxDzbaSTkBewWW6JaiV+OVxsb6/JB0Qb5a8vhfQsdhm2anFN3EGW8mBC0SgFPg6DxmP/00JZTQs6NKvyohu8GvUUKRaZwl68I/1bn/sSEhn4+yOuh2eMGWleObupxj3ueMn7HqyKiFOOQQqbV9vrwRzxDp5xyvi666EuqR+u6/4Pvo9mFOQ5C9qpKWRFB91BAl2kXF2/8/r9+kFd5M2ILtbxIBw8cVA3Nb3nJC/TCX32ydmxZ1Je/9GU1yPO/v/4tff5Tn9O/ffxf9Pfv/zt9/B8/rs99+nP65Cc+o2svv0J/8Iyn6Pee8VQFPA3Az9Bi2jvrDr59TykpAT8iuZda9NHZMUKKCGXG5JyVwBf0EXUeEwodvxJ1Vkbpx3POSRFRfMG584AtDuAzbhfTMkIn1s1xKOUO74Y1Go3KnJ1TLnASeDM0RER5tz8Zt+EEbeUZ6n13oZeyaUjJr6VlTP5U5ar4cAZWsYljYwFb+G6xVc9rx/tN7WCAtaFsJBd50TmAGhGqgJPBk8DTIzPz5o1gP5uP7PbS1hf4DPvJD8PVga/Hnk2gZdGhl03m3I76CLAgD7eZT8MWL+UZXzOtqFTBvwKUvu5zi7PO0Et/6xl675/8ge583ln64qc/oz9/57vLAc0E3+/Yh6mqhvxoRJ67qKWlJZ24a6dO2LYdO8vqiB9NXRXenAd703kMPWNoW2Hdd92NN7IhTg7P8wBuw1zeul1nn3OedrI/0bCvsIv7WWeepe0cAPnrlHxgP6pHBWaC9hzmRDqJDe8t27drmXz9KLnk1TfeoB6fPUDc/fqF39M3vvNdOT/1BwU6chR//Ydl3kLLuBvrxptu0I4TtquCXvNhu7UM9vg/l2QT1jqwbjbJC/0Jc28oe6M8oPtU8vhbnHuuzj3nHJ188kls+i7iu42uu/ZaXXjhhWpsg87P66wTTtjBvNdN7QA76sDfY9PWldfBs7OzzLezbFjvlQ/qbD9z3pRFMZvw9cMf/EDfhZfvfe97uvrqq8tXnNx0002yir3B7b/SdM7mfMz9/SntGWAO4JgjXjpuNFU9XWuw3hiwA/O/tHVJTVNry/KSMjLYhizmFuc0mptVwl9nGDsPHZbB0bKhvr/MaUdZh1xz1ZW6CV1632s6zwXUSt5PW1xaUE5Jdo/FxQU15ERVlWgf5AP0QX05kDh4+JDmwGVGDh06wkHltRLj/NcHdT2iv8oHZBYWFpDPjDL+MMG+bMPul/MU5tz8rOyPLbHHcd85g9eIft+zdw8HGCvse420uLgo29a25a3oY5D3EV1XAffwoUPM35taJa/1+INsltdVBf4Ra1bPYlIFbfuxDR8uj3xgMd5Uyxy6Odkseltj7Az8WH5LW5fldf4hNsndP+WsMbT7MMk8NMwXDTYyi4ztuy4TbMM63LtnT+F9y5YthecNbOB4LHHDiHG2V/MsBbzNqIcOzycZPOv4lvVylLVyzrUikrx+nsEmDKfHhyrwbxArxuT8s9QP2ER/LMY65nqM+w4EicIXtowB80NP6kyvZb0JDPdLyGaVfMHvnhMHCf1nRUhj9nRa4pvtcQCH980ABMZBOWUN2KllI65Q8Pvm/Uk3L/qfLnYr1AFjBgO24fcoxsqcYVE9olR1lg3DGwdVXfG8ITtCx0QzIbl2/+zg4PE4SKSQYXoiGhMoNykHDh5Q3WB4sJJor3OlQziYPwXoxXSTj7VhHRkDqDBa1y/goBHBoqKd4q1rHT58GChS5KQKmDYs027jTyn9xIBsxHPQpL4tm0QTnGaANxtnYFTuOzc7x1PIz+a5x5B7DLLHIWiQ+YIZObHtCdJzOIZ5N33H74Y3MCYFZoLhpsgMGSiSeT6JySunJI9fIwm9cc9uaM/K8OgJZnOTDe9esjMiGtmZ7bCtJ1b4bYG9ySLaZYbgYNnONCNVVa0IgaeXaW7RhQ88PFkkaAmAlTsCopsadOf3XE3pCwWDXXqZ/xGbxaYJUoFp+nuZz5ShHRoyATsx9icFeJZTh0zb0p5LUmIakglLx+wAmbYk3S3JgiJBqxSgzblSKBFkx1pj8e8+iTFBn5SRD7ZkeixncTkYTpCDJ+0MTTkl6Ks0qmuNqrocaFx6yaX66le/rcf83HN0y/N/Rsbzxj/7DW1s3KRXvPwPtWvXLj30oQ/V/e9/fwka/D2WH/7oR+Q/zV1lA65HfwJ/i20PkjITUyKQrjDZpQh5TOaeoHvwyyD1KfSZz31GZ5x1FpPSrL75rW9qncC/c+cu3emOd9B973NPjWZaveMdz9HmxhFlZAgkZDVhsdBh25Mib3EleLJ+jxcHXk8a5n3f3mv0sPvdi15SRKhCPgP0GpeTBsuvR9Yea1vxhrOD7xiZHb+3JF49tt2jrw692VYiQh22PVAnLtOWqPM94M/wiMyyf2T0QpeCv7RDLy/ysxgzQI/p8CahYcoDKW5PDCzFL9DZQYuLeTQ9CEFBvfU9j58tsqk4w8Q2qhuNmqZM6DPcC23g6qwjwwK+D9UG3m1cA3y1TPz2oQmTGSzIcrUM3c9likuQHAzp1ULLzz3ovlo7eqO+9bWP6por/kvrR67QKA5q15aJbnPGoh5y17P1W7/0EL3tJb+pT73vjfrybNJNAAAQAElEQVT0+/5Mn/2bt+sLH/wL7u/k/m595cPv06f/5p36+Dterze8+Hf01Mc8QueffYZO3nUCCfFWeXHsGDJAs+npkXmRr/7faxCMwaPl5/ZSGOP+1h+tsEAv+kREeZ5CGMrt/PPvSl1FEnKgfLe3fa1rJ0LRIhCV0/qWeLhy+JDWSY4nGxvcV+UY2fckN9CVIhUbC2x9bW1VN5DcfeTDH9ftbvcAEqctUBjIzpxIkKaIkOXu0mFP1EoQ6nfboLhc75JykovowDD95rPfCL3z+tu//oDudIfbKzNugN6Ghyh9gq5R6Fk5elT+bsdXvuLVeu1rXq/3vuf9+pv3/a0+DG1veP2b9apXvU5/9qa36W//9kP627/5e7397X+uN7z+TXrVK16j//7Sf+mS73xbX/rkJ/QfH/+Y/vov3q3//Jd/1X995rP67Cc+qU/+23/oK5/7gr72hS9rBj+1LQb+AmOqeR+TuDjJXWfzIpDTHDFzkWQ0J+IaNiTsX/RHfKqw2zlseMQcum//fpK/CYnPRPVopBb5DPSbkADaD9eJfysk0ZZmi+12jpfAs2z8XZxODKdxoNXXvvp1+S+i6qomfjBxWPj6n6tFbp57IyyvWhHWU68e2uwjBb4J9BCLVaEUeCb97G+eS53I2dfn4a0mvm6Q1PWM8dh5eGpch93MjmrNMAdbpzklWIceYGX0675OAE1Px9iR+8HX3PycFufnoacvsW+DTaARMunxfctk//4DhSPL23Lw1wMFtFfgbPD/0ajRLP0d/wJcAd6QFDynlKGhk69NaK6YY0bNSCPGGZZpGoAFq7KMBE6xORIR4od+I9V15eHq0Y+bUw7lnNShlxnw+iuQDCOnJL+7PqfMXFQzttYAr/Mk/QO8Dug556ycEu1ZAqDlW+Wad/DwbpqaulHw7wA5UaRgkTFHe5btogdOTqmMzdAxIZ5niO3Rs+WwQj60xvx05hmn68zTT8V3BmXg1sBJkYAqpZRleVmGuZraTYsc6CbrbsxCI4EjIiSKeeBJnv+bulZPDpVTkq8E3Jo6Pw/HYPg5p2l7h18MzJsTNtsguvzY3nuQjckFIyNL5FIj5xFxfmY0q0yd2zOySilr8D/kb5vriesDY21DLYt20zut77CfsSy/CbJwLhoRMq4O33GfxHsPjQJeRIAnK+WpHgyz8ErItA316M1xynfrybylnGU5BL9LMYxIvGkqmwY9Vi5ZKSeZliMcnPXga7C5nLNyyqDvNcJ2XAcI/LbVaKam1wCqTlUkYu8YOffkKpsSnUxHAuaALDP3Dpn93yVSYG8NsDq6R9Hj5JgevYFa5AwG6yNlYsDQqkOmNbobuFcpiwplhUbwMWY+mJCLeu5N4BdXRczjRg8h6wmU9Jo2BfaUlaErU9EggwH5VdxzqmRdOdbYfmBQKYVqbH44Ro8U4lEe06Jfcbm/23NVyc8eYzjqBvBkzeDHPbqMSLxHgQdB5FSbStCAiSinRJ7bAHpQ8M/y66ErUS/GWRbOoRPPOeefyMx9BtMAENvhNNZONPDu2Ge98lj6D8guIsrGt9dEgFJKQV+0PgxA+X9/evq7dBB76Y8v0aWXXcJcsKk+BvRNLf4CWwwKlRwZunnh0GNDlifhCX6kIivyGYZp+9atOo3D45tuuMENbDYtaIYFed0QR3KUD/F4Ud0DyHS34FAkfpIMPgX0Wi6RVREja0pOWccvt9foYcM2wboiIopdZmRmWRlGRKgDhnNN5+9j4qPlkULIqWAGHPh4NM0CvxiYgg6SBggbkI1hlE1O7HuDmL3GpoF79NBse6arAMHNtceKYVD8dlxvAvZAneeXhAwm7YYy9hspKSJKGcDZERu46aorv683v+kZuuGm7+v2d721zr/trQCRijwsk8R6J1KWbSciKVEU+sk1TJVWdOPKiP9pNPy6qdRi2xvkDPa1lz77V3WU+P7Fz3xR24l7T3rYg8rXNb7tJc/TK3771/So+9xDd7zFOfq7N7xCP+Pv4QdoypnfKpvFtkHLPiAiIo7Jb0DWLXbTlnfTerxkxgY0u39OSb4PUBsRyjkVPjN9zGtOiboslV5S4n2Ev3mu8hx3vNgmRuQzHieuiPBvmTbPIYAnJtXY4gwbeXMFpmGZ7uIDyGOqgx66O43Jf46Sz21gZ273ZluxJea4DnvoKYY5Inaazgb7rrBLkMIvNoQODM+6MZ4W3brN9Lj/CJ+YgV4fRHtsQ+xzMQzHwbquVFFnvjzOcHJKyHOiMXoDQ5HFFJll3UF3z+ugiCDW1MgxKacM38AqtIVohGz6JD8DZVC5TGvHfG7Yzk+m9NKIwXT4j/ndsjCv33naL+kf3vQqPewed9Gl3/++3vSGN+nzn/+CjrKBZ/8Y8I0E/ogs62jHCSdo69Zt0DBSVdUgBN0Q8veI7zphp/az/+K57Uo2aV2++70LddGPfoTt31ji+jobhM5rIlJZwzrnuv766+WvSJnKrVEzYq4hFlfwOEf+tji/UHBt4QDJf60PF9qytKxlNjpPZjPccj2MbsfEjx5aJuhynY3RTWKY+3ljtEH2niPmyClBzYb3/vJVWT0ef8YZp7EebDVCR1vB4bIwN8M8UKupKs01MzrrtDN05qmn69zTzyrPS/OL2rG8nT6z2rt7v/btOwiNDRvuO9U0dYm3E2zOdlbxninrrNWt98iVzjj7bC0ubdXs4qJu2L1bLfZajUY6eHRVR9Y2dGRlTf7LoIxvLHPQsEKs6tFdS/4h9JFz1hHWVFVVYz8TcsxOa9j21RwC7N23T1s5wPD3vS8tLcsyVJKWlrawHtsouV5YbY6pxEHbcCjku+2/qRupH5SbRpvwMLJtI4+Uc7G1hveepx7ZVXVWD5zFLVvgm/kQGr2hfejQQdlPFsjBvZm8vjHWQeo2yMv8FwrGs+icHxz+poi6aTRLLhspaQ+b0OavAp9tzjqbY/+sGdWamR2xJlyEepG7zmp5eUnzHP56D65HhmXNC+09pYGPph5hq43G5BsJG56fnUcG69q3d58cawJIPbbmvC6nxFsq8pzgOxPyysihHTu26+STTi4HDD4QMD2mbYSdMgC9V6UscSBVQ3OH/XmucZ64wXrX+4h7OMzehPcGPv2p9ZOYU0foe3V1hbFZ8/Pzpbh9nTXaKvo2HPPt+XaVNdDCwqJ8sDUBjn3MfV1XYaNb8YWqbkrMSLwnbGyFtbQPOlrosS2ZHuvYhyY9fh0R4K5gYdAIOzNfdV0X+zANxm+6rIuj+BcdZV1a1vP40SEOqtY40LcsHNciAhuaaAOb8vgeu3BsXIFHP0/wR8yj2IVh3ZzFmr458f/UcY8wNJH0OGhYWSMmp4hAuWsoqdMI47VirRjhLCnbkTs52DcYwywKzinR1BMaQoZXVZlgMlccz+MmLAJaJkLD78G1iCM6uI8xABsPMUKeEO1kDfT0aN8Tk51ijsQkp4wzOnmqcLqxIlK5i36mIyKgtRU3Jo+x7DgbBNEqJ/GDY2dt4iw2PtNmY3OCN2GCG0A+YXK3oF1vw65rHATHTuBpoMeOM8EozYvp3aS/HddjUkoy3REhT5gDThTA3EpCbOccw7uD4+69u7WytqINJhwvesSouqnKZI3wZGexs6UUigzM5BJ08z3BKpTijFO5rMNvJ1/WD72Kg+ZEP5wpcXed+U050y2QQ1bG2a2LjH5AL0XIfRM4rcdFAkdFUHC/lLNKUCXgzKAD1xs3QxgGh0yg7jciOFmWhiP4tkNPmAwsW8tqQN+DfPX8GhgLjejNAaazjAeqIbbDtty/QycVuCsmLMubVn7owG//5JRYaGU1daWmqpUk3Xj9DfrUJ76gRz3yt3WXuzxEHYvyt77tOSQnN+h3nvtsnX7GGfJpJ8zK3/l2+umna4CRFtyQwvQE/AAS74ArPz10QKnOYROj3ViXpZgUMp/8ljyeieQQi+t//l//S2ecdabuc9/76JJLL8HeavxgRudy+v4Hf/AiAnboLW/5LR3Yz+JIkvky/74bXt00Ba5tze8DRPnZgXbPnmu0yKR6AYk4QxX8G5CV/cl9auQwoPMO/+q4yzxAG92UuPOjSOGhGhjXFfsMJeqMK0XQ1UVcDAa3KFSXRe+4JJ00/V8/EVHeckrAofAePFt3pmtA57a9OQ675tmQtA/PY0ML2JJjgP0qW8eUSNgS0DweMKqwzQH8AzCoFs3KyZoQeu3kcTknmU/bSc1ENGrqInNP1Ia/dXlZiyQNPbwOwDIcl4jwsLJ4cf20KXSPO9xW//7et+jf3vNm/et73qK//7NX6a9f93K9/WUv1it+55l65i89Xo+8/31063PPLvgrcCZ8KSJBb6WUMrT1iG0g/kzwzbYkWmMmYHEhVdlPTB+dtLm5Ri0sTAlQD69TetxzWkJR+hSCeQ5KQg6Ch4iYtvHb47gB1uMCemr1faUP/8M/6jvf+W+NclJgGxlANcKsgXGXO9xR8+jG73Ojmg35JWVg+q83rO8J9j4hXh46sE9jEhMfoHkj4Lzz7qyjR47AX4e8K3BVyCOVWGxbNi3t/5fMTZttLuVs0hX8g1hXIzNiGDb7whe+R1dfuVsf//DH1JO42nYWFuYkNogcF2vkLWRk/i+75MdamlvSr/z80/SUxz5VT3rsU/TkxzxZj3/YE9DRo3T/uz1Iwzh0A4uF2599mm5/1ql68M/cSW/74xfpL1/zUv39m16tv3v9K/T3b3yl/umdb9CH3/oavftlv6e3v+R5euMLf0ujKpVPCG2QSPnQaM3zCDa5iRx64u86yVJFn9tfcFvd+Y530HnYRFNXcDWoQra5qpg713UYObk4mYoIec5wMhYRLOZa5Fdj2+BCXo6zx21lQtzJ2NOBAwflT4aMmGNXjq4wflMb4w3uE/TbI7+QgCWuQK/cSv3/PHdyu2Xncrzesq2gcSixADtFro5F6/Bn+sTldsvbenMZqGvQwZEjhzm4PswbcxG2O2YhscICcMLcaL2LuuP8JmiLSNhIli/bBxTLny5JOatumpIAWq6b+ElOSTMcJnvhsr6+CS+djDNnZIRMTJ/nlkIPNpPo7/m6AU5OCftN4GpUpUqWWcY/FeIgd00Nc5THVegp0W55100j09sTw4OOnrNwEeqkBN0dOKtcayDpT4yJCOy1l2OyeVxn8VUhE8PawF+cv2TsxDmL7/Msmk371CdaCXn72Xo2LS2L0PnZOVWM8bvlNQedPfY/Qa4DdjFAQ0eu4c1Yl5ka3sCZU2hlxXrooTx07jlna+cJO/Bz6JsZaVTXJQ6FpJySzI9lklIGXy3fe9oSuG0P1r9p2CQfs56s78Q4/182TT2C9KGMqaoa32+RQ6eAhgo78njzZf3bfjCBgs9wIM4/8rPhjdFzggbb4zp+JQSesQXbose3xCnTYXgJ/B6ccwWl9ER+jeWD7t3e1I1yyjQMhaYe34woXaWfPIgrCn4eyo9pcRmAU8F/sQGINswOebvNMHRpLwAAEABJREFUHXvkX+AAMyLkf+7jWO12l0R9g382da2IUAJejz15IdeR20SEvMlguXhutt24v9sgXBnej+Mz797k3eTwqQOG4SCeIuuUQhnYLTDd3zL33XjXiFOGb5mCTgNychzaXN+Q6XXboMCXmrKR0WD3eK+K7qA7pawe/l1v2105siI/248MyzCqqtYs83hKlaz3iCTTF2EuBjlGj1g3rLGAqzJ93ADx1iXA+enl+qHt8VMPGjxQAzrI4E+MycB0Ma4av6vBad8q32UNfTkFMEKzzFvDgP2xgzug85QEvfgpsDp8Z1RPbXQ8bjXiIMcyL7QCo8W+vfk2DMgT2Q/yFdhPp57xhEJ8Z2pXEaZTarHJDfyxB1c/DOrp5HGQowF+WuyEallOsKyIoKgUw2wZJ18MqvCXYKD90R2oKuPcrwNPx6FWy931VVPLfYy3g685YuPpJ5/CZtI2bRKrXW5ks31tZVW24+LfyLGCf9PRYQfiMmzbsulrgWP67eeZtohQQoAJmkJc8MZvtfYD+II4ObYPyMb9GsOmQ0fb/8Dt5bE9fBp2RCgiqSvvU3kJgrLtFzjmTfRpeW6ZNzxmE/lOiHMKacJ6qcXOQcNPuIr7//wM5guBD7QkbCfApZAiJW2webTrxB365396q66/7jLIp1eEIkIpJx0+vF8f+MCf6CMf/VOdde6JehAb3j5QThlpMD6Qg1zkMaba9E8LKOGCOuMP0YMC3PIgX4N/KbBL554Yq1715++jbpC/AuYvX/1H+vs/+xO97aUv1BPBe8uzz9SJbBjd9rxz9OtPfIz+hDyzxj6sP8vKMcJzhPWWTFtg6OCzv9tPLSPnChOvtSiFPn65zboxrAQvEVNiI6LEG8uvQ78D8nfMcH9x5ZRKe6JfRCAGCnXHc2zbrvXUoZsJOtrEl0ybuGxfSKbEKoYWuQ9Iy7ptwWUcniPXySlLYb4cHxtvWyqSg3Y/u3/hi3GRoB34/jkO188uY3g2n+6P0GX6QFzyqpyTzN+APbuPi/sYWkQoDIDfvmd0P5VVUgJf6QtBiX51XRWeauw+p6SckpqqBkelDI6IJI9t6kY5ZVSeuSdFhMWBDJN8DfAW9BX1Pc89vuG47JzGvLo+EmOOycxjnvGEn9NfvvoP9dwnPV5XXvwj/fk7/kL/+q//xhryADS1bERLOSrWwrUW2WT2p71PYfNx+/Ydsk1v27aNjcsZnXbKqVqYX9CJJ56k7djbHButC2xe72Hz9Ao23/11S84zxbXC5p03ov31Ht5sv/Gmm2Q9Z3i+9LJLdcVVV8lyn2XPx2uZRfYLjAey8dtWy8vL8jpn//79OsQm7o+vuII8+HD5axrHYeu+g/dN5rgxNuS4euTwYeaSDnkN4NrQacS40085TVsWlpSQiWPlATYQd7P5vcImYq6z6plGy+yv7Ny1Sy4VenJsq9BJTZw5gzV7RCij2yPk4eKyDpfYeF1nXpxhLhsTe66+9hpddc015LRHZb07t6NrObjw1+uYTx9YGLbpXVxclIt5rOq6fNBuZn6e+afRlqUtRe4ev8rhxRo8zpLfrbN+dg5wcO9+Jead3TfcqBVommxM1I17+Z6HSu1mC72VTKfl0zQV+wZzBV/POqjHlhGSvL71Ru8i61t/WHUefeYQ48f0XSh0pDppYWlRs9C2uLhFi+ipFOjfJAdbZw3TTjapXyh5I85CvLxOlvN0A3dQh/8dhU77reVm/kajWoFJe47yXG9eO3KVgxwiOlbZjtfwcfvxgJ17/XTo4KEiW8vXeYJtc5U5y3iqqtIa+Us36TSHTmADmwYBBpXRfUeOnBTauWOnIqKsq6qq1pi5wl//a5q2n7BdC4vz8qFAA32me5U8pB418v/5YT0ZtuOE/S4UgrRyyLHJPOpczbSNyC0XkKlto2lG6CKXXN82UaNr4zRPPYP93jQ1uqqKvc8vLsj2Yn004LX978a/HPcqbDNTvO6x/aaUJHgxTs/xttEKOVTwFRGy7Fpi7Jj4ZhkZr32woo/xzqPTHTt2yHZY/Im52PUFF3287oBElbjCXDU3M6eQ5DhVN8iEtxadHcWXUs4czLeUCT1u3p9086L/6WLPBCVbXSD8OU6vNlHuCk5wBCVEuDbkE5OiZAxhTHBcpc3OZYOzsTjRs6JzyoVYK79HwTbqMcHMbYbkRVbH5D6wcHXiu41TWCe9PXXue5TNhADCIsbeYNhr4Jmfm9cqQSHlaeKWcL66qZnAQiOcoaKfDS9B6wgj6jA6J/Rbtixobn6GoDSLwySJIEUXOZlzcudJPpOUGp5pMY35GA7DsLOav5Q8dmD8gIRECYqK0Va0DdA+gccJjp9pMR3+FPtOTpITEWmQ1HpRQN8Nkkk7oRNmBwAlGt0huGsoyW2REU5gp2jhZY2A7YmpI/k2DxDizgSuQTklMIaqnOUAUMAAJ2XqYdbjUEPpn3NWjwwcWBLjPOm5IYLx2IDr/J5y1jyOvORJg/sCATqn5CYgc6N/SllehEWKEhQ2CKxFJ7zbPjIwBGWmaapbmLTnM8mknHW83YGgh8CutEkVdISkiKQeueaU5MtydFbhcSUYzs8SVGdYENXQEXJy8L//96f1oAc/XXe4w/2QRad3vvMFJNXX6slPeqK+893v6N/+/d910027aZP8qckFJtxB0G/8IBkoPc8yTuipc6DjrLrO+rlHPUq3u+1ty0QmAmBGcRGBLbHhxTjxfJBkwV9H841vfBM+Kq2urmmGBaG/U65Dj3e7x13VjCZ6z3teTNthNtqYZKnPKZV+JixiyncP7w6aTmZtmx/4wCt19qknaYnkKCLQg1PYARkNDDPlIVHf1I0S8AI98Coa+ek1wJcLvdwNusdy4mAcLZOp9URnJY/T9EoAcLFOKnQ2kBxRRaPxcePH8Hpk5RIRjE9Ft643zJyTPDanED8Fd0qJOz0YZ5q4GTVlgB9opcL1EaGmrikVY4MxAvYUvuXZ4SM9NPk5Q1/Glxv8335jHH5Omf7gS4bV1CSdI2Q9KvBcp3INGo0ayghcjQzLsDPwDLtD3+6WgXUcX49+zJ/fJ8TLTXy/x7csT9v0JolMyzjHOte5v2G0x2QdEfpf//xO/fmfv0hv4zDota/9Nb3mNU/TG9/4G5Rf12tf+3S9+tW/XL6q5pWv/CW9/BVP0Etf+hhdd/3lgIljRchrqgvTUmjFnny3b0eErufwyXH73LPPUY1vjeqGMW3h3/794Ac9SHe90520dcuS7vkzdxNGoQSMW55zjm5x9llsxI80YkM5R5ITpJzndPIp52F/kMBv8+WCyqTyy7eh2LZlY/m7p4vpMv9Oxkxvb5tkTGU5I8+mmdVTn/rH+v73LuFAdEMdsXKT+aBBf+ONVQ5ZV6F9IBHfLDqsqkoPf9Aj9LP3fYge+cBH6NEPfrQe89DH6ImPeoKe8vNP0r3vdh81Va3nPPUX9Ru/8Fg94wmP1gIbFaZh1Z9MAKfp8HtOScskSqeedKLOPfN0jdC1/zpmQKeeJw4cOKCgzzUk5LuJIRGhPXv26moWKaveZGbRuM5cNaor7LSXY6wTTCmguZf1YZtysuQ5zvaSK/cNpGiZOSbtV05JDXa6SpKYeB6R+PmvzbYQq6q6pm2ke97zntq2fZta9GSaErREhHxFTO8Dcu3hz8XtKeVCR4/MA5omzOGeZyxDLwQMx3Ouh/eMsw0n8Gd0k3KW6wfqLasBGFCMjje1zkbpCrQ2dRbdy2Kp9AW/+xQ6eI4I2jO8DgpomWPx4c0y47JdmbdCJ/gW5heU6TMwZ4prYWEe3yTWM9fP4N9SlDlngt/ZtyzrTRY0ps0ysc+lnJUpY/zSdtlDc0qMI17o2NVD1yqH3k6ABUzH6glyiZAMKyKI49CMDdBcNo0m+HTKSWNw102lReZIv3fMzcbnTVKGwStxHPjeHPN7he+tYnMti6UBeH53/LUcBvQ4Zv7s2QArm+jATUhqgc3yLGmAZpfx5rrWgDFD/aGDB/DLWqmXti1t1QUX3FqWzQib8l9tTYg/mywgErggo9Bju7J8GuyoJ3ZuIrMcyawV22iwNfOQUlIzaoouBwYP9DW/9lu3QRLUDaqBk1MuYy0vtzn2jtBTzlkRUfTUEfOkKP9GwHXfnBI6HWmBPG8GnxwxTxoegAs8cc3OzMrwTINoCCAYB02CLNmXrC+3uU/JddCzn40/gT8iig5zTpr6G3dwV8gpQ2OH7COi2EpOSb4iwjdw9BTslbewnBL1/PCqlDIlKSKAX4mHUnp8JFO3wMI3IrCZlqYosoyY3o1bXJYDN37cr5f9kRfB6jH7U5FFBOPgK6AvRVaG7ohgQ3ET+bbIYaypDEeMm1A6Wc+b2LLtq0bmDX5j2adIgqnSXp5B6L62RbM2FHsZim567M789Ni2fcrtY/LcQT2jBO5O9qHygkKmdAl+kxKyGmFPVMu4zVMMtClkPpAs4/lNh5SgSVKKkHGO8VnjneqzI3ZO6NtN5Qyggb7W/cBY9+NV9gnTmXKi/7j0tz0Zt23EMh8hhwo/rKpaYzY+VllTAEKOPeYj5Vxkmwo9IcvE9ZCsnCp5U6muG56zRGWLXEzLBL+NSEopl5KBk3Ig5gFq4Qt4OdyWFJEYShsi7KxThSJliXsptPc8e2SOUJOTejaOG2Cef865euTDH6YTdu5QPduoHtW6fvdNsm8uMT+EkhK4bFcDemxhzu/mocWHBbwa/nMkPxa9RE4aip47ZZ5dLCNxGU6Fj7tzAm6GhgGYnrtopjp8UyTfXaSUHA8ErEoKSRE8J0rmMfCHXjkl+TJdFTAT76Fw1bFCP+gXuEoF9/h/2qUI17hIAz5nurjJMJtmpPNufZ62bp/R+9//R/rBD75KnwEf7PWZz/yj3v7239b1N3xPD37Y/XTSaadonThYNTMAzUrIZxD6GYBLQUU8JIm6adH0CgkSflLoJNkvbOS+8wbGgvPMk0+W5djgg9vRk+m1TfYQ3BF/BH+OkRvQERGq60Zuc78BC+qws4ycAIldt6WY3+IfHguMDv32EDsgN6qw3RbaAn2kUjw+p6yqqoBNfMBme/BHhHxVhg+/mbtpi4jS120uhjnF0Rd4PXhCUZ7pSt+MPY2Kfj3PbTD3GI592b7qewedhqNjl58D24kITW1A5V6eqevpf5xG+9iG80HmtcEDkcsADe5rmi2nxBi/lzESNFVqkGVTO29qiBEzxYdHzDUNuqibBllXiohSqqouY0yn4bhPUzeqckXJsp5ME6BLf0go9OacVDc1MbNRRn6RotzLWOQdKUnBcE2vRHsENjZ9BexQ9GV/s4xdnWI6xnJOKekBd7+z3vuqP9Sbf/+5WiMX/ev3/7X+/F3v1VVXXiXL1nOzQBKsr70uX1zYouUtyzr5xJN14oknEhMnSuCcm50tctiyZYu8KTjNI1tl6PQm4JVXXqkfXXqxrrvhes2xcblj1wm6cfeNuujii7nv0Sy5mBUDs6sAABAASURBVDf3auRi/QY4x8SnKrI811i25mHv3r269rrrGLNb/nDhDzgk2Hf4kDbY2HWOVGwX+9sgp5lg3x26BJR2nnBCoW+RfYcf/fCHbEKP1XNYOuZAxjK5En5/eNFFuuyyy7TMhv41116rG266gf2pRd14042agb8R+ZHtYWbUcLgwX/TSE+PEZVkdZvN/PN7QIrzc4+531wp5+w0cVu7eu4c1xoZG5CPeWDUvS0vLUxsaVeQq89q2bZmyjecF9NbLezimredwdAa7igjqpaPsn42wr1nqNvEFf4WN97E28PHDhw7hg4NSzvhMQ6mZyzfAvY4dTHjeLDAG2WYG6FzAvirllMtcb9q8P7MB3Igo+l9Cn+5vW2GYWmTmfTW/5xTg68kd15DFjDxfrLCxvYFMt7DmmSdX8fyRkuR5tOsm8rv167YtbNLPjEbIeItyTtDSsBacK/qu61pHDh5mP2Nda9DTsC8zg92MkXfFQUhVNUoAtk0MxCcf8MyAb/uxOWwbm8W2vaDPiLhtuzrKIX9EqGPjvZv07NXsL7qNCC2x/+G5sMdmJuTgY+bxNdYgCR4XFxaUIyljSBsrR3X4wH71bNKrE/Jkgx7Z217n5ubZF5xDh/OyTozb/C4tL5X/3NW268MFf5f8KnqckEdZtwNxxzL3/DeLjfiwJoW0D1s/hE55lHnNxJEEDR4zGs3I6wvHFq/79u3bT8ypJXhxsZ1OyI/N9xwHV5vQ6I31EfI2vojQPL7gZ8N2LPWn/t1HXH53ve3aG/veL12g/wzzmffkAqPIOWmdXKeBripl2dXW0b1pmptfZIO9BZIUSrq5r5ufgp+iBDaZvHqcYMzku8rmIPakuYV5nGkWJUyYfLL27dmn6CV/ankBg55hoRwRighVONs8dQ13MZgqgsOixGb6QKEX41Ambe5r40s5a5XF5QEMdB0HLTRgFHMYidtXMIyaIOU/R9zPotJGG5EISo2qqtI2TjIdFIwzgLuP01PDEDCaqvaNILuge9/jnrrrXe+sdXD19LMz1k1D0FiUg/IEZxUEG76N2WIO8Q9cgRcFFa5nKN4qAk1VaOiZJFqc2AtW0d/vNmrT5qDUEgg6+hwliG8QDGpoWmFDwhOM4Q7gzCkJFB6uhDNUdaUJi4wgURsI3B0wAC0H/LppEO2gzLjAU8bApKI4bQIObMuL4xoYOWfozB5agmJio8x9jdu85KoCH+0BSx5Iz5YNBLc1DW3ASylL1CfwGZfbzKvvQf1AYucJpoVey9B/PeCyzqFABfw6V9gLYQS7IsoXRD3yiJwkxjtAbJI4DdTp/7q6Y8lVpl8EkoBXuqPPgaR1EFWq+DViop8fzWrWcgHHv/7rJ3Sf+/yC7nWvR0sh/dmbnqmDB6/UG173Kt3tbj+jc889Txvg++SnP6VDRw7rek7pv/+Di4QgNGE8kMERyolABA1VSuoJgLe/3QV60i/+oq5jg22ZyaxBtj2TSIev9OjHMjfNNfRssgj1Rv4G/rS2tqHt27bJtnstSct/ffkr2G2j+97vPhqNOr3lLc/SxsZR8CEP+LFfRSTaRsXv5GsQSXVHaXXDDVforre7jSJi6ku01/hbSoF4e2Bn2R8yCwUnzYl+QR+XnJJq6G6wjYYxLu7ru45dGb4bZDlisrMvjOpa3rhxYuZkwTZd9Kco/1JKhc66aQoPpsUTwogJwiWDz2MGOw5lsB65B/iqnMqYxB1gsl3aN1POSsClmyKFEsU+5BJhPgfMGKFIGordTJ8LXbQbNkNkmIE2jdPwwpUATfSZliTbaGmTFBHaxI49WalchjQUuZZXfg2MD4VSytCetcFE5QmyUMD4CDDSx7zYHuxjfvbEHDFtSykxPinD55Mf9SDFZK/69Ws10kFtaVZ0wsJEZ5yQdcvT5nWXW+7Ug+5ytn7+AXfQr//8/fUHz/h5ra7s1cUXf0sDsgyp0AfoYjOWv/2zx3ZdZ93e/W4Plyf3hbkFnXzSSbo7G+kPftADi/1AkX74g++TRNY6j011J7Yn7tpVdO4Y+dAHP0QPuN/9WNg/XHe+0521sDivr3/1G9qytFM54dsh7JIMBjp4LDq0LAZkEBHQOGiMPwz4VsC3610qYoPtIyKUIimCvpIsE246++wLdO/7PFH/9YWvlsTQC1DHu45Ye95ZZynoZH3PkOi0+CfDNcIGZ5oa2mstcFC8QCJn2/P/19DaTkIyTtcZf0TI9mY9jdG7deQynkxKIusNr/PPOlPXX3uDhKy90ZuqrKNscvo7dpUTERpCcmj/4YPEmQNKvAabqH27SUyuVMNzMGG6biBeAEgphXJmoYuMqpQ1D63mr2UOqpGLaDdNTjTdT3DbM/bI4SP62te+JidzjjcrJH+wRCt8mD8NDA1ZvkFtgw/7WVwZW7P/dCTPFc+WW4L/jvhNV7XEMMf3pqq1TvINKGTDAgIavdGUcgaKNJWb8JNNWOllnWzduqwzTj1Fgoa5uTnw99jWWF5oZ2Q0IsmMFNiY7SVpgnxbkmff15jfBbIee83IlsGquBtnS52RNnUj0zxgQ5YTZNOnLrwmXlJKatB93TTyfCrqzOsEnbrdMFxMew+MiKxBIet5QIMdvM+wmRsR4qfYs3Eelx2dTZZBcHeMrWS+3NeVLTbZw/uAjWxi6wYy0FDVtTzPmR/PBc6rVrAdy960eJz5cjJcVwmbnSk8bSfRn2WRaHnW2FZO0MVhw8yo1gwwz+Hg6/YX3EYDctyCjXvuHdDjibt2ag4+du/ZXT6NdKvzb6nTTj1VW7YsIuJBA3PVgEwHbCkrZHnmlFSj8xYf6oFhumz31k1EaAI/AzbQw98suqWq8O4Njw5YAZwevt1n4B6RNELf7m8d9vRpySkiQilnJXhx/xZ8Nby0yH6F3KiuGja6NoqeN4mpAziP+6l907oyzApa6wa5RtIEfwngVVUFTVkec7yICxD8lno/gD9SUo/+W+TmsRPu7mA+PM7PiT5S8BOaPk/HR1Cn6VXA0cc6dnULf9O40QoiaJEikK8CPxmrQR6z5Mk9cq/rqsAdkGdOSS1yyNi7uEyX22eIabY5z80RQR/P/Z2qY/0q5Nghtx546Rj/FXKZIU/OKauDnh74PfqABHjGTyEf6Ze2yeZEa2xsWN8FP/BAf+wnoI+e1BmmuDKxyrIy341ln5J67HGgIiIUEcWG6CpeZH31yNm8+GDRsknQaZoDe/aGygCDGRwDdBaZJYkq6GvlfryVH/NsPdif3b8hpvWMAbU81nUuHux7D96edtEh5Qw5UegZkyebXtNjnqVArhN3k+XgNtNt3CEpImFfngc2mNN65oNNmT5YZdxUH6bJsk4KRcRPZMCbfHX4k+8Jnmme4oI+ybYxKCIr5Vz0GpKSO0V5kLhHErR16tHzwQOH5PnMn/Bc4UDXn/w0fq+dDhNTBonNq4m8cWLfXFvfAAR4emlAHlOeB43qCh9L8NCq5K7Yn9iB6NqxCObK0Gr5tbz34LXeM3bnZ8umZf6Y2tVQ6NrgYHmTfHoTX+qO8zaE+iL/pDEbapaRZUeVevpM7xAmyXLnF0+hSKnIWlDu+gG6LRPzVt49sLyIgdNS6gEOWCqkZKEF+A2eu99vddtb6m53v50++tHX67Of+4he86dP1Re/9CHd8tan6/4Pvh8zgJTrWjU5axkGHRP/eStwI0IRUWDDMfcBcgeZPx5oo4qfQpbp43n64xqTOegH37tIM8T333zy41WDJ6XM0IKpwOnh03x05S5VxDPJOAf6AQf8HXF0TLyzL9lO11jHer2cc1YFTHEZbkZXFToW4xN81DwzXNPnRoYdEQIxNtDRK0qb4U/QYUoZnY1pa+VcKSKKDZq+wjMyUSkx9QlJAZ6IgFaVy7BM4ybrnw02jKb9JfPpkqE5Q6eMPYUysomUFcARF1wrI4MavrL7Up8Cmmlr6kaLi4usOWZ0rErBP3F53E/44z0ipjiRHY+KSIoI5ZRkXkynWSl2lqyTKY050Y4uHCsiQg15heEa9ywbuJaT/anwSFwR13HV2978vOG9DHj33f0sv5yS3B4RyGqq/wx/NTpKtEW4fiiy9xhv4BnXcTpBc+xn0Kkn7tQ7X/57eu/Lf19n7dqm//Xxf9Y73/nnZazHuNieAmKMIxjp+XTXCTt1wo4T5EMD++XSliU5z6/rWiedeJK27djOJvqCDh09rDFzTEUeMru4oNTUmmPdW3tuSqEdwBgx3/Q4Xst8Y1lNeZ3A26CcE5uY83I+OMuG5gQd1KMZzaG7/YcPax1bK/bMXL+OXU+Qtz/QOSFHMb/L5JTn3+JWKETQu6PYomkEuBahZwQ9GRvyh0/+81Of0BVXXyF/yv7bF35b57COqZGpc8srr7hcl156qVbJM71Z6vET8sIMD1Od5GITLXgz89wsufgWaGzh3e3Xs/Hu8Wsba5oj1/L+kTdBDX+M7lEZMauT18cV9KySOzs/8bNtZnGBfBgZRYSOsul79MhRrbD/47XE7NyMTj75ROS+SxU+4L8kqOpKdVPRZ1VHjxxxSIb3RgMwpFDf9kKlWt66pMBmhAHbpmr8pfhryuqZd1ri+qgZlbEVbUcOHdaRw0e1zlyRc2If4UYdPHBQ5rWD1wztkQUvrbZv31Z4bdggb5paEaGeucC4RujQtCdwW98H2MR2/mY7mME3fMjizeqcWCdB/xgf8LPtsa4aDie2y3q5jsOXa668iuc11j9zwjWLn2X8YRP9+OtramzSdpUiNMZOFjk08gdyLYcq10rQ7HXQFuxy67bt2speYE5ZY3LWEXZbjxqlFJrD/vw+i/6EI6SMfyPEo6ynVo+usk5ZL+v4gXxpzMGL7dLyW2fjfgv+ccLOXVoER0MciAhgJkUEa5yJDh7cz/sAjNXSxz43xrZbYPn/njm6tsJB7zL+sqwt8wvYyZwsr0VsbEhJgpbR/Egzc42amVoKaZO10Qw0D0ryvG85QC56J8JhB2vYWJUr+XBsC7m99WDdO/+LCHn/xYdnBrbO/LzGXu468wWmolnsW34ATyCbqf47GQYuqIAmy0c384VkbmYKpuh/Kr97JD0hkRpQZnE8FGEFtdTVJPJ2AAcgB8MVHNb6stImBEobJpaAk3fFKe0AHcHVCvRYn67OkMjkiJLADqQ3XoiL9/IpPYKBnbiqG/kErgLfCga1gYMdYUO0IgA1zUjJhsCYjmDiTwru2bNHdmbsprR5U3BxYR6nWyYYLeuUk0/WKaecosOHV/SZz30RQ1vQLAYfOHGPFNdJEjuCSANtvGpMgun3Hkfx6WrKIfNdNRVBqIPlHsp7WU5jkkgbZd3UCvr1wEFkiMGQBzalFgtNlk3GMVwaJqdpEpw4qWuLgTuYiOQ0p6RMv4hQAMg8Wj513SDmwY8KE6lBFfLyY4pQRIBzYJKdFNluIjM7DCwop6yUsxQGMcg8WS/msSXAmjYgCxDyFUFHHjrk22MHfnUAmvYJZWAo+AAyAAAQAElEQVTVyK6BzkwjmAlsm7KenBiIqyfI90y+s+irx6YcJKZQ3QjtwEiKQu8Ggbgtk8dAo+T6Mgbc1vXAYN9dFxHyc66yzL91Xacsy6AjOH3wgx/Rve71BD3wgU9CDpt6+9ueq9WVm/TAB91b3/7ut7WLE/1HPPKRusMd76gjR4/qHz/yEX31618XqNT5f2whMvbcwVImOCcpYkHpTfWLOcm33LYQcG9gktjFpsYSz+p7VSnJl+WyygHDlsUtOpPNwKNeEIHn3Fucp1PZiLqcST9yzbIm1MPLve5/b83ODXrHO39HBw/uFko0GNHEfdAmyZpPI1v0ZL4vvPBLBOtGj3vIA0HbYwVDkceYiSmnJC/AHYDdNyMXwwtJ80yAThDtfymFckpqqkoNPmU59sg4Z+zReoOfRHuin7lq0LX7CGMyXVM9SAqhg8zib141sBKNHkd1ocljDDNFQs8twwd506n0iVBEqOt69cC1XAtASSHJOve9gT7jG0wT9TklRbhloJOOPUuGafwRUWxBQTM8AUgRxj/RGD/PKcNzTZ+k6WU4PW2bxccjQhHoBoMwDQMSHjNpKyTHPNM5RtYt+vD4nnbjLc/Q6PaUE2gH2RZyzvDYyjy4T8p+77HNiSKi9PuNX3icPvTmV+sDb3yF3venL9V7XvkSvf2PX6Q3vvh5etXzn60/eObT9GwWaE9//KP12AffX/e9652Ij41uvPHKAtd0hvgHPONwGZDpAP+mx/f73vfnoUO6733voxNP3MX4GcpImXEDMWtAD5dfdpmuvPIKEp9VXXLxj2gRG1/ruvzyH+vzn/u8LvzOhfrBhT+Qv6rlumtuwM8eV+jPxIHKegJfRICnMwmlpJyRQ0OpSxIV1EaYbymCN0qHzTkWMVy+TK/pjgg95CFPJck+R1//yjfxhU15UV8h37vf/W4kiAsFlw9/Sgw7BsByb7BZ22ROqeDZsXU7Ntjpj978Lv0h5RXv+Eu5vPKdf6mN9U05XhrGGF1vsjh02cD3vJh97q/8oraSEP/XF7+sH110SUmSVkiU9+7fp53EgB07d0jY2Dp+P8E2EjhNg3WfYbFKg0bUISzsTspJ6K1lnmwJLS30STPE91FVa3F+XpkO5tH4bV/+U1x/OmHAJpeWtmhpaQmfW5Dfd5AQOx6NRo2SbbHovVdIKuLAvCvg5lRRRw90HYlWaOiwYfNMVzqHUiS5b8/AUVPLJbsOHfogqWcuTwyteDfwBr3XwK7rGeJOrS3LW7Vj5wnQX+FjjRI8R2TuWRPkanoBDc/YBw91ldWxuOnhS76oIwhjJyPeAphVSWSrqgLdUOAEBLibx/T4W4h+x9rLu3FSl6Ex6FhhB058AagO+hUh+26PHABa+A34aJoGvDUymMLLKdE1sNuKOp7Bi3ipk0Yc6hrWhPltzAa7FHLuYBgtNDlXslyPYiO+i4EFp3rsbKxcJfXWk6QZFq1+dr7S44MdOgn6D9C6Se7TErP8CfdRU+lRj3iEfvaBD9Ttbntr3ZFD33UWbRvrK9rBIW6Chp7xl116mb73ve/r0MHD5DtHVDd1+U+7Fsl3ErwPxguNA32nuKScEzwOMq0DusBk1COfCrlaRn63DDPvExYQnl/C8oH+MjZnsENBoiKmZUI+yFOROWoo8Hy3jdFZOWWlhBygIyLwhY5F4GEN4LcvppxlWkVbRJK4W7/iGqC/PBsXQMvN9cgtIug6LTklpRTK2fckalGFuRmoq9Sgc3G16JEbfRPm1/tRgJFtezD8SMopQY/HSoZXYbtVXZXnRJvpCfoJ+SYGt8Q0y280O5Ll5nbL231FP/cdsRD0/HJ8M71DFiknpZQFWrne92ldkmJKfkqBXHtkSqEDP4pwXVvqJujIdPfIMqWkGvue54CkxaYm2FdLPmOYrh+R85rOACYgNDomk5yTDMcyigjo6fHpGn4zuhrKfDkA34t+cRnfGJ0bp+3QMHPOtIQqywrbMZ1UFNplXtBjAk9EUqIP7gGeQSklRUxLzgm77EocoNHDlWg3zIgA9jQ2GH/KmS5IFEQNeWfpfOyX202bwGvddMgi079D5oDRLH44JnZ32ELOFXIcKL3c5j4lnqdc8PXAH9CzQvwE9P1/iPvveM+yqs4b/6y1zznfG6tuVXV1TtBNEyUICMKgoDLMoI6OzqjoqI8+Os6MoqIIOgZwFBMmDIyYURR1VBjDg2ICCUojOdOEzl3VoeJN33DO+b0/+3urh/m9ntfzn9OnvvueffZee+W99tr7fO+tBfkcvsEzFhGca4GeYUYXLobUx4iA/xA3+Ur0PqKHWjc/1Ef82Hjc5kH2Q/N79VVX6TGPfnSdJz0Ib/rYxzlcullnOLQyTwEu22yAN8tgPRmH5fIdDkE3Vh9fIOfAHE/sEsg1YkuFfTywe19tFDxHFGXJA10s9R2xlNl7lhE+SqaK7Ud9hP9KizpiyAVppZBgzzfa4IT+kJbP/CyZ/HS7VDKBDd1/uRn+bD9u9zeLES4BfERxVQN4XcRlvn2Q4QPCwjrwuM/4dD3skQ/S6//qVzVZW+ipz3iKjl52iQTvPeQgw/hB4qU4W7F6F5WRklnk2BUKDcg4WseVbujC5do4GktUPY+ME7pigE7cfoee97XPgVShKcUPWRbj0v/LZXsb14y5HBE1VpWSDEstiC0RQT3giVKWOHvs6TFZeFbIl33Jc6Hg0xGhiGD+9rKdjHtJP5j3EzkWGLfx1BgPrHFkAR+yur4sSzzBQ9K+LCHfxWUNGIeoREAPXS19cKz07SsRbh+lZAD1kSq12n9QrTwGjS7cjE6W70KRgme703KEY06E20b2ozPW2qlmxCTPiYKf98z1EV7kC7hgfESIW8Vtnq2vQCZxRQQxeEWOieP9DEoRUUuWokLhqdrENjOiiJCvLCnjMk73mZcFccHrhvsj0rdliZD5r3GmlGXbwU/bxC++/e1vy2L/rhJDJiJ4ib6u//Zt/0mPf8QNCv7NiWPOF/0nUuYcBJt2jx95Dbe9becNDqovufhiXXH5FRxab2pzY1NHt45qk/xywov6CWcUl1x+uS697HJdRtk6ekTJPGm6th7iWZ/Oje+864TOsr9d4MzGv8G+tyEndP58Lwewlv2i48c5izkCnit05dXXQGNLZziAPbe9U/dcflk0Jx5PzSM2ApUW3C3j5ZddqmuuuRqaG8SluXY5+LRcPfBXXnUlfdfI+bEPFufYWlz+s4qGW9/Y0DrnQD776Tr2Syfukr+Z7PzCOpiwRlhXpTRV92//p3coSwHfMe6N1tbXaxy8/Y47tM1Z1z1338uZwTnyKl54HuIMiRfntpddw/tq+8j29ra8Zx/gr2RS39UZDridy5/mUHsDnJhMZ06dqmuo/WOHFwD2jRV0fjH589r6miJCl2Af+8s+B78jL/3Ms0IqbdGGZeMgdtJ28N7Cs3+rddAmh7c+L0hoW3+og9gx4cD+rGx782HbeJ3bBIdzgAaZrc99cs3JpEP2VNM2yL+qKl+M6shjTp89U/VhGT/+8U/Ug/q7774H3NvIMpP/lM+Ju07qnhMn1TWtnH9HRMXVNQ16OI1dF/9rrcXGTdeCs6+8tU2HndfrWm9dbG6u87xR+3rDImuWkM8M/aeM7r7vHi1mPSqJisOybeNTPoQ+e+6MzuOX+7tT+f8A8J9Isiw+cHZss8zec82YHwtsZbu433rzOK+5F6N//5mgdezhQOO95xwfNX7r2TlDg1wz5tvOzp7sV9v4yZw9TU8s9ry999575X2hz1D3efFt3q0n699+t9R/yvF4wZq84JzVtliAI1kwnQN6XrmvYKcFsX9CznbZZZfJB+YNc7JHNz1xZYRmKdiOtim2HCT0Mlfh+chFF+nosYsUia+3E8443d5U3W7jsxES5NSUxJb7Mh2GP6CfT4mODygf/yzEG4zZ4fBWtEuPEzrAe9IWjGCidqICnN8suc8J1wYBNug3nJ/tVF507Kx2jGRz6TEOQHYct3VMnBWchnksO6vbfOBuo/vvJE19WMyDndnOZIcdcKaWccyuugB2BIZVFgYHHvPe4viuH+YtlHGvErz8jfdzJKP+W9kFR7ODz9ggT9n8ZyR4VmQaDpSebOYzM9USLIzT9UnXyfJEhNxveBdxjawMpSROzaTHW7d4q+ZDWB+2zpDBevSEbtqGJLfngOwuebFwgI4oBKWJmmwITFHvFZ4JnVk0Qi/QdTJZvMAOJHlp3tpWoi9Lw2a6UzMBNxsohZgwITM7MPmyhJjGBKSpEj4d/MRFaGNfMyoCmuAq4LddrAO668dBhe5ab+h3MQ8B/QFchretfeBg+zgZWKBTfyurIJdgIxIZLGjFQgP1sdbhisoOb9rsK9ZhApsMWhA46KqTvdIguDhQRTCesSVTbdsoAt6xd2SoB+a3fvvVevSnfZ6e8fSvkOV4xSteqBMnP6JnP/tzge/Q+Xn97u+/Wh/40Af1kIfeIIHHwWjG2DFSpkujwu3o2Tz0BLw5B28LFnHz+H4OMfrZQvbr47xBfdA113LQcURzAhtMaOCwPxl/ww03qMO3YVKf83mfo7e9/Ua9+a1vlX+lakxsBeFR1kHoKU99qpoy1a/+6gsJfPPKe0RwqEjAY/613UQJf13X6Y9f8/O6/PgxDhnXdeEa4TUilo/cA30cPC3b/JOGEBKh/xaduYjnEK1OPmk3WMEGvtdCWwT9zLmREhEeooIvGK5kKrMognZKUoy3Zd5Y/34u+K79PgI84HO7fch3uEHWARwpz6WIQP6RtrHi9FhxWXZpSUO+wOM2IBURFX5AByN9CU8RtOGfpkGTSsm6CPbossCP6S+YG1UYAAyXwLToxTC+m2eXiAD/UG1huILsEKXN1KEILx4TGUqKuMwbN56zFo9ziQhcZCEvojPmib9d4bFOKgr0ZyzYeySSXsj3OGRzsrjL4a0UyFD4iQ6gZ9gNXpzs7Jwhdk2Y/20tpZTKl7gcl7c56PMcHrDvyuoGdKU3v+nNesPfvVFveuPf6w94yeS/u/jhD31Uf/EXr9crXvEr+omf+Cm9+nf/QD/yIz+uP/2zv9Cf/9nr9YIXvEi//Mu/rZe//Df1mtf+ld71jo9qMjmiT3vUU5WlyDIsSBIikM92gEdYUEQKhtSgsyxFt93+Mb397a/Xn/3Zr+i3fuvF+qmf+ib94A9+hb7v+75Y3/M9n6/v+q5n6ju+43P03Oc+Td/xvKfred/+WfqOb/9s3XbL+7S7vafbbr5dLXhmvKF/97vfXb8d0qA3Jzxek0ZsblkTPiLQlZmgWPePfOgjdM2V1+rDnzypD3/ihD78yWV530236+de9fskLWtVh2tra7q/kBS7vkGi9Ws/+iJ945d+gU6fPKE3/O0b9Gu//Kt6x9v/Sf/0trfr/e99v+647Q594P0f1N9zGP+WN/+DTtx5t86eOqPd87v1W8ewqQlrYEelgbUW/hoWPpoUzK3jFx3VODUUXAAAEABJREFUCsnscp0ZiAcNqht4ETvTnbffptIUDej1LEn7jTfeqPtO3asbb3yb/uxP/1Sf/NjHeJG2otFxDJcs6N0+XKCF+NU+9gPXIyCu0BxfWwCfwJTSqCS2on2GXwp/8fgBvnz3uI45HcCM2NcJp9fW9XWS4B6CAJw9d17vee972YScR4+d6rrUdupa5MAuIzgzQy72lzV0G7HkxTDisnyO9+5vWZMmkxW1TQf/6AG6AYsDuApK81AntKUtgm2hGqX7idfMWLl/gKb5dwwPdJ3Q32FeTbpWOCZjBtFUdbwgNuzu7dVvPRnOurFPLeo6DJ+jVIp9fWAeLTTFB423ZFa77LHOb+9uk8dMpZAa5HapG0jWjwDOMm0d2dKC9a1kUdM0ShgtGSTjO9hkX3ush9eygURodU2jZ37u5+mpn/lk/ctnfB4+disbrHWdZMP4wfe/T5fxkudaNq5Xslm+8oorVCIZ1tc/nXYbPvP+D3xAPoR72MMeroc/4hG68orLtZhP1eJL/ma89dChvwa5rCcX8y6utuvANWhA7z1zO80ncD16chm4W+fWk33JukLdDE+KtGCMS0SoRReJvIaZsk5O92daEH/P4TOZAZ2FvLEv2LXD7sZr/8oowkgHOgIvuGCt5lAVDt4a4BP/9YYkItytLKWOyZKyjsWV9PGhtvy4HpkqpSgi4LFV8hyxxGEoVweYse/6WQplKWapFushIhSRgtEqh9u22ThPmV/ePPvlv+X2vDH+EXz2Kd8Nm1kYK8YO8JKyzjy/El5m9r2SKsD06CsigFtUeNslMirfBZ4yUxFZ/c+bucFzF92ULOh2Il9jqNqzzabeG/zAfLjPNvZ4y7sgLjQN+gCfyBFGDGs8WYpBFRHQ7dThIwEPPfCGW2VNigi5bYb8C+aicbn0+HzTQBf54VTOd227ERtGhFJgCKlAI0uCH/qZ8trY42sD8970zLPxTplT4nL+WYCPiDqWmxTiGtHVwKHiUG3lsRWOHsNkFmrLj+sBrUQW044wglGOmaP5Lam54yLNC+yASqr+3DbAv+XqmkaePxUP8JlpMBmVcbiYGuh8qzy5XtvD0qvi5Ad9o/ihAb0bZvAPmvynDZ7xWZ+thz7sYTp2/CL5m3ILdNOyBwrmjg/fLxT7jnFb9xGhgKrrou72AdwheESvEJPnECFSF66IUNC/1P2g5RWyTlxPdOV78GOAP8tL9X/7mI6LGxN8vvsWEeIjfioilCEu/3ChquU9IqyGWqhWuCWsYf73MlZ5QpHWJcq6vzuohTin0gc+/BEd52D9c5/12Xr04x+rxGb2QeusxpqAHtCCPlVVmSIVETJeP4/I6ngpX6b5KQzRJSCVEUr8y/cevxmYB26/hJfihViVCR3GGtf9nDImAigKSJB5rHEuJNnHDNswJx1LW8/rUuR7llJt4nnUE3MNG4wJaBiPnXA5tpF9Zco6ZZo989F9AdMd+AbiBUQr7wN9WRIsy0/JVFIEb0nhQzVqKaXUeSYtfcO0IkL18o3isRFUDmDM54J5ZJpBWwQ/KZlx/7CMZO72ss+69PAUEbA4Vn0Yh31TFsKjGBqMkZYwEVFlySwq8Fj1Aoy4jJubAnqZqYigXLiHGvxiwbzaIx+wvzsnAQIYflbYYHhUvIbNUmpfxXWAb8mX4aSSy/6BueZ4dYFlxzHLVnUm+D7oKNB3vHI8KQe4xWU482WeFtj6AFwRqTkx+J3k8V/yJV8kWKyHmV3XVn3t1rxkJtt6xO+q3uDFcJO21SYHtt7LXsR+doO6x9knXL/I324nrvuLjPdyaOhD4UNbh1WaVnfceZdcv/uee+TD6DtPnNBHbrpJU3jZ5wDzkzffLH/xLkup3+Kd8GK5Ydw2OZj3wafJZRfw4RTS+dN5DklnxNM5tp6hf0cdfxnu3Plz5OSruuqaq7S6sqoreeHofGFldV3OE3zOcv111+uySy9XYX416G+6P9XlvCjwt+7bttOEGHnpJZfI30q2/F5jz547q7Mc+B/a3JAPpxfs8a281bVVHT6ypcjk/OAksjba4ABbPC99YsHLznP1z5jYhtvb53XmzJk6D+0DXvtOc5CeJVmP5yr42YixSilaRZeHt7Z0MfF7fWMNvawwbsYcWmCrQZ6fPfoDvOquRV+poil5m/9M5SlsMJ/ONaKjfebyBTjXPe7ee++TZbDPiiuCecTcXllZq7ryC/eubfDxQmkqvV3sMeGsIiM09brN3NwjT/MXRRpyhCyhu+8+KR86+69Z3Mvh+i62si4cg9Z5mXGIFzReq437HDo9wQsY6+TMfafgPuSDcWFrrzG33nobh9+HdBGHv8co3mOdPHlP3dPs7++j6w3stKllfG4UyOCzlAn7gYJ9B3xECL4H3z4k9p93uf222+se/Yz/4gV7uE3OIxFfZ86eVofthWzG3aOLCf7g3/osWXQa/sScsAwls9pndXVNmaFCv9c2vwjyf15rOqZt/7KNbUvfjXcDHRw5elSr+HgdB4+GM8yll15a95cd+dIe+/s5cyPhx3NRIeg0sDCSm885R5pXX1jl3HJgDmQmvr8i//9g62srBj/gjXgB3wtyxDNnThMnewmc9m2PsV0W2HLm9YcYH8K2+MsC2zp++GVDxBJH2zbgTDXcnUebT/frAb7yAab/z0reE3RGwFlZXZEVHiVlh8lIJuVMnpBHCBRus1HbrsPlJU9WO6GNiE1JAjoCyJxgdEqeDHsHi9YM40dEfdMYklqCoun47g3CKd6CLpgMidGTST6Fl10Om3aZVIVAFZWPKW9Ij9bJOMOR1phYpt0RLFoWjo4C6sp/Q32GY3/sY5/wPMeJBzaze2xGt1nIB9rGGjSnbP56Dt/3megjAWEGn5YlS6lwdtARhzWdkkVJGeDTOnBArncFk2Kd4DrlEGgH518QLPeq3tq2U0eZw69583NECJTgClm/ToCiWCtRaTooFOhPCDDmxfcI+phgpmedZqaarlWVu5tovS6UnUoWdU0nwLUgKJdIOTglDS5Fyb8gmRvUc0Dfe+GG9JgGGxkXujDZeiZ8ZNa3YPRqQD8DPCzQl7jvcjjgunkcLJA9Alwt9EcGjEoxRN7oCTwdgW/OhD91mgABDvM+8FyTUo3QlgYC1cDYsBwEnVUOu+wLNCmNGzxrbYuMjQLkPhy8+urH6gu+8Jvw16Lf+I0fwPc+zqHhb8tvtFt05PFTDsn/9g1v1O/9wR9pn/oM+orCBzwR6GoBvkGFFaGf7ekYC+7Tn/Y0bRG4Zyxw/ptwr/2T12pE7nPnTtfDjs/7vM+VF3HBR8GfB+7v4tDpTW95iz76sY/Lf8rowx/5iE4TEPdIAJwUYRIWhhl4pIsvvVhP/IzHa7HYwV/Oa0R2y+mFy6VtG1lnt932Ue1t362XvvDbNVY9C3VGrTfQzZLy2AF72Rb9sAAn8oRoH/mhqltGUB9EsxBZFzYOM3xzRP+lFNoa9GidaHkBmOicG7gGZUlt8ULJsEsAVfhiPoBzm1l0cd0JkXksia6NhMaIgH5gz9SF9pIpX/Y5y2hd+u62ZQkpkBPEBVziigg5LpVSeJL6A/35ATANPPvusiCJKZmVZkQoDMTPoJh3GYj2kqkeWBePN5jvc+JR0idg7Iem2XWdUsYgflq16DaWd+MzTAJfsqjBZ60HHgWEbK8pSc2MgwP3b25s1gTkyJGjJEYr8gJekMu0jXz0KHi86tJLiLnnFRnyxigijK7GWsfbALgjHhi/9We519YO63d+94/1W7/9h/qrv/lH3fi2j+jkyTlxekPr61fz8uiRuuGGp+sznvTv9S+f+V/0pV/63XrOc16k//Af/pu+9mt+SF/xFd+rL/v3L9CznvV/6aEPfaJe/eqX6Bd/4bkcyn+l/uv3PFvf/M1P0bd8y1P0nd/5DL3guz5X3/X8z9H3vPCZ+t7veZZe/P1foF9++bfq7/7q13TzTW/RbOcuHVoNXXv5xfq0hz1Un/m4J+jzP/df6au/9Cv1vG/8Vr34+S/WT7/4Z/TbP/9beu1v/k897clPg8d1PYoDQychH//4x2tcjUze1B/Voif5RC9pPejg4jnwZ5eGteQXf/QX9Ms/+Qq94qWv0C9Rfu1nfl0b65tiusrrj+OdbfP/X+YkM0b7rz/rqfqtn3ixnv7YR+n42kRXHT2sNeZYbp9XQwI1nt/WyU9+Uh993/t0y0c/qvfc+Ha9/e//Xn/yx3+iSUkdIoHfIFlaX+m00jXQTLUZwpvFTS2xHzCtTFotZvv1OXgd2tA+52D3DX/113rVb/22Xvua13L/HQ7Z/1w333yLRvy0jAJfEc5QcSV6GS0/iB0PvEaukeTb/+wTmUURKd8LhzQKUQ9FhBrmsHMA62WG7CM6zFI0ZW2cs06UyDrfnJQ3XVsP1j13mqZFl6Puuec++dB6AMEc3hrwGYe4YAlb9fL8Nu4VElNvEpyIu+5vj7RtI/urE+lEjoiQZRmYxwsOLWaszQpphU3XjJjlzZzHDtBL5IKMIkLJ2MXCMXas+NY53G9KSgrUNNb+UpqKmx/or5WvpikqlATHlHkp7gGupu0UKhVX17bquk6GXRATTL8j/1jFxgVdDeisAUaM8JrYNZOaRO+e38EXmpqQd1nURmq+ty8moS47flxf9WVfpic//vF66pOfrGdxyH4b9vW3cjynEV+nTp3RpWwojxw5ppKpVeb4r/7KrzK3fkn2pd3tbU2ws/XuzeIWudpk0ujEXXfoChL+IkjhSz05EZLjZ1OJtWwFXS6wrW01Q7+Oe4itLAWbDmrbTt6MWic9i5ftXdBllqIOuVdWVtBFo8iQr4S3tm3Ih9Z4DEWEGsOiM6oayJ3sk9aNcXuOTchzmqbVKrmneWgYb7+x7hfkB6FA5lLpLFjjWvQ7WikSPcbf0FfUgmOEiH3GPZlF9juXiFTDuIS/pF7gqcHWA3i8buT941R9VFzG475IaACLwsA30LP8uP9TS8miDjlxAU3Z3PS8fHf/gH/O8dcV7NO2jRK4BfNjm00rZHlOuV1cc3wqabQdeJT1MjK+HPir8VnOhueIUClZ/XKBDb1mGN5tnmemv4vNO/QC45oTswbktQ577OB7g1y2oel5nPXeNA04+8qX7TQ/iAXmccRn5sxFw3mcZe5to5BKJvK3igiKqHdaXmPtU4YSfntsONooxK7IIqBhzzBFF3RseVrsRYNstwEdeMwA3wMyuPT4o/utb/cZz5y8boJfWq4IWijG5X6TnEw68q99JbyMyDJUHKEF42AEdEGBMR7CBbgF8hvONI3D/Nw/fpCso4hgKi9kmFIshxQRlY6fS6HOMx/aGYMOjMO8WR8FOwh+RmQTREaKbbKKz7zxTX+vX/vN35RfoN1y223k42yugd/Dx/aJUz4wtj0YogXjPTYy6yHcAjrG6bXAdIxbXP1iwOcm+LojVtCS8D7W+GifNy4a4X8pS3PgQxEp4zCMZTX+AR+DKs8AABAASURBVJuYpovHGKN1cn/BdnyU6DKzqJQ0WC2Zrlvfy2Icn1oMFBEK0/XDpxYPufB8f32UMbp5UEiMHTjRGwM5SqsaHxQaKSKm06WCbJYvoGF36GkszAEXAOXLvlgL7RFRdcBPuYi1uiCbADZmYcddDjnf9IY3aY01//ChTXUtURelOr5ZPqMopdTxy+dQQD8qHikCe8CMddwy1vxVeAb6roPLNo0IJXo0rMdlpCKML9iTzrDroAtjjMtrludugw9FwPEoNcglrtGG4u45X+2HPxn3/f3IEPDotq5r1bRNXY/dZhoJvgkx0LmafTezKOHN7ZbTvDl2uW7/zlzyKfAazjI4PzD9C3EGCKtWCtUrwjyPilg2zFjT9sjDPCYyZV47YseEOOBS0DPAUgWPqotC/MwswGID8ESEfHlsAd58DOiix7cjlvRgUREh95t/cWU5GE/dH+cNtvGUuelcaI/cybDGu2Au+t40LXOvrXbxei2BX4iIrrkpS4GvppYRn/L4EZ+yrS2jzyqMf8Eacs8p9tL4yeFDG6hwkL8IsEAfM/YWNAh1QKeX9+rO4yJCQi7QCpQSQq1gr4vYd1x87CId97fb2XOPrCcL8gHB0/GjF2mtXdH5c+d1nsPvASbRvkZQeT+fpRCT5jq3fU4FvR8+vKWShdjS1z2Zv1g0gGeP85zDh47IcWsODz5U98H7ez/wQZ0lf3nfBz+kD/FSbGdnX/vE3F1kOHX2rPbR5ZVXX63DHOr6oHTStWYbHZJ3oLsVciF/C/wovLfQP84h7vGLjsu/WX755Vegx6K2JLyf1yfYP9x9991yTry+sa4Pf+TD+tgnPyEfDrddJ/vmXRwW33rrrczZDkmDvcKGIlKHDx2WvyjSMFf2OTfKTHKWNa2tbbBf29DK6goyL+SXE/5yw7Fjx4inC5US8m8T76A/+4T92zZcIXdaoGfbtTQFXCtaQ/dd18i/xeQviq6C0+uPYQZ8cU5ea5t4rd/gRYH3j23XybRWyKPm5Bk1v0LfJ0/eXee/+eyA2do6Utdkz38fDndtJ/cdPnxYPkyfsDae5SXIgD/Zz+4+eY/cd+ddd8lnRRN42Th0CN2t1bXuDLA+nzvEGcna+kbFbbkaZFkn5tnf/TfD/ZsNhxhnH14h33Te6PjQEY831tY03ZtyZnNf3cPasCvwajvs7GxjF+zPGWJEaAV9Tdg3+P+7W2U/lfjYIXhvsMfq2rrOnz1Tc9U18n3TnJKn7ONDq2urmhAL/M18/23ze3lBZH+coasRP2zxp8SWvp8+fUYL8hm/DEjwJ3SvvPIqbIgPtS32HMC1IsMaxjxtbGzU/lXW6lDUeoLP8dMxbpfYxLGSVier2kIPxmm6/sKOaZn/Q36hw1ycs//zl4OakprA1yo6d/7tunWzwDYz5uUcv/G4yaRTBDThNWKpo8jQBF1ZhyM+E5EaGTdQH6HRI9+I3MZnGOeTGqUEjoCgB/rKB5qBf076bdvUty8DE9QOsgzk8zpRSyk1advh0LvB2XyXgonVYh1xx9g4VkRgr/F+R7MTTgiCidN4XNJfJzLGdmJ7/vx5nWahMK1dJpMdR1z7BFbzYPgjR7YqPoYywVd1ljeI+xxaeqL67WRCt+vgA5weM2ejYkfcA9/tt9+hpilM4B2wSitMzqMsKHaoJssB3pD5HJHbi2rHJI9ADvDZKe2EkYHjTqouatA7cPIA65wE3Tw0pTD5JjX47+zuVJ1YlwsWQ/+tpH0Wv4isgZhhxMqegnfzkOC3PjwZWmRpWIhRpDzWQc98mO7I5DB/LqbZth0LCLpXaA+d9EymiNDC90FMHAp8QQJaQ03CLaOfXYoSADHfRlLOkBhbSqppizLTjypZRI8iUqIyIDsjGCOZPxfDmkfzOrB6u82yuK0kk3wQ16hdFtptFlQvNDSAZpTHRgE3DaAXIhLMevoGaIxyUF7Bh1YmnRL+Jl1LAOpqec1r/kRXXfVYff3X/zc1BNvf//2f0q23vltPfepn6C1v/Qf9y2c9S5/zjGdUnOYdtWhBsjOCx9908QZlwYbDVmhKKMa5VpuiGx78YH3GYx9XD9Of/a+fLb/EOMoBx6c/7tN122236Nbbb9W73/Mu7WHnh97wUGw6oNtelmNAjgFeAn7/9C9erx79+ZvsIwxAQpddfExHD29wyLKjYyzc737ne7S5ealWJptShAYUYL2Jy/pMxv/Gr79I1199uY4cBob2ZX8oS6lyN/YXicVvOV89n0aeI4xvUGSAmoItaFaW4hu0rONB5eA5QrT1sv2o1jEZqZG5seTFdora3hOsPc/mBP0Rmw88L1jYjNh9I/MnQXgBd4/eA1wBD2CQywBewwtYwzXobcJCuuoFi7GRoTR8pCJCvkYmhuWbM69Mw7zWdnAY38iD24OxdTMIb36mWQt4rHWAAJfpeozvtp3vcxK8fZJj43XfAN8DtNw+Iy65LJgDPW0lUwmdUFRcC9qmHJ5ZJ9ZNi163trZ4ObilLRKCDQ7TnQStIN8qC6gXOcvdtq0x1PhieZ08GM71Hqc1D+bNPH/aw27Qzs4Z7DQoi21jjYzVhsZV0GHJVFNxhiJCX/d1L9GXf/n36ku+5Pl6xjO+Ro973DN19dWP0NbWZcrswLetT3ziA3rLW/5Er3nNz+tVr/ph/dzLvlm//qvP16/+8nfqt1/5X/XqV71If/UXr9AtH3+bmuG8brjmMn32ZzxZX/rsL9Z/+dr/pO/+lhfqxd/5Yv3wC39YP/kDP6mf/aGf08t/7Jf06z/zG/rNl72Sg+5f0ct++Of149/3Uv0QMD/wHS/S9zz3v+rbv+l5+rov/zr922d/iZ7+1GfoMY98jK696lo5qS1ZtLV5WE7UfVjqWGxfbNtG9qPLr7hcA0rx3z+sfopvhJbXuLzJNnTVdneJAMIfin1akrsZudSjHwzn8askhebhQtu3fu1z9GPf9Vz9t2/9Jv3Qt/8n/ch3frN+4gXP5QXYt+qnvud5+pnv+Ta9/MUv1K//yA/o5T/4PWqaoo656SRqwzYn2VvDvye0HyL5O0xSPeKTMEkitFDgaxcd2VKbSQk9+pGP0Hve+S5dS8z45i//Yr3g656j7/umr9G3POdLdChH/f3f/J1e9yd/qne//Z0qkgbmnzdHAwlVD94C7SO8FJsyR2e8LFQkUAjOT39a+4gfXdCA43JhAzppl/7YNo1G5uguiWJH2yoy9MSnpmkZvlxzPA8DvKtra6x/bk82XYta9kly58yVgTG7rMcMkueu6UKOjcUqsW+z+v3e7n69R8AMZY4sbdtogs4898xXnQvguhBn3OffippCx2vsgpcuA/yGQokO65qKf3gullJQ8yD/xkfbdnLuYDv36FzATLoV7ZHwm4Z9y0XjMn56XgfzfMJGpkEnESHjy1LUoq991rUCzZ7YsYKeZnv7GrFBV1p5rH1zbXVNxmE/TnD5BcOTn/wkcq5VCfof/ehH1MO749+pU2w6yI1M48TdJ+RvY505d07eoNqWzpt+4Rf+u5Kc4kmPfKhe97q/FMLpLC+wp8Sue++9Vzf+0426487lrz7ffvvtdQMS8HR4Y10jcWqFPGfANk7ivfFyzDIfptl0beV1BR+1HRpkylKqPwsexdXjXy5z8q2RF/ZuL5F13KARWXp+DvIGDdWox26EMmks6qFvnThHY4C8Du/s78h/7qHtOnTWq8cuI7E7DnAmel5dWYPFURFR701JLeBjAK7ncMy6njC+xb4j9Abk9X9UpoBhSgF+4g1IU5SlqEGugj1L5gG9EbzA1gFSRKpkakRm8yOuAbzcNCDMDP0v0GFESC4SeBZqwL8CnQk5AE1K+pI2yzPz5g57WwfiPlIW6MP4CjwN0GrNV2kYOqJW8grGuy/gxX2+mx+Pk0IFuTrkLoyxTkFZebBeMII6+CjgXoUnj22ZvzMOaK0r/2bhlHXNdAdk81rTH+jU+MxfQrdkkTLkunk13gWym1ZJ8yr5eQreOfOgQC+z1Hy4HNSD8Za54dnji59dCWxK3fwan8sCnSA24IO8ToorMpVZqAm8bb2b9ynzP+kzrwt491jrGWer9rD8xjlCa2pZ8Zc6+ODHgM7D9LGp787pa1cI/UMffbm9xyd9d19Bhrbt1DQp14UdbJsLfPAoLX9UGSDNZ5T9vhAXshT5Ms8Del+gS9/RBPBSZlHbeS4M2iG+bO/sqjQdbRMPgy9LI42MtT1gXcsvj4g8cFHjrCw0VLOUqgf73EDbgLwFvzfNiKi0Ipb3UVJEKiJcgc5QxxIKK7oBelN8eIF9QCXTt0yB/iICaqOCf6LTtEJSKYncVOrHsQGYMI2UYdxsPThGGL9Lgs8FctA3D73B/rfiMQGe0VShd6FzcGXkB6UnLkTbkJ+PmlMf/Y2iTEaEshSVpA7ciICZRfa1BnsLWXRwmQ4DNKI3ll01kQr6uPFTiggNxBqCgnpiwvve8W6966036tMefK1e/gMv0BWXXkL/UG1iHxJXRDBfFrXM0eUA7lLQE/zQDbkqVR03wh/gKvDr8fZhwzTElLZtaPe4UDLWfInL+LyeL/BZ1z2vx2Gs86bB9plFS7zBHVr0JeMXzB+G17Y5ecMIX8ZZcVCHMeyxjM+1DfzmyXAF/iKCOWGeijzOOEGmAs0Cvxf2nw11827fXebUi4q3ZGrCmn+BR483fs/hAONQ5y4KMZMHpe06YtwEPRS10OmIny6OM+ZrhhyOSb0niQVgnG0Kq7CG7KDzM83107HfzCxV94JmhHUkLvTXtXUMD/Vj3jx2QJm+F3RgmawbAOWyIJdJcAQjEvkMA1pFRC3mzaVHv7BywCHA9BdiembBtuiTsRHwoqi8eczHbr5V+/icv3lrv4gMZUmVTA3oynuZKfHR+i6Z9YuGPkzcZu8q+kd00hN7FsRtcV8nx1vnQPDiIxfp6KEtHTt8RGvo4yh56RH2q5ubh3T8+MXy/LeefKg5Ycwm+xt/s/2+M6flw9m7771Hd504oVtuuYW4NFfbduQ6a/K+5vDhLebjoJs+/gndfe8pXUIev++YgvynOOjc4ZzJfuI4PCO/cFzb2dup84dpWu+7OzvyGc5hDnj9H776kH2TA08fNvug/OzZc8IkOnb0qB587YPY71yth9Y/43qlJl0r5zwlUz1zz3mizyUCPU9Zu+47dUoRSY44rTkqHsIZ0jb6HNU2rQ6hhxYf293ZU8NzKaXC1tjRNnLOFBESn8QWPXPKOZv9w/x5P7DDIbL9YsrBqvsXyDnFjmvkXNaP/ccwztE2OYR13uj8e5e14Aw66pl3jrvicg5sWs4p7euWZwf9WEbnudbhGQ6h/duO/v+6TvKiwfmJdWyc9957n6acHw2chRxij2oeF/jCIQ6FR+KC/fmSSy6Rv6F9+PCh+mXZUuXqZV8yL1PyzkP0ub/FX6z3w+x9jcs82A/8ouUu8lnLOIXerbfego1G/GJVa+yF9ln8LsdlAAAQAElEQVSbna85R1swZ/x/3J09c1ansMfO9i56P1TLhHzGvHXYcXV1RealIZ5ss0YG/t9Stx97z72OT6ytratpsQtxwPPBch/lHLClzd/Yt06dN026Tk3T6L77TqnHZgM6PsSZi2nsoE+PXcXXreMz5NrOnRb4j+fhnnN+HM645/NeK8yhKfKc57zL+1fj3WXOWf+e4AU+SylaaTp8Ct6wv3k0T/axAfqkReCZcC4V1dc9BpfCd1fQw2Z9uWN8u8wXryFzziJN0zYzj7v4mPlyfQG+BTbdw072+Q7/HT33aU981aVhPoQdCZ96ID/5f5b4/1lqntgDG6ZtnGGfwGxDrLF59gK3wJlsTE9sT+ZSUnb2PSaLjRoYyE64jTNWowLvidLjqHZ8j1sQwHoM6+A/x6n8TRvXV5golrQwOYxjhc2AHc5tHY6/vb2jFqdomlbn2HyOdmbwtl1LEFxuvHYJPjs4W91sk/Cc4jDeby1n0HRgduBTRg345msCXtDIwWtCUEj4n7CJXqFk8QI1Ct+TdeKJ48CVwFRe6XDdfUseVtQwOSNCZ1hkpixYDbyadsNETuhGhEYWEfOepch3y1SQOUvCWhIsigb+jQQ285ylqAFv23YkzjMtmBA9ZQ9Z58gVEXIQts5AWMdHhDyJ24NxMqKRJoRdYNuB4ibr1nwJ8PQPGgbXs1Q8PCozFXGgC9pHcAzw5olsHhyYPGHFYi36zCsjlrIgl8pSJtMbkWvGQc+URWVADxHBEFqd+JIVe1yAIyJU4KPkcuwqCdcEWexrGKO+aFnjwOIIi/4rX/nbWlu7XF/z1d+vAX94/et/Wx/60Bv1jd/wtbrmmmvrYfiJEyf1IA7NP/0JT0B/o0YFnFgmaYBejzzLg4CA75AXygk0n/XMZ9YDoI21DVnHn/20p7FI3yDz7gNAhuo+DkPe+773693veY8CfkdJY4RGaPBDxj9Q8SJlmxZ0mNCbE3yf+OmP1xWXX6Zf/uVfg68N/cdvfKmErpMSgQIELogskGvOXLn7xCf0dV/6hTRK5mFpi0G2c2aiy0FZUkndpcH/nGRG0Gce0DkoBaAi4BHcxmN6hi0la3uDro07Apg6wLyM9IEbmNrndsaHovIyMN8cHxzkF/hn9Qn6DFYLuJq20XDgJ7DDZ6zPnluWr8FfIsBI8bcB9lgMpiyKnvuOKeY1mEeeU/vEHNOLWMJHwBtyi2fzh5CQDUQdOTjbU8/iYniFcMmiUgr9hkIuxnXYe6QlDMDd8cv0HK9AopJZ52GBjp9Dqm3unxInZ8z3OfORZiU/7D+OYdV3iTNBW48dB2yf8BjQMRxKAN2ogl5pBgqe0Gve/xzq0ad1M9BuHkd0+IwnP56k77RuvvnDetvbXq8/+/Nf02/+5g/pZS/7Vv3Yj329fuRHvlY//JKv0Ytf/OX6nv/6b/TCFz5bL3nJV+oVv/Q8ynfodzgwf+1rfkZ/89ev1D/d+FqduPVGreluPf6GI/rGL/ks/foPf4f++GUv1ub6CofoX6rf/aXf1e/+91dTfle//Qu/o59/yc/rRc9/sb79G79DX/ecr9eXfdGX61lP/1d6yhOeoid9+mfoETc8Qtdd+2BdfsnlOuJvUBC/xDUiwwD/VGW/892lZMoyWzduT54v6GOB3jzfzp47q9O8kI1I2Z7nWROk1OMf/0RlhpyEWz8R2B3FmpZxhwI/c4+fpIhA3wW9q14LfJfG2uZk1XFtm+TEvxLqMiXxHcFnGiVTbdvgC0WTroVuMhQKsbwLuIZ5V7LIc6LQ3kLvz//nn+tVv/k7+r3f+QO99o/+RK/707/UG//mTfrAez+kE3fcqR0OUKesuSvgXmGd22ONa0vqMAnvFWxA/Dcdn/nUJ+lzn/JEfebjHq1HXH+tPusJj9ELv/Gr9aqXvliv/LEXaffsWc2JK3ACT5L1qHqNuve+e2U/jQiN+KB1ExESH8fNiCDuldpnGSJCQ7XVqAVzp9YZN+EFwTKZm8lzZI5tNtaJj6zp1nCFpb5vPkph47FX9ToQe2ZsovwNogX+nKUoM6ExyH2eK+Z3wSH5PvPe/PXgHoyLuX5hgzLYVujYsIYZ4clwsAq+Aq5ebm+IYVmCuoAeap/XqogkX1glcV1ZrqckpQ32EpftbGjzNSPuLEwf/Eopoyj4lxnaw05NW+QDCBMIxvbI1DbAjNKh9XUtkH9A3jkvFjpgBd/B2P3pnhwnBvCePXuGzdhM9u0NNgJ08wJgn5ddH2Ne36wGX/CfiNjePsfL1SMqJfWud71TfqF0Gy95z5NnWf9XXHJcL/iGr9Y1vIh54xvepNFr7PltNWOA6+N657vfrZs+dhMvo6+qLwQe/vCH6wmPf4IObx1Cll1tsTFaZ2NnPxixU0/e5jxq6fMpH4A0TSP3dcQyxzbhH+63ri3XgjEFm6IKWUcjukNtdYz106Abw7qfoXLML1mUyFTaVsv+QRPnXigiCrZ0nEjJOctybMp3rzFUFFjWuKig3sGo5XoyfkS/hhFXZqMWGxdomU6m8Qwq8JQlKy8D9jFPFV/FO8r1Qj/gYBlrsd0iovbZ51wpHILQCbmRx6B64a7qj6adIBnpiYg6bwbLBmgpRbUkvkOf17sCvrbtmDuzA5ypQpt9xHp2fgKqKvNk0nG41PFo7AJ+0IxcIdFBi17PEBN6bDrBbtv4S8c98AtIa4HMfokyI77ZviCB31ET1sIe+0mhkimwyvzDHrFgrvn+DLhBzoMjAj73NZBTGq7A5wSeIgK9DjK9AfoRoSxF1rO4BtuHe/3AK6SoYlHa5/C/YD6N6GhZpMJYxwXrbQQfwDLPPXCGb9sGmEYRqYhQUoQdzXdmqbyE+Ee7xw3GgcoC+AGahrX9e+R2AVK+jxi5gXZIMm1uGtAbqFUylRTPA8P2xKr759ABngzDeHQo4aMwj3xXuF0Vh+lHBPIUBf8gCf+pgs8OPIzA9r67D7gFeoksEs8uodQFnOZ3yYPgf1HxL6wjYtGUmFQKcw2/MF8RoYJs1gfoNVonkpa6U+0z/YigVYgcwIzkzqMWyFdnXKTk/lpkIJkHVEudn7RXfKBwOxC13/eS4EMW160/07IpaFb6Bx1+Nm9+LCUrTzTf/8lMBZ1Qgo2ohR/391celQKIWDsgQ+ILyMCAfjFSH7AnrEYyLKnTIeOhzbz50QzIzzzQ5kP2ER8YOAQSuhVMBlphQta4f9snb9Hf/sVfa7F9Xj/1Xd+ilzzvP+vSi48DupBz2uFAz2AEa1CWH9esowjXZC40jtCUL99HBXz6yT5ve1lvUsh6KNgysyjCssARfM3ISXti80jd+9eF1/ID+l5zPVdHtBJhHNDlXkrK8OIyP14L5+BJdF0qjVTbtXVui8sw3BTYoTdu9GWfWkDXYy2v56fH2zflfuKE4c2r+RrQpwR9SR43cje8S+s5E/AEnwNzjC5UPciyD8gVsRxn3LXAg/sqHLQGnl3igH+Dm2e6tKxjCT94AGVZDSXyjNjbMK730B5rZ8j4XHd7RIAn8K+FLlwNc8w6KJnVZ623KkfBNrR5bEEHJYlbyOf+YHAoZHtZJ9bd9GBfMSCnoGO9RAAVxsMdXG7/h3e/n/V8S/fcd1/929nnzu/IOrA9CrAjfprg74mt/ra77e6DTv8Jrz32L6c4s/C5Sdt1yiyYaGQdWFGLHP6W80XHLpIPJb12OMcMdHqc/ffFx45q69CmJl2rwWtASE1HrgCtu9kb38f6c+Kee+RvpJ8jp3aOdeLkCZ04cZe87lg+5xon772bc51zOsec8TePLzp+HB7E/By1s7+nbXKuc+RBb7vxbXrne96tk3ef1Prmui655GL5HMAvj/1t7muuuVrXX3d9PdPZ2FjXYx/7WF12+eVyniR42zy0Kf+97uuvu05XX3U1ftzpHvhzbEz0OuHcaZtD0U9w+G/dDdjfeaPpee52nBP5JUODzeynA3rwXHA9MtQQsxv6Cjqco2uBc8BvVlfWZP4aco61tTUOSA+Rj0+1Ar0Rn1ohr/Y493XofG9/V3fccbt8zuY/xWIe3GccIzSdA/jZNnY+bp78fP7c9lJvxGfzu7a2rgHfMZx17X3u0WPHlKVUHZnvgblXeDZ9PzdNq42DQ/3T952u+eqtN98i05yy9t9xx13wPtMOh94jucTRo8dqDmv8VWfQ29ra0j5+RVU+nC5tU89SzId5WOf8xrnJWfzDvr6LfS+95FL5/7wyPuOd9zPtsxfYwR4eJ66z7AFn6BW1chB+Lz40Q5aU9+GWISJku+/t7OmO2+/QLueBmVlpe807xeG5512Djicrq1pdX9Phw4fBM0XXp+Rc3PKvYaPEnn5Z43liu5vXbfJq8zQSi2wX227ER+zXd5+8WxVvt6L1tQ1436vnQ27332U/jxzbFN/PkvtPsHnbdthnmbOBUqU0cpywLIvFrM7h6XxKTJxrYH75DLMUYiE0DW985iczsU/BLvuas3eZkMPZp/wiguO1GqsjQgX8EUwED46UfafF3kFgsQz+crD3WhVED+yVDyz5f17qczae4zjWzagNMCNBO3fuvKZsdstBkLiwYDlI7HLg68DlgGIDbWxu1IDiAO1vSXmSd12nSTuRnWFCYDGMHcF9npg+bN8jmM5YzD3RTd8TywHdNEzXfytsTr+T3gY+8IvqWIbdJ4FcECwgoHbSKbJoygK1yySzI+3u7aouXgSoUVH/edwOb768MM+RccFCZPiRhGkAzsGx0iFSONga3vy7bxeZRzv6gSnMs+F9d9PImELgigiC3qgqCwnOLvwEk9cOHbHsE/ekbYWJoRCTZK4SybiBybVQZGhAth7+PEnaDl0C6193WuWtmvnpCaqmu4AGKDRW+o1KZqXdEvhHJlZE1G9WtqWVg47pDcAO2LtHZuOoheeBZ9vezwkPMyYvN0WERhKo5O42b8IXPBveOKxnwUSU5EB8zVWN4DOP1rNtMcc2I4hLpCJCmVJP0trAZ/qBzlKSgLkhH1T618QEn4DJL0FMYw0/+q1XvkqTySX6T//ppQrGvevdb9Cb3/Q/9OzP/zw96tMeqa/4ii/XZZdepj973ev0W7/zaoIuAYtFb2F+sJ+TcEhJ5jdCLTZDTfArPfrTHk3wXhB8z9SFeIdDvW3mwQJfWWfxetJnPllPfNKTtD9b6BYOPfbRDyzqwgVKGVH0UhDpbBMvKDMWjkc87GEasdm9vO1/3f/z11pZvVTf/m2/qLwQBBmcGfXX/BxE27bRD//wV+n6ay7XZzzm02Cxci3r1AuMkwTfS2YNqJ4vLsmz9WL5bIOSReIhwpoM+Z/9wNg8t3r8Z7Be0I/bXFSvUVHH+CH4ETJe2z8iZP4KvNsHmqbIflmwJQoAlp/gM689fmJ5ZiyULlN0MUefpg0I/t7LOAx7wV8tQ8ecbrsOuVVt4hjgRcRvv91v+AX+Yxk93kThWArTFj4zkROxUlKe78ZtWMG76coX8DTuAgAAEABJREFUlYE5xhCaQyVTqZD14/ljf1tlYVyBl1qfTFQY7+RjlQV7pZtUGj7QcLwzjyVT1sMoIddIscdJiW2ts4bF3v10Qymw50BiOVQebU/rygnIMiZLpnUB9uHXPYhYsa2X/ex/1P/4/R/WW9/0Kt3+ybeq6U/q8iOjHnbVhv7FY67Ulz3zCfrOr/k3+pUffJ5e94of01/+6k/rr37jZXr9r7n8XL3/6X//Kb3yx1+sH/+u5+qbv/Lf6ZlPebL87atDxHLLfOrsqaoH+7NlK9ajnR3BrMeAextn5MdAe88cM5/uc5t9X/S57ntGyv7p0nYtPtvKc79DHxPmtf1ng8PKzc1D9HWUlgRoq/6Jr0c84pGyP+zjQz20FsSpFR/04renebG6pOuf4R8mJ/u0eVk20IStLYshIqLq28+ZiQ8utMAPBvCOB6Xn2bAliyKi6iLEPXPpJ9jT+JfyqfYX5kGLPCv4ye/9zEv0By/7Uf3GS75P/+1bvlHf8G8/X894/KP10Csvkfa29d5/eqd+6zdfpbe++R/1kQ9/VP67hgNzJdBjAfeHPvABBbw86iHXqWs7+eqZq1kKc6+TeV2bdBzKr+rkXScQcICvQKReyXgaNIAr4JlGPxpFvdsWC3BhHmLpREoBFRV+SqJsOY4cOULSuI//Fe2xZoprRIcDxf4+onvP+6ZpWXenylKAEMnrDLsdrvUR2DmJI3k5/I61z9+ysBxT1u+zJNxZEvZGrWP7EdvaD0optA3yfJ9wCLtAL4VYIzLDiNCMJHQpoxQRvHRdl/mwToxjxiGic42SSXtT+XPfnHghmGnaRsE/0zHeAVnEsw88B3gY4FtcA0muyA08r0dgSib6CHBmXTcCuHX7LvY+d+aMVtDFQ5ij/tMuu7w0sRkco+bkVwv0vY9usxQojfVb5xcdP6a1jTX520Cla9lEbujQ1mE2Aqu6/iEPqRtQ5w+bHIqfvOdunaB85OM36bqHPEi38yI54efnvv+7dA2H7n/zN3+HjrE9OrJMyXp/9KLj2t3b1+fx8vhS1kTTedxjHq3LLrtEp3gJ02ObAZ1kKVX/jnkzNlXG65faEdaS/aLncH6v2qRnDescl9GT734e0YPHdE1Dzodu0ZWAK5JGfDjwryyJ3xYN9NkvB+uD/LJhjJ+rjlhPC88AyX/6ZGDsCLy4BvKhkfuI9jQu8TZtWeKHT7oYRgf9A/yMjPX4OWuN12DfXeiSaaednkGJkTxnPY8b+wXPEUGPFMGdj3kwjgGZI6K2W26P5YlnyXwXZISzitmx3DwYTr4YJ4VGGDCXVJQJF1nw8xWF66Wgo0aqcPyMwNcaVNnLV5ZSx9iXrC8Bt1gMatqWdWhVyRzx+rzJizqhtyn+ViTWjJlms32ahqXfIsdIGdDRnPzafPTEO4HP/PluGpAX7KrBr7OkkgbnQiHRVhSRde2yrAvmqIE7YO1/pRRozjXFxhUny2ABh+mN8OYY5GJbglYN/jrCT6AHKRg7VYBfXIabkj+aRkSoIKd9L7PIV4+vjTBqvfreNA3jZxpo96bUOjFuKWBxlOU2TIFHw5csyMMY1he3i8sw3GSZM1MFmlnSTVrgu8a5AD/IKox9rkH2ylcpUDKsOVK1X0QgYxq86mwYFvAyAIfHoI+WsZbT+m2YX6SPCuRQacTZsObEch+8D3DQH+hpDh88as5LNvNkHMW0oeV7Vr4LIPCBfioxnnps3cN7z32A9nAwt0SsG3kWgAYXeAIb2GahlPGlQhGhelUgIQf4aXDrSFvSXzJlVAN+Rlcd4z4p0MGI2UclA/jUu+FckkY+AgXFvS46uKjTYTyhOGg7uFUW3OYiWS4BM0I/grZM2gCiHrQLPmFC/+saNaDXEaZ74qLodN5eACjUe+LkQx78YD38hhtYczfJ73uWo1E7Z8/rH974Zt3xsU/oi5/+VPnl9/Uc/AkaPTo2zoiQ7SGuEbojNKxLtzXY2PWRdrrFMD5wyJjlQ8i88KN+PCZRkFsjUiWLSkl8y1wK35zLMg/ILa4AVhVYmrLmnmGd2uHl24isAzQzUyYVEXUOGKZnLkeEzNMA3ILnEXx+jgjZxyMO+pFxBAZS0LZPj5qwZjumWraCP6L1qlvDgJTPCM9FJSn0W74IM1khKp5KF/80zf+lx2X/iP5KHac6t9yaBVxZZGESXBHg4zNlv3FhPOKqXjA08sDH4JWfEZwRDADAfLtQrf1udmmg4bt5i1jCDsydHj6lkHWZGeQja3Uf65zG+cxg3aGjEYKlpNqulXMo6yizKBhT8APYqnoa8TfDGpe4IkIj4wd4FDgMR5Pe8+GbdJQcYoCVHV7m33nXHfrELbfozrvulA8n5/BFuqMC35bH+y/HrDlxzm1bhw6bEvvdUzIPPfHEew/ThqLNonXOG66+4or6zfAjwE+IU6QYWmP/c4wccWN9g9xhTT5kdX41ELj8ZzX8TewjR4+oYW1y7n4UWB94+xD5Xg7jr3nwg8h7trRHXPeXI30P+PQB++7enj70oQ/ppo99nLi30HxcEAMX+vBNH9ZNH/+YTp89TTlDfnQWn97VdLan2Xyf+1THL764HnTecssnJd6O+VvSxjeiiETH1zKHrXPvG/zbgpdefql80DslZ9zmpYD7ULW8J/E51KRrtbq2qkJun5nCzNXnOmL0BuvsnPxixC4NcXoNXR05vMV+dV5/i/CO22/n5cJJcq1T1R/Onz8n57w9sdw6sr479GNFO9f1b0RnFvmakFP26NL5H0bSnHW6lKVvud9t586d0znOJxK+7Gc+YDUPnq/mc42cenPrUPW1GeMVoQDWflT9bRy1xYGz/bOHp4wC39N6ljc4r2haGa//3G9dW+DNuI9woH5B/nPwsIJ+fEi9QA8z9KGQsqSWPrdQQvMwea1p73KmMqBgr2ET9s8hVf0Yb2lCuxzk+wVDQd8+hJ9wgG24GX7itXFOvCmlOciZlroybfNpmqblb9pPOa87f+aczpxZ7mNHZHU5wouipm08jeT/KNQ62+GMbkqutCDGm+eua+W1tZSsdLYYY3v4G+Q99I8ePSo/O++xzy84D5oz1zKLMlhnmO/B/eiRY9h9E/9Zq3gCPfhMaU489dzviJPe72eEFow/feZszdcbfML+NGWeNl1LTBjxuZHcEL6wo/1yY2NDtsHWkaN1v+WzwapX+Nslvk+6jjjTyfFvALdl95i11RU5ji3Y25ifiFAx3+gbFemBvvKBZuCfk36L40UEielQN9d2urbrZENY+XMMbuNOcAwnrgOLi+9rBJaIkP958Z74UIq2UlLbGHt7dxuHHjVnA3Xm9GktCOQLnKyBnhchb2w9QXxoVUpRZtZflbaT7DJRdtng7zIJZtAvWQSpgyR10IzA6HbT2KffzruALzu+Qio4aws/k5UOuRaKxJlx0v29HTaNO3KwsRzmZSDIzOmzM7ruPju6J11E4OSDXHfJUqqDt+A3TtG/TwLjZ49TSB10C3DGb7ziiojq4J6gncdGasGk8MRtukYeNwIDYyRwqnqLCI0EpSmbFevBvBmvx9AlkRg3TcpBevVgAokI7L6ecQCo4mXiW7YCTTdEhpKOGhSQvTDAbREp4x8JmB5eyjJoJP1eeDIZRd39ruvgiogaBKyzjgWiKa2yMJaFwjb2JrWCwkcEChqETQZFBHacac5BhINERmqBrxTam7KU3bRH7DqZtPq93/sDTaetvvVbf46xqQ984K16zWt+Vjc85Co96NprNcH3PvjhD+vB118vZcMb8X19+KMf1ZgFraiWykfw08U3aLlaqJ8gQbEfnz19RqhWDop7+OHDOCS/nDfkuzt7JFHruopEes7uxwd+2XikZD5D/CML6pFndbKqDd7gPuiaa/UvnvIUbfFW/QiLzct/8RVq2mP6j//xpVDU/b7UkATYrj2yelF7//v/UXvbJ/X8//ur8YFRmSnDyBc829cMO2AoqMrzNJHT3S4RqRF9w45GOmuxBoJeF9ocqCf4aseC13WdRnDRiyy2c+KKA2XE/3v0vq+euTswznwan+/mycV10RcBcu58jMoUNbFPIJ/hXFr83/TatpHjgYDKDOYHCyD1iNDEPAGX1CNCfBTGCGK3lVKUmYqIym8L7LJf9VoQayJClqlkwcfmLJ6LKk8HP5aj8ZhIgQQWxmqLtZo0rMo813ZJyXjzbXi3ZcnalqXwGHXORC7vxhsRS7lCtd82gm1lJs8pX4WxBZ24BO2OV7aV57h5t34XLJBOEqfEFyffM+bG63/9ZfqzX/oJ/c9f/HH9j595iV75o9+vl7/oBfKBm/+cyfO//qv1FZ//TH3mYx+li49uYbNenn89+hjwB6Ff8+K7y8hcH/E5l6DPcq5xeHjPffeYTfXEh22So13mwchAl9rhH8hZslS5BnwnIhURKpnEgwZ9Tmqi1mFLx/s15sNhknUn4davv1VQy6FD2uSAf21tXd2kk6+IqH8f0fHzIx/+iJzkwGrFb1vvbG8roX1+55ysP9OvBR7r3bJaoYERRKl3Y3aj1ANXn7hHhDKSEgrf4R9ViGZKyPh6+z4yGi4iJAX/lj9HaC2w1QKYJXaplKbO1y0OSR/78Bv0xc98hr7ta5+jF33zf9SPPf9b9Ksv+V49///6Cn3WYx6p/Xvv01v+7u/1xr/+W/3NX/61XvtH/1OveuXvaGtzXYcptr/1sJzvo+wz4vKce8rjHi3/B6xrbHyELA10uZl9yqhAFpf0HdksSy2sPfYp4/D6kSUUJbViPEjmX/k0ncCv7dN+eWDYJY2CX/Tq8anp/q4mbQs3Qt6irmnk9c1Jq1+cHCERLFmUEWrwedM0PtvfdrRcu6zxAzr0/LIOB/RsP5uSXO/usl6z8XJCOuNAqWcDYN2al4Rn4+i6FrZG+bL/uM06iExFRI1dc3KEzEAnA22pAWcaoFmQuURhjsw0AU8Bp+eFYft+rhX8cR8eCsiDudA1jYL6jDk5ha+ugTZ2f+TDHq6nPPnJesyjHqWtw5usb8RMcpQBPff4xkBie/bMGT3oQdfqcY97rK71GkLO8fBHPLzmPDfe+Hbdzkb5EBufD3/ko7qPNegf3/52vfHNb9Htd9wpfyOmQc+lFF1//XU6eeqs7gVmRFcvfcFzddmxLb2ZlzaTZK3DLj307r77Ht1444165zvfyQZqT7ffdpvuvPMu+ddE/TJ7jgyWxXM+IpQUcfXwbL6N27qYw6c3yQXchnV/ZtaYmrS1XaseGVGqRmgnWm5YF0smvtBI8Gh8A/fRhoGGcRZkcQ5nvzbeLEVzYtxAf5ZUoSzAt0C/A+OCdoHbfT22iDAlwTellNqbWaCJTYAvmfhkA/kBXKXWR8aZN/tMiH/IPEryuB65L/BHF63iFor438uI71g3BVqRoUz7GZxBM8I8jXL+NfpZkueJi+Ww35j2Alo7OzsCtQbwWR+eG/b5gizWhxTaPYi77nccd5/59BdajI8YeWUAABAASURBVC+hb9yeH1TlPnGVZC6Trxuf53djP4UO6qsw5s1yr66uKiKI112N1baRcUQEcMOB3oo8zmuT72iD+SbGSZ7TpWkUSokx5s+6McxSL6FEJwXmDNsC27YN+Mb6WxM9h5o99hUX6qJdoGE0YxIZIgL9jAd8NPSJtXVeebO+zG8pyfMyHjGa1G0wm1WmbIsK9EaBOlRxLfCpqTfH3F03HutjgIEkn44oS/spwBNaeH1kfETIdpgTF5I6TcsPyC2jHwZwWp6e+ZCJ3sBRsKdLxZ9BbBgMKvdHFiX00vigv8IauSDGZSmasvGfkksuiFNz8MJMHWPl9/iPZTeiwlzLklRHDcC6JHiXdpEiQoEuPX5gDoprRCZuoIJ5KiO+0TM3evgW9YiglQ+3BP/I4ATHENRoA6lG+JWQp97Fs2Q+rP0eOpkhXxHLu+tAVZgIxsFrxKf2SRFxf+FJF66IlHEn/XCgiJDrsKXlNWL3Zc0/E/nNH2B+lLUTEWpKqc9jHThii4XM52i5zTPqaDMV8NaWgN2BQ8WJ1rpGX/xFX6BnfPbTwNVL6M9/tu1d//g2Peb6a/Vz3/cd+vp/928qX4yiu0cfIDNNfD7BWeDJd699DW0uBX6ylCVs5Uz4Xi/jMGxlk3bLYni3uRTGW37XDTPAbz34IVb38Ga8nvcduVdEIGMqIup+y35ofKbhuxTVb8Q1oANuFb5lvXE8noDDOPvqc727ZV4iQqU0mhBnBA7zYpoua2tr4BxYe3kJfwAnrgAuuHu8SwcN89gyRwGTi9sjQo4VxrnkUWoPYC2bXc7tLpEp4xSKWN4hwMe5UEeuX+NRJC3Yg5+Wv8ICbJlcLHePDzjGOpZ6z90jr3UMWLWPaS2IVYYFjUpJdeybOvQTGUp4NoUBWwzoMSI0Up9y2O8c7v6xBqIvIqqtTdNxxf3iKviDi3EM8OC7aceBlIDI8s+hsclBqvfY++Qae+Q4vp/h8PP2E3fpVtb7u+66S/6W84huKh7fmd/G62+yGlGHDKY9w3dmxMUZh6Xmx/JfoFUy5cP0Sy65VFdefqWOH7tI1m9BhlXs3zbLHHAE9x5rVsE/J+wj9sjtbr755mo7H1CueL0Bl/MQMdZ5xfHjxzVjHTCfd8LvDuc+V191jS5jzy2FLrv0ch09eqweWorL0bPHVt4b+dD+gx/4gN77vvfWPOe1//O1+sCH3q/TZ07Lsg/ENN/fRQ40x3Z7nKXchW4SHraObHEIuo4dC2vfCnuQTTXofmNzg7bEf3vZVzrym529beJLrwm68uHsjDzl3Nkz8qGm/aVrO2kMlWzEIG3yAmJgHno92EMfJ0/ezRpVDc8LgVk9cI/AohmcuU05k9on917RYXLH8xz4RxRN0GvTTFS/nIIcUmgPfbrcfust2ubgPojHO8BDVL4so8/A5qwXq+trikj4HsE90er6qkGIAXOtrqxpdXUdPZ3XmVOn5S9i7rKnuv3WW+WXcQv0e8gH6iud2kmro8eOKBtwxaCGuTrlYHqGz9lv5vjL3ffcrdtuuVUjPnn6vlN1Xvjvt9uPF9jWLxiM8+hFR2V469n+cQv02q4jB96Ex1VJowxnvneQdY7NfIi8Sw7udut5QK9dO1GLjxm/9W97OG6ss4e0P+2wZ/VvLSR6vOjYMWy7UV8I+cXLAt2YzhRf8G8zG/cq6+46NjtWYTd17uxZ3X333TpDjt22LTllV2Xa4gxnBb/u6pxPeU+7hp575unu3q4W8BsRNe5hXU2A815qnYPxSy69VE3XKjI5i+jxg30la+uA1D1rvg/C13l5swDXPv5VCrDYz3tV++HIpA/8Rdw9l4Wuzp07y97gfPUhmqUg5tA+MA+n2Mf3kTbDesyUnH+Ur8COyAV/3aSr9Szhjge0OEo/oAz8cxJ3MNrfm2K/UXaqVYLhoc1NnHMTR/EB3FjfOu1ySG0nyVKqI505e06bOIaD+AoHvRKBgM2ng5hN5gk1J/h3XadLL7tMniA+cJkAazpt28nBfYcNh3AGO9LO+W1tM+GNwxOt4Ih2DjsM/lMTGPcZdk4S2uPYdiDD+der7UT7OJhgwG+E2g5n5U1ZC88i5JRkcnCYNgNmwVhPUOPKUsy+IqIWT3AvgIapNHD+nmDnyRyRigj5apqC3gaZjp8NT4PMr3lZZ4Kx1sq8SlHv+0xwyySuiNAAgN+IGWMDvwMzxhO36hp+rauqNw5F91m0nfSIieRAY7qGtTzT/T1wDUom4zDMoSZl5LLNdMA7MC6gu6jyLFTaRjSzCAzA9bqg20xRL8qSSh68MJvOQCC1HUChiKilKS04RhXoUqFrFD2ADdwlwOTL9nd/Go7eHn3a9wRP7s9c0lrFP/b39rUyaTnEaXSIQPYaDp9On57r277tF1kMG915x0364z/+GX32Zz1JD+Ug64O8AX/j379J73nf+/Wmt75VTkJMfYyiQkAeTeCgLGmOvPCmsFB5sUp4upgF37+CdOlll+rue++ugdYHgRvrGwSzHb39He/Um9/yD7TfqygFuVIL9Gi+jdp+MiLTEQ7XGvA9/bM+S8+gPPbRj9FVV12l3/nd39Nk5bi+/ut/lHnWUZZ6s09ZrwsWgAmLa0To13/t+3T9NVfoYddda9SUwHeWNm3wuQL9Adr7+NI+i171YcYBqCwJb0ESN2DXHk0jfdDDbc6i6DH2vxlzwH5pvhfMhSnBfY/563m3j5/5UMDzt2fRzSwVbynIjWw9cgqc9h23TbpOEVHL4EaT425dRyRPqr5Yiv1tVNAWEbogO6DKzApjYMtT/QXuLWdEKMK+PMr0SkkFgD06EDAuHkNT/bjfOu3QZ5ZS49Q6yf8mcW2V+NYSe9yvijcU0PZzZJH5N66kLaAZEXLdxX3L4vlCMeOSIuAH+AKtCPDxLK4sRQrhJ4tqP+t5FNzyw/Qsm2WYk+TaJlNsuUeCYd3POGis8MQHQcc8+e7i+v2FOek4VtUALUCXBGoDxPjQbDZqe9AeEYoI+dCtxhGSiYiosdffaPe3LyzLCknF5uaGnFx22Ljge5PJRBNi0WTSyYu064Zz2do6osNbW8Af1oZ1zXjr23a2/kpJlSzVL6XQgGz2Qcd8+1zCQ9LvPicx4vkOXoDNmRtt1/Kia02OaVvQKJm6j6TO4wxXixCR4k/SH1RAId+porpREaY7+PGgjCoF+9HecF9BviortisHxTa3vj0gIsAhSvBD2LaXL558q+0e1+DrS7kL7e4NRYbctrG+rs97ypP0n5/zpfq573++Xvvff1J/+LIf1+/99Ev03V/3HH3mIx+mb/kP/77KKoV0UOasp56v4ooIHeFgdhd/MUSPjgZ8oWcuW0eYWRGhkulqrUekpFDBjgNx18Vz3vO0ANsz1z2Xp/gerMoyFHTgdbplM9Vhg5IJX6EJdctS0NkGSfwIbdcXHBB1+Ir1ZV7sz/YN+3oe0HDyOcfnPd5r20DyLK6SRQk+j+dRyfPa2jrVUSJWez54zAJZHYNMy/b3vDEO/713+7/rJVP2BifQLf6NuIpIWVeOoSMNI8CWObhPSDrN4zB4rs5kOgXgTdafrUMbkB/ljdM+L1xxJGWGrDtE0nkS3ne+459098mT6AafmM+BFwl6A56CrjoZ9y2f+KRuuukmDsDfpvd/4H364z96jf74Na8hMxl1+vRZve4v/pK15x69893v4kXxruzzgsAgS5JsmqdsShfaJ3Z/6OM3g7upuH/h+56vFnn+7k1v0YIYUhizs31e1v9jH/s4GcdZNuD+s2eH2Sx4k2kdWM9FyTwckCc1YsM5trfsntc+MGtZP/2n+xY11qr6U0TI7UJvjlP2k8DLLifP28BeIz44YtOUWIe8BiFBqMbApm3UMsemJP0D9EopWgC/wPcGcFivxluYP5Y/oTUi2wgtw5vHETgfLHls200AH60gWo1BiBuas56Jy7J4DGiAG9RkU/t9ILSMTUWlZJV/eY/aH8mdMhKjXAdVtSFE5G+5KdwiRQR4R2WCo2TlI+KgU8trQBclEzpNzZ3d2nadShaNB/gLenBM7dGz9WFZI0Lmf45+PF96dOTStoxDJwMvVAo0B/BnQhtPcr/H+246A/i9PkSknGsnMq2RA5tD4zXsiG59N3zEUh4/G7aHn65r3VX9xAJGxLLO3X6wYM5f4GHB3Jzhn/aLnjqWYSO4Xw/Wqyye98hqnKura2rxh+HADyJChb6I0IxcxbTn2DEitORloL/RiOziMuwI73QrS9I+0mrJfB+r7jxnF+jHdssmFRSAJAZNsEHEclwmfSoyzVHgSMkvrJL+eniB7hfQtXwJzyUboVrQhpZjJSqKSAGmqP9oG8HDRtoxtUdOHhVR6ECT8O4YPHA3/4txoZKhAm8FPNw0ZkhU7POG40FpXmkbYCAiKs8z9GQYl4jAVxe1PcL9C3gdlKUoA/5G1atkUfDPtqsN1H3PUmS92uf83CPQAh8EiWqBXwDUo9c0fwAldFCGEhyu0qRS0rdaArq1ckDbddPwPQIuKBee3VZLSBFRi3GLa8n/CBsgChrqJ1TpAyvaBvQsLsOqDhzVYPeEn8ylzG437wMHQR5j9pKxYmxg63Vi1EOvv15f9IVfgP/uynHxz/78z/XHf/ha/fVf/o3mHHS9/Ae+i5fn36CLjx5B1gJFsKKbyKXc1pnXVt9rJz+s0wv8RUAQMSqLMBEU6zVLUYLDvsiQWi+lUZaiYv4Z5745+cA+cdRroOdyRMoHNs7ZErhSkgO1NaOsxXxZxyYZgY8gq58VprIshnE8Nx0Bs896EgropgL8SZu4mqZVIY+ICGWGfCG6b7VY7oqbJ/cDBhw4FEoe5sQBj4oIRYQK8kmhgoxZlv5nPV3AMeDrI344fgqRTPAxdoKtIkK+3O/iPuMS7SPjpqxr9vMIwwX6GO+PMaFgvgyKDAzoz6ie2FXnW0SFHaHbtp2sG9eDMXNilOfd+fPnOTxbVN5HdDpQfBdjG9bPCWtURMg2M4/Bj+qbGGLE+BFhUFxvydMC2oCoQcfhCv0jMrgKMzU3mDEfL77kEm2ynm8cOsTYgXW0r/lBZmElCJ09d54D91vrb2ibtv1kRA7HM8fdhnVkin338aFSUoU5MrCm+BDe9um6VlddeYWuuOwKrXI427Wt2qblgHFdR7eO6ejhI+QfE3W0TZpO/pMz/gKmcY/wax4HSbfdfrtmnNcE/nKYuUKAk3+Lb429RWHsxRdfokvYdzsvKU2jVXKuNfZrtc4a4RzRsq6vbyLjQP4z56BypgVr01kOmmfcJ6sT8qN9+Szgkzd/knV2uebcwyHwDmdX73nPe+X/D+eee+7RbXfeUV+grrA/8XmU58zFvETYOnoUGyb7jHVtsZeZTDpw7la7+cs+t95+m84x770f8p9j8V1c57C/9es/yeNzKMdFmus+yDBnzpzVmTNnwF3U4UP2lwY5z9Du/zR0zjy2H+3s7uvaa65VxwH7U2GPAAAQAElEQVT3GV4W7HLA7N8C8N8q77DF+sY6vK2p7TrZZs4/O+ojNvUabF9pgdtAr/5ioP/sSdt22LXINrGTTbG1ad5x2+3ItVBDf4tdfCCdkppSgG+g0doz5Vwn8YsFMdGHt3fedYfMl33kCLZcQ4dNiTpuk7OSdex18o67tMM53g66co51GP9cwX92OWccwJqlKJum/gZCZuIOS/7Ocf7Xc7awwn5iwOcHfGhKnDiObezjl19+hTbwgXPobWVlVWe593N8fn+ukfigMTQhFmQp2vO5IvIYf0fbAh85x5nlgnnj3LabdLKeCrB+MbNAPmk511fwpU32r+63XQx/7twZeSxsycVyrSOvuNq21Vlw1xjMsw/fayHPsn+t4s++nyMHt0w9c8x3F4U0QYeBHmb4gfmdVH4X8llMEpPcPmDjCXFklzOaPfZ8HXY3nH3XuezAWmyfEsxlpIQ+VsB7nhhwur4w6JiD8yqDZR9F8IG24e0/PfCw/oB+4PoBpf/PStxKXsNpfbDhxXEyWdW9993HW51zdTKvcFjVdS0BnIO+ktrlEHToR62vrStLYbO5LwcKv91bBc/ARDHDgdbartNZJpu/TbXPoaCT7z02qnZYbzy9wd3a2pLtPbI42VHdZyeIiLp4ZSnV4XwYvU8y6Td8xuXAtr6xWQPXKd7K4YcSYwZ4M55QagdaYvLtEVxKadV2HY42V0GOjskhjTwvuEERR0vaM4tKpqwXFwcaTwQHIBfzaUeeEwB6ZB0ZFwhr+nZ0j7lQPElLJgdSLQvfIOsRFivufQ4zvSAbxpu/At2BIOB+45sz6dx35MgRGc4B0rox34aBY/gW8jfLQuBIJqVhPQkzk8VkUGmKslAYNAyDPGHNX2ZRDz3jKSVUSiOP7dFfb7kIcjRUXt1uXqzzpupN9YoILRygRqlpWnkCBzz48MywNFe4HttKAboLLaECXGPe4DMprndNI2+gE7t08HPpRRfrb//mjdhReu5zX6ZJt6YzZ+/Vr/zqf9VDrr9Sz/v25+rZz/58dSsT3XPvfbWIawhkh38HtHEMWgR1CWHqgpCwMbA5nJNkkGHRPqi+9UbnFx2/SIc4LP8Xn/Uv9LCH3aABPC6WZxhH7Gh8yEI9wVoPNriP6PIaDtQfzEL5Vc95jlbwtV0WmxtvfJu+/Xnfpc3Nq/W85/1SpT/DH22DCPCgG9dLKeJRb7vx/9FKO+gnX/htsAujNLof7tGKZB8YGbMgGbNdet9ZRGowpt3Jn/vdN8dHbTfbY8rcGZAlwWdatpfxut/fkGvR/TrJjYO2F5aOYD8hsLddJ/ddoOPgPsKJx1ae0EOPv1yo1zs/IkKms9RWIFvIPGVJ+aKFNqt+lHlKfKDCh9sGfiyhLsDXBvp6/G2BvKJe/bxYb6Es3MFBswTtAb7Mo2lW/6NtSrK9u7unAT04RrjPtCM8KhgW6toOP57Ifu7Sdp1K26qgn7brap91kyUlBZoQ+MalXTBXjy4ioj5bt/bnBfzCjsGJlXMtkGGgAXBduMyri8Bo/Rqzi3mckdBXPNgzGFAylZ9S3FbHGSc+AHm1zJ+ubZCHedm1zB2XTo7nq8QKlwnyNJarKdUGDfd1XnQt8OWIlBfqieM/8G3b4AfooRSVLKr0Az4ogoEJMBFwXOlHxRf0VbgELkMRoTl+6LYRG/BIQjyVZXSBfVkOfpDMr4EjNWFur5EwZJR6WDPjEOfEXSfqunPm/BkV+BnQucd8anF7RDCHlq0jyF2kUI895Is287IK/jVewFjepmnlOB/wHhGyLuz7AbxhW+i5TpdKJq1L29vHjN9yuJhGKJSWW6Im6uiBgba77a8LF3y0TdEqCfYTH/1IPfer/70eef2Day/g9e4fC+a6aKiyZco2nKNPJ7KF9pEEznO1JHyFkH3UAO6AB/O0TsLn+V3HA2+5HSscO8xTyVL9xXL0rGsJjNtUr0Gr+Mv+/q48BjcV2lWPrywoE3zs8KHDPA8q+J5hmqZRZqhYZ9w7YMyfD9jE5fnYMrd65DJcALPA1yNCEQEEH/hv206GG/CZnrlzodge/YEte3ygoMNkXM/B1gKeIlKWd0AWJ88N/d4Eee312IwiP6MpjeBNk4ReB9zAXPOz20doXHLRRXraU56qL/o3X6BLeClr/Pt7u+RJZ+VfBbaPHj92VNc9+MGopteinysyNcLzlLXe89EbXNMu6GdgnV1A07op6Mm/onvy3ntJhntypm0lehnQm+hTFHKxfehcrH/5ec/SIx/1KL31Xe/RDNtX+SP0ypf+oAbmxkc++nFhBJmfLXKHyzn8Ps2m7XoOjfxnmPwrs9s7u8qm0wK92/bW/4jc1jEaZ07uy3Ngc2PDj2rhoevaOnct0wLd9sxzd5r/nrXUerzhhhv0L576L2TYEdyW135g2Rc8j/DpcW6zLWfYeoYMpu3i+TdhzenwM8uV2K9tG5UsEmNn2GQUF7w2zNOWEhGoqFSahivoLLMoCyWTvkbGafiCHIltPa6hXoArwA3IErGEre0Vb8p9WYoigiLm0qDl5eegGjKfHi+FLJfl6NGP725nqALcfr4AGxHw1JHX7lQaI/4pLutoYMNEVXNyEfuKZe7wBetknxx6xJ8iTHuUf1rHE2Kk8DqPy5K+qWFMg6zeEI9VX4VN+qoiQsaTmTWeWt4B+vv4qPXvdiOYsP6XQj6G3TxPxwO6bdupgFeC+igOPKZaXlHzdcEHzVplHSmlVJ34Cwyms7+/p0zagDHNBXrqmbfJRLNuRvicY2PnK8YzYJemadVgK7cZxm1t15G2DdVPrR/7kHkYD3hM+LOfCXzs4iXmWt1vwPPMOlQPH27uVaC94OWacYvsTk4OLRpC9Mjucevr66AaKx8F3KZV2qJSUskhxAi884mCvJmp6mfoeUCvA/IJeSesjyWLRHvlU6GSyXo8kfs9rwxrWXv0AphqoTcCm03n2id/AWX1uQZaI74ygtt2dq5rGQZ05jvDtIQZwAODwDmHMB0alKUg7VjLiACF59EyQ2CEZ/OSCl4YjvJcHsELCvnuvgG4EhVCEcBR93jT9bwFleiQr7F2jDwmjyNFKsX1WqVdtYBSPT8qfEhLPGOdd44XAzy4bzQjtUh1IPRVaYgrFBlKCsyDg7qW15Kyan+VA/sCjYuEGsXS9OC5mD2Af/Po4uPHqq5hQF/+Zc/RH/3u7+lZn/mE+qfgXvWTP6TLLz4uzweXCT7pQ9iB8caZmcSkTh12d/+Ab5r/iIBVS3CBG+6hymf1A/o7cEVE3QuBrvYV7LPUhwQCGZfnhOUwrZb57kM928ZzyPAuiR5KSQV3wxTPJeL1cj8wynxlpux3JVOTOu9TviyPfcYyKMJNkB4rP348aKEr7i8GiuAZehEh87n80lrvLpkPV0zTftq2TdVhRFSfiGCsVPFZXoUOLni9YH+UEoHNkAWG5BhgOsNBuwc4Jnjddbt9BnBFGBn6xnciotKz3A1zeoV4Zb257kNey+z54/HG4z7PS+ttTmyesdaKayA3KNim0lAokduyRS51aP4GbO9+4/I4201cph2McR+PiuCJMgJv3SywU4tdu8Y6auG3UFJ/9ZYb1eAj7jN+07uUdd6H1f6zvgN6WMCXD6B9UHmSvfFNH/+4br/jDt118i7OBXr5TMQxP0tW21uHU/alc9Zj7xGsB///SJ/85Cd15uwZXjTN8ce+8uh9Ytc09QzooiPHdDkH8VdfdbUuufhi2ta0dWirHoheAU8r+JP31KdPn2J/fo/uPXWvmrZBjqh+PDpnRUbL7LOWNWLtQAywjmz/zc0N4FuFUhNyA1GzDwf0F/jD4a0tdJ7ANNrcWJf33daL7eL1xevfXXfeVWnfyuGy4a3bj33iE5pgc/u48yGPWwH/Fi8PDh3ahDcpo2hvdyofaO9zwFki4aFD5QNl6Y/Wofv9TXQfYJ86dYoYNsiH4h2yu9g/ZuQ6vh8iR77sssvletd2uvj4xYoorPfkjMT9XXLKGb414qMKqetaZQa6n/uxyrkc21Yedjl0LaWhvZUB5tA5xfndafg4z8HuDi8i9lnzzp/brv0eO8OvFvjYhH2P/X6Gze2Lzhft+4c3D2l9fU32DX8pyPRX11Z0CfHuGDHRLz18yL7O+ZtnU9O2S3m7Vv7rFT122SOf8G9irpNDTthDFmQ4zOH1pZdfpi1eaEzw3zO8fNglF/WfA/JZne2yiX7WOKyfgGttc0PW34I8uSdW+4u495Ej+4tZPkcUAns++hvo/vb5vbxE+dhNH1fXrZLrbGjEj7bRwbnTp7WGrdfB67OX05wXOre13Pb5Geuqy5TzoLbtdIgXA7ZjliLr5ezZs8SoVoU4ESWrXuxjpSuwkLKcI3MuM7XLS50swbraa9pP5b+sAZvkWjP5rHPOOr42WdOkXSU2MjyKPEc9vmSp680CWa33zY1NNdh2c31Dtqv1cBjeVjhnNb+O9bucZ+ziA3vcfaButzFvzgmbptUEH2w9V4gHu8Ds41s9fub5ZX039Flmzxc9wFc+wPT/WclHhPw30+0sCxK3fZytYeIUgmHHZLBxB5yow2hTHNITJIIxGNcOWDJlh92b7qrBER1gVjBu4F1eKLyZ32CCGVeWog7cPY5UMuWJPjIpFxh+ymQfqNvwdlgnrhMmaA/tC85dGD8nEXd/7SMh3Icn8+eyzaSdMykjkiCZNRmXQgGtJZ5GyqKC89pJOwKrFw3jc8ARlx2u7Tom6pqatiGZn8kyeyJs+80lvO4h+whtL8QRwYZ1riSQJLjtwCFoI4vl6tGpnd9tlsl8FOTooFHQlwNqMBY0ikiZjttL09bJvcfk6KElLvNTSioiZL0JxMY/EDRBQTtAfKxf95u/kWAzIzGwbUd4UgDAOI8NHpJHVMzP5acQJCLNB8/cvcDYzj1y00LAX/i2LAwsmWq6pvJqfLCikR8jdAOmapGU8MyHPhI1xgyM9UQHVMnzHgvZFN8rmSyYmzp25Kje+Ia/1yc+caf+83/+aYLfUTYaO/qFX/hWHb9oXf/mCz9fN99yq45xALJ5aEtjJMEtNENX1rF4jiwaWMghL/tWIm8QcMbFjMPsRp/+mMew0B1DFQOb3m296c1vqr/GZF+89757wTfq7f/0T/q7N7yx/o1cRAKPl5ZgjCARslzrbHSf9MTH6xre/j/x8Z8u/7mBMyQWb/3Ht+rnfuHlOnrsen391/+IfJVS1DSNshS57jaXAT+xb//+7/24vuxff47WCKYBv5WQRrX4QwR2h7z9wX4zokPfI9w+Vj/0xtvFOu26lvnWqcWPJ10nJ1BeuAr0TdPjL/ACWqj4Jz2+UYwbg9EuGV+FLw0Ay4+fZyzstuNgQ8KHe0b7GZXAlgv0rVzyZ3E873iSQV03DpfawJhKLFxZlojlA6KCJtFZI+Nf4I8uB1DLm38Cb1u7RETlOyJAnzId84lotV1c5s94rKM0nzDgNttiRqyx9R2juAAAEABJREFUL+yTgPo+I0bVdu6DGQoQVNxR8UdYMmnm+QZ/A7KbD6BkePu4i99UOxGZgtfxomSp/JgP22kVf3IM9SHhBglPQ5yw/h0zHE/dZ7gVbGrYgi+ZBlygn8Tmjh1Fnv8tY9uStd61jbqG9qRgx8I4w0SEEKD65REW8gUx1GXApvYB82VxMxMdDmhoBJwxWl4h/kVqiSZro+vW94ViHDvE50XVyah9EjHrwnD2wVJSif4zTGOsvmpEG7zQLfBsny7wnJl613vfrRlzeI+k1ONGA/6/FPNcmyFiOcxg0DB4InP3uAFfNW8D88+8woIMNwLjPvt2jz7k6wBh13bokzkMr7bDhPXObQaRCdQKFK0/8HsO81TXowEcxutiMNPsgXH7hbrg13aZTDqSxo71p9UEGp6/F9CXTGLEimbMv431dV1J7OmsH8YaJi1IYgueq06JZjP82f5r2UomsXxOAjfTKrFmjRcNpWm0vbMD+dACma3zgfg5x99LFnx4UNPAC0mrvaBjfW67Dp8QsvXa3d1Wx8uCKXE8SlYbj8jrdS8i1DJ2f3+mnoPwQHeORRFFCd+AacGcsZ68MR84/CrgGNCh262rtEwCT9uyPq/DC7EAI7Y899WvBnmjMkFv1q99LCLVI8uUuSZ4CJ4zU5kF3c2YD4020Z/n1GgfoPTgms+nyLTQ5zzj6fp3//bf6obrH6JzbAw+8qEPg6+vutsjD7Bu/B8ffc7nPEN7vITwetyiR7c7/ymRVW7Hgn3W8hG/muA/tsNA/c477tLuzr5K08rPc9PGHyKL5qxlo0Jez5rSAben2++4Q9ddf53e/aGblNCxfhvuK8T6H3/+t+i+kyf1zre/S/5P0BYk1e981zt1yy236F3vfnfNZd7+T++Az6n2Sfi9ZnaM69HPCE1xtfBhW/SVthQR8N8g74LN1IYcB03TRb4ADuKI+X3Pe99b/fSGGx4qbybb0rLOToCKiidqTWqgOVJ3iQwN0PYG2zbIpmgAZ4cNAVEp0EYnecCH2ybMBfuJ+R4YO6BH+1gPnIv7MlMFvlp0s/yV4YWsc/uE7/apPQ5+XYdctall9gYmYbSUXPo1+N2f4PPdcvvwyXxERJXL9R4dGqdl8vMF+GCc7aNwqxSREhF0AK/n8wwbtejDc9Q0Czz7W0q+j/i+2y1vRMD/TB5XkCki4G9Uh++PyG86WYom5LTup1OrntNZ6jxZkHO7iKvrOn5K5rHClKywxt2Az20J36YPGVCN6LKR6x7o+TmijBlzpNIOyyTmy6AFekgAfY8MNaw5XuMW2Mb4rbsCT8bjZ+MJ8Y8xrrudqm9oSTIOy2YdJr5hvmyjBXToVUnsJMntA3pwntpEYVyqJDxziBxlyR+CqIDDdDx+ZWVFdKugt65r6R7luLtgbfF8TcYN2Mkx1nfjTujZJiPtA3Qdu10KNpkRXwdsNsr/6KQeERV/z3waiMHGn1kk2sVVStGALnvibPh+oCfz6PxoIB65Dqg81nXb0fx4HEyj857uqHQMExEyDettqDxkfbZvLmqMNeeq8IJX82AZjNt6dl1cgf16/Ma4XMxLRDKOgryGl0IDehdXlgM9mz5w5o1umQ9FQAkOuAMqBZ8LdS2vAj2XCDoBXfIeiqAYJOAWHYVCtkHSnjFSH0WVzqGWEZkHqEn4BvAwjOZDc9aUOXoeaBtFb4aSgUVSv5gSM6d68DVX6zOf9CT57y1/6AMf1I//6E/o7/76jXrYVVfo57/v+fqmL/8SffEznw7KhlGBiNCE1px12PY3X7Z+KOiXrO9SUtZr4jsDfhNBHwy4zlD0N2hR/Vny3KQXfrApcBE8UTxWXHPW4gU2mUHP443Xh2Jevxc+QKOU0igyFBFGL491Ybgcp7q2U9O2fpTHu89rfUdcrY0ehw5H9OTnOX7tussCP+6x97Ir6HaBb3CGouJzn2GN2yWQO+Gn6p3OiKxritvNIOSqHj1GXJZrgZ8O8ODx9iuGKbOgq7HKEBEqpejCVZD5Qt3jMxP4rE2uO4ZKoeUVFU9EEFPn2ucgco/9p/GZnnky3JJmyrqKCI3IndwDPO6Tf/Asrp5567V/oM1yuADGGk6uQJ+fI8BBf2YwQuBtVIhHPkyLCPiN+mx+I4DFV8RVkNNtpaRKFv3Du99Xf3N0g73BKvHe43fI22bzhbrJqi69/AodOXbREoZ8PqCxQJf77EtOnTmrO+64s34zOwI+Mpe+B1/mZQRuj7x6Sn5e0GnSf+7sOQ4Tz8nfkJ7jd6Z1QcfW6xpx9BAHqsd4sX/pxZfI345emXQq8N2x1myQX/nA/OjWEZUsdY3yGuP/qPIMOdVAjPPh52nqC+o333KzPs4Bf4/8xTkEeWbTtXIc9700rYr9N0Lnz+/o8OHDHAyva4X1zn9mxmc6tseU9cm/HW/8I0Y9ywuDBbY4fskl9dvUJ+66Sx/+yEd0M7TuuPNO3XrrrfJLBc8t82feV5FtfXWNfHNNzjP97fVd8j7/f2u7+EzPfDDcPvpqu06r7Fd20Z+/fNGw9kWkLuaA2l+YPH9+WydOnNApDnpPnjgp5yyFOGodW7fOVVw836684kr576HbH82L5dknr/b66RfXltkHt8d5Kbi2tiosCe01Hdo6pFXyeY/ZOrylJota9LVCzt7jHwWe1uDR+db27g68nNLZ7fPkhPvaPLypI0e2ZH4mTUdevCHP0V3k9FpkOT0vz3BwffMnPikf5GdbNEHvGxwGN9hkQRzb5LzPupqRc6/C2/rGqtaA8V8PuJf89Dx2mCKLfaSDH/vHaV4OrK6tqTA3MrPmmqa3gk5L4qPEg3Pnz/HSY1+Wa0reROivcvub5eYr8fN1fO0UZy+HjyA7uCfIvUXdOLOwHkicxxzVgJ+L0c4BrG8f+Nunu66Vf+NgDV6c3/tQX1yHtw6j1xX5TyV5vnl+3MULHJ8TbXIgvsnLmQk+b7kX+Jh91fbtoTMytyyvbdjCk+9eJ7q2k33J/TPi9oz52ZSiCFU5vd/YPnde/s9Vzd82vu4ygG8VnzyNHTz+yNbR6p/WeykNY/d09uw2+5sF7es6zLwzz8ePH6/7au/xGnRlurar7wW6iPmAfvIBpf7PTNxKHglCwrgRoT0mgJ3YG6q6EcHBPdlK02K0VRa5Xhcm/xoTuu2ammBfdOw4fQMGPkvg7ikL2XEjQIxjtE0jX3YyG9WLuoOTHSUi5DY7WQOceZJ5klQiKz0nfA7wUyavcTl49vBWgE8m4ijB35rW19bVMTkthzcyYcEO+laZdMYf4PS4kYXTG1s7rieUg7Lx+3B5RnJhPP67TebTi+iEoOtAFTilx4O2cung50rQYJ64oYu+yj8hecks6IjEqfI5akoiv8+kspyecOZjQfI0eFIy2BPf8pvOPi8SMkMLZB1ZeAQh026brso58UKbjQKZRuRp21YD+vZYJwILFq5CX6JjT7ZQyHfQyHzN/W0f2mYEhwHaMw5BGF439/18IBFZIMuggv09NsvBdPAOBXjzXyIVEXUz3g9zDdAcTAB+7AOVbT8rlnbGZrZ1KUVNk+qaRilpMulq2SDIveUtb9Hb3/F+fcM3vlRHj1ysESQ/8zPfrNXVUS/9iR/V5Rws+e9eve3t79CDr79eltkBrmk7MAlqo3rGRAQPo8xjR3Dx4yHe2JqW/4ayv6XYto3WSVo++tGPcqj+t/rEJz+uf3jbP+j9H/iAPvihD2qKrUri5yOowCzkGJFN4C8gvOzS4zrM4nLddQ9Wg34+8uEP6b0cOrz61f+DRe6Yvuqrvl+ZRRGhBj3aj4zDxfNhAJd94Wd/9r/omksv0td+yRdqwBcU0vf+9Mv1Fd/2PXr1n/0FOFIZSR+MSIoAQJLlNls9i775avEBc2rYiCWMn01DNi6lZMo9AzI02MHtHgu6+z8BREQwdKz+63mwx6KbtAV9BmzRXYNeXa/t9A3gt+4TGpnhLtAPFY8fImijZCl+VEQgFyVT5QBXUM+SopPCBzyAgWeUddiiRx74oAs6SikqjM1SAA6GRfW1QF8LfNvzx7JeKBGhT71gGVyqPjOiE7DKEBGhpLguLuvQm3Dj8zwN+AxoJLx6sZwSP90+JU6ZbkQoImQ9DdgZFFUPAzScWFj3A7YuWWpXllLhg6cLpWQq009wxS3B53EFWNvYjEeEkj63RYRKFsYwjnpE0EenhdTBRZ2W+hARtT8UOn50q37jxTpwvD3L23zLa7nFFZEyXC3hBonhQijuQaEGbhr44DfIaVkLCcCInAmTBV21+GjjeZ9Z41hHzLYPj/womSRmayrI17ZNvU/R6y5lYMvsb+j6JYRfEDf3+4HpQnLJDCoZFdCihfi1ACs18xWq82d0vTaNxLh5LcvYDQB95iPhIyKWYw9gpdD9tqcvIol7bNbgbc4m2LqyPcXlue0yJ3b3xHcZNT7g8abvOeJ6T799xnWPL5k1aZ6gE3+7w8ngKmuPY5R5cmnQ3SqH2qZlGhusez1rltDxSClZ1KE7b75H5MkoGojL1rPHJP1OSI3HtL0JsJ38LC4n6AWbzUjOe5Jn93lMKakzbNa6bqXqJYFxf9JuPOY/4a1HTpxKExLsnvkHSjXwYzn8TUPT6dGJ8a4C4zW3Rw/2a2HjtuuUBZ6hXbDjiB+hPuw0oyw4NJ4i6giJlFiLVthgxpjy4e4eB9qyzIyz/AAwBvjRtVAprZpMrTShVXjdZ5N6nuTfL5laxozwYatv82JoZ2+mMRudIqk9wkbyMY9+tC6+6JhGdJkliRe97rn7bt199z364Ac/rI21DR07egxdjxqQb+kTC3VNq6uvukpf9ZyvVM8a+wYOb/729aw1HOa8k8PvBTT7KmMo4C0Qa+DZuvNvvCVtGaHbbrtNlm8fW7u/7Tr5Qlxdddkl+tHv/C86D6/33nOKzcqm3vfe98i/xnuCDc6NvDRewBPLhIJYOQXHPnGqp03gDhAV2u0vswNfdvLuxHxlbQWZBiVwtp39QAwYIDyzj6CP08SKd73nPSrZ6OjRo1phgxwRdRygYJcMbx+xPU3HPuM4WUrRgM+4PfJgDGMjAnwh68GlwF9Eov9Rwb233uA/hL7Rl3FSlRSKCDzJ83sB7kGmMwCTBeVK9BMfS6k5R50XyDDhJWeAV/J4foLDMSgiquziMg3EFk0UcGRR2j6UiABCtPs+Vj7dF5Eq0Oq6VlJAc6JAzhV8v4f/mkNKFWZOvrHi3Lrt5LGm1zMPvHk3joxQRMg8zDj4iAyVzMqf89aSRUmZkjsCVmk16C0z1eCHhmkdfylnzpzhoGmfGDxhjWplpMYpLuNP8HT4WAQ0GW/9FXBFQN/2ItaMFK/H7vPGzTb22AjGxJKvkYaeOIBGsMNCtnPC98jY0VYaVW1kGNMzf23jvBYc8GLbJbgWHJQiqES9dI36Ol6yTD5IhYyc03uUc3bz4vogLmjw0ZIuNXxBDPBzwTZeWyISQEYE8rmP9gHuELoAABAASURBVAWbYNOmFdKpxnxlymMiQr6S50SeBv36udLNomJdZbpJsCqvBdbTCO4e37WNlp1SkAvb9gLlgG4F7mBsRMj4XRdXgSe4V9IeATBtEVGfB2Ry/4AvL/uzzp05cz2ETELP5PzcVG1F3Tz5OTOwQa+SqSyhC/NogHGXoH2kHmF5sJqZAAzSDB8VwQO15ThXKCOltrvyqYX2TwGM8NgAB7hr3bCGgQ1oWi6hMwDqKPMz8HyhUJXgK7Mo0Xmxjmg0z4V2jzXGkbYeH7Ls1n/JRA8LPZa4/m+/+Iv0tKc9TV6D/vqv/lq//3t/qBO33a4fJ6a+8Bu/Woc21pXAu4zwBGfyNYIzMnRhjmWE7HszYqj3lc6Zp8TZBr+xb4cHHRTDlUy1+E0p+DPBebDtkdJ0XMQ1YFfjN61SstLyAZPXTssiLo+fEHMLsmcWFe4lUwW6dCupe+9nnVgfbrM+h0pP4GxoRkt8IrJ2N/DlOYmI+Magtm1kPBGfKoWgUe6X2b43wG/bdbQfzGHgR3Q2gmhEtohQyWQ+zOV9t+6/xkrHNEMh6wVwUV3yJiki5CsilKXI/BRsLi7j9/PIILcV+s3Lgrkm2iIC+GVp0MsKeZVjftULfYgugd54IqlIiohajM9r2gaHyofY7/kwrid2W95SssoDdOXf40f0usL+3zY3rYyUL+u/8of8fk7GJvWIJZ1a17K+5FkVd8mU+3b3pnrYQx+iyy66RIcPHdYaMrRNpwX+5nz9xMm7ielTcq81TVbWdPTYMUUW4i5REBxz1hLDfOyTn9DNvIT3GYwiyJHmwPSVhnnqeTHlvGx/uqdu0qqdNNhrxuHgDoeR5+S46D2hZZ1MJpqQg5VSWPcn8je1Lzl+cf3tP+dEzk/95Tkfxjsvmu3ty/+Z/BYHlA122Nhcl9c3H1we3trS0aNHoDWHpxmy7Gnm/Jp10S+E/C11yzklpt16261ybmMctmVDDPXBrb+VbN2ug/fYxRfjR41QolY5iG1Y99bJl9u2Uz0shucdckCfe/lbwf7zMv674/feex/nDSuUVRn+8OFDmuDTltf58mkOdM3zIdpX19bwrlGHOZAtzGP7UdsyV0qi2lRjmtAWl18U+6DburX/2NfXN9arPk+BcxVdtm2p+By37Z8F/7Z8M3Qwwd4NuCNCLXgN4zjYcX5Sssi2sA4EhnV81f2m03RthV/lrKMF1rHjCLnsIXxoAPb222/XzTffottuvU03f/Jm3UGuaRuLax/998SmY+S25iORa2A+O/eNCHkt3ifGHSZH9pcfvT8zPevpVP12/Vndiq9NoHsYfR0+dEgh6dChTe2cP6+SqRLoinvX4cv4aEGWtuuIK4P8m2iW1fJfOJs0XP12/ZEtZabF1VnyGc93/4aB4655Ogf+LKXiiQwZ1vZO6h26Xl/fkPUrODLu6tPErwn6OrS5oRlyreDbbdMRq6byt+ZvuflW5tui0nQOZX1bL5u89OnIIa3PKXnDCB4DZSnqkMUy2x5+6WA+sizbPdZxxT49J5+2/2yiI+MS+m3hxWPte95DNYwrWeS2EyfukuUxfnFFuHXUbLZ//9o/x28s17lzZ5m/e/haX4v1af4CXTD0Af1gwQeU/j8r8YLBMosWJMFziie9CUYm6a804XB6TkBb9HO5wY5oo6wxWZ3ketNnx27aoiylLjITHOp/OS8GZ7yTucQBJjg2KyYOu6eWANu0bR1juqZpWqtsMiYkDN6QRZD8sZhFpDpgPd5O2LSd/OZJBIiBxds8+MWAvym6zRs6y7DDm0VPtJ4AcY63sg7OdjbDegKMBArfC3x70fTmsIP3Gthom7JRqcGQpBUSUJIcsGBJLbwYj2UxrxGBY8/kCeFNkxfVkUH7LIoz3qx64nnhqrSQryT6ZSG2zMYzwotljAjZHlKo6qtrNRouVGmO4FwwEcXlcd6c1zuByX2iPxJg+mfo3bgW2HVABxWWO+cSss4MlcCOSOaxkFFDQI8sGtG5cdkuvjtRMVzA18BBgeVrslVkKrlnhHp48FvTAX11TUPwLBx8dIyQPD4SGALPHL4EfEC3cCfTVVLvCUxe1P0tvH96xwf15V/+3brs0msIkL1+5me/GbDT+pqv+PfVD2znV//h/9B73v9eve0d75BYYI1/AY5RoQFhSCs0gt+yCecd0TFIdDkHEo979GNkn5juz/QZT3wyvA+67sHXyW8OT3NQcd2DH6xu0ur6h1wny++gDVIN6CU0ot2QvzlVQrr+QdfJv1a1SoA9zUL5yZtv1h+95k91+eWfpm/+5pehU3SBPxWKdZiRSnQBEhUW5QGd3HnnJ3X3iY/qP3/lv9MI79bR37/9nfqHd7xXV02P6hW/88f6qud9r95308e0HF8UESrJXVzUR2xPDVl61Tq8BXQiosJyU2YapD6blwJPEXF/Wyjkz4ViXiJCWVIRB32SWvy/bRtsM5AQLRT888f4EhoJ7IU64CrI2TStSknUOMr+WDKxJf4BbABUMunH95A/wi0B7ECxvgGgLYDJpI+6W6ucB3IvsM0CH4xIGc4xp8cXB/CN2MywA7pecDjh2OGNUCY0KRGBj841J1k1XPKcpci6Nh4vfnu7uyxSO3JC5jne0F+glRlV3342PjitnxFajpdeqL0QgrK2R4SCWnJ3pWd+jvhmAR+IasJRmIcdOnabed7j8HC6P616Y6iH6QKtBtiSRQKfcUWEQlLJBCbqPSIUPLvD4yJU+0KiKarPeO5cc8XlHGLuL5+Zpz0blIa5PCFuZy7lZIAHyVdEVPssgHO8jPBzL28wvbk0zgHZ5iz0pusxAoFjk/U/h8Zg+1Bsq8WBDVdYd6z7noMAjzMPvnvcKkntKknr9s529cNAb/aFBbaeERun2HeKHXtinRPzATsENEf8xPcBOOEP1lXCr2N+a12jx+on9EWEfJlmAf/gsQdttT3sx0PVk/2j2rj6xx5+tACDql7cZ/gBHZiPkR7zYdntg9sk+ObDdne7ZfZa5LVxCXMOn9tjszFVZpH1EBHyGrDSTbBtsA6eg1avSChBJ7n3rNclYwlPc5ZQ17QVbkkn1DYdie5hOUkc4CtL0Rw7jeCIAJ610Hytb2xqgY/OZlN8Y1pxnj13TqW0dCORlU8xXNN2ApX2ScwjosJnKUqY6rEtZmBMSJEa0OkePr23v0+snShos8wdci3mPTLO1VCfwdMOuvW8a9tOabmyQGdkPvTyNcfeC+Z+aRqjhoVRK5NObg/IrZBP9PQHYwd8tSjUIOd8f6fCPfkJj9cTP/1xOszGZAo/Pb4jBp4lSb/3vvvY+B3FDrv6u7/9W32YF6mp0IjPJvR2gP+Ht79diT5W2cA9+tMerc3VNcqKCjLee+Kk3s0h92//+m/qG776a/UuXiJ/zhMfo5994bfpM/0f2rI5aFi/xtFxdIAvaU7eUPBT/+31Yb4vfzvd/w/LDN8ubaNED3/zDzdW/+uxzQgd83MdL6Bf8H9/lT74/vdrb3tHq2zKfNBu3TvmZvFmeV7HoZaasyS0jcNlH1kiQo5v1oPx+htqU144zMmHDOMi5Pe9ZKowb6rdaduG5n1srKy/I0eOyjHHsaPF90assoDXHr0Vnhe2R6S8KTt/7rx8AFbwFZZq7DqoFLQcobadKCKU2E5jyHHCc8n3GXa3r+3DGypQAleQp8P2BVxua7tWBTtN8GfXzYflasw3MKWgzzQd+7NUoCuuhjHeAPX4gunQpMis9AViPnJ8k0bGlMpjRNS7+SsVd5HrybgCPdc91n9GZYYtbbNIaYUD9waduOzwgmeBjyY8ORbss9GbUnZZA0ppoDkYBXQYCFOdYxe+57GuWzaaZXoF2SKi8hARjBvVwodpD9iiYWyHXkpJ5uwU3Au5PicuO+dZyifG90JMmSeQ1Ltj2xr+PsHHlvzalit048PQrWNR0gI7m58WWpkJLvQFDxEBLetHXCNl+TH/C3izzD166NG/fythwDECsKZpYGUQmpbtUdCzR0YktAHgYQFN+3uEqq/b5gOjAKBX0G20gIbQ8cj64BhjuvapBI8Y6MM3t9uXeNSALG43jh6ejKhkyuu+dSmFfFlG4yrgtr3n2NnKcz0Nj+zV99DHwBz3qJIp55Omab4vwPluiTzWNEomvKciAj8cKk8VBt5sAzqqvJnF0sq88kO1oLwRWXlQvZswDwkuF9MZmZsDB9E9Ob5pRoRGcPMDVSXQqvhH8KTH0xfhiuqc5RG6aNsVt7sLWBrr2P/9R8DuskhRPyMxucJig2oHSEaEArmDthCXcZvZCsizQkGfa7bRgAw9NCOCpqh6GmlLxtlzGgW6ThXGLJhXPhDcZR02vfe+5736vu97kf7qL16vf/mkx+uVP/YiXXf1lei8yH7nMoB7BJfA43nimOnHgh9mWerd/busWb7bhxb4sf3Zzx25lOPKGnmM75YtMyTkcb990HKYH/PtPajnootjKYDyC9Bu0sm0L8jqcR5vejPW6gXrrddWx/HKM3xHhN9zKzOrPI7zdZ6GKq6kf8nHgMkH+TIfPfNpgQzG4zbDVNADnrnJcJaxh+6Avs3bAE3DRyRrzVxex2s7CjMPmQU6o4zbOGiudbcLnixPHe8HKqV8yhyHDoPl4vGmZbew7ubMuQX9I/R75rntFhEGpYwa4M/txr9Argt5omWATP24z5Wu7WQ7ObZ2XVv1VrBzBAzC9JJn9lwGpsl9riY6zix1XpiW7dOCyzoGzCDEYtYe8Hjee41M5HRfIUYU4lzlx0JBJOhzzN0hZ3ocL4aOcqj70Ic8RI96+CN0xeWXLw/dicct45z/nvM3gPHvHdaNNXK4llzKcu+xVi7Qy3S2qHn6bXfcro9+7KM6efKEPMb+siCPFjoyXya/zfzY4zxlYH62LTyXlA8Y7TszDvT28PWenNO6Wl9dl3PTrul0EQezl/lb7lvHdDEH/ofg4xp/437zkI7xMr5tWt3Owe4+B++Jvvb29rTB4evm5rrartWc3G9ExziXEJ/aqNPkS35BULDBddddpy304M4eO4rL+Z3Pem6/846Ko2mLWvR+iJcj/rKEv7wyYa9umEz6SquVldUK43xpEx4DYpil5q/Gmxk67EPUriMWNFphf+JD1VNnTssHqkMIdY3yfJszV7bPb5OXb1dfM57JZDnOf9pnZB2zz2Um8HtaYf1cZz/jQ+mA7oK1pcdnxWV+R+xwCH0N2GykJAjXiR2OH13Xwrcj2qhz6OXc2TMyTETI/jMjDmygy42NdflgfUa+5LaC7jr8ATDt8SJlD9tmFtn2EcwT+Qr529SeO4c5jI+M+lsN5uNy/M22S2SwP9hPNuHxEMUjG+zqL6ke4rB4Bd2ePXNWa/im99Ft28o56SZ9toHjmHU+Yt3N9Y0ah07eeRe0zmuKX4zI7z7voR33fPZ4mJcxpnPfPffq3Pa2/P/g+YXSsUuOa2VtVQ1zYIEOjdtfgPNZZUcoMkaaAAAQAElEQVTcXUcX9h/zY3wlU9aNZRnqWhx1bJasMdb03L+PfvyngU6ePCnnwZZlBbsJnk3LOS9TVBGMRz5YruNtxwV4W+zkw/UFc0TYf05+pZA6w2LTnljl80rz6rgTETLPnm+ivu/9QClUl/HPtNbwgQ305b2NbTsyNwdejpmvY7yo2tzYIJbOFdCbsh9r20b+VvuRI1u8PNhHfaMiYGKsVX48sJ98YMn/81KfEZy8MAvLtRi9oUxI+nuCRY+j9kx6YQtPylUMWzC2J5o3Rr6vra9rjUN3O4IwtI3uidyD14vElEXBEkRE/TMfTmh6HMtOP0IzcXTTGWmz49hp9wi2dmwHioggkHQkdwucZoFbS6YbEcpSajCbL2Yy33awhraOTXXLRLMTl0wBqiXuVqZp3mY4uvlYIOeAnObTEylL1sA3IaB2XaspC9WcRRsVyDyKyzi86XdAtY8avyeOE4gZsIAooZulMFl6ISbBOeV/pudF0DhE4DK/ho9IbhVblW8C7YbFdsEENC4HMvNgBbRNK/clhMmd1WAztxkuMuR/xu9nkKpkKkrKuo0IyIZa9EMVZRLCkH+kFGCsWzKDyoMDkeUyV5bd9hwQpsCXxw4EELclNE2vR5c6uAb7DfWI4CcfYGAMvNZHYM9e5meVIHzlFVfooTfcwBvtY7rr9rt049veoy/5ku+g7fES43/+57+djf99+pynf5ZuveMO+X+rfus/vq3ioFuyUohsJtFkCiJVxsCnvOhGRNXBjGAT8P/xmz6uOQHvsY95rG5lkffffH7wtdepYcF95CMeaZK668QJOXjbR7YOb2kEP2i0wRwYkXNlUkgC9vXEx326zp07Q7De0Hve827dd+q0/vCP/4Sxj9NznvPdVcaEp4IvSAFr6Nv8ymz2dVEZ0ONv/Mb368FXXaanPuGxAqz6+ste+Wr9q4s+XT/4qK/UH3zmd+vq6TE9/0d+Vi/4iZfprnvuU8UJU7bZiKwX6Fy4yxfyHpDzk0bmaIRtMspwEVHxVFwyT4PJKwKYURVGILCdg34Xw7o7ItFZkePGKIAVEh3Ga7L2FRo8nJv7fEu5P9BJYjDPMfvByICFY0YW2VfdHxHA8pzYVEJ3Qy1TEkXLS5NgTbaR57MXKv8fDjOSiR0Sv+V8nDGm14A/ei67z3OwZKKLEXaDkhTVuW48jj9OmBwXnEjOwTcn4Uv4aeCvRFadmf42L/WMt2f+GDdI3cxtrHe/eLJcjjmWMSKUlFUW6bljEDK3zGfL0zGPI6OOTWAiouq3x9+soyxZx+r+a4TvUIEnhfyp8PLFWN9sA1TrKgWgUXXe2GfmxKp94ptfUJr3wuHItVdcVvVgXhmAfkfNkR+mlJnVLy2Pv5XhjaR11eO/jmnWgxNyF8t2oeyR6O9StkmILpR9EqgL9vGhk3mw7QZw9ehyQhJo+v41Rfue9dfzEq2Fx56YeOwYB58kPwFPQlb7wJx28+KyoD7g64gr91ueBbiFCgbmstttW89GhFREqJTCXbLuDS+upm34efABxjXrITNcBT7UsVb4ZesqsWyVBLzaE6UbdzLG8BFR9aeDy2vVKuus7+ZFS3Ty/QK816wtEsrDhw9pnTW2xw8iwiAyz02Nw8EG4BBr1kQrJJKr0Pe9lJTlB5x7rxIp89yjW+tzgd9llhp/dpkr9r0zJOq2ifVofzjHIbNA4G8QrR7wmqwb1k038Zo8l+0/OPagu65rmWe9bPeAQ7cbVjyYnvXtuTcj+TdvI5P3Qv8cfmw3t4sBpQH/IA3YKrOpMcZ6XXcSDa2mLbQ1ipRKpjFpjn+M8MKDfM3x7wSX26YcIDfAlUwVZLC/HWGj9/CHPkyf8YQnwPeg173uddq1T0XI/m5+b/roTXrTG9+gN7/5zaxBi/orx8/+18+uSTSoZXlgQA99+MN06WWX6hwbndb493Y0EnPOcOj8fg7Z10h2n/uVX6qXv+gF+u8/+EJ9+9d+pR505eX6smc/Sx0+ffzYRfAwJ/FuNKALUdoM1W98wc5ll1wib6avvvIq1sFn6CEPuV6v/rPX19jXdp0CuaouEfwJj3q4vvFLv1Cvfe1r4fMQa9OmPCf39nflAtoaA+bkTT51sW2yWIfL2JAAjMyVkfmzTy4GeUSMmkNlhFwG9DxWH5ccW+0jPW3b+FJpW+2i747NrH3Rv2kR2HHC+poclI/gHigFuRf445y5qiwyngUvWKzXEdqe51PyR8PaZztiwgiNC/YVVwOtCfI34Io0p4FsA+qb14OdHj0OvKzzOI8vpTBKartOhTGZqaa2BfdWtl0PP54n9mP7gLg22Hx7nlpXJQvuMdbitc84BuRL2iNCWYoiUwU/EJdxJbxlBP48KGlfQMNjPa8yU3vozXCm51jv+gz/dUz1OPM+Iw5HgBf85r0nHnis9TdnfZoBP2CTHp1afwsOS7zB3yfv8Qa365CvbRTgyIwl/5WXBfpaKA/4m3tdAkeBjm26fB5Et0wPkeS+CTq03D6sG7CnMMwcfdtWlsNw5sfymA/byOOW/Ak79ZUH82rYEd751LaSqbbt5LELcIK6xpUFdBwnxDXYF7j7uTSl8tfTFgpge3RNp/2NmzgJSdojUj2HyMJegoaAV6QhFNxLFplPy2NcrvfQN1+Oeaa5YEwE0uKjC/pcsmTVCczzsa5CI0ARIfPWNm3Vr21un7dtxGX9RAILgQF8I20Fm5RMWBuIOXON0CvJMzDWr+1sn7X+W2BFu/kKYBhex1nHLqOMMSpvmUXmJcL0hAAU6nwk5DGeCPoGSdwTvuR2AXqBRiRgYOU5IqA1UuoAQ4kmBf8Ywce0afYn/OOg0Dyif1AcNBzc3E6JCCWl+gMxFIISz/r/uCouxtYxxs2cr/zXDqlkqMBmUoK5N7JW+Juj1159jf7Vs56lU/fep9/4jd/UT730p7US0o982zfpv3zVv1ODX5VSVPUsVVmrXiveUZmFVlX27KvmtQBvPhpiU2RKCvA0NVY7DntOX8Bh2IG5Zrt6jorLuqlmo85QGUeCx/jtPwO0vU7bL5d78sTf8RPaIwIWRkWEeuKD52ZEKMAVEawvrSbEZeMyTtHme49OfDetHn6S9pIFNixjMlqy34ZCntuGgRy0RBkrnGWYEvd3dncqjH1ywfwwXteNxDgNV8fTYD/uiCPGayw01U8pqYjQwJywrM4z6pixdtcfdFfankumM3Muy3rlfMZzNzOUpahQKq8SOM2vZH4iEh0RJ+jMTPkyvWVfaGTemabXSdN3jutntxvWJUvxTRFRbWB9D/jfwFh3DMQroR3z4GfHUshRDQ1U3O4yaoCXBW0D0GPl2T6XyKCQIkL2qfd++Cb5zGaF/UPJolRownnHpRdfrEsvvUyXXXKxrrn6Kj3o2mu0yZrlWFz9i5zLB9KXkKP4G8dHLzqm9UOb6sBjvLaJ9eYzEO99z3NIP6B7v/zu8aOR+sALOOfqZ8+dleVaWengdah5197+nvZ29sgn99g/7MtrfltSbTY6xIHfBnnbIfjZXFvXGrlkRzxs0L/zgUsvvUQr8GE7rwNbGOcYOKLDiJD17j/b6/9EAS3pKIf3y4PeRlvkxxPyggIu68uH6Nb9lMP/KfmNv3hjv23JV73Wut9zaDad69TpMzqEDraOHKk5vHXVtpM6Twv8bcDLLvsWzw37mA/CMZlKU3To8GFFhLpJK8NMyL1XyP9N23h28EPr8k4OjM9wyDwQxyboCyPW8QyF98PyPmbER86Se69xttCBpxA3znFQ7/OXffKfiJD3pcYRWZSlVJ3QXHnwnqrQZhlbxq6gX/uZ75YjIpmPi/pt7xl7543Vtbqu2K5zXrY4T/Z8MV1/I917DcvjP4fSwxtGruOnjJ3iRyvYKhM+MuXDcq9H9913n+66807iZKmw5m0DexuP8V2MfyZ+vE+e498aaLsOHxp0ivMSl9O8sPBebwb+ZLDxW17HX3+bfYoeLNuAT/TEFN9tV4HTxYfnU/Ic78F8BpmlYJuJzp87T3do0naaEPdG1oXDHPC77rW9g4+2aYHtZD16P3/GtsCWEaFAdwVcc/R0L4f6u/j44a0jupI8/NDmYW2sb3JoPWPuDtVGjkOJXkYcZSAOtB24205hJRK7jMswA3p1vZRUZAgA5s6+rNt1Xop08LW9vSNQaIW5s7m5oYxQ1zRawIt1UCLrvm51sqrd87v15UVC2zp0zHJ9MmnBMSgCDqDvPbblzizqHfPBIS7zy+0B/eQDSv3/APE5CbrJzEjWpdCAM492DHFhoMKGxJP+1Onl4Z4X6SmLmheViFApWceIsdiSwNvXYOvFqWXiO8AdZVN7+vTpGsTEZRoFp5mxeVjnsL4jwJw7e7ZO0iaLDvEGrWTKOLwJMY8+0D9E8DtMkDNeB60Epm07jXikg6HgZyBRmCJL4ERBvwNxlqUZPRE9QTscuZRSN4/GtcHbTgcmO5y/6TwnEXPA7MHVda0iQxEhy+6Frd67iSbwPTvQnwOlmGAzNioOdObZi3/XdnUSIvb/j7j/DrQtq+r80e8Yc621T7zn3FC3chVVUFVAEYocBAxkRW0FBVvUbhVtEwrGtjFi29ra2to/Q/vTn7YtDY0BEERtRCUICKIEoUhFUTncuvmetPdea73Pd+5zaXzv995fz1+tu+dZc8055shjzLD2ObcGRslUSQr4Cny5gFw9ydiJpWSih76WQlIvWRbwwFpvM2SzTsyb+aoLH2w2h1cv1vwCwHyMtFkXPTyN6GcguD1+oD4ycSKRCjjbtpFLwqA3+T2H0CO4BibYTPjMIutxBE8qZPsAKqpq2mJS8N5jW3vNSDOYI+QrIqBRxDqiwkC23h3sJRsd2Dwg/wkYH2b771G99z3/oC/90u/Uw65/Uh33K7/ycp0+/Rn94A+8TJezgNjB7/72fe/TNgcZc+QzX5US/FaesVuLXVOS751lw3Y+MFhdWdWXPOe56uD57977Xr32ta/R6DeAHE7Zjmv2LSbuG254lD79mZv1e695Nfwd1PUPf5guvexSYEf8fIYNxeFIEYLo5MkT2sQf7+IFwAc/8EH9yI/9JL57hZ7//JeraTpKo4iQfYmbhA4jUr52WZTSoM985iOa7hzTz37fd9E9Ej9z/fpr/kjH7z2tl1z5LBZwcy2NjX7koS/SG574Cv3DBz6ub3nFv9f3/cx/Vtu0VU/iMv6IgMfxs3RtMy+Y6K64fT9fGvRk3VUbE4sjMZ+lKLA5Ve6hiAA8/FgPJ9q2VeIPNNbPgA3s4yM+lcAa0m2m2TMhmr7xDcjdA2PfHOwEPEegB8aM4PDkY3/2WMeNfbmnfYDyjHjqGdsTH4bJUjS3vcEh2KtjgPG9Z4zA6fh0cZuLZSuMc1uHziyHdXfeLgO4WuLUB0PL+EPbNJqSm0CFv3R1cehJ0P1LTNi+D/AQEQo0YV1WnF2rCbnF/mQcdGNiYoKK9TNpWy0zPjMW46DTE2cjYQKoDAAAEABJREFUOCJCJYsKfEagSXjqidkJeWZ5eZlJncmWvjowKlpFAIeOeBQPfEJT8sMeiw4vfs/r0vqyjmfwvMtiZs4ka5mtD+OfwJPr1119JYu4PRYPu5zBwRU8WA/OMVtM/D3jnWPm2LZBFj97EeQFnOnaVu6zzl2fkhvnlg88pmf7DNjfba732NRwc/gZaY+I6rtLbB467HH0wovqW3gvzk3LvmR/u+KKK3Ru66zOX8ZhXc3hrwdnoN8Bn4kI2cbyhTihkOmjMrcoIhUUyT1CqVJEyFcEvDD3RUSNnVC4mbDva4wO+FpE1NaEXlKvpaQys9oRkhV+jr72yF0e0+EfBbs3+35opKhH7rNs9quRBvtTgX4DrH3CBUb8YUioaxpFhJ72tKfpmgc9iDrNELTNnV8zpMKPEX10bVv10DUtcKEmGx0k1+3C0xILb7+YWlqeqIG3OTlRaVWMihI17gf8cM8L7Z3d6h8BKet5jr5td9vG/uGcZljr2DJEhM6dOSPLPMfGAeJSUkl7BPcm6wIzMIi/8bFaXygMJl5hxn0bTuBrmRjo8aW2KeT2ECezSnymh1+XzGBRuqRCjCT4u6Zh8YmPcOA4ZSPob4X77rxknT7mMY/RE5/wBDaI55TQf9FXfZWe9nlP0R6H7d4oZmY9mO6xs1+6rrDgXWMzZDs+8pGPZI2zp4I+m67RO97xdr3//X8n/2dRDXQd+//w/r/XO9/2DglWf/lHvk/P/Lwn6OKjR2S8ESE+uoTnLgOau9iz02x3KueXL37uc/XkJz6BQ6Bn6REPf7i+8iu+XI9+9KN08UVHdcmll+iaax6oLeaPiNAc33IZJXxjFCqrtL7kKU/Uq171aq2vH2CeKBromDJmQIcj8+SIXAypnwEfccV2GmgHlPl80DYbI/O7yhrN7ZZrDr1UKCMrvRHddW0nXztsMAO92Z881htSz6uAV9gAtmSRYbIUzaE72NfRWdN0Smwb4O2IfwkdZS7GRWDugabQlPyFpDL/tqX5KWUBl8CXTPUcpprfHvzn4TxuQLAI6IOPjyCtYrrZUg9kRho6IoI8PlGqqBArfmG6xIZmdWVNEbSWBhq95vj0gA8OxEfLWiOx5cizfbnBtwcOJ3zvgTNvbduqQUZvpvy8hz388nAy6bA7L5eIJ3/jyPhKSWSdSgoVdJVpusgGzJS5KbMQVxN6JdddCX709Bf4K4xxrl5mY3yAAwXD+Nm4B2zcYrN5hS06x0tQjxOX+zw2oec84vYsSY+qz48ozfnW9zmHGdaBfb5gQ8xb4WBDER4zVr+z/HvYjaHyXJnoyeMW/AwyHwO2KdAppWALgWqUaY/o03xkJmMbd8jXQu/4BA8jiAvWoqoe/zTQgO7NZ8/Lmx6fn4NfYxik5u8Zc1Psjxnm+7SAGeRIAgM6arCXY8O0RnzJeWGg3byMwFruFrmt7xEeFn1FlmFAt24bgZ9TsiQ+3INY6GSopetalSyKWPh3cs9MzfGnEP/oM86e8SGpbZvqP85BU9Y8/kLAXvWFBE8CsfhUuujNd7cM8BoRss7Nh9uEnJCSaB84gIB9DfzwGNOiWu0Q4h+AkcHzII83j2IcH25B3FieUb7qeOBdl0L/9OKZQR7PDXweE4oI8UOlFG7UJbgbqaeCNgBp+ZxPBeFH7Jf9rpD/SQP6E/XRcoOpDWkk5w0U+0IyriUOzebHbrxRf/QHr9fHPvSPevHznqVf+dHv11WXX6qI+Cw/C36jtjn27FfWTyZzDvHVdYvYVeizl/3cJcFjvZ73hzn+6fG+n9dV5ZOxPT5jHG4fsJ946PBBrz1b7uIa8YUB4hWGeiHW265D5kFz/DwYM9A+oAPzFxH4TMPL+tU6l5csss86f5u3OTQLOja8x2UpQm0CjXwxHPWPGsHZg9NtxuF21yNCEaZRZB6N1/gm8GQerS/DOYYjQ0lxu4tC1XesX/Hgu3UZESpZgE05V3bESUQoIjRU5iTryjgKdhRXZPJz8antjPc9IqTFR4trlNcSLbHk9UqPPRxL5tPPLp67fBd6Np3KV9tVfiICdBTuxmdbDtjKucD08LQK53oEMb+PYxxHeYgL2tR2/Zb4Dt45ymMDvSSdphUgjgid/2d46/7DH/+k5thhYFQgX8mm6qlrOq0wZ/r/mznAHHVgaUUXH7mA9QWFl/RHOExGcTrDfnXr3Fn5SxReFxw5eqE2Dx6W0N0UvN4fbM/2dOc9d+vjn/i4bmYf7N+km3FwPZL/Arpd28h8zoml3a1t9cxt9qclDpJhmb3DngZktp2sO9+7bqnOpwdW17TJ2c5ReNs8sKlD8LVM39ryqi7gAP3Cw4eReVDD3Gn9OUb22MvsctBa54oexXCYsLq64gq05zJN29IxUnjY3t5ijTpj30xxPCBbg4/4N/M6YmiDs55ldGX8Pmz3n0yxvQ8ePqRu0mrCXGx4E5iw97I9duFhj7Wy14De6yhUY2lz4yDrq3Utryxrwh7KsAP8eR2/xnnClDlvxn7s2LF7cYuR+XMXe2WNk3Nb59TD34Del1lXXsBh9KSd6Ozps8z7M2CnHBQbZtSxe49hotTRCy6Q5/NSgrOxbfkb1h6fyOdD4rNnz2oP+53iLA2CnG8tKyLkL5BQ0Sp06vkWa3mR8zdYG65hk8SXNg5u8PJlTa33v+hpwNZXXnmlbOczHFgvoZc9xpmmzz0cl+uM9Z8u6poW/oLzkFPYf5f1xFb9qxUnT5zQbbffrilr8IsvuVQH2HP4/O40+LxGnHB+dvDgIcJsRC+l/saLbX7xxRdXvTo3WS5xrWM3H9ivcT/Ny4s1r2maBh32Os3huPu9B7EOdnlBchYd7HD3+sr2HeDBurOuS3GOG1BJqKA7x19Hviq0t8hOh44fPyH/fwbbHK7fedddytLIV+BP/n+Pjt13TMeOHZP937QG8miH/ZznSoYSOOf/gZyJCaqMbqv4FdphbW2f8vgpc7h97nyb10ot+hZ4ZvRFhBpyYI9vMVQ8Vh/qiUkQy2Mn+PQS+jS9M6fPsMaZMTy0vLyiJXxzh30NbitfPqt0DnQ9FKAYXb1fS96v1P+ZiQf4bRjyIuqWap3Az8j6PCO5YAU54TignZycRLq2IylNOIwRG+W9Goxzkoadwkk3s6jgtDMWg044flvluo3rQLIDGs4ObvyJU66SmBx4UxLTORKGF5GGWyLwO5zODmweZiyQzxJEHmPHKiWVjO+6rn6rz/cVNkWWZQYu43MABk5r/o1zZGI0H1MShxeqdnS/OGhJGAd449UTNG4vyNDjzDOC1G9957Sbr4HJ3uONv2lbNW2jiHAYyDKYn8Jk4fFz9FKyoGlZ1HqPCNKY0Nu8PifPXdcCIFknDcEfgXX2/T8iKv4AuocX8+vkYf4jQh2B5LfTA/0RqZ7gloEpAaVSFhN+yVQmjcBl8sN9iwoPI7SLZgS2g7JO7vAehsNBCpXFBOoULII4kWcU5NWjI99BsviE8CVzI2UpUJFGYPjJONUN0y6bzFtvuU0f//gn9KlP3aTf/59/rCc96fkcKDwdHKP+x6t/lgT6Gb3ih7+/vjm94bGP0dXXXquzjGuxryeAGf7llwNr+MiXPvc5upwEnfDc+qv+LKCwinoWBBczQT3u0Y+W355fccWVapDZ7X6BNAB38UUX6/CRQ3XC9DcyojSaMRG97R3v1Lv+9j30HdZ1112jmqzxsxd/zQv1dS/+mprASin60D9+WH/+lrfp6qufIP/Hp25LaIjLiTUy4KNHDyMtqnqr7Sjt//gv36kvftqTdGhzg8l1T8dPntI73vcB/cvLPh9dRU2oxmWftQ7f+NQf0Usve54++IFP6Hnf8j16/VvfVmMN5FLUjyJCtlWWsuiTO0KZRVBXRNSS8DgQ78ZNS22LCIlPbZcUwPBT9Rk/8N2+7/hyPcFZSqpH73XSIGdYr9U/sc+cmDGc4afErnFp/+rp8yayaiWCeLCOpCk+6PjzxO63sLbJLosdx2DAXMLTCC+ZC/mSZ7cHeO2/jmXTdLvh3DYjF8zBa78ZkbltmyqTZfFzKVn9omXydo7okUeRSmKxoMcMY5cMy0/56pjYCvCiz3FrmiO5pWTK0B5jXC6uj/BcC7HgfgP16MDjjM/1GTqboSfrwPUspZrW4yIC+tYWd3BV3fHIx6jkF4QlCz7Tqesm6sibxmu92R9cH6Btns2v+ar2BZf7vBAxD86Zq8vL9QVDyZQXLwM5xXmlRy++T+HRY2oJNAIO82hmfTdPziGuD+ik3smbhgdUfnYZ/EBjhafew5/lbsnFN33qU/KvFyYydTzPqv3metADr9aZc2dkuIhQQw5u205VJuoNsCVTlq+gP0AUAZMuEIoILea4qD5g/dMsgHgeuUWNxR7baP8yn+flcXsdA7+123fQu80lIip+cVnGUFBb6Mh4Ij7nGV8cKfaPDn/Sfp/9coeDy4qaNuMx3ciQS8EvA6zrzJsX1A0KeqCtbRpkIEej6xH+W9pKwR8jQB1mQp5THV8rLMKMt7Slxl6H7jzefmUbu2+Ovf0NZX9Lxxm9xz67xPgu8ViywIEUmSzmd8CfsnwDtLMUcM5rm33FvCe8G2fhHrCS/FjUA7ioPsEPwa1K04pWdV1b8fTkacFL4Ic7vPQJfMpjjWOVjU5HPPuF6gSfL4y0XjY3DuiBD3ogG4zl+i2rOT47Jw9M93b09re/Q3/6Z39WN7wHD25y4L6t9dVVHeTFaWHu9jpnmxe6JZOXpwfkzY796kMf/KCWOFzxWiZzwXNm6tChg/LG4th99+qv/9dbpe1zevaTHqsf/fZvQiT7VMo+Z9gBGazHAbuvs/m547bbtcb9aU95ip777GfrMg7TD7ChcB69nJe89T/u+uiN+ou3vlUvf9n36o1//CYkDDVNI+NwKei77Tr5cly8+Ms5rH/4Q/Wq//4qHTl8pP7G2Co0OsOgO1GsX40ib/S1zNk077EmypLofSLb8iyHsE0pVS9eg3njYhuaju8RoR5cptl2ne5gYxV0mrc19GkY80fT/lwkGZ/bC3Q8VY8kjREchhlx+Ol+nLs+x+5z+Drvj1mKZJroTlyZxY+IM2iOf9h38X56Fp8Ic+MiBf8SWy1KUdu0sj8MxIltIi7L57khIuQ4i5CMM+DR9ZYYKfCwzJpjgrwr3BtizP5tfs/jmcO3fRGU+3JHzVd+nuGHvlu/vnusi3Xob86FEtt2dS1ZSqr3lx84OPY3Cs1DKTAFP1M28j6srzTRm/vMn/VnXhJZp9Da5aBimwMIcQHGz8XH9oyISiciKp+2m/nCY5F7lCJpb5WlxUdGNe1EfjnRE+NzXmiM2K3HFqOL6+iylEa2OY/odwb/zOscckcgC+NEvWRRRpGE/6ArbjK/Edb0qJ62EWazAIO4hXvB3523vB4fwNOTi9wOWF17l2xAHdi1UQH3KP7hYNV3gBfXQBu3+rGc5gEoqedjhuk3zixJDFjuBDyo57EAABAASURBVF+r4FkR/lRfC4l6KLNIlQFnR8ly1WeJvpT1CYB8oU21+/7Tdh1NIZBwAL8YK64Zvg8LyAO08UKTZplXy22ZI1OMhMwAjVACM0fvPf4/IkMphT7Vq2QCk0Ypx11PLFneAXsN6MR+mhmKNPioiBA/5Ctr3TXaRsEDde6j+eLu8a6XDIYEnS7o0bjhw0w4N1Tich+DGDvQ73ERi7bxPCwyjO73M/DurWPrMLimDyKqbYw1ywmcP7W9doh9YKcRXSSNCZxlnjCPHD1yRA9/6PV61jOeoRlz2F++9a/0H37qZ3T9VVfoN1/5w3r+s79ImVlt5rv5dDFZ8xUR+ESniNRADo+ICmuYHt4dv9bnlDWcY0Jcvvfw4vvwuTDYeYf5PcElBDWNpm0UwQPjzn9in5+IYK+9W/sjglicVz04D82hZ/5M34c0fjZPzm/OUfZB8+W2iJBxRkYlYZ48dsAX3BAR0HBNSur2qwF7Lfy2USG2FZAGnu4KeH58ZlHCb8H/emT1eAOcl9HmKVkkBhqn7SIuLCtQ4i6jPG6Oj/puvHPyQGSCN1RKUooEdE/sO64jotoggSnQNZ8teSJLqfgiwIxy+ciX4XrsYV0VwzHOcRER0EhFRC22l2EH5BzxR48xn1LIV+zfTW9APxGhLKWWiJT7aUJR52WaV34G8InLfRUfjIWfPYKKZYgIRQSt//sTCt18+126ln3oysqqtjlE3GUNVuWA7vIS6/WlleqfS6zdNzhE9TqlazttHDjAGmhVq6tr8vzWta3u45DQa2ul6v7a8vqLbJ4vZvi20MsO+D/9mc/U3/y+l3WNv81uOOuj2hJ/NYdTfHnKXDSih65ryWdzDlvPVX9d9E1lWwcy+IX1EnwuL6/owPqGLr34Eg7Zj2h9eU3BnnuJeabDx5qSsn1a5psJ662BPu/VB3gbhjn+P5VVNKI/x4DhT589oyl+N8e+c/wDhWsJ+ZfItV7XBUz7zMjrQuOyb/kQeo/DaR9G+sDcNBVSRKhjLem9U9P4jKfVKQ4wfaDb4DfWo+/Gd/zYcfnPxSA+czwTCWMLurFv4ABy6eGrpa0B14TzmhE/OHnilHyetASdPeZo29OH6RP2bi4N8Av5Vuq3v++55966xhmZP0mJ6rpW3aTVCOEJY3z47cPbATnn0HPZ5bxkfWVNy/TPWAsUfMW873DQewZ9eW89Y01cssj+Yjw+T1piL+LfPJ6jy4IttslV26whIqxFsR6+V7fcfHOlvcE6e0TfZ8EXEejijG6/7Tb53G9ne1e7+MY56G0eOgz/g1bX8UN8cGPzoDY49+ig1WGjkqm93al606R+Gn33yGFezNuJkyflPxs0Eo9nz5xRgywet7S6wpnBTHv4q19geR+QjF+HjnlwPsAIvHhYkXOSca2xb3JbRODqWWVvsKv7BmRZXl7lpcFMx47dJ78MiEjNyUs+jzDcBRccretq895g0xk52L7u3JtRagy4rdAnVYdSZqE0lJRom2KPjn7vOzbWDmiFuPCazKVrGpUADv4wt+qF0UtTRFN9PMDLhtKWxW9GjCO+N9fOzp7m6KxFv4VY2mOe22NNP0HHuEUdOyennuKcaRffEKwN+E9FeD/+QNL7kfo/M+kBh7XxHagNTtDguIFx/Yzd5JIZBPNEyyRyN8xZXAOizFSUVINDtDjLSOLwAmOO0ZK+Eav617P9Py0bxrh7DLzCZk8RylI0IbjwHdkJOhzDjimFlpkoBpzFd+O24/nZ9wZH8wFBgd+2bTTCz8QJh/F2qsL4Ld4WGqfLEm96/BZslcmpMHZ9fZ2gWlYL3+bFxfy6T1y7NVi3VUqqRwEDxbJEBBKN4lb560iOlnek30nScA4Y/BY1jSoBJ5lgdJplHPgKMo+0eIzhqIIv0UXWMQ4Qt/XINBLsHhkBJJ+e5ykTmoMiItQ1rSLpYMCUgPUhm7CnExOMKvhHl6skLlIvhE0/IhUR7uKOjOjZQMZr/XlicX3AnhIyM05cPbhHSkTQKhaaI5uouWzbCOCAL4kcRgZcg67dl9DzANSkpN9toJMPPK3rW2+/Va961f/kIPvJeu5zvqEmwle/5uf10Y+8Tc94+lN11dUP1FkOLf78LW/RJz79aQlanuzNRcnU07/wC/SExz9Ojetf8AU6zKHJoY1NCYJeTNtnTPexj32sPFk899nPkg/Wr73mWo34qhP9sRPHdPsdt+uv3/52feKTn9IeOunRbTOZIOegj3/sRp09c7p+u3Yb3/IE4285zoH78Ic/rN/7vdfq2ms/Ty94wcvV4Yf2O9shAr2YD5Kwfailb2ChMNLm8qpX/bQuvfCwvvVrXiBf5vM3/ufrdOL4GX3NlU9DX6HOvk2cFBYfDIOfUZ938Dq94Wk/ohdsPkm/9Fuv1td9/4/qPR/8R1nWbh82Ag1RpKgfj7UpAz25rv3LfOySjG1fg9qP5XGRJO6Ztra2tEtM7INrxLaO03McdjlRD+hwSiKXoCNpoN9tpuX4MMwu+HeBMY1Arz0MuD8iZJkj9vXESxHzZx+JCM3wd+vMcgX4adKcSdj4xeX7gN91badSssa0xzq2XULwA38RIePxJOoFVaKDAdv14HK9EJeD4eCt+iv8ZRbZVj1wu/AxJ3cJ33Z/VnyNSib26aAi6kXObyNjhQ5G8E2whflw6ahnhqVQRKiYJjHdtCyUJFlvHh8RypLYsijTPIwVfgoP5nGP+yhpQQevgl4E+lNUeFH3eG7yZdoDPmc5GCX3j/Cm/csjJfNFL+09OjnLi86A15IpXwPjfUd8RQBLAfp80/nqgqfaCowoFc73VEQic9Lr55Bls60tk/3Jd3FFuD/lvN2j+wdedRWLh52aZ7xAdHzdddfdsl9ZJ3v4lhdGtm/bdjX+7C/2gxJFCT5UpAjwgn/AX6w756e2bWQa9gUXBABi8TF/UihLkbgzXL4SnbTYzPgteAQaNAGK85Jxmy8fig3oc6QUcqHl8bgAiWGwnCKi+rhtTzPoRhZoLNQx8Hk6gFQ40GuA9wF8Lm3TVnbvveeYcDf5uWSzQINfrTLPprJ+M8RzL+dNsp4beAd93QgZ2PE0n/WKDJWmUQGH9Vey1DnsvM3FtcK8vMGi2vMyrDA/Dpqz+PTC1jIJ4Sqf0D9DvnRbi44LOuzxq4RGBEDgEoA9Y2vBztb/jHmsACMEKiDrGGvoUpKX+oO6ptE6cj3+sY/Wwx7y4Hp43tJnfXg+iYgKc/SCI3rAFVfoQfhOgc4OORvlgWPkNsgbiMjUFVdeqQsuvJBNzIm64fnUTTfpUTfcAOVQRAA7ypvNj954o+648w5ZniXWQffefY968sGcIisCWOvYPhnQS3h62de/SN/+tV+lh1/7IJm/QJELXc/RmTfdg0opetGXPEs3fuTGuuG0r5xlc+H55rZbbtXr//D1+pmf+Tm97Lu/V//nr/9Xfejv3q+nPuLB9U8b+GCoR28uVqd9LyLk+wAPxv3Sr3+hnvmEx+j3fue/y7o9ygtn81n5CfIVdjKsbWT+RvSe6GWPXG2bCp6N33ncNA6wdmqxgWFdFBIkZZgoWeVybje8Y+DUqVNaW1tdbHDA23ZdHTCKCx5ns3mN7R4/4HExHp32FOvKcQ0kMvUa0fNAHrJvjtQTwrah4KHn2XXLbPgBfAOyuG7eGvzIeduwDGMDtSfL6jWTD7Yt5wgD9sGBe0SwkZ9pDr1ISwrH3LOEatw7mIAxvl02yBHAMM60ROMAPz26HdkhtY43eHHsiSuzaI7d3F5KwofknG5Z67oB3rMU6BDfFU9f/cd0l4i/Qt8IjR7evAZ1zCa6tYygF6z4xj2qXYQNs2TFZ/4sp+N3yubX9YF8Yj/23Taz7aoe4N+6yEj0P8i2Kk1Z1JmnW+sUvBBS07S1vdarvKPOX+MQVBOYpuY2454S53Ns72K6A3oyL3N48bcqPXoOfSlBGRI4humg6c5MoaLEdwO+Kl0OYFwfGJTwVygBX9mmrBv7wjiAghcVtnePfsU1Aj+gG4Fe9cegCB5o700bnqZ7+AB18+kiuoMfgb7bfTkH8EbQSknanYdGkFc/Bb/la7JQG5XAiJq4e0Pe4wfWvX2jlAWM7ZiJP0HXzlEyZbzavzzGOIP2lvlOCvxpzk8BV+TLuD0mImQ4QXNECWG81OsHOR1HLh4DpG+QdMdY76ZTGz2ASlD8iaDGxzybjnh2nZurKpnKSOqhwp2KFheDAAr6I6jLBe7Ql6sRyE09/ADNAZ5hhKHwxHOPf/Dwvz8Vt5S0JGOTcUm9J39kSJmjBny1EK/+Vu/nP+2p8m8U/s073qn/9Wdv0T284Px33/IN+omXfotWeGFmWUoWxiVkocknIvD9aY1BgT8i1OBj9j3D2x57rI8jgjm4ka9FjlSNP/fbd0bkcvEYARsR3EKWkZqHfZamQopIFXzC910ORPZY5wRC2SbGaVxTDshOc+C0iKeZnEMijHOU7WoY+5Z8QR8Vym3us32M335sH2zI68bbW3dZDKqBoCrw4GIULgkPEQGeQRFRi3FZJx7vGDOuhpywxAFpRIBnkGlYVoX8QTdzTdkXmZ75QdWKCHTb1Ltplix2DjFEkQubdMwhEVHpW177hPXbtZ26tq3r8QZZrDPzY72JiyGMGWsZqh9Fhbf8CwKq+vaz87B5b8Bn/Tn3zYnVAX2M+KTlAJNK5mKokZsGpSe/9Kx1evJzz5jFuIWushRFhJLSNC3+0mpxhUpJlSw1XkomMNq/RgW1AZ4/fcddetITn4gMwRnGEq2Bb85rScZUnOihpXjQymRF/tLhcresQ5ubuuTCi3TlFVdyv1gXUZ8yd51hvbHL/eDBQzrC4eH6xoYEHzvkvm3ytAp5W9JZ9oEnmc/vO35cWxzyz5HPepjvvwTe5iB1a+ustoHbYr3VlEAGtATfIzDmfw4+22PEF81v1TF6mExa1gkrHPivy3lT5N6MIufNjFTJopF8GBI4Uxpk8WRdr3KuAzr5b3Xvgd9+Bij99hdxttRpA9l9sBoR2JxnXjxERu1bW1vXhINvf8Pc8mQpFa91Yn1aXttxbXWVFwPrikzNOAw+jS7Mk/+Uh/CLjQMb6GWrrqut/xbfafBDy2ndbqEXVCH39fNRfll9kIPnyEIc9IqQTGOZPLQEP9bNGofB6/DnOJnjS7vkgXvvvZc4n8vfyu+gsdS0rGvFWniuc2fOyvrqsP/21rZOcZA/aXyGMbKemVd57c+W03a46447NcX23puQIuW1Yds1Wl7Bt2BoSn4p8Ne0rEWYZw/w8mYVnuwzW+B3e0c83vKZW/DBqdqm06SdMH5V9QLHEuv17Z1dHbvvuKyTHiVEJOcKO5Qt7bLWXF1d04WswzexU8EuZ5HD4+fsdWfY9PiJEzqFvh2Hzq1t2yFn1LXjWfLfDBw17+Cr9ocV1knr6E2jtIE/2ye9nvW+9vjxE5UP8+LD5tt4IXDu3Dl53AFseAFr5DVDpgLXAAAQAElEQVReAO3i/9m08m9V7xo/uSrgbWVlWeZzGRq2kf/8j9fVprVLDHj9PsNOexx42y9LpO6+827dfutt1a+sz46XHi4N+M/Av19GzMm7XdcqM/H3JMZHZUniYlVL2MM+0dBPROH+I+utuc6wxxrINbZTZOjue+6pa+0LiW3reArPbduBYx2fGbDRTHu7M9mfd+Gx55wxFDUmdD9feT/T/2cnn6WoYHA7xYDi5zh2Kll4LKulfSCJ7LGQ8Ju3OUadTDqt4sQjAePkUTdlGC1LqZv6OcFhJ/bB/B6LAzyGRLIw7sCYJPgSZ7KBvUBw3Una+JumwexRDW8n3mMzMAXfHCcMxjRto9MEnPG0TakHvfWgnFEDiWgV5/cE5w2hHd+Baadqm0ZOIqZphRpfxYs8XpSavnGaX08C5t/PIzhNtyPReJzHO5GdPXdGHlOQ2Y5vGYzH31CwHBEhZRAwhRw8UEace859UESgEjKAQr48fvDMQFPXNPWAqdLDIMbvYlnEj0zwoUMnH8uQ4Aj0MjDpjbSLeslUTyj6wByCMoy4EroeM8UmljHA1UMX8wIPcXDNeZ6zUFAwKhb8+edgIHDYPgN05uiNRyW0jGtk8eG6wFHA67ufS0klxbo3/wWc1u0Iv2f8Wwkl9Lfv/ltGLev5z3+ZfEWGbrrpffqaF36l/KtCH/jgB/Sud79beyT9rusUAUfWTaYOHtiU/3btQd6MmsZtt96qBz7gAXr4w67XIx7xcBZdLWRHnYTWH7/xj+U30mfOntNFF18sy+pfF1tdW6l/lmaA+Gc43PAb8Qx0iJwJjQHZ5/jfcd5sXnbpxTrIZPCOt79Dr/vDP6yTw+/8zqt1+eWP0pd92XdU3qxJy+hEPIDDCS0UdQE5gisiZLxnz57Shz/0V3rRFz8Df2+qT9zNZPQ3f/dB/c4Tv0dOrEssVMUV6MS67zj4tw4UKfP0ZRc+Tn/yeT+m+T1T/cgv/Lq+ngP3xUQWyC18biAhL8oudvefE/G40fpjUlKEqn0a9CTZXfCy2C/ikGlP3vjalxwbxu3xPXEhoFyfYRfLPGDTkbaIkOWz7CN+MQfWvE+QZYlDqlFReY+AR0nJ3fiM23rzGI/t932sIc49PiIYKUXAH/wPVZdCbwMTyFTutQ/4b286R5VSZH2Zl4KstilDgTcHUkR8lg/T5lG+TD9LqlB2WCA4rnvsbx2MlWZowK4jPFgntq/H1Yme+I2gn76IQBujFFpctJUsiog6PiLUdp1KJr5RatsATETIdACUL+tUtJvW9s625ujFMTxjEt0jN7rd/AhqCa6IqJNqHcs49y2jexcpql8VdGpYcQHC0BFf6ffvc50+d5q6BCqluBDD8oJetpdLKaXa2bnVdpuweFiyfzI/eIG4ysJ0eXmFxd2k0pzQl1lkdUTEQm5wLMGb7VSoi8t05myODe9vx374Ix/RiL6d38W4hlxsfxjwLc8P1QeB32GRI4SJCIOplKzFed7FOCJCN916u37o539Zv/na1/Ny6iPawsam1RADER4bMk7nd8eLx5knWEPDAndWuSOi3msf9QHfcN1lhl3m+L3t5PnA9D0vGe+ALOIy3AC/WYrZpqBk2v3JyvtCvxFBn+Q4KNjN/VLsz2fSn7z5Tyhvrjw3GCizVJ3v7kxleOuth5dIyXZawSZZ4VL2nRnzPSTQVanPS8sT5MTr4M36Pe/XE+y6vbvDhuuctnd2mNOnLJJ35X5/e8fxsYt/9thiwDZoUrBZfdH27FpyNw2O0ZJFDaVAeIJfhMQGs8g+1JaiVXhoWPn7P6sLuGkzWAgv62lPear8N3Wv5oDceC675BKdO3sG352z8YBv4nRE1hP33Sf/Oa85C+SR+ezFL/oaLRNrPRs+K9N6OX7iuP7+Ax+sc8t73/d3+OiSLr7wYuJwxMeLfFlPZ3jptLa+psuuuFzmdUa+u4OXsk996tOQBr6Rw5bLUrS9vVW/1X5gY7P61gSaEVFxDviH8XW02Q5itH3rhodeJ/+5mmuvuU7+NeY/+qPX6cd/7JX6L7/8q3rvO/9G59jYfuvzv1Sv/cWfrv8530u++iv10AddLc8vaaOCv0Db/jRH9s+l4dj65q/+cj3hYQ/Wa/77/4C342zKRi11rbqmqCuplGoxLz26glm19M2xY9Bne26zEUls4I3g4DyPb7gvoT1nzZCZappGI75d+SA3+ddqzY+Q03wM9O3iN/bjiMBmvdq2kfVhPPYZ0a4M2iaqG25sDynVCxqmM2VNWHkDtiT8w0iFHaWSRQVd4Ez1bvgCX1JoBF7AmD9uNV7Mk/UoLvOfpSB+L8NkFnlIRFQ+27ZV07by/+9SgJuThzMTeGmO3j0PmFf3Gc62WbSFDGdk9p+QKr491tR7+Kdlcd7MkhWuB5ftYF9K8BNKtJfK0x56neJ/jrnzMtRneBnxr110E5GKiP2iqgfnHdNJdBsR8DxUWdxmehEBV6o2gVAdK5RlH2nawjp7ZrMAA1UYSmoDwmYpyNLKeD2HVn7pcy4wXoU04dDA+gQdcJbDmCXbJUuanJoS8CTZBoa1/KDhw7yET/bIl6UoDQd9ZQpxWduMNb+MHAIAXD8eb10kMhVaStfAI6W06CJlHDQzvkemIuugNLTji7aJddW2E2WWirtwjwjZxsFA4zfuLEURoabp4GOQIimqV8HnBgus4CeFPs7jq6wScLT3FoB7yQRHW/sG5LAsCUzQJ0Zbdq9BTDcilMAb2L7b4yvi6tm32R6G8TDTp1kRqQUc/PGZ4T+l0IbtRnC7NPA6R8dz4tg0I+B3v9/0jXMkdiNCadoeR78Ui08s5DGcgJEv+nvs5DbfB3KGef4nBTj3S6HIohF9mB9xmef6TJvlEjCLon9yjdBgmlCGFoVKgy27pjACbPjNVVdeoS/8wi/Qg3kxe/OnP61f/ZVf05vf+EY95sEP0qt/4af0GHJjIkOWUnF7nnZlRAYwuIr/2D5jjY+E15qzoDVnvhFwHWsf+1Gd57FJj75qoW5ZFMEnZLs4F6LC6jOOE48xHZeIkPioXo61UW4q8GY7eVyWfT7BPUJnxlrDdu2xn2k5dvxs3vzsHDTF7iM4LduIztw+cE/sabwT1mADckSEshR462U2Oub8yWRJbdfV+cZ4TUdcg20D/QDSvHv8AM4J8/kIrgY8xu91p9tNxzk00/gH+d6B1+2C7gAu62JgbERAgc/+jZosj9dkZ5nv7Zce65LAZklUYy4MSaGtZT1netb5AK8jzec/5i9ygXxKPh3QXQO8bZPoxHhdvP5r8CXXXTwiImSYUMiX+SqRiuCZMuDrBRkjQoaz/J6f+n17mTYiyvopuRjHSPw3K7zqhSwAgYIn9wZr8i1NidMLL7qIPFZYd8116tTp6pOhwA0Zg5zGu7y0rKVuSRP064PBti1a40D68MHDHLwvqYnUOgemV191la56wFXa5DDSZxeWJdkrbW4e0sEjR7S6ugbNubY4jJ2De5eXoyfYS996+2268+67dB9rk5n1h8wZggthpyn3Uds757TDemhn95xsr8BCNSaImQFdDPv2Lgz0QW/bdDqwdkCHOPB3WYVf3EltabXUTuR+jSHBh6Dguu3lfcY5DrF34dHN4grks/19NjThJcOIfXfod5z70BvS8qGxD2GXOdhe5wC5adu6nvXZzpy8Yb+4HTlHmPA5191338M+c6aSSb5utL6+XnXuuD948KBOoxcf3LZtV/W2xUH0Kjq+4oorGDfF3g26mdcveYzY1v3H2e/bL5Y5vPXaz9+K9wH5gIy2hfu2vaZGXwldr0Xtj/axFr88AH7/tulA//b+F98Ksq9xuD1BZ2ir8uW/gz6C03rZ5Pyi2oExjgnH00kOnw075wXCGc7XJl0r9x3gfCVLkQ/159jZ+5kOPZkv67bBv+5Dho3Ng+hjgwP2leqPM/YUpe0UjPWffDbPEaHT4E6F7uNlgaDgWPc6XPDcLa9oD/p+YXERPj7iU1JqjcPvNfgQ47x+7Cad7N9tO+GFx0yGmZCjHGNN28h6WgIXHWq7Vs5H3ofuYv97775Xd95xB/aYV3uMOMIqul/GBz796Zt07Ni9Mu/Ws20UEfWs0+uCios8ubG5oSwh740iQwMxucO61rrZOrulrrQa0bV5tA3P4ZsTziUtRxJbEYyB7kgxrzwq+TEjR9c8VFJJaZpGJVIDcKa/M91Vge58PpXp+f9PGHmRbF/do69tJpxNHay+OULftE+h7+PYdpfzWZoYX2R491166aUV9q677uLl0JbVdb+WvF+p/zMTDww5J+C8cJ/jMOcDcMAqU4JlRnC5fY/6Eg45YRLd3dvhTcpJlaaoOt+kU5IEHIgzJv0jRw6rw8EHAmWKgVscRiSWZZy0lFIdedK26tnI4Tc4fNEE+AY4O9BAkjt37ixwU5VM3sasapXEsUbZ4pCU+JQP0F0GnNCbcAdtA24HR09Sdd82zm+6e2w+TrCpHkiYHbxaVsM5CXpRYpoT2h2oI8gjQoYb0QGC1SCAfXl8SyCXkpoQ2C0yiMtJxyXgdUqwWF7DjvCRkWxoCXZgSxSzSRllWCqMloJ/Cc6Si8XmDol1zmRU0IfHF/oyQqUUmU9PLuvra/IEk/RZHtFvmjPoe2EbTEgRYKbMsa/1kMlzofieBNz+4rwQ/MmzN3G72G8O3z2y2/49Y3vsWEqKkaAZZZ1bN01bFnXvIOit8oS4RkooIug3/FwtemvwF2+6Wu6FxXDhfsvNt2h3e9Q3fMNPMsnt1WJdHzlypf7iL9+u+3iTeeONN4IrleAbsTcmku+HDx3SdddeU98UeqHg3yqwXdfW8JfVFXkR4cNqc9N2nT7Dm8u/etvb9Cd/+mfa3t7Vox7zaD3u8Y/XRZdcytvW+3gbeEwKIQY/oFWygX8WnPjNQ6+7TpeQ/C8nOT38+uuRp9V73vNe/eiP/JQe/ODP1wtf+AOyjkoptc96A1P104hQoj9xjTBvmAH9/rf/9qO68uIL9BXP+iIZ3snwJ//L/6mLY1OXrx+V4yEiGRUUsfgdoFEqfvtA27QCde37nSe/TL/5mO9Sf+9MX/YtL9PP/sbv6BwTiwFwBahGTbDW7egRDMxSKt0eezfUVWnRGaKaDI1KT/vXwGDrd45PDNUOozITGWcaaAv5n2Q5PGH48GCFmDVu07TcHXawrJZNwBufn8UVFPta7ON0DDuPRISMwzJ7nGkCCt0p9hngsZHxnod1n8AdEfSlBN8RIT6y32SkCr4nroLcPbLYt3gUUDJPrhfiom0aZSm1lMx6d79LRMrjTdv6sMxSyDyWTGWhBIV607bKYjwJSFSYUdiUOLdedX4cMDCsyOBmiLEecuyQy0b8EOZq+5S87FifcZ+TR8UV4ODGZ1RBvohFi/mJLFVXCd5FKz/pB7h+7JemZhS+e6Hhujsjor4ldw5e5wWr3/qvs8j0QvVgXWCta2PjQIVB1R4ijy3I3GwDDwAAEABJREFUYtolU5ml6so2XGbR4TJhLmm7VhGJWHCwP7iUrPacsFGYMSddxYuzFv11bGZHYBJ8W7vb1Sd65gpxuX0gprY4EDzHweg57mfPnK2HwbUP/5yRG7/5X36zHvWIx+nMduidH/ik/vPv/pFe/P2v1FP+5bcoEx6xtxTyFbG4TxlnHG7rsZf1PRJRfi7IqH24QLfW3fnc7T7r3feCL7nd/udnBPbwakvjjgiaPDoUyLfolJJ69SvkXrQF5FykUpJS9LTP/yI96Jpr6S7kCKkjxlpyg+lZ36tsWILeHl22yLdKTM6Zzx3HppWl1Jzi+Q8w4mqGbhv4CNmPJujduOynPXrsyRfiMl+JzAWcphkh+C1VMyO+WpB5eWlFMCzjHoizgfaUL/wav40INlKl6qFHt4GcBbmmHEJOZ3vIM2exqcqTvy1y/NgxjfBwlg1mk6kVDvGe8LjHacRGdRGOn3jNcf1DHqpLeJl6GeWSiy7USTaEhw5uKuDB48MsQNt+/OTPe4q+7Mu/nPw4yBtrf9PLPI8kzhGf2jh4UA+85kFqjBs6F114oQo6+4f3v1/9rK+8D/jhCnpdW11TKPXUpz5Fb3n3+xSxkDbRk/avoO64yKQPRjaZyydt0cu+5+X63d/+Hd32yU/oGY+7QT/6rd+g3/v5n9Rv/OS/1Rc+8bFaYv20vLxU/WQcR8E++oE+eAf4NK8z+HOfi20VETKtH/62b9LnPfKheu2r/qdOnzyl9dV1XXD4oA4Stx25YkD3NhzgypKyj5cS+/cCzUHbxNWUOWWTjc+IHk3LubMpRWbGPhLhMfP6n6H62RtU5xLz4A1U0+JXwAysKQZwMFBeZ+zyEtj8ZqSyFBV8yiWqrkpd9zBMA3IX+r0+M7zpown462Wc4nJb13ZVbqHfBEdEaITeSP+cOHBeGfDjEb3NkN3F68U59TmHCfbxOTa13xb0Yf4ZqrNnzsi6Ne8JTs91DfqzHzhHZWala9xBvUWOHV4AzvHZklH7nDtM1zi7rpVgckY8Gpdxy4aQFBG1KBhB3DTENFK4o/qfc6flWWatYz0lfJjfEVjbxkX1CpXMBW30Zx1aTtOJCPmCAr40QC9rLujIIQHdHdaie6zhmwJl1nkB7mRMwQYoQq6bhxG8XdsyPrADeCQlNN1XmgLuvm5MPb/P0atpA4ykUA6pMDYzZL2IuIsIdW0nr2V7bNRjK+vc+EwL9KDwkxSZAotoWBTsLA0qJdmfNOBh/V31LEiGbBsxwraJlLKU2l64N21DD9iQU77gSQG05etaQQz9GIYqHeYpIqip0vOz8biY51HSHHntq/aPEb4ME9ClC13NKaMa/AQqNDEiVNdlWYoyG9r40CZ4sOzGPZpL5DQuj6vPbqOgLgb809aCDSqT/ACNGnRjXZdM0QSd9E2+TMP4MlKybNwDOLedfxZX0gc5uW0knkfrzMjlK8jb1msqFcooEvdaPG6/YGoN+FnFrf99jRUPujjfZPkplabbqAt6AdzI3bIIwQvtiV78gvXw5qZW2bOe5QAsGfOud75LP/8f/5M2lzr9h5d/u37wJV+vAdjIUJYix0TFI6590m3TqpRGifzLrFucg20rw+6Rs4QcBdv5eYSXHnzGWTKROZSlyGNdPDf4RaXx2YYTYsw4PY6hcuxmpPxs3MZjNvxcoGG6xuN230sWOZZN0zARgW+28hUK32Q8rrjfd5c9Xu7NWDcO5CS3ZykqFOP0s/FHhLIUWR+eC5wTnctHdL3H3Gx/HrB5QMc8iHtICzyRighcY1TQ5o9jOWlz3fP8YvzgR8ntKCAi6jzvvlKSduHEIz9U261jPxT48n1kjNdme9jBddMqmaCDNn0M5sP4/XooPEx+jABm31ZBu+3aomMDpHHQZj0ghJtqMX2wUWfsooKNUwKX9i+PdTUCrPvFoM57EYs297sEdLIU2eZ+dokI3z5bLJcffL/r3vtkeQs+ed7mJ0+d5JDsnM5yXlL9o6RG4sA6HrBVZtHK8qpWlijLKyqZ9TDuAVc+QKuszRrol5Jaoe/AgQPEQK9d/GOHnD+A58DGQflvax+96GKVhnyMzvxtdp8VnGZ9fS8HkzffcovuYV1mHpxnTNel4AcYQHPOFLY5dJ+zNknoe91vKb3m6GmzX+2yrhjAXXLB79JkWSvwd+jQYflgfGVlVcVxGMXqQEZ8B0PabrvYv44tKevGfLp9hfXYyvKa1lZXWTutaGQOCXg6A9/Wo9d5IWyJka32njztfYxfLqyzz3E8LqOXFn0bX2YQT9NFbs7UEV5EBHfvU0+zLtjiYB2W1LO+iDDmUMmiHrrGubq2qojQhDWrD9M75hMfsK+zl/JvWNoPrMN77r1Hx+/D1thhD9m8NljivOkg69DDhw+zz1pVA0872zvg7tXit5mhzf3+GTo1X5BSJrZFD8vkrp54nxH3c+672PcQ53QXX3yRGubZwrxnHe4S26Z9gnMX1WuUfW8GTuvMPuK9lfd+m4cOynrZ2dmzmeuB9Bp2Osveq0fmBr7M04gfbnI4ffSCI2qYh2bw4C/CrsLT+vqqNsnTfolx86dv5lzxTP2Wu19w3M6BuGVYP7CuA+jI8VcyWQ4lL5EmzC+pDXx2HZrr2HgP3i3XjINonx/usGeWQl5/2se20Zf//OUc+5zg5cAUv1xl7VTwK+8bE2L2kVMcTt/6mU9rNuxpUM8Z1DFFBLw3uvjSi4kPt4/EylRnzpzSrfg/U1j18zXw2ZZT1nP2gyY5dA+hm1Wts9YW9RF/s59EIAsx1kTRHv6fymrPObpzv3U4xyerHLRNmq7m+4Z5YwndJXxbvjlr1qWlVaEaLbM/6NivyXSYXA+sb3B+uqa27cAeNY8O5O2Bs79FHEy1hm7tJ7qfr7yf6f8zkx9lxZtI27VaxWEjojrVFEccsHiWUp/tOHOCtNTntjqFF602kmE7DLyKo9nwdvizbMz2SBT+NQ5vij05tG2r1sGGYwknW+bN6whOwzkYnHhWSEjGuczGctJ2mpFwjN9vDPEdNeCIDJmPNZJIydQytJuSLKJ7ZRbe9s5IsCs6QJCatr9huc3b1R7HnbHBR2r4n8PCyCZuoojkuZcUSvCJ+2jZJTkBWQ9N0wIz1DLCu4uAc4mmkb/5m6XUXzdmKG+Cp9Tnss6Mw/hGaTEegIhUQMttA4EEJYcg/HRq20bBk9vm8Nwi86I09SDFXQMB48mggGdAh6AEOyOYsBgsF49VhExnIOE5mRd4tC3Nk2XdxUYuHt8i4xxezGuWwlDGRqDXQda9bShfuWjLUrBDowabltJoRC+ZRU0L/4yzL7itcLDeTVo1wHVdw0Z/VWc4LPn0J2/TV3zF92jz0EWVVuURnfybf/NzmixdpDe96U8FShXGWcY5L016/PLCIxfosY96jK5iwbC2uqZbPnOLjnGY4uSxyYHKHjB/8Rd/If+62wgfto3lE7j9K2YzdDFZWsJGc93HpPZ3f//3vLXflqKQXAMlhvwnByaJTCSyizms+eLnPBu+10hMa/Ca+vCHP65HPvI5et7zvkUls+qoxV8jGK/FNYXfBp0m/aGQ9erYuP32T+jY3Z/Qf/j+71JEABz6+49+XJ+57S799GO/kc1hV9utD9vJOkx0bkj7i/F1JNwOv2cwYqWuWDuq//qYb9e/veL5evNf/I2+7ntfod967etVsIvtZtgstmnK8eb4nHkCRVcQU8nkFlWOHn+aUyJChTEupmnee+LHfDT2SWSzzxTsE/Dn/ohgAp7Itg4F9SXkaVUyhQL4jIoI+fLPLAXYRpVGpLyoN/1mvz2BNW0G14/haJLbztcjwugqXus4FBWf8YzyNareK9xIr+hPSqk4HR8VCr+o4yscLdwjQhEhflTe3W/aHmgerUNxDcRjRABDD84WEQwJetw2cpccDz3xbBxuyAJ9VygMYSwLSAX/FjgMN8KTJ1DHuhdczqf1JQaT7Rr5epk7A+XFvOPbxbEygtBU7T/uh0T9uL3yAb+uuzEC/yVvzFmEWFHnts9VmwzgEHJYzg5/c8y0bUN+6mp/Q94r2D6zyHXDePFln/BzKam03U2EEi7g4wZL2AQGFzy4Ig0OdjojQhN8+8yZ0zrE4tJ4fBjW45O7u34B28iHMG4z/korQ1my2tT8Jjh8d2nhcwL/D7n2IfqJ7/tx/ewrfla/+Qu/qVf/+qv1VV/21bKvi8v45sQ7VQlmE95HeJqxOPSC2mWOjhw/5sX8RoQiAnkYwt369zhxDeh0yqLLcTEHr/3MbTPiznK7WGelFLmv3hnn/ilxucficY/8vEce8bOJRCxsZTuZjn8tc7K0oqNHL1SAp9LCx1ZYdBmP42mPxfCAvbuurYtD1xM6TfHPEb0PzEt9teGsHh6LjckokqHMt+nO4GOgryXmbeOC3bt2opXllbqAsw6HYAjDkpxT2lbmOWkLECWL1qU2gZ8o0Esx/QjEGLBZajLp6n1taUkP5gXq9Q++VktdI7842WLu9gLfOeu2W2+TF/133XmX9tgwnD55sv66snOtD8rPbp3T0Qsu0OWXXqaCr1pWb2y8iWrgaSCenA8hr7vZKAob3wLOT37qU8ja613vfo96bGWZk75THNS8+2/fwwJ7V5a5x/7H7rlX/hVsx+GIfyCEbmYOmrAhOnH8Pq2vrdX1QIOOjMM+4bGmab+ZcZg7wodt2cLTT7/8O/TDL3mxfvnfvkz/+Ydfrn/zNS/Qw659IPpo6nyfKHEPX7B/enzvORq6rpu2ZRqI1fGzRTKM6bh/Ts7+/m/+Bj2TA/s/f/OfKYALpxruy2z87AfBQWqDPXbYtF989IIqw8jgGf7rjcQZ/ydd8PCQBz9YXq9YnpIp08wsCngM4mwPP7nw6NEat/a/EVubz7o5iKw2sx5KIeczXuEnVTxTXq5EhAZ0M1IMM9JtWVwMa1rJOMcLXeqx1RR9un/Ax63zgJcB2SJSU/i3Dwdtc+LCxbgF3Rlx6PE9+uQRXL2ylKrzDruUkjp/ed1ov09oO4YjPEJyvWkbRRbyYlt9qAEHqpPCsiABvJjGlJgeqQc46ERmj+81IKufSxIl2NU+YZ8xzZCAG2WfH+jzWPeXgDdw2RbTvZkMa5tIUflvsIXhxQUHFccc3/Xc0MPcjPoIcteN03K1xGCWUmGX8It1vwSatHJfZqjQNyUX+c9iWQ7HEStDzcnLitQefgZqCdgB3vpxUNBu+kkseJ0ZmZojr+erMYwz0ftQx8ywj31lPsw1x5biSnBVHIEeeI5wBc8Ev2UWj1kKnSGPFQxYduF3CKIJeqAJn51rdFvFkQxLapL1bFmCp4jQhBi2nizzYtwg69U4S8IrOAZ483wcEdojJsTd8oJCrtunSjFGgT/chH3m8DDST5GUyFXKIr6NOyKVWYRYAh1ijArgSjZyO1Xkm2uEvugZpYpb1EtJRQQij9wlhRhP4RM8RKRG6LXoImizXyRj+n1c5oTrAc4AABAASURBVB2NWlyN2IYffGih3/AMgRY0qIxmkLs/I7ADuogIRQRNFN+5GTcYaE/aR8r+53OqdNIYlW7AXwQD+Zi3yEI3Yw1/vtRHfAUeEtiIIJeFRFzQJZELAl88euiQrrj0Ul3PfH/PnXfrP/7Mz+ttb3mrvv55z9J/+oGX6porL6+4rfeMRK/glDSCyrb3POI9xIB8EaFSFrzMiN8eH3XeKFlkfc6h6WcfTnqenvFsdgu6dr/3sesc3DkH+zDOOaAhFnwXgHxUEvuIC1oRIfNlvNavFDA2asAW1qnj13VxuW49GN4lIpTgmkwmmnQTRaSyFOTr63hxRYbMW5aiLEVgr/Sds4zDOa5jbI8erYOdnV053i2ji7jMe8F3DQNJuUgh097m5dwIr8Yb8OK2LCnnCI+vcY/95ujRcrhtlxiyvGl4kJk/4zD+EVhQL/yRutvkCwIJrKsLGBr8jEKpaZd5yDjdd74Y1iC+m7bbnUPMg+sRHkkvNz+7COK+WzfmacQnBngfMV7Bjiusv2v+Z6z7zd953AM6BFXVi2WLSAFWS0nX3at/etGEmP+kzWPez/5wE7+27+D02LAwxx6S8V522aXYeK6SobNnT2PrnnpWHFP0YP48T/hw+EEPepAsi/3ywOoBbaxt6NDmIR3hUPsBV1wpf6GsxbYJ0SnnNLP9+dM2XF1d0wEODJfZd9hG/ja1i9dI9x67T8fYS9tnSink76HmPMeD7eDzl7McwtY/40EcJfHhbzsvs35cZ71kH/Pa1TBb57a0wQFs07Rynl2BnnlfX19XKa18gHjo4GF1TSfPfU3bqe2WkKvl3sqybXDI6C/GTThjKlnQz6Apsmzx4tvPhw4f0YQ5zl882UNHXid7vTSyVvVZk19iHOFweHPzIHgbYJfA0csHtlP4v5P159133c3ztk4cP4l/SuvrB+SXAwMGXFlZrfNwRDK+yLJZHnGZrs+k7Cc+mPUBu2U7hH3XVtfqGcOIf7XIjztX2qbZoLMZtPeIl8xQyxplguwFe5WS2H1UZi5KSU2YyzzGcGtrqxX+NAfJhw4fUtDvvvMH+CdOntAOeriIw3fzbB2av4FDWa+zvfd0sRxL7C3s28N8xE4b9RvWuxxkD+Rh/yk+0z2EP5Us8guTFfjwXzAY6ff62PyscFbYlBYdtQsbE0fGPRBfjqnMpK+T87P5tM469nArnPk5tk+eOMmh/Lacd+1fbm/bRtar62t17TJB29KU/dsqPtair7btqi38J3imrP+M27loiZeybddiwzWtrq+pidQSzygVHIN8NmkZbOg5fuR9j18emS/77oScuQ4N8+9c6lxdiAO3t12nUhKdh9L3kDp4XfDTyrpwDhJXX9eyi3ydUbSysir7QTCmZAIR2rUPwLvtNO+xOa2Jo/T9TLvkX8s14scTXipbvh1s45wxwd9LNogQ+PKIfpd0YO2AnPNBcb9+LNn9ysA/J3En38yiUoocyFMOtRNjjvtBbkeICGVJYWdhIQw0r+VCNvZODkHPJm/THJgZqZJFTlp2jmUCcps3S4OEncHKxOPAWCKobFwHsOm2XYexJ3LAeGIopWjCYgHfwc8HKEBagm6vKUFTMgmIdQ0sarZxrHNsrmc4/y787013ecu7xYRzlkOFM7rq6qu1ubkpwdt5p3Wy9ITgSdNBNmeDECQuJ90E98hCwTwUEpsi5GuA93qnzzCum98O3h1wXlw7wJqmhefe3VUXEQHfw/5zKEtqIBH7oCigWZis3aZICb1bHyJIYEMjE/pAQJ09e4YDhzOyvgxfSBhzNkpzeJqz0B3ZKFoW8+BJ0gkvFOALjfRbvjkJ03YZoCFKQntgXEYoDQtPpj1B5giP1f4VykzwIANJEGAP543fvLYNJM85dhisl5ZNQSm0A8Kq1cmD0Sr8a7PUoeeT9Uc5qH7GM/61HnTNo6EeKowzDuNy/ds4bD+4ebX+8q1vkydey3hoc1Nf8sXP1Rd94Rfqyssvr+0+RDl7ZkvLTNgXXnIhL4vW5L+7tb27I9siIrTHRrQ3n8g7Q2efvOkmufiA5a1v++u6IJgzaQhOehLXiC7sWzM2lX7r+zdvf0f9taIR+W+55Va98U1v0fXXf5Ge/vQXV9tOsZH5Nv8jY3toWPYVJoXMhS73wLWHf4rrP/7Hf62nPe4GXX7h0apb+9Cvv/qP9JCVy3XJ8iGdx4OZmMS268RQsgj2hGZrQSy16Ntx52RuvTb4xSM3r9IbnvwKfeHkev32779Jz//279fHP30L+t23DaMH5BjwC/PqYjqONdcH9DQjkZt/+3/BLrb/gH0H5EI8ZSmVlQbfdZy2+Izl95iIUETgA6OS+2TSwWcL/QJlybh3yQkALPAA446IUKUDDePzIVbAVGZBxz06AV9mxR3BXUHbIPuwebNvW+8JzIh8eywazutb+xecWVSNjO3xBU/sdQy0RVtESNwT/Nazn8RlGJfRwvPsj2Pddh/Ri+HarpP7XQSOWjKUpahpG7VdK/OWyENoqEFnPXFjfSQ8i8tyeLxLRNAilbCsknXSoO+GRVWHnUtJ9EuBluFrQbowLsZ4cOz3yXdxgXOwDCHs0UgVVpqTZwq4k+cRHOe2zipL8QBFxP9HMS06a7t1FbGAsR9bLwppwAaGM27nxxl5e2GTPTmPOR6c660Dy239ehM24H/Gbfuf5BD1jjvukMf18Ghajkm/0DWM85rhvDDzfOL87b41FnG+W8ewogm2KZlmSxEh8zhgN9t/nU1wxQX+0bQZMCOe3e8ingfrzEAU60c0egMxICPd1e5Cb9YfXfJV61Qgp4FYs5+anmVxrFgnxu86CGR448PleYQKNI07MhQRtc26NB3QYr/0TZb/Ql4EerE3Ejt+tnwjvLXpmE9NmEvXVtc14WB8XueNeR3rHwN0enQxIrv1O/JsXtwXwVgWkB4jpZZZrDeN5zdzmdrzRgy7BmNK5VMqTSr4t8OGZo84H6A35UD8EQ+7XlewIfQCdtIWDYyziwV8Li1P6ovxOTn78ssuoW9XF7LpaLNoj/l8D9iRMR/62I362/e9T7dzeLKM3S67/EqhdhaMxB462ptP8eVeb/2rv9Rfk7On0N7emer6hz1CX/gFX6TH3PBImZ+Whf+ghqP/0Fve8hbZx7bhdxd5Lr74Yj3taZ+vg4c2QT0gySDLfwJffPe7361AzkfecIOuvfYa+W8hWhMtOtnm5dQMPq9/2MN05QOukIjT93zgw9VuAzJan9bxgJ5pxCdGCnkNmz3g0ov1hEc+TBeyseu6Vo7ziIDuzKDAjTUH+mGEq54xPiCwvSIMNxc3JT5uOj2+7HIeHvO4Wd/x4q/Wkx7+UP33//Z7OnHiuLyROLixURf9TUmJw3bPKW1bWMNNeewRI9g09xW/X0rfdeedOri5oYH86Q2HQpAZ+CF4nGuZja03y96s+ssTc3h1/RxrGPthiz9FpBzrU/TV4AQlExkHJTmxJH2MCe5m2joLdG6+ShZZx16njvisc4dhYEEJjH13TrtjsweHmbK+WvLlQLvrJVOGn5N7hdIiQiPx6bFJn8c5r/g+YKseOd036fAxnh235/UZEfANVhqaOnaouaVDRpnIKBV4LviC5YwIFerLrH+nrAfE5XjqwJ3wPyPvdPBqvi2/6YJabdtVvAGMY8J2H/CDgr4M03aNCnq0Texrls3tU+bx3r5AHPgZcvK9ZKl3w/t5Rr/APaCjObow7hFeTds26yYd+BsZdympCRu2BtpB3XO02z2u8kVDIHxpGyX//NtHYwjfwEeggUpk+uYFhEgR3Pr66B/ZhEoUybxgwwUvA4+D5jwLvrx2VgYf/AaEPe0DvssguT/hy7wb3jobkMntglrbtTJ9MCr4NwI4wV6RiZ5b+JzL1xRb0C0X903JDSPjSxR5Dt7jpVAyJiIUEbLOz5cZvjWAt0evAz5jvYRUdR6BvKgCtnmWbKM9Dk48diRPlBJQEfEBhzxXPFW+ER2Mda0KJrBJ7nPF/I3QM8JQ0D7IcrttBFuPDzjv9ehhQZfWfb4G+gSM8bhkovtIFdYDFS+NiZzWIaN4kiKggX3ENYKn0jF941kQUMmgd/8DvPzoQpPhe8aPyFcLdT/TtfhUHAN1V7jxqbR5jIqICveEzyzB/NYi+qCj5M8nPP7x7A++QI98+MP1v/78LXrn29+pCbz97n/8cX3FM7+wzhWJPKWkbJsB2pU92lx3XjV2EKr6D50BnR4bzMhXtpPjVyHmpinr851qkwBGlBFatmkphcdUId7Nu3F3+F5f9R1yv/EtMTcLXAO2EfqIiOqHESHTGmkTABHISZ7oKLWdPWJDrnAxXo9NSSvsuVvTBmdig5JFydge/gdsVegr8JRZVDKVlIiQ47lp7P+9tthPe5/uPDgiTwF+bX1dS+T2AD4Za1/yCwnnkAiI2fbQd2z0zpnUF2OLPD86/zkPe2zu47CezJfhp+jWsmQpNcfbtwv1yFBGSvBhfPYTy+F6RLCu7mR8fla9RkUEMVrq3ThG2i2L9eaxUmD7oZYRnbjffAz4griMyzita9vO/cYj8NLNLSlBNeR2WONZ8g8/i67gRyBnxALW+MdqS4sCRnCFpAj/lAb6zusjYtFGL2KPNRe88/0f0AMfeFV9HuHz1KmTdQ4/cuRQPQuZka/2mFO2traYm+efxWt97bEXGmHy2L3HdMdtt8t5yQeF3p+uYFPP2UePHDUTKrD24Ouu0WHm+KPgnnRt9Q2zFMjSNl215+bBQzp64cU6sHlI2Xa8ZO117OQp3Xr7HfrUp2/WcdZLe/Ak7DcyznO7dXrPsWO68caP6lOf+pROcui7tLSkgh8XbD3lHMa+EiU5uzmLHMwLqGJpaUXBP8edz52uve46HeYgdwneNzc2dfjgYfn/XfMad52Dw4Mbh+S9wPl1gnO+deBvB0cEag1ia6omi3bJvRv15cEKa54Z7ZxrYIuDm5uL2MYvraeW+a5hTivwJi77kp/N09ramlr6XCJCbjuFbA1jFnY6wZnUOfXEfslSD4PNi21iPB0x7cNW+1/TtdXGR48eVaC7pilVD97fF+oT4rugK+v25ptv1r3H7q3wmSnveSwLw7SMblY4PHaMwi4wgsdWl7IGt94s+4R1iF+oWzc9+aGUVJZSI3kkLhzbpm/+rO8ZurBMfuEyAb/P/Qy8zTrf52nWpfG4mNe261hbtryM2OEAeBdXCHkemrEuiUhtsvY8cey4mibrXsIxOmFtEciyTr5ZXlnSmdOndfbMWdln7d9+UWO+fKbnly+rvIQZYSKzkNsnNVY6dLiEX42248HNqu8B+Q6Ac8N+fdFFylI0xT+9151O5zLPXld47bp5cEP+9r51uc6hu+veU3q/ykGm/Nt+hhfXKnvNw0cOyy8vUBly7AqAmsN2d7dVMIb1VnkM9ItsPesDy2L+2kmrGWeXESHrvGBjcUWErOtk/PncsMv5kfcowoUbtJAaAAAQAElEQVRtE+fkQ+yTzMv29hYvnfbI/8tKxlpv9i3n42V8piG3z1mPdG2nBv3Y/nvkhTm5GvVB8f795P1L/p+XegQWIwF7IuvaVjZqybQda73HMCNJ3RuqOc4xx1nbpsWYK9ojQXkj7f6uaeqiw4FmR82SLH46gVqllGr4XYKrAOekldAwPj+vEigttDscoAd/SHWM8RpmmYDZICAdOI3HL6/Wfh8+OzEtEfDGZ+c5zJu6oxccld9ErhNUpu2/feU3rRsk07NnOUCC9hI4JyyuPd6yL4OjlKYmVh8emK55cWB5gTDpOll25iDkmsj9EVGDc0awmn4HTICbZi1z6GvaI5HnYIoIlZLyNaIU06VJtR9HDzr8PNBnfUzgrdDgw0PzYL32wM05LN9Djw6kZZKkgB85GJ6jtxmHySWSpqHSGmgDhSKLStuoRXeedE1zqHxJEaGEZ8vqgwYGV9l6bO36gO3dJ1+MYTUgB2XbFiVjZ8NcgvkAhydHy5bosbStfA3wZpksh5PJGgfPh7Hlm17/Jt1ww7P1hCc8VyWLSkmDm6Sszxlv9YzzZS//VW1sXK73vfv9Wl9Z05d/yZeqaxrdc8ftmnIo4837dG9Hp0+fROfLuvSyK+T/0M4TfcHvSi7wJjyOJN0RfQm+PfG//V3v0Vvf8Q5tk2SHKBJA5tVJdAINlxX8ZG15RRsk53e+4516y/96q379v/6OHvvYL9Wzn/2NOq8f68g2OMcbe7cldIv1AA8RCx7sHx0J7k/+5Dc5RDqg7/q6F0oheXH1P/74zbrltrv0y0/6NsFeLQP6XkySoSUSpYAVl29RH4InqZCYm7ZhgukRIap/duj/X1/9TL3pKa/QVbMj+p6f+gX9mx/9ad129z0K5Ozwr6Zpq0849iKkiICXWZUpIqpvC2O34G7QR88iQftwST8fBXJmRr17USOukmkw2qLyZp1HMImg+x6fbLtO3WQCHaYe2hitjFzwAk+mZZnEFRH8HFURSmqQq6DTzKKAbo1D7v+bhirfPbECOP40Qmeob729sHHbooyKCJkWtwozgaeRTj+PyG0fbLuu+lW3fw9kcx9gsq8kwC08uT0iVLBFi76MR7DeII/x+t62nSJLHSeugdgK8DkHuk6TDKNgoB8ooVCWrHJEUgde/+Qa5faIUNa+kBhjfYg2l5H7HNuZxoBeIoCJhI9BA5u7eW1LQLNuWpa6RmfIkwP+J66I83oK4L35FbBBUc0VtoHLgDw1v2BTH0bNyFN+oWK/8ObVOcWx3cNLjx/0zC3erLltjwl/j03CjAVHT7+41lkw9/D2mc/cDK3Ar5dkXSikiBQ3eaEkLlhUKWl3pYy0SF5gVL/CHu5LgDJDJVPJ3eOtp80Dm/LluvnpzRvFz8ZRSgG+yLatRAF2nwtVPEV17ltQVQVx34D+IKmOWHNJ+EsaOnypFPDtl4hQllJtLK6IUETU5wGdWrfmyXXnCuvIcq2SSwN4/0dvZ8+c1oDeRnJcgY7rEaFkAWtY+6r7PDejIPkyLyO2CsVCV/AgxhTulsWLOMuMGFWGUnPAUGX1QVLJUAaQ8DhSOJWVcQc/B+aFQmXStlph4TzBBjd/+ibdfdddvLC8Rztb21phE2DfsHz+xr3HPp5Dkg3mhyOHL9A69wdceaU4T9AyebiSwi7Ww7H7jmlz0xshFu+ZQlmUAX6i+vCll1+m6667lgP0O9kMXqg3/+mbtb2zpVOnT9Ff1DO/efOF+PJC9aHXX6+rrrqauWZDl1xyCeuAbfxtoj1eEDTZsAGb69577gHmKh2+4AKdRt9vectfsAk4U/98zEgcdW2r97znPRy6zPSJT31S1vmr3/hnsDbq/GXdYtn6OMXnLXuW1IiSHQcjehyp2y7nC4LV3O7nRNaSqUT3XdvJ+Brs0u37VGbBhEF/ytccn5g7zrgbT0Toh7/tX+upj3qYPAffe9c9Onr4iNaXl9WSu5L+jNSdd91dN0aTCTkLRJOmQbeqMLfddqvMewG+o9/wIgpKwYc931MfkGOCzZq2rbo0f/aZLKXy7PwAWhnOeooI6uiJ8c4h7jPv7vPmZ469DJuZ6sjTbdciZxoM3QyybiJCc/xjpJRMBf9s37Zpa7/7jG+Orcbax8+QWng03kDubtIBCz5sIIUc/x4/ZW01n/Xq4S+j0XR3qvm0l9eRljsYG1mIwUFTcljlNYoiAn9rZb1GUocXcaXrbVdjAIIq6MV29NzisYPpE8sjerSevQGdOj/Ch/0kIjSyFhzIj5bdf8O2RMJfr5IFvibq8AmvG8Z9epbRbTCDhUb0vcjlLbbt0EGBB6EP2zO0wDXSMIeHKWskzyNeN2XTStDvaR/wrchUZpHAmhmyzkb471nDTdmYG783debTcAHMCGyBbpCfQCXXM4mDUbKeR/jogRmg4XEh+gQFDOpnF9sySiJvVlncBkj99OglSsj5b2dnV4bLTAVlBKf/zn4oNKBjz00u9knbFbJKeLRfjOjYOhvBNwYjAlpOSNxth4qztgfMSZlFJRc8mYeEh4KM9l9xDfA/4EO2+YiOaKqfCMaUIo/PbPbbpIX8g4KWBK+LYDD24d1eC8+oTkop+DeYX9MC1roWV0O88gjOUREBCyOtfBgrheTCGNVrrL5cq/ywLCP9WWFHWgwvBc/myXcXgddlYYuQ/43o2HQ/W6TansC638V1F5hCPOMXV+wXbvXjZ1d8dwGUx0KZshd92EMeoic94fE6xQvED3/oQ/rul75MN338Rr30a1+gX/uJH5T90H5W7OeMsW6NIZAhIlRtBOmIUESIH/K6ZIdDpBGfcQy2XSf7xdRrG+YG9xsP0LJ8/lah64afkt9LJiINaqBpPY37+jUuP5sXjx/IWR43ZS8ZColiOhFR90NuMaxzhO+WxTAR2BE/8vrAfup4L1k0oHPfPW+Wkoo0HyO5aQ9+Rgo5DhjzE8jvu/3ZOcb7QOMzTfe15FoX8ymuiBCfmmvMj0L+UEJpOiiiJ8daR0FrySLDNeSY4NkwBX1YFc4h5i1LkX3LPLgIOCvUOEBX8YrLY9u2Ue3mh/l03EagBxBa76JuXg2bpVQ+jdPr+Tn5yryhAcCi4vU8hUJ0fkxE1Lp1QhXbNcAFINYZI6GjgDt8xWNceKKfn7UvFBHyFZG0j4qI6jfGuQBZ9HtOtA60eNSUfGmfmjNfDwBCDfFHcuJcp89uyV+o8EFfTz8oOWBf0x28+H77O96mEyePa4ZfPvnJT9LlrH8sq3nYxQ8DAraDfcSHonPmU+tkxHcm+LT3uf6C3jqHitde80C16G3StYvfFCS22gz5YL6UlCDsQ94z57Y0UBcyrq4fqH/TfXl1TdF22gX/fSdO6nbWEbfdeRe8n9UYDM2UvxR56tTp+pvk/lvvltMv4u9ib3qSw/kZstlfdtnfm87q2rqqX+M/3WRJG5sH8aeu/t9KPfwb9gD014Az/9XnybkaJR8+RoR67G4aCf0e3izDhHXp6toKOlyX2x1TUaLay31e+yzm90YttF2qP2pxmSePi/SYQYadsDa5h3XiKV6C+LDWtrTNW3Tiw9qNAxsqTZHxGJ99Z3tnuyIsWdQwt2akjNcw7nA9oGG/nTOnDnX+kApyLbMHmJPrFSJf95X3gdhru04FGxr/OnqZ4VcuzmX+syxu75C/wMuc3GM9XcTh80Fenpim2322MuNgd0ox317zev/gs0D/eZlT2OqEfQ7chw4d5AzmVF0je10emZridyP2sfxnzpyR19IzXqQsc97nl0G33npL/T+JTuMLPkds21LX6tZZlpR/c6JDjjVeYnRdK5+tzMiP5te+YbzGY1msKxeP29neVo9MltXFB9OGMV8b7BkS3izfBueBHmN5ve4rpdEavC2xFq5rGPJjwxrFdh2Qw3tZv5QQ7avATWe7dY/Q4Bsea1wjff4/FCbs+Rp0W4rjf1CWUI/s8/lUhbYpL+mtnwi3D7zY3MJdh7p3cL95SvgcyQH+TYGMZB050QR9dF2L7VMDPu191DYH7APzE6BaXV6T/dg+PoGHBH/JqDSNd5t9l8+UvDZznAWOc++998gxqfv5yvuZ/j8veQxhY5qIjZXVuJLvTsY2Tttg2CyatJ2WXEh2Tuj+zxcMd+TIkXqQ5cRh2AnO4ITjiW2U5KDrcEa3ZymKCPlXZYzfE4mDwkHkUkyHZNV2neY4jx3fk9F9x4/vJ/09SYOmBJxxOnjmOHCH83Xw5sA6xRuwhIYXLysEjeHMx1mCvSeJ+0294SNjMYmWVE9gzsBpXq2H8yUi6qTbk7wyE/hSYT05GCYi5HHi8ljzOiXxzKFDkxTav+CAT09S9LhSUplF1j0oaj0Atg6JuBpwESE/T+ELJlgIzjQHr8fsMaFaVh9OmYDrXnD06GyARk8QFnQNSUVKySzXMzaRwfgjVIPP/ebH94io8gV6iQgZ1jhgssrsumGdQLz5NS33jdCUx1B69Fjtyn1AZ/YTkaS2WazOaTOd3/qt3+Yw42F6znP+lfxtjoSWfcX2mll32NPjXEzze77nV9W0h/TGN75Zy9izRS4nY9M6zVvjjoTiX3dq2kbv+Jt36RM33Qxbo0qmZk72yP3whz1Uh3izubN9TkIB1X7cZ+hpQDezYcSrRsEK65hBBzfW9S++9Hl64Ve9gAOb6/Tc536xbvzYJ/Sa33+DnvTEF+jJT/4KjZYbbCWz6q2BL5HtbIeIWODirs+5trfO6u1vf42+7Iuepk1eBE2ZxM6R/F79pj/Xd177ZdA+Dxz41VRgkRO/7y7ne30/j9o6sk9Y75YrIpBMlaeunegVD3mhfunB36S7bjqmb/nhf68f/6XfqP0dMVaYSBwfxmE7OC6sRxfXMwukwIdcAzripohQQVbHusdkKfCKb3oBA0DJrL7TgltcNLHg2a5l5Nlje2A96UYELdKAr8xtC+5eKHVNK+vTC3yPdzH89tZW9UXzZjwRjAdpRKg0DaVAu8Cjao4YsJEnS7/cc6kdYgzFsrkvIjDbqBFY91iXQX9IaprCTz4w4Djs8SWeKg9D1QfE3UAp6KG3DMCOTLgj90QXbvfdkAM0ABVdFUfJUnUZEYpMZSmyTnmQImqJSPQzKrgn8Amc6+eLn8WVpchDbLug7nhzmZE/7BejYdBRS36VLLP1rnplBi2Cr1EHNzf1wY98UD/+8z+hn/iFV+oVP/uj+oGf+iF93098v777h1+q7/jBb9e3/8C/0Ute/hJ90/f8a/2r7/p6fe23fY1e+C1fpa/+5ufrK//VV+infvGntLu7V/2iEqg/oGEGoWR6tfAcEbIMEYv+Ab1S0yEW1AP6sgwjYyyH83BBtj1/y5mDp102uz15xb5TnRrFOv+5jkXlq7CAcpvHeQFVSkKvSNBzbHlxWbJUHXuxNMM3ndsiAhjJuhNVUCsiGJv4Bb4GHxGpiPjssz7natuGw66J1tZWWcyvcV+TF8aOO/Nj/7B8vksBbefhXgAAEABJREFUbCdfc+iP6GAhg+ocYJgRXWQmNhpq2zILZcxGTlxhbjzHQnaH4eQ9fNYLchkBeEzTC8S267THpqnKAT3BNwPqxws5599QyItIz98t8o34cU8+HnyHvnUzgsC8+F4y8ddRSfactK1WupZ1QlEBt8fTDc0dNorkMnjxt9k/70lP0nOe9Sw9/rGPk2k6B+7xsrRj/FEOsT2XFWjPOLD0feDQXlyjxzcFeZd14YUXukVeJPo/NzqIr3jxOHruI0ZvvvkzuvGjH+WweLse9J7iRey7/uZvdOedd6hkVh32Y1/tZp1aZq81LLdfBnRtpyNsOlr4sB9ZVsf2PffcrX94/9/p8OHD6rDvRRcdle1gXv1rxO9519/qp//9z+oPX/P7Kvjli77kWfAp2ab2U9u7znXoszRFpm1bnadR74wwnEvAq/PaEmuurpvA91jzhsdFYC07APBBadsW2aLinADrMW5roGM9ZizkHtDjD7zkG/SMJz5af/6nf6ZjyHTo4EHWCKouY1yFmBmh7Xjxn2ob+xk2TbW02Q49B5A9Gz77g1+AtFEU4DWtHhtkFvTTgm+gjNhgp/6ZtnPk7wTHysoqc/+ylnmJPcGPG3wzS5Hg0Txb5gCH473yHYHcgwbmB7u1dWjakOIxlIX4lWQ/HWgZ7KMwNsd3BnTtucM2HLCJ5+eRtgS/dSFwezO1zIufkXH2gbbr6sHCQD6fE4/mKcKaGWUZ265RQa+WVdBjmEbiw22Wx3Y0XEQoKWhBidwN+Tcz2IROParqxbDObRGhpmnli6rMl7iMO2LR5zk1GD9aD8bAvclENz0xNpM5dP82m809r32wSdXfKA3U7YPmY4BXw1reKYf3vjsnBRiqHG0jYVOBe8rm3t80nBKP9kHrY4ZePCbgJUsCK9lXSAPyZbuBSu4fEGCOvt2W4PMzTRpoMw7z5DHuKyWlCOQZuKUsbylFUUKGNb4EB52WniIpBK5RQXum+Q5ZPikZIxVyUsGfJ8tL+NySBohHLGAc08bne9t0ygJ9La4eu7tmuUbgvR4Z8Z8RPRZ3jNBFj3N0YdgGfwjabc8spfKOiLRIDJevpBKQcPFzQa6E7xHAKfOZdXHeF9yeAHpMlgKOkOuwr5Dq3NpDf2Csx6tqI/gJY/SPACaQQeFRgMk4S2bNR7XZ/FAErGHcthgNHtpKMQZ6qCfjIqFCnZ8ybC06fzHSfZQA1jDWRUQAQB8/68ePlIiow6M2qtb1/+MyXADFMFkPiR1GbLRG3D7h0Y/W4x/zKJ07e1ave90b9Jv/9Tf14Msv0a//xA/p6U9+vMx7LQzOLJ+lEhG1HhGyDefMHdZbRChLyjb1vdi2tNk+c2h6D2ndyxftHpPI3JE3WmLYxbDmMyKqvtu2k/0yIurd8ek49RomCzzRHpYv/VMqtDXkC9Mb0KncFym3uc82q3RL1jnbOco+ahlc7yZdxdGTJO1HwdiAx/M8RIRRaMpe0gdonnfNk/avBLZtG5UsMg7n3AJPbhdjfXexnFUX4YFR+XMObdBDQW+O+xn7ugUPwdAA0LQH7qrPxpOl1HpYfoMoFBEASKbbML9VuEyFVIvzdsdcJy7zwa22+96gOz9Yd6UkL2Q5iHR02G/QZ4Fegr8WcFZ4Dxz9Q3K7dS/GmPcBPY4EkfU3Mt5QBbxt1ymzGAw9QYOYnJMnBpJhv+9Pzhm1gDsiGGr5tYhhYCFRx0dktckAjwDJkO6zDHNy/dr6mjwnFWTzAeQ6B8zeE/vPqMx5EXzb7bfrE5/4hP7+A/+gLfa6p8+e1g03PFL+tq1t0aJDl4LspjEiT49cpjVBjut5WdW2XZ3rr7riSj2AA/tnPv0ZesADHqB15ux19qxrHO76YLvrWp3jsL1H3ikyzMFz8NARXXrpZTpy5AL16GgA/wy+/C12/yb43ffcJa8BPB/772UfP35S//DBD+i973+f7rz7Tn3kxo/oAzyfOHlCHfl6DXl3drd13/FjOsnhteOl4wX+jD1NYDOhS9Ot8Qid1ZU1uVzE+vDEifuYX7fVlMTH94i5Xg3+2MG375lFc/g2zgEZsAhwM8qeSibwA4fHp9W2TT3fGpHHe9OC7nfZ2/jgtaBHF+tlGX6n+PnKyhJjWtaerHnI6S069x4gFHJ/z3xhXAkNx4n7d3d3obGjLdZHO8zdfj5+33G5f42D5oiovhUBl+jUOt9DB375sUL+s39a37fddpvOnTuniAVcZqiUkHNBAx9tx/qc/d8efHktNOP8wbTW8aPMgs9sVd6bQp0XO/5W9Dr0/eIgJM1YA4y+sydw3mjRhePGfPrLrWsH1iufe7wk2eEFgvcd586egZ9RGwc3uIcSfnyI7sP5A8BPJq38EuIQ6+05eHfqWdGcOFjsc6wr6wyRWJMty7xFJLabs7fYk/U1R6c9tvQZ3xJnRF6fFMuAPn3If5KXAnfffbeMe50XD6vLKzrF2dGILs3/eZ9o0VFH3jp54oRG4m0POxv/DH01tG9ubmpCvvH5ZUaR17Er+KPzkPAP82F420Bco9tYP3kNMYDP8dCzJp0wpiPeHAcjAW7dTVjjm/721o5sm4HcIfo67DUYD/POLvxsn9vWua1z1ZcK/kyXshQ1TVN9djadK/iX0HecUNXdd9+lWz9zizrsb3pzcI/4fINve+3fgAfw/2+f/0faze//I4TuDyJ2hGoUvDhgwJNJj0FHEn2H0zmAvHEoBccmCAoGXSXRrq2uaYW3OiWLepy8bVrZ0XfZyGcp2vHfBMJJSib+N6rgBFTqwWfS5gSRJAF/W6wAbxx2FJc5AePN0ARHHKgveBRO0lVnclKo9HCUMyQVO6YD6c677iQRTOVg8IJhjhwrBJ3x+b5HUkEsJbJOWVxM2YhskwxmBMIufNupTc9ObeeMDGUp8mXZfPcBd0/AONhrG4Fq/s3jDJwMUQS6AqcTEqQUPLdNpwhrWLL8EamIqIUfBEivAVzGa71YPttgD75ImYos8rg1Jp4SqWxS1mmWol3kMF8z5O0p5kXoPjKVwIJWYFdv4UM1iEV/j91sE8tVwBMRsi5C4SYN6DeoR8UTMn1xma+eSXWkv6fskFT9htHfSrRee3joCWTbFpQkhD2oDdojWf3B//x9zaYTfe3XvgJ7TuRE4HbzkRnyW3Xzb36Mw6XBt17GYXs3OaJv/86X6iBvTy+7/HLZ3j2HJfcyCe/yhvD9f/9+fZxFhpOgdb9Nwn7gAx+oCX50802f0hd8/tNkvHtMarYz+/DqT6MVRIkqW4/Eqgv2dSafOTpaxddf9/o36B8/+ik95Skv0hOf+GUyv9aLcS/jY46Tjnhp8HMnMsti2UGJHvsaGzMmqd971U/r6OaavvEFX449epnYr736D3X2xJZecNVT6sRhvVufUyZS69zF8gxk1PCAWszCiE2KfHnMHL07UQvCltMlwt4z6rKVw/ofT/o+vfKaf6m3v/P9+qrv+kG96g1vrvo3/PliOhUf9pXCRPxTM3w7oN+UrPps8Bf7X0RUGPNLBZsuYrSQuBf9i/ifsQDZ29uTdT9DLi8KIuANn0xwWpfisk/Zjysf9HOWwwHNjAXAtuxb9nNPlsZl2LZpFfhNBHwwPmL/nqmk2B5t28kToe0UQb8LsI5jw1hPI7L15JpAWtcH/GHCAZD7IqLG2C5+4/gAVJYtTZdivdcxxILbBY5SGhWK8Zhn29KLQdcNbx24mAeP9ZiIqDxbF8bj8aLNxc/W0wDxOXT8Ntq4jNPFOnPubpAVEA5y0DX5znTnyGUapZTqh/YV69d/23uX/OK/EXjmLBM3NhbXL/2779Udd9+i9/3Du/TBf3yvbvzkB3XrbZ/QfffdxsuS+9RoRweW8akLlnXDdZfraY99qL78i56of/Uvnqnv/8YX6pEPeYA++vGPgMlUJNOt/lJStkdmSgpFUKj7uSV2vIhd8aKRtobngz48taz4i3PEnLxr+W1L68gw9528T76CH5ZLZBrx4Lp91nHek4ush21yvRey55DViy/bwXo5sLpe+fI40NT8CApFBPoaNOKjxiPjNsB+6a1X+LO+G/zQ9wrCOOOtPoofRQS4LLPkNhfnCPuz5yDzce7cWZ06dVr2Mff3VdahkjSdBIe16XuWoh1ksYwrLO7/8q/+Uv5V3CkxNula7e3sqpuwWQIuIlQy5cWn87L1LC77hPVuPnlU8KMn5g1zjsOKgflrTu5ze+Ochg5GZG1KquU5MtiMhZbIrcvIvsy9pW1GjCSK6ICbw0+P7ZZZQL7km16i533x8/SIhz9cq8uruvjii3XXnXeqg98WPucsDm2v9773vfroRz5SY71xOzr2Atybyxn4PJ9deOFFvFjYYtG9ousf+lBdfNFFuu7aa7HTAL5uYT8Yv+CCIzr/t0uvveYaPf7xj9O1wA0cGk+aohF8U/R46tQp+T9i6pDB/uFNpe1ygpf7M2LIOvFcYXtdyAbSv9K7sjxBr6GbP3WT3vJnf66//F9v1Sf+8UYtAfjiL3mmfv8//7R+jxdVj7juQZqTl2fowfaaI4+wyYA+E7tY/7a1/SbEv1j4ibgaYqBB1wO+MGXu3GJxvcOcZnx0a8C3Zswpxi1w2nf890fNpwLXwQ6m4Xipdgcmsyx8nb6Xfv2LiN9r9Nu//d/xux1dxgZ5aalTwpdxNtx71nwNdn3WM5+p669/SNWveTZt2yLBZ1lGC2CmKAW7neezrz4UmhODPbIvxuLJ5qWkpuhli7VijW/6Ga65D/HxNdujwbcc900WWYaIgL9APOsp5Ms458D3LuhkDs0p+vImRsBPsfceth6xjX1XyD4A43zp8QmMccyAsRhT5in3ebzXFwU+vRHxJhCVkBPmlF62y6GDh3lZsIpOi7JJ5vQ5Mb4jjxlBlqWYnFKBX4707TF20BybzpG9Z4IrpVFkqf0Czp85PlMyVehzHZbrQXqPjCO+Y51HBPRGqEhzdBdRFIwx7xGpAu0B+KY1/qyolR7T1zH+RlsSB03H2h1+gr5E1oLf9eSCOTh77lNygaJISd5xfJdWwfMAU8YvrpL7+Esg76gC3qDNxTa2DJ7DFFKDTxfoeGwCU7LUNudY03N7C8/ClqZhGDxGn60HBCnJOCHJHN5l3nk2rT1iYsqhi/904GiCkeh74CBjTzvMd7Y1w1RKo1JSfs4sdZ1hcEWALpWZKl1DPXh52ErQXGZ+KqWAb1y8SKKxlFSWoohUliJvqo1zsJ3QkQcGuIT/jfIV0AzkGVRhzD/NHpfAQZ7+UZlFHme56QYWeHQSwVP9IfkWERqxM11Wh0YqhbixZ1ifPX0DbYDhL4N8LfRLzfy5UE0AGuxmXEYUabzUav+If87xwTmQ/sCEhaFEUOfj1s8W2hfDqLhfBqBuxRuIzpESEbUn3FaLYfzkOwUYBBJgKpmCJbXwWICdz6a67JJL9IiHPUyXX3ap/uqv/1o/+iM/qd3TZ/WT3/XNrEW+VrntjbUAABAASURBVGvsVSNCydiIqDpEIhXsJIVRi2b58gvphIBLgUae74Bn689jnEv3mBMMby59p1u2Xdc0oB7hMVQyaSvyetF4PKeP2CBLgV6Qb/fkPD1gG+dFH8xEhEx3TryNyO0y4EMNeAfgtH9ZloYYbSklUz25wvnW+d9rQcN6rGm6ZAYsjtCVzPOcuHa/i+PSfIzQgaR8TZivvVY2DTHCspvW0v56eNJ1GuHHtBb4U8YFEZ2//Oz8Ztxu83j7Fugq7IDPR4Qsm2FNo6etoB/r0jK4LzI1I57NJwMXdgRJRCgCuUZxl4y/Qx+WYfAP+s7zP6L3agdwWdej+ykR4KCt0kTHEaF67d9ArZ7853xax9T+kOEjDERMoDfvaSxnlpT3gQVc4hroq7ygmKZt5DVZy70Opc1340p4sBARqYioZUC/A+NBQ8z29f/vyqbVBRceZaTktZGE/MBMsNehw0d04UUX67LLr+BA+rROnT6jUxxMb22d1fr6qsShv+dYf/td0CjgartWDTqb78/Nu8x7d95xJ+vHKWurNXLlTNdc+xDtbO3q3OktXmQ9Xkc2DulS6Bzhxfw66+aOOY+P/O3mMxyo3nf8Pt3Ood4WMbK+sald8vB95oM16ckzZ3Tzbbfq7M6WJqsrGpkr/Bvx93KouQ18s7yijUOHtcxh/j0njusjrANvue0WOaevAN91rYIx1tk9x+7VjPnTflHI446ZbdZGexxErnOQOmK3Rz3qUXo4603b7uDBTT3kIQ/GT5q6l1zM5aEZe547WYfedddduueee7D3HPWkSlvqF2OOHDmC/tbVYlPTsp3th6vwM2CjleVlDtS3OZA/JeMMND2ZdDq4uanCmCXW51PWFf7y54AftlXfvcy7+UpsvspBtuPNvr7DetR0XJy3fa5lvpwfWmzmNdEOB/EDMVzHrq7K510RQW6eyfnJsHfdeRf7tfvkGD1Pa4TfiJDnsD3WXOfIk3Pk78DrmDuNnc6ePo39d+UvxKAI9NGz19ixyJVn4yrkxoOHDmljc0MNemrw6YY2Id+MdZc4bbrk0ovItX39LYvVtdV6kH5gY0NKaQmdra6vcY5zqPq2c4iLX3i4HNg8UGF8RmCbbvIM27qAtfeRCy6A7iYvco5U3hw7/tLLJZdcDH9T+dn7uyUOpx3rtpF5c4z0+IR1fgLf8n/2usdaxrrb2NjU8tKy2rZRU4r8Muj08VPVTwaibcZacWV1TVN0ZT6dp1aZV85xiH+KvYN17L+UMRCLDXoI4nkCfecv68t52WvKBj13bSfLZN468qjpDeSiam9sGoqqN8iqaRpkmuFXc2jPqmwTfMu29/npCjzbtybsRUwzs1TcoFBBjj3WOlucj54hFzTQXt84AO6hFvvvEr5pXAnPHfziuvfrB9e4X+n/sxK3A7ddUyeBCcqeTEgSJFEba46D+RDG31z35r3BWD1J+QRvh6YkOU/wdlxPqCNBVkrKwb9DwvP4zELCXqZtkQTarlNEyON6nKptOwntzlkodNAtOJaF7dpWCVyWorbrFmOAd19L33ESsyd9J5WSqQuOHtEFFxzVRUcv1AxcZ86cxZnEwe5UTnAO3tMERAJr2iNebJqmv0qiaqE7kISM330dNC1H27RywCqkkqkWuEwCgYB1AI1MXqU0cn9EKMKy9RL47cT++7hSyFfPW6w5MmRBR0mJhMfBXfsQUqHP/FmfDgDrwwn4/FszB5cTYCEwPNA8+1t8lqUBp22wh13cF2A1DreZnxJFDuqabDMk6Cu4i4u7cdgmxh0V10gHI0kCi4WGWGgv+LWOQyEZD3rzIgbzK8w/Ms6YWILRPny1LMUzMXg+eePHsH2n7/iOX1ZCY2BhNXVips927dC37yVTlRd0axmNq+Ut4stf/msib+i7Xvpyffrmm3Qfb6wf9ZhH6+oHXq177r2Xw8E7laXgA7aBsFfLRPswPeS6B2tne0u33XKLHnLNg/TAK69YsM4hgvDnhL4PkeVECe1LOAT6oqc/XQV+vIB561v/Um9+81v1tKd+rR7/uC/WaPgITbpOTdOIai2WqbbBNy6ABiTLsc3EuEVSvvfYbbrpk+/Rj3/Xt8q+YJ0fP3lK73jfB/QDD32BkhHGZ326GEeWBDcaME36Rzdy98cW8uS+zaTpmPPYiFBP3I7YxXyWzLohbLtOXdfqhsMP1B8/5RV6xtLD9VuveYO+7vt+TO/4u3+Q4auuGe9xU2zoCcKT/fT8QheiXdupgSdPKPocXkL8C+3rI1SyqKCHTNtyLuM23hn+OWXCioja5knGfXsskPZY6HlyNYwXfVNi2fWF/w0yrlKKkrFCH8ZnfViPln/An4xrwBkjAnk7TchpmSHbwWXU4vLdsB4reBfXsI+Tqozf8J4gt7GfaYFy0YXcI/r1wwJ/KiI+y18ogJCmbJj8a+um4fHG2eJTpWmUpciyRCzGyRdMwYLc70fr3uPGMK5Z9eszHIJ6gt/a2lbVEXbaY5HqOLMuPG5E/hk+YHmqnxGTe+j8HD44xZa2a9VrlWHBa8KHaQe8X3bRUb3ld35Fb/qvv6DX/crPLQ4Nf+4n9Js/9cP6L6/4Xv3s93+Hfuw7v1k/+M1fr2/56i/X1z7vmfoXT3+qnvvUJ+lJNzxM1111JWyMciw7f/m+KF21yRIbNrd7ceNSn3nDv8TCwXAMlvV7iEV9i64e8ICrqh3dbsWad+u1aYu8aBph3LYckNv1CKTIwBdbNW3L4dbUw+Q+w0TtKzKNkkXrawfkhWZAwD5muPP3RT2UpUjoJoEv1DNThTzsfpylLogG/E9cI/y4vyPm7B/mzXnOfkC3wevNsi6x6FxfX5cXfAeZd8+XJfQRAUd8DIxr+KaIVAQ2oyEUHFovcUj86fqfUB1hEWr7DtAP4Hx4vYd/7BJXeyy67E/mpSfnjdX2eIxhwTynrUEuy5M8lxKaTXfVlaIeHIW5LvAjAgm99cgwanVlSXCiA2zkrrj0El3PIfZXfPmXaqltavuEQ9vCeMvpv+390Y9+tNrRm783vO51uu3WW+X8NWCdtmvZGBzTNnnaPHgx6g3DlVdcoQuZ122fRCZ/4/0hD3mIAryuW46H8uyc7QN9korsMxcePaqnPvUpuuKKy7TEgtLfgN8jBtqSzGNzTXk5vEb74UNsiMB1hEP5tuvkHOpF8/H77tNZFqhLzDs9LwFsvxH/2mIj9Fd/+Vf62Z/5Of3Ba/9Q73rbX+sJD71GP/BNL9arfu6V+rUf/yF9xdM/v+Yo89wS78bZtp1GdD2CI0JKfDAiUecAyzZmKNxGKfBY4Ml+7oWyvzlV51Lyoed0+5HXZTvkpRm2sX4DmzlP9dgoIuQ5IMFj2qbTwAfNMlzJVJYiGNKPfddL9CA2Ra99zR8wTxQdZoO4gT0nTdHA/LjBhugaXlaP+PbBg5syrQa8HXm1IoP1BtiSCboRWQZF4BW0m9bDOAQLZEJ02lPmb5vcNWMesO0665x5Qgq14FnADjU3mpa/SR0ReN+Al4zKLNAYFRHU7amIIQpzd0AnAqoQM5z9JRjle9M02GTBY0H2CfFVi+mbLsMsh3HYVtYxTZUOgsl6jwAbuFfYZHnduIQOtvEH87mysgr+UMJDAZ/tXOUj/zRtU+VpaDdt3xt4qDyW1B668BznOb/Hxua3bRtiY64Z9k3o1jZ8sWs7aKSm0yl6GBQZFD/P0JGQVqovB6AVaXnFofBA20h/aMbadWRCGdCXC4OV8IBG5To/5Pwxne1Be1braTzki4jAR7pqQ4+JSM3xN9tU1PeYh8zAKKmBz7ZtlRFqsjBuUR+hG1rwJYVEMfwAftMF3E3QnoODMdA2TuNxGcex0g/aIwLTjDJ/1s8AYNrOpWihCfdTg6Zzn8e6FPjpyXfWiO1s22YGeAw/whF3CdkH2oqcN0xvAI95LOjW9msnHVCqtk14EfQH5DCtHr1Eqvp0z1zco3e6VRLc4IkI2SfdNvDsYmQj+eE8L352ybS+kJMxEeGm6o8eb32eH1uQuySwQAzIZ51EBDRTJUq1lfFbhjpmgUqfexlfhDvgE10btmmL7MOBQJlFpcYrowxHGYHj6f/mM+63xf79n97MHwakMRTgpsInKaNoqWVEHyVoQq8D+WhkHzUQL3CnB193na590DWaEMO//Ev/h179u6/SMx9/g37jlT+kB199lex/EaG0TuBxAIe4RuoudNEX8lrCc02Pznrs5jJwH/dhucl6Kcg+Y/00wpMqDikjodPIthBXRPBTygyVXMhifyjYxr62V+fiPdlX+FHXQ+ZzBN8eBz+ma/oz4p4mwEZ5DjGsS0RwC+iGAvyWzWsF03dBabKcpuMcYdrG7TIjt8yRy7y733uSbeZb8xURMo8TDm0jXCdnZaEtK/2kzThGZC/EmGk1yGT6Pf6tz7lM3/rcZc3h+X2OXqfYbBfZZ+QtyzdauBB6ylqsX9NYoBmrPgv4zeuMsZbFd49t2laCH3EZj9udOyMLLYuPefAY4/Q87NYR+9teKFXnxxufcbhYFt8Np/3L62rj75HBOCPwPHg3nEFG9NFbpzyYnnVJFb2hO+wTfmDMIs7JUHWsag4zbEQogOGmLFn9IRnnUjI9jP7QX7z7vfI3vEuxjMFa6TgHvDuoZ5TxmGfL2mKbNebvyy+/TF5jW/YPf/jDuvnmz8j/+eMXfMHnV95sF+vCdqz+g05LJr4zyvsD+4fH+ixlm/3lQdYF/tZxR153Pi8wfPzee3SCddLJkyd4EdmoJS/4S27+VvEJ2naYDw6xrrriiit16NARBbyvsp5YO3BAc/SwxDy6zCFzMtct+QUmvK+srTFHzZmvpOUD6zrOwe+HPvqP+vsPflDevwRBed+xYxwqzzUFv+1ufuesT3zY7jbLec89x9gbnOIA/Cx6bdTA9x6xm4GM2Gsk506aThccPkq5QOvrB9BLw/pzF9sMmvGy/xzrlDnzoH8bcoTftm1Z6x5A55L/Tx/vOW1z50jruoVGx5ywzAsD28SH8CWzfinE52dT6J9iv+89y2nk8trOOB1HjjvfL2ANv8EB9gq6Eda3700dM8RulsA+g3r8OMDbI/OA/+E+1Qca1nj+Assll1yqyf4eq2fcqVOntURcL4MzQszFnTbZa/i3HNyWGbrz9tvVoA8fOkcEc96eliuOJZ2qZ2eBb040Yc2zxosM00rgrJdx7Dm8X6IPfWLvg+BumkbmYYBH83vw4CHZp5fY7yxh6wabWzbrwfs/r6XO8CLGMBscyA/ItUf+gN3699ldt5175lHnSPucZWqYi81DRGiGfjvmAsfpHBtXXAc2av4awdcTwyc5O7Te/WKoZNGAfs6cPoWqB78Hr/ptS6tDFx7BD0b15LYR2xtvgZZjwXzPeIFk3tzu+BmxSQ/NHv7WOFM0rPG7eLyI4oL/D+AKJfbqNeV8AKryuDlj7Qse1+Bn/pKHPCYL9morjOepXc5JKkyCA3njpB9KAAAQAElEQVTsM85RO7vbGmDI+j3r80/4Xl1Z0yH0vkbMHeLFyGFexi2x51n4luplHzrn30pBD7XhfvyR9yPt/7+S/r9DlpFqssHhenmxb6NvbZ0jcXZqu1YTHNcJoyPAegxrZ9gkEEqmXI8IEs9I0t/VlhMTDmMHLzjIKm/9eqk6rzIrroXTSeeN7f9gCBBcKriNFVdEyM7rhYcPunbYUHqceSHPim6cdAa9LeqhE8dP4rhzrZPAHXzubzjcXQTsyEHLnrIURUblpTePkQtaWrRNkI8YUMSCDyoaCM5zHE6FQoXEsctCSFxt25CUi5rSqiH4RL+DOyIk5DSPI2PnLAp9l69Bigi6swaNcZNHK56IcFUMAWcDXKolaYakah9oW6cOqp5A9oJpZCKwHE7oTjxoTiMC+MB4j4XJ4BkJeSMCLIEsfaVRwOUk6LEDSdDFdUNVHExADlzLGEGrPxRRKpzbwGhfMW+jnxHY8jgZjvAnBOlJPAUbjBrkSejee+7WPXee0Ite9G/rZGUaTmJmatJN8LdWEaECz13b1XuPvxnGE82AzbpuSS9/2a/rzNlBv/8Hr6s29yLib979bt1x153VRrDJJMwGkURzAUnf+rjqAVdwILWsE7wFv4IDoYdff72uvuJyddhuBO8wnwuj1EOlGZP3DjZfZzJx4n/Nq1+j173uT/WMp3+jbrjh6ZIZ5mcLj7CLqIPMY8nEtoEMknVnWxjU9wG7JP3/6T+9RI+5/lo95EFXacZC2ovPV/7q/6VmO/SUQw+hbQbmBQ7bRSE1LF5G9CkTo3fEPoOfqUcEi6I9Ngo71ce3iBMvNIzb/liwdUSo4Pst9RE+IkL29Zdc+xy99kk/pKumh/Wjv/Br+rYf+w+6/e67kSFluJKNJtglImQft88YX2If1yOyqiIi8K1BWRK4RrZZZqqg21KS515TJkDj9DgP8iLPvty1rXyPCAV4RxSWjM1SKs+Wwf49x0bmxbFdcxE5qQBjH3NMugzItpiIdtEJiyX8z3bx4st4enCYbo+tZyxcjNf697gIcyUWF1M4GBURlKyx18Jjyaw2XWYB5Zx2nmfLZH5HScYZEdSChVBPGWS6ExY4tiFKFcgVJRTgM/8Fm2SWOiai3iTuu0ymzjv+dd5tcs4ePjmFZ8tgWvLlAZTRA7g7J7jftrdsiT4NVjJV0JV1b1lsy7ZplYyZTDoWTx25dlLvpaRornx7bH2gISKqf5kH69CyAsR80cuxUzKqfgxvfR5hobiQfVJjP+mPyEoT8RT8S3BGUAvUgu2sS5ohG5VfcXlxNuDvp06drH4EuKx7w07wgY5y7333AikWkhN1bcfYxghrW5asdljoZaYGuVdX15B3ibIs98/IldZHgy3uuPc+zIRGIRQRwDeVJcvk/DPgUwDwwVPhOeg1LyYW/DCO+kyf7/ZH+9gW86LHek5bYyPRtI6TvuJ324S557xtMlO1RIKRz0jhY3zc6iciFBG406jVpWWt7uM8ceKkpizeMkv15R6IjKIW2XxnCGYb4F8K6PTo1rI5viKCsXsy1gyp51Cjpa0WqebGkiP9vZa6RusrE815SfrkJz5eX/WVX6nnPPvZeuLjH681L6TJGyWTUVIpRQnCT3/60/XvMX7yE59grbAHDyM2mMi2KSXlVW6S6yyLf2OpZFb93PSpT3EvSnhpkMP2Os5ieZO5/iR+4Q2df1UawTTBn62njJS/oeQ/HdNi8xG73XTTTXrD61+v9//d3yODdIiNo/9z1us5pPc3YD7IRs7rDePfJea8iXrEIx8p/2qrN27vefd79Gdv/nP9zm/8lj79sY/rS5/yBP3Sv/1u/dYr/51e+nUv1FMf80hiqIFXfAZeBRXbHE+BtUG1SSFRHJ9TcuIU/Zlf9+1xCNEzd5r3tOzoos5N5K2euUzYqmQg46R+ecGy2nc6YiBor/6Drv1cuGfJqnvXjb9nLjVdcdknaxt6sW7+w/d9h9oY9JpX/z5z87o22Zz45fMaG7MrL79C/vuZtts73v4Obe/sKCIV/BNlFJf93Tf8zfIkyHt/ixyZ5vDvLwjQrV02TlPy2Mj8NePuNtO3nlzHKdSTn4e6Lhnq/O7c6Zjv4TUilOhmhF5EVPlgwR9FhHy5X1RLSfnucb7DmkZ06LEMVw9f2r+cO93mfuvfY+xrAqfvltFtBo8AL5VlNix1TUyciMFNCdkGSX/J0Fj5Vb3bB43H+o+gD3jjFHXHn2WkKuvBthn25U9kdYFc5dfjnX97+0lJRVOUGVWvhbUW1CqOQpyggqq/oH+OrxnHgN4t/wD9UopMX/UK2e+tkz3sMgLX9yMxlxqqnkKRCfpRc/xooL/yAp+Sx84ZP68w/k0rbxJn5KEePgt+nHUsOCIV4Xuo8E/sDGe8xOqxyxwfjyyiqpIp61YK5B40YLwBnnvoBn2JTCO4vcQNJVAh0V/jBb2Ly7DnxwyMG1iLu4wQsO6RTj1raIOPYJhDX+DizAAeRtCN2LNTQU8RIcvgXGsb1b+Zir5HCdihwvhbbXN01e7rvmtbsCbzzwKXx4uWUVJEqEeP9hU/N9ixAZ+4ItA5PJoXmKBFmteYQAvIWBsUijRcX2mbR+Nx7PTwoAihMvXIBzoeY1EUKom+gm5wmb7+364B2lkAMIIKE9Af1KNv0WY6iyGLWkLL/rJo80+PBRKdh4mLZ+oCzr2fWxbj6DdeYKyjCD8voELB4V3hJ7ZARwPGGTHYxRddKNv/NPn/7bzofOWP/aROc+j3c+Sxb33R86vd2rZRllIRVZ3UGhjBH5H1yT9GZIRbV9XjA4UxtQ04363nOfr3nOBDCQMGPyz3pGvVNY0K+AxLM59RDbw63tu2Y45brjnbz3NsExH4zKgRPbf4SPLstcwSc5dj0PmxxzcW2pVM38V8qV7uwXuzqG1aaLWLVuSICPlfQQYXj3On+Xe+dX1Ef37eY+7x3Xz7oMvfGDY/hnE7qNS2jTKLIkKGG+G55krulqdj7inQsl4yEisKfooYUOHdZ3/yS2HTD0kekxkKF54jQoZr0UUhV7juu+lq/2roM87MlPsH+yJqsHxZ3NZAb8BP5/AwakBGw3jtbxQeY34tg3OB21z3PcHZYxePMYzbnD9BVPGZr0ldn3W4yQL3+bG+Zykq2Nt52bqxjd1uf9liH+l1xDbrP9vWOsosiBIynGFs713mSY8RRCNCCU+lpHwlz5b/znuO68ILj8pzRY8/nj1zWmc4mDSMi+l4DWE8Xdupa1vWLhs6ePCw5s4DkTK9j33sYxy6f1r+Dcqz585oih9EhrZ54WJ8lmWED5ed3R0dP3EcffbyWYr7J/ipX35bZ1/8JV+syy+7XJusxTYPrKtBDz6Eb7Hj6tKKTp86xdnMiXpQ27QNvGyydlnRhPVh15m/daVlzaJVDieXmFMHaAfPp86c0jleYi+vrWjj8KG6xj1BvP/9hz6gd7/3PfKfxJmsLClKcig+w/6jpvMp+5Rd2ca2p7/ccYK1onVv3q0fnxFddRUv4YjbDOiurOmySy/XOvv9paVlra2ucRbRacY86DjYZS82kBd2sOG5c+dkXILHJV7Um+fSLuyZ6HCKLnfYg9sWmakZ8+4OLym6ptXmxqa8f82IusZaR9719fXKu33BNoyIKod5b9DlhIPuTdapbdtoMmmVAJnexsENLaEXy3/85En5DMawGxvgg+/d6W7V19qBNc3JJafQ2x133I7vFB1YO6AJ+p/Bq23sL3H4iyW7nEdYR5Zve3sXSqnDhw5Xnlt8aevcthz/Bb4Gz/vk4gk2XCI29rw/3Z2i91FryOTDc2mUed9gL2ifOXP2DHNhz4H8Si1Zio7zMoYwll8g+c+6HTyIjtBrPSgmhs3fZHlSz/kSn0h06jjbRsdt28m+XvC1KTKfZO9jm5w9uyWf+1xw5EjNNVv4tdcjc2x4kMPmg7wEOMBLFcN25K+edtv32L3HVMzTseOKDF4MHWb8RJlFE3hqsKH3jhGpZXykabAJ7RGqcZXFfiBgJzqPewl/ajgj9BjTIUUrGW99dtiggKNkKiJox/ZCa8yD3GQdO3+1XVvnpbbrtMzeqo5tO/XkwB7bOo8P2KLDDh5X4LfBXmCSxybrCsM5R8+Jjwk+ZboDqyrHjmXz3mtODvT4+7Pk/Un8n5u2jeeAbwjmLKngHzGCEw+uVfJuHzCEE0CJosSYHmdYJxJvVA2YOEwHnlU2aE7M2ySZbZKT8ScAu0woXpAOeJwD2gnJDhIRmjN5eOHg4OoJsj2Cp8NhTDNLEQzVA0U8kLpUaPObUU9uBzYOMFFs85b3Pk1JGJ5kexYD5tk8+U2sB01wVuPruLtEhCxkb9lwXMM4IFwaEkpm8kJgWVnSYMoEXqqHGB7qxjmBWjIrP7UX2UbKlAOczGJVwvqoYOxIEJmnAN60sgTiDGCUUSmBEVcpHjfKOspMZUAf5KCt+BY/VMfuQSeCTsY5MAfTQH+e8ExLYB5JjAMbJ7kPOR10xhvgNc6Btjn6H3kYGBvmY5T8zA8+oyJCbo9Y8OMAVgCDnp18zdPgt3yMrfxDcwSXbdhj94//4yf01Kd+lR549cMqPi/ujN96Bk1ty3Atqi8M4B0Y7yRqOBdxLS2v6nu++1d5o3xGr3/Dm+UDnFMkbB/cRwZJb0dOsj4g8d+e/fjHbtRnbr5Zr/ujN+m3/69X6eM3fkx/88536GIWLc955jNUGBMwP8LvlVdcIb8RPs0CwQuS17/uDfqDP/hj/Yt/8d166EOfAnXrIUnArUrBJijA/DfYa2Ej2oJCO8DVPiM6N+wb3/hrWumkl3/ji5XYFFXrHz9+k2781M36Lze8pMrseNjiJddIZwCzTCI3rHGVzJpoHacloQHfKE1O+AuYgGpoygTqNpeSwKFT90eEZkz820xSPXqNCG0uremVj/p6vfYxP6g7PnmPXvLDP62X//v/xIQ41AkDhJVXjzc+ywlriojaXoiRGfE2wwe7tkMvHcm9k9vN24ANd1mszTmMaEoj23x5eYXF1rJKpgptI7of4KdYh7TZD/1sHkVfImdCr2VSct26qbDAd8TxxBNMAGnGMpg+RnnSsN/Yzwfsapx+tn59nzNBuc2+aVzyxfiEzuh6pAROy219GdbyQEWio2lauU9cPbETEfLk5TwiLvdbH7aV6Xui3yYXOjYzCxhUfcPw7p9iM8vM0PoxvJ8jkIfcZDj7g/VsAFhVQX6XpuolKz8jerR+zKv7nIedX62jJXzJ+c8TtfmyjTITm7WyXUtZ4BA0C7jP07cPmqbHrpHX15ZXtLayWvPiMgvjlRU2kl40BDoDMCiXEFvOf+bFeCS3ollu9oEVXsCeL8vLy7IMhhX+MmAvYXcv8tdY0DiuHnT1ldIwU8tB75ghLyxXyAP+Ex73nVj86Zg5eppj1wU9cS383TmwoCPLvfC1XhFBkTJLvRf8uG073Xrn3TXGEr2YH9O23kumhE6HTQAAEABJREFUjMNt9qkRPq1j28U43a4QTcgIZYHft1owlvE1+z5jWONt4Mm82h/tl9tsyjyPnmO+rAteYqbS0chhF3MEqEPIDlLjsKyg1jILp2PH7sMea5pQz4IdoG/eDG+f8YH02voa8qYisvKZwFg3Iz6TGWAd5FxWqK9ik2ViKznJauiaT3cU8z0FNiiVnxm5ZE8eey8HHO/927/VJ8iz73/ve/Wq3/3d+me3RuxRsqi0rfyyyL/q20wmLK5P6vCRQzXHXP/wh2s+n8uyZCYbpZmuve5aPeIRj9Tq+mqdzz/28Y/XHA+D1edPHD+h97zn3WrA26OjDTZIl1x0Ud2oHWCRb18WPBv+wx/+kD7EAfqxe+6V2w+xcbj0kkv0qEfcoGc84+m6+uqrZf+zT/rvN96NLDvEojd0t7Ex+cVf/EW9/o9er09+5CM6OOn0rc9/nt7waz+vV//iv9e//NLn6AGXXqqy7zu2xZy1wGDfQLdygQm3215Tcq9tYjlp5oNB+enc6M3cjDzqPHCWzfNAThmZNwzvvLeM3vyC0d/Y75pGCe6IhZCB3mxHx1spRefxm643liMVF7f7yw3mt+ta5ompHBMebxo/873fqS02bW9/2ztrfl5ZXtG5M2e1ii8MxOQ284bIrsazweZJ4J2Ap4G+8YcC2kW+/JzZqMFGN/OCxePNm9vdX8j7zu/FsjC+bRu5PyKNFr46tcRLBFhDdW3n3w60DXkkZ3WKCFk/UghVKTI04Mtui6APW5iex1ifSZvr/g2FFrrLbIJWkNE8CFlGkJgH26PmnQRHzSe9Jujfbdabx86Y7+asl0pJeezWubPyZpUhcula8yeukWjpZZw8VH047hOZbbOmpLLyT+yVVlTl/rZtFWFJpSyltpmHZFxEytdonvETKRSB7Dxbp9wkfNAyj+6nPnF+ZmwyNmGwRd8RIV/WmV8wGb+fe+Syr1q2ADYysc2iGHZmP0a3da2JviH+/2LuT6B02666bvg/59p7P9WeqtPec26Xm+amJy0hCdigIJ3ABwEDGqRV4EUiBoOCQEQIoCJo7LAFBF8hNAZURLoEQkiAkJD+9n1/7+lPnap6mr339/uvp+oG9R3f+MY7RsZ1n2fVXnutuWY/52r2U3VkvpwX3Z9ZFP5X8Ydm+LVtkiXBU5ClNRmVrlGUqLptSlHSD+MqpajtugozYw8wINACejN0DlpyYU8ZJOxlHaDg+s3Gj9MWeOmWtABmQR4yb8ZboGccdCmRK7LI4yJSCuCRfQCh+7qmU8mU9aEIWQa/2AhgG3xzzosEv3Qq+LIjue06eVyPvmf0TeF3hL75dLu4RmQBFRSEHgo5sJdo4we9/AR+qD4HF2yeF9RHYi9SCnhxoaIsRRGhnrGeC0fGZRgIOElMk/JjYZOdSvRlH1xIIeTFJ+HRYyyTeXcR11DtKfUczPHIJ2T9M0xmOtFXRsj6FARG4Ht4DOoA/0+fZZsxu4QM+z8B+CFoN2KZAnVAXUuefTeIxyWyz3j52SH3Fjl+mxeBx9jz/cxP/t/6vd/+bX3Jn/2T+re88Lzx2jNqiO0CHKqRi3EE43tiYawNh5jdowpjeI9ziw/DXEqiOYrZ81j7X48vtV2rlvh0sS7AALdSMjgzOODsan5qgJlMOAwCQd2bIGtHm33duXxCTlnBZ0zb/ZmlxsICGjq45sSOcUaEIqyfpe0iDurIk5lVZvPjXNZ2XX1mgAp6cHtHm+kN4I6ISsc8eD7wwVNgv6Sdj4zP8+GCWJjjwxHB2mJV3NS0jSbg2uMA1POB/SWgb71kKbIOe/QcUtWB6Xug9T5DFsez65lFheK76RbGmk/n1syEh5DbjcftxuuSpcj49L9c7rOMpWTtMV/myX7qutfTNnRmAXeq4sDXElqW6XBtLK4CDZdIqANjvbl4vMeVTAVFCkUc2IF4yizIlLWIKyj+RIRKSYYP6omVOTltji4sq2Vblka+MKcSug1risxS8Q/gnvKCeof590Uv/iR0XHC5Uc4/XitevHRRIzARwVjTGeUxLsbXNC1rnDX50POGG26o32qfsh9/6KGH9MQTj8v28MHoHvhPnzmtBM/GxkZtH4nvGbD70PeXuLxGykydO/uEjnIoet+998qH/9dz2H50+6iOc4jZ4eOWyWvR9Y11lQztg+MKB6077G33wbWyNtGpUydV0HVHjGwe2dA+6y7/J507rIMjQqfPnNGEObrmN0kL1h59SP6G/Ap7jo+x3rzrrjt1de+qmgnrGXx1Cu79+bSeE5kOw+pnCv05/X6wDx6FzxvZ6/uMapU43OZFQVdafHvCGnfkJcSO/DLV8eI4yFLUdq1G9GyfMp4NxqywpxqJ7/X1NTVtg55X1JB/Zhx0ez3vb8LPkKuDP6+/V9kvraPbRL6IkMeLa4FfoHgOlHe1T57ridPJZIV18gmtMMYHx9vod5W1mPnxHHOVA+VxDHXw/xjr28uXdxi/p9IUrbMmrryD17gc5x53/333615sduftd+oc62gfTnsOm+KTI76+gK51FRn1PzV99LFHFdj79OkzOnHypBpsu7G2ofW1dXk/b304n9mXrV+vIx575FFZB/6SUX3BNp3zMmGhCxz2X7x0qa7lcGxVOxw7qi3WktvYw3x6fl3f3NSxE8frnH6Vw/05L+LXNjbUWL/QXcEnrMujvGyw3kfmPtvk4qXLmjHv2genvBx5goPzvb09/PMaNBzyn5dpSmLbKyavVWw34N8T9OfzwbZp1XUTmfdQ6AIvaIxXEbJuLl+5UuXYgJc5a6B9aDgX9uQ741jFTsdPnEQvRavYqUVXM+Cy8DxZrTHpFxjmUZF4jWgbsFcD3U4JbzAq91kXa8g6wy6zvSm+18n8WcfuiwhZH23bkQd4yYRfVljo2ZYFXc3w91GSbaSggh1tS4+fk38a5DWPA+uLVXhvGAPUU/rJp5T6J5j4guBycrvKG7s5hi2ZsgOVSJUsLKoGDpbn9dviW1tH5aCwk/YsfneZcFdx/BU2LBOcdIMEOLHxwXOZoNqj/+j2tkZo+Fs1jVIn2Owaxo6xioFnGN3B7U2y8OjAK7puBdpZF4huc9kksZ0k2O3UW9RFgF3F+TNQEB61dWRbXvwnPG+S4D1B+BDejm1aA85oR48I3npOlaUoPZixYNAI7U3edE0cgNQFH75ZzloIqBUCqGcBEhFa443kBqUhsbUkV/PF8r8GUFtaAq4BQyiBlS/zSYt49qI4lJWm6SqSD/o2TyWVmbK+fBdXHIz1wUKUAAUlo8KtkCgK9A3rOz213wtkJ2QHkuVIkJTSyBeqqzBzgnGfxD5lYvDBltCR8YzcB4ACYKvHPDK88kvTk5/RMEkiMjz+0K50dZNuAI+1TQf09au//Ku6+Vmv0p/5M19WeY4IFezUda2CfwcfyA/V5nSroNcCv23nxapkP90jce5wELW2dkTf/M1v0YMPnNev/erb1UO7oDtvxl/0ghfoec9+ll7m/wCGyemP3v9H+uF/9BadOPEMPevmT9NP/adf0AqJ7yYm2oceeEDCN0tKN1x/vU6fOqVXveIVetlLX6qf/Zmf0a/+6jv02Z/9DbrpphfLV2ZqMunUQCthsoO3tmllXt3/ZAkSHEpf6k567x/8D33gD/+b/trrvlTX8HaeLjUk4n/9s2/TsyZMYuvbFcdIh0uWogm45QtcsoK0xBnUDTPgjzSRpFutcMBmvnzPLNVOEVGTcMJzAZ9jwPz42d96n5GUBS5xtVH0k694g15/5nP1kQ/eqS/5pr+ld773j+SYiUOYtpETc4OvCdz2D/tJhCECLKNMxyUUB/balSd4OmtfUGkZP2ERERHiQ4tN0Mt469gQ7YEMg+bwaB81XXFFZIXzsyeMiFDBT0IhUQ9kzSxUQ33fq2TKeEcmVC888mD8CvRXiWXnHW9yRqmOabtOC/Tas0BZ4FNeoCc42q7FTXqN+PmIz7vfujHMlMUd1FXQsYPfdOynjid/W8B16ztyaY8p8WaZevzO9xm5sofmYB4p4jKf3DTiDxGhkll9bm1tTRPyrO08Ie4n8Gt9dvjSKnnL9REcPaX6KDxFRJUNZFKoXqZVq/xo0F/BJuY9IpSUklnj0LzVQ1/yRATAWl4ebzmFPpYtBz+XitQzbrhOPlyyXI7XEZ1FYFPgrY8r5G3j9Rzh/kN8XhxbJ9a57bZ9hLkDHfhPhBjG+b1nMSUWmDssyBfo8AkO2iPADZy5iAhFLEsWfAFZrK8jRzar//boWuaTYhkqLeC6ptPDLM5Mp6ICh+ulkBxAPNZGV4TYXl5T5zMgE6jk+wx/te4NGhGVngQvEuofK0xEsGUgVtC5Zb3MAtH6uIo8e8yX9pkZPuGF+gij0+mM0WKRN69/b3HKpkHg7PADUJFvV3T/fffVBax/3TUiZbziXrAtNxbgO7ruzJm6iEcd8mU+I1T5GpFhgS5LJv7Vah8+rrIx6rG7N+Qv4eD7da97nf7cZ3yGwrYEwUiMjBwGnTh+XP4zKzMWnqdYaL76U16lz/7Mz9SJ4yfgY8ZcO4OG9DCbgXUWqdbTSTZZn/qpr+Kl69PlOXXKGkAK/o3yn5d55NGHde899+oYC/FXv+pV+rzP/Txtb2+Da1/2i8xScX+EA/Ce+aVtWu1y2NkRB23baGTxOMKn53//WbHnPO+5ejqH6l/xuq/Ql3/5l+uZz3yWfuWX/4d+6B/8sL7j2/6OPvLhj6C/Pf38z/28/vk/++d6yw//E73r7b+lm8+c0je99ov0k//we/SW7/qb+pw/9aks1Hfw7YXCig3JvIQ+flmnA/Fn+m5t4alpWlfJIQvo7CLHlE3BHJsuNOAsYy0VRAWbjdjdT8Zdx4MjsY1xH9JaPvOEnB7vnBHAuO6xA/Yp+PWSFzzUH+hMyBn2D483XAQ4qFzDvPSNX/4affTDH5bj8uZnPZN5csJLjd/nhcc56qva4oCrtd/in1vEk8iRXdeolES2HixCH6mh+tNC9mPnKT+P6KRhrKDn3MCt6mGg3cV8z/A3w3mDNmWD6niPCPmLGnUsehmQ1/C2rXUjZBpp6+GFauXBP4wn0UfJohJZY9HwPfFf4UL40FyGM0/WnUuHfoIXTCsrawr+DchS0GPbNVpj82OYAZ6d041na3s5d7ttwO9cYFmW25tRkasM53GO3X3i1/gG8Hr+GN0paZ95pGRCUTXO3W/+Rb9ltc28iaqbP40yjShJ9ygeweBPCOXLc9qCeDbuHj/wc4/cEaHknxQVxjgN0zK/iWtEj/a/nrH2p4Sfxv4ID944L2iH2pIcpCKCeWJgj9CLqpIfI7ADpR8Wsp2NI9Af6DWAf9HPq6/MasxLPTnEuWhApwO6muED5qtHl6YVEYoMD1eTZSlvLJ9HxozgLOAPeDUOP0upBl+z/g3qdvkCv28h/rljKUmVYUA/LXE6wf4l0GtI5mVBfhHwAt51w3gja/zWk9t86OX6AMMD8g4mV6EAABAASURBVEQwmHqAp9LGn5Imw/QcYpvvoR81eoCk4eAeEbK+SsEPqBfkEldmowDBiF4TOQNcoJdtZJ1KIfcV4DKLhJzjANBA1bh5TsY1BbzcPb6gn6DuPKERQBnjWHWhg2usbeDw3eiAG9C5H91qPGF6boA3wYfqtcRlGJeRGY+Jg56xQoCKunvqrf4wrhHdDfgN0qiBtzaljpcFG6zV/J8yfv7nfo4unT2r3+Fw/Rd/4W36pGfdpH/0xtfrSz/3M2TEtkkyTvBifRxSsP87F9mvdHDZZvbpEZk8zr7iEhHKUiTu5tN+OOCLxrXAF2xD55EIeke5mR+S6XbMyU3byGPNg+PW+ytxjfDkunlwfdK1MlzBrg1jQpIPjla9jiPfP4mY9sO6x5mkeVjyRA94B2xseQZsM1I3XvPYwU+HP7tekMl7xYa7Wc8sMi3T7ZFrYFyhL9Gf6XRtV3OY0M8e+y73GdY5bIDOwnmFcR5r/XkdZ9nMrsebT9cjQllSJQtshSJT6RLUKe7zcwRwB+0DsWg6U3Ki8YS0zBnkzh66A/bw2nzOPDSQk9CCTLOnHhEqpShL1pxv3U7QQ4LbtvScIi7A7LXgHerB7C4yes1leSpeZJQJA2genKMYJvFs/pY0VecQ68Pl0D98F5f3GF57ei6YTLrKD8NrjJmfiABdAOkCRmiOtkMW2njGtpbrgUce1w77hhuedn0No4ggty40wVeu8DL8Xg5P/Xe8L1y4KBDKVyG+zZN5te+7bppbW1vygbsPmwdo3cfa0YeK/v9rWsYY9tLFi7IeHucg/sMf+bDuvPNO+c+1VP3Z5uj5A+yrfdBuWQNNBrxO8LVJ22oFvuwL6+xX2q6TfW5AtlKKtnywurVd2XReGLDluQvndIkXBhN05L8d7m/RP/zAQ9rbvaoZcvfM7c519rMFtP3t5xPXnJK/dHPfA/frAx/6oB58+EHNwbXCmVIQU/ZZ++Q+PmMdmk8Xt/vLeZcuXqr+f5QzgtWV1fqSYHN9Q46RNovWOdPqkdV8iytLUUE/I3XPC/a7bAv77072u5IpXy2x7Bf4Gxtr8qFsKamkr+oO3u0TI/qyAszLMkdMD9ZCvSyn+73+sV0uXb5EHK6AeqwwQc3fjvdflWhLo+DfnLn0CuvfHV5kOKe5LSK1vzsFOurfQvdB84kTp+B1YN3Za0JMdNjmCGdpXpf7LMswmFHz2VyrVf5e586dkw+ZrYeGtYD/T0SvQ+wn5n2BbZw3/Vuf5msL/1r3Okkhi2ldnT17TkdYO1rXZ584yyH+4+xJrhIHY+UjgG3Zz1q/a/iMpwt/efbo0W0VaPo3u53f/KU929S/pfDEE0/UF0XWof3t6LFtbeFbDXP4Qw89rL29fWKk16XLl7FRqxnryb7mjoF13Gotx45uy/nBMvj/PrBcA7zMONy3zbwOtg/u7u2gt7l65ia/PLEeTGeGnmzjgTgK9D2i7bbt0NkFPfbwozrPfvLxxx6Tx9ivfBZW/wwle6WWOAn8lCGIO2KTBfwu/AhPLfQGtV1XvyxQytK3evzHvhwRGoknA6/gu7aZY3fC+Vs7aRUR8hplzlpKIfJhiy1G2Rb26cQfPdfOeSnVda0a/Np+p6f4Wkr5FDPxiSLvhLHPJDPBqIVkYoMlhlow2XUkvlUnTZKV22w0J8SrJMDAWBlFbutxgMzAWXpdYoO+y9vRLKkNgmZBEpjyVsaB3LYNi8qhlg56ESkni8ZOJy48poG2g0Lc1zc3NdC2B38zJtVL9fB+Ki9YRLsPcjsOzZxMzZNpNgSmA/LIkU11k4nsbFkKk1wnhbi3HE6sE+QDjt07F0iZoBtJ7LsacGAn/Dl826mdTMyDWHB4c5XAtgTzLge+/ntbsIEDz2RYATOZtFoQkANJ34FZ0BGiEDi9ycDCqEhRQkmlJA9w4YmqhU/zLxacpUn4XK3j9llw7HPgcnV3X3OSgHGbT6IHGdsqk5NFBgEID34bOwe+AXdPIlzBhuKyLCPyUZX1WUqqNEVOYjGCjYThvsxQyaLIVFIKfA1sDMQVIU3qwe5EEVnhBHwU6lHqtxKvueYaFo0b1f5/8J4/0Jkzz9OXf9m3KfgHCjXgs75G6Fle6wHy9IYEgYCm5TOPM3zPMghFewNuX7uMj5Wyom/6pn/CwUevP/j997MACT3/ec/Xy172Ug4EjlQaPix4xzt+h7fnz9brX/8WeHijnvucP6Wf/bm36T3vepcevP8BVN1L6OhZT39GnWz9H+C97T+/TQ88cFZf+IXfAvwrZT5hq+q5IKu4IuCVe/UNBRa0BDTQPCWROgam8P7ww3fpv/7SW/S1X/oF+mwOatzmod/y5h/SPfc8pDd/0usYJCUyZymyrktmbfOiwrSxTPVL+7314tgxXAXiR0Qqs9TSdq2ylDopW1dOogsWDAtkjAhNiBfbnCojoQusYQK5/sSpF+htf/q79OLuJv3L//tnZTpZsvIU4h98eSymkMtlDkztUy3x23VLf7AtB3xwTpL34aF5cLwU8JhggiMh7jE9MeK2UsqSBu0yHanGp9Cq84+bTddwE2LaOEZoWJe7u3tiiLKkTFsA2xezFNlP19bX3CTnN8dBh34sr3Gtra+rA598eVxIc/LMjAnUuM17lqKWiagjX2ViZwQf8NsZ8vXoVQrtY+eBfDnCr2U3fAAX4uI+UqgpM4FQjekFY2fQcv5N8A7EZQQjcKOSqa7t5Ml5lU2mxycwXdtqMukqngChy4gePMy4I2LZx924xWU9e5zlLSzMSsnqS1NoRyQQoYKMYsx4wGeVO1Mls/KwBg+Fccv+UQkvhTERoVTwT7SlDi//GumCRc0jjz0sw1loj7V+EE/Wv2HXWJBN0L9hspQKa379bH1kpl1AH/zgh7l7pLTihTR0zaPZPXv+CaOqxfYPeBuwDwP4jPjRQpkFnQ+yzhmK745mqdJbMHcZvmkbPfrEuQozotM5PrCEkiJCIV8j+p+IR0owvuGeCv8L1bEL/GI48OuE/4hQcHc8TMnjMqzET0qEsiS2bp8sE/xshdJRRuQ45ME8Ai5fCT7z6/o6+vC3jdaYa+1LEYnMvebzfQ7s9pB1QA89+X5fzh/2iwH+RpTnYpyjtQFYydQ+B/6nOXT9vD/3WXrNF3yBbuKlyXNvvlmPPPiQHn3wEXDxwVcFnR7+Ll/awZ6tru7sKqOwgF3XhFzw4hd+Uv1mZdsVTZlL7cc3PO1p9beN7rrjTonDn4cefJC8PWq1neCTfV1YPvToI3qChTmotc8ctsUCfXV1Ta946cu1Nln1MPnPot166216NnytEt/WxYMPPaQLFy7o6tVdq0UD8u2RG/wN+On+TO9/3wf0hm99o77yL3+N/tbf/Db92n//79pUr5c/95m65WO36N3vfJfuvf123Xh0Sz/4rd+oH//B79J3fMNX69Ne/mKVxMYRst6zFHSKxsBvH4wIjRL0BhX6DGMdz/CfGXLvsE5wcZ6svoZvRYTqoJEbgpaSbGxWKGtyjgKdZvjRhFgv4Byxl4dEhAL/LrmMTcMNjLcdXa9xBV/GDWolcObRvmff32NdtrNzVQP2M17HmmHACiPSn/qUl+qZ11+r//Zf/4e8YfMLLpc14tSb7abthNm0xWbqRS96odo2NZLHSqbJ12JeBtY/9mE3rJA7Djcj7kN5lb5g0PPkgnmpkF8H6wU8PfeWPGe+OnKD87+fF+jA65SePBsRmtBnmAm+ZjoKVb833oGXcR4zzHsOlBdqyHsZWela7lViZgTfCK0BfY3oI8HpMRN0LpCVYpus1rj0+tNz2ZT49ZgKxxrIeLzWTPheRc6mtOrgx+vEq9h9jv1BW/1ihE5HTBu/ZTB+t7mULIzrKpwYsIa/C3lG1oH2I8d1wQ/Mo2EjAr465F2upSssMgjhl/4TFVeE702VO6BPtyJDEUufFVcpiUnGmrsMQhNjUwCRQxaaMU/Yh5JxAzQKfDAc24OXAZ5rR4Wm+Puc/tliroF23FIgUsG2lnGKP1vubFrZxhGpAFfPmAixdzCtqVwftHzmJq8RKn1gF+Rqt1mWAh4Dey2JABqwZ8BjJPEJcVgQaDXW+ljzv/kPWhtgIqhRGnyt7VplbTugC54R33BbQz9gJguOnpy0rwjrb4DmWNsDePO4QPYe/xwh3jP/1U4BCxgZQwxT8MP1LCmXwUapgCEDBLgSXniQ8TBUIzqqBdgBOXv04L5SkBVaxmfbu81FXJno94CWQO31SY8uBLzH26cAUwSdlAjDp5skmiCl5WUOlrXDnxEGcKEFfPz8f/h4HDAVlm6qbhkPnnlUpVOgycf8B/ytoO8GHcS40POf+2ydPnlSa12rxx95WH/4e+/Ve37393Uvuf/bvvov6nu++a/q5Ilj8lUO/Mw2rnTgy/UpazP7cMv8voy9hayjEZ0O6NJ9ASML2yuMSfL6baz9g3ryk3NH13Za6s3eCRz4GSaL45hzCfNNw4jyZuTFHXKAx/igyC/TK13GmScPNDkeQYb0VNye2G1CbjO9BTg8nq4an7vsu52L3GY4D1ziNE9QRX/8rPLBgklQlwxrfNbLUk+MBKnxG8j9Hue4NT7j90H2lENOry3Mu3nb59l6MkxL/HmcYV1KSVlnYAZlWiDCv9SSubwv5yfJMZulED9Dzc/BoHIIQ66OSFoqCnS+kGnaX013QEbPpT268X1BLNiG5s3rcOvHcAX8LqGouAp4VzmUaltiHRtFRO0xrPVioCwFWr1VV/vcFgHcQbF+5uSxGXndtKcc3pl2f+Arw8F9hCfjFToOkESEIpwHBkUm+Ed3qfLHc8SyX2Fgij+M9c3579Z77tPAQ9t0jBtVgPcXB86cPqPrrrtOPpT0/PQIa6c777hDPgvxOrTrGmUJOS8d8mabJzT98nqd/c/1118v/4ef73vf+3XLLbfovvvvq+vG+p+IwmnVF/BwrIQuH51mf3/m2mtVz3TQ2ebGhnyQah+x3xjGsPYHrx2uOX1N/UaxD3J9ZvMwsXyetdrC8UfObLMoKYUYbRzHzqHo8uL58zrrw8pHH9VlDv9H2u07A/q1DUYOLVaYy/0N6AEN3XvfvXr/B/5I99x/r3wIP2FOtn3sF5bfvuK7/dU+/dijj1VZvc86fuy4zpw6pRvOXKtr0au/jOV53OXKlR35P0w9f/6CXJ+yLrUvRAR8p1bXVuU5ROgrAjtzb/Azf+Fznb5IMY9OscOM+74a5OwmrdzeIu8mZ1VZkrXzcv1nP7UunFNc32XdZr8z3wP+fwE+FuSlFfzZSI4ePV7XQxP29lJq5/KOWujbB3AYzadz7XF2tLu7owljjnC4vsp+YUEMicuyHj9xoq497RM9evZ9fXNTEUX+00ePPPKYLoHXv3VrvZ2DB6+t/c34HdaUif18oG6evHZsiLdC6VmDuf7wgw/rMofefpGyy8uhkfOky7zsOH/uAhyHpnv7tZxn7X/brbdqD5yzJulmAAAQAElEQVQr3Yp8aO+XLfar85cuqHBe1XWtSqJ37Lu1dYQc0eOLG9rb24XHyyrQdQzscW6IeNjsiup+Dp/qrBdy/db2EXz2CDaZa7I6kc/yrNcdXlgcPXpUBRxt06oBfnt7W9u0+TdKjx49Jrdbr9af84Dzx1n/VQX82X+xw1882oX/AXo9+WLv6p4SY9d1HXFtu8yYl0om/jDTwFrDdGwzl55xxhtijZCFPc2eBnA7plrkH7CP9W3ftFziGvAL4/RZrmPD79l7YmIPOvadkTEBowG+UnBI6iWj4vWYER5A85R+4Ooppf8JJe7gXeEg1sZOBf6DBaCYOMGcRbaNNKHfwX6Vg7UeJ52y4bh06aJKMfygyaSTYQxrXE78EYERR4JgYBE9rwd/AU4nvpos7UwsztuuqxOvndaB4bK+viHjuo83tTu8pVsnKZw6eUp2cuNPHMS4DGMncX17e/tJHkac2XScFC2XHdJ8B3K5z4FqHDwq4bNQEL0u6s2bA4Fc6W6hELWl+KaJeSX4rAsxoNBeh/KjNKnSNFVm/837EkWZxWDKA1hu4BkVkfUuxkWGAmIjZYdEOCcw/G12B4VlGNDTjI1jDTxoMEQD8kVJLSclyZvaIxub4BEl1JLIiTt5bAO/DsAB/Jn0Q29kA1eaoh48CxI2zKhkKo2cNnNk3Q5MaCP0e+gbJsHupNmx6Fxho9m2LQiRJyX7imHHxahHeYvnQ4+f+LH/QPI+qa/6qr+niECXA2XEJ/paRoK7kNASWUopyuKS+MpsWex/TMTmxSWByyxVLj+vrR7RN37jj4j8qls/dpus9zX42mIieYzJ/E1v+j5dd90L9YY3/AsmsQ2tkJhf+2XfqhtueLl+7Cffqptuuqny9eKXvBTxejaLU739He/gAPxR/cW/+N16+tNfhNawDDppsW3Vj4J/FgNZpMpLj54GFO5FkSfhOTGS6PfylfP6oX/4NfrcP/kp+rLP/2xBxB+9/u/9Q330Y3fpP3zKG7RWVpTofoBGKZa/yLJ1+Jr1uwCX8Y/0VxVyt19EBpvziUppFAFPlAFbucCWjGvBRDpFhxHuF/At7SkvLBrkMY6kr8Ff/Gzbkpv1qhPP0R4vx/ZQrGOh4swA7Yi8IzKM3Ad5vPss94wJZYrvmle3+VDEPFs2x435cXGf2w/vEfEk/+bBMGF9IEuD70YEPBcZT0Sw0Z1qF76GA313+OCEw42SRR5nuHQ9xCQ2h1epbVpoqOo/FEyui+p/mVlxF/ROr+bko0BO22LANyNShvdGyf0FnYkWcZWS8kFQYWxLezIu6OuJJy9sR2Ayk59CVz1lkJ9Lpnrs0mNXQcMAbvd9Vhdwg0y7lJTtYQyr5F/XQQ+OgOfk7hJVtpKF59DAZBzBHX9cwIfwFRxY9ieXKXl7n5dAPhwy7C6HqhdZwLpMD2w3SuBKDYwdsIHvAueIviOi8tQgr/Ok784jI0Sm4B6gTxWyY5XxoUcf+p907TEFfSV4MrMuTtuuUw+/4ooIfi4/xp1ZFP5He5ZS8XqRcchTx7zTI2dE0DeAZ6ERniP8PMLKKPvEAn17YT3DvhV7CBlDEVFze4v/F2id50WueTHdFr8yvxFLXADziTp8QBf2YcOO2HBEV14cDdCesQkb6Xc94hC+l3Ow+bCeZsTkHotA99p3TKdkwpNLLOmAMzPk+W5EElEiUtaL64dxeWRjXabvl5DGO2ID89I2nZZ89NCe6142UP41xIEF7jgeygQ99BoRVXc7zO+TtuPl4rP10Q99UG//zd/Use2j+siHPiT/jW733/S0mzQgp/XaYbtbbrtFz372c1gMXtVV4vK6a6/TGTZimcJXlnijhPbnU73zt3+bxfYVXbl0pW6c/Oud/g2kYBHoP3fg3NmxEXj6M56pjc0jLJCvVv/xAtff2HJ8mrbl8zdVTl1zhlwwlf/TLcv18pe+TD6sWWBnL8z7GOqvHE8XU/38L/yCzj30oL7mCz9Lb/2RN+unf+T79cavfZ3++le+Vn/iJS+U/77vT/3Dv6fv/mtfp+c946b6kjsilNjA9mnI55m51D/twh7jKNkHemLZsetF+g6HK+7z3LnANwfsMeIjAXyIy4MYP8F311jXeK3kbxRZl01bJPrkC7ieuBgZ17QtzVGL2/b29+Q1iGlEgBlY04wIAaTDy5vvKXFtnVkfESnz4n632wfNI2LIMWU03/vXv0H7bDbuuftenWHT2XLo428xrfJC4zLtGxvr2PqKfv/3fl97vNTAtIIDOV5KSVCHMos8J4wghCNsOFegx4yQ/SbRY0SolFTXsZlhDhPXSNxYPpeS4Ojn2idWXN/gsN86cokI8QHvotKJSOQa1bSNGnJT8R2cEQEN8gaTWmaIjwbsYfxSUmcOqzCNuGmkL6BbiImBlwXWkWFH/D0FPH66sb7B4dBcbdPWw2777GC+gVlgr8a2YvyC58giPye+0+MDC/LQPvaYcUCTmYxv1dMWEZJxML5k1vVyixxN0ylh2rYxjUh4AO9AqQyLi6EL/KwALwX6msp69xj7jsuAD7nN3x53uw6uUmwvIc9C1lsD38sukGK7EZ7F2EL7BD/wmi/hp0GekX6P8d3sZylqMtWWpuIqxg2flncAT9u1KuhmTn40/85VLj1yz1g72H/ajpwl84O/cDfvBblMp2RqsH0gZlyJrB343BcRPIVZrbIviMeeItoH8JvHER78nKVoRt8Ab1n7B/AOsm4X6L/rJoAFBYsjw8D4wbBZqlwJHzPyyyVyGCyqZ4wPJN0eWv4zrYio/in05zjtsZHha0F3/mat20pCJ0MJfGbI15JeugpGbu6rem3xh1KLaDPeDPQCjYA/miSjoJgH62/AZyGn5RUCnGpQVEF1cI0AuVifKLG2DshuHkFvMZbFPR4OvCoGZw9x0cinNtUffqCZekDU5RDSd5dgHnK+Nv6MQi5oNGLjgZh4ySe9SJ/6ylfqS1/zxVpdXdHtt92hn/uZt+rm68/oJ37wTXrli18IfCevi5qmZdwg8y8u3z0/On4jgrlkU9vMY5scHDX4kwUp+HDDuLTe0Lv9OzNZ9+4pImS9WfYOv3WeXoGHLKl9DpsjQqWUCleMD1ERhWdsgWD2jzk+TYMSnL5LAMkXd3Tn/O2nUlIlC7K0siwJbvNtv3JMDPie84Xhe+rGu8sL5F0O30aeD2OxwhFbbnfp0aPz+8Dd+nAMOr4LfJuG+4zP4+wnJVN1nWm9AGM4x0PS7rKEk1VX/do4zaPhGnQQEYqMCpDc27ZThJ+l2p/oBn+akc8X2BdjgWuUcRsXA5dNVEZi1XJ15AP3Z6Ssi7br5OcRuX0vmTxHjV/Ll9AzPyB+knbEst/zn2FKSQXjxBVBH/GbGSrIYHlcLOuAjfjU+B6puDjeMG/FbRlc3O4irs756EB3Lfgs/YjMYQenv8LDu2UZkdE0bE/reQDOcrqIgQP9puX2O+69v/5FAfOZWfCXrHNHN2lVsNcxDv984O7/HNhfHnrkkUf1kY9+RPfeex+2Yg7d34X68jNA3zIW8ol/g9/7Q8eFDybtZ/bBxx97XP4/a+xHK+yZffDoPaP5sV02mQOPbW9rc3ODM5mj9QsOd959px7moH9CnNh/vQduVzrWUStyHC3Iuda7D6uthwZdDci8ynpvgxf3J04eV0QqYHMVmqa3trYhy0uT9vD5xx55RP5mvfcvI3JEhJq21DVAooejx49pzesU1rH33nuPnjh7Vh3nAauss2bY2XTt85dY51te16tNbV/weY1x5prTet5zn1vXsJucqbRtqw1eJAScDcB4necD411eeo3wv8cB8YyDbOtmxrxgmM0jG/CLzkPw18p/j73rGny4YI8Zsd6gkwXr8iltbZ1/M1O2vWMxS+LTo3zGs8ZB/Zz1woy4uXjpovwbDN5LXLp0mTXgnuxn3msvmF98IO5vttuO1lmCc219verHfjaDvxX0vYXt/JJkxn7zPC8z7A/WuYvl6bFVj7565o7Tp09rbW0dvheybxT8+tjx43I9IuoLlDOsE7fIr+voaYcDZs/nWRoVynaltaEj9K12K2rbTk3XagT3yF7EXwr1b2JcxiZnzz6hc+fOYvNQKcmh+SU9is09329zoG47tE2riKh72oHcFhHwUoiwkf3+rO5Btra3tAXdwCcso/n3utW+vMpe2vrxfqnBd1ZX1+T6Cn5ru4lrxl5ll71x0zYasbnPEWnWgrrnFc8NtsEm84mf7UeeFxwvvo/40wx7zcjH/vOmN954g7xGmDMnuM+4PN54gtyTCuabHjsNwE21whrELzp67GB4+1RE1L2gbeIxXtv7pYf9wwf4DXZx3C2q3XqVLOQI9tb4xYJ8az5HtDSgsyl2Bx3rzIUiQt5P6P+AK/8P4OETxkLJlI1UIpWlEPwzgnzAAMKBGznh2zgjiX9C4rQD+IBjc9NJMOrkPOOQxcmvwgJ38fIlnKYHX8obDCffDeDFtUbS86KEqtxmI++z+RhxTn8T+lo26gMO5uSxRQI+duyo2kmnc+fPyn8jzM6b8OyFgh2w6zp5rPvsfK7boac4k5PJKomlEHBO9nZs090lafsZ4ZAzSHTzKmuDc/Y4ZddN6qG6N/8RZEsGmWaWopFgWyeZ+7nwPAHW9OzMpu0COC49KjM0kIwHPyFfiH8VH0mUumGT52CA8Q4OCoKxJ1gcMD6wM40RHIYrkYoIRQZ8OGwYGOCKkCddJ4umbWuAtQReISkphA1GCfqwUe+uMqQGdwf8hDehA3KB7aDf8K4u7xGhUuwfWdFYLuuobTvZdxYkFJBpTiK3XRr08od/8Acah0k9ZO+AA4XMt/nJiqvUpBuZ4G7oS2Up6rCnE6r5CUlt06qvyWEKiYHkMJMiZN3Zt06dukFf93U/oIceOqf3vPv3dMfHbtFv/Mqv6Ed+5F9wAPSp+ut//S1akNTrYQzilNLA05v0/Of/Wf3wP/6XHPpc0ie/7KU6zQT7P37lV/Xu3/2AXvMlb9R1190sCQ5Qlv0+YkkTrdTmkkW+AlsYzMn2KgcP9s+CHJcvn9c//Ad/Wa960fP0xr/yVeqxqf3kB//Vj+tDH7tTP/GqN2i7rOEfgwxvnWWmIgJ5hzppGL/915OafaFHDsstBT67qDBZkvEpX6ZRslQdVrhQnfBtEy8Ykj7EUUTKdbol6GX6ORXI4rKaHS8d5pW3KZP8nJgQl21leMPM8NMCvoI+zdeAfICAI+W+GT5hHrxgEoRMI6iM5Afz6YlowK89Rm7HOUczR72UohUWSF3XKiPwgQZ7C9vPK27DmwfrJTPkshw7SuDhx8HHz6I/ecZ+9DlqTP8wXgf83vFVCUArAnotMURcTyidS9sxMrQgPg3vPGd6Lh5XZWOcgOrJXRBTga+g0pSUdW89dPi22zrw+28Dum1CbrPuIkKFPBXIn9SN27yKy/VKF/s7Lxb0AwikgUCfkciGLgu2AFyZyBvSxAFbJQAAEABJREFUPnl1j8PPPQ51vQDosZFxWc0uAok1NDDWfYYbrA8joRiPfdaLygVymT8MQg+SMnBAXm6VXoNMAV0/G/fI4dZjjz+mBl6zwA+jTMP51fzziD4XLCz2a2z4ORnvu+HMh+uhkL9pYAzOBaP5g0Ag8wqLphEeIsKg1CTzwBBFRKWNkmo8VXy0WX8uhzTM7wL/jghd8bey4SHBXfUkyTxFhIK6CVgfPLoKao9e+qUPTiyXi+X1OJdSUs6RboslFvmKwGbIARJZpohQyZQX20ldB8V8JO1eBEcwxpTrXYCE/NsDdQww9qURf6g6xpeqnw7C/zo9/vhZIYx6aA6UHpv7G0H9AivyXDLVtV1dqD762BO68aabdOTIps5fOK9P/dRP1ed93p/Xzc9+tryY83hvXP3tjX1e3Nxz772aEK+FOccbrIssmq1jP4eE/K1KFA64ej3rWc/S05/5TK2wgfA3qZ77nOciR8pw1oPXAx/64AflnO9vCln2O+64o/qKdWDaEaHCIvi973ufzl44V9cHnvsigkXjvvZYj3iOd4759V//db3znb9TfewIh8SveOHzZD+3HAvioWTR3/qrX6ln3XSDCjpzrIorwVUyZf+NCPgLbOO76mV/WsYtj7hBT3yM6PGw0CqGUQK1p9quk/n33LbB5se+2yKD6dQCrYKOjNNrqRn5dZ9DneWcwmaZ9cxV1i3eGPfkAZgRyGV64nL7LocvA3ZV0MCng+YGm8VNXlq4voDHfexVZcfnvQlJmIwIlZI1308Y87Vf8vn6lV/+FV26eKl+o8h/wslrhCljzY83dAPjP+szP1NrrK8W8EpGkC/jabsOmYsiQhPy2whPiXwDsWuYyKh9duUZ84vXj/bh0iR8NBrw4YgANNTiU45x8ZiMm2Lbkf5SCrJLbdvJ4wKAQv7LkopIOU4zU8kY48ZEKgU/LIyDD/NS8WSBxwlwBd+e8xLhqtznuHDctk0r3+2P9qcenxHXAvn9jMnl36p07NgGbjvkZcZ6SFEwlVui/mp7j+3Ml8fvY1/7gOsLbNNxmG3aLsZlPxggMKHdPJTMyktwH1gTJbIJ3QaKDEluG4EvXSu5L1OOd8uuklVfDT5uHwOcmBiIq95V7nMphD4ZK3Ad6FhiHDTMo2UfqdOljnlRVBwfBR02mcRKozBd+QpFhGANsFHOSf1iLvMn0S4uMwY+ATdjrprhX+I5wGU4FwYYBcBSse2Qr7YHqKmbp9oJjgF+DC8F/1LWo/kp+IXbPN73zFL1aPK2r7iMs4C/xw4L5nkQaF7tJ5mfGesZH0I4d8zwWee7hE9FyJd1ahxugy2al+0eG1mU8FDA737bMtCT6x5reI/1XQoZZSlZbZGl8BysfXtstKgyGTYANv+WuUTKPi6FPn4x5kCX1klkaMTve/L9IUzFE8moUERIfCy/qLvP8Mk4/T9c7n+yGXgx9slnKkFDgJtq/cAu96D88c8otxTgCpXC0zr7wzXmkmfc9DSdP3tW73j7O/Sf/uPPaPfCRX3nN3yVvv9vfAO+11XdNMSm9YQn/HGkCvC5rJCbfNCzzkHRIYBjyfWIIO6XeMxbRKjtuuoXPTHuXL3C+sLf9jSdBOeEgyKPdW6JTEWEfHdb8GNRc8JU1k0e9A8g97MAiAjwFzVtW2Fm5E1rYAmbWkDXuE2/Ie85f3ge9fq74hghcvAp+IVhAsSuT4hH4+nxXRfnao+BfB1hnObVMA16s3wRS5/o4IeqTNvAWYqcm3r8JQIKyGLSjie3tS3rYRC3jDM+3zt0Z5ie/LakO1ZfNR8BUueJtm2UGSrEQpZCvcgXqNDHIEgp+eGYNEwpuXxmnOslQy62YWG8i+3SwofHGHdEVLoD+fGQD8vuOWrO4Vdm1lw0o269emzXYnfwuV77sYPlEJlnQd252GudiIDnpNU9qnRMQwiY8NZis5LwTLG8xtV1rSqftBnWOnSJCPJloTQqmVVO94vL95HYFZQiQnfc96Ce/0nPV191O8gH6D4snnHAC4ga6Nqe5uPkyRO66WlPY511s645fUqPPfao7r7nHl1gHecvAhg2AhlQuvnzgeJ0ts+B+bZe9vKX6fobrtOZa8/otttugfyoLdaA3ov53KbDDnXPxTy9zhrm+LFjup+13/33368G+584dVIFXjripuN5Z2eH9eMF7excpuzoLAff/sLLAh+17qd7U+2yN9m5cpU12RR9jiqTTp6/Er2NHMBsbR/RMehscFAb6Nj5198+9lrHdeOyPoWevHZEmVqH59XNdT129nF95GMf1ceQZefqDnPhwK5krLzOsetVDsv9JSr7xSo8Wzd+qXCCg+QjR47I8q2vb4gjFngb6oH5Bs9e87TZ6sK5C9qFd8fbHFvss0azPFfZRyhU4yki1JHP2qZVKaXaqqPeeB4mvq5cuVxzu19QDxjTcP5zkv6yyKTt5P9/SZGKCNknuHHwvaaRuc5nAhHB8yq5bCKfq3nNfvHiRc4H5pSFmiw1lhObuezx0iXRo78MucNh8ogfPMaLFZ+fXeEFhW3tg/NSGtnHsuCbFB/YOwY67NqRa1Z5GbJKrvYhuce2bSOvX/ynfPaYxwvyNbTNmUMty/HjJ+RvejsXX3fmenhe50XNpnyQvwLOeT+Xf3PafrXJAXbJRs4d/v/3BvyllCLzJo1aX1+rZ4e77G3Pnz/HucBM9uNT+Lv93/r2fqBtGqG4uo9xjG+srUNjTVJoB3/Yh89EtrZrtM+6spt02j66rcOcbd+aQ9sH8fYx333ovre/B/1N4rGX/XIg72+C+yovGfZYgxvnCv5kP3G/D/mdWy+cPS9fbdOqQ+YFPuj8FfAzEO/OUzWH4hd+TnRYXNpCfOxVf7K9DNe2LXIdAV3UMxHjX+Ecz3StqxnrlYiQ9QCQOtaQ9lHL5P5RqYikK3XNNaeVpVB/aj/m5qnl4BNIPUuRN35Ht7blX822YbMUNt1tnfhtVG94nWj9N5g8yeGJSozo0mFwO/6CBaoNOCPZEAtygNmJSiTOvVoP8L1x8wTnhCGunSs7/FR1mCMcqg84mDfpl0k+PYvyKc6/y+bSdePxxmMExk4WjDQ9btpnw7JC4DshNwRX23WyI++Q6H0g4EOQtmsViVPCX0TI9QYnHlh4TlhAlQjHsPgpG3zE8QeSWdJuvjzZ7pKYBxJTRMrJykERGYoI2dGHOrkPvPlaoKKRBLBAFYYa5T6R5s1v8MPjS6ZG6Jg/LwQcHH5ZsFjMkGkXvCknAPeFQhmmm9imk4PVE0BCO8HjxDghATpZWRduM9++lwwFYwU34mII/MAXFeurwd7uo4X2ofIky8k4+0OUVA+flt12DugZXzLeNnAR+OcsXlaZVPyfbZx//Iq+9uv+AUlxC1RDxVuyqJRGyd027LGlbQdLylKUmVSDAjfQL7S1baMJ9pQCHnpwUYtQliLrzpPD6Wtu0l/5Kz+kd73rD/WDP/Qj+qmf/nk97/l/St/wDT+A/qbVj52gFiS2Yv8A55e+5pv1fA7b3/N779dP/sRP6t/8q3+j33nnH+ovve67dd11z4XfXkJfExKmFxelpDp8yPy7WAczFsqRpS7QsxRZV+5bkHh/+B99rW685qh+6Nu/peKZsZF80z/9N/pt6P37V7xeJ8qGrHvbKyJUssh0bGPbe4qfOrHP2NQ5Dgw74o81ftANQzRyd7wN2Mb+vba+JuvLdolIrbLR6PCJcqDziFBEyHJVOHiO4BnDe7HgWKdTb7n1l/SMG84YjMlkYMLbr5O2F/1T5Kj0iPu26wwuy2vfmJDoI0LGZd4sT4GGZSuZGuDf7fvE9ZyJYES/fh4cN8iAOCrouWQiR1v1URhvP5kBP0evAz4zR+9+aVawpQT/OrwO6whEe8/CdI+Jbwa8ISLc76LK81UmW/MOqLtl3TfNchPkBvMXETKdBlrOgY4t8zlUfkcFvBrHLnTsywP8GdYLHMdVySLfDePfvnG9Ie9EhDJTJVP/61WgVZB7acdQKUuYOTpwm+USTDdtp8gi1IhuR5qCVlW8LTjMywCzWQq+2xGLG4oI+UrGFdrNazfptMbC2QUsFSYiZH+oOJDJfrdHLp6jS9thTr533TAL4mpAH8Y7YmP7bCLX4088ho8K/kvF5X6XEZ5cvKB0/E7J336OCDX4levmzQVmtMMCxvPOSP9yvKqMPig+lG/BgmiAT/Pju5+nxNCUhV5tg2YwOEupuXoXWXaxWe1jnPm9esCHxw/IYb2WLLKObDfDKKTMpT0iQhEhw5ln0MuLQcNXWDqWd9WcneXj40op1QdBIGUoS1FmKgt3ivG5hARIoMex2tC4R3Q9Ry5Ekv9zOHH12KNhvPm0f2WCJwpjU/412hB3hSJChXxgGNiDXsoC+KCoKakCbW/MrrvuejYAgzxleTH7a7/2q8BJN7KJc5zUAmzTtXqCxe6Z629QgPf8xQu6/c47dc+996LnBWPMO3ggk8h57tw53X333fjDUP92pP3Nut5n0WuefIB0gY3CIw8/rHe/5926Qox6YXvs+DFtsoHyGsB+58P0u+6+S6dOX8NLhMd1y+236dbbbpP7P/aRj+nd7/xdvePX3qF3v+N39Gv/9Zd187XX6P/6i18iFInY44EeijKzloilbmCYfsk+0JALrI8Wn3RMGtb9Lj0+33WdvOGwzd0WEUqKY89tzhdeaK8TWyssdA/xRUTVc0OMttDw3bgjo9LtyVsjPmn7DxjZB3wL7JulyIe6G2xE/C2WGhOjqiwebzydeQWubTv8tq19QiL3iQtwftKCDzm/WZeWdeB5QX6lR5/x6lfoupNH9WM/9hPyb7Ntsen0JsU4Ll++xMJ+Bo5RnguuPX1a/lXylZWONkYj2wLdYHFsvIRpJ61W11bUdQ389BqHuWKYKfupRtY68+kesTBVgfcszOuRmsKLeQqehY3Md0GmjrVa4mcmVkqoKUUT5riubfDXHn57FXiwbIk+bafDYlnpQhshXx34DmEKOP232Z3nXKx3oZMWG5WEJ+xhfRuH7wnuPfJHZCIT+EA8ADMwxvnROjANHwbMsF1EaNK0Ylj1GdP2/Gi7CRv32HyBzC5gAy7qHNi22BCOvY6VQqUkP0OmE0ZGSXhfoHPjWTCXGraHJtaQL8MFfO4zf+x7/qaxoLfeY6h7jZOR6uFhWdAjfbvkyJE8GNBQpRpwMsq6GZA1aBNXUGyHAdoj8pdMdU2DvTt1bVN5HsHtwmA5T0WE+NTCecrSVysdKTC2+fB9RDeWyzrNUmSZBmhYdwqxJrSnUQGuaVq1lBHeespAKVk8XANjIkJp/UGn4gWB5z7ruGFOBoUKfBfqA/IjqXxZTy4LDgMEDsMMyANVd1NCTdsowJuUBhzGZRrmxTy7uG2AJzHQ/Lu/lKKSKeNMxmZmlaHFN61Tlw4fMM4sqSxFvkYsEQEiHoxzwE7mMSJpgRrEBhdssryj1Ao/KsEj6gkt87KcDpkAABAASURBVOABxue720FNdazViCU+Gv73z5I87VSgJUX9xw8F45a4Q5LL4U89eRVgXCoF9D1nXbg+meiLvvALNbD/e/P3fb/+1T//UX3GK16qf/bdb9TLXvC8GuulFC15H8Bl3FFZjkjZjxFNK6sr9RAk0/ZfyiI6CmML8SIFOadXltSMNfZVYvnK5Su1zfrMLKo6566DKxlvX1nAq50qS6k91q/H78P/fL4Ax4JY6mU47+0CWrZnR54y7cK4tutqvw+LHK+GdT71PbLUvaPbbVPnhEP7RAQ0R3ieVRqRfhZx0Nd8HMEzxS8GR3x+gR4tj/FUJY1SegwwAaYBvzFN28owzn0udKnAp4t1ankjAt9s6ngf6FgX1tGA7R2fpjPgbwLO43tipNLyw0HxGHeP8OaxLqZRsIl1npkK81eZFajMpVQyqz0MnxEyXKbvUWFKSRVwFHjOBEeFCdgeaskKa1vPqp4s45z9amTKV2ZRORjbYZsE3vpwsW4yUwO6sowLcquLgAkXwQPFeMyf4zUiKp091pTef7j0yBwRWooW2GzAhgvZvu4f0KNxBLjMyxT+Lu1c0dlLl+Vvqzu39ei0FMtaAB0rT3Py+px1eUSQc1ck7qvsWzc2NrV99GhdZ/lPn9x559165OFHNWftGBGyLF6jXOaA1euYqxy8Oh8O2NDnMUePHuMA/qh8OOp4GpB/l0NGCGiBDi5cuCB/qdI4xrGvX3Dw+m82n9aDQfuN82gPz97/2r/3od2xTxw4d7EeIrLGakOOW2G/6gN2LKZA36W0Kk0r87TNYfuZM2c4+D+CHxT58Pb8ufN17XeJ9eIu8es/KZgcKA8xaDpbyOuJTc6V/EXPs6xRb7vtdt3F2lMhNeRrcc3R24J49j3o8Nxu/dAlf/HT62vr5rprr9Oxo8c5HN7QOoftbmvJ8z37jrNnz8n//5/HWWbP+W3bacTeNqlzQNe1WndOYi04oLuuaeq52wp28vlWRqgeOLMGKMw/Y0i2y/IsYL/Gnf8DWZ8XjNjHOo8MJXoaUWSDPJtbm9SkI9y9HltdX5FzUkufYKQxXsbec+898HtVI3ORbT4j//lw/oknnpDvF21XdOrztBGbe00Ne1pbW6301tdXoXFE1tk+h907V69ois3PM67tOngY9ehjj8gH8A8//JD8d8r9J4n2eamyxhlFKUke7+r/43SENf2JEyerLraw1RZrzRXmgJO87PDhdWZRB8591i1+GWFevFeYrEzkOdj6W11dkw/O/ZsGtvlRfGVA3kI8r7DuHKlbRzPi6XH2pLaF/esh9hjOsau8MLBuBvSxP9tTKam1jY1Kt2sbmVbBXr5bV7tXd+tLozn4enzbPLTwPEWPM/Ktn/3/UF13/XVaB3eMWe8N+rf9pswTM/amjgn7MexhX84dwGUYUjS5Y08jurfe7VOJnc1fQaau7aruzfsUvbjP7fYbBqltW9nnnFOMe8C//RIg8BfhWN5PuHTdpPI1Z84a8VU9xVc+xfT//yf//wKyROrcE2frxB0RmrQTAmpNdkS/iZmQCIIE5AnEb7j2WHzbkTqcP7MQyFOS6r6GeS8nHTuS/w7XiRMnwBGy09ghS0ldc80pFj/riogKGxlwHAT9bn175sQ94dDn6Pa2VnDctmsJwLW6MfFm+zg41wkAB7idyU5WcDxPCBP48a8VOTF5crRTmrYU6oyr7dQBYzkGko1x2MGGYcGEs6jye9yMicB9JVNt0ynh27oQkrRNK9OdgM8Tkev1EAiHLVlUsqn9riOifCX0pVQBz4JA8jeMHDhBpzcSDoKe5OpS0nBFfT/C01h5mrSd/HZ1jYRRCNQgUAKcxldKUcekJS7La37armN8D7djvVd9MBmYfxpl+k5CDIHXhrgcoDWoQdaRRCMzbruUoF1MqL0UfChZija3jkCzo2/BmKImilbY/E7aCZvpVV1hUfCB935An/7pX6GTJ85oMumg0yojl7gc+RK8LSjgpu4FxUh7AOO75Vojqa+QTOnW4fME2VxP+KtsZlYcfit9+vTT9LrXfZfW1m/Up7zyNfqar/67DA3k42ZHYECPfKYVyLFCcv7iL/5reu5z/7T+6y//uj7woTt5MfD3eYt9A2MGWVd+Q1gYRwNIpISeH10UQv5GPbpd4PsNidi8DSTHN73pi3TN9qr+9fd9Zx1n2/zoT/9n/cH7P6p//KKv0+luG72syIuhzKKSqYigSAUbT/Cvrsqa1QcK/Pp5E99fZbLumajto9VeULDO5vhtT0JtmpYkvFDTNvSEGvgK8Q/8NBx8YimLpJEEO2OhlujUm7r3PnGrFmujvv3rv0pd12oCH+YR86gFV8UHLi8mvLjxIjEzZR4tOyhrHYqyP5q3LGl1ynWbYoBmBDILqBC+NNQioCyDcS7Qq/laIJNtNmVisoyH+H2fM9EN2HQAn3HDhiLi4wWZPDk6l0SE0cPDQBllnjri1uNGcFi+Ap8dMmek0deJfAYN5zvbpGECa9BvREDD6MaKq2CzBn3bJh44kF8S2sbX0GcaAPIZtXCsI1OCwwWRVRI/pt3ygFEBkhE/cp1B+NiiwkyIdbdFGEKyrpKxI8z3+EQPjjh4zixaX1uvNrAdLGvJxKadvDBxTtncPFJzy/r6Bm2rmoDfPFmOiFBEVLuAHo7+2Id207Rddlice7G2x0J3lxebhkro2FfOXfIb/FENfmM5I0L2sTn+5vG2QSnFXR62pIUtIqLKtmDR4o41csGf+4zlt2cDZkqG1SLbZURPhjENLz6NLLMo4SFLYsMe2PFJPZRSZLiNzQ0WzZu1vcce3pRcrXPbKuiQnZ8jtARC8+xxPTq2byS4l21ZcdunsxR021ad6eCyPfa90cKHvAjzGOslIiqEebY9TcdzmTerbjOtCsCPBn+DhaqbAd24bp5G5B7h7ygL1YI+fHjVs2m4cvmyJoxxvWTKG26x0BvAFVnqcNMaiRlRRmQP44Ulppba75h75NFHdc2ZawEZNOUQvM7J5J4jG+tK+DfflmUf2c5fvKg/fP/79eu/+Rv1G8EPPPAg/lqqb1ln5tO8D9C7xKbuRS96UfW3Bx98UL/5m79Z7VjQ34IF35w8trd3Vd4YNfjNLovzDQ6WI0Mz5DOD9rfHH31M586f12/+xtv1M299q37i3/8H/fi//3F96L3v0yryfPKzn6Hv/oav1k//8Jv1s2/5+/qe13+9brz2tIdbExLyJvpxicCfGDNSgo7kuSHWR3Q80OaY9d2w4grKrPK5p8uXLrF+2ZO/vbLOy/6NmqNX8atOE3KnZfA4y9e2De0tftLJbRFg4gO6pR9hT8P5OSLknOP1lHFubB5hfl1TQSeALeUAJiIUsYwr57kGGqZZSmKDpX8e8r+JHm0ziMEDfCDjlM2B49E+5fk2IkxeP/it3yzh734pkuhpnQ3SNnO/cVddlNQuG6zt7S2dOXNac/KzN4ojG+iRdY6f27boqvPC7lVdc/KkrDPHjw8ZC/b2t01nxIfXKKa6yws1Ezd++6XjqspKhQ9shwry9fjsSEdJ5EMTxtk2rVbJ50WpjCLTiFjWMwtjRwHOXVzUkTMixEcD+dpzV4Gnlnzttp7c4z+14o1T0tYxJ0NKdYCEXHvy32Hu0dGUjZM3gFJItQh1jjJO5zDz1IA7YKCHd/v4wL2AV8C3rJEyQ+6zfnv0Z548xpvLnrgZ8UUQyrcAtiSyowM+EoyNVErTaNJNeA5FpN+RKYAd6JsRp8mYOXRNZ4reARSQmrJZs879PKNuXIbt8F+3OS59dy4xXAsdw0RYv6mIUNUd/tRRzLf7BV3jKVnwtwmlk8cGPCVjIkK+rJcJOljloKWgJ4+xL7Vda9Eo5G9oIqYii4ewxpnLvISC5lGW3Tidwzw+QmqaVpbdxc8RKctn/tY58GjQv3OK4V1GMNkuNV7gnY9sh9FKh2pmUUQsS4q+Qck9/WOURuzkHG48HhMRAljBvwwABQzFz6ZBVRFL/j1X+Nm8md85uW6ArvHZBweYGfGLOS+mjMU+YhoNPClocT9l4MDLuJe6MUY6kcswronKk7wAz6MiQsu2JQTY5KvK5Qr9EfAJP6ogobDMB30VPoInS+4bd8NSdavt4nvJVFIpwLYlVYBxCeLP7S99yUv0GPPOz7715/Qt3/I3lejgLX/nDfr6L/tiOQ9aNwkOi1PlAw8f1aJQgiQylZEaLZuk2gdN688HPVc5JJmz/vB+0rnPBxDeBxre/m1ZrL8ZeTECmcn/bqu2ZZzhTNt2iYjq9+apHPgtklfaxuk4wy1kPzaM+yJgRqGIUNt2GvAZz3HmxzzajxfklB3WVZaz4jAShYyjm3TVr12fHfDT4ucT8lOBhwGdgrrCeuwcHTr2G+KnaRu5v0cm8+u7+WzpE/gt50Cf5ReXfdIwWRI5G430ub+Fb+vBJQK/RtceY3jTG5HJuJqmIGOrxCYRUe/mo2QBXypi2Za2WzACPEHd8ObLxToI8Q/YiI/De4xx2SdKppzvW9OjFOOnMMojKw8tecl4XTzOzwLfQD60HFDnMdBtIylU4RhjHXp+Mv4GPateUfvtZxEhX9arx7RtowIPrrutJ2aNw3pLYG1K0xuxk5D3sM/9EfgbAttPYEEt9K7u7cs5u1udqGTK/HbY+sEHHtAuh5zW+YIzjMMvnRhfKIFttOCwuW06nTpxjZ75zJt14403VvvfefedeuihB3XlykU5BnaYn+8F30duuUWXmYPX1jd1zanT7IWPqZRWXUnNmS961mfm2YfrH7n1Ft16110q7UQ99PbZA++xThSMD9i/aRposd/BZ3pmognrh5b9xQpref8JukFS6do659l35qyn5viq97cd8qmEIkP+Uyj+8uWFi+frfHuUA1j/fXgf2B5h7TtnXvO50UXWoI/yEuHxx5+o3zIvjG+7RnPmceO13tePbMhf3PjAhz6oBzkA3ifGJ5xvwYr2kK+dtHV/9vjjj6vF9idZs1x7+lrdcN11OnP6tLzOOXXyFOcax5URKllU0E3PXtX7U38xzt94dpmiC8+r5m8K7j3WtN4vT3lRYft2yL4y6eQ1lee9Rx5+pM5pJVOZRQ0+ZL/bYJ9S9cPeboqs4ooMQb7yMJA765vplIyn52Wwv5HvPc4Ka4EF88Xm5rqOnTgqr2NWN9Zkmb326uhvsK9LyUZi8rTtTN/nd1PWNQ899DB+tqcCP5vmBV97lLX35SuXWd9vyl+AefrTn465irKk1qFlnn0m54Pmra0j2thkn4UvN20jf9HGB+87vEC697576iH8o48+omuuuabux05yxnfdtdcSz0nbSZ08eULr+E7J1BV8c4OXRwM+deXyjvzXL47xMmiB/hvwr66syfutkkUN/K6x//WB9i7697nX3nRPU3ysaTpZgf4PUPdZ7/iAfoW1e4c9mrZT6RodZV17HF9zsT5HaNqWIzG7ig/72Xrw/zN1iT2XbbzGmZJCHyShAAAQAElEQVTxXmXN2+D/V6/uyL5h/1vBz/ybJo6hjnXVAM9e4y4O8k9Pzg/savwtshg+M9XT73mplKI5MbLADxbAus94nNuNv4We6z18WuaVyQRWQqZf6EtwN8gdEdW3udWXVP7zSuIyPm5P6SefUuqfYOJ22hPHT5AwCpRGrW+sa86mKbGEJzr3DyROJ5GR+xpvaDxHDBwG2+h2jI6AbUlMLc5AdpWLN02pkDegLY7jsQ6CSxcvVVp2KjtjTyIc7EwUJ4CI4O3UVTmpGLdhnARP8zZzl4McO++AM0VmxeMg8TfufOBtp4wIRURNmObVDuRgX0DHydYlIjTBEQHUKNdXtMbCuyMAPHGLNtP0RBlZJKAKd48pmTWY/dJhRqKOCJmGYRckoQVyDCQ/814Y482auHom3ACP9dqzGR38zFhPXObN9wLdei+eUAc5gBhaAyOzkfXoBLIK764vDoJuBMjFGz/TNRrbY4XEkQRZZFoEqI/KkEry7DHYc/Cd5GGd1rHUI6LC+9aja+N28sm2yEF7OHk5sM1PBHbmRYAT+++/+/d07Znn6pM/+bPU4A9hZkBgO9o+TmweZ986xG05bb8FCQRQGc79A/xlpEAPP6OMo6CbkkWZCeeq95IpJ7qnPe0Fev3r/7G+4PP/atXdAO+euI0T4ZE9Ue8IfqQGqe39F/7CG/T5X/B6ffVXv1lHNk+qwLNpWn8j46tOKiXJ+KQwKo3wZj5HgsET54jepiTyf/D3v1LHNzv9MBuESdfyEmpPv/Qbv6X//lu/q+987l/QM9fPVJ5BI18j4wUvWSxPuIn+orbF3sTUmicA/LLFjtaT+VsnBp2ITXfBYnuwv8HVCL/2yYrEQoNXIfcsm+DRlcQJBvhfkOwN37UdNE1f+vYP/pQ+60+8UtccP1bbmlKIlY4yUdO29b6U2wSELvtaIkIRUXXUAbfGoVyDTBEhkzV0JDQitZzQWvmKCCXttq1hRoBHOFZIdEj001TxjuhqxsQ4IKeLdbEgBlrolZLAMBJgPmBwXfXKQmSBR8GjiXAPHiICEqksRYFOzJ/xul7SvKI7aNq3/Pepr7I48AIBzIpIGUfNXeixlKYeGFqOiFBmUaEtIlXAn+BzcZ4Q1wiTIzagin5GRYTcz4PMx4xFrSfJJS3rcEA+63qo+l6QZ5yjnFOtg4il/H6u9Eoe6GCUL9OdorsdcmjQkMjbE2+W1361z8JwRNbMVIQhpOS+ygJhHR9cpUzIJyBFKQIm6acAb5nbrlWHn3ZNI/vq6sqEPM5CgzznQ3jTEpdjXgr5iuBuPVAsg/nwC5x9L4yQz7wYzjyub2y4ig5GteAeYaSBnvOowGcpB/Tp9hF8vvs5S1HAY4GvYntoeY34kGlamIjQyWMndZVDXfNQSqptO0wxKtCr8Q3glEIRIV9uc5EC2EZNU5SmAw239/DvXOe27e1tbVO8ORfjCzy53XWPHyWZR+vG39S2XStv0FzYRtjFsozc3T7S3iG7cWyziLWdXv3KV+pzPuezWGyvMPctD6Gsg1AuyTBmZMPjsZm0IkabqRHfTeuN+dHfLM0INicLffijH9Wzn/NsfRKH4rav/1NMH8TOWOyhGJVMLZDROd98mx8vlsmses6zb9bLXvYyvfIVr9B8NlcoJNYL5tcLO/9qp31xi8XsZ33WZ+nGG5YvN62znniesv44yZrk0/7kp+nc2XP6L7/4i/pX//Jf6Wd+6j/qPW//Lb3/d96t2z/4YX3gPb+vd/3Gb6plQ/Dln/tn9ff+2tfpP/z9v6t/+t1v1Hd849fo5Z/0PEVEjRfTjkBu+K510Y4PDBTLbBmbpsW/eg6EZ/A9q/O8/XG5QdrX4YUqq80jQgV7Z0b1fech43aOKiUVEQoJ32jkOSXCT0J9tjgd3GwP8+Bi2xqH1y3enHjx33bkZvwF6PqJCEWmCnQL7QkdjzUeA4R/wKD92PP0Pptx5yjCRdatc3JHvnQxLcd3gs/DBLcRFQN+NNGX/LlP12//1jtl+eFaq+R0j/O6Ysbax3/L9f777tUf/sF7tc4h6T6HWKsT+A1itC3yNeKzq+SOc0+cUwOd0b4Gf5b10z/903Vs+6hMsidPCNJt1y11C2xEYItp1Zdl5VG4sKLgt+Cw343cI2lmvPVQiEMfTBZgSoEHcI4cPpoXF1gzGQ2MQ/2KiFpG+FzqlTEATsgxYcQKmddC/mAfWuc/b7TW2GwlY2FOA/OvfTciav8Sb6ondh0zC2LLc8ikbTUiv+1gGOcM5wTz6Tkx0ryoyj9hTZ2lYLZRoFXlrUk4Uz1s6eFXAh4I/2zwhyYSXkbZ13DrJS3HHe22teN70rTytYCP4jp6VgQxz3EIbQNFCmTu4aNV0u9i/dhGrgdt4ip5wA/ERuuTEhHIvcQVYX4GcC00wm9PvhgMC42IUCkpzxVr+EeCq2Rqgv0jQuKDaPLltY77g8aCjkomXWM9XxipWd6SqR68PWvryAKeCTRH+Ur6LL9pO0/NOLBw/hnht0UH9gWvN/1CwfZo0LsLCDxcEVHvCW2PcckoUJaCf35e4H8RoYT2iIz1DkRESNxNw9UCDhoUEcCiP3iQQhEhzzlUsOGAzub4vvN4L3plnAKmQFdcpaRKFmQeZBQz8rLls438PFaagxTiCjXEBRVFhBb4Jd1+fLIM2KciqiqLCme5jMftrkeYXynB4SKFfAV3F3GXL/qNJiIg49oIrx47yD7Y0p4wmdBcmTR60Quep+fe/Czd+rFb9P73fUC/847f1l/6vM/Uv/i7f0tnTp1UZtYS3Bl2gFNmSxHJfTRV9La8K5Z9M+w84BPOhf7TAn6mp8Ie/rB8WeCNhpJZ9RkRmrDHSp7dHyBcMC+Je0GPzs/iGmBmwNbWjRhDk0op6Bf/R7aIUEfMe3y4U9YHlfrADz494wWcFMqkQZL9kFuVc0lfioiKOxT4SVvLgGziss/2xJZp86i2aeWYiYgai5Z7b5dDJtZ/7ncxzyVL7fdeezAfqM9yum58DTnPcWC4UlL1mbaBfAdzGqE/VjlTCa2C7B15S3RmlspvAy+ZqYj4eEnXGVPvIV8juqwFnAyvY42HYXSPy7HURH8E+BT8kyJCJY2LNtrFRRM/D8bwYMiIqHCOgwKfEVF59jxm/twmrohQHvCV1J2PrEuPEzyGVMeFAlYGWVc0KWL5bF9zLhnQi31ownw4otsZ6+t91inuH+lzMc0Gfbq4bnktu3FDSgrp/ocfUwFmtVuRr5GOLKkt1pNXrlzVY/4W8oVL2se2/nLFgG1G8DvG5+wNbUff266rB56nrjmlZzzjGaxX2vqNY//ZF/vHggPIET69VsiUsgSl4EtF+/Des04coX3fgw/ojrvvVk9948gRDtnFAfhc3lf4m772nwWwA/0JohXWDD4cLQnSECrEo+njJ2c8U8QdNcBvpumFel4OmBcfSF7lZdMcvqwfx4lfCviA9xEOevfgKaLoBAffRza31GRRcRlT5uPcubO6fOki9AYJuj1nM1enu1rf2tTRa05qyvNt99yhD97yYd11/z0aG8sx0/0P3Mf4HYkcuXP+vFr4WsOnNzlETfjeZO99LYfuz7jpJp08cVyb7EtOn7mG+1qVxfP8ouYKacK4Qr7oulZtaTVpO+buQX4BMoV/89tjo7ZtdPLUCWwyUQtsw5hSiiYrHW2dfKB88fwFXoxcUcJPR07xuVlAcTJp5f/DyPq6dPGC6lhg5qzPvPY4duxo1bO/pd5zCO95b3XNvhRqwLO+viF/c93FeSRQls/CrO8t1uenTp+CCrqBT+Hj9oEj2/42+6yebZgf288yHkG3axyKN20j+52/fGC/GNB1P8xlO/qwfglT8JnLugDPfpny0EMP6RHKLi99emy+yvrqNHo+zQG861mKLOMee0NxLc/9zutx/P8qB9rbW9va44BbzMP332cb7sl/893yTok7+83lK1dqDPiFT8+66KEHHtbZJ85rgV0tG8rlgP0oPt/KfneRlzvm75HHHmEu3pf5sJ7W0J/92l9W80H8ysFc0RN77t8+uq3imOWg3zrw+mZlsqrCGm2XPFwSX8XGiFFzyVX8/Cpr5x1eJNh3BvCY/oKcvswvAWtZ6Tum3NZiu5BYk6/Kdeccj91FB/vIazt1xLxtYfiBvOl9iRdN5reFvw181y8xenx9rFYG4VP4yaeQ9iecdEtQjCRYK36Cw1zlIGbguToe1Fd4C5mRBPyEN0ubCqXET3GRH6kliWNOa1aD06AkIAecxQmBTKc5C56aPAmCyMRpZ4ogTeDgDvRNDgs2MXpIsrNEhLpJJ4/dZwJxn//WWJZSaZi/nmRmZ2xwOC8G7Ph2HDsYaGRZHGAT8Fz2rwRycBV02PnsrOMwKktKNHpD6l+JWuBwKySKLEXG63bz0+OkgqcpvHjjbRqefDy4ALuPY0eESqZGAjiz6ONXPFl1u58AVQJrncxYIIsxzDYkJyYFoB00I8qdECgOWJoIqBWtkXwKuPfhY4ZOnbgGJrWejaTxVZ2ZAAMcVAPBYz1ZXyO65kOP1TrKbQMNPqiq9mEzaBy2j/Veky6MNiSEgowTNp5ecAQqM1yle6DTVGiNieiOW29Tak1f8ZVvUmHcCH1QqDDe9G2nOhbZenzMCzwnzhmJ1bbcwfcsl2Fa7OoxA7Cj9Q/nEaEmC+yNsk8a36Rrq60NT4esH+tlxkRTZcTnLIPgxQklIpQZLB720XevFTZ5n/rqz9MN1z+L9gTFqA69d+BtSuJvDaVVQQZxGSeo6lgnNfNv3vf3d/V93/tarbUz/ccfebPO8DYccN3Hm+p/99Zf1Fed/nR92snnwTcykOQa8Fn3mIDJt5dlzEyVLIoIWfYI7iBx3XownQUTXk8CnsDj0h5ZY6bHD4wrAmswjmH1Ewom704R1MJNY+V9RP8DMWp9W1dJ/w9+7Od13bUn9NVf/OdlXmCCD7rO9ECrUME/07L9BhOkx75inqhW3AMKSiYVl7brKo6h2jBkuSOi6sEIjcLyebxlsu57bHZYHGf7B5Or5a12Nv6M6sMFPTpGI+CMIvgTV0TooKp6+ZlKlgIPLASq/EPld4HuIpa2zyxAqfqHF0ML8swMnbvRsb/PYazlt9688HO//S0i1OCzHTm0bTtZ9oFB1pGLv5Vif19gu4hQRCpLiqrsnxGhgs7EZZylFAVlgE/rx3qyv5RM1DZqpL1kVt8MdBGSCvisn5Kp4FkMiqA28uA67c6Rhdi0vhfIbTse0l/SkiI8ZlQCb9nqHd4i0DnxCAMVJiLkSduHrW3T1rixfPbT0yeOyfrqupZ8P5fbrLsBn7MPGKe4zMeILH6R637b2rmrZNIb2ljf0L333id/89nf+sridino7/CtBbkvYNe8mwY9lbcBfzOM9dESb6UUd+E5Orii6qtkAV46deKU9rz4Bc655eMyql5z8m1mAhuMK1U3fj7U3Qi9ATksj33DucFzZ8diMjQGxgAAEABJREFU220JnXVe5kZExREREh/ViwrP9g/Lv4e/e66x3W1Dg0QEdBtKQrvUmF/gm5sba4oI3cfiUvDQs5ge0LG43D9gr56ygDfzN3JvSkrE2JTF3TYbh03mvOfe/Bx5gz+AA4Qa8akLly7pd9/9Hl2+fFkD4/xtk5NsLvA+1mupNhsF/yzfCTYKL3rRJ+nB+++vtr77rrt01+13ahP7jdBKdDfg+/v7e/rQhz+kj976MRbaO3rf+96nBx94kBel00pjj4XovXffq59768/p2//m39aP/+t/rY994IO64ci6vvebvlb/7Du/Vf/me/+2/v2b/45+4ge/W/+O+/f9jW/UX/z8z9aLnnuzvLkwLZeIkO1T9YBcI0V/7CqZ1WetZ9tsj0PpGfNxwQdm2LuHb8sdyOi2iMAcI3z2NW/Y37xGMMyCtYNtPqIn5ynLarrGbZKBPn0/LB7jsdadYQ/hVGmhV2ipXlCnnqVg+6Ispd6DvjAsMtg3TTdo8924fLDkl4PmyeXy5Uts1C5Xv7EsCKIRP2nA1+NHlnfgWeC07sT1ms/6szq6sapf+7Vf1wnsbtgtNlkjMi6Ys6ezfXBe0Se/9GX6DA7NTx49ymZopoHN8oAejTeUNf7btpHnbvOYknoORD/84Y/If6KoSfIxPBi/SwQQ5CsfUDtgnaOspyyp4LC5QWZQyHI2tEkh93Xkg4hQyVSP7RbgNK8RRWFEPimXlPSLZ+OMACfPvXMh8G7LDKCkhjxpGw2Wlz4IYvsBHS7tP0MHxhUR5OGOdUhHf6+SKa/Vto5s1RyYWVi/rcp3r5N69OxcTlgqGWvd98hbSlFE1vEJDn8zSQoFbQ19gMh8B306lKVY1h4dz7QgvkSud851HEgBPwNytAwbYX+UaWQW4mSFFyhX1SNXiG6Kc8UAEctbyJnOt4I2KBXcW3I5YHJuSniYMS8Gg10fiK0qE+MN4zIgp18AmN+EpgBu2w4WR3gqKm4DMEvW57ZrJPCVUuCrl+fSdfKTuErGwaFlVplAoqDN7f6TPz3xh7QKxied9h3XTX8CzZ41tuVY4BdN01ZdzaqP9pWPLKmmbZRZFOBFHPUYyD7m0qNbjy+lyDqyT3peQatQk5qS8pXc0j94iIATBvkOSvQv9SD2GLqAkIzPlbZrlQDZHtabkQ74nRTyfaQ+oM8RngZw9Mjh/NMjd9W7B4SWF3fz4KLwAziWPTwGfIz1HkHfQfv/fov/Dabi+2OAQT0U/Fx+Sgnk4XmU3BwR3EK+oKqOeBJ6nLFW3lhZ1ae9+lP0xV/4Bbrxhuv0u+/6Xf3yf/lv2uZw6Z995xv0pZ/9GegjlaWAsxjFUg+uGT/3Q35mxKHtPccffR/xQUgTE1Nd4rDNhxg0KQIuqFh3I/pEESqZNRa8znDeTmBsk5a1nPFHRKVr+3TkF7cXr4UY57l6lznD9jRsQ8zAFmiXDJYssu/7ycV9xm/YyKVeMnwPZUkF8N7b2b8iouJp266u35uyxCUuy8cNvpb7hqXcC+SdqYPHHh3P8e0VDjlbeDIF58Lajq5mzG0VBx2W2S9CPQd5HW+8EUE+a9FXqkC3wJsUyrQ/Iy3+N+CHhb6MlLOH9WL53eaSGTJ8BEQkRaSillBEyFf4Wcs6ZgENuKmYN+/bHfvGaTym43bTHaFt+w3Y0LZ0PmUwKJdaHg9wuL+2Q8J4Cv5nXC1x3jaNrBvLHxHEb5Fx1nmN/bX1ZdaWsqQ83rqNTB1eESHjcxGX8+IMvZtuHQ8fEeDGBl4n+0uHzs32JRm5VPGahguP9YMW6r1nTnrH7/+hjrGWXso91jlme/uYjmxs6fix47rm5DXVRufPndP9HILfdttt8gFhi6weY15afNk6Ml7LYeQ+IPSXF/2N5AvnL6pk6sjmEZVI1X9R1COL1+JChrPnz+kjH/1IPdg0Dn+p7woHhNPFTM2k1dr6qtbWXNaY61ZUmkZZstbd12OrBp4m7I+ObG5U2K5rNOlafLbBx4smk64e2k/xUduthW9huylxHRHga5hP95XgyUxFqvq8MqDXgnONvL6Q7W877LJX87fdvX4FjZos8oHz2bOPy7rZ4mXFNofJpS26/fbbdfsdt2sGrW7SynnEuvP8sUquWiOWjnNofeb0NdrirGqDeenpNz5N1505o1PHsQMvMLaPHJG//bxO35QzIR+gTvGlPfiYTeeKCFgNNaXIl2NuIJZWOVsR+hnYy1zd3UEfnfp5z8H8RP5rAQ3jjkF7hdj2l1kK85e/sOI/B2Qf2edw9ezjj+sK6/Xdy1flvdRIDrhy5ZJQkbY4X9ve3tbG2jr7nBPVzmusy09yiF3QZdM2WmUf0aH/CXZM9OQvepj/DlpdW3R0a0sJH44Zv2i0fxu+g6cnoO1vizvPmoblB7T+dmvFzRnLEdZCPoC2HOvsN/ynS9bW18m9E51Gp5sbm2rxjQu83LjnnnvkPytdMrFDr1IalUyt4F+XLl5i/TFXz7rl8uUdTVZWdOrUaWy/LtNo4Pf4sWNapf3o0WPaPLLJi4Tj4Fkwfg2YI3KOvXJlRx16b7uOvr7afTqdaYdDe8fK/nSP8851+OvQ557OnT2rBXurBl2MxLX9xnpdgyefE9jOVV/g28fmc3x4Bj7zs8cc0XXIUJIXMhvq2paXIxPwOX8PGvGBkNQ0jRI5R/Kb7yVTE/zOuaPr2uo/If6h3AF/cUxZ/wPrAvuN95sryD1Bj4GPGcb5zHZzvZu0Km43/pLa2FiHqjQiT0KrPjyFP/IppP0JJz1j0nVy8d1/L7fDSP5We4Qn+kFTNv0NwWgDLkiqdpo5yWjAOVZxgjWCyAZ38GExtQTFgBNsE1gOAhu2OkrbacbhpyfMdQIsIqpTzXFIT497JCMvBLx4GRk/6Sa8wVkjse7Kv4rhA6IsRSVTXhDYKU3HDmI6bdNqwGHcZ55NS1w+tPYBjuXyGDvVnAlkQSKyTKvwX3DwhvENzuwE4s1V0zbV8RvL3nU1OEpJtV2niKiTQgM/xjdBZ5ZLCiUwliMiNBAACb+h5UVTrYwsip0oPIn5HhEyrhY+ShawiKS2lJOuyofbR3QeGRrRjxGZttuLUnWQuBjQEcgdfPrbX9ZRBGPogixjVQPcj0701tUCPlvGDNxd3LfGC5amJAfoq1pn4mjgzbowvgWL+xHYBG8AvIYflAzd8tHb9cVf8i3Ab6qUIvPnYp0CZvKybno2CTPsHhHKTEWEgvFSoLOBzcigjKiFHtp6RYR8mc+qJ55ry6gKZ/2b5i5JTVAyXpFQLEPJVH0GgfHa5xYsYsyb8bnP/u8EO2GyKZkMHaTwhx+H+LS87GcukIa3QQ8/dJe+7Y2foRc841r9px/+Pq3jU4bMLPqef/pvdWbY1hdd9yps3GiNSca6dH9EKMIFejQY5wDPAX3D4M4Wpfpef8DvAr81r07sDCVZbtRSSmrBy5LetmFgBHjB6Y9ljgiqLtz4mA63OqmXTF2Y7eid5z6iv/QFn6M1krX7GmxYKL7b9kbhcZY7IpY65d40LYdrizqBuU8K+oosR1Af0V9EyFeP70Ys6zTLNnC7ZXKf7/bBET2MyDEj1xRkcw6JCPnuxY/1Ybk81nYTfSH/cwsUGZvI1RMzCyZl4xrpH+l2afBnjy/I537rjS7tsWhxcZv1GRFqka/rWibdFfmlYNM2+Cg+CT6PQQj12GVANuev6l/Ywc+mW2EQFlS8VBnwGfjj2Z9lX9RbJHeABng3PvNgXj+OQ7Ldjd93w1RMyOixhnPp4cN69PgEHx9FBHmk/LG4NElGA9sTj3Y0j/U9wnxIS/tx5zEpfBT8M9xhOZQhJHqErpqat687dUo+VDXc+tpKjYk14sK6NF89NrHetlicelG0zoLFudj2da5XOBf0bCROVZkL9nKukpMaC56AcM1x3C97QYmt266Tx4nLdjVPpmV9OdeZXoRHCrCgpHx1bafTLNamzAsRUXXU0kb1SXtVf7ESJCUdxm//gjw+uaK1gxxJN7EwR9dN/e0wzzE+wJ4x943YyTbzuMI86ZzlekTAS3ho9Y1aoU0K/GxQRNBuvxnUkwd4lC/fN6BbMrTFgrJhrpqggxGbBo7Dh/E9Y3vAx4rHMCK2gvz9yle8XM96xtP18pe8RCsdMczC0DgBrr7e4PfPeOYz2PwsWKBu6r577q0L4OfefDMoenhZyD5uWXxoeuutt+okdi+ZLOY3df8D92vOonPBGqN3boL3LCn/Lcf1tY069tFHH5XHved33623/8qv632/+x7NLp6X/6b6t37la/XjP/Dd+vff/516/V9+rZ7zjJvk//zVPmK9OnfbDg2+4XtC17wnQoRCqnFk/aUigrm7lWEMb7+0X/jbT1NesLg+EAcDerHPRIRKyWpXL9YnzPG2nbgiAh/IamPnxswCqVH23xHdWieq11jpwUmV1eNdjN8wEVH5iogKHREax0Ell/wm91KKXOwrEVHhR+Ry2WOu22Pd5Lph99nc7fCyesq9w55t21SerI+ubeWFuO9+jjAtyfx4rGmoXiM0sspTSurbvu4v67GHHtY7fuu3ie1WHX5b4GmdTdslNnYJj5cvXdAGsX39ddcq8fGGw/CIUIAv0z+lgYP1GfFlHc/xg5b13V133aPSdHraTc+ofJYsvMAZq64c75a5NIXnnrXjnPltIdBqgY4DvAU6XquNbFAjosadddEhe9IfEcBnHd80tj3PtHstOOlWKnxPHiq0ASrTZACfQC+DgFbJrLoQgV7gpSevW7+Ww3RcEhiPj0h4dKyp3kfGrJHX3Oc56mrdxFmGVJYgk40yXwvmjhHf89q5+nXXqeKEr1Ky6l0KFfQ+oN8EoeXsGWcesxQ5h7o9MuBXGtwXUtMWuEAW2j1eXG3bqmHMGjZcZe02ny/wZ48bBRngueNjGVk3mdax52HHiAE83rbMBDeg9udSUuJjWTz/JPQsf0TUXLIg/ksm8bRa185ZCvJYDxTaSVnYSerxDcFBIaYjQkGfZR15sXDIA60y/14HRAT1RplFDWMKzx36a7uuPnvsgpgeIJDgatpGwzjWMfJFovRm1PaMCChLkcC4Flm/sbnANmMEuXSUX5h7vLislwUHIgle663gjwv477GR6bqo4rEmJFBgy4amUM/Bv0LcB4nKPjloSq4cqZfSKpEnAgD5GqENXKSiFtrT7ZL1k9Av1mcWBf2Fe+E5sUElL2mAL26yHhr8OEvUeijwl9FdorosOrjA5fHG7+LcWO/E30iJkCL4oeWFWhX8y5IyfqG9UiQelbT74K6F9g3XX68XvfAF8ovbB3jJ+p3f8Xd19y236Vu+4rX6x9/xBtqPqdoSWGM2d8btuov1P6Bj82M+bO8B+9ofaj/28nOBeGYSi/O6hlgQ6/b1OWtKt0/Y47h4XMmUc7znlhFiV3euasZ8aLiwHkHse0RQG3WIu4fWFLiIqG1uR6F1zW5fEwqkSwmOUlJJkfoZv0YAABAASURBVC+EGpEhMlUS7UTSOqKlUERQD2WW2peMjQiNyDg+qfesOrIuLH8ppcaZYcRl+b2/XFlZVdt14BR6WCjjMJ+JtqAkJQ5guJMbHN/W/woHUeKy3vaYa3pySmYqCyWSHsl0rb+kPWjLA16lkCgRoYj/tTAeOHGNFCl0eDlSXByT1i2mUIT7lzo3X4a13COdA/qwrD26efJOu/sMd9huvbjNMKI/oG9erY+B/DBlfSaTYZCfl3BYD9hlfZRl7KyfpkH3RSULbQV0liKIp1ED8CM8GTbLsr9wty+Yd+f42pcJJemQlmkckK/tIKVv0K133y//xl/XkuNg0PyWEnVtucbar6X9yJEjdd3lL0Gss9bumaP8DWEfZlp1nntKpszHlLWYx8yJhWMc1Gcp1e+PcTjpfWvlCl16zSauwny/s3dVDzzykDrmsq2j2zUH9siZpchzqeUZ8GXjL+TA1dU1cHaUSZ23/cJ2jQPcyeqEtlY+4MySWmHuSWJ8RPCaV7GDeU1sY42K2ClZlMgdtC2GhVpexK2w1liFlz3ypQ9G1zm4bydt5WVre1ur7LE7aM3IeTPk9RrP/6moD9w36Duyvlm/VDLH5tZDKUWbW0fkL7jcevtt+ugtt+ji5UsSPM7R5T50enTS4/8+qPd50qRttUJcMYnXNe4Z9g9Pu/FG+X7tqTPaWN+Q48f8WzeWJSLJ/60mjHNfgN/1iGAPv66mLbWPR/XMl23b4QMLXGHU5sY6efEEB/BzNSHwNHUOY/qS7ZyZ8hx25coV+bDaMk0Yn+gNshzat3Lb3u4ee7E1NDtim5k2NtdlnYprbWNVq6zLfIZy9omzFd8u68umtJqQKz0/dW2rPV6weN1QSnI2t6OTJ0+qa1pdvXy56gKm2Y8ckWU7wr5ka3tL/k9mXRbo0Th9aJ6ZWsVX/JylaMK5wxZ+eOa66+S+23nx4S+JDNhxxL+M94Ybrtc1vNS4jvuNT7uel03H5Bft++Snak/OlbZ4KWDa3nPtc3454qsIrIzU7t5+XdPYJ4/y8uIUh/zek0pZ2z0/RAT8bjHnLoTy2ctwOM65EA/4WKvNzU31+IV9v8cnIoIzrzW16MZ5a8E6d4MXB177TRhnX3js0cd1/vwFbeGf5sVy7TLHjDj/ZDLRBP0arxSIORBjC9k/BvRlH9/FbpZjZLBput35JCJ4obErUg7+08htHXw06LYnxq0363KDGHFfi481xFxEsP6dVR8YkEXjMuL0FF75FNL+hJO2kdfX1tV2rVZJ3DbKDoHkxNISqCskQxvYTtw4GLpWXdsQ5KERJ/ACmpouXDiHH44qmdre3lIh4TopXblyWfts/FRCfoPi9ksXL8i/SrVFcsPeulw3bCE7wgrBtrN7VfskQfPQk3y3CJymNDUQgmBxwAZ07OhpBPjIJRLjYSKwDC6laSo/Dfx2XauOBFdKMkkRODzbWb2IWBAsA8VyZimyUxqtx48E+JzgNf2eusdYDz3B73Ees8BRzaeL+91mvy3ZyPWIUGDJjEbBP/NsnKZN3LC5lAp0AxjLZRxZiiJCGalEVsN7EveYiFBIBGSvyFCELTDyPNAqefJwZcYkUzJruxOA24zDCcH0DLdAbvNgmhK4KO5TSTUEbDI+IlTgZySau6aptivYwwey53g77Denv/Sff1HPuvlT9MxnvqwGrxPWiBIijFP1Sng1Phf3uTFiKV8EcBQnRk+IVzgwsKyGs1+Yp1qyyM9ZigrFskQs5Te/lmOHDa3x7HJouosvjfipfdb8Chm8AG1INsbdYzsfGLjeIa9hB2AiQhEh8XEfppd4iDzQJxOhUNzb3/7T+hf//P/S53/6q/XPvudv12Q7VOBRHm6fGaksyihfCza1FR88jYwXOjIeyMhl2TRooN16clwWdO5NHWiU/gEi68YbAcviMatMWGs1fktdUDsuAVt+jPiggFYRwUTRk2jntb9pWn3vR96q6689pT//Z/7EUr/JAOAiourZPNdivtGP+Y4ImUduCsOLK5a4R2AGSvUvLds8ofYkf/uifRNoVTz0d0zwUKxN5sd4LaP5ndCX4HcM2t4ls/Jk/x0BcAlwgEwRri2L6Vxh4WFfmhILC2LWsAxhEdFXWhHARq3WHxEh+1FHrnBuNL81N2DTUGhA/gSma7tqay8OsqQi6A0p4a0npmbkDCPs0YGfIxKeG3A3blbwb8RwS6+gifGiLcIToA+VekUA5QLOAaatS/Nkv/c4jwfFAc4lrJ/FZT4tK1UdjrnKW/xLFy9qyuIj6DCv1rXhnGesW4+zTYzHcgKm4J9qkXxb0pY83jyMyAib8uX4WWDjFzz7mbpy9YpKppufLO43/w0+HREmI/v3IUDJrDo2HxHBwvWMUL1uvPFplV4pxWaW8Rxl0TKil4cffaT22VbG4yx4yKPxuJgnw7o/YknXNrIfut1/OsY6tsxZSsXXYuOAn1Ly4LmV5Y+IyoOg7eohDtOZcmBiPXrOyizyNWEOdX1BrolgLI2Z8MB450mP91ia1aIXzy8uBi3wEhHQd0nm6U6CiYaYbYDNTIFKH/jABykfqJsF23LGS3FTylIUEar/wiPRDApN2u67+25dunBR73n3u/Xg/Q8w/69ocF8WPc5C+6Mf+4j8q8bXsvB1LjW9Iywy/XcRPV5cJaPa+Bibtk/71E+TdXb+/Hn9/u/9nnywW8A1EDM9BxIz/O7xx57Qr//qb+iX/9t/1/d/75v1tp/9eT1x//36zE9+if721/0l/eib3qgf+fa/oe/6pq/RJ7/guSolZbrLPLi0S0dsZqYiohbbL2JZd6z10PN8uSDeaUZ3KRvMbeZlgX/67nH2X4XUok9v3tbX14mXlboBcH2VTV3Xtug467wmgCNC9pWua2Vbuxz6XmFeNM/mz3YYWL+YljdBlR42F1dE4D5Q/2PPHmNZs6RKKZXvPIAznoiAD5glarymcs20u0kHrqFuHr0GsZzG07Wd7Ed5oCsxzjwggnyVTHRbWBe1NR9aLy5jjeeUr6dff63+5MtfrI99+Bb5RdmEDYF9wLS93jLMnI3Fe97zHt3Gi5Y1NvoJHZZ/EnaYYnP7wWw+RR6gkWGMZI0yqDSt/PdXZ8ylBb05DoxzlY2H5bKOB/zRsmdJJfyOPHeMG0GVWaAkZOfJDNEW4Yp1qwpvPUw4MPL4tutknAFc0zIWOefkac8NAS7regVdel61H0WEPBZwWUbfQ4nOGlnnpj9DdjNhvXmtYf7N45Q1r+edhGfjd5w7BrwuKSXR96Ae/7S9VpB3lRwhrohQyUQosc7uqgyGd4N5Svpc/FxKkTBm4EPBHS3Ic6R5sZwT8Hb4gHVo2iHJ8j65NmDc/nRW9Wf4AXtlFkWkZhxG+nmB/5ru0n8ZTw5z34jQ9pOe5xE8M+ZXywgyZOs1YCeatWAutMxZStWb5+waF7R7TSPjAdZ8GYf14f51DlISWQd4AgR8y/mwtoE43Ic8A2MtN2qDLpmfimn04DdfLTE6gIPm2h8KWT/m374hng1v+rZbSIgAHvKV9ZpjyPy4XdBqm0YtsmRtUL0G64gXSQsfuqM7N0YE46Lmh4Fxh/qzfCN+1zZFEQFKcy8V/F9K2mQGNMDziJwulj8hWOnwUqknf/mAp8IYN3Ah/oFvBDcYqm9FhDzOhV4N7gupR7bBB/0gHhlrvFQrXThQyWQcNWBBS9dYx0ZkhQlaQC2PG8FJr3yZnwU+XRhXwOv7QHyRmDT2+Bm+8ide/Wq95gu/SM9/3vP0b//Nj+kH/t4P6GU3P13//LvfqD/76leooNuunSjgofIIHsiBfsQu0sz7QmxrXzE9KVQy5XFA1Lt1vEBHLs4jtnMpWW3hA66SRS05xPk7QpoSq6ZnnxENSbFcls9toTiQFVvxiQj5MkxEMH5aywivBf7brlOmdWUoCmMyUi5LWST3R8TyDmyE60Vt21QZSknivxWk0bnkewJnHPWeUePpSR49PlJZCu1FhoGdylfbNLQ1GvGpQr/53OPgJiKMtsaDdWk9RWSlbxjHhOV3n8dlFnynV4+NFVLBh61zw5pB0MmX6fp+WCJCCb/cJA+UFBEU35fF/eIa8Wd6gC9qwE9T/VQa6NH9xh8RtLtwO/zQdthi+BHftL5HBizwGcuyHA/X0HH74VDDhfgHn4VYLOjJ637vWZy/nMOrIUJyX4P/NMC4ZCb8UngO17lnKZL5CXGFYIE7H55DoaTPRdSrPgV2y2dGXKdY/h6bnTx5Qk02Yojm5NkdDug8RznfRqQK9i2ZdW145tprdfz4iQrnfe3DjzyiJ554XA8+9ID8N7EvX7mkW2+7lTiacei4K6/lnvWMZ3A8U+r83iKX80Qc4HNufOjhh9W0rfzNcn+LfX+2rygBXfwB/sxj4TkpY31eEC9D9SsfgnaMtQ/1jklypUIyjQGlFGwcEdXvB5JaHsiSyGUdew6zfqesq0ds5rrjegquNQ6zT3DIazt6nF/A9+iP7C0pderUSda0a+qIxwnnSqZ/6eIl/HdB76iAhte1PmB3PvE6/diJ49o+flTnOU/6ow99QA898rB2p3uKkqyt96perRP7kvnwn5Dxi5BJ02pjdV3Hto+i/+M6vn1cx1kTHz2yra7pFBE1Fj13enxEwOMAt2MtnpNHdOf4b9GBf4OwAGIf5Aa/UslgDuvl/ptuuFE3XH+dJpOurlWb0soybm5uKUvh8H2qyKICX0226sn5/ayXfcfrc+tij7ORK+yPB2zS8xIjmOu8X/Wap+o0i86dPaddzlH8mwEXObezT1nuTQ6SJ+zLNzc21MBvgabP7s6dOyd/W3yH8xsElP1rxG7OJTPWSnNeWmRJdNJgn1Ocxa1zKL8F75P6ZZ49Dva9tkXY+vLI53pnz57VRfat9vf77rtf/usWjz76aP3Sj896nnjiCZ07f67+5u3FSxd1x5136BH8fo3zkOPHjsnXsePH5cNv+2HpSv0tkSyFs8fLvCzYVSjRzW79/yoxiBbkiwipxXe97l3njDQieO50FR5HRizYYxVkuQRNzyEpyb9d4N9q2N3d4dxzpmw6PfDwQ7rIOeisn+sy8Wcf8P+9YD36rMv6MU37aUQSG2PVuV/2Ljgvusp5rH0G9OSRQcE/5x2P61lzdNjYexXDGEfbdRK8LphvRxAX5JyxzstMuW7bFpwrIsDXyzrR/wGX9fd/ABufGBbIdZgCt8HATh42QmKACcZqSIIDAdrhbIfBlExCru9g/BlJ30EYEThgS7CsqGTyVmuG0+7IODbYmLckg6u8FZ3hNIa38yY7MQejNyNOHG47dIKtrW05Cc8IzPV1vz0atHlkqwZmT1K4xMG8xzp4zXOPQ028qYBnO40dridQvIHpvTBljIN34G5n60kqXuRf5UDW8o60B+odkTVQyMDYfRK7k5Hnav/9p1DIDu1707KQKkVCZ4OkzEKYJiUEGM3BLZQ482gE4HQSygySUtHrtl+PAAAQAElEQVQI/oGgE33DuBADaxKfMXl0yBBaXhHBW7VBBVoRDopBGSnT8+TWe8EDqOFbEm1msoFdqGs7OSnZTiP9JRO6jYSlXQbkHEjqNNTPCB+wSH0EdyqANy7/7a+2beXE4G+nepwT4QCfLTz13BFG73zHbzMBrOo1r/kWcAiee7mvh05EKCIqXvNuvm2f0QRp9z3CMiXcLek7iZj3iID2XAY1XG+9wat5i1jitXz2lYgAbtT6+oYiiqyzFj0EuKufwOvoscCtk4An+KS/BQZRJXaxr9gPS1NU78jnsabtu/VWeWfjMMXvb7v9ffqe73mN/ui9v6BvfO3/R9/9zV8v8y0u69bF8v/Qt3+LrqxP9Zp3/YB++GNvk2UARIIP+Qr/+F8KQnm8W62Hw7oUikgF/EaEfFmXu7zNvUSyd98aG1RPlJZ5QF7D1ALOUMiyRoSM03q0ns4vdnTH7OH6H6BOmQhHhG6aVtUPrIdM+TLvA332ZespzQdFEVZjle3qwQTrSaTHP43rsL/Dl0xzgV9Ylz32hC264SxU7x3+n1k0Mjm7vyn4hktktanxJc/2y4Su5ajEJSXjIoLaqBHZPUnxUD8Vji7f7c8z29GyEgeZWccimhp4tP2bUqCXMp2mIXYYKy6PXyCX/cGkRsY7T/XkICkYU5SlUFONgxGkXrxYb5FGEpVd1/OA34R+RFT9LXEL+/RyzO0yqXuRiUBL3MBaZ3427FUWQVMmUfMVEcqSSvCartsM5z8jscuiakAnXdfK8iw43Ergp2wy27apbSM6F1dCg1vlwXe0Cc+mCu/Iw4PmHMSYhvtNx3UX1/2C46UveI7862wRIfMZYdkNLZ4XmrFh9pPzyaLGphQRMv8yAUpBjjPXnNFFDoNnxFzyXG06SKkiKRQZeuTxR6gG+h4Y5SrtkjJTXny2bYd8Lc/YhjbzaZrmdUCeBpv7W3auW1aBpWdOMC8JfuOxziKCLiBQRSmpCJ4VqBi66Nb4PG6TOa9pWrCMigQOGLdDqtrwUOakz8X8wK4iovZ3jJ0QBxGhpLjfcKYJAwf0RvwFRUgqwHiOfd7zn4+czZJuAIlv8gA8D8D5p/EFvC44+FwnD77ohc/Xs256GjZhYc5GZ0DuAUDL7r+F+b73v19+MX6ZlzQoUAv8fE7sGE/JoCllX7rEnGz5tpinW/T9/Oe/QF/+2i+T/3b8jE39Xbfert9717t16x99QGcfekjXb67ozX/96/Wjf/fb9Ja/8wb9lS/9Qr3yxS/U1pHNqoMWHbTYpWksj9DDUo+JzsTle0RUnfXOIxDniR6px58ObWGbzvFV+88+h77W/ZS4d79xd/Bqnr1Qta68IAUtOhvYrOxV/AviHavXXBBQMD20a3DgRngLFfg0T7bVKGlAxwIiIn2TcUaEDOMSsayXUuSxhXuEsQPOWPNnnnfJ7fvkgDk6N90FsvnuNYrvJVMeFeGfqrpr0J3HRgT8DfIVEdxCWVJ5MIZO5u0B/rNuRltkCLCZtv1glBQR+tavfZ1mrJXe9rZf0kjuXuOl7hZrtDU2lrb7DpuKHV6qvfa1X6pXfsor5PVB17YIsqS9j/07/Hkgv7iEUgrhbdJ5Ytu/5eV5uykNeWWufezjeaRhLp5hu9Hw6NLzruPIj23XKDJkPBGhAV8fwWi9W0eW0fI0LbmNtZFxlwJdScbjnBphXRSVLFrjML7r4Jn+AV+ybhf4lWEa9LLA7/f3prI9Enj7kWFc3M8wtU2rzc0NNo8bsu8mfHmd6pfhHfow/q6bKKDbwNdk0qkFd49OEU+ZoWRMKaXaw3FlO7ZdJ/Nv+AadAKIoydhljingsK081rk3M1XQpf3c/AW6Nj/iHmFdjfLcIq4RX+PGBwx8ZEaQf5WDiSwpz4P2kwLdTBDQP1JMR+Ayr0F7JOs37BsR8nOPvkaebZekLyIYVQnIsC7m0bqzTQ0nLss5wJNtZPl7bGB/6OFpgY0tt/nqgTGvA+09JUKwExpoN65lsZz7Mg7rve26yoN1XhK7l6IRnOahHOjQcgp8C/gXl3nnZlLcRg3w02OvBTkBZJVmKFQ/ZkLLy3jMi9fhbrFODmEigPcDdNxnGubXrQdNigjYGGsx/xWOtlQoIuBnqUu38ySXLKmMdJMi3KJ6j6DuwpAQeJEZzO5UHYMuIqI+R/iu/59XBDQoCSzQ6GSAz0EN9GmiPgoqSugsOKT6tFe9Wi9iPvCL1rs4BHnrW39GX/s1f0V333a7fvhvvV5/++u/Uod5PxM/sg3RcwRYUIhtZIasI4HZd5eZcyLzldeSC/Ki87v3k1PWQyPjrDfHqf2sw/alFBm/Y6Ht2NewpnBedbthXSxPmAdJWQo/VX0qYsnL0qbkKOYS3FteCxun49SxfoWDK8+rESE+4qfcHxkVl3+YN/u2ea59AJoP82q/51GF+M2SSh4Sfuyzjn23GZPbXDwOUZd0SioiNJgxnDMZZ1rGmaWoyt02mrBXbrgbboGezZMUigiVknW85TFux0aCpzA+cwkTAQ1iABKiRREh8WBaLjz8b5/DdkNWcCAizG9SW35Gbi4yEPVD3iyfGGSfdaFL5qmWYDx9OJ1ZqDdY8QcwENUPP3jyx+PtL739Bhl8PxzkvlCoZPJT9bLeLbt1Zz7cP1BJaAa0sxS537xERB0zJzfYB+2P1mFPLrEPRwSkoML4gdiQQm3Tqpt0KpnwjPT+YD9AdeXqrhbU/U3p5f60JcYazfHbRx59RBc5+FyAW1zGFxHs/SfqmGOuOX1aJ06e0klKgPvue+6uv2Ho/0T1Kmc3Vy5fUUZhZCgiZDv3+ILtPkAzIvTBj3xIPmwWZzVl0mpKvAXzQLe6soRHhxlSgw6qHMhiPfSzBbYYhbTgF/dQO2ngra1fKsySvHuba0oM9ejKZc5Zz2w6X46DX7QEfwGdUnWWWeRrTpw3B3MpwFrA80jHAj04H9jPgvGmMfAyMc0vvK+zL97gULiU1CX2yv5TKz7AtbyYQ4b3+B32U/7PMxvyxakzpzVdTHX7XXfovvvvE+fQFW5AbvuQbbvDAWoZUwkTW6z7/Vs6RznsPo3eb7z+Rp0+fUbXUF/uQ1q18O41xJXLl8VyRT3yHOLrhznz8n4tI/5hXjt02qBkz4tBm7/NPiJzgxwtfQM+fIQ182SyQi5aVaWD/Vvm76usu+67/0FVX9xjHmT8hL492ufsv0Ar28DrM5FzO3LCEXS0MunUcz51Ef+as/7ylwC2to7Us5XJZKLto0erHqxzP6N+aK9gqwZfaGS+vZ5eW1+V7TgDR4/O1jfW5fPAk7wcaVlv+fB+kwP7BfLMOLS+TO6co2/Hl33x3Pnz4CqoqWdNtS7nTPOywGfWOPgWPnoZP75w4SL89qzX9+UvdfS89N7e3hauKe8dn3jssXqAvnzJwrp+Z1cbaxu6eO6i9q0X8FmPG+us27B713aMDa1OVhWRNZ4sZ9dMdJ4XD/6zPY89/rgyG7VNJ9Pa2trWtWeu1fETJ9Tgc6U08vrLvxExoKAj6E8h+U9UT4gf+9vW1lFtIr/ltU/ve95CJussAvrY0Dbyn3kyb3N8JSLVdo3ssyRqDfg9SuZ5lNdG1tuMOHUcHNk4orW1tWqTDrtZz207UclGodQEOTeB2aAEMaOn+MqnmP4nlPwC4+1zqJyRGASnJuCsdBvKb/oiQr5sJAf/QMDYmDZSYhwXB9bK6qq8wXICshP577c2pciLq5FkUKIoS+K0nRJHzFLkX9fy32cyrUuXLtdD4hkHQHa8iJA3YHbikcT/BG9lHYg9QeFvVG2QEDbW182aIkIjScTJegXnXMGp3HHx4kWV0qhAq2tbDrP3CcgFSX7hbk2Amx84pWmOtFY5qTigvWDyAlAKAmQXvx6U0PImJTIVGUruI/xl44ky5KtkkWeUniBoqEeEHMjL0iP3Ps+9CnoQV5ZQ0zQEUAuNhTZInJZjHfkmkw4IwXdP3yjzOSBrieRN5ooYSpwNGrGb9eyEPCWxmX5kaARW0I8IxkrBP+swA/5HnonYiACupyeU1C2T9SXqEdiBjXVHgNakTGLKKMosNfHuXN7hzeJcX/RFr0eGrvrQBL02bcPw0IBuIlMuXvCJq7Ws9C9pmSOpxw9LBImrAU+Dn7T1niES7EIjfDIU3c1qve06FfAUbDv1xpwDCetGwLvsk7QGdBKRDBvB33O4N9MCm9jnp4zx3fa3zrIUFeyRwIeJgieCH4zumQh6fHiAh0ceuVdv/r4v01v/0/fo1S+6WW/7F/9IX/6FnyPjcgnxLwIeRRnkbwT+9D/5fn3VX/h8vXdxlz73nd+jdz30YRL8HmN6YCDAZ8SKLlRrLag08GOcLpUv80NHyaKIAE71Li5v6C4yMXqx7v6262CADj4jNshMibERKctsmexzvv+F3/4BfQqHXM+88Tr03imsC4rHuAz4kIvj7woTm1+WGU+1CToRnIBa5ldc7jcfVCst03M9S5EiVHxnzIB9RnAfym1aXohM8Hnb1jhLaWTZ266TL0/Yi0XPpLqH7kbQRS08yPnGfDoPzFiMul4yZXqWNaEdgd6gafgR+hUO+2YGvkoM0G86hzwd1kfkjEzVEkFzGEWlXQqxj44NYzoF+Qw3HLT5bj0zSAWbGsa5dQCnZDxj5dF9Ca6gLU0LW7luXrIU+apjoN+0rawrlyypffz5KovEJZ1x2Ud8RES1qSfqI5tH6kLEY2yTaqNRNS72iB/ntXqAAqEIKEMfVniSIoIfgv+GUmT6Lm5MeBVXAmO5FdLTrz1d8fpXMEsmuh3QF8SAA0wly5PPA/YYscWIPlxaFgC4h/wy9JqTpzWix/vue8BuRs5bU0GHESEvGN3nBZlxWDcef1j3XOScO4K77Vp15KUsRebXnIzQc1xz0w3X3ij72S6Hmm6XG2HC9YoPHpf4pYioOAq+SRXQscpnu56oC61WvqwPOmsMmE/UItvHcMY7gtNtTdMqMpd4gxY+Hh8Ry5cH8GJZbLMe35ei0h+RS1zm+wp5eH19Tf72hfOscxpdAoXMR0TUu2kqUtdee61e8pIXa8KC9/rrr9eXfMmX6JnPepaiZB1jmRfkyuvOnJH/jrYXb44755lrr79Ogkfz4/gx/n309tCDD+nEiZNoTbrz7jv1L3/0R/Wm73qT3vn239LZhx/Up7/8k/RjP/Bd+nff9x36a1/xWt3k/0SKDVCHbdquq/xFhBJdiLtLBM+UiI/frVPL7HgP0Q58tTOUC/aNSNlHMkvV95SXSfbrgTgvmfL8k9wb4mNAh954HsaO262jkqkOnkZ07yIu9xkeMirQMf2m2i5gaay0DOP+AN7jhrpeWigi6hj5Aqft6LJ8XPrPgjnQL8V8WHOFjdge8TxnLp+zJjL/c9YqvnuM6dhGpuFn+5V5cmy7b8S33J5Z1CCn2yeTjnort41mEoCSWfOmZYkIzSq9BXPTQj38wLh8fd/f+CbdfcddKZIqJgAAEABJREFU8qamgBMR5DVKULcPTMk/t9x6i7a3t7XBhsptwcAU/8Br3Vt3gd5GnntiesrmOkvRuXPnVdpGWXKpc3ifEKsRodWVVXktZvhC3IMSluyjoYYx5mVAlqoH4DPDIG6hSPaTAl73m+d11lQYq8ar+V9h0xMil7Be8Ly1yyZ0lbXshLgwIvsVaNFHTyz2DB0Z21e89o8jR45AhzbWB7afi3Xhsc65tktEap9DhcxEPvJQ59Kh90YF26wRA7aRSwQxT4wbR8lS43nOXGY85n9Bn+/Gb7+wXArJ9jb+Cetfw/bErp/blrgCT0QoD+5NSSkSeQZy00LmoWM+iQhkGxQR5N4FMs+pgxsJ7QszNue+8+gP/Qv8ZV5xLPAVUMo2HrFtjw2dP+yz/jVtbxJ32Wc4ztw2RSbzvkebf/W9JzYHYmUYew2MT3g4bMuMekhjHjNTAwpwn2mMcDISwwHxLAVmR0VYIar8lUxZr9aVfTLpW8G+WYpG8BhfR5y3+JK4lv7SaMKBRChkOkF7RKjm1JEHPo19kTaqSzzQd9dgXmj0C2HjMj3fSyatgd+EosIO5lymL2o6uAzvqtszC/1FBdu4rbePuaBbmTYlEnwl3F33FAMy+cGyDRw0DcD3HDyMdYx7xNCQ/8kXTFuHrlY2Am7Qv/FUVAc05BHUuXHwERrAh6fQHPh0R04tDFS9BwMHctWzmU9e8uIX69k3P0vPf/7zqg1/6W3/Rb/4C2/Tp73oefoPf/9Netp1Z8iLjbKkAh2Zb5cwIfBERGXL845hrHfbqu1axhX46GWfbNFRQwmZDXTrseBLim1P85OfQsxFZLVbYQ6XAl+ZLw9G4LuUIucG+6nj1gfoAby4fDcvEcEhyYacp5xTzLN1Ynr2M9EvhbJYLmSAnxHfGCjGO6DjsO2Ay8jlnhRbRITqeKQeGTNQxJXIwY0PuPwTOPNmXAtib585zr7alIJcS/kFDsC4jfVPTkSECvIaV0RU3SU8LElAXMtrcBxiX9N3i2GW98SGnZq2kfU9IMvAYBdIGUQRQalVfnwcJ2A8wwqAh3U/AU57UKTlT99DEaEab9wtl8e4iIsmKSTzZVtZf26ICD15Qdp+bRmWd6i57aAYjiq6GtHDQBk1YhO3R4DHH+7G7/wxImtPTrW+5+Quw5k+YIqIqg/7QkTK+hVtHmufts6brq3tocC+U8oMmoPR0F4U4Z6oz3CiEWF/7Xd/X4595z0agEsBqK2tLV1zzck6z3qdcM89d+G/C2wzqXjtP6VpeW6Izabayzx5XjaPJ0+e0CpzzohMIppHaNVzGu7Gf5UX5+/9o/eph50jR7e1S97fR+YVDk4th3UQCnXQKFFUItU2nUSbz326gzjsaLNOvaZeTHvmwGmVee/qnibkV8+Pk7bTCvUWv1xhzs8s6g7a7Ms5hny3v0VSb5CpbVkTrMmHiN2k04AchfGWz8/i6rpO9UuWzCuezx3P1pvXp9vb29qiZKa81jp79gk9/vgTVYeF+HEZ8H/H1YT59LrrrrXX6i7WtHfde7fOnjur/elubfNZy7yf8UJkQYwtmAuZMzNlfjt4WuUAfJUD29PXnNYpDtwzi9bX1jWh3fOXy5QX+E3Tcoh7gYPhC+SCGeusCzIPWbLmpZ41oJ9tIte9V/NfgvCh7xX25Fv4xAprpUSmFc5rrPcBYOvEL2XOX7jAmcO+rHdMLs8lIzL6kL5rG/mw3Xq4yBnCgjVg27Q6duyY6qE6PHfYaI81vtcle3WvuC/T97zuvxW/s3OVtf8JHTt+TJbFuvOhd+UHvtY58PXB+qMcet9+xx3o2wfVhZcel3TffffK+4e2K/jrRBHECDxc3b0qhXQUnOI6cmRL3uc06HUCP/4C7KRb0Sb72jMccnuuM9/+Rrll86H4BD/oKFdYT/vP4fi+weH2HrLYVybg8Z9wucAadEHuH5kvPXZ3Z0/7rE0G5tCLFy5zKD3hsP6cHn30Ce3w7L20/zTm3XffrY31TRm353z/fwePP/aE9lkPO672WE9aBw1+GwhjnZRM+c8X2bYjxjA91+3nfi7Abm1vq520ylLk8QM+nqVojfVr106qfyVw1n8QF6O9Ed4DPXUt49ChfWQH39jFXp4jB+YJn+ElfZbfPmB77lzd0RRZGfqUfvIppf4JJm4jbm5u1KD2pOBgbjGgydopJmw4SqbsBBEhGwmbys7rsYa3weykPc5gh+pJbvVAjPuCSduO0E0mskEFjhZHOHnqJMlp0BPnzpEQmXAycLlhmaikOmHY+P5bY49xyO4NUMmUJ4pdNqBTNi77FEAJ7MY37qUmy4ggEa9qhU2U4GmXN7h2/IgEpqmlbVpkHhWSCoFrZ++ZSEtJRUQtPfx7k3D5yiUdYUO1GBYE0D7jBo3gHZCtwoNjufiSiuWgfUQamqWwbKpXRMi6Gw8m9OQ5ArnrMyNqoGSFTWR1JRRVJ66XpvgG7VHWryf8GckhItSzAXMwjoYwPmQd4N94ljbq67iB5BvgtmyjmQE+Ivh58En4cUCSKBbowwnTE+ucZ/NdMrXOgc7ly5e0xmTtv8v+whf+aT37OS9n8l5TliIvfEz3/0vcf8frllV13uhvjLnWenY8Z59YCagiIy0ISCtGzChtt2JEsQXbJigKKJIpCookGAATQRQz2oqYWttWmjbQJjCSU1FVVD457L2fsNa639989i7w/dz73nv/8K11nrnXXHOOOfIYM6xn75Mlq439Tf0L2MC87lGp/lSgZRkWJNUEbylFS1ZG7XPUkQhhmY1fL9Fp31kgl23vzZoTxQiAk9yFC+flhN+jR3HRjIQjNdW74fxgfbhvgc4WyJqloJsB2xVVHY+C3kJO9LssMnbws5Mnb9NP/9Qz9NM/+SQ98J5H9dMv+iG95oU/xGJnjbEjrKE36HpRn8jlIkXtK+D/r9/yGP3Kj12rr/+aL9Grbni7vutvX6f3nbwOOnNVmyCbuGyTKvve85LXscKYfz/bdpbfZcDWbmdohblw4YLOnD2DLCnIy5dRuaAEP6oh/iKiwr/txv+jrcMH9P3/+Ztp72r/wAS8oFjXWUptq/FDjWHE2ByFjrJcttu+veccnIzERUSVQD7Asu8M6MU8u4BCzhEN8VcS3MAaesQg9tcF/uxJAAJaYZHTkosKPJgnjx0sL7wVYqHQ57aIUEM9Ilj0hSICH1wW4xWX756UzI9hvahbZcPtvNa1LNbAKQX2GqqaIlKZpU5ozjmRqYgAhIJ9eaAfeEnBvwKPhqmDJVnWRfXTaV1EmK7jx7pY1Ljq1eN7tmH1YegH46CiLFnznA9NvZgM8A/0j/T7ExF38jVhoWl5LN8CfzbdCPqrPsBG3WPc7nvlMyTjc5u/JWA+PN5lQL8RAABcYaGdWeRCk2xr30fzg81cF/ClFMnDaCtJXZLl9G8yuT3CnVKguwVym7bpZWaVZTZfKEvBpxpFBGoc5b5Lj1+mbRYrx44dW/LMocEMP3Oc9fhVYZF424nbGJPYbk9DdbzqFeA3HvumY8OHOlM2Dc4XC+xjPrKkiv2pFJ08cw7aqqUH/8IwyDpQIIBPTipePxfgI6LS9rPnAN8NQLNvMv5lG7wFeNFP7nXSwlghZyBbD/wIiVFBDch6t45Gnj2GoVWnS3wC90DPqIioC3N/O8P+YH+2XSvcCAgI+VBZjjlwYENf8+hH65JLLtHJEyc0Zuj3fu/39NGPfgz9Z8WX6MRxaFt99OMf04038qIDrdz3fveVX3T3+Noqa4Mrr7ySeWBN51jIvu2336arX/Qi/cirf0S/+1u/rQ/94z/o6x75eXr5057I4frz9aRv+XrwF1nXXdtWu5dSKl+OfQiji1yWSAX/3BkRVS9t1ykilFmQfaEph6MzbDnjPnjOxUa2s+U2fwNxxkD5Cn6U3MPNfQH/jjspZB8pSR+8ZCk0BSXlixq2Qc/o0bEbEcqSVY5qIwBG6JZinohp/GUBXfvzDotX8+hvsUw9j7Bu8X/ydP78BXnxO2Pec/w7T55Hf74viA3ULMhAI+VNxVJXjUzHOUxcWYoMZP8SV8J/hJkZhbbUNK0iQvvtEYHOhuV8A7+ZRYnPW3bjnJF3TTszK51t5rz/9Vd/p7PwZb+7z5V30+c86AH6/d/7A+b/DTY3m9h9HRs28gvYLEU3fvKTrLtW5G91dV2jhtgcmA/arpPlbMhJ1TboyJsE+52/WHGBDZXjcovNon3OPDhfSoEOCuufhZRShGVYVHv0xKb15HbHCJ3L2IDZFrrisr16bGGaEVHnI68bG3xvlY2fN9GA1U+ALCLR93It0MPjCO8zbLTAVyKi0hX4d7Grx5pXF8MuoNORi1fZ5FpOy+C2iKg6yQJu5J+Ru8TVwkOg646765Z3QW5bYH+GVL0aTyiAHnlutWy33UU9ahnI1z38zbCfcYzwt19KKfDcY/cFxfdeQk7DWo7gyfPriJwLcESEMkvV45y4slwz7hFA8uHMQx7Pj0o7IsBGC/cCLXue+RkBiNjro14SnrmbTo+enH/HPT4bfDDJP3Rja+d+DM1Dj3091xTGNk2rHr3M0N2+jBEBr4m9PCY0VHyDCjou8JKFPnBbxyVSmYU9S6P9y/INxEFEQLdUH+ux+Yw49W8gOH+ax4G2UhJ1jTK86jVW+UsG8i/r9KopSWnok/zD40EPDDqCP9ezFPFEd1Jsn6HizUzRIMuxgKbnt4hQUub4YCiqXUb63AZDUsXMjU+W0IAvAI6sQc9IqyGW970HYOwDoQGbD+h4gC+A5fHmwY8V1j9CUFW9qO7VQxEhBijguSTymCeco41Qgrfhft973VsPeMADdOvNt+hdf/mXevObfk5/9s4/12EO6370Wd+vpz6O9aZtlSnTDYWc3+T7HhPmfIb/Tesh8kJz6vM9P7etQgI6FBHyZb0U9JuRyDfKsG6PCOoLeUy1SQLPx7ADPmA452n32ze3ydMe17EubOCxI39FhMyn/bXrWnymgW6q4oskJ64rs8j4ZvhpVniIIEsoMMRY6duPI5a4gnb71z49cVV8tM+Q1bgsy4iBQAN+dFVSESnnHcNUntmbzaE5Yv+C/F7XRgQ0QciHmsSz5XCj19jGGwr5Mh3LvyDGrAvjNKxld19BB03bGFR1iA2zHAo6P1DqMzakCruig+IP3MP8iF8Yr/nuyQEjbe7t8R3TtS/62XpjBL6+l68YB+vuqqRj/yeNeyiUGbUUdON6BFAu4jI/3PaGVXvt8xZupxjPAJ19nmiqnzrUnfUpFPGpYr6n6N36idov+pM83VBa/KNgb9YNCvbqQz3PcExbVo+NCDl+spTKe6UVUev7tvmbf3q/Lr/8svonSER81RdYrHMA04J8vc28ef2N17O/2NX1n7ieNcUOc80qOBoJugO8G6/3EJdedon8rdqtw1ta39gAJuCzA0qa29eQ3+sPn7d89GMfV8fea9Coc+zbPVf34PK8YX/NTJfPSN4AABAASURBVJWkRColBURmzImLGTE27+WjjyYbCX/MMTUpTf0rByWLQKmOfB6SemTwush+PGfsHB9unbPp8yfgLhE2oWI6BXqerzCiRNxajy4RQW5vZR9a4MMT1qXtSqeCbj0n7yLf6bNndJ7zAcswYd/n+X+dQ0vP47ahefCfVPGfJDl79mz9Qt9Sf6PF4dCzQyerdU3jPyXziRtu0Ed5weEv+XidV207Ij/+3OPf9vOA3wF7+QzJh7lHDh/RZZdeRrlcPiRe6VbUVF2kzp/1N9xHrXEofYFDa8tuvuxjI0qLTH4K+FLlakorx2TXttJen9cRHedsvvfQ7bpWU+xykXzmdvN4+swZbR0+pAk5zfMMpsMPJnV9toJePHaHtV9LvHtdaKLOBadPn0LtA4fpx2QbrEBna+uQRmzcwsOpUyd1G4fo1nlm4J8LnTp1uv7Zoin4LKfP4aznCWNX8a8VzuesJ/unxw2sfy6cPw/JUcZZZcCWc3yjx94LfOvg1ha2nsjyWBaP80H7zvYuYzpZ91vA2BeEz9qnQKi2aYmNFY3guf3W23SCw3C/4JiiHx+8W88Xzl/UoUOHtbM9ZT91Rjdc/8kaV6eR4xPEl/d3JYsSfz7rfSLhPcNnfbZlX7a8s+kc+zTE1EKQl/dF7nN8NIz132+f7szqWdlBXhAcPOj/82ABvVOV99OnTtU1+qKfY5MptFL2w8CXC8X+7TVzllSgZ5+RNOi/gSfb1HFjGTvabDeXAb3N2CPZH0NhkKqPgfjLCDWlKHPZXjvvoh95F9H9f4SsjefJ1UHoJLrKmzYbxwfLTdMoMYRN4LvfOgaGcuA3BKKNPmcRKHsyJSKVpdRHO7+/mX2wHlAPdaIpOENPIvLG7KMf+1iVz7gO8ebMD7sEpAPYjmtenPgjU5ddeqmOX3K8Bu/pM2eVtLmYPwegcTY4lnG4vmABuUNy8VsyT54OZMO7bZs3WTMW07ss3uxglsHFYycc6jq5eaF9kWTnBOW3QqWxCwzKEJtLJ8eUk7nHzwkI0Y2aVPhRsih4Nr6IIEhcG/1DEYGWkJhJzQ09ukjarO/1tXUWa2skkI7gPE+Q7cpJyBNDg64Lei25RBwRyiwq2KelmOexTge00+f2kUQbe/Bt11TaIalkyhnAeuER/kYeXaQKT+IEeI/PUXMWtlN0NmeyCok3e412meBn0x29/bfeprY9qG/4xqfVsaZrfhIaEVnxWr5IjzTZUUk9IhQBHwowQpuf1uWIXiKC1qBFCmBt3wWyzPAz286+YZ5GsthA0uwpptughwWJw3xCWAV9KUID8liP9q0B2CkJx39ja4Y8F3iTZ5zmt9uz/YDv2C5OvIOk6657n175w9+hV7zisdo9/wm94dpn6xU/8L266orLqk8bj/3FdAf4N19um8OvZe2Y0Nzm+JpQf8YTvl2/8uPXav2KDT3nQ7+sJ/71T9QDgDl6DoWVBFWpZNaFg3n2eBd3WEbHhfEtWFTMoWPvKixQsqBTZA4AvWHwGPMk8I7oAeSoZuBJsr7E9eaP/bG+6OGfpUP+1SZbHb1GRO2vOBhnHjwhGV9EMD6qXwBe6xFuE7oeZDr2Aes/IuXJ3OP3ddqj34iQ9eLJMuBBPM+R3/IYdsROnpQay4QeIiqU9uHM1yoLEucK4/Fko0+7PMmsceCxzmGK60Im857gKpkqJY1KphMRdWKLCNpCgmfzH/heRMh3cbUti1KPpdBa2xfEr+Wy/rO2C1wLJsxBfs4ImW4pBZpFCvr35KQq+5jHL1iY1TuHzRGhBlyOh8wAT9RcY3wNOS5LUUai61Eg90cL/F5cpSR0GmpSZIqP9i/zsVjMWfT3GrGpn8HA86BdNgwz+JqxaFjgUx5TozJCWYqMSzAfWSqsD8V67GgcCRFP8kmfiyK0QJ5CPFombyIj4NfOImmBjJV+fR6rn5mPkdhJcA3YCjAF/zwHHDt8VCNtjjHzBIg6bDFhsRYAJvRuu+NWavSCyOOrDzGGT20XuMQFKD+lgJ8sBbyql3PDWc8rUXSWhZ5xDuQc41mWHm5HBcQHdBcRVW+GiTAXY8UTEXWBPiO3mPYIbI8uRvzZUCDRSJuhI2pLHdfjRyMwposUgI2KWPZbJxVIgdytCnp214i+3G46EcGcca4udC2H+wJ4x7j7R35UvXDPkvKi6x/+/u/1R3/8R/qnf/5nIKPKUzLkuJLhMqHX6a//9m/lb6w86EEPglzoE9ddx+HJzfQ1uvmmm/XWX/5Vve3Xf1N/8+d/oQ+/93264sC6XvUD36M3vuQ5+vHn/4C+9dFfqc+4z71USqmlbRsluEewuVinkdjCXESadI2fEfkiQknfHL90/vGcvMNLlxk5b4HPV72hrQFbub7Ad+3jA/cBvQ97Ol1nA7HKwt4vriZdC41RmxvrdbOR8GI9tfhT23XVH8U1ogOXpd4GDfBDs4wzIuT4jDC/owq+3ratBsa4fxse7VNemE9Za7htAb/euDAU+KUuBuzuHOCDjwH8AYGCnsyPv+TQNi06yzoPWL6G50k3UUTUYt4jglEh/yuZ9Q4btPEJij97d9Nw34xY32b9s8Mmwwfqu/ireTO/v/Mn79T3vvjVevyzX6xr3/gWPfOVr8UeC1nHP/CExynR659ja//t1VU2s5ZhAOkCWbzeuv3WW7XBC/hjh47IVm1T6sk7h9lk2o5tFpVEJmzUkN93WUe06O+cv0lFW/1mFrYo6GGB/Yzb7HvDbr9t0LNjpJRU07Wy3jvaSluq7BiXz4jOegmdjuCwfhPfNr0oCZywc9I9yP6iunYSc1KriNA2a0fTmrFpsn0cz13XqR5gZVb+5/igeejxPcMEvmAbe+xAm20+w2/btlMyJrNoacMGmn0tPbq0j3kNs8qms0HmQkGdco53X0RAr4HfRqU0kqKOnWNDyzUMCxku92h4/WKdGNa4zIfxRViLgpdSS4POR2JH9YpaW5gf9DVycmK9DMhhnxjRY0++31OThpF8SJvXILY/DMgHMaZV0e39MP5A75wRyXqKCBmmlFTTNpqiQ88lJu62Hh8y/4DR5Jgb6zhxWR/2kzU23iVTLXpqsqhkqmtaeQ6KSCVtIV+hgr7Gmm9HdLZA/yP0x2pf66jDpr7P4WNtbUXeq7Rtp5XViWQmQBSBvuHLMorLtpIC/lSbgnoWnhFyAZxlMExIigj4MU88UZeizvmjR2OUER0m7ebZehlpE1ciU0SKUTzxIVF6jOV1X0F2pZSl1EMuzAVsqml4jqwyui6uoCcipFq4gds4Ejg3IYV8DT0U9ugPbtjnkfqADiPAQd3NJUsd5sO0gZg1X8Nips31VV3CXu4oBzkP/szP1NaBg2qxzZvf+PN6/z/+o574jf9RP/acp8lrZ/NX4N/Fehvwu4An68D8LfBF773sfwfA41+fXydnr3M45vXeBNt5rOEj9njjnqWoNI3cYlvMyG09PJphx6Zzn3U+Vnqx5xfkCmTbx7UA3mMrEtr9mRNvI3pwu31kuacMBTxHBCChpl3GaA/vXqMaHx18Rmwy1OI20xdDHBMzcgQAqBUY/GGVuaogg+Hm8O4+w4/0jfv2qXE5Z4x7QUTNPE/J6QvmGft9h34i3QcM/FlnlsHzUmZRBH189nH60f0F2h67385oCd+2zd3n9ohYjscvqfAJwFxEjBFn8CfFp3QLnMct0KvXf+ahJ1b2be4YzJLa59ew4pohv0WOCPERaGpJ5LItAKkfeukPubNkUdJfHxTyOAOFf4AgaYjwU9AXxPBYi0RdIt8MRkMtKAyosK4aTvJ4+/SI/7juu+dO82qZMhO5e3hItV2niKhFCi3IoWCkzzwWqVKihc+yuqTBT0WELlzc1kMf8mA5F7uI+F7gB/7Tft2kBU+i714TcuKZc2d0+x236b3ve68u7lxgvOoezT5vno4dOSYf7K1NVln3TLS6sibP1z7489r6gx/6kN77/vfr5NnTGkviy23VxWw+rTTENfPaHYOUAv8KWsTPkOMrw22piJTnbH5Af1F125Nb2tIqYLxtO5VsEKWjtHIOmXDg7P87YZU9m20/EmdgqmcNEdBB10v9SD40tB+52XRNZ4HPL30p1Bk//ImrJR6dL7zP9IH6FP5PnDypEydP6eTpMxKo19bX5P8U0/llY32j5qvpzq7Ocrh6EljvB3xAv8sckSXqFOgvDvp5srqiW9H5dZ/4uPz/USlShnFcu8wZU7Lo6LGjuvzSK/Cdwj77sI5wmHu3y+6myy65lHKZ7n7F3XXs2HFdddVV2tzclG1SD9vxCz7yGcXO7m5VwYK4sR385Y1CnnNuDHpKkzKfFy9ckA+0L3J+NeEsz/LVtSS+mKVoOtvVJ2/6ZN2neg3gsjPdhvWiDXJrx/ry1MnT8jmbx/n/Q7QOZ+S/tm3lb8gP2GdG3gr0NyNGT3HI3pDnA4X6NwPsc86P9dwFXVoXPksz75sHNphnD9Z5ELbx8Qvymm99dR3dNfL/L7DOvt005hywR6QcN3PoLzhrW2Xfv8r6Uly74D53/lz9spAPtDd4gRQRuoGXIAty8IGDBzXgO/YTf6no6NGj2tiE/taWjh4/Vs/XFuSkAXmOHj2mgdgyvZH7nMPpEV+nqoLeBmLXcD7E3wTHEeY56/4gLxtO4U9Vfng9XQ/Ke62QxzG4nOtsD9/9Aucc+8uTJ0/I89cKe5Ikpo1vgNY2+4YDBzZF0Mj7ncjQlPjb3t2maZCf7Q8NYyITDQBaf0pJzM4428rIei7lvdltt9wq8zNlD9J1jYzbcGd56TQQM4UxjsdV/Njrpz1Ud9ltKdFdRv7flnCPQzYErJXeEEi7bL6clBwkUw5g7HgKQhlntDMMOG7ybEfwfUJgTgjigWTqjULXtQRGXzf+TlbbbFocUAN07HAMlQPpEM4+4rzBJG6HttNNwNWTSCKCyWOlJp0Onk7hvP7VDE9oW/VAUDjeWB3Kwe+F7UXevHpx48AX0XH02DE5wdoxzb9l6eDTk+TamjfZE9lZHZymERnaZaFiOAef+XGfk8CEjZ9xO9g9hpiok8vAhsNvmXtkixBJuGdyWlSDhfgX0l48aGSQi/VnfiNCTduo6doayJVPRlpfk0knw7k4cBwETlbWfzIuIgT6CuPNjvE2nsikmkAHFjpNaQTRagvbJiJk3i2baUUEvBUJrmVkWl4DNslS2Mi0st3cGhEqmbxtndRvrNznnlfpwNqGLpyb6ju/8xpePqyrbTvIjZqQ3BPYET9BZO1fbQe+ACXES6Ysh/3F8F3HWAALPHuslzpz/MA6X3CPDHlSsZwDstnGtoX9od6dhEmYtoNh3O77LpPT9s521YknCid723cA55Sk1HM3nOns4uu2i3X8yZs+pl/71Vfohc//av3aLz5H973ioF78fd+lt77mFbrnFVfgV50KOkJgPmOV3b62ySS5sbEpyyB0aj4vMPH5blou1v9BXj695Yev0Sue9b0bXXvvAAAQAElEQVQql3T6T3/9cv3iR/9U20x4hokIbDuyUJnpwvkLMg6Ps1xT+B5kPYYiPAn1skwe12M7uoRyZTnsP0sbjnKydcwadsYkablf9/7f0eFjB/WD3/2fl/Iw2Lzb16jKeUGhOiFBUe6zrVr8NgEYsXFEGESm5WfDtOQT+/DKpGPh06rD9m2LjXGIJf2ZIgIMUuALxm19um6+jcO2oLfC4TJVjDkTRgP8GpNY1cee3S1LRFRbMKDymTybwkgusBzGOeAjXrAGCN1XsgC7HDeS3+oYxi3wi0o7AxvMa565yEuZi+QY89WQk2wHlxkLDfOyHCPwJbpMhgf3IsPWgk4iUhNyyYQYWUUGLxhWmWzXWGCWTDVMoAW/Mr+h5RUKZRZKygcrIzovZY8GfeKKCK2Ax7iNIyKrLlC3wv0uwCz7mxoPESHbaQV+OuKvRaYJ9jJfCS8BDoZpwYTsGJuyaHQMGW6FxU7bdhI4LPc2L+L80mqX/Gk/cO4pWapPnLtwTgvyo/Es0P+APbKkgn8gUETIvttAP2LZqmrt5c+IqP03sTg0XvO7sjqR8TturauL2GaJi5/AR4CHMqIAPvIV2DICurSbnx6eqFY9raC75a88NrrIYmdg0Ig/DOSaEX49XgrNiRvHhn3IG0brZYF+Kjxjah8+aT3skHf8TRaPGZFnxiLfz66PwFpP4rLPW6cR4ScBCqVQRFTeaFTww7w4/ifYKzNVSpHvHlAygTCU9OAHPRi9j/XXWMfqxwPjl32QBU7093rfB97PC75tXXb5FWraRve///1ZiB3QnDw4oBv/KumI7Bfxef9KqXX2L+/9Z/3yL/+anvfs5+t//sH/0Ef/5b26+6GD+q/f8B/0lle8QG955dX6gSd8m+5x+SWa4FOJDPt8mtcI8xHw3lTZAs7cLoR2HE3J1/bxBX7iZ28AXXrk8FDz4/vgPBcSw+X5cY2FuTcDK9CctK1W8OMDLLoPsiAuDBiJGfPi8ZBiTMi0TLsh5nyXLxTk+O6xvXnoGbeDb5u+C2lDc+zrtousawwzMqbOMzxHYDPKBH/yQtuL+hViZZ31hmPcJOwrvntslrQIKvDgnOZ4LJn1kNh0DGe+7R/2fbArMogHbBrh7juLeQvGuj+BsU0tq+1m/nyfMncY7wJ9jlXGXrfccUK//T/foSc891p949Ofq5/5zd/Rzrr0mOd+o17229fo4yzWf+dP/0yCnm36+Md8rd7z7vcwL12sOccbuY5c4N+iAkgfYsP+wAc+EF/aUDLGfb6fO3deXdNid9V8YNlH/EtcjuGSKW+IVsmL55gzPV+NrK+meznFfBtuQbyN2MXy1hhC/y327rC91wiZRY7Ptm1kvWYu9WT7lSyIEUr0bZ1sb1+QcxqN+GSpL6AEuHGM4F2wsRPXCJ8jzxFB7AzgXwj14Qu9ZmwGSzZaIS4L+FtkFGva9bUNHT50SAc5JPQ6p20a1klr8kbVtjQ/AbEBX/Z8JAQKeJ2TJ2gmR8+rPgboWt4Bm+2QU7w+dN20BpggRcELawVixmvBLMYa6HmAv4VMxyUkRYQGdNe1rQZkykjuEIZ4RIWostEoiWf6J5OW+Xui2i0p+Gd+bIcB+qLDz+bJOAfz6zaKvdt6E5d1GhGaEBsC7wJ+I0L2U8fZCK5EfrrUwh9oGDXI7SO8jvAo1qoeZ/3RqQFZtAREzoUaDhusa/Pge0nLN8BiqMoMvH3IvmKd2KeMo/Km1IK857yzS5y4LRkflEraBOHXN7f7rpDCPFMpe/cG3zKtiNDSx0cl9QBGIGobdD9IDTLy6I/+r1dCM2g0fz0vUhK5eFQBd9S6bRYVb20Dv3UorpLJT2lBnNQKPyyj8Qkeqs3tNJKiwtIToYhlQeN0SDRIGfKVCqp7hbYBPXUlNcJb8Z04bbj7z4wdIOfe+8ora359w8+8Ub/51v+m+939cv3stc/T13zR52GHTo7TUpZzgPk2lYhAF5ZLmjIHOQ5KFvLIpibEt+DBuouwz7SyHQfsOWJ/PsrMO3kUl+WvbeDwvBkRKqUQE/OK3/UZ8/mncJj2EiYiiOuZlrhHfKtHnwvZryJSvgI9mK7r9qURHz3A+t97gAnrOwYrIriNMh8ea9gISyt5XeA1xD79lvywwUFfyUK8dfKzuOasuwp8UwVfasr+fIc5qT7zw7gj4Qm0AzHk3Le9fbHSXXGsATMhN40w25NrXOyHA/wO6I/uKqvxGG4piyoPjhPT3mNZjkUp0MOwrEPTuDCcfB/BOWd+9H7FL0mWOXZbM2TYp9V2S9sZzrQiKhKN8AcSgV4RoRHeIgLdBc+pAdlUr7HW9+H370ABJ0owJqut7SOWy33iAp2sqwhaAo6hyQf2R43wPvKwLAM0eubhwUDLAjwogOWRPBQRlY69JvEFHusY+5TnLssHMxoqTlV/FVdmod4qGMMjILGsh5SJnMC7fZcYOMva67Mf9jDOFMzPoKDDMs3Yc4w8Nejy0ksvrfPK/e53X2VJnTxzUjfedL3e+6H36oMf/EA9VL3IfOpD0wMbB5l/Dmh1soa80qSboCdeeELLc260jXaZ8y7u7ujC7kXtsKZZZW/iWBrRzwo5KyPkeyEPWbY+pQV8zQb2ScNMPblg3s80B0/bNWqAizDnoWxCDTnMPupD0gUwaF6R9Eegq0EN964tSCdFhEJ7150V9tvocM5L8J650vmsJEwAVl2EMfbxnpf7Ppz2mVNBLxNicpUD2mOXXKJVDpRN0/3Wc0AlwdFNOm1tHaRsyetJES/+TzbPnjunbccUfFrHDXrwuufshfPa5DD34JFDOsFh8wc+9AHdwD7FeEfsuGCOG8iRK+jZfI6ckQ3k5YwGO2yS27a0tbmlQxzWHjl0mJcfqxoRYm1tXebn1JmzSIW+V9ZU2o7SKpk/WuK56yY4YugCfC3Ix6a3zkuDg/C/jpybG+vsAebgCR3gzKwpqXbSqiMn9MBf5CXOhHVz5XFUXacQcnKu3AR+hXWYZS2l4COlrvUOIKv9umDDQBeW0wfrPozfJO+bB/9VgRokEofmh3Wclwkb5LUJuvW9kPeN8+iRo7K+/QWMCCxA8Z9v8TfFd7Z3dcftt1f5SqS8JjRNy2w7nD17tr4kOsChtPfPjrembWqO9nmdeW+7Tp5HErktc8LzGcat4s9ucwwd5QXIKi/YG/oG/Nt0zp45Lc89Dfl4jcP/tuu0nzO6tiHWVpWlkdcxq+jb6761tXW19C2Iyw74Ht+75dZbyR+jVrCT86D15vsOeh9Q9C55/MzpMzp39pwGbH5g84AiiIHFoOSf6WcG53BdjUPvw5J+5/QZ89Yue6W2aevcZH0Wxpj/VGi+O1NTSv3NlSPHjuCjG2q6Rpb/9OnTmsBTiz0KMtbzy72XCpjsLv3kXUr935h4ZJJPmFRIDCPO5sRnI7rYcA5Es7BG8NqJXJ+QtCZdh5FxisjqKKsEbWkLbb1KJolqTVuHD2mNIPN/lOWg9PiWJNWTbOxwLc4ZEdWRHJwB8gV9W1tb6klSu2yy7FQbLGBM30HljcZ53got6PcizW9lR3hvcBrz1HZdDQI7tmEcbKDVOsHgwPRmxM8Di033zQiOAcd3IjQPXevxk6qTcwSmYZzQR4IhSyF4BgJ6LkiqBTazKKwDGhYkZj8bV0QoIlSf0UfE8rkhOCaTiezkBXwOFt8zA5qDXBdXgzwN/SNMWRaJIGSzlaVAm1Z4HpChh2YpqQXJ098qKvRHgAt+gKrJzPoZ6rMk+kqmfI3gEJvCiKh00/c9m2SGPN48+HBz3YkX/9gi2TqpvuNP/7ce+tBH6ZJL76mQxFB5wzgA42TQgMdlgK7LqIBGU3mPCPSSSvg2bxHGoCr/LpscCCszgZVU+5b9CU+hkPHZ9j0yj1Id53spjazXOpZ23wGnJkWEfNnfDVPrtPl5gV5Pnz6ht//OT+v5L/haveFnvlcXT39QP/hdj9Wv/NhL9ePP/0E98nM+G3u3aloKdMy3i+1k33fJUuhveEF0oMJGhHzZD21D+9qURc0cnzO/D3/QA/VLP3qtnvHd36Y/uvgP+rq/eLl+9/q/khfSA7adsWgdUMaATqeM6bG16VWs/kEJhdzmUvUDTftfyVSPXPZ3x55pL9CXeTHuafT6wxPv0VMe+w2akrQNW+A/IlSyCLLy5dhwn+slE/93fBcmvxUlsMblu/Huw/hu4xXwdeirPoMwS1GWlNvNd0QAhpehDLe5RESd7BFL5nmHHGCdOc63maS8SLvIweoMPZq2+VuQM0biMyKqLhI+lzQlx5f5H9CnddQRs8u+4LZH2/A8DvjqjMN85z5P6H7JMWdSE8wYp+1tehGhtm2rHL47nhFE7jMt82M+zb+fB+zgu8dDEd3yE1ra4xnSiljqYsGmhAeTBE71GolTL4CMwz5hPKYFFnms+82fi9vdaJt4cGTI7W7zeJcFudNtKxwCrhDXm+RXlzUWoF78WA/auwb7HjFpWWyHHh80DbcHSI1rUf2q1xQ4+65hF8g8IOOZc2fRU1MXam3XqaNkFtkPjMf+GbGUXVyBLRhGbVREqGSqlKJDh7Y4GD5f27w4aNtEP4MmKxP8ZV7brZcI46ILJMnYiFC9RtrwQdftB23bLcfstVm2iNDFnV3tjVBEKiiifVFlnNeYslyJXqVQcM8I7V+Wyb5pH7IevAi0zqf48QxfcvGzcfheC/bNLDKu2EMF+7gUFqbPOM1zQQ+OZT/32MHPEaFLjh6R/e2qK6+SvzGxgI79MuBPImZBVkrKPDtv7hI7tpu/yXPg4KZuueUWHT18VF/+pV+m+97nPhrwj4787V9j/SwO7v/0f75TL77mpfqNX3mr7rj+Oj3u0V+hVz/ze/VzL3uBXv6D36uv/dIv0spkVZWcBJ2itlvGR4HnyFAmfCALQmGIEdAQPzQSAz3xOxCf2r/gN+i0PV0QUTTREhWPZfNawMXfhDINA5jGhLm1s48xyPOR56+I0P7lakSAS7IeXRbk2QX51XFqeMteSsoHehHAutQRY7W/eTI929jrkYjQhA1M23WVvwjGAG+4gvzWueM3Ajj40941I15oUolUj85dT/Rk/jv0lxlAunDb+yxz9QLy6JAB9qORvoiocVKaVsn8lFl4uTrTLotu+8oUWoa1vO//6Mf1+re+TU+8+uX67qtfoTf85u/p8odfpcde/Vj98B+8VE977ffoAQ+/v1bXJnrU479Cv/j23+dl77YSGl/1hZ+rux09rN/6zbfp3Jlz2mR9F5Ease2Zs2wczp/Tf//DP5Tz1GWXXaaR/GH9tqxnPAeCgs1Do0zL3CsidObU6fo8xS+XhwITNeRXsTaRAhl21RN/Az4/gM/yjnYIiXFFwodckmfLV5DfPiLG9vhVllRBH6tsjAaenXMyQyvYzBtS69r4HVsLfFFcI3QKeKgqImW85n80XXhekKcbNmgT7Gk/dHvSXqDVto0y98bgV6ZzgLNXlgAAEABJREFUkHXTCJ8+XHNs7PcXcEzZdNk/TCMiZLiaJ9DpfIbsbNwM4zEtejE/LXZuS8s81MFbqO0milI4AlJdDxlGIUWkShYt2U4Zh3OF28Q1IqfpGiCBVwT45Ee5MuNAY0YBjLGhyEaosNbtpwaMCG5YZfmhv9cI74OJDkYzGG3lIyJAu7R7B89wVHFVWMMrJO4FWdp2ogn5PROowLp7/lAyATGxURFR/VJcDKt+l7T1zD+2l9dCVT6NKiXJk4sKPyBQRKCrvuJYAD9gn4I9nGsFG47b5Lngu8mBESSUPDOs0o8IjYyBC7pCmS6Fe5FxBEgiQvtXBPSgM8Ko/YBuibrLPtSI3vxM5q84hMxgBDT2CkOMELpDHSv0ObpF9ZlapJCRH9T9CfgyvoS+n00/IiqM21z0f71CigAHcNq/qNOiwj1wAqxQv3hz6bFjuu+97qXDW1sK+DpNPF/9wmv0z+95j571XY/TtU97khwDVY/YNRRyLGvJ9j52+AlEHxURwE/qAZEPMcRFE/YrtZhf5+oZsZWJb5QUgyo6q8RrNsvouGyIRedx7V8G2Ksbp+EiQt2kg+YKZVWmOWAH43dO8sGL617b1MJBZL+XJyICnpL18Bq8CzZCzie2v7gK8toXS8InJSLIZT1+OJdpmP6EHOJCFyOkBM6x0XUduEt9Np45OSczapvFcJvHdW1XYSDOWmghCRrwL64OHIZ1PvbYJU0pIhURMq21tbV6d5+faZYU8pVZuNku3PY+ETyjbevZ+nCOtT1c97CCzMblu/WQmZLHwEiExwpdjfJluAFfiljSc1tEwE/RiAwMYWgopL3CeDfuF/hwB0MACPnOT3wpqQe6asCV9dl81P5YPgOgksApJEpEKCK0fy05XD6F/E/8VL1st/0y4POiJwKYoMZdFOskIpQl5WfrQ/S7RAS3kK+I2PMF0aZ6fei667VARq9vMosCPj0HOG48aiR/2e62/0EOV23nzY1NPfjBD+YQ9wC6kybkzsOHDqNsKSKVFOu0Zy61zS5ySOu/M/3R6z6uzUMH1QJP5q45sSU3b2xsCMZU10QFPUrEu+TcBWtofqR7kCLAXZh7QuKzrw/tXR4PCDyN8jorS6iwfnd7S241TwKb48Zr+wVroZFn/4mMHjmTGE7kBzXoQwv4F/1JLAhGVjr8nx7QklfYC9A3kjcTopFkqXGEz4VbGTtXaWKZW9Y36re4jcs4Z+z99mlbdz5Y9n9sOhLrF86e18nb7tByTzhDJ81yLEyN0Gngwf9J7C7r/Bt40eH/QPXm226BXi/reYT6hDjv0Kvz0ZwX9F3TkTdWKx7/5q7XS3e/x5W62xV3k/8DXH/LvpRG/gb9BV66fOKGG3XHiZOazeZqJ526FQr3CWWd8zlEVUEJ9tsOfmBLbdPqwIEDHLquI3eDb2zo0ssv1xwd3nzjTfXb/f5Thqc4YL649yWjOQevB/Cl06dO6Y47btett96ikks9+s/D2K9n5N5SCofSM/Z9U9k3rbOjR4+q7Vr5QNc5Z3vnYv077B//2MfqywrUpRl5zF+e9WG6/2QiJtaMdeoG9ihRgNvWubMXZPzb8GTZDeMXCRNk9l5wY3NDE/zV9yO86NjYWNehwwfx3aGOywz2Qudqrh0YPOeljONk4EWQbW0e18h73v/6i1viWkOH6/h8MtfbbwpzvWPg+PHj8n8u7DZ/YcS/hXkafZ2heI2wRfx53eq5omd+z9KoYaxfNnpN2ePP1s/Bg1vaxBYb6HbBms48dG2Lzw6adBPccMSLhS6m6ppOTTSs4ac6duy4/KeGfB5r/Q3kRfu9c6t1lIwa8K9z+Kh/Y6O0jY5dclwHeWFS4MW+gHjKkvIe33Fl+5lXtzfwkKW4epeWvEup/z9APKNgqsApBwJxXT4oWF/nXoMpZUM4uW7zhnPuTSnFh15OkHYiG6xgxBmbOSeiBkMv2BSd523N6TOntMobOTvKJg7mP01jHHbyLd7k2XEO4YAzEtQOQSUcxt+gky8S5ITAmrEBM72LJJuEzkC7yCJ2NPNpx5vDqzcrman9IN5ABjtk70TJW93TZ87AywqYcWjgQCF/y9D4gsCcELjmvWlaNUwAl1x6iVY4jPI8ahwlCSCcsm07ZeAWo0jg/BiD56IRwAjXk3YmIAX3UQnuCEtq+F4L+PGTE25nfNAqBMSCgJyTREsWeUPlzbvlsb4SHD067YERuPioMGYy6SqNkKCTGkkqVEVFlR+FIt0OnwRoKfBZAczboCzYPgCnb0SvnhD8YsGJaf9/D29IGhGhluC/NwvqX/2VXwfDmr7syx8n+0WPPKY10uqFgA8gIrImEFRTk19PAiqZsjyue7O7ywbTMvvZZZcDX8u6i71Nf8EYLwhAWz+ZRQVe2rYR7FRcCU4/F+RwmU539N5/+XP93u/+lF7/M0/XK1/+bXrJix+ja1709RwWfT33/6QXPP/ReuEL/0MtV7/g0br6BV+jV73yW/SBf/4j/YcvfKh+/TUv1S/+yLV6zFd+qe52+WUkrIMy7qWsC1lPZsh+F5GKQIFucEEJga3s356oJ0yuLjTLfua7ZXaiMx7L64OqX3vNy/QlX/Qw/dLJP9M3/uUrdXZ6USCWr6pbbONxxj3S6LaIkOW37oyrwy9LomPajdc0PMb9xpWlKMuyfOs7X6H73/Me+tzP+ncyLsMaruRyvCdDy+e+jknbdGoBdyKf66bpN7pN28qLJhc/WxuhkC/7XkTg8wt5TC3wMOCnxm8YRNNA7OwX69o+NdgnafeEZXka7G5eVlZWlCU99M5S9p69CJARuge6STFfjis3ZSm+iWbARu5B3utrMT3HdVN9rGXD1KkhNq0b+3VEaGrfJNdUvPSVXPJh+rZzpvEtqu+b38xlP0M1Z9yC3GnZzUTVjSvkPFF6Fj8Bf2bfxfyM6GkEpoCXm1JReU3wWtYRQPOIMBrRl8eINkEwIrilFHyoXyR/e1FlGONcZWHRYrvMooiUZa8F3AU+xBjDuuz7Uc8CwTRhF6T61AWs4Y13v9Esnzt/VtafxxiPx0UE8dRQSrW7494wzu+Gsf6lkOUJkFj3D3vow5ibNrTo57JeV1eXedw53mOct0xDXBGhiFREKJGFG/eQaRdsq0+7PMZ69EIoIjTDPm5jMGPQCeM9bsQPI+AJ3Vo31rn5tG/5ueALzueu78ObLxf7rnHa7jMWmc5vpueXZzPyfcvYiCVuL9wMu8+i6wMb0Z5cOGfsiI1hoXabluuXHjuiM8xtM/zrfve5LwvdBt2hEXiWtz8WvdZVZTJOj72KXH7TzTfr7ne7h+y7f/SHf6SPfOjDcgz7xdYGi863/PwvaiVH/eTzn6G3/vjL9caXvVCP/dpH1f/EboC4ac7RWWKnkgW1RbXrCL2IqM/WR0RUv2WI6hUiHubaZd63bG4zX6Plc8HvQYlPSp4jV5mbvRA2b01Z2tZjCn66yhztnODckLnXB340oADJCC+1HjQq+Cf8qK/rHBxQk67VhHnUdlig4wTOsbq7sy37vXG61JEI0EBzGTcpt5tvy2A/tl0BqXPehQsX5Xjz2mUHXObX3+TyOmqBziCDfFn1ZX+yLBFQCUN+qkRGhQlk67wgl2oesv49xsV8zMBpHmyTC6yVzJOFNX8f+cQNevarf0KPf85L9AM//Fr9xh+/Q1d83r31vF99tl75+y/RNz3t63Wfz7qXRvQuDGYWIkJf+s1frGkz6lmvfh1UBbrQtU9/inZ52fmxj18n+/wmflKyqESqY76zbj77sz9b3qA4XxTwgFjra6vcBtYMM8YVGU5cfkltWS6AU8AW9AsLskyF2PAab21tXeLNySovBms/cCDD11vahZePatqOMUHJajeBhKel31G3fa1nr1PFhVtoRvzZJlPWrs5dabz0+WM6pteSI/3sWLZ+vC6xT5WSypCcB0aMvjwUSZnOGvnJfrvG4X5Ae2dnR01blvzybFiTmnJo57vnONvLPMwWMw3Ywe3iiiwayAERicjIiX5GM0+f4RsAC7x0+MYceZZjQ/43QqsAL2CSIoUGePXGbIBG5hKn11lzcozvWUJZCiOXd8strlCi0qGOF9dsPqU+4OvMd8Ss86j92pvIgbXqAI8jNMQisGfz7lga6lqRwYM0sJY1S03Tqm0bWa8FurCoBrvPyGde+xvfHN/OUjRBxgH+C2vfUSMb0Zkio8Ibv9sMT8rCXcZ6MES3kh/2Vcs7wFOTRbZTRlHJrMU5ZGN9o+o4IiTG7OMcBL/Qc7MPo5b6H1VKAhbci7IUDejB9D1OwAthenThvB5S5bMBjiofrAfCgc2/uI/INVAfuY/wSK8G6j3e7fEuYz/KeBKekzEgUWbAg2SdW36GVBmGioOW2kC/75IiljYf9f/9WuIORaYiuDMk1UvweZiN/Ab+/QWP+Bx95Zd/mS5nv/QHv/+H+rk3vVkPue899ZZXvlCf/9kPVsf6sSCzy7jHA2g+7ROyPBEp+8EK+Xx1dQ1dtcgxKLNIiprzrFfnT/vDBLwT/MFqNmcFOPcjsRr8yTzb5l3XKiKqjRb4uIt9yzgiYkmTvGWfa9vlXGCeK65RypLAtDWP9KzRBuNgHRQR8DeC27qRBmJ0ROcRIedB70edjzNTvsxPwmNE1DFuMx0X1z+9RMAXcZGMjVjKHhGyXqzChnWMefUYmpF3GUMjneY36JiRC+wzLoYtpVRZ6JL7I/g5ChkGN1UZ27arenJXRNKONsFJBTUTb6x/vQbu0YH9y/7uOmiQf1AyJksq4dvFNK0HBlf8mUWOO/Nj2xiv+/bvI/FTZcCn265TxJ6Oea4wPPs++gfF9DzeLKb7akEm+vzxo+8uI/nIMWL7mYahkM7D3X1nMS4/BD/26VC98xMK+bPsG8l/fdXhiO2tk5JLvVk3I8isr4ioek36Ihjvwdz0aZd5yVJAHfrAx66Hr2CNMtOITjp0McD/qZMnWVOcr2unEXr+4tuk7TRpJnWd1JZO2/7PRtuJVlfWKWus51ahAjHY2mF/fObsabl87LqP6ZYTt6uA27nf30a2LSe8gJ60xB70Am6aYCByiHrlX8trJK+NwNgGEUAG7cC1bSP/abkZB9dzfND5sN+Lm4F+x1mD/xZKBPYlvw3I0nMY2kC3cNDZtE2NN/NlO0UazhoaWWcU/Cyqv01ZPzrGHMs9PjmCf0BfoVADfrd57rUPem7ycw/fdb4HVqafUoI/KFN49rrtwoXtmm88/1/CQefll14mr0POsM72F1Ouv/56DpPPsJZZwMfSmNYNjNXDzI3NdZ07d0633357fbYORuQs8LTGAa/PwxwHnt/mzKPBhOXD4sMc2q55rTtZ1f3vfV9dcemlOsbLkuNHj+sed7+7/OLhjpMndJ7zLOvZ64gJa9cF+6KC3hb9VMY3A2eWkGWy/nrm2k1y9eraSv0/ljZZs20d2qpnGxubmzp46JCOHD+qAZ1EBL43yrsM9yIAABAASURBVGc01qXzyJz595abb1GHr0gh23XKeU2Ln00mK2rhoe0msi1OnT6NGlINc/QqZ39rmxvqyK/W+TZ6ne3sVt06v5o/Uztx4oTOMK7HT0oubb99cVsXKdvnL9S57eabb1LP+uHixQvyn1/Z5kWRZbNdDkBj0nX1G/5usx+sra0rS6lxN7J2dL8ykfmAmrbIe1OltM0abDFiR2D6gTv+M4HfLKXy7bOoM2fPovu+nhduHtis+mmRd4Lc1bborZTU0aNHtMW8aL1lgBxdbaxvStzbpiOWR/n/MHKfddOWjnzY6uQdJ+mTihpNOsMNDAkFOJb+OtVOPR+VDh44UMfYn32eui+vsNvaxrraDj3gH/5N84E5yfk/kNtzR2na5UsXZCvowM8Fn0z6dRdf1tZdzMK/HXkr2M4VJJl20qonWa2QaCNIVBijJVjmLHidgNqulZOXDwgGnFKMKU2jFQLNAZZZ1DDG9xlj2rbVkcNHFFJdRG8SDBfYABrGdJyEEhz+T7QGEnYHfgeSHaKmrkjVv+EIL+s40AqbrEMkhK2trTqpDPCapdxJcyBA3OY3g6skswsEaURwWL4i0z54YPk3m2ZO/iR1v+01j5k2ccjjHdxOIAsC+tSp01osBoJ8VJbCpmymnvYBXp14HABOTC4rBF3JBpi5FiRyRL7zA1uKCPXwO+VwOSLk5LaGPA36i5KV9ghe4zKcE4X7XAq0TcvtAa8BZuJ6OcYVhZL2kpZDMg4/u4xMYEFaKJnLhGN4F5CsrK5I1IPxDbYyHXH1JLuBcU5OngjsA8Z8xRVX6MMf/ohuu+2cnvyUH1VD0JbiHsn6CMYaX1+Dm8U4crrJOpuyQBt4cN+MpG0bjNAue0E+oKRqc/iUx1HSxc/wf+tt1+mjH/17/emf/LJ+/udeoB951eN19Qv/o5733K/U85/7VXrh8x+la67+atq/GZif0u23vlsH1nf1gPtdovvd51JdcnwdPx1VcsEGzG+952rLqMuPb+kbvuKL9Jz/+h36sec+Q0/9z9+q47yV3eAlzRo+lNB3CaFF+HUdMbBxD1eh/STLgyJC4mNZBmxp/o3Dk7X9rOTSBpEAgavKy5iCfT1ZvOTp36O3vOoaPfCz7q1v+etX6Qfe87M6u9iWJynD2CZeMGQWZSmKgCcID+jO+retCu32Fbcl9FzsM+KyviNC7z17vRaTUU/8lq8jqU9USgqOWNRNFeGa6t0vFgZsWcDZ4R/iavDXxjmB+LHPZDaML/IEbDh5OCWNE1wRUfudU0omcdvJC4wsS/4H9AQI8sADehnxuwRuRD8DJSLkq5RkbGv3qvjc5gnEd6ED1z3GpbZZuYx3u3k2zdq+98N06VZE1AIK0IwKeJBCCQ/cRCPxj63ha0DPBb59tx+PHhQhPxvXDgfZHmddTCYT+O1qbirozKA98e+8Mjg/MGAEp4v7IqLSXLAgGmgP6I/AGLeFjkA/IQX8ud1wlq32S4oIeUwEd8oIr87JLnWh6XwMH/Zr8yauEd0bl4IHPiPF9YF28+rHATymua/DQrxOJp3c5v7MoqZpZR93zvXLpRXymvsOrK/Jb9itj4LeGugrAvimLlrTMoK/ZJHrlnOXAynnfNMfLD/FfTfecAPxvM7CdoZJiGNozshTl152mQbrS2GStUACVORtfLcHxo0DMiW6m5P7XWbow20RHud8vKGI0A55yvCh5b8R/nrs5jbzYVm8SBpot+4G+FvQ73nHPhERmjB/Nm3DnLMpH1Ybzrq1/AX9MaTybJzu8wLUd+N3H6TdhVuMCnhO9BMRtS1LKqlHxDLn0uyDdvtUZtZfFXZ8kuTwv3Y5hnb76oAOCrgaYvlycvlVV16pe97zKnS6qIvcK+9xdz3soQ/RAh0dPrild/7pO9WwgP/lH325jh8+hN4H9DrKuawDx4QFXYucDaWUooiQ46xk1hiFNVl/QijLFwry5YLF+LT+6mePbZI2IWkAY7kmxM0KG40Ncu8qenQJpHCxjl0yQ5DC51bUwseA/QfsERFAgg1cfGpdCi3tAqUsfqy6ty18CFpKwt5IsWwD8/dU59kgOZ/22HWOnzjHVxrQEZd9wHza51037EUWtp7bvU66yIHxNpuA0fAw4rv1YJ8rbIYs04QYWuVAqUV3ZhsweMDeiJBZqv7aplWDv5RMRdAB7YKeSxZ5XjFt+57nVi+qF+jTejDfZ8+d17v/5QN6zo/8pL75Gc/XU1/+Y/r42RO675c9UC/73ZfoNX/yKj3myV+rtc01ZS7xR4T8D3NASZUfV579hmfoAxyq/+H//otqvy02Gt/y1V+h//knf6IBn3Jut6i7rG3uuOMEG7SF/KeeDrKB8wa1Z75fXZ1ozia2a5o6VwzEpvlNZPELwIiQ9WFd7rKBS2xs3YzYdaBcZN04QGt3Z4qN5maustmzPkNrss97XVnQj3keUehYIegFNwMYN6t5x3rrycGeL2fwFBHVjzzec619ozDHtV0r8zPDB4xvwhrPNlnFRw8SH9ZV1zZCCTrAxtX8JsSXPIx13mhK1sPg7e0LunDhPPqbqxTH7kyO0VFi07nLz2RTeZE14kIjcpruFL3t8gLAvHbQ7pkbhFz1zogG3/chiNePptlj/wZ+IhKW8GfkB9w/GdYTB7TR4HnD+OfAL9DtAlu0XSePNT8F2UGvkoVckxL6KcjRA+s4yKRNkg9G/Gw9aElFfhYH63RrBN5jfR+oD8jVUxJ8EYyiyLzCx0C/dTziSAvW2N5EGmekbdPJdjFOx1cEPcB7TFMKJGigMyLgNxTwl8U8Olc12LZjQGgBHcsxYb9iOcWV4M9MZUT1j1OnTtWN9y7zgG3douOePIBg+FgR2BklJTbM4JlxWBqfn1te7NcrIgAfucNDSKWkMoM+9K+xjo8IhbATB9YDNllgW8uDehgL3KB6lVJwk1DJIoGjYJv02JBGxo3g83jfI0M9uttvDygIWHFFBD9HcI/KhC+e6qe2iyMg+sC1D1/76o8ROgM8wBNzwchBhKo+ej3yC79QX/0VX6EPfuAD+sVf+CU99alP14K8d+33P1HPfdLj5XjJSFCGTHNAOBdrIOCVDj6pdF2+3KNKb8AnR3wBEZkvdik7GvZsbsjIVCGXuM3P9uce+/p5lXmjw24WB+7Bv+TBtlwhdttPGzfh2Xw6xl083rYw3YhgbFQ5nOsbcvGSzlB9xX8TecpBn+ku0PuwJ1+1B/WSqY646uF7ShxbF+bH+WUyId7gw3l8oF/1CvShTyvBHN5pSj70GPPgHJLoqyMfWKdVR9CyvO7voGdY+4lpocyKz/KYL3G5fanpoHtZM7zxITLwCZTtMFadz3n57PzrFxzusJ58+GR4lxHklsG0/ezzAMNZ36Y52eMpImQdRgR6TdzI62ro8zxl7gjkkgLC/KTNcvCkCP+UqCipu4jLdF0G+wnGtp7Nh9tclnZZICO+C48MkfZQeQxDKq19fH7wOHFFpCyL+yKWgyJCEXtFvgPIp2RZokIUiNECpj16c3J4IYbNl+tT8oppGHTAbi5+bttOJaEZFO4fueFGfdaDP1OAkLeB9gec973PfXS/+95PBV8c8JuSRW3T1sO1SbcCV8lcdECbGwfq2YvnZsdJyaVN59jyIx/7qP75vf+sBVG/xlw+Ja6dV1fW13WIs5WDHPYu9vJRgj/gqYeRGTYaoVkF9B1dFPqMeZ+furdHZliVx2YpgAd2S9meE+SMOj8E8+NATu7lK/gx4+XVDoeeVO/8mN6CXGBZI0JZiiINHcTgXIlc9jOXgk46x0UE+QqFKTDHKB65D/JlfHNi0b5hnD1yRqRa4nHCvmWdebyuC4lN81MP3dnX+f+0EYi8v9k6fLh+M/kCa77TZ87oIvO6/x8744OQfO/Rz8bBTW3PdnXTLTdr1s9o7zUh33TEg/V9cWdbWVKFnB4R2uG8yusY/1kVH9g2yHaEQ3b/eaAtDm+duy45fokuOX5cBfibbrqprk86cp1hJ/A8Yifz0KKLxHbWS9O0Wl1dY38/04WzZ9Hbrg5i9wOsz3wG5T1h103ksQnNrUMH1E3a+g1xFWnryCG10PAXJy695DLm/R6ZL+jMqbOa4HOHDx1hzXxeZ8+ekQ96t7YO6QhnKNPdueazBWv9Xc7gVuuatWQqlPVl0A5ruRUO4nfIoU3bqIHGCut+v0QoPLtM/cKgLcqukePEc/gWPupvznuf4Fy0zdrw3Nlz8osNx9eFCxfr35gvjLH/iysiar5Z48yraaCFbqas/XawrfGuoZ8SSRyPyHJWAw7sFw1eH/rl1MWL5+v4dtLKsdEzBzYl65rOf15olxw9I7YGfDVbYhDbN9jAz4K2v7Q7Rxb7hn8r4dbbbucc7Tb5T6ua321kOH3yFC9vTrH/6vFfUYI974a83mzhuZSCDacasfEqc5x95YYbrtcN198AcGiV/USHb/GgFXzZa6aExwW8mgeyIGvRXew/V0/O3OaF3NnzZ3XyxElZD7qLr7yL6f+bku9xDDtVyZQNMmWx4gX4jAlh/xsndqqORHSBxOLFxZzF1pxkOqEtSrAIciBNCB9hTyeMi1ohaOZsUHZIHiuTSXXg23i717RNXcg6EY0Y2463QXJL6M85vKuOAW5vqH14sLG2LjtUEAQOqtvvuENOjiOBEBHyAsC4AgqHOYRvu646jXkeWcTa8cyng8PfGgroWGZx+S2aFzoO2MhQB5+Gt0zJc4sMAq9xSaEJ/b7b4V3cX0iSrntTZFkyiyKCUqQhlNmIJ5lf62xA36HlZX17TD/va4P7GFRh3U5FoKp9I4nbuhH8WJYIJEZ/PRtGWK2JoeohUkmfxyabeilkGI9ZgGMUl/u5OXgzk5oAHyucbVCQgQYlY9cJ2ATnve91b62urumtv/Zb+qIv+lZtrG9peaDUamGZKk5jp/Dp68JzkOVwiQh58zSQJKyLSPhHloiU6LNspSS2Lkr6br31Y/off/xzeu2PP1kveP5X602v/z697TevZVH/R1pfPauHP+wqPfabvlxP+55v1/Of/US97Jrv14/98LP1xp98sX7mtdfoh1/6TL34hd+n5/3Qk/XiF3yffvxVz9WbfvqlevXLnwX8k/SUJ36rvuorv0CHjx3SO/7u3Xrtr/yGnnTNK/Wo//L9+sanPktXv+b1+tXf/SPdypvGAb3ZbyccAEWkCkkvM+XLNnWSHZFFiuXiAf/14Yx1bt+JCJVStBwXyiwSbe6vuqBuOB+iH+Jt5euufpZ+9AXP0PahhZ7w9z+hn/rwH6iQtD0eUA8FX2KisepXXMv2AHfSV2R2RnRtewKoQKfiCpzvxf/0q/p397uXPuPe91QDXk88Hb6+hn0BWY6n0pMLKn/UTbttG2qgJvZqO8j4CJR1IrY/ma79xYBZkJni+pSJyJOgJzf7o8cEOkz4qvrAZzy2hQ8X03NcOh4TIr4bTwEf5BFprP46Y3KzDZwbXKxsIViRAAAQAElEQVRDAc8sBYxkOu4fGGQ7Wud99Vf6DCdVeY3fuAd05n7zEvQFGPxN2gmxXzKRswHvWAs/5CsiqJqfXglMRKjKSg4tiQ4ya7v7LEtEyIsI4xb4/bE+YVERtO4VqyRi+ax6RfWvAX/0o3myrlxXSJbNY/xseX23bTMTOzfI2Sgi0FuvBj2KMcEPF+1d5sH6cqk6AN6LlVUWKCuUCQuyANYlMxQRsu4iQllLVl1YniOHDurEqRP1ufJMPwPky3R65IhIDeQx66bB9sZlOXovDgC0L0UEL/g+LOfrLV6W3uMed2ehdqHSG7ClF0SAKMBluqbl4npEVPrcwKZadyViyXtEVPr2T8t2y+0n3L0Ht7Rz0OJS0JnxLpj/6Kk6Nd/mv0cW87yAb/tPZOosB7benI6M91jDRgTjUrUOTJaUfdgvr2usovTBymFMKFTl5y4u2zqzyPgtt+mN+Ovlx47KuhNwJ1g03YMD9CxNhfPdMBEhgdtzu3HecvMteutbf10333SL3v/+9+q9//LPuvSSS3WOhbh94yMf+ojOnTih1zz/mXXcknbqpL9RxTqAxqUMkSrwZH0Yr2Ud4CnCeh1lmWphLWC7DuiJLoaHIoK7qozVx8ivJUMjMHfCGgJ9JO2lJHI2ykzGhDzHWAfGab9Z0h6qPd02Yz2xyyJ+zlxku1jPM3Jzz5ypvavyjP/t48osKuT3UoocO+bLcdazITNPEVFHen0i88WzW5J7Zsi6cx40PxPWIivI5PHWn/tGdON627QVjxSKSGVmpWd7uQ5qrCUNwEvoRFJEoM+ZZnsbBL+UWspvyYNF+0X91h//Lz3nR39KT3jetXre616vWxbn9ajv+Wq95Leu1gt/4dn62u9+tNqu0f4VexVQK0tWGntN3IxX2tja0CO+7vP0xt94Oz59vrZ/06O+XJfx8uVtb3u7ViardRPVdh0L+ak22WS8//3vl3lbW13V8WPH6tzfdq0SHUUEcg2qtBE0IsirncTd8ZKlqNh/iSXnIRd/A2vda0HmK3FFZB3TMCeVTFmvzqnWbUSgS/Q7ql48Qm+s/Dgn2DbGaf7atpNt3MF7gsd382U4rz9t54hAZ11d50ywZ8DfwNqywEvSZyJd17IJmkOnh5eBPN3XutcG5mkVPSBqbfOLzzpX8UJrh822IGg0q2yeAh787LVoRFQf8BceXDynmedi3wHZDi8lnfvm4DEPDX7rfsuRJUED3+jHfVKSp+ER/3esLpjblzlrodG4mJ9n4MmMOo/UMSFFhOy3iT1Kpko2YgDyYT9grR/j095VoiiSgXvP+7cKAx33BD8GYnyX+bHncGWBnRPcLj2xan7MW0SosawgsVw8Vn7cHxW+yLR64tlFtJWC3OESKvBsWO9lnDNLKfK1zWGw7W8e3O+49q94e38wkgsMk+AxfILT9SzLsR5TwG8Y8zQikwsiwVsqE5vRVgo+CS73uYSi9ll3owbsunRO1CApVfAlw1mfAzGfHg+c9QBA9d1gyIDfOZ/1wICerjDmerd/BPQjgmfMBJVa4dlnW851JVMJTMlUyYSyFGGeuZfCoOB5qb+AQCBLQHjgoCiYaw9xCPf5j/hc3Ys55j3v/ru613rrW39Tf/yH/0Pf8GVfpNe98Jl6AOvKzEJ8ttBa4hIXZPg5ooJBlnEEPwTl2B2hs1/Mdo9P2B/37eS2Bb6xIA8X7Nrg6wPK8xjDGveMOSYi/jVNhSJSvtLyUgzvsmwfVZAb8gqA9n0DNHJecEn0ZVorHGQ4lk0TU1SbOAadswZ0YzgjSQY7LnvzB06PReq6T/bYpUwjOXO1xhrgMn1A9z7mRDVeB3Q00Ok55Px5514pItBfzxiw4gf2nX3ZnGciAnWNatFRQ/yYV/O5s7PL/DGH70FLvQ/AqeIz7+bNepmzpl7WF8w1s0qnd77AJh4nLsvLTQ00Ipb8WjeZRZkJbfKvQiUdByP8DrUssKHXA9aJuOpQ5BvhZNkGt0t0VV/WYcReA3ARlk2KWN7NJ0P32frUnUbAK+8VRr7AzUf76CoMlAEEnQHke0Rw38NPq4eYjwXy2xbm021A0bv8xPLGz70aAGCueBx3PWNH+wO0PN4F4Poxf35miAbsLYU+dsNN+pyH//uqR+vYpeCnPuj13uKG66/XjTfeqI985CM6w5rNfuv5akF8+CDyEIfBK55PIpmzz+nkmVM6dea0PvDhD9fDUP8pjLbtdO78ueqDbddBVeT6ViM+5TxkSUbyjbh68DqHGr+QwTKRFrTAL+bMKbscwluGjjW8z2sMV0oKVeJv7IvgvZt0zKOtjNe/hSX0L3Jc0LIvX+AvuxyEe51acxZ5McGT3KMUmbcptEzTc659zm0jeuvxrV3msSnzSo0/npsspEVsiUy2QQ+/tkspjRJa1rnZ6JlDPG6XtRWRpdX1VR3c2tLq2qoKtL2f3/VaElkH5PdaY4v1zxr9Uw5rT58+pds4UD/D3X8qBpGqbnrkO4XuP/7xj7M+Oyf/2REigbX5QqeA3d3dpj43OLZu1KPnkin/2Ubbr8NG6xw++z+zvfTYJbr8kkt0Gev0yzjwPnbkqPyiHRKsrxbMySPnbhPy1kQlS8UZ2E4IaP00yOH1aMu9lMTXevnA1brc3r7AWZoPk+eVh23WJasr6zp08BA+0egEh8AnOAu5mX2DvxjRsQ/0uM5+k6EDvAjwfzAqDG797u99nLd2sZfzT489FrUsWDNOdNT7lqZBD6eV8DNhbXWAFwAlU0mxfx7gPOQgdmjbRmu8CHKb6z5TdN2+5nXwHSfu0K233CoRY01b5C/WjtDyAbxzYtc05LJp1ZP/ZM0NxI7Po3aw3bEjR7Sxua4peS8i5b9dP13sCsfRmKPW6Tty7IhM13lgF/+y3G3T4SOHtL6+oaHAMzwGtGfIa/utrq8yXsTbGmdnq9WXtpg/7YNzXsCcwS9OcOB++uQJTdCjv6zrNeDZ06c1LEZy9Uzb2zuUbcQaFBHwhC9LcpzYdx1z4pruzuT4nBE7M8uhYDy2xK+7rqvnEbbXCutQr3XO8IJowZxV0Itt13YdWO7aT9615P+NqWMtB7IIFidJG24kkTiZdBwuOUC6rlXPRBEROkwCF0nLB9Tum5LYVtdWtCBBnOOtz5y7E72DcY2Nkd88bbMhKKWoB6+lKU2rBQlPOENDPQmqpm0l+p3AG4y/wVg7a00i4HQwHSYg1tbX5OB1cQCt4CAjwWV+/SJgYSczvppMCgcy2zp5B4c9OJx/zcK/ttJBy+Wyyy5VRGiXwGjgz45YulaFJGzZxeW3msK/nbjNp9+4mpZ/3aQmVBJ87WchmoUg4BlwNwnUEs5sfXrS6C0zjQVaI/wk9SSwIQNsiNFKfi4XSA2ij+rR9QIcUUINMi1IHpgME/hn1PuctqHSHVHhII8XuMd+hHyvgMBIshV6Wt4GmfYIjAPPcgEiHiuNkYeSWRd6E/Th4PeE/qOv/lHsf6Ue8pCvgK9Bcxa2PTh7fMP27JFpwIYDz+4bufccdlheJ8YsRZGhRA7A5CsiKs0Wm/zu7/yUrr766/S85z5Kb37T0/X+9/6xjh8NXf2cJ+rNP32t3vRT1+q1r36+Xvic79GTv/tb9Zj/9FX64i/893rIgx+g+97nSl1y/KhWWFxYHtszA22C3/SdkC3L3e92mT7rwZ+hL3vkI/Rd3/ENetHzngrel+rnXv9yvflnXqZrr3maPuNB99Hfvu99+oXf/X095qnP1MO/7nF65Lc/Ud/xzBfqj/78XbK/mXcnNt9n6GHhCRg7jdghs6DLcFeNmwX+CxvKXPITEVX/Qgkea32VTJnntm3k62H/7gH12+3PfOK362/7j+pr3nmN/ubMhxT8s75Hxop6RKgU40016HAOLds6IuTLN8OO+FEC9/s3/q1ys8jfOiqlqLYD5JhLbGNY29CT4oyN9wLfGqFjXYp7ZGpAxkKMVntjf3F5XGa5U0YZFrzcNEDbsTUA28PflAXLAP8jzwm+EXziKvDjklnUIssuGwO/SGu7ThGxxA2P4jJPIzhCgfzIQd00PqUbiSHy1fcLGda6mWErKSSK9WSenMdGeAhwlz0e3BfA+ANqOW7cZ/jefk2JSKNBvsHdsk5qg6LSMy37SNnDmSVV8P1EZv+2AGCAh3wFuEYq7jMyj+ORzxLXCBPWnfOQ6XfopJQiIaRtMmWCdSyKK2KJ07QiQsY5YgO3GoeLfEHQuKYsHABDRqSGTim5p1NyCXagAzKhpQ9IzoFAurnKaRxSKCLkRvMaEbryist1x8nbZb17k2hbbrOw8W81nTt3tsIbT0EO+x/ILDo4wAIfFQ82cYM3Z76XLDX/b7MQTPogI9tdCuR0SUWkMrPKEBGKSPnZOCpO2lSvsdrO/Lv9EIvKmz/toH1pa2wLL+bPMIY1kzRpRsz3+BYUKjb/GOn0OMOWTJ6kiJDHR0TlIwIe4T15FiUyap5GaiXylUIOoN04XAbySkSSS5a8iMtw3KSQLj9+jEO+XW1tHdJnP/zhdTNjPgJfqwwANMgXwNQFX7gDso86fPSovvhLHqmvefSjWQiuyL+++nmf9wgO3t+rx/3Hr9KRQ1uKCBVsJK5krGX2t0fMW0lkUahEUWRoQXz3xMZIbHvR57pgwvoKyEeERogXYD2vrLK49uI/wDEn3xhnA99t28jzGODV3s7fji/zYd+PyGp3x9iCHLWLD1vvAd4ZePy8wDZSqIDP+jDcAv4W8Gef93rBvmyf9POU3FAyZVuZRpalTEmbx5dMFdoSpiKQwzmDe2NeiZMGOi33WsiPESGP9Wav5nbafA8tL+Pyc2ZUOAHvPsISG3Yq4BNX0N8ji3nvmWNpQqP8BN5yvvHXf1vf9bxr9R0/9CL95K/9pq47f0Lf/8bvl//e+g/85Pfps7/sYZqsdkYvuGagZL6WdGNZj6Ud99siQvXau339k/+DTrMZe+nr34zeF5W3H3vOM3SezfuNN9ygNTaDIFdk1gOACWvHCxwMXcbG8OzZ09WWgmuvJQvyjPjHgB/Y3uapxyaxR2uOHXaIb6/LNjY35M3WDmtI55A5tg54nQHjHHrxwkUN9Vvt5jbwlRUKuoMP47TPrHBAVrLg78v4qfMtdvT6ccLm33nTsMZgfhbw0qNv5ynn4VJSDcXjpKBeZH/u4WXAHh7j3LjOJsZfGlmKQezvrb9st8yUr3GMysecdap9LiIUERWf50ThU03T1jiKCBV8xjq1nQO57RsLeJvh4yXBCT77nw/RrK8efsxzjwzTmp8GcPUawJvoHZRYQfVKHoxT3EdaI0Oua+9m+wQkPHaAZgR8SjKehK8WPhv8PSJlHulSRNjMGshZ1stoGxs37VnQCfUZa8IB+5csDAnsNcGn5krot93STx1DmVnjrYVWU780IvBnhROX+01jXuXsNeOQZInXMAkfI3w484VKQntEe3zatqvt2/iU9Wj7z7DHAM8RjMNuCLOcyAAAEABJREFUAZzXrgM2tm39LK5insETCvmDeDaZzIt17jYhq/Yu+0d9pi2CMW4Ht9vNayIzjNbc3hDvltsgtuMAH4X+0URodFtPGyr0EFl2Y8y0vAGZgA+X5XMW1/cKtCMMI1W/Rf8RAapxDw935Lef+3AdLXDO4DZiBl8K/GxzY4O184NqrD/ykY/U/3nXX+mHfvBZGojVn3vZ8/W4//Q16qo/hEopsnwu2rsqv9CMiNpSmOfctsC3fEetd8rl5wG6fknissua0fcQPOPLxhuRCvTjL2/Mqg8MigCCQkUKo0PZSCmuiFjGArJ7vGi3vj0H9OaB54iQ9emYFVdE8lN7svQyvHPYCI4OX81SGKW6H4oIBdAjxbxH+EmaE6uiZ4E8jtEFPmX99MSq6hWKiFqzDix7KOq6yTJPoGMfrwB7P8y/4bKkGuJDXH7mph46A7izFB7hxh8Qe4z9fcEcaHyGC0PQ57Eu7jePu+zrDbNAL4BUGuZ5v249OOZ9d1vBlr679NCGJDrrFWEKwscG2e+m2LEHp3E7T5n3suf35o8BRiHfE9kKRfUCD58Rbe+hBCR4Ajf9bufGMzXkGWrMuO7W/bKE91MSM6GQjIybuCz/wFhG8eQPNT9TzK/1NmD3GbnCz4aN2BusUMSnikfDDHKPGvDXiFCWItMVl9fxC/RAFRgxVndeZ5k3d/Hn9fUN9diybVpwqPreWQ7VPe7Kq+4pv8T2vPvhj3xI73v/+/SP//wPuu22W3Te37BGzz6s9sHuTTd/Up/gYP6TN9+kjc1NOXdPycG3nzqhpu3UsgZriNu2azlsvcCZyUVlpLIU4mWoh3RZCoeXm3V/jTqqb9p+lXmFSBaybO2k4xB1hbODji5kxw62sVCG9Wd/Xup5cJO8rhvpc7wkOpqwbijQqnr2HI+v2m92OHC0znp02cJnRFQeA9rWx5T9j/uN2/QcMy1+BWro4I0mBy8cqqgksjHeMTKHBijgFQAJnIEcQTz32mU+WaD/Dv1sorcDW1ta3Vir/eYvIqpNfCbmL6lcyctHz/8XL1zQSQ5PbXefJ3md4ZeV/pLoApsPfnnB2J6XzD7wPHHHHTp//qym27uaYI+DHC6vc/41WtHIqyFkeTY3NrTBOuvQwS15XXWfe99bWwe24DktgqxD8zUip/3G9tjP5Z7LGvRqvJZ7INdb9h5fHoYFdFtlCQ20T2c7FZfzos+/ViYrsg925CHLYrZKFhXw2XZ3wH+DTQzjvDES/zvs87Z3LsovgVbWV+V9hf9UzSbrOa/3B3RwET+1ntq2q2s809nGzs7n4tphXjEt41ygq67rNJl0OnXqTH15NMFXLO/hw0d0xd3upssuv1ym4S/cWvZCTjJ/Pkfw2tHruTNnz2hGbK0wdpX12iH2TP4tNvulnyNC/ob/1tYWB+TraokLmliPT7S6vlbnPuvQfnXrLbeo7oNCOn7suDZ52eB12AX4LpkyjOU9dOQQMbRbx2bJGl/+yxybmwfwuxF6G/I56eWXX1Z/C6VD34hfX2L7fHVOrM6JgwW+aLu6r0MP1uNll12uS1hjd20DL2flmLeuLPdksopfpOa7c+342+unkX13B3rruhxdreJLt3HQX38LFZ0Y711Z0NhdSf7flvaIJ/tQ/CIbFgeVA9oUbcSBvkk3qW+BEsex0zmhuX3KxtaBaye3A9gRnOD8bSb31SAgSVzPJkx46kjdgSmxgMCoTrDrvKEaJZ3iDU7JkPtNY/viRRYnM4J+IChmmpNEHQQLkmLXtNX5HchOCqCrE846TuNE7qTsb+WN8N6WVhMc0v8BQct9f3KccbA+I4nezNs5b9YS2cxPjzMPLIL83JMs7IgO8q5b4vFbTDv4gmRpWa2jhO+RREWsyW2ZRYKpcEHuUopKpkYm6AQ2aeNTJyInPAfFQJ8TTJAgvanMzCq7U78nsyw8o7+agBLslF100UuyLSJoYCE8ML7NIsse7iNpuk5VToIRQVIWk5vxLTTCd2mLJqu8KEGmiFAqVEi4aySigC/rfkL9r//6rzUMEz3+CS+nv6hxAoJPAd/3AwuCQQsSwTYJ1hNelkKbORSHME7gg6rswJdM3X77J/Q3f/MHevnLvlXP+qEv04te+Cjd/Mm/0Wc/5F763id9i372Z16qN7zumnoQ/qB/d39NVjr4LiqZFY9xfaqkIkKZoZBqf0QoIpZ17d15DkncKPGpIqnA7xp6uO+9r9JT/stj9frXXqM3/uS1HMC/TM/8wf+iL/mSz9XK5qp++q2/pS/5zifryx7/vXrKi16pv3j3P+rGW2+T9Wz/8aZtxFb2xSmLnf3EWBK+4S+zyD4OyUqzQNewfnZJ4KSQL/vTo7/kC/UbP/HD+tqv+iK99sY/0De865X6xM7tKk0DnkZZEjyNDGs8U+LSxe0NydftpudiX/np6/67vv4rHyn7e0SIDyWU0LX9DOOXBrsk5AH7O058QGqc4hqJqwE/67H5gJyDnykgUdO1iiziBzwVbinJtu/xHbwZuKHinMkTiA+6zp+/wIuuXQ3Ghb+63/RnyBERcrw1pSBfK4Frht8v8NUBX9PeNXL3OG58xiU+eHS77TEl3wzQLuA5cPAgOCcamAUHYBbgiT3ZI6LqoScHRKTEMz9kmjtsyqfQ9rN16Ul/QBbDWifG7TZxOc9wqzown/YB69f9XhiXkgp8QQpFhHxFhFpsansVFojGG7HsS+ATHhtibhUfXaGYxi46qgsIFna2vXNMTw4DKZ9QZkGvY60LVOZ3QM+lFJVMTcmBHmeaC2S2LnrrFrmS/hFY5ydUJ9Sl/atrO9CFjC+RY0SPZnUEkI8iUh5/3yvvrpOnT2qZPyfcO63wIswlYjnechiPcdsOxiH3QbvHNhmpzfUD5BIshgudOXMG39nRjI1gC+1Dh7fIO3N46VVKU+PQOAZ4su17/HQE1wJcI8y5OKcOyOj+Ya/N9yOHjuj2U6dlXqwjuiT0Zv1kKfDgfDaii9HNKpkyXEucuSR8Ay5fI/itAz+7wJjatlXJogIu391v2EzasL2Q1RsJL3B9CGSezVfDnFcylXulMD5A6mfByaXHjqCTXV133cerHvyrhBHBZmEh8xEZ3Mfq88KQnneSNkXWxZ99GzQ6eeKEvAC8/bY7tNq1+soveIQMt8CntlkAW1+2UURUW0bABKXqFL8xHsfugsW7582ReDY9cSVw5tux3KKvBnnnxFOP37nPdCbM0Y6BksX7NkZJEaksRQ1jQiHLvMsLOOMvtDue1tZWkUryAnoOvlGqcC1+WqDTWu/cF/BoWezTg+0TqUk3Yf2whl9OqLcy/gwJdlV5iay6c740PfMfEfQHujalkfkNHpMCbB0LNyGpZCq4D2ieW9VZ13UyDYHDbdbpYo/niGCkW6U5OvSi3XOp886MwxrLPKP9o9d/Um/icP1bn/F8ffPTn6ffeddfau2eh/Sk1z5Fr/mTV+u5P/tMHTq+pUIeMa1SUgVdJfxkyUo/oRURqv9iSXP5M2pbGjZLrbvd+nr8NY/Tv3zk43rfRz4m2/zQoYP4yOfqHe/4X/JLk4wi47dNF9jeC/iPfPjDzOkPQ1e9RmJy5+J2jaMC7hEbLIjLLKXK27Vd7ZuRrws+L/i7yPxwmvXhCpuiDt2tsBax70Rkhe14XiEfpgJXC83wKVHfZe61DBEh+9lADhgI6J58UPAF47DvFGiLKyIqPvuGgAvwN5nYbKKgPsC781bbtXSPsozG0cDnApw7rCkb+EMkZB2rP3mD7vaL5Ocd4gcyggy31IKXA+bdfjUwyLyaP9u859n1EW+IJuVcYBhvuIwgIhQZSmKiVy/rKwsaCNEdqv8i8d+izESGTiP87+7OlKWoJU86jm3DAb2IKyIUEdQkt0NaHluyke908gn6Bp7xC0BZckrgzUhlFgX/FsRYQjN5dtw1e7o2jHkw3v0YMm3PjwvySykp95t2MX8hRUSdy+f4AypRj6/QXNtH+HYxvgSuwy7WpWPE85phi2XFJhPWjhEpYVdvRPt+XnXiQ5Eefp23MgsEKZIK40IhfxJZwpXwI/KboJaX4UoG8OA2fvgI7sk9c4mLqizXAO89fjJH1gGdjfBSoONcDGolP0Zwuy9LKEsqaPQYcbkNAajxiVAkdz7u78E5dw4B74L7AlqgBzwoAI17hUdqlV/ntrYUWWcNPpYR8IB8xO2IblMhmpQgKgo98AH3193ZnE/ZJ97wiev1nd/xBN1y/Y36rq9/tH7+FVfLB0DF+LB3RFRbjYwVV0Qo0aPAY/kGjGm/oFkGySzEw4IyZ00yky+3Wx+OBeMxny02BoW7FQF/GZqyNyxZuQXXCJ0QnbUuLp4U/DM9+9GIbBNyxn6pPoq/JTgYRMy06KfRKvnGfuG1wggz/b5OwSVfpk/d44zb+8hdcsAcW/hLYQG+ETln5G3XF7QbD8MImaH69QLf20PlWy3GJfwgkM0+05Bf6jh6k8GmZ3kKuq512kyHbtgfZRmt36o7/M2m9xwi4CoMuM2Lc4bbrN/ajoy+V9ohukIVv0LGZz25uM20rT/HsXlrsLnvLh7vMqJn07Fe5ujA+wfrMmKJ13iM1+3OaxGB3vE07uLyeNv8TrZoE7z0yGSb2x48av8ynPENxMCA3kca+NCNBsBpfVCDRiJXQVeVy9pvuDvhAVrWB/okhqIxGq2TDMaN6INnMd4DuVOrP31fjl32+9nj3Tmij3oHm+0BOnD758jdPVLs/Tt19pwWyDmA//SZs/L/e7dAhyNtIdX8XUrWvwxw6MhhXXbZZbryqivlb1g7Rs6cPaXpfFd33H6bbj9xB7gWylK4j9pl/XDmwjntcPe5iM8wJqyBCoz6P6SEPXX4XPLc4/Nt28i2dr5Y8Ow223GEN1hhjTnW+Sfg3U3zKTE8nyozZP5Lpuz/tsnA+LHqYbRq8NWZdpmnPecO2M24DVMy6R9VsqiheHyCr0CDHkWAGxsP4LL/jhB2v+8D7YUxrps/EKlBnohYrtPQm7icMz3ecC40ybI2yLtwDuVwMyJlH5+xpjjPmZT/bJPxWx8r5IcsBT3Pdf7iBTXdUk8H2V/6oNxy+FDX9znzTTYNuWpXftnhL2n6N9RWOLi9wFjjP4vNt7cvCger510jeXiNA1fP1ZO21PYZ+aXA03INVLTSrch/ZuYSDnmPHz1W7RYK+ZqxN/Ra6+abbtYZ1k+Ir4EcJHRWx8N7QReTrmNcg2/MZZ04l8QAOfTow3nxYtd2WTB2jfO6ycpq/RMx26zBW/Ko49frmJ5c5n3LZNIxpJdhj5kn8PtPn/hLsj5snzBG2Ms8ztHxjD3oKus32+wAB9UTXmq0bVt9zust28b3HdZP3sefQU8X2Ys7195x8qRO8+LJz+fOnQct/g1f51lvBXooTdEW9nBONF2v93y+5nO9DV5m+JDd9CNC052pJviJ4X3QPmk6IYi2me/8AmQX+taL24RuvBbd4Fpoz6YAABAASURBVKXBQH3B+sR+bJrmfxUd9fj6lBjruonOEsMNMpmPUpr6UmF9faPyu4LsPsBvmkZN29AmHTt2TD4btV67Fvt0rQK7G6fp2X+2WUd7XWhb+u/9O6c4lg+iQ+vW9prOdl1VRNT5zHs7x7FCykyVzPoCxPEsN+quvfKuJX8n9X+Tip3YG1U7u43q5NMRHHZwB6Yn5IiQk4GTWovRJ5MOXxtwjFYOLicAw6+urtVJ4dSZ0/K32y+QnCY40g6HIlMWRCLI7Sx2ZC9iznBoMieJORAXJDcHmIVM6AnDO8luERBOIk44Huu3Zx6Hp+A8ayTHrvLglwWeCFZIgH4b1eHgmcGCeiLTcsDMnPBos5O1bafNA5uyM9vJLWchCIJ+68Qs+CBwgi7Ml8d4EsrImgRWOTCyzB10PBGIAdZPKmS6ESFfhnFxUnNZNjNZOxBJhg6cniRl/C1JyAlyF315jDEUEuI+HuugJRkENBqSSMki85MlDSLjXpCg/ZA8WK5SCu2MCC3vEvwVSlYbjsCP2MUyOkk0bStPDqfPntEpEpnlc9tNN96ur3/MM+q4pm3UoRcX0xlINrajN5Q99abt1MBfZEJNGkmsmaF3vevtet1rn6znP/dR+tk3PU1/8We/oH//sHvp2c/4Lr32R56v17zqufqhp/8XffmXfJ4mbSuPj4g9vqPi+v/0I7T8V/uj/hRN+vQr7mxwLeRHfnKPyuMAn9ZXos/MrLKu4k+f/zkP1VO++9v03Gc+UW/4yZfoR17xHD31KY/TgcOb+pG3/IqefM0r9cXf/kT9l+e+RK//lf+mT95yq6yPOYujbV48OHbsO7ZHi1zWjXXoekSooS0i1OMTLl54eNITVx1DEn7Wk75Tb3rZ8/SQh95fz/nwL+mH/v7N8t/WC4QYjZxinptSZBkYKvuG+8MPlKv/6Zd1t8uO65se9WUq2CehWYCPWMpvO7l48rQuQK1AD777sIcHud38mnfTM7+2P+SrDrMUZUkZVlyeXPb92WNaZCmZmrJoYIAyQ8vxSIH+K30mX9MxbyWLUSNTAm4Yqe06BTRKKYzPeihXwMvyrcKaX4+PQHJ/AhjqPfh3iDnL17NoFW2VNnyGQiOLPUBqTnG7N+ULbJKmBX7rNiKUmSpZZN2YZpZS2zw2QuSHDhytIsApyTK5RIR2kdsLjIhUBMB8lrwCB+yCBY1p2+7WrePJfmQf6skTpmE+naPS4xnjTwSIKKbTm+dMFfiKiEqHn/XedRN5weG+roXPrlVmVNjql+RAjzcPUkgUUOjTrywp29W8in5xma5c9xCsYBnvd897yL/143nA/S7Ga/ye3F13m4eM5A0/G6/7F8wHESHLf5A3/34Zu7V1SFPmkVMnT6nJlMhbX/j5XwD/qXPnz2nkebSCJEUYq+rlpnqggZzJuJYcahm8kevwJbcZ8MjhozrFoigi6njjyv06/BmmlpBsnwF6tov9ybCFmHI/Q+BllGlE4AMwYNksIx0yPceCcdin/GxY3wFVFnweXzQu48XrNdAB2WqnUCC7qCf3Uf5WuGi7/Y7bdMMN1+vcuXPgCFpCvkb4dC3dAj+lBT/4zNPfvfvduuOOO+qvIH+Cl+JnkP/tv/07Os4hqhfGI3DW+ZSY9DxqHiNCEUu57EeZYTKSdeSAoC8iZNiWuOnalvmileteDHrubJtWnls71hIl7aspXwGupJS2Qb4i68jtnt+tZ9vR/mG+BuTyHG1556wjenxmTs5t0J/5KpmVpnVdItlQtOrartL1GqTD943D+sVlkcl8FHjtGLfkNyLYhPT0hZK6cYmLauWvZJHlzAyV9PhGLTQKPBi34e1nBd8I+q0e51Lr3ia2HFmKfM399yzZeFrOXfKU1yQzNiPOGe96zz/qh9/0i/r2Z16t733Zj+h33/UuPeJbv0Df87qn6OVvu0bf/eLv1GVXHQfNCK/aK6H9yzUXaflzwK4jDFh2qtq/zM/IQyKgZagF3i3j/R52Px2513G96k2/IPNnnX33N32dDrI5+t//+8+1tr6KDooC+PP44BRZ7v+AB7B2nOq+97k3famGPutBXFlSEfiR6+jGse75NiLJLzON+JPz79bWlrLCjdUWtvkMf5yiozn29oZDMDNjYzEgU8c6arJXvAlym+UwDs+tA35ToO0xkK58gZ4q+PEhy2+/a/DRkgW3HtSTl62bKfnH90QO/8bGgPIafFzcrdkC3siUN0L2U/uCN6cz+CylyDZe4hrk8fVgnbnIfDn3mfbIi5kEDyjrWkwplbZF9gVkBnnuG+DW+ANaHTnMPIn6iB6sM+tyVMgf1303rOESuJLYKUJJR4yqqgCaJ9X51PRLoRcYUMpriQG9maeC7AO2cXtB9izB4cBUc+Ydx3VkqGmbqjfzM2CTCGMXsdGoXjxXvWVCGyhgBpBbpgHcA8+uuwjYEdqO/SwFvCNlUPCvfowDpICBv5PjzbgLsNap5xK6laXQ3yoimVd6+QsEUqDTUSPrYKF3IYu4EpxBn3HaD0f4cVtJ+LXgwAh+fRNwgj/5GV36pr0rs9BMI89ZUqUUBfoJ0FSZAB7AbRQDhxr7d8ttmhEM5NPzYiazYIeopZKDj4Rf660Fr7gst/NfMjCTwUmjP1T53MmLm5BaC+JoRN9tU+qhurBhU1KDv0FYGq20nR7+0Ifqfve6tw5zaPGrv/JWvfmNb9bDH3Bf/fSLnqWv/dIvUpai0jTKTEH2ThoRwfOyIKYEv5Y5wm08oZakXhjf4cO2m+PW/gtwxZMZylJkGY0jIvXpV0TIdI03S1b7iisokJPXIQEOP+6yrxqQ1fcF8Wy6ro8gzkhlZqUJSkVELXPmFY/p92LUdvE453XTM17j8kHHjIMV5yTf7XfO845r9zelMK+0asgpEYk8gwZwigvysDreyXvbdvA9l8ebnunv7OxowE9GikIyrwyt/Ppw33RNc0A+l4LtLNcAfE9Oiwg1xOSSflTaA7DGZRoBsohQla3y6Bapwa4lS6VX68jhu8d4/AB+mIe3njJUftxnmU3f67yCbw2mJakhj5U9HNbhAn8b7cwwMloR3AGrn/0xsFWf/aOURI9d5cd03eZxy2KfGmVfcXstDHaf61QVEa5ScD7/hOYIIm7SfpfAQ1lgnwW6c8ksilgCmO/MrLIOyF/HAr9/p/qvPgOyu/RVVqgBaB57fHDGId1SB3tDIPFX//AvOnzkqFY4Y3Cr8/cc3/I6x19MmlI/cOCgjh0/XmHarmOdvS0fsp05d0Yz+s+zHr719lt1G4ftLfPzBmcdzm3nOcxt2hVN2NdqT6YRGU3DUpdMznDOa5d9SkQw5wxaDAtNyQdCT0F/lFTBpi1+6rm2W2nrc1daUNKXBd3AOXKiNOr4BTqwvLZFgsP3gh9EIDCgxu2bY8K6cqv9rO1aVbwBXnxxwv7F45pmSaNnT9SD2zaKCMhRiHfnEtiF9qgFeh6BMX6n+B47WP9tNipZNOOQ1X3myWMq/UyZvuHMU4J7//xFXJnB2JTvCV/nzp/XGQ59/WLpgM+sOPz2vOrD7ikvuB2fAFeYG2/6ZP1G9ubmJjY7qCl5aYdzAsPsUjd981H5kcgFCzl/bG5s1DXDiF+28L2Gf6xzvubD4WOHj+meV95b/j9x/IUhH76uch7nb4mbpzOnztRzMOezAGdEyGvxgdjz85QD6hFfLpEqTaJHUQL9DaxlLnIgu1Hz04w1ln1xGHtdculx+W/Jr/HCwIfJF7cvyHtL23JG3izoJQLs+MEEHz3JeZK/Pe7f2ChZZNv6oHiNA3znifPo0Hs7r7E20aFxrSKf2/dlafCHA+htguxd1+nQocPwOFYdCd5tsxFbO3Ym+IptnwWZSkF3HKYzZjLpyBG9Tpw6qZZ1os8/J8SIfdt/Vua6j39ct9xyM/l3Wg+9zY/XCl5nNm2jAT2d8Ass1uYjsnk9at9u207WHwzJ5z5NlPqnONexg7/9PgBr2luHtmT41bVVdCxZB85G/uKv49V1453AW2YYHSqllQ+kNWVdbV6mxOic/OF8YN/0Otl6t185p2SEEtkVkue3gTUO5q715ZnstPrfwYNbMh3dxVfexfT/TcnPScp2oo63Z05ANcD50TDZrhMAtrIXEaUUzQme87w5usjbFG9UdzF4x8R5jKRiJu1cNtoWByJ3v+LuMj4Hix25wUH96zXGYzgHQkMgelxkyk7oux3Miaqz00KzKa0+8YnrcPqZRgLIScVvZiKiJoApm61dHG6FiWNzY73+epNxeIOFX1cH8rimbeU3dObH/R3BZnlcLMMKAe2g7qBrvl0goUOHD9fk4Wc77JSFKV4v4zbv1p/xlyCYkSMy6CMi3EmJCBWcvUXWkqXWJw2BjtMDCqqxLnoyxTWyARjUEWAuAUHrZSS6CmMTPFPeFjspoTDmjEGZ6A69BKMbFldd09IFHrL8QJvHD/R7MSZ4sY4HaIeW/wp4SzaKiPpWr5TU3e92NznIC/huYFJ4w0+/Xg/4jC/Qve/9WXLyzEwZpw9enASt61KK3I7raISe9eNn2/jP//y/6dnP+kq96y9+UUcPh170/CfrLa9/md7EofX3Punb9TkPf5COHjkk81ZLwJsL/Afl/68P4yp8HVh/1Mf6g76xVvhBXaLfdzMrX/RSjwiZj4zAPnxoG8hQ1q8XWfe4++X60i/+XD3vWd8j/8mZX/zZV8lybC929Qd/8Zf69h+6Wl/6n7+nftvwwvbyrSKY5QnP/mIdRcRSX5JMJyJkXS1YODgeF9iILhYJvQboL1gMXXL0qH74Wd+nN77iBTq1saP/+BfX6tUf+G3GpyKiliyl4rV9jGuAbzq03U/19+c+pid843+sib1kMi5MopYlnIjZRaXnRvMzYWLq2laFhY3bMkvlyTgLtAZ4m5Hs7ZNUFRmUIgW44NnfPl2wsIkIGd44V8g1XQdO/CsiFBFyTIprDi7z3qMH4yollfBq/fXI4vED8eCJI2iPYCwK7Yhb99lGmUXGY75mPuCAd8O6P2JJr2lbLduW8aLAztD3J5DB461zv0h0vhvw6YK89m3nnDmTrCfLHtnMu+H3MTjWco+3OgbFePyM/LnLQsq6Mg5/EyIi4F5V544j296w5s0+4BjzG2yPA021zwLdmM9Vcp790XK1XSsvxrKkRan6HPChCONHuHpXzaOeZHc5MDJgwqeoRIQiQr46bF4SPDza7l5oWkYXwa35c7tpJ7oaaYOgrDffDWd9ZIQM6/G+u934rbMI8PNgni1r5Wlnpy6GrCfDG84vHv3rkbvk+KuuukqG/cTef/5iHPe4xz2qX/nXZRdeUKMkyxQRKlnq4jAzYIuciD/26M74HYsz5r7p7k7t44dM5+L2jkVUMl5c5oPbnZ/Q8p9lMZ4qGwtfH5qZrssSGK3YTzOXj/zs8ZWIwIZ9zQU0QRbPhmcZL30R8Cop8dksRfv4TM+FAYowzFj7oFKfS2bK2DqeAAAQAElEQVSN6wd+xmcocpR5s18o5CFg5EOdn+rRw3zey7E7x49XV1blv9l5jM2d9eLF5jfwMs6ym+cpc2xEKCIqzRp7e/WQarv2rga+V/AfbwLW8M+SqaDPxTpdcj6K4ZX+SFyNxHXbtMqSMFs/6GfOqJHyaR8GmadSilwsh+/2IcsaGZoQB27z/OU2181vwseq53gW6JNuUmPFucJ0O/h1/LRtU/FKoQA+S6l3K7A0jbIsnzO5R9IXgAZ317PWzZ/j07odseuMfBYREjhtk13HP35gvc5YS7h/F/3a/71g7vGlRe0f9Ffv+Sc9hZe43/aDL9Tzf+KN+tN3v0df+t1foZf/7ov18t9+sb70m75Yl151ifavhGdT8nOYPx4S2hHWupb6hifzJWLW2uUR8Ya94haPppcOhisi5H+ZoZKpp7/me3TdrbfpZ//b20VX1ffTH/9YXfexj9Z54QJrwwn5fZt4Pc1h+/WsHz74kQ/rff/yLzp6+IjEYSLuKfOK2TUSI8bfYH/nDK/Pdna2VW0GgQa9n2CD5o2F14yOt8OsyQ4c2FLTdrJdAr4WsF6w3/rmuuwPhrUP0Mw6CbLkQttkgX4H9JtZ2LBMKx9ZlnOafcH0hG66PZ9YcMhgnrIU2bYj/lqod9AKdLIglqRgzbaiEX578Lvskl9dBuQbKVkaCTgBo0h02cq8ed1tWokMpt0abxTUNIgIheaowthCXDWTVt7U236GHSuG4IB7UfO6+cosKgX8lBEFL5DV841l97P1N1iGBAY+EhnEFZSKzkxRH7G/44sqLNMbIdNs4MN9wVjraQSXcfbcAZEAZagyiyJ4kK+R54Qv5EI/pu/WFtsaxPhc3G7b9PBsXzD+gq7No2kIdG73mJJFftbe5XbTNc6Wud34/Fy7qXgPYvl8eGlfsmwVxo1GGKmgVL/LRO+D3OzxIzCQhp1R5k1KN9O6pyyeMDE//Rnr2JGDiJ5GnhToOEtR+F9IBd4zGymCD4V+7V0jY2oV1HRDIwSQskATOcSVJZSMyXCb3A2cB8Ai3u5x4hppTYX2nwf2BLWOX4yUGfPtve91L33WZ36mRubFrhS12HcgLyGEJm0jf9nqhuuv0wfe9z699GU/rNMc3F371P+q5zzp8do6sAnukPmIiKqbHvsqVK9xj9+RpxF6EaHMopF2l2EvJqfsI3fgxblwwRxu2UbgB+DEZb8QsrhtmUOnWuAjA7Qa+C1NI8e6DywiYp88I0e5fwSPvwRU8VD3s+3oe0QYsyJCTdvCXzJu+XFc0kFbUde1sv+bTkFPlnnOes787uPa9zvHeqUluIYeqJUlq368nrHcTdPK++oFeh+QtaR9rkc3A3lpt87fxuv95gJZG3gLbF4sbylgXuJ2xTFj/zf8AL0GfdR2YtLtEchIewS6oZh/w7jP+lzCYiU+bm/aRoax/AlfphmxxGHY/QJKed4c0KDxuBh+ynxm+V1vkNM69D2zqMYdCBp4rAVZbAea7vwENes3YknTMlGlVbjlCLqQbW7/9ljf5UFaXuGHoO4ycr/zE3X8iL7N+36B/QpRn3nw3XZdwi0RjDTyca+MfgBHLei43t1pevtFXDDtZjGKp+UHdGEEPBlnj79bb0s7L+Bv0Dv+5t26x5X3WPpcW5QlNYAosIXXZ9sXdzjAO0d8TmQ+fSZy7NhRra+t69JLL9VxDuCPH79EV151lS695BLN2QP529jei3VtJ5NfMG/NWf/aZ3Y5PB2JJdKDnBvXOdD1ecjgXBSAQ7cphcwifHOKbzRK2jyv9MyPGkMRFPzTtuBWn23f1v6ahi9y3wxepsS765alRMoHkinGG4ekQr1kUfKc1COCvNSooc2xY74d+xEh89HhY8V04FFcc9ZcM2LTMB3zuHm3nHTxGXmhKA7vyW3EVaDXyaSTv6088jLTOjLOiJB/M2UOnhEbj+giImW+zLtt51KaRg1rytJ2zNmjaqxmo7WVNa1ThlkvyzBhTWSemq7VbbfdIf+lB5+DuX0Af2GON/626+Q80tOGq0jmA32d49ztAx/8gHxQvb4Gbmw9R5cAqEV+r+FXWW8fOnhYx49dqssvu0KX4gP+kyRHjhzRCgfJ5n02nev06VMS+P1sHVs3lSZ7gXUOzY3P/HfkARISn0EHyfWrrJ8LOrbMC168FHRuvP4LErZ1RKgnn0WmenL7Lny73/UzZ87owoWLiBOcp63WvOEXBwe2tmTa9gXrzueKq8jh54jQhLOwdc4hrfMZ/gozmmHfgfjr8dmLF87zUmi3wmWGhJeZx9OnT+v2228Hd6ctaHifYzr+tnvTdFrj8Ns+fujQkr5H+mXH2dO8qGLttsM+cIc4O3niVI2fQ1uH5f1CyQL/a/L6E9ehbwZLI3KlVlYnatCZ/zJIQU8DOmixa4dN/TJhROd+keAzM/+nsebnIGtZw992223orufFwSG1TaMFeeEALxss+w7rYcvruLG8M+xuvRB2SKs6zv9vpn3Dck/xWetmFzkW6KhtWq0i79rquiIL/A5yvNvvHCur+K99HuXdpZ+8S6n/GxMfSCArbLRtWDuEHaXDMFM2hHaIiMDwreyoDqYVjHJoa0sOnM2NTYw86MTJO3CyVZwtlgWe/XenvEGZExxO8lOMfsutt+osb/1KZjW2A2qV4K1GxgnPsTGbMklv4+ROYguCdsai7yD0TLsQIDOcaE6gecHiSWFgnB3S3+pzIDu4nCCnwDnA3Z8lK19t1+kiTssD8szhUjINw5iucStU+yKiBuhAMt6FJ8vv/gbd9CRkT5CuO9iShFMorg/o04uEUopK0yCngzA0h5+uaxRER9vSR1Lokc+JwTpogW0o1q9/pTUCRuAwuQdMFWRwvSutasA3xUNlum3TKtCpZVkQoBEeEXJwUlXSp0iVkgTmyBvqoQZaBHAUmFTJopW1FTWZUBUBv6V1kutHP/QREstRfd3XPVUFmUzbAD0BbFqwpsigiVRI8ssIlUz1i6n+/M9+Qy943lfqb//mN/Qfvvrz9YbXvUTXXv00feYD7ycnmQTOIyPCaP5V0f+7K2j8vy0hUAH0aZ+gvl+Q3lVa/vVnf9AoDfiTy4gsAwYdSJa+j9Sta9vW9SWCEXqBvKEv/ILP1o+84rn62Z96uX7+Da/Qdz3+G3XZFcf1uGe/SF/xhKfqJ37prfrQxz/B5L2rbb+95iDCk6lt3mA/03TxBCOuOcl0hAfBsw9g7W89i6MF/njl5ZfpF151jb7/Cd+iD5ab9TV/fo3edeIDsu577D/Ca5aiQL8NPmWZn/GeN/HG+wp93kM+s8poGPfbBpZPCruBZtCNCBlXaxzgMo4WPOIyzx0LE/M6w6dLpDyZ9PiDD5gH/N88G7/9w/oz4gZcvkNc/nt1xpkZ6C61rC/9TlwN+mjbjppk3iJCxm/cpm+em7atk6snnBbYEV0lcBEBfmRhtPnzZsY2y5LyeB+a+xBol/zmCdsHXMbtdi92GVbhTKdH135WiE3RgsXDUPlw+4LY9T0i6jcFLKvLgP/YXqI9c08m6sZTSiPrznHk5xFdXbh4kQXIheoTEVF1EYJ/9B4ARQS2SEWESskaN82eLazvUkpta6vOWsa3qHnplwk9cTFUIKDwCRf/UIUTV8SSHlVBDNCAFrlLIVEs0wg/4hrgObNQE3qyPvpaH/k5YoMFOhuBbVlwrJPbB+JnRCe2hXXuPNujuzm+M9C3pMDiFx5cT3SWVEqmSiYLolUWeVvyr84++CEP4UXqATiSAr8Txf5heqfPnpZztfFvX7ygHWJse/vi3rdzdrFbj790WmGuiwjxUUiIm/J80sP3YV4Qb+MXIzFXO+lHFBV0LAaYt9IULfWPxHxsT/sgoFWf5mVZV30ekJ0KnxEUAR/kXnQYCLkf6x3zkovHKcQn/hVN0TKiW9PX3lWyKCIq3Ag+0OEHnVZZhNsXCnz26BkQZUphgLCdQ9ZZ0zVKYEZJ/+ev/ko3fOIG+U99+D/Y6krqKz7/EehloR0OQDw2AsaAHa0Q6gWdWLYevdm2EVFtNek6JbRG+HVp8FXrx/JlpjUrzyEDtrfesySx1esCNpuTe2asF3ryXAR8IpfXIF4XmB7kdRGbXsS2+3/ayvgbckFEQBf83G2/0XxWauKylC7IQDs/l/agRzz05K4BWtbLnQW7OZ4BVwTzGXIaxnXjB1x+XqBj5wrrwLnEPr6/VlgwxjHqxf1Z1jbmu+JDDxKEXeDXbH4E/b/iDW/Ri177Bj3umVfrG7//Obrm9W/WzlroC77ji/Xjf/Iq/egfvkKP+Op/L9ttqPodsX/KOqwFvUemIqIW07DU1rULQqsW+TIM96CJm/myXAxlrDTQUAt66JFRCiX4xfXd136n/uCdf6GP3/BJnkIPvv999Jn3vkpv+823acEGzDajA1/v6ybIcj/koQ+VfcB2hGOwhSLCYBqhMZvPNXC/cOGCfHAwJz9Y/z06LFlU8KPBSkdZ58+fq99GnuMn1vmcOS/NGzx73brLBo9qzdcTNphB3wIbWxcNecm47B8RCX/T6uMJLw1+ZDxtN1EkvOGb1qfnED97HqFVHThGePGLpAObG3LxhnLGWtX5w7KYh1BU+Xrk6pgzd3dnyDjWYnu1bVd1NMPve/grpdQYLtC1X5dCDkaQiESvC/SEvYlZr2vNU2ZRw7PhOnh37psh+1JvA3QGxgwqjPehQ48uI4L5utjAbL5WtUo+TAXrUn2q8Gz9iCtzn/ZQ8aF+WkOlpDo2wQK3S/Jc+0ZpxDftBwN32JfAZx24lFKQsVVGcGgzk2N9AV+2ofO379q7gnGuOp5GkCe8jOiyR1eRIefPiARfo4iApyLrfgAmJNkGJVOGP8dBxYzcMsJQg66CdgbR1ys9du+5gI+hMi2Pq/D4nkCIaHSFq/XOj/oZOYJK40A20TtAI5QqmehCd14jMtCliJDhLVfIVzB3jfI4OlVKKimuG0GVGV/XElg9+48RXB5pnoKOAX8sUWqreU7TBsB2H+kzfL1Tr3TQ0YjeH3D/+1Z/biLhYaH1SatLOagL8vN9730vbXLI8Y4/eafe8ua36JGsHd/yyhfpM+5zT3k9V0pB98v1xr5vQRJugluo4L+ZRZYhjB/aPPA4kvMX6oizFluIy3fPEwWc1pFlGLCz/cE51b/5scuaeUGsD/jVjP3kNnu5XfZmDFfEkuZguUbV54jgjly0DUuk8lUy0b+0U+eRXVgaFRky7SxZ+ROXY9BxNULPeCMSHfXMi/Maj7bfst10ghFSgjsUFZdlirBtB5nfGCUeVbJQAh022LKXcdjXpsg0wud+MXBEyvlBn3YBogjG45fWu3VUqEemSilABrmvR46BYqKiHd7Rg3EvsLtC8ljHkOkzCN8ZZf4tt++GzVziM0yFZ+wF1qzWfaKzutaFIY+JiKoX29HPFSd9PTYT2EvJmq/sO8Zn/IYrlWf4lC/u4LEs4m4YrxNqnmeOuBzL/gAAEABJREFUWDAXRUS1g/2ZqlHLdY+OQDAqA7Laf6gq+OfcbUDjc9u/KlF7gFq2mob9xbAJz3soNe75gfVg/o3fOa3HT+2XtoPvLs7RhvN9wO97SkTI+GpBd6rPRdYjyKs9Bvj2n+VYLGb6h3/8B73v/e/VyVMntcrho+NF8No1Lft38hYPPTpx3jcvtuXqZJUD3g1trG7o4MZBHdzc0sb6hlY49F3lsNdrrwIOl2T87s6U+YB5CP4W2HaF+bJqA7sVgEYO0p1VSqQM33XAzvuau/3nT0omvhUq4EIccBX8eZTr4rJOZv5yIK+NI0OT1YncOaWt6Vr8oaF4tNQyqEHf9glYhI0RtQy1uE00DvAZkZxh9OSPFtqNnNdFu2FKFvJZJ0Brez0LIkc4FsUVjDUc1UrX8FJU3Y/IbDj7kr+UmZkK4MVVSlHCn+f4EXtnFPgaZX78RSgB6/x03cevk/cqk7bToQNbNKd2vacAN2iAHzhPWav0LpB/Dh48qMsvv0LrHHBXfyHP+6B0BHgkZszDxuamHG+33Xa7PvKRD+vv/u7vdCsvPHt8ZX1tXRHwvye/+fe6ZGNtU1sHD+nud7uHjh05pkuPX6pNzuvW19akIeQzCK/tSzbocaIJudi8QFKFvN22jQpri4bStU1dd0/r2mKuDh/x2ZDl7KEbyF4LfHitB0My31uc2xX05ti95ZZb67fD/SWJdXg2rvPnz8v5I9DNwa2DKpHyby4jus6dOwuPOzp58lR9MWDftk174n/AT9umkV/0WrebvBja2WGvx6E7qNR2nQ4fPiTL433CDueJLb4W4LdeI0MRobZp5T1/D76IVFLsG35Jdemll1cbnWPdbn34RW2Pbc6cPqtbb72tzh0dODewjfdcjeVkr2R+wK6CDi27c8H2xW0dQheuX2T/sss8NiVuHW9ra6uaoM8V4tvwPTbdZl5zvPtPRlkfqxySW2Yp1bQT/Huimp+AnZFb5+BaA8b6vvzyy1Wgbd5a7NazHp/i/9aDZT158oSmrEP3fUtc9vuIoHbXfvKuJf9vS90BMWKwahQczol4gUNFDZ6oTjvDkJNJJxvfScCH5SscuC8wsuu+D9R9X+Vwxc66zgLNfWdxzJINTt3o0KFDFYf77dQO9F0WF1McwQ5WSmoLmAYHMf76FkhRf23FznDh4nk5aA3fEUyGmbN4PnvmjPw2x2/ujvL2TjiN+bXmdveSXASORBRurG3URBcONmS0vBHhIUtZ2eCZvwGdOBmdJeAdZA4IT2aAkmAHGcYLoCyFJNWpcE/w2YEH8Y+F6kAx36blvo4gaUhc4nKgrLDJmbBZMZxkHqzvVr6Mz0nBwe3xpj3HDjP4W4B3IME5Sfnew2vCmHU6kCkHFgROHgMLcvct6B9pc2C72NZZiiJCHm948z1Hl2fQ5S233ETy7XT6xEmdvOOcHvvY56GbSU083uB58tolGUREtavgZUS3bduil9Rb3/oKveTFj9Ff/9Wv67u+8zH6iR99of7r478ZHK0C4Vxciag1Wv5vPgapxT8+Hc7P+2WvHR4Qn4dPa7cSXUyQnv+fPoavxT+WI8Lj6yOaqnTqw7Jz7+eIjl0mxMrXfs2X6NoXPUM/+WMv1OPRwTvf/Q962iteo+987kv0i2//78pSNMeWHmrbRYQyA71bhwU9NvJlOzqubEco43vQhb4niW/+mq/Uz7/qRfq2r3uUXnfjH+ixf/lqffDCTRXGflYyZbbfc/pjOpHn9dLvf2K1l313BIfxDtz1aVdQT3gxzIDf8GgUla8FSXvGYcI5Nq072H/OG3AncC+mSqYYJvd7rPkr+HpEKEBSSsLXoORuP/WzMJblort+PJl0bSfrz75UmDDE6AV+bBpZCo9R/dA4e3JOhGujfEWEIpbFeBeOE+Szz474aM8kXeH4QbN68pyCB3ZAmaF9eRMc5jHTMoWcI7oWu8DPiI0tX6YHarlQAIX7vRhwfHbkph7eRohEBHLbcgDxMU5VokIXhVqg247Js1VEyLgVUk8uRj21b0KOcOnaTr6cC5wDp0zYrpcsbvYwQUwR4aH1XtBZRCoilKWAb6IOfBHAwJ8Uoqp6UbGeBnSloIX+GbnZcvCkAdlrO9gNFxGV38qzATCDYV1M1wdmPTaw9AmsUdrGDNcKMbLBHLHKAsNyWX+2ecsCqmlaLRcKrUzv4OYB+VfqPvTBD7Lg2ya7hvxnCiDHoufWuuj2AsZzluW3jiGnShOitmV9zlQp1oXRBnYtStqWcKEjR46yQR1l+V3ElQkCBvPTbMty08wnFPQNxMhi369iqVPLPwLNoyJCWQo4h1p4rG1zDteW8TSrv5m1w6LbvIBVvlwHBfwMPI51bNV/fRrdRS3wE/qDKh/PzTfddJMiU+KF7qi9Dvpqlccs9PHs2I9IzZlTrrzyKvk3Axp0//d//w86fngLvH3dNC/sh8BHBLor8pXgH/ANj7e/2wft7z26EDRKKWrxVRfDm4bpGZdzhn13Ru6wj+/iw8axIBZHgAd8b0HsGL/1aFxN20C7AWejVeZMv8D3wtIxMeBfhrHfJDyqXlF/wmK9C6YibJsB31nqriBrlqKIqDnLPLrIF22mb14GfN58jfBl/e6ynvAaxHnP64Nd+PeQUVF1hjW0zsI/S4HfTvbvEYBA17aLfyvHcrlNIUWEXv9rv6UfeOVr9L/+/u91a27r8odfpW983jfrJW+/Rt/3mifrC/7T52n/quN4KFmUhZxKPSIU3I2XqiL8JPl5wCZLPdDmdhfDCj0YmQvPn/os4QYGLfDrwfJTt60MExl64Oc8QAfvcUQv/PGfwX9mNIde8vSnaCVTH/vwx5Xc7Qu7bMysoy02Gddddx0bp210Umrxy9YOu7bMEYZ1jIKo6iuRLSI0QDfcCK9z5krr37kiotTWwlgBm9CzLqRQ07WadB0jLN+ylJJ17VEyNeBn9tUdNkUXOTCaMZ9ZTw28QFIDduZH9f0BPzT9AG/mUt8rHFakUg3P/oKHeYCKLKv/szP/BtSMdZR5nxFbnnsGbOAYERcigX6sxXX7h/247Vp5jGE9j7hP0G3aViVTOK4igvmmV0C/a7oqC+bRyMbf/inoOC5KJptWcy31yCu0gdkYF+Ba+rv1b/kG4tu52DA1V0NqBN7Fsg3Um64V6UTmz21tSzwi/9CPGog/x80acVlKo4iQrxE9lkw45QlhQqOSPsP6G1zGNZh5wK3/sdZ5ANw6iKBOcS4YGc8HX1sowOnnqiNgR8YN0Gqbtq7re3w2Amr4dSkIQ908C3TiGkA07hUeZRhA4c4aEPnWB5TIhV4IIEBClqUC1KclnPGFwC9RTUWYwFjvllNcowdBq46Azwj0Af8DdnJpmpQYN/Js/zUGAd8jz7hfeBZXBL0jFT6RwbCi5O64sQxmxbklFdhkqAXQ5Qe4iNAIHfNUSlHQ1k06veNP3lG/rW4eDx/a0mc+8N/pCx7xCH3Wgx+kd77jnfr93/k9BYdiL3/Gk/WMJ3ybPEd4vO/Wo+UwzoiotCKSfDqT86Pja5d8abixym+QILZ6zZn/puSHKeuLHl3vcjf8NgcRPhCwqDPiyP6S2NH0hD5H9BEKFWLfsvtZ9Yr6089mxXcX66jyiOwRoVX2rSusfyZdpwa8jgHzuE0u8H7KY0wTMopY4sxMNfhXorNxj4e++pnwn1KLYUwnIhgn+TkkNZm8gF6pOcl7SNN3u+kE+EopQKniaIl14+jgbQU+O549piCrebTOPFfOyYUli+zzHmP4hK7bIqLa3nGzy9xkfObFz4Zt2gY1jurReZZUZsi8WN/17gocZaaCfz1yulgntlXTNCq57DMvLs5xpRS5RDAqwMtz+A7+Ql7wOONs206+R0Tlcx+v85Tpo16BoRY/z8ih4sk5cpVDKevF491nVl0iGEERV0Twk487uAX0Ga4B/7NNaeIT2gfjAX1ItMiwPbkUhciXUQzEYUTWPn5oWYC2DpBRUYfTrnp5jGj0uAGCfPwIylELdN7vFfdXGQDgo4hYwjDnLODhwIFN5f+Luj8Bt2276nrRf2t9jDFXudcuTrlPclKZQCAEIigIQgyFSKWClwtKYUUkKoUSBIQoKpIrKEKoBKW4gMX3vu8+77vg5XqlMCjCpQgQCKQ65NT12WfXe6055xijv9+/z7X2OQnw9PlePN6xZ1+9j95bb3VrvY8+5lq7hK5xSPf0xQvsd8l93C/wi62dnXaIOAw9/rytoes1oFffg0TO6RHBHnrgzOW0XvKiF+vWW26R1+EwMZJ5RqrAv3Xpb8M6fyR+NhEnh6yJXgvML4xpc1UFjYlnMTdMqy+dZuBXxKn9wLTFYI+PLcgtxt/3PXQ2tGaMe0TMB3S3OPgHFF5nRYQci37TO3uhAy6xm+lV9C9st4aGiwp6kpBtS1lKKzuc6fgZbR6rElxrfGbkBcHG54rMg3VtS1k3EzyDQrYPE2T4CK+Lq/ZCLBks0OGxsO0brPOBdb/rBmJ5r9G+gV1m7BTALtC/84j3OtePDqWSQsUqXdfiPjNbvLX9QimNXmbRxUsX9WtvfSs2vq7gfhu7Ps1LFf/J3jV6YjEyy42nJ596Sq/6/b9fn/RJn9T+ZJBpOw9cuXpFBfreR5Q054G6yFLYeUGeO/CfGLrlNvnv+J+/4075/vydd+rM6bPymr0mD4+8OJECXrckahTTcnhI6DfB38ndS3jqF51uu+0Wnb/jDo3YxV9w8jpy5sxp+WDbe3Pre2Zsjc06fHSP/fCtt56TsG1aryh2gT6HYZDxjtjK9ino5vr1axwEH7Uzv5657h94CdAP5J0InTk4rVvOncVvJg7jr6hjTimps6fPtBdK3tdNxNgR6wlaQNfjRgZ0s8XZpPkz/BbPnf7T0SPPIT10zC/o29697zt4OJTvfabYERcLePB5pte1hgPb2n5eM5yTtna25NovhBVSZuiIPeY2+yLzlJlt/1vgd0V8daz9ftFwA5gq6QjdFnCapulcuHCBvd4aX+vBhQ1K3/zYtBfI4T8hlcSfddPBm3H4hY+/qNKVVA8umRHBCzQjAl2s5T8r4/Wka+OMwddEjpeMAeDn8JPPIe33O+kBJ5tIPD60cbK0U0w4qhOSjTiS+AeS5UzCs9MnBhsWi/bNORvVznqKtzp2lC6LnuSt21XeAk3MO3v6tG699Vad5fB8n7dpFy9eJAnMskMdsQFbkxDtEImxO2jsc6BiJ48IjQTfxEOCYfy3lNY4w1133aU7z59XPwwyL0uCyQHrAPchiTwP3o1vRia/wS04mfkdOSQszTF7BVoNflquru+aA/bdoAiSFAnKMhvHdTZffgPn+yUvBEZ4MF0vLEe8cXYgl8SBSVYVek5QqVDJooiQFOpw6M48wPOMM2+TTPt+0RZIB6ZhFgTjYmvQgjdbhl+gXwRktphfWh1hfCLoQknbOP1QVUloIYFZssxDP6jve+Z1rRRkLiWBAGidmswAABAASURBVKoapmoNv6AAvpKwZsYk28H/4YOTg+16Gtv9ws//oj7swz5R58//PtkO1oNtEhGKyMbHxk96FvpO//hbXquv/qpP1MMP/rK+5HWf2/6syqd98qu1Q2KIYE6jtPnhu9q43twrqJ9duH3m44Fn7tSAT36Ky+MuNH+vD3YV81ABP/Vel2e6nHQaxqUBngxQR+IfJ0Dcy/w3vHS6ZlJttSWr6HfW2bOn9el/7DX63m//u/q+7/4GPf/u8/rxn/05fcKf/Sv601/xdSzAs4w3IhQRyiwq+EtCKyIVEcBMuAPIpZv3EfBC1x7+9NrP+Uz9r//kH+qOl9yir3v3v9D/+PPfBGe1wYq4/bpf/2H9oVe9Qmd5a2w721ezFEVmW1BtVzArJNn3kn7zEBFyO+BlBs+MbC038HAtLsPThQ+Nmu3/9GUWOS6PWDgiQlvY3j4dkSqMJXUFTgpobTW/0/EVjBlPRMg8zfi2c5IfvHx/DNb0YbiTHIJyFPwzbfupN/5CA1mKOmJBjHn+jAygViBPZZxuRYQ8L0tpvNh+EdEWOOcH/4czC2J3oCyRyfI79iyLdemHtm02v46pGb2ENpfxzOjE9XFPq0LR6kJcNrzwt+gHdaXXRM5sfGcqIpSlqLhwX0pqczGfj/FW9GNdurYONuPGsGlZ5qY/8uSSMrFJHsmPlsEQFeOBiqZ9CY2c6AfahjFu2w5mgDn+0Ol5LhHMprh9PCp6YKUqIrRLPjOevuu1zcZmh7K7uyPry32eA1iDvZmzkHdrMWALDncsHzydZnN17ep1PfzIo83P2iYW/UUW/eIv/qL8G1NXr12Rfcs5NdGX8RVwDejW7QH7mV7FJqa/BW/Wv4vHPeZflwxZF8QkjHVssNpYlSJC1izNxkNEyGOW3cV6qvDqcReAmZMN1n5wwtOIjW0T9xkGZfGpxNDEhnppEipZNkP4qKm2G35MbOxnbCaZR1OpKiW520D94i/+kt7yll9tvuSNeEQwpve+6PPM0lu/VRP4vNk7wxp95x236/5779Of+5OfJsuexEkCbwSmk5lysU29TnjT6XZBT8GYZbMNim3DvIr9LGeFxoTePW4/9EG149R4I8gRrHfOO0GHYU3DNbfE4SDbSOCy/KZTEpmZZ3hU1HjKUqTjvkqn9RQRMrwCtSK0cUaEshQgquZjnIpUFkrSD68r1nrrT1zhydQjcWOeXUb2JZZnBnY6sTlt+6VpeBPsQ2Fvut1mevtYFxCmHZTN5577HtT//h9+Tn/kC1+jb/qxv6+/9Ma/oM/6kj+ul334SxWAmZ51GrGxOV2tXzQi+GE00HYVEUp0o/e5IkJ8ZN5Oygakwk4Vo4oMee6EnSb8zHDiMurqGkiPZYSsq7/8D/6i7n3sMf3g//Jjm1Hmvf7P/xk9youeA/YOlhXVtPVljc9fePrptoe45dytquiyQLWLgCZF0sx+T5GNR++vSsEWINjggU8Y8V7DYx0PKRHBg8jYcDHU2nSpMmdqZZblWfBAt+BBZMZm9tOGD16FPJmhfhjkXOA5HXmqY78GO3AXxORsMCWIu0j1jHX4+hb+OvQD/alCnx9wbG/ngxna7ivwDxJFhLq+kw8u3BcRKuBgQFmQV9LIvtJxZDojuhnRlzjENvEZXn0PJxt6mW3+iv1nRDBb9Ica39x7PqKp6wv9qQW5dDZPxfqc1XCxTiV4jN803XYpwESEbHvrNEthX9fLl8eHvlcwz/mr0hkKldKrZJF9nZkmbbTgkCb7UeupTZemLS6es8VURQRwVYV8scBO1p8HJvRhnJ5v/xfX2PSy5mHV31y73r6J5n2B84nzv/8+rnls5MC7x0FVwNfEPKar+QX84GjyOmsZzWhVyP45oxP7pfUREZrJDVmKZvzStosI0FSJutER93zsN3TJuCbwVzNAf6sBR/VAJuPgxJYVvMbtYlBZ0cC3uYwB+MyH/ohQRKjg8zq5jBe5RvCZ7gyOVEgQs63ddC4yeJaUZXKJbFCq+NfsAo5rPKtdu3pVt5w9I//JyMcfe1QVvN/73f9M7/yNt+mzP+nV+p6/8zV66Quer1LKzTIDY/6hqgj/lBL8I89ZI3jNk2U1DzN8jcRfBDpAxhHaLvYZ228CV0UG6wzRmq/M9JUs6vANj9mO5r+UbDxUcBq3YfxlgDWHOh7zPuOIA2aPSQFsBw7wEHMd/LtYF8brvYJ9bkE8F8bMdzBnICcY34Q9I+ihmIeITdvz7K/iXlweM07XE3Ka96DfxfgN1kO/IpNzeec28vrbyIaV2/i8nzf9/L3mufiI5+Mt9kv9MGifg6q+H1A3GkJBhfkT/mo40zSNxo+EvEXWlfvNX5MLfZtn5wjnsC325B637jyXadguBAGaVXPTbcg0Dm8catMv+mct4SsyGp3MVCuRxNAaMdhPIGME44yZnulb3oIdAzhxGX+jj84tg32B7s0HNiLsJ1XG7cNJHw5t8YzsOfYZ68b+JTOGPjyx0nZxOyK0odsp+Ccu1+GasYR/Hfc3HNpcjQ+A7Ge2U0Q0rJtR2tip4r+VOjyfGoDNsO+BjwCOnhNeDDuhz2M2Gdl8PO6xE/oejwi99R3vVnSdPuz3v0r+c37nbjmrUxyW+vzD+rAfJHCuKzTNa+k7ua8k8XlckgTgvhkf9jnBLWfOtS90PPXUBVl/pj3iq0xUgV5mEeha6cBXxZUhQWtjLzeD22BKNB9bEeuW40RXBXsGc+x/R8Sg6x5cDfcshVJdN7Q9nbhm1jjzMcMjt4ym6qTmZwvWrVJSOJU/0Bvb2jVxKDzjYzN52c9c4Ykc4LpP2KYkc6BVcmN798/0L4hxn0/ZJyNig4uYM49GMWPLnhjrWeMWpp2lfcvca/0Gx6RAtuX6yOAcBO+yb9hmfRzUI7d1sIDGrbfcKuO6xgvDIw5UC3hm6IzkpxX3xlfh5553v0v333e//HL+7e98JzlvagezwqG8zrq4LfiaiF/H4ctf/kH6wA/+EH3UR39M+5PGi60tBQq4xrPPtetXFZmN58XQs1cp7InWusSZ24AN/Gyzu7OrOzh0N4/b5AA/B+1QGx40usTB/5KXeFK0+OnBI2SeprX6vmh7e4Fss5K+64fXtPafHEKWNXOct5wb/MKygMyH+BGh6zeuMbfTqYMDcdtE8gHzxYtPo78tDvzPcD60o/A/8EakBvRonSf2N58+P+xKUYK44iBrdLlDbhz6gblbGsiRhfGZnOi17OqVq+q7HtVV2Z6XLl5if3Koi09fVKN96ZIeefRRPfXkU+iHNs+VXkPsG+J68okndYl1MaO0/WtmSiG59hnkNrkosMvuzp5G1joffvf90H7Lcm9vV7fdeltrz8R9j+4t+0Ss+c862WY98hXvm+DZZxUT/p8lderUqSaL5b8EjxVf2N5CNyhuQMYVeq74foU2Xe3v/Pvv/ftli/sW/YBf7jNLigh14LRMiV5LV5outuDda+4MnpJFHf0z+PTfwYWW/zvg4v3EwhEHMMNiaN8GcULGO1vQ970dddZIkBtmSeK0k9qghjnkjd7u7p7sQEc8mHZR5AP3xbBQ8M/sOmifJngvX72skWRzeHhD/lWHQ97ibJEkbr/9NjnxmFaXKf+tp8c4qPc80+wWvXb2dniDdls72H/qwlPy254JnhLn8QKcOFRkqpQiJ03zl9xHpIxDjO+RYLZwMG8c/Nax4op+mM4sJKNRKzY2BxxCjtRrip3QTi2uJwi6jQ6O5P7JDlo6FfAO6GgkgEb4WRNw/uNf5gX0Mt0CTxHBvKojgmQm8DrmeFPkuicwzNe2k8awTZAtlCXhZ8UmZwZFKLNQUpW5maGOOS0uGt4NTJWAnxq8GFxzkD7Bl3XhDfUEf04MXSk3F4U6hxqfzG0f5llm0BqF/vkP/pDOnblbn/AJX6AVC8SM3APBPgx903VXsgXu9etP601v+iv6mq/5JO3vLvXlX/L5+p7v+Hv62I/+cEFBv+vFgHmWIUyQe73v1fo94HIyGMxwEbXe95LaHD3rgko8c+umi3tcnxTfyzetodZ81q1OrgS/dXpy/176u9l53IC0FWn4iu6czHZ2tvU1X/mX9F3f9rf1ZX/l83Xq9L4+6S/8Vb3hW79LF1gM7L+Z2RZvPwiUdLtHz/gbtvNYw4etDFvoE9w2WNrf8be/Sv/wq79UL3jpeX36z/49fc+7flw/ct+/1+kz+3rtZ/9J/GtQu0LNhsbnYp9dsXit8JvMAv0erFJE+Eerbf9M7sV1LFtPku67Dv+e5RhghA+DfGgQj6OCfx0+n+CKCM111hGbdb/M8RyPFXgPT2ilMm9iEV+xqV+2XFTS/j/LsWmQiOCB+4asVx/4WSeRgUypfuhZYDrihBreShI/hfnNWFVJu5QCbNHJFRGKNr8ogl6K75MbPjJ+0+qZ11Hagzn5DMibnwRvhCdG438mH1RktbxrdLvZTNaGPzOZV4+L6GMe/JWSba7jzbQXw6KNVewNlMyDSYh789ejVy+UHm/Y3C/JcFRy/5p8tiL3OH8fkn99vyTnR0Qbr9A1vGFnNioh/oWaPamO9VhU8eFsY+6VvIBzq5KppEDaJFuJiNZ3+uBUy0vXblxt9xHBFI9RMyez0F9EJ0zXhqtk+ostArTdi2uPl7QRoVICH1jJ16xke53wWYHNtukoJbXR29B8eEG+6vvCvGzrzBb3EGowzofGkwkvbqCHAX1GhCxLUmemwWXfN4gha7Np5cFy49vu6/tBWbL1gUYuEcxl0sQmar0etcIOrh23DcBAEIowBgD5VO7XzVZHcs423Zk+Pkp4cbHtZvOArdxvNDrGcfvtt+sVr3iFFqytWQpypjwmrjguPggpmeCfGk8f8AEfoAMe5N71rnehy1lDV/TSF93NNPQA8ohobcsBCnGHfmrjZ0CfXsvMt8caf/A/4is+fLzOQ3plPkuXPH9FfjHcFvx5o2z/9VwX69s+ZRu49n1EMG9q9Cwrt/hdabSL5aMYn3Xq+67rfasKwYhQQZamQ+5NA0/Bf2yLlazHxhN28ZgsWYZG4nZCt17nxTWbcNODmh/M6L5SjLcyNpEHHFMT8zJSQRnpc7wbxrgyC5iEHxYwVXV9J9ijhBZDr4DuqbOnmj2Mp+kFHRp/YW4yHhEyXAUTrcZLBSa4P/l43O0IbAdvnq8G4FkeoXDvO4Y188MwFa5mdDSe7Bnc7z7XFGYpIkWXDB8Kbe9u6+M/94/of/upN+uJCxeVpegjPuSD9IoXvUD/9n/7cd15xx3AV125dlX+UwMdMn/UH/pI3XXXefn/Y+mQaUbPCa9ZErySffMKh37+xpV5s9zmKyI1I+uNGzda3qfJQ982euwpXfORFX6nUMs3FQDrcCZD+DBgY4PUhHyQU0VW+2D7YgdrRETg98/YpNCXmepKqmRq6IdNTX+Bl6Sv4gOWy/y2uEYW82zb2x9G7gO4wpyIQLZRJ/xN5ISIwBfXomJ971WTADSAAAAQAElEQVTYU1Z07XXxkBe6M/grcPajCXk6+zLyLI/9NeDD+CNC3ud20Cn4yrYfnHmJaFtGhITRMkOmaV64VXccJ6UUlUyZrtsRwXo7S9TWn7/t5bUagAY3ozcfks/wY8wz/DpfyUgpE+OGjQgq8EiNLhWj/qlmxxnZZuJlZn6W0gZW5AbLal4G1r2R8Qqdvh8YD2zQaeABNbJoIO+Yx4b0RA8l9RiHxDO4vSfwf/DsesmzyXK5bs8dxg1jTLXMM9Mr/EwqzPVYhf8An7i8p7KcUnKnY1jmgN+wDQ8jBVnN94StDAUgM4ImUYaybLcGzwCgzNgMeb5vZnQQ8j/uoB0R6tBJwR/ca95KcasCVZVZ5ftSJL+oqhw8VPTkvzGckSAHz/HePpkB2RNSArVm+A/8we3TPNj/6T/9uXrFB79CRzeO9Pzzd+mnf/rN+oovf71edMet+o43fKU+51P/KP5S1PWdshRZJ85RESHxgf0NTQm+YIra/GzoVq2IS+dauuGjNljrowLg2vxUeKogOimGbbIELUqBrulv85y0wAdawceHoZfZmLGbFMTTSF5fNT4qfRHuWzW6W7zI8f4bdPBgPqpMo2B7AIhB/KvvkTFbrDIVWSd1xFVmUaIzWFZkyleF54ho4wX+3F/Kxq8mnrcsd90AQo8P8pm20dh/F/hwRMBrKiLge0m9gbO+inEqVG1bxv0FBR/oAKEKroQP26HBMT6x5lQYPDo8UpiIpICgc9/QD41Pyysu19ZhIadYPo9HQIv5xk0TMhX5qwxjHCWLTHOGnwJvLm67CDoed5/jJoIOOltFbRjnRNfG3+NLAzEOKzL9iGPa2MwwLh6LsF5W7Zl/SU6cyN9tjH6Pu0SE+FBCSSOC+6RdUr5qkwlxfBP+oZaTGh5uIzdwlnGGvnXj4nkMN123Mey96TOS0MZvsfDmtsFV5huHx6RQRFCFQpsLaOZV1qiqGT0absaWBqvcWzc//X+9RTu7O0p3UvbZ+/bDsMEPmhE7X+CQ8oknHm8Hhf5N/mtXr+n+++/XPe++p/nRYgE8co/44USJEjpcHrazjvPn75TPTYznhDH7qn8Ta4b/Jc8qXs8q8621CLjPaPTXx/qPoI/JJZKfsYkdeJyRYcmzneVI9GqwFXndfHgsSyJXNlzOmWK2ywheF1RB7kuVTLHUqcvC/mhoZy2mZb8p4HAtropN1EpVZqjrC7z02uJA2KhN3/AWZUUeWqMLpqknpp/BwX6M+5IFHNAurousjyXnHsvjZyXze8jh+dT28ktZfxMH0IZZr0ZIVC3ITQecIxm/4X2etL273c7FvI76fAtNooNo9j9kP2PfWqFz62eXQ1p/MXVvf08DNsxM9X2vBx58UC95yUt0cHC6zfM33ifWx2ZbhCzwXErqPnzgrW99q0bkDG2uBx54QI888kjrc6x537PLOcT52+/Q+TvulP9MmNeBvZ0dneEwfEFO9QPYEXK3l1rs4b3H8f2ErjNDFUPN+Irl7aC9WPRNJvPjHG3f8f8TJU1ardFVHeWzse2dLY3TkYah0xbyzchgf1kdLuUv7fg3nHfhw1/e3eHMLoJcjE+t2fMM6HaAt+afvOA5wp8n9L+FLNbhjcPrevrpCzqFjk7tH2h3Z0/nzvJyCf4LaynbMTk39aXX7mJbZ3jmuXHtmmxTH+RbJqFL1x3+cAAOf8nWh+o+ALes/nb7VWJNXGfA7Zdg586dZVq0uLvBmShD8h7O8MazPFq1P196HVvPyDJRduDZZ5lnbzkn43fsm8bM5BWyOuYN8/BDD+vKlcvN5tevX9dFzohqEBrgGDjP9JejnnfX89o3+Z33fWhv/o2vKlSwzUBceh838oIqs2t9Pfu/iZizDznWzWdhLdBzfOVzTP/9Sr7YCUkTTkJrAt4GaMFCUNmpshRGQwMPxwUnzSgkPgrz1mxgvYGxY7TgJgj9N9B7BxHB6G+V7PE2foFjrzGsE/wuTlZICsli67d5/g8Bl7wZI6a0Q5At+p4gXOg0QX/EwZAD0U7moBiguTNsKTO1haPZuSracTK0cx+R5F10M2BKS1SXrl6RHXTJy4IrBIoP+83jkkRqBwOdLvMGycmVqWzY1sfJxK4v9QR4Bkk4wUcQ9vBesuNgZQ0fWwojwPknb7ZD6hi3w9uRI4KFfVJhXsHBUYsqPFdF60v6O2ROdDeSeDweEcqS8rUm8Gb6e2BsG6KO+VUwyII9y0GSwBu2dEW2wwD9BQFWEmaATmhFbNqeZ1gHvXms2LmSNDcLfujg9Gn5T8ZcvzrpT332VyoiWhmgT9NTlTT6YdCP/PDf0zd90+cr9bT+1le9Vt/4d/66PuYjX9Vg4BDKrflf8COAed9C1/t8DPE+Xf+Z2+MZ8BsRvzs/BnF5X0w3+242hCKa3vX/zYVBrQtPqbQzE58c9HEf8wf0xr/7ev2Nv/YX9Za3v1Of9SVfpW/5gX+hFT45YxMnSNOrcG0bl5Lylcw3HtvZ/uW2i/tt/w99+Qfoe77h6/SGL/2L+tn1O/Sjl35JX/AnP0W3sSD0pShAUrK0b896I2C/6vHBkglfXaMvLuMzXpq4nLmo+PGsCGPw5gRctEtJ5rHQMn9kEyKumVXNcehFxbKXTDUZoDPja16wS+fNzBGbv7U8BmIkrSrA3GBRmogl+/1MXJnHLIVDgAmwkP2vZFGhz2MRgVtXZWYrEXETzroEcYON2MCJy/0bqeAw6ODjBdv0zL+7IvzTeAN8APDxeFBnFvpCkZQQm4ehlQJPDKsgX0R6zyJvRixLRRbrdCA+k3luB3MN7/uIkP/hJhJt03JRqMkMp01fBRoRx7K4k7Z8Be5J7fGS0KbfuvX9MPRNB63dYhlgYE3LOWZJ7rRP2f+cZ4Z+UERge+scXOAzv0xpRBpf0LaN3QfoTRsYzuPJnI7ynvvuZQ7ahpjhJOOdFbHhoWRRoA+AbCoKiIEFAJ5Te9u7ypK6++67dccdtzddeINQOnTOA/Rtt92mazeuAVuMuvFRiSHj84Z3yUPajE+ap1DQXRu+DLd9WxWRrDubtWXkYca6MA0BslgMVCHbVO2q7WeLP3MLLevhhKbt7eL5SK3ma/i96Vssw5VStGDzuMO66kNnF8ch3MglMnXCn+8FB64zQ5X1wHZt+KCv42uGhmPQmzMBb/7kCxnMsYvpmtcWN/B9H7Z57LFHWHu39S//5b/SB7/khe0/ilqy0bYfRMJHK6FEX9aL+7dYf7053OehwLzIFzo0jUNepBfWastnnozLOh3Q4xbyVuIAI7W4WNgvwY9UYPBsNIaSqgtwxt11vdIw0Le4M7b0oazzF5NAVdtG1zQK+aOjWEY/XDkPmR9/i961N6NLDt+OKAHOfhiUhdwCPdQnv+Q3zszQiJ5N0jQbP+ir1QBmGzCkFBEyfy6RQZ6a5ct8uHbpiPmIABUy8omgDc0XPO+8PuUP/yH9L9/6r1XX880cYjt5vu0khSI2Rb5CTeYZ/fjWJSLkf24z2iq6Wg0Z4Oml0fi/WbtP+Cc6b5w9uxZzju/h14h8d0LTuD/tz3+yrk0r/U/f8wOy7Nb9V37R56sD17vfcY/8wNRhO/th1/d68MEHQDPzYLADr7P6xLdC7KEWzKgqyT3lsccea7FhXzEdGFGWwjrTUXrWoZG916iJvVGLMeTJLIrY6LTmhnfz09EPUTkeh6FXBx8d/mH4iTj3vq7pxEAU+1Viw66kHI89dAvtoK/vh8ZXRJiA/B8pL8ktN9in2s/sc/3Qy3vNGZ6sq/V6LV9ZCmKgSOYav+3q+PCY6U/4Gm7V+NvZ2ZN/VX1zPzTe2zh7aKbLMZiZDdaxYFwjspi2fd75vOuKshS1C7KGLyVU3I8spplZmu0TXIV4HYiFAf1EIB/E+SkpZDkystVqV9DbGiplQwMSKpkScy2711IEFopq/Jp/01QI+83yHsC8O18B1OYGfJl+ydL24IYtBbrEnXG6f4ucaRlcW38L9O05bttfshRFhLIUZVKoxZWZYkBSKBkXdSgbi5iq1QGIZW2FzhOeg4EQ0K6Za749NmIP25xutQsleJ13jgGMGSHr7WTcOByyHgO9RvY4oc1l/kqmshSNHJQwubWrQArQhD3sV9w1/bn25mKmv+HboFEEwG4nNUC+NU8CLkGQCk0cVFiGGxxOrFn3X/ril+jMwRm9/q//DT3x0CP6ij/7OfrGv/Y63XrmtCJCjpdQoCMQSorYtN1nn8uSDcZ8R4Q21wbWbLjYH40nuXG7lKKgLcvHhFA0P7ctvU4Y1u2NXRctR3TMsQ/Zt9zuul7G0xHP7rfv+8AmwghDM8rOLJqILfO25tDP7YhAlhnS5FtwmJ/MlA85vPdcsvZ5HVhjB9/3fQd3kmOsZDbfHMEJGkXEppikNm2aze4DsWTeSrHWK7ymjCslVXgbiLegHRFy2zJs5N2S+V3Bh2vLIXAbxs/bxXqwPcFr9XncMe+DO/ue5ZzxrZJF/vKcn+cLczITHXfqkMfx03fkQ3RnO5i2dSMu47PfbfPSzvsSz4V849H8VWgDhjyl9RlPj6yGS2xqnpFQjlnrUp4sybqoxLL17H7r0Dx5rusGhtvwUUTIMWI8Hp+PaboNKjW9tZ+bu6Dteb67WUL0hsxTgi+4M75NEf3ZmhO2EFchN1LB9+zqmL6b0eDieH6FMT5WPTBQ5dOGjkE3cAIPWgTQetjMMaCBXICCJyPxWOvh/uEnntBdd93lWy2GBWcPQ9OzdWoZXM/w67/R/a573qXHn3xcI/sh31+5flXv/u175G+5PnnhKQ3kSvvMyCHbvffdpzVrRMHe9pWR3GW6JxxFRKPZDv5gquAjYZ8p2Z4VZ2hUin0nC+sGPBxxeL3keXVFXBlXZqIPUWZKlfuXrI/2iy1ejM1TRSfWbSqyKIvhb3Ig+0Vxf9APfjNkvKUAS1+g5HAn/JkXtxtf+JTbEG0HtkfsP4OOLIV468kdm3397u4u+uw140u2SUQoIiQ+Or4iosWe/axkyrlm9LnYPDY7RNgvq9bEpnlL5g2LQRO5osKz870lcpxYh77fYq9c4H8Gxs9ZFT2eOsUaP/QCnbyPtg0X6Ogq51POOz7zMo9rYA+R52Uf8DLNyNljv7e85Zf1y7/0S+1Pz/jc621ve5t++Vd+RUfo+lWvehWHs1f1GH508fIleW9y6fIVdLuyeqh9thXqu0H7u3vygfKdHLjf/fy7ddstt+o0B9Du3+csbo/D7hk/uXzxkq5euiyraY8524w5/07IO+PffJpumszY1LnFeUjY6dT+vqv23OpcusRXrNu77jqvPc4GPWj9eS+1xbOBcfgcMAIe0Y+/IY7XaEb/1ovXsomXyz063+aFVGQg95Lnv+vqgD8F//bvp556Svfde79W+GjJou3tbZ5x9nSS42yvLfKbuG5wiD2RL41/xEa33HqLzp47I9MwracuXNBTxJP5393Hh4iN9bhS6Yuu71fzYgAAEABJREFUcLZ4gbEV6+hAPh05A7Ge+n5otLd46VOxW0UXtofvB+LywOebR4fys5rtNhGbi61e/jPVT/PCwDrtwffkY0/p+uVr6kung1P7Orx+Qzeu3ZD9bkb/EaEslm9HPuj3yxy/UICcvA5Yng5+vVeo6C0i8OmZOamIaHaLCPRb9Vxf+Vwz8P6kn0kyIZjs4DbuEQnEycAO6rcqFWMOQ681yWbGUP3QaRiGloycPK/iaJcvXZKTsg++twkWz/eDrZ3Tf8z/8OiGLjz9lJxE/PZ1gt7WsGiBNlAP3YCTHDac/nMvlU3MDZzfjnLdbxF5c9WxCI7M87d9rl+7rkqy9MNNKGSHLJnyvYNhZL7/jtGMQEsCzQ44HfftH5xq/C+R02/sJhzcPMwEg/VcmSO8NEIyTd+bLntUzSk5GK2boL2FHla8WRMLCFOUnoS+ZpJCaOa+yvONO6rEFEUwAs1gQkBwIrCXJEhxUwiYkYAXMA4W67wgt5O9230/EBAsVHxKppywZuAdcAWGnNRLSccUIlTZHiH0w7ySKYtYoGHcnuNicUOSE+ptt97a3vC9/W3v1Gte83m8+T6niFBmQHdS8K8i36/86k/or335H9ZDD/6Svvwv/xl90ze8Xh/wshfLsqx5+B0pxi0uxObnc/kJiJ9wcVLT5Y+HXD+7uM+l9QUSqxVxZaJD6qC0jxvvWzzgPtfHxbcux7ebCr3atn/gI16p7/8nb9TnfPan6s2/9Ct69ee/Tv/xLb8m+4z12HwPtk274cBgEbZpJ/uNy4gPTfhBBLZnrMPGn/gxH6V//d3/SD/+fW+S/5Z7x0bYOFyMp+s6ZUk5Vif80QuY480+NRIrE6VrMEVLYsX3rUArAvosAhEh04qIlh/8kOMY9MbAvC95seWDixmeJxdwOh5Mo7BwmL7H7DP2K/uM65KpHr/3gu2F2nE4wL83/QKP48/j5s8F9Sjhwf0lS5PLsSD6JnLGjOOXUmR9RyA9H8dAyVRSuKUOcCRTnqlFjOr4CoVMaxj6lj+cL/veD2ABRLT5petkffTwWjJpG59UIpnTC6Meb1pry3WWt5FAJsexNy6iI6QWS763blZsTmwDlxnYgbxjGm0+wLaXfUDwGBGKCEmhiFApyQHyAvqDPCek1vZc2zOgRxf8rBtvK/JlZXNX0dmIX1h/tmGFbiATSNsMH3DN5IKIDYYIamAMZxuab9tqazHo/ofvNwklMAkOKmWGTN/Fc1bIyPQGFwoJoHTBbru7e6JH/vvjfvg0ba897gOp/M0Dr0MRAZyLNheOEeH7QLaVzG+ji3xuk50bnOm4Yf0U6JmXQzZBKx4i3O97w5rPoR8aDcvmMctjvoObCNs7laVAqzbdtz6FIoO+mWmzSpZmk2BORnCfrVhXXj97/GrNQbB16JhyXbHHzJpnehHZYpKp4IQzxiJCv/G239Av/fIvYd+FvGbMEqvQplTaEG8PCM5iMzl6h7V3gs4TTzzGRvWa/HcgX/ORHy7TqBaKOW6bR9cRweZxqYJ827wwty9mFvlXI7uuB70pCvroCNiJnLRkA1pK8tA4EA9FMz5lfCUT04WYJEApoZIpr+WW33UhnsQVARy1HW+Ff65bTEtZipjIOncoP6S1nEOucg4y3etsSlfcr9m7rJF3xl/tz5atMDci0N/cdOl9g4vpRoR8HVcStxEh54yB2Ntmg+6HDT907O3uNnn7nvgGxrgTeTtsKK6hH5TIFdGQNBmneZQfKgZwdcj4JZ//Obr94LS+9Uu/kxmbD9DAFnJOaXrKDPAU+kIVPwiYikhJrdV+yheGnhl3U/RaZ+ZJvgJ1M+Z7lwg6KDa1710fg3mmxJi4QEkzWjGMYaPRlr7iu79Uv/qOd+ktv/6bjU9/K+pPvOZj9au//BalQhOHeo4jx5N/jdn5/MUvemEbM3rn6RU+uMAXbZOkc+CBM6B7gwfMHfS7IIcIwpbLuhRCNdhS1KNn54KupFbkkNVyjT1XGllrVuCdiA3bLTLgZZKQ33ML8IU1qKD/zNTmvqgkBbxJHXDp2vL6Qcc51ngziSD4EfLZFovFQhEh04CcJNqBnRqMZB7EvefOAGzy+ti+Zb1mPfUedSQuZnge0MNE2/twpmiF7xo+Ilssmxcx4Jw8MdcPbf3QyTzN+LdpF+Qy6URmcUUm40Hs2ZIUPgO+N5MHPS8iWb/XqLjK+gjmeYyp6tGPa+MomYoICRlm9Gidu39NPPZ9ryyJjtcK7GO7mteIlHkxjhH5SikCjfwbsH030AYfg0lng2XugmcIw1mOkkUT8xK61sUafzLeFQ+0ZD7Z5l4PZnTh8QpfxlibLqSZ2jpvTDRGKn0TZZbtmQm3hqGEaAMT8FOR0WOeDxYZRyvAzdAwTzP6q8BP3v8zp7BnGRlHvTwnzOh01MizCyBtvnk3H5X5gKvrUgV92L4VuZsOGHAfVftkFGo4gs9wUXIPRxCZ/VCS3EeCHwyA+SUTGw4VZLGPJHrbJZ7STOBXI/nwFOvp8znMW9441L/53/+NfuAH/mf9yA/9sF50xy36/r//tfqY3/+h8NbJvlAyzbLMowlHBJjdksyvZSnI4L2JDxk6dNBxP+APQ9dpl0MZ+0YwZUY3VODuVbLI/VscQjmP+oWtD8L2OXzZIp4q+u+Ybx833gzLGcpSmA9v1KVkw9H3HT4yosGqea7NJyZkFT2uM4uUoRkdVPi3AJEbfBWYiGhz1sTa2usE61aXnZL+wlzL1iFPZb7bhrFSIsBBn+E8RlPm3c96pWzGKjI7rjPhQQGfs1bQwHxy3shMdGE5OhVkcly20nNQAz/G2ehJkKwaFkODM70An+uR+HMMGHYiVmZ0N0OX4UbDeCMCDJtPhNuhDlshfsM7I7N5cTGU8ZruYrGliGjrVSCvaQzkjkKOcTH8pr/KND1vQvdr4rHJTox4D5MZxMOKeJjaodvIuNdr0zopDVemIGdhqeOYt0n2gxni5jwNQCOCH0yuFoLa1YzsIc+jw0p2hU+438X80aUIw8yNnwhmUE7mQ6bRNVwrm47WdzK/9fMjIiQ+nusquIkI+YpntX1/s8RJKxQR7cayZ4Yuc9D6ER/+KqNrOnD+XdjmTfe16diwZzkUvf2O2xX4zNt+8zflQ0evlRO83v/Qg3r7O96h+x98UI9feFKPPv4oB4UXZPnte5EpHzJubW3JNooI2Udm5jrOt4jJpG/oB20B4zqzSPCw4VZKcDjOC/QZkC/btOBTjpUBH+n7vsUngmjCv3y/YH0TK5npes4GT6rkpqAQ5nRy7FvXk/0ZXx7ICfavGX+q3Buf4LeYHmXC57zeJ0j7oVPfDaDCxtxHhMxnSPJ6YdhQyHMX4LWsxu3nVtf2+xX7zCxFOxzmAirDGa+wzJpDVu9RfAhrF4ONtueYGRvhI4u5ENPCPzylvfDaQa9r9iRnTx/ozttv42D7Fm1D37i9Z12xf+mHXk9futC+FX316lWVDP3Bj/pInePwd7IuKLfcckvT/wUOgH2mFlF0x213aGdnjxcvT+q+Bx9o325/9z33yP85++Mcuv/2vfe1P1Pj+0qMzOiw0SPHbmGTg919nT1zVmdPnyFn73IIv68tbOgXdZiLmB311BNP6YnHHtdjDz/aDnxLJiaYZbs33lBEPY4129q51rE/Oo/RP5Gnhn5QyaIFNBeLQRkF3R1pQb/h/CdAH7bf4rMVWRd9r23Wr5DIfb0OePm7v7cPP+v2WwcTeaTH/o4T/1lC+2TFDpZxBV3LlJnN9yOFHbbBVJXodY+1ZgC/bewXH8YjCA3wdeXqZZpVp7HVgE18NuZ9//VrV9ufw/Ge1ofaM359K/bwt8vPnj0jt0sm/tepFAjiILv7ezwjnVJw3w+DFshzxJmffe3g1CnOQXfbF3z82yk9tAdgTp8+jW46dV0nv3Tph0ERqccfelhPP/GklodH4Gfdw47Wvf2ux5f6YQDXWjPPGAtyd9/1Kh1zEz0fLuV90jPnKEviYaUJu0zsp/QcX2jrOebg/Uq+sikcCZY1xplx6q1GrcNAHUZe46xOAkseevpSmgPZyfq+AD8pQkocSDi3De5SStHe/r4Ww0J2GOF4bvtvF7nfCd0H8N5AmVgm8ARPYfF++sLTGvoB44/MH+Rf6zjgLVXX9fJGzN9i8huvAYfyf/CQ4O76DiYcTFXeHJoHJ92J4Pa4DwX6YSApVB7KjwjQI60J4omkPY4zgXNIYrsBzRmZaisTm2cXb5IqsjlwK3Nch0L12MHdjhKiq5V0m4RjukEwz7ycKAlvBKQTkhPtkmTrTbATgfUn4EdwG0GH7iYc3+MRoZnEXRmvkCDyzAk2KPLcwviaTZuDyRs848nYuGtEENBbyoKdSKwBL+atoGOhlx7bJkynBNqgVXXXnXfql37uF3X33a/UR/yBT4ZO3wK9ZMEWCz344Nv1d//uZ+rH/823609+xsfrO//xG/QRH/4hss4jwJHGFnICsayuxVUp/pzUbttfNvXmZ1A9u3ALT3qvov+iy1gMaGonhT4+7v1dERqsDfqHATfFP90jJgUF5aNie4O44vcodBsWfcjFt79HaXbFj1x/1p/4o/pn3/339cc+6WP1jd/zg/rEL/yr+oW3vo1FaAmakP9lSdmOHbazbntiwgvaiI/YD2b82bgiQis2Co6zm6Qto+3DWMPDQInExh1+PyJalePEeBw/Am6CNz9YBHC4oCLgAhymWfEpMStLka/R/st4BXDCv0zO7WU7bAc//e4L5gf4IqL5VsTGX0QdIDLPBZz9MNwch4w8NsEPBiA/9MosYopZaN/wNd+m5w2+Hzpm+LMPui8imAZ1eAgFVPzhnioiFMk4PEeEEv4K9D1PwPo+IjWiY1seaEWEJu5NRzA3IbvbTf8S45JxuDieS0klc4ah1zZv1j2nJLakT8dXpV2y8EBblaXcnF9o9+Q357uFF1Jsn1nICzOw00YucGRmo+uaW7iq8gFTAdb3Lk2mEPnvEBagA033O7/T3fpA6K5WzHNEtHgWANZpRABSZd2uyD2275LDVOOwDVY8yNv3vGlyfj21t6OHHnmo4atwNaNn32AKqo0NZuxq3iChetwG1J8m5+72jiKy5f+dnd3ms6a/yyZ4Rvf+BsKVa1ck8yYuI6I6+ThezMuatUwKdNvp2dcMM+ZhwXrl/Gk+6ZKL/X8mrjxe4X3Gr4wvSxGoGoy4gptSUrbVxObP+Xskj8/MLV2BJvCSPPckVzt+C/k4IpSZYAj12HcgrsUVEfz0x/VG7zM8nPi4deZ5DQJYt1/2sg9Q3/cqWdz9O0qWoq5nLUTPL3jhC/XxH/8aveylL9O9v32ftuHzozlkKdR+wHKxDxTmmNYae5t/54mZ9Szg2P1u77YD0YUMK/pHdOBvO2WG7LcVPSCBemQrmRufwsLJuHH28Gx944TtM/sGmSKOYWm3riyNxowefBDrl+i20eH1a6zth/I3S13/xnoAABAASURBVEb4tF9UbBURKpnqkWGbTewOLwj2OPzZot13nUKQA66CfEYnxjWDm25FeJSWx/Azb8AH+LSevWEV83yogjAABfEGb/BnmAEd98Rt1xW5NFTg4SMXx46ERqA1LHr97S95rQ6fuqa3/dxvyVeYZ/JFgi8COCZVdDjCRykpl0R3DBlcoNIzl+PqpNAblrHCJsV4KMFcMdlyM4olgOPD0M02t3yYzM/NJ5gSrel5EaFzd5zVh37iq/R3vuOf6ojYd/x8zqd9km49ta+f+9mf01a/pYqMfunhcb8su3zpEg9xvfxtc+fHXeLYSBvOTI2rUUesG9ZjxSbud+5Pxib8LrOD5Sr7iPOuYd32eCKXJXfd950G1hE/4GQWwbx8ZSZVKIG1NAXfMA3X/TA0H/Vc3xcOQy3TLC6MbZ9ek/uv3bihIx6WHAslCw83K22Rn6OEAtC+7xXhlmTcbkYEfkg/dI1jAs+MfCM2VcATJRgL8JXknto+KoVmdChfGKhkKhnLkprIMRI1eqnARYixhOYxXcaSzohQlqKIUA2Bb5ZEG3zOVdb10A/0iLmV4nrWBG+2k2OqQxf0am93T8W0G08VfRVNxLvxZMtn8C5DVtnPZ2SciZUFunVcqkrGK/oCitaP4ZwzxL2fLxp+9CP49UsO29nzXOZGF/zgiQADRVwlOwW18Qm5TNO1S0RQMQEIT48MRWz6En0qBE9zg/FaYRwTup2JOVC1dch5zm2PQUZi/kzHjByeYxnoMoseki8/4xh+wj6Z6B+6pWTTn2wI1eY3aR5oGxbJVNFZbbThGbhiO1IkGI2UDz/cLrQbTboB82iDmpm76PE1hF0RSzMvKHY5NPugl3+g/J/JvfQlL9GVS5f1kz/x03r0/nv1tV/0+frGv/aXZT4KflKwo7gcd1Q3PxGhiGQPNrT9xxq85nlCVyP2CoWMw/7v0trkWXHNyESlSKCCFrqr9Hm/4EMury+KkNeDiFDDi/+5tm7X7GnpZKKo0EtrCbtN8rwQ/47nrTi0mtC552ZJFeTJpmPmSnLbY2KObSSuCPQKTzQbD+a/6zvZ90tm27vZRyNCnp/UEaGZOdaZuCJCPkgZOnyRtmkYj8fdNteWz/fNn5gzYSM+HJTtQLdvspnn7W3fl00OC7XLONwI+Kn4i2k3XjIUlMyijJSCD/USnTnWqgkI2eHVMRgRjc5s30XHI7ZbARsRigggpeCf7dt1ffP/jrWslKIIRsK4NvFifLYtXfK42+KyrAtyYkH33DZ65h8WuK2yXmi0OuDVY2BtcDNAvrcsbkcEcm14TuQM0RbQwKGGNofb9rFeGFFEtHvHpsEM1zr4YdwjPluRn1s+gR0tD81nA3Lb8IEqwRcRCvqM36WC2PcRoQhKG9v88JgL3a3DeABvbYUra4j6GODxJ5/WEecR/vMuFd4iYuPbgBmP7dh0bb8mbnyW0uFnxXGOjqMv6rYX6re3pKHo4ccelv/+929y6N4Pg0rXa7VathceVznE9cGebWUd+0sGxtWV5JnzSFbBhE8syR2OgYLd+76Dn7mNz+jN8EPDW+TxwtxAMOMcyQuuI9MCNt3O5CTMzL1U8CXja/PhPYEbhp7+bM8W9rs2Fx1EBjyvZR+1HiKyxcSEDpa8WF9RqkLmx24+rifgVxZBSf+Ef0cE86cGU5DFfc5Z9nnbJCIaX17f3VeytPs1eSRp+0uLzk+l67TNgbnlRyg+VZZrG53v7vBsgi0uPv20ICvBwci6aNjTZ07L++keuRGnnWudOXOgcxzO7uxstWfv3f3dVhf0YdmMw7xYT5bJuvI6+OqPe7U+7/M/X5/2aZ9ODp7lvzf+Hg7S3/6Ot+v+Bx7g+e5IT1++qEvk9+u8TL189YoefexR/fa9927+lN+167K9jduyW0br2+vswf4p3Xnr7bwIuF23nbtNd91xp553/rxuv/U2HXAo7L3AlYuXtOIMy2vQol9oi+cm6zPRYZZUxEaXiE9cSoEV7AvWrXWepbT90oSP7PF8eI5DZeviNPhdCvuMHfbowsd87ujf1Fmy17qBLPZb20FprKECrirpypUrevLJJ2WfXsDPbEeg/+JFbAEjzTfwl8hsB9dXr11DhqUGDr0PwWuc13mGsH8t2ceavm3tdWmfs8yA3gJY23AGj+WfiNU18fTE40/qwfvvk/E4Xh579DHaN9rf0d/e3RYKwCY3tLe3yznjVT300EPyC4gdnpkm+LQM3gOP+Ipp7WODiGRe1dlz59q6YHodfrHF3usUh/+Bns2zkC3g7dLly+iia3Hh33K4+PRFfGPCN2fK1OK+w/dMw/x3XQ/sQgvityKP/ju4kPi/Ay7eTywUGw8H8qKfGMzBnJlyojziAEUKOfkeHJxSP3Syo4/TWnZAhpqhVgSBA9bOaSM66EYW7SylOdbMomE8N3g4sVETmnaoiIDOqF0cMEDmIDx7cFpdpPZ527TDoVREyE7kzY5/HWoHWDv7xUsXdfHixZYwzOcaeqeYc+bsWfmBxwETyOOD/iwFxz6SDygmnMq1nVbgdokIWWYHoeVwsfOLq3QdjjozXpSlqALrhD8TIFLdjEWqZAFVuEuiigh5Acvjes1b0CX6PEJXS8oMHwwBGmCRSkkZZSEYzLuDyHrMTHXwkFlYPNa0e/kq6NAw1lEpIc8xvPXkjYXx24auExwVSisWjbktdiH3ZQa9Ug/NQOgf/7EfU2pPn/unv0YRoVJSJZOAXetNb/rL+oEf+Eq98hUv1Lf+g6/WF/zpP94W3WTcJahLKSrGxVzz402BA9vtqmdd73Ujhf7rL89937LB9kyvW03JNym551kFfuUxd2lzPatJR2U6TB93Hlf0/y6fhutZ/QZ2Oe5y0+X4VgLe+rGdIkJf/EWfq2/7h1+rl3/Qi/X13/nP9Lqv/yZd5+2lYTCyMlK+/AAe6Ny671nc+74jma4pK/kAaskGyb9CZ183fJaEVBwX7Mp9yU1f76RLmdlY2YHtb0DKRfz0J4F1f991BpH5KFnwgUkVx+1KUZaiCHwR3/Z9D85Cn2PupAT3xuVi/BGxwYH/RSR4Q+3yPY0m93HXzIbJPk43n1nBP3965KdDpmWY5nPw5LlZUhHhYWra+LxvQI9NJcPMbFytf28E2lwAMksbD3gax5Ee46Ac4/J8zzmynonnFfknFMCJn+jAAJRod0KuVMlNOUYMYFDgoXVUGZ/Rm2fRSHgNl8gGFxF0Z+O5Q+agPyLAHW2u7cBty6nWw0ysWx7jtd6cG6r1QnGfi+U3HXG5bW5oNhqFHKMQ+CY2JSvZp/zbRP5NoB5/y0yZnmsXQFVKIZ908r195OzBgR569KEG12izeTIdl4hUjxz2q0r/bH2Bs1KLawNf20bDKnrFB32Q7rjttiavx/zbUUQleX2tq9euquJ3aYY89xgHTZkX29g6cHGfFE3UgJ64IkJeVzJLk6FktnnmxbYFpH2Mx3orJdthgzcqw7EMEUn8rZst7O+G8yTjCIVcOy4gpZLgB0ckI7QjqCmGT+63tgZmCBq9TEsooKDb1hmSH2DVbqwByb/qee7sOV2+ernp1GtUgltcgPNz8zH9NS8cjCtLNp5uveU2/dzP/bzuuvWcvC7abhHR4jIiFRHYfsX6M8q2KunYqK3fMmUmYx7fyL5mA71ks5rM81qMQjZyeB52Fgx1+E8hlwR9TVfYK8Dj9dX4shSmze3XolesW5s4W+KLo+wn9mv784yPV+xe8WnT68G7zYGSyy77hx0egHa4t50se4EnocswE9TGZRksVyLrxmaWLdF7Z9BGr8BPokKvk1hSJVOmFwkmcCbFPFDJOvRERhoVx+LEJjqYExFgUYsny7ChL73ipb9PH/+RH6Ef+cZ/wcEOMpLrDNjAmRLG5Juqxo98L1+h1qQfcZo9XbugUp1cpiM6zW9pa3RuYAHwVCo1PKDT77hqo2k9CR5cW0+uI0Kf/WV/UhePrusbvvP7ZNt1xMPXf+kX6cLjT+jG9RvQkay3kkWPPvqobrnlFnRUNCx6WWdLHtpKCVBn02vFR/yAYlxLbF8RxPZrOmbM/rsi37pvi73rMPRSiNhb4R9Tq1dtniVGOnzDrZKBHw5KeM4MzfRbLwlfm5LsdWYd4bt+MbCChhFfu35dnm/4iDzGvyJfbAuVCtLg3cgS7U4q0GCSjBf2G14PHa2XajRLehj/nhVRaIdKX2TYZG4y3vwGP6gQ8Z7Oe3Mx5vmLxVbzE8fOEeuPdVQyW8yKJ+CpreWhyGC2mJZK2hH0UQzf4wcli/quY1zE8FpHPDiG1GC7rm9jHTGVzDVv1snI/t92C+Ds6+ZFChXWC/fJFzRE6cCNwsFXWp6eidUZvVfqzFTJROaqUhKwkPtn1uMM90uOmwmbJ3DWiXGW3Oiu0j+Dp8KYdWKy1hUWd1OVcetnpnafYds9OjWNQKbMAlxV8M9zDVPNX0WL4K2Uto8Gh23QxmnDrNxuPDVqUsLXgoPFiGhty973A77eNfmK6TEmLtOCsHxrW1nOZL7vpQB9KGIjpzYWlBTy5Z+llAYDe+5SgLvhA7aNBz/5+ItJ7n/pS16s3//KV+rVH/PRCvT7Pd/1vfqtX3+bPuvjP1bf/nWv14e+/GXKUtRh84hosjX54Mn6sD0i6Gdui7dGVYqI5jfWsfPZZr+JdNaRpJD0jFzcwF8yJyIU4DaNfhh0wD5hm3xtfU+2z7Fdfd9mWdAIFfwpYkPTYz54Ms0BHH7ptVnDU76Mx+uQi+mYnovb07GNzZvt6mdXx4HAHRnQKcT3lhbg7YcBFVYZXyFmDIN7tPslOcL7ojaG/iJCnWtks90K7Q3rwbRoeDpkMN0j8ozaBW6ekY3TMhXiaHPI3jEnKZt5LR8AZ5zGbbwVPZXiWKlKaC4Wg7IU9eTggWJ8ljciGh6TM5znz+jAuskssv4cy773HB1fptGawU8ziP1maBrGtRSyThLaM8BrXnIbl8Ej2k9w95SBsmj6bDrteom5noe3oJe5+Zx9SFwt5vADjzV9IZPA1+Dhgw9QHqU6+Zic2wwaTtzP+KHlsk3aEGMzfM7001RmcTdS+a41j38wmV5/IpI+7tsnFLEpdD7rAy/gVcifVsQFKLLR4BPuDRrHn4gQH8Xx/Tvuu18zOPyfN0Zsen3Aah4K8ld/+Y/DvcQ/Zzoff/IJPfzIo9risHKMWTfI3St0VvCBgT1Px4Hj/pnT2jvYVxk6ZQlKwT879ejf8RYR8rUA1k3b1bnIMcF7ZR1xZuH4sl09ZpsPwHqO770etOdM7D7jTzN69aHgEc9FK/aZsGlQsQEgT6yImVEZKdMS18z+LZCnhz/7LNNZE6emB3PmccdWZU1zLh1Y9yDTxid0xYd1ZUTHtZEqxNYWeaSjLpHQXENzaudV5tP4bPNMYoYZxu1ivk1/PvZtx4HPqxyjHodVmb5ltj9lFHXoMCJ0/cZ1rdZj09UR+hJ0Pb/RgNkY5z3AAAAQAElEQVQJnBN5s5TCPqHTAt62iM1d9i7OO4t+EKygoir7qQ+0HcenOOAt5JurV67qne98u372Z/+jfvktv6x7OdRdoe8BXTz+xOOyMg/JJVfZa9kfLnI21pVeBTooux34nuL8zvvye+757XY+4C+6/vrbfkOXLl1q+gFJ01WIfxHa3dlrf1vezxR33XFeB6cOdNftd+quO8/r3Jlz2t/da/uP2fvakJ5+6ildePIpjey7Jl50lJLgW4HNmDf5ekRHVzkQ9xligYZhR3yEps6ePq0V/muf9N+pP+DQPcGRhbn0Lw+XVpF8rZjj9XvCWZwvKjq2r67QQd93wFUZZiBvH4DX5yGPP/Y4Z5HXdANbDUMv69m2Nr0OHSf+4GJ72IbeV8745oL1fJrWDZ9p3Ti8oS2eKXz+6cNyrz+n0a390Da3f5yB5h5nkYfAXr1xrem3ognDDuDzmGk5dszvEbES+ExH3n/88ceBH9sLg9Onz8j8BbxdZw+6gO5td9yuc7fe2nzRfpnp/BXy886SfeDEvm9nZ7vZfEYv1zlztR+vsMszMTwpItTjH9ajzz1Mw7p9Lks+l8Tf37Qjor2tdkDb0JmhaxjHBpBC3gBVHNpO5bdGw9BJJI7z5+/QFo58RGLxQbn/s4ZNQpkYnnngGXGYSUseomowBRwR0KqSndhGP8TBnJR9YG4nCWj7wXhBAvF/zuPAMf6S2XCdOXOWZLbUE80ZJ9pH6gmaLEUznn7EpucyieP64SFpubY5jwIbEepwKjtlRJCY1+2NWkW+G0cr2iNlTf9EkIZqg6FdzXfdJHHwzyxiEyVL0eYKNg+DyrMC1TIUAsbjTFdEwAcLAU5vHiNSwb+RDdNEGQkM44RheisPpocNXsicFC9y1uEEXMnURGJz/0htOisS7mo1Nn0HRC0nrGrGRl3XN/5mdG99b+aWBrsmWXXoxGPW+RrdPfzAE/rMP/XXtbXYFmyrIOdP/OQP6+u+9lM1j0/pTd/8N/U1r/9LBPFpTeihJLIAGBEKaFcTpjhojdt8BiPGbdptHFjrRfTr+NrcH98cV3Fcn1S/G8zJ2PvWnntSTsaeme+Rk973rZ8ZM/yziyEjnhl/puWR/7Ly7DkRm7vNT1PSTT87yxvLr/2qv6xv/8dvkDdQn/G6v64v/ltv1GzdMqHpEZJGYR272N6214SfrbCl1WsbNd/BF0bsdUS8HRKvRyxIgOnExzzPOAQbPT7T2twk8WgaJTd+54XS45uYS2XJ5ksz/pWl3Fy8TNv275i/YFO2wV+AL7IfmNcEp/sti9uII8+bzViTMzTDt+nDCp8q0/Gi6AXQvIirQKMyGhGKeKYYr/NZySKXZCwz4LFrJTMFtJUOllAp2frFZbpU7Ruy3hQckk8SePcJPBHwBo/mx75esjC3kENWbUPn+YUcgDqbzF7wG9/MMV+tP5M5XRs3bEQghWS9FXRZkd12Yop8VfTiuTMdS9uPTUAw4MXb/Fmv1sOafEA3bKar5lMz9gF9y5WlZOszHeMzUMSGdoQxSvabCn2PuZj/fhjkTcKCzaHztzcAXtwLvEKs8Z7kQevDm4ftrW0l+r6Dw9unLl7QyEbTYxGmQUGOFRso6/c6mx8jyExlGxcoo9nbfOxs74Ar9e/f/Gb96lvfKn8bNCLkHAigSul07fo1+fJmUor2z/gio+nUm5sO37bMjo+JeJgsI3y4zw/oB2wmO3LiAzy8FGSxzWyr2TCSIkK+IkKTc/c4yriOiCnXa+JuRP9LavNtW5i+/WHGBpVink5w1Ia3yjTdHxEKBiPgOUtrl3IcY9hfKOnEp90GzNDABS+md+SXIP579f7b2JkFOzPMxzip2se8eK0xba/nDz/4sPb29vX4o4/pS7/wc+T1xro5IldkZLMHbEL5GT49ToeMq5RkHT7UDWLEG98ZYPO1vbWlxWKAh6qCj5iHYFKPfnseMjzXeFwHdCKLAvvPyOn/Q8V8GJd93X92ZImv2LZHbCaNZ+g7Hlp61qoFDwU7bPx3tINvLvqeuEoV7B4RqMkWlJL7zFSWokLpsK9pTayrUjQbmN9tNqn2hZn48pgfOO1nI/YWV2n8D+qgk6XIOBvfyD2Ca2x+NQEJaeR1IyI04f9rxy3jJ35iGigIH1oKFvS3vuS1unX/QD/wt3+YWB1kX6roQ77A4crFtpsbf3OzgeVwnyV9dokIyUWiCkrKLM34veVyvhBXUNrHk1ujgbUfDW/rr7I9TNcg7jcetxPdfsV3fal+/q2/obe87bdkfM+/8w69+iM+TP/uJ36S+yp/W6ri/344/E8//wvKfqHnP/9FiB8aSs9DJnWf1BWdhvwtXOvMtp4cZ7xstl1G9FiI94q+XazLI/ZwtQJJ6YdejpEI5zlpRn/mW9y7T2Yuk4PvqhFbjOC2TEv8yg8ko2MXGgseiGb4dW61jUfsv/ReFgVe46GnX+ADXZHHPM+xviQP9PiEfdN0K7QT3UzQcSxV5goGRh56KjScfypjlYA0zESf5fHcCXpWOyh084L3ru9k/63gqoHM1L7Pksg6w08ooygihXIpUkQoRPMYWXKfCXyVLONcwUbbOBybfT/wENZrQjejfZoHZMet9e1cYfwjfEc0rJrxxQAfJNpnxr9qnbRGzhVx63knvLhdSigz1HW9vJ74wdA0t7YXsiwzencO9dxADNtzNC/wYVrOtcYH29hxpgnz3Kx5ATChQzron+TLdCLQEzh5+yHIKiKU5iGytYUYkQntlNDnDO+mw41KFmVudB4RtFMZiX66VmxHcXXkhQS5ZR+wEaA6KZYnBA/AVfgUA77PknJtfkspTd8zehW8Vop5aW3sVq1TSoAj0/No6JkCabU54K/YIxmq6P9DeDn9she/WKf3ThFTR/qR//lH9IM/+MOaDq/rO9/wev25z/oMHtIXst03e7UED/pkfsBdBR8VWpEKcRfQvnL1ajtcOiKfLSn2/SwpyzDDY5sDigCH2xVZrLMCDF2yr8/w6HHjS/ThebaxX8ydxFwphRw/KNC3YQ2zJj7tl6ZrW2cG8b6Bk0KlK/LeZGC/kpkK5voZaUNzlmmM+Eir4cF7iX5YyJd1sL291dYT35vOjPwDuX7CLk1O8PmQJiLksYptIqLhNU8R0fSw8YdUP/SNJ8MKIQoyeW1bkkuM03Msh3W0xl5rnstm+KroMZEtAjqtjSyZMo7JuQG6Fd6cx4+wQZYiy2t8ybwtnqGDumQ2fgxbbQf6wkiwj7BqRGDvWdat4RfOe9Cr4Hcfg4ABzEdclqvgB0yV6Rmn5XCxTu2/JQvTmAB/hrGNnetmy0U3aGR9eK5j+dq1623v7LZ1YFwR5qs2PPYd4/ZBaZtr/sBdKTAHKxukM3Zlgpp4wJgXy2AdjeQxQ3nOBJz7DTejE/fJFwCbdshj4qKr/aSHWoKtTVEogqIwC61EhCJSz74ai+4I/6iK9/onRbhnU7/zPffLX0A84ODOPkdv8+VEn13Xt72Z/dWZbYWv+Nu7/oJJx/g2dktwmRE/G80QnlhXRvxWXJmJzmnwMY6OfOV4tx68r/K+x7of8a0BWhGhjtq5+SSWmAqOWSt81PgUUIOOv0xhvyn4YNDperEY2Jttye2OmLRd+qFr9+KlwEQ+XxHL4zzK9Q3y0Y2jQ/xgqcwif9M4wOc2HVIkRZrxywnbBvcFuCxFW1s77DW3wN3hC6HVuJblth851iICmC1tcQBv/mxj+4T9SlwTvmFfMR+HNw41wtuwGMhTs5bsg69evcaz4JG8zjd+wOcvG5mHoR/Yd+4g60J7u7vwUMhHqcxU8K9nHDM021kPi4F8xlhXUtatD5jPnTnDofauLvtbyYxts3eesNuly5f0rne8U1eo38MB+YULT+sd73i7Hn74Ef3Kr/6Kfu3XfgV9ra1a1rsZfic5FzjeEp37BctpcO/t7yP7jnY5/F2A+573vEf+s0KXoPcbv/k2/cZv/mY72L2B7N7HW2fWxb333Qeth9v/tePD4wMOfg9OndbdL7hb5++4U1vIZhmvXL5Cnu5lm874j9dry1wydWp3H/1sqRJzfj4Ruuuwmf+GurBW4X7FvumQ5wf78yH7sIhAnkmBbTIS2y60s7vTdDtj+0rMWj9rnrWcsyNCEaEB3W5j44qP7GKL2ziQPnfuHPl8l3GBZ+B87TrP6Ec6dQqdoIvdnR3WvkEJrwW+FsTRaQ7KLyOTad3g2dTtBWvEIQfna3zW3xY3XcvrPxUjBXv1UT6vvMz5o/X/2OOP6RLtK5euKEtpcexY9TfpbYMDdOnDc+c+821cttUtt9yqkf0H4mgXmbOkIkNd38mGNo/ei1mHCc8rdGBd9MOAfAstl2v52c32W+DDlfg8RLf2acNN2GHiZV1Fj44j49/iWd249Rxf+RzTf7+SP8R5bAwnZyteOM3BwUEzmt8q29Hs0H5AuhUn8PiAM1548oLsKLfecksLogsXnmpObEcoXScHjJ1SBFPX982OESE7hwNuIiBN5wCnHvpBfuNm571w8aKuw9OSZB6RWlN7Ac1ScKKj5rCn4M+/UtGSMc5mOg6KCDtkr7Nnz8rB7m88OlAPcTQf6PhhvSXYLMqSgjX5qmSFds+NaVofLoGDl0x1yOP2rM1lJ59YIILbJhuB7YXNPDQHJknKg4z7k9Bz7WI8pUv0UUkms9I8kxRHkruDpgKU0OxLoSWNbE6yJMlgwQIwwXIlaa/lYGs0CCRxuXIQ0Wx4J+ZZwM2iWrS7syUfkJUMElZi34FFa8RmV+X/lfqnf/Lf64Nf8Ud09/M/UL5KSf3T7/0b+k8/+6/0eZ/zqfr2b3mDzp074yHNyGc5i/UC/wijiFDJbLW4PD4aDo7plNuWsekVWED+G3+sWSn0O6/f2WfYehP2fccrKFyo/vMfA7oY8gTR75B/M7D5aatRMOjZM6f1bd/8tfrKv/YXdchD5Cf9+S/Vj/zo/6meeMlSFBGovraSWbDnTNteakyhLMBgbx1fHcnasWt/9gHtzIIFEkZDge3cLiWxI/f0+mM7egGxbye47E8rNnm4vFzW2HgiaXt+5savM56ZjyTy/Yw/Nr8B6YrFyrnD/uA55qnAK0NsHJauFPx0X9Ayn2sWFOcocZ9ZZN8rzEFNWsOPaTguLdvQ94rY6CYyPIX71MQi4wcR5zV6m66cWyp6iAhgXNIsN9iIRNd9KzZhIJ+Aa/KGZD4W5MItFmzzY7lCXMC0w2OFIlxSM8qqMDtTsJijgpgYdcRDkl9+eJNj3iynN3dMbJuXiAAhH2q3XJreosgwEUEVLSc4rx6yWbKuFYLmLPMc3JhX58IKH54vLvNjmn64Nd2KHjzOkMynN1yeZz27RIScVxM91CYHkPQlxffWJUqVoMdI++yzkXFfcOdC1UYNn1na5sj62+IB133y1QDrBo57b3IKsK/44A/WH3n1qzWzUZBpokXLt2ajfPnqZSAFKeYxJnBUj7vRWUYqvAAAEABJREFURjY/LLuLZfMDhjeW1sGSDd4RGz4f6r/9nvtkehH4EL49U/yQ5/GIwO6piLhZMp+5ly/rhqKAH/TtGnBwpke5BS/jltc+XYGLwhhAk23QxubmdxH4DjE28vBgPiIBBgsgrIdL/HSU6NplgymuPTa2u7yYQBHcnXxCCVDF/xMaxiOua1eutF9j/KEf/hEOO1N33X47vVI0edSuE3rB/D026tvg9tpS0a35X3JgYB0iqbymezNnWMD9kdepSuyb3wRvKZ0q+vTcCoXErsrQinX+iFgwrhUHah5znLkGDPRu1YZzTf6IkBZsLr1Out1gjn9EhNK0KH3XyzkhoRPcR4Qisq2R3g/M8JL0i35xuW1ezZ+0sZP9xfp3jKzh0/nQffahFXnJh4ITPhgR8KmG23jFZZpZSuM10FnJ1A626go8MNd0vO+Z8RO3/9Hf/Ot66Dcf0Lt/9beVwFaBkh8Vvwj4KV2hQzqBdz8gYAbIP4GrFiDkO7nt201tq9G/AaXhmRTzTdU+x2MBLX9OinF4HDbBS4s5id0igKTccfftet4r7tY3/7MfIheNje6XfsHn6tzejt7x9nfJefKJx5/Q1atXdHBwWi/i8O/hhx9iP8dDGDYICNgvvBZ0+Ij9pGe9WqMj66Ff9LLOoca+8wbyzy3vF+zbHsLYiww8MFSlRDHskrlr9pkzPSM+6Jw2EUsTey2vBRVdzdAe6bMyTKdDv9ZxIHg/DBKyOT+ZD/cb3nFQMpWlND561hsfdszgc+6OyPbNcMf17K9asb+sPDxZvoLOYE8z8iY4vIct4FnwUCSuzKIGhw562h1jLkPXqTKHj5zHJ+RKhZxzTd99sHoMU2U57PeiM00zBE3vD6qKcYLPskBSrgtyJ7DGVzFylpTxliyKTE3kjgJPfvnj+Dd+cVmOCfhSCrxM8n1F3lAo+6Ju6JWZ8tUBc2LbCPM+YsOVZubP2KGtn/Q3+syJSK1WI7QnKSQX04mIJqe7StngFl4Jp/J9ZKjpQ6mMoogNTIoZfMRVslNEKIAtWWTekjpLUTJWWp2MJ9BqsPxUuyLkf5mJjjqVzHYvXxgowvypySVG7HPNdpaTcViVr9bnBvDG1eHLpXTQL5RUHvebl1K4h0660B/MK5nqKIX7GZ+2v1T8PInhkRy5v7unif7z5HX/Z3Pf930/oJ/9mZ/RF3zaH9U/+fqv1jn2lxGhgqwRIT6SXLtINLHp3OTo+07+slWFefPg+JpYkxwXtpv9xv2RITHRsokrwvc0+Hg8syhi01egOxA7UjQ+rSdxubYfzeirb/6zgfdaOeMnLlZjgqdnvvHQhNdJzXdKquDPXt+NK8BvHifmrtGHS8H/N6VXoEPDLdGZ98WAw4UlVWs6J6FSPXMFBytr6M1qABI6mlt+WrEXVURbAyJS5tPF+pqRZyTXmNbEelHRpT/WYdNXSBNxNgHjMbcFgMdW8FbhPxTugSIj3CeyWg8ulfzjXDUMzluAmGl4mYGrMNHwUs/AuQDRbL+CZ+9tTvjo0I31DqmbtErZ+GSTA/48f4NPMrzxR8Ab+A07cDCV6JUume+K7AzJ96Y746crZDJNMTCD0/AKaSK3RYRMw3gthmvR57m2F2Cepjj+hzbUhvlhXYzgs9yGd4kIV9gFH0H+hm+DuMnoe+u8AbkHntx3PO2km3qDJzLkf3TIbW4UEbBhpPS6TeXPs5rcerwCKwX/ICVRh6R33nu/XvGKl+vt73y7Lly8QI/IL4MSexxx4NvWE2xp2R574jH571Xfcf5OTfiS9ScAZvQMOhX8vxoDiL1H2ehyltvWc5bUely19Xd3d5u95JHU9DKrgmDoF4yPtKUR/ELeCj7Pc8xZNwnczs6uOnKDYYzbdYH2ZD/GxjP8zvCUkaAgHmjP7N9LpnrkCvq99y19L18zendtwgHNDl/eZl03zdnf6IeXAd6GxUIBDs8fOYs5Yh/q54C2p7P/oIsR+o7xsflC1dx4mUFvSRAXeWfKBE0+UoR8uOmD0M1z1Ny+hHL2LIe17KuHYYscuNS4mjgYP6WQNSDR0EguXLJ/tV6MK+FtMj3W/ZmOtmYii+VM5MIscu7zb1vuIItztbcKfoazrP7rDNbBB37gBza+/edh7rnnXaystf0ZmMcee0yPP/4k9mT9BHDgGfTMuVt0y623cScOxw+0Iq4vPP00Z3HL9jf6H2P/9fTlS7p87aomiPXQvY5fPXnhgt51zz1662/8Onur67rw1AVd5JD4pCRr0i3g9qH0walT8p+TufP2O/SSF71IL37BC3Xnbbfr+eefJ/+JGe/Jl4dHWoHXB9LXeCm7GBbseXdY69fo74g94DX8bQl/q5u+6zM6f4HBOf4653V+DvDzgH27pPc+syq2EjaKSFm/XRZFpIz/3C3n2hmiv5RztDyUdez6+vVrWix6nT13tunR/rvgJaR1YxpXr15X1/W85EAn+Jf58IF/Qsf27PtBtyFfRCii6CUveSnnaFv4xR70DjTDk21/x513AHeb+sHnajOyrbXPy+2IbLJev34dezMGDdO1nQ84bLdur1y5SqxNsrxPPvWEPJbE0BHPpE899SS2PMVLnD2dXO6X+VFoYj0zD0PfK6BVSugULxH290/JNHd3d3XmzFlZjhX5ViH4X5ygamtYxU9LKTf7/n9u/FciyP/Kef/3mIbBZhLBmkRhhUeGvCmLTHkRnEiYdsweQ3oT4oQ+tl8NKXKS9RsZgcMB5QNwJzM76y4JeIvDEwdBKkhM+0pw2ymHoRd5UJevXOKg95quEfj+lsQNDtg7kq/hnCD9d3dPnz6tLR5MJ5LlGdozjp0F3nCaJQcjmSlBfyBpeBNwRN8V3tQdgmtYDM0R3Y+IzanEVeADf6NVmUpxC4Cgnw9wkwRA+EfV5iI/2xmtBy8ohaDz2zMPjiT2nsUm4cV6CzqthyCZzV5YcOQF/Lk4OQwkng2uTl4cjlgkGil4SGQRN5skXVUySQSd/IBjnQVjtofHK/Bd1yuT3pA6eJih1ROkXdeplJQfYBfQ64ADRExXEozWz9NPP6WI0C///C9qb+c2feqnvpY5hSRxqDd83Z/QxaffrW/4W18u//1wcXm+fcS2CGiaPt0Cyc1iu5VSlIUCbsN4XoR/6viyUl02t88e2fT8zp//JTC/c9bv7HmG6u8ce++eZyiezDmR5b3h/v97Z6oR/ilZ18b+kX/gQ/WP/sFX63Vf9Dn6f/67n9LHf+Hr9C9/7P9syb7DzpmJCUJu98RpKYkdU0m/C25iNNrwH8Ayhn1WLMRH3hyoNthKvYENZSlsHkaYqO0wdJuFvOEGp7hWxJ/zQwHONOx3foAxzwM8ACLHQhsjZj3uPh+SzeQUmJEPrMyT50z4bUTID7wwaFBAGketXbLI8TyzefIchdpC4sVkJDd4vvtNr9EFl+8DwIyUL/NrPioxuUTuibi1L7u23CObOOenwLeZjj6LvBn0t4Mcf5bZpcmJUxzwws86Me6I0MAia9qNLvfOVebLeFcc0C2J80M2IK49p8Kbc6of8AznuZN1w2BEKAuHF+hFvmCwwdBfsLn5tKwFGH+jZIcDUB/gbZNzBd6giCsiZBnNk8sMHvuJ29aDbbHFHOOowHtaRLilekzbc4zjuFcRIfMaES1Xelz4Drebedhb0LGuD07tbvoYb9ak33KUkspM1phV8wPDBpCmAygtgWLjl8Y/9IOeZAOYpaDn3oNtXaChg9On8PfS5JRCh2zUbKeRA1vjs91dz/AV2LYfBtluPTj7YdAWG3nr1DrZ29nTex58SIYr0MpS5GsA7kRvI5sbQcclImQ5IlIRtA1/XJuGdVqytDHrTPAgBI3gB4K6z62gM0vKV/AjIpTw6rZp2w/tG0n/MPSq4DE/lkvMPcWB5nvufY/e/OY36x3vfKf6rldEyPAuTXYjQ/8+7KJi0/gSfeiHvlL33XevPuZVr9SSjZ3xMq3NtZ/7JYx9bY9DdtNjQAvWE/ut11pvbEuxfEm8dM0O4nLMRSZ8Vrn2XMOZjxEf7/pB1vmEHP52kOPCdrNvrFZLyETDNfS9zH/JVImEtu9TwT9xRUaDM/6O9a83PHqsCAhlzSGt8IMl8Wd5/G35Q2J/Se4zH02njf/AGmpYzWMEE+lpMQAu39mP/ELMMi/BYZ/1fMeQH/DMe2HtTXiNSLk2XxGhjn7rzXHmfu8FZvD6sMq8TuSwmbz04uc/T5/6cR+t7/zK75EfsMXlcReBp+nVzNDvT+VHG6P2x/etpuH+Gf26bNotAi2VQZ4pwBol6G/2GbLdMMaE1jz5YVxuw77m4xzh+7/wt79AD/PQ9p0/9P9osrvvK/785+nRhx6SH1w97wovd/wS8p34qGVeEFelJPDoH1qr1RFt7GuGQGD9ddjUtOxv1qP1ABB5gAcwmLvKg4pj3S/D1tjZOSGzbHwPoRIfASO8VuzQMT3BrFaHx4ARF9s1fC3lPdrah/T4iOWz/jITet5PTmr7TnxmzRrocfkyDvg3ny0/hKBVZBkdb6EwFNwCRHsY+ua3hjeOEfub/sz61i96+VDTe0Pz4lje3tlp8EbiOa4jgjjvJPzG+3L7xsje3PQrfe3hHj5L6dQTb+ajK+QOB4U3k/AxEYsD8ew10Lz6kNacGoflHuGr0UJPpjGyRvp+JKYa320NHWU/DnTkedW4I1XkEvKanvAajGehlzFRRuauKY6lJbln5ABmhd5vkL9LSSXwptWK1Uap8Ot7+5LpY2QFDNtfXdoYPulxWdscdBjG/aHNvyyJyubN2mV8AWStmtF9Za5hXRpe+u2Dbpsn1x4zXKMPTrXin6GIkGa3BXU1GTr0XxWts2TKI5XRiJBtVrLQBQQg1nklZtUuOoCRZQC+h+9CV1I62kQMos1KcPeZ6oBNdH8LD9YveN7z9ZpXf5z8Tdf/9V//v/Q93/29uv1gX9/xda/X//DJH49vbnJ1KY4Tk68SeNLIJUWkPFbYa0SEjsh3ERCWFAFl9CIu97hYFw0+U3mMwxjBvIECyHuoGX9K5vfEdASdCtbfhTruAVQ/9HJudIzZJ7yOr4hDj5WuyD7q2DRe+7fpnuDaYo8aEVoDb52jMnhBOyYjybAVvl37UMdr2IoYzjRMqkMXTFe7Nsw3fkxvZM23fIZ1e8JvIkAM3EAO8+Gcx9fAGSaCMcqIvIDIdI7w8Yn48XzzYTre07o2L+Z3At7jK2Sox37ge/Pg9cV+47bpGLfQnz8eM12XoCMilKXQkiLooRT7oeWHd+OwHo7Yjxr/TL4YiUXfL7H1Ec/RFdiTMtOe4afdm1GFTMv34rLstkOHHW2XCqxlMZ8MNz+d0I3bnhcRanOGntzUq+s77pNSFBGyj4irwleFdtf18j48IuX5LiU3bcCOP9HmWZaZOGYqdK39ILYrhcDUyRVIUSkn95sa0pqhx8TjsVC0IeORIoKSMl80aUtzI6TG102MxqHNZcjJK0oAABAASURBVP6NLAI/Uxx3Uh03S8n2LezHL17S3v6eCrLOxLFt5HzouPE+yXiSGGCmfIBqH14039vWke2Ib4nkExGKCKX1c1xHbHTVo2f3W3r7e8VOtncH3n0OUX1ukxmyrSbwTfhjwY88x7Fb0nii2Um016y35nFJHJW+qGSqxweGAZuSOzpKyZQv47DeTmLzxOfd3yHHFuc8Qz8Qc4MimAPvpm3ZAxwDMFbrer1sa3C1jcnZorPrUqYV8N71g3zNjPtcawSm0g9zylIMLtOcMEoxf8ie8L4gf8wK9YuFdjhYD2XTw4q4vX79Ks8pR+pKqodWyZQRLZdrTRyeltLpCDjzYJ1WeCrQ9LnYNK/ly3/Gq6JPz0vGShZlpLJQuPdfhrjEmZj3AQtkRXw98cQTKqW0FyJbPKfAsrx/euri03rg4Qd1loP1fjGoQ9+ViUfsn/zbCd6jXuSQfY1dnrrwFDzO8p4iQeqcc/nSZR0S43un9hr9y1cuy/70KAf4/ib7gw8/rCVzHb/2NUXq0YcfkeaqfXSzGBacGe22P/nygrtfoLuff7fOsu4Mw6CCPgs8+9nBh9YXn75g8WX7BvodyQMzeMzP0Pftm/YT9zP2Wmwt1PcbeRShJfuBET8spVNmYaxXxxzH2e7uLofXvey/1ot58pdJ/RzcwUPXAQsfXd+p497+axwD+EV87Wzv0d/r4sXLrXZfhG0+Yf9dDqwP2p4vImRf3d3d4SXBFZ09exYTVvR5xIu7WaXb7EOtr6fZ/y55zheXzya67HX96g09/ujjevLJC9rGhlu8sJnIwRN7KPOTme18z7XHz5w9I78YsIw73vdlUcnUGry2p/+/ANt2Qi9938m/LWqdLvAD81+Jad9fu3YN2S6inyP1fS/j6uHV+fnGjRsKSVv4/IDNKu3n+pPPNQPvT/oFR1zxYDsQOES9MksLyomEUEkWAwbqu17XePNTSShunz59gKOJxLNUiaJKkHTAXcDJbODn3XWXRuYfHS5l51uRgJYUP0jbsCuCx4l8f3dP/TBo8xCROocDH5w5o529PUWG/G0fLyBZSnOKRwh0O88lDtKNw0G4ZFNgmj4M8MOueV6Df5PMcR+8KSLYvPUq4CQXscGumthUSFXpAkyiZJeZpFwyteh74EaZsBNAMBhiBjpJ8JWSSuDoUQd/FR1EBOCUDOgtaKd88GW4BQlkH7m2drbavAVym29vHtzOLC1gSqZMr5J0IqLpdyKgRjbbyf1Ev+VziQhgJ5LAutWVAFuRHGdkmJmT4PIcvzixDSo8FhKME/7E22zfP/XY4zq6MevPfuE3kGw63fPut3DI/um66/wpffe3fr1eePd5+Qr/oJgulSJO5JeCf6YTEfIVx/eFoI4IyUWS9URllbXKPxh19X4rz+B/pvWfIxaKBoL30KKNzTtkmUmOmz6G6WOEcdr/nz4GOhlvk5/d8Ywqnt17s32stwotx90nvOaj9U+/6xv0R179B/XP/83/oQ/7jM/VvcSEk+iMzY0tIlRKyhdNRQSLwaSJeDQeJ1lBIPENx/wWiT/wXy+oHXGeyJllY9uIUOFex9ca3/Kmj4BXwwVO+4P9NcHXA9tRLGZmyCVcRzYevOmZWGRFzJVSlFnaAgM7xKHcTbxsq2QCwf3xT29GCvAl6Qe5ZTEv7uu90BCrESHftwKc+XBpfEJzox9ZdEU4bmbNxEuWVGERthwBFxHRZIvY1J5fgRPXEbnmiM2Jcw1sSDBesY180ZHM6eFlILZ3d/aQbWwvA65dvyHPdexGMImyZIPmaQntLEVxXFvf1qdldCy7tt5sn9Ymt4Gh5VfPh1nYCIrQZyoi0GPVibwzMU8nH/qZMJM/0vqBZpZUZ/3Z7qXIeg7GCu2ShU3GQgm+wr1rRNR8LG+DVcg6Pjh1Ss5j3owATi+0+Fg3t5HTR3KR2hVtLDO42+h3yQPlkg3EEQ8KE7xmKQIIGahA5pgTlzcg97z73e3XN51HAhwlU02eSDxl1hGbTOfSLTYPCzbLtoV5jwiZ75GcH8CCDng1f+mb7NnoWb97u3t64JHHUKullUzLeHzXcODzpqkwFiniuAHGiGg4S2ark9qjjjnPsT6a+oxMkOSmZKEVzK4bXOCYW08oqD2HShGBPViTsJ/lOOl3XfHPXTZktsmnfOof053nz7ffhKrARoAFOpXchXobHvEwNvKA5F/fvOP2O+Rvn3ziH/oD5IhZmWUjO/PMs2V2nchiPpL+CHjBz0fiyjqr4DdMhQ/H95K13jHitiBvH/Fc21d0WJ/27RW29zpuGg1WXOASMEtibUbXlXvHk23qDbTt6/sIEEvKAr8IVmmLeY4T++HEPJdrNw55mT2h3yBmZq3xAdMU8yf0Y/wRIYSmCzsw76RNL34za4cXUd5k7+xsy78evIuP2L/ENcLjIfLO8GBdOI94fkUXDG8OmKETkewJBtkm4t569KG7+a7YJjNkfQpOv/zP/hm96I479M2v/RajAHxWtH+1xWOAyyxHBPcpKkmhdoGwgmOGxol8TSQPGoRxhlXpfK/iceMwjNvA3RxnArf89IA5dDEVivEwYtjF7pb++Os+Tf/u539Bjz72hCzTh738ZXrZ8+/Sz7z5P7bcbts7pnd2d4mRbAdQA75kvXQlhDTMkyZ/8QOipSvIP2kkhwzEdOl67LGttX2H9cj7vG18vwPHAjtN6NK8NJ+iLa6KXJEp22fFnBGbWTeCb4ZlWOMBTB30DOt2YBPPMUzFnrbtirjxQbBt5XsXz09g3TezDtv3jQ+XEKGmSmOCF7ICMnfE8QKaDNFvFhwfI3mdrZmyFOAFH10rE3QdC947R0Trs23NU0RK2GtzX/HtNePMB2mWoggGKStiaY3cFVu1OKbPvFo203Z/Mbw28PwUoMos7UF2I9skX5ZF4O+HTsZR2Zf63vp03BmXdej4GIZeW+x7F6yHxuHSsT+YQW4/6IehPfxFhCKQxQQoHhuJ0wpul5E8k8BkpiJCmcALqvh4a1XfuFXkn1LKfEIG2ASwqkQqmRuAlsx23/V+eA8BAfykNAxjhivILi7TpGJcCsZdxFVO9AWRiGB8pjcUwJgd0RcR2Nn9DJ3AobsIw1FoCwexjHSpYuuSgY8wFgJFVQDjA/ROXMhrXoO64sM4tIJ6Rj8VfYl+6/oDP/Bluv322/UwL4zf9Kbv0H2sm/7PTv/el75W/o/nCjawHSzDie8ISuYh4N/96RsFKCce1Jeq4M4sEnLQrcxsvjEMvRbYcUCXJQOWJnywVxZsAGyVNCOXfY1bmXYhxtyu/CjA+aHfL24SnAF8SehQm7el9wXEvv0/zdNxiQh5bXYx/IweZF2Bu4MXHzT5PjPQZ2llREczMRcRigjZZ03TvHmOdeJ9DGiIpbHlGSDVaGfK1wzPhlcIsNoOMDyvlCL7fAd9wxR0nFmUzJvRXVCbPtOZ57kiDwxtjmNEXCuew51PXDxnRY5zuxg3z+cbXJWcuaaseLZeHuu7Q74Eg+01I9dEW2YRc238LyJa23hH/MUxdoO10fe2g0tEgG8ErsoyeczMeswyn/DiMctpvkpJ5kyKSDV4qc03jaPjvCNF+2cdR4RvlejDpWRRQWfehzlHmk41UcNJsi6p5Fvvo5x/IcDHnsU4uvV45gaP9TuTgyOi0ZAsd9WID3m+UYsxz7ZcOr48z03XESHbKzMNSjf3EeAzrhnaM/2hzRVKxiKi6eHZOCNCIV8hmjRMVcAnJRT0+If1tnlGWOli+08sL+nRRx+RD109rs1kPfzIw3rokYf05NNPqlv06rcGHbEerXmWt25LJn7QNfCRfttgQ1EyDUGwWE8lycvb2mK97Fk3zbPHr1/ffNPY+yvboOEsHZOrp8pxnsxfHa3kQ0IEVuXlaME/DRtA9azRxjU61ljz3K7I6TEq7LCmQo+GJUYG6Le1kvh1PJof+4BjznPtcyvWLtdr9gTHqlBEKEsKYwhlNrMqhPwFtib6Q4S6Vj7MhE4FfoTGGt/Y+FTIOEf8wjoR1wS/EamLT1/UVQ7WJ9afiXHzYR1lhgJKK9bqNc8sPXgd8wUZIoq8L7TuLPvh4Q3y5pEWi17OUXCqCZ2YRtf15M6FzL99v2M+aNuZ00D72rUrCmTrwG9f9oG4/+9B49/d2YXObsP12JNP6oGHHpDlX+ALpQTr6Rbje+Au2mK/ah85ODiQ/5xkvxjQSdV5ng8mlDOij63tHW1zLnX7+bu0IpauXL+upy5f0sOPPir/dYkbPO8+9Mgj7dvul+DrN3/rt/QIvvk0h/j9MEA64XvQLngOTh3oYO+UDvb3tceezN9wP3twpn1Dfo0/9l3fdJ6Z8DHzzLhQj4xeqw54htze3iHXHmGzVXt27oe+4Q9Z61W2wwTPI/nL53iHvJBfkSOHrtPp06e1vwddyjZyY07gp+OzxY695057Bk/s1KPjU/BaCnwg84hflcxG28+he/undOECLzIeuF/vec99HJA/qX1kmtHZYrGlK1euCpbU9R1zDvHpSRO+YzttIfett90q/wkY812yAGo60gxMKQW/WOETXcPjFzHbzLE97B9u+08IPfH4YyrkxVOnkIlxP3esiYPL+OYhh+T+UsllXpY4dsz/ijHnrk2phMUMT5OOsJ/3jzvoZA87OxbFZR2M+LaL/xNZ46T7Of04Rp5TBt6fxJvxs+DYa404rTcsTip1npvzVjZJNlaH0bcxlpPUhMM4CBTBm1icph9UcuPsfoB68OGH5CQxTms2EwuNJJiKk65JUJd4E7e9vcDxt3Tj8LqOSEhis4lnaLEYtMsbNidU03JiuXL1mm7cuM7mYZYd+xb/Gg+OFyhlhzegVJrhcQXvuzy8+W3QSDDODiD6CjzuAleiKAslg+ANFWoxT85wlBbKTsKUCQe03JZvAo+47MBUqjQGEkwBlxfuiOBQY2w8uK/0ncFk+hN8HLFRdEcC575QNJ3Y4SNSEcGmbi3L4D6FoaUIN6qsQ9hTkVxtfsJDKamRhDOi2ywF+GQswG1bpAp9qVBmCuTqIrXNQ4/l9EF7Mub/kONtb327/ugf/fM6OH1WP/aj360f+eE36I9/ysfpm//+31CW1LMvy1PNRePNI41jGq0XjDT5eNgjQU9wb51Z/jAvvqf8N/vAwIaXDUVuN433+en+k/LeQxvZLIPt7bGGz0L6huJ5VL/353cDwIae8LsNud/FY6YldG76Ee6RvujPfbbe9A+/Vq959UfpL/7Nv6f/8cu+Wu+89wFlFk9TRNA2bNBWa3v+EUn3CH+ciF/jdd8MHxUft228gXCfuEopGx/CZm7j+O3e7TYHGNdUsl974xXctNjIAt3kDm+DkOF6FlnEEAOSQgWYjpwyOwbhFzBZziN4tJ9x08DNj8uKhcSxGBHIkypsAAvzvWCYrmE8z7WL4Y+8EHMI5oXIPBZkcl4SONyOiE280G9+to43nhHRFqlIaDHW4FnMM1PxXGygAAAQAElEQVS+ZnKZ4M4Ph6bpccOe4FwTlys2FpZpwcZzIK9tOQf1HbPwJ3SeJZXgs16KcUPTuF3c77qnfxh6eTH1Zq1DXo9ZPtvDtXUCRpkHcXmx9n0EWqEkMkCUkc0nIhQ0zZt594tLP5Q2vZP7xKjHqASofDV4eHbbc5zHZ2ArtpvxnRUPVCO53femb5u63/AvvOvOlt/cruBwMT+ub7BhiAB7pmbGms6oQ2FwlaQfOl6Thp6HCuicOXtaa2g671XAFhyqj8As8Q+vGxEh+0RmUQQAfEyLqtnaYwP52/qMCIX1Y2pBm7LFi6fHL1xkrm1NHzwkJYL2cZFoyxeaRlkRqYReKQW3qO3lsWlaTwrDbUpFX26BpsFlpJKbiAAsPKSE1oltQa3IUMRxkeOp4g8F3RRFhAxvPP4TPd6IPfH44yrExgkt28G6BRRa0siaxKw27/HHn9D3f//3KeHrhc87r1IS0jO+z4OkQvY3l8xCf5VxRWx4Kci6RbyY9oi/26Yr1lvD+LBiIsfYVzw2Ya9ZUiDbSL+/Va6IxsMEP/Zzzw+p9W0RL4XxCby2vWM2GPOn4h8uxnmSjy2f8VWF1uCPLOwXqhyHnuNx03Fx231tzLggHBH8dO+mRETjw3Qq+NogsOYpsUehREALn3ccmLfkvpRsdvUBQ4snZCvoqRDHM+1K3ogIRWyKfdDzKvqv4J/xY6o2/vVf8lpdfuhp/dp/+HUZRlwrfNy4afIJislVbKNmG+PYdIq+yg8+Rtg6n/XDU48LrGwGDP4s2IbrWfdgAg5aKKOaX2S5OcxcBhvfH/MZf0h1u+jrvvW72wNFZuprvvjPKZHtkUceJQYXPMA9Lf/qs3U0ro/ag9kuD1kC52LRs987bDEUGZrps836YWj4/aUBx3qFeJbS+nry4sSezS+MSiZ9ic4S/+1k/3Mcjuh/wK+qQuZJ7UIJlQa4IgVvvTwWEbJPeu42eXvGB5xnnIe3yDfMaA8wPnCfwLtNX1d65g9tfmZBXegKv+/J34WSJTfj0C+M27cjUhFBoc5sNrOve19seNMxfgDamNtLHvATvWQmumFPTKxHgIN7w0sBbT7QxlQ83E1UVdbhjN3E5fXQuEopmoFz2/o8iaeCPu2bYCIXMB8dJTQ8nyYYbBcqPiF4p4jLucJ6g6Cci6xzy+P1ITIaLt8bzrRN18X3u7s7skzD0LXnANNfDFvtQKJkttwEC0YNz1URoSxFvoLxULjJz01t/ChNFf8RsCelYx9imQ1sGyRjMzCmXbLID/Aeq+glFMyfoTc3WhEhUbJs6gL9LMzxbaIHxjyvWs9VqviVvEjR7xcmMzFQMumfiYeq8HOPRu6tYzIkxCtzKz4VwmbsITjRAq5yoDUKBWqX/cTEHmnN2mk2EtoYuf3GcDD3zltvUeWZ4N/923+rN/3jb9PHvPLl+q6v/0q96hUvV9/36vpOltUyW/cIJEEBbhWRShBGGKlUciOT4R1DEzFWkSkkdSWxzSD/nd5F32sLviKCOUWFMcPBNbqrsp7bgTnyd/jWCH/OZfVY7+IawZ0BffSpkLqO2KXPOBgGZ+FgeSX7l8dcZniZbSd4FrR9oOD4OEQ33o9YXu+/CjhdEriEt8wEPOBtbsW8OheF6WdRAOdDiRX53b9tZfqm4/2efXlGDswDT50K8njc9xFBX2k5x7gsk+eP2FOMdehJ0DZPLsOw0ERucfH9gkMcIbvlKqVIRsrPoNOxObIeVmzc913j2/3W49qHiVka7QDecEt8xPbiVhFBUZvT5ECvh+yN3fa4dRwRWmwt1MNjRGi1WuGXFXbDIMyPhr80vjZ9qF+S2y6VvH0DeaYm/4TMEe5Xu0yjMsE07Usj45bJfT0xabxDP2iBH5kHi+6+UlIRIf8zTs83Qs9z7cKwXGBYM/qZ8CspuCXGGDiZI9pVop8fEIAdGoaj8odxhWQ/bEAAGN59gNPV7rgN9JI3Cx3ytZkebirC9QY+8acQ/+jjo02JBgdSPlX3PPCQRNfu/p7OEcP7B6d4Xt+WYydSHD4u9fiTT7S18zpnJv5TFc6Zi8XQdFaIF/tibb45K3LDn46v5D5ANBEvzY/JLVevXmWNXspjBbvusAa7PeIf1qP1MAy9IkL+Z1QdeDrWHLdd0rIx7r5mY/Cf2KnDTz3ew9vJmMiHHkdo9djdMWY8xp/giXAr5L2lxyM394YxjRnbjvYd25k6wR2RsvyZBbRVpjnOoxwbCnTHc4MPhv0fQ07knhEeV7ycmJCzgm/i3vXMnAmcJ7T2d/c1sO8Y8El/G9j6nfEJWESMyh5zNqhKpiZw+YDUB6eG875hi70D4I2nGX6FLBVa1r9AsgCvfb4jh3iO/f7smTN68KGHwLc5JN7nAHoiRyzYYxycPqXd/V0l+l9Bb5eD0x0O3j1mRgo2THgxrpHD44aP8zKfpbnfOe3WW2/V9es3IB/4zZaeeOJJjeB/mMNz83uZ8zbnVgA42xt15eoVXeLlz9Oc203oxn9H/9KVK3qM54x777sfstHsWCK1u7Wj87ffqbvPP1/Pu+MuveD5L9Btt96mF979Qp3eP5C/SPu85z9P5+86z0H0Oe1yKI765ecF5wRMpRn9uDRbwZdper+3Xq6h06lDxqHvG++ZAfyobtFrhT9f4gWB9W/9er99g5cGly9dkmvvR0zH9jziDMT827930d82z3wztFbkTBByyH6BJXXW2TPn2rpqHA/c/yB7mpHzyqW6rpeX7rNnzur06TPq4cc+tLu3y4H8nqz7I3Dt7Z8C3SzLtlhsa8F+5uqV60qFDq8far2E977jsP6IWN9SII/LAS9G7nre8+Qc3uHfGaE1z1YuKLyd0zoWrJs1+8Fmd/QyE/s9+DJL87lT+I5x7VnP6LXFgx0S+taDXdLP4Lu7e00G434uSz6XxN/ftCcCtsdRig2KsbwAD9xPBFVgENcVI93gsNul2joh2aH9Jn4g0Q8kjJEE5k3OtWs3VLpe165dx+lOY3Bpa2tPnnZqb0+nMGpRkYgwB0RAY6vf5mHrQFd4Q+O/G+tAO+Rtu99GdvDS9UP7doH7r1y5zEHLJAf8hGON8LmPQ+/sbMPTNT1J4uiRZfSmBOWt4csPRIbPoKN9qvBd3bxtfWqJ0wuLg9nB0pWUce0SjB262SbZdVnkKzKlKoJhqYiQx2doeYNXgDGvC3TTkUR7ZJCiJYPZjk4p4C7gdBCOzKsEuoO1MhYRjRcngpKdshSmJxioghpBMukD1vAVHYzIa1u50I0wVRN9ICLABw3dgNZD5v8UCeH0qT39zE/9jO46/0H6yI/6FH3Ht3+J3vbr/4de/2VfqD/7BZ+5oaXNdaIn4w7TpyPhcTPqn6Fwdfyzydju4QHeKsYv2GQD0wb48d53dLyfPhs6mKrhP6nde1LawLN+PBvG7Ux0jrzFdgDO89xP8z//MaCLIcEhnMbz261/UE7uad78nPRt6s1PD0bQBt8eNvyrX/xn9M1v/Cpt7W3ry77xW/S6v/VG2dftNxtYybzbbo6V5l/Qn4j5xkeGjtEBHhqGBWXAT0d5oPltA6jcRsPlxG+/jggtiPuS2caMr+J4LtnwBiGO/YlRca05JLKP0lTfd1RVCY6eXNHGeKihU20+eq74TAWf+xRiTg+JKrdtBxdx0SPHmuVbgWPC3xyLLuZvgUwLNksl0lMVAV/EhefssMAOXSfnt4ho/JhmRDS4Z7eNl25ZftOenb/Qo3lfsZFbseAdsYBPxLHnOa4Nm6Uos4Av2+JtkcAuX4ZTSBFxs4grImQ4mvCUVEgZxxV1Zt4cL+A3Huu2FeSfyddAC1BoZ9PPpg88IOanhxUZKuQn59hh6GW8lscLvHNHRUbjxmWATWgyE6TBvBn7mJ7x0quIaDk6i/lVu5K+F9/9PDknHvHCAwO2/i0OaAUe69QdEaGOHGlc7o9g0APwGhGKCHxtS489+qh++qffLNOupo/+K7IO3SDjmsijUsh4ZvyuwngFR4eMXqN6aJQsyCFlpiJCo/UFLs8P+vzNgacvX9ESm5pny2hYcZVS2FSXNnduuqETGqBRKSn7coIjIhruAb9zvi3JnEgZ/4YnMQutwdsM/5Xi9WbFZsr0ZvpBYCCBSRGhLCkam76Te4V8Oa73d3eAKXrlh7xSd915hzqGrH/L76JkPsAddWWX6APDT//0T9OLX/L7WHv3Gv8Cn3GJa0Z/5s08032s01nWCcOKCFCmtll3F8SY9dcTSzs8XFjPftCISFmWEbtEhEbiznHq/GQRHSOldEr0Mwx9859dXqIbz2BblSLH0ISdPW+2ndDVmvsVG2vbzniyFOw/N/ym4X3DiRyFsURm130/sKlfyPxZN667rldzCCOiRGz8p2JftauKrtZqPyrgjFX4MM4BnK6Na4EeXIcC0Gib48xQgmAG9xr5I1ORxzTo89zWx5zevEiKCH3AS17Y/oTMj7zxX2pJXrl+7VrDZ7oTPmuZavMiGJIv7k6akOeujUrc8HHV2uICbtPln9wfVw2GMXrktpsRQTP0zLVpe8x+ZVlct3HkCaC/5vu+Qu984EH96E/9B0WEvN/47E9+jX7ll36lvfzYyDDyoLWjkkUvftELtUtO2MWXjtj37ZKXOXNE3pWS+aDFRF5LZvClCjbt8TXrxbn3GrpBWPmBwvsM+62L59nXJnLyiA8uydHOEebXOCr+5GJYCXutJx56lvLDh/tcSm7sZZ37V51XrGNeV7bhUVy2t++NbwfftT7obnL6xZ/15JfQxlVhaMRv/OCoSNmGJ36RGe0g8Yi8Y5+MSDk+jCtLMrbEvydto6dCzHiswn9kyrit95KlzfG9+XQ54oGv4q8okE+V6VknWYpRKzNRHbrFp2Cv3VvWyo1LllQppfU3PMyKEPE2Kgv9FMso0ckc0/Z8y+i15Ab2FBOMo8NmFZ4ziwxnvW36NvSHoVdGkRpHUsKb7VkKPELEtpuJfQBkORDITcCrCnwYVzInIm7OzZKtnfTxge8JdlKbK27qC9bBOUN5M8IkxTEu04kIqqpgGIxKGpVJlsOTZvTXCvIxxHhwaI++4Xcm7nv4COAredVfevF9USrWczt0Lx5bjRqyU5dFi1IU+Ir37ylp6PsWR6/5uI/Tn/qsz9RHfdQf1Ed/5Efq1X/4Y/Wiu5+v55+/U7ecOa1f+Ln/S9/0xm/SA+96t77pK16nL/+Cz2nfLrSf9l0PJmk2XpiOSEUE91PrT7eJFThv+rSOi/kIKfhn+SxzlbgzngmdzIoINd9ggE/bP3bQ8lz785J1zf0zuCHb8q9tr5C8zuaxniuDI7paEQP2IW6V8Oi1ap/Dgv29PWJgVIf/mw/DGK/QnXHY31arJTae5XvH4y7PbtusScaTWVq/zK+kkol6Z+A38je9hIyu+YX5EPcJnHlxPM3EUvVc9GIZCji5leEqQMn9iC+Iy/le0HJtfl2M0wfjBRmavrFFZqqUZ4FeuQAAEABJREFUbHvvBXuGAu7CvXUYge+D1/HedEP+afO7oshgXtEa/R4dHjXdmEfbIrNghzUzLc+MjWcF/xJa4jKuiFCWZN3daeu49Wo/sV7FZX79Lc0Zn56P+ZywoftdL9nTTfg3FBQR6K02Oh1xbvwlE1tv9mbiMl8neABW3w1KYIzP8LVxazzCLtgERRfkiAhmSyWTOZ2CWlzGZdpSKCKw40ZOHV/me4S/iZhrXfgJKE+arb75I6TwP/CYH9+1woSQ4AzumB8Rz+J5kvGbD88BVL7cdi3jw0ZBLa6T2uNgowe84BTj//4X3iL/Nv9i2JK/rLi/v689irj8bOE1ric/TvjWDQ4Qr3DYaZ+ICFRZVUrK8enaem65EptVCiCNZ/PZ9+QXyjaH6qbRk1fsx44Rr1dZglwzsN9eqOBjpjE3HqWIgE5RydRGFn6W0uhHhPwnLOzrnuOXACVLs8l1zo4m+w2xUzLxkYkyt+cC87z2Xo64D3FBy30BBe7kfYBry2H+0ZgSWubAfNm2m7xSm/wYSmJ8xmc75LRsIzrokCUi5QNcny1ZP8UxCD+TaWdozR7B+8od9tKeO+I3CQwCKtBvNf8ND7Dkau/Z1zxzmlfrqqCLBN+MDD50v8KLjOC+oOOSqZIp2zAi8JuJ+0IuKzLeYei1XC/l5xS/aHn88ceaDfxN9IPTB/Kh6T4HsF3f6eKli/KfafbYsOhbTBjHNudTC/ag/k3VSxwwL/zibOglhRL5DpjvmDVvPiA+zXpxCwfvW+wpDk6fVkTIcozETD8M7M/2WtnCV+wbPoz3n5F54KEH2zfe77v/Pvnb7it0sCQvmQfrwwfau7u72idn+z9NfeHdL5Bz+A77uwG8hrOeQpJjwTnL64R9u0M+etnnbOuQF6bu6+nbAV9HXllDx/u+a9fZD2M3Pwss2eOAquFa40vL1ZEQRpZryXpg/Nc4j7zKSwTjvsGLqq6kXF/jRULFV/qhI+54sUV8mXfr1znJ9LfZ66EaeS8lLvct0PWET6+RfcZPzOPIi5rSl7amjdNaV69d0cS/rZ0t7J7YttPenmmMvOy4qshZJUKCvuUehh6d7Taf6PAl0z9ClpFx8+p4veP227WFjYeuY8+8rblOMtyMzZwnpNDK6wE66fBV69xfpBrRi+NnWAxK05Swdcr2WGwN8DfQ89x+8rkl//6l7sDqMXCWQlKcmuI7jFhJKja2jWcYtw94yyoMeeHJJ2Wj3eCtuLj8qy52Pl5Wyo7W9+DC+a5du4oPzSTuTj7AEHMHHNSH+SUTp9rX73vJS3iDe46D+askyhmnWbW/g7TH25glG66OJFVJXNcIuorDRQpHWsmXeXCfD9+v8rB1K2+CnZDWBKAAtBz9YAcKkloq6IvAr8nGBRlLFkWEkn90KfwPISqJ2YmhciCRIa1JgF0aKtTRUZFtj02fwHdEIKekkYAzL0PXyS8gCmOCb5cVMJX20A8K8I3Mh4SH5KS8oN99HcHfAhe6xW3kmJHZujVwRGhm4siC4CQvLgfnhK0iQgmPfnmRXhxKyhvrpG8CPjPkhx5v9u+87Q799E+8GZ3s67WvfaP+pzd+gY5uPKxv+QdfrQ9/1SsU/NOzrkrbxbgSOjP0RhJSpTZfBvd4RYmjeWaMJpulmZlSgZ+gZZiIUERw99/qY6obWqbqsrn7vX/+njCg8hiVXP/eGH6XkSbzf9XMhsz+49IRpxGB2is8hO6841a98e9+hb75779el49u6DNe95V6w7f9E91g470m4dpG6/XYYsvx4Pm2o+3khWPGnyIC3wnZ11YsZIab8VcvfvZHBlsiLtD23IyU29vE8jaHCwsO3COi9dk/jGMJHvvIzGLkvioufrhdMmU8pkNvW8BMZzrmJSKafKZjme1L5lP0L1hksmzmn4wl+PyQkIlV4Nu8m7+eWCxZlFE0t5hjI45vRqT8DaxSilwsx9bCC1AKDKr4tfNOAOfYs64qvBnWtAwzg8/fCLGsLmsWMtizODJfE3KPxJ3nR0TLre43DgOZrxU5Y8khmnPHSNy0gxxynuFcPNd1KGQduPLc1oesEfTTkaXIC715G4Ze1gXd7RPIoBB5daRMrW9FPnIOPuQQZMmCfEhuvUExHwFe82jbHKMn/5FvsZ0nez04ZJ7//p79xzn6GhvKNbI0viAWFPPr+23yrzdp/g935H7By7E/lpIyHevftur7Hj1hI3StdoEppMzUArtf5gA82HkHY6XrdXS4eag2a/YP8xPwHxGKCOygVourgjMjYatqJqd6TkQ0+ztnNj7YUO7t7us665rxmX/7r7gSWCOsnouP0XXzU4/vCxsb42my4HuOteKa/ixFmYU5QfGHGpzWzVXWSW8ErUuXE7ubR/Mx4RszPulZ7qtIUcAVEfDfgTe0t7PL5u06Dy/oZFyrMJbiokYJNI4/iQ7wXW/MHnnoIT322KMaiYmRjZrx2pcFa+JHowXddivJqPxbIn7IM1yBB8vk+N/mMGPA1oVcLy7b0sXjEzhGaMxNT6xD6Ne+npk6YPM/Qds4Cjqyjk3PtKxzw7T52G9yTIGnoTFzCvxlavw7lvxNeXcHeEdizzxan/ZrH3DY7yvzrc9GCz4X8EyFDosiTFmaoTVjZ/dHhILGzULDevL6a7uP8G45h34ARyoiZFkG4tD+wNS28T6JD+N2n+U6qTdyhvybJdYFKKwGfdmf+zM6f/qsvvmLv01d32kBr55nX3YpWVTRbYXXiGx8G+d7Ffi9ed8Ut7mbaXselXAnyXBNebp5BZ3usrwnnebtpO3aMMblUkEWGerZuH/aF3+KfvBf/6iucSjgmPhTn/wJOre/q5//Tz/fZLHeLl+63L7l5Bz00t/HPvDsGfaKzgHkKtaPhJh1S8hjZ3MiZSm0R9nexmvmb2M/U0pqs9+sDcb6avxlEWjQzSTjc9+ED7iOzI3o4Ts1OMP4dsXa6T2g10D7jues4MkPYRO+FRkq8CIu11mirWO2h8cSfgbsJXRSaJuWFC0uC3NN2PnKclTs55dDaX6IzZF4n6idOyyfcVpWy7GCrwpO+9hi2JJ9OsHnvuZbAE34b0Sgp0nFuSdTWQrUpQncpuPc5DnGOyGPBy13KclaMsj664eBdtd0Z34ETsszT1Uly6afB0ohzAy/9pMspe0Vhr5Xwpf1FhGaiF1xRaQWrLWm7THznJnEyEoduaPArxQahh6stdEI5mRJ+gaZ3wSfS0QomWvPsP813tBNRLCDdq+YX1XRh3Vimi4R0famEaHS9SqlyP1z43EzT6bOPLWrsn+aFPQFtpqRdcaHKnVAqYPnvqRKBgdDm/kz62GXpf1afbqfOO0y26H6PK60hW6HLvWxH/3RevlLXyr/NnHPWnHruXPcv0wf+sEfov/hMz9TX/B5n6dP/KRP0Ie+8hXtW4AwIX/rsWTq3nvv1X/6jz+rn/rJn9abvu079c9/+F/pPe+6R5/wB1+l73/jG/RiDuAdP9aZuCr8z02m4M6lynmsIL+LGO/7Dp0iFXL63npJaGVJCX2l29TcKGPTJ1C5K4IG+vecmfn2bftNeE4pHGTscpg1yr5nPmx/cRk+IthnrLHX3OC8nvT40P6p/XYQbP7sH6ZfwR0Bj8iyuTcSqQPeeBN9+5BnsdhS0B7YO+xweFZKyrpwX9JWBJ9AB6N8rdjDtTwNXtcFe9RjebxfskwV2iWLBu95xRVCa1LwT1wVeB/w08RnZleMJHVoxL/sh2vW55F1w4dECX9dV+CrV8LPArw9PjkSkxVaAvuM75iXAZ+Z8DvrlG7gU8UxUwr41fQ3QWOGf+OszDviOcBzLM8a+Sr8eb8VkcR2ry3oRYTJyNfMHMOsyHVzw+P4n2UQjxvQevD4SC6ZgbdO0zoxf8xZ4fv9MMg8W76CfBHQoJQsMmyHjASLNjDZ+mBNlfkupmV/FdNMMzIUmehw0hreCjIn95sSza+sF/NeUc4Msg1/8A6cQFQpahetAB/FtxG021g1KXHrbkpV8DMiFLEpoG08zPCpkDItTwow5lZt+lK+0nPc4ZvwDykiNkUh44oANqS3vfte+bc1tziMtN/b1kPfybXwA69tPuewLS3bDs9ehbnWbSUHrdjTZ0kkD/m3ZwTORO6ZHLU6XjN8b9wu3kdbV6WkXNbYLIK5+E8Fi8ecDyv2nbDzkpcq9qXLHPDPjJtuZqhkKiniMjwBLCGYnzm9n3HclFLwNftRlffac8PJvg28li9gtkNW26uiV8N7z+YXCn7WcJ+Y45zruebNNHywH8Dv7u1ik5E1ZlLAk3XkYjzmzev4DvvjbQ6et3lebbIjg2FG4swxOYOnJ957+NjmYPXU/il1WeT+NTp03Q+9LOMML/9v6v4D3rasqvPFf2PMtdY+8ea6lYtsAZJsQJBgoxiePkwtTbfYRhoQBIEmNhkFQRElqI2hWxQjitp/xYTaCrY0SBAEybEoKt+68Zyzw1rr//3NfU7VLSwEux+vPm/VnnvONeeYI48x55pr31OIK89zvTPb1pzY8niUrDKOyGQ+HQuGCXCPETI969d9PbTNb9uAF5zms+ew1n8u5DTnWQtyhHXj3HWSA+F3v+fdes/73qcJ+6tF1V0LldCAf7jP8vjPN3t/7r3FlVdepePXX8++6LQSG9kWfoYq0FtDDwcPHBQsaQbv/nM5tpf//vgGB+SHjxzWwYMHtL65waH+PvlA/lwOeTc59D/J88pJDrq3eHa86uqr9ea/+Ru95x/eo49/4hOYBemwP+oVpqj31un5512gc48e1YH9B3TeuUd19NA5mpCfJ+xhPvqxj+rEyRO1eGq/GKueLffeD3ecM6c8K3s8S2pAdwuK+/wy0H++cQzJL6fWyfXr66ty7ecL/xjIMh4+fKjazLIbxwIdzsmntoV1n6Uw3jNvverM/Zubm7J/bXLe12OPq66+qu7z7N9+/p8Tdx1+lazlkFcp+DnCe31YR3cT8iDSaEKebfCBYKxpi0omBXrQ9/6yaxpNWKeOXX+cXDbXSZ6p96Fr3AJ6U82hvcoLkZ449b8MOMDYEWw0IQ/Y/m3byvjNk9flDlxSsp/uFCXqPmRG3hzw80I+biid5+DjvZ/H0YXlvSVL3pLEv9i0M1J21hMEZE0MGMMJwEF++swpyI+y0fbt26+TJzkMJ+kcOHhQiaPYsOu8aepxlkBLXdsQuKPcP/KmJUtg6FZJxPlQfiBKnAAGcHgxaDD01ddcqxM4V9vhEMBlFmhGpdWT9LlRRuoAD+RO0hFFTkz+JzWe76SwThA4IO2cPrQoBExEyE61QJ6SqUIAjDjZaISUVNSgssw0a0JI5vTwZud2QjWdDr4chKscJABEQp1rb8PXs2FycERE5WljfUMBLR9GtQSO6TfwskqAiAAbSIhhYtCfk1DdZxlH+idNJwfCCFwwbp2O6Itb5BhV4H+AsQS/S9d2Mqo5gRdM4CP3N13DgjNo4GFowXzPC1EgZ1AAABAASURBVJC0zPP/GOkgtnvH371Dx4/t6DGP+Qm94AUPA81J/chzn4iO9+mGywiNmI7apG6aRtat9eS+BXbXLox5rfqF5oCeLavriKj+EBGABircs4AU+n/hgpzpuJxNje6zbz9nO3a5tHwVCDlc206uP28JIFywgXZx6X/zMg8upST+ZlukShZFhC6++AK96ieercc+6t/rA5/4pL7tcU/T6/7kL+Sra1tXKszLxPOBty2dnL2h8QLsRSeB8jgVPtS7Ard7sRt3Bft7Hp3khE72dd83JVkkOjYYc/mA3XY3nz3J2z7iDYnjwfQNHwq7Phj54C+2BRU+i9/SSHjMLBpoy7BS9W0qYnagXbRg4YkI2uZPwA7I1ygCXpk35cDafMhXCLiCzlq1xM3m5gZ1q5Kp0TEVKdPzQ6dlUqjGuel7EXfOsn4G8hHoVVikSpYqs+VxyUxBVsbhmDQOcTmmz/A2fTqdyfx4zLx742D9VD0hi3E7z0VEhSu5xOc5oAE3HgevA8W5wfwYV8/c5bjwsJFmVFga9TOQzyZdp1Ky8tvRDphzDAOoiFCGKKY3YsOFSmblIajNn/VgPC7iasnzDTpwbd9qyHEJHob4wIMVQfHciMBmva659mrG+IRqnuvJHevky1XyakTI/FmvQgpxeS4SV7tklupv3nwe4SDCuhrJmeJazHsF4wP3c3DStYshqg/vsDnzP9+2D3rNsX/63i8W/OuWMxwEzsih9pceXTqHG8dADrN+TKffxev+iIDXstRbWteq7RF5bRMX28V12dVLRGoEn0vFKykCRUjyvIioOO1HEzaf7vP8OWvXnIekFTb+VcfQA5Q5UtBmtnzZb9bXVuQN25VXXqkZG2eBfoiBioaBdkuPjNbnbW57W93r3vfW7W57G2yNpjGbdZi7Ng9PQ6YqC/Lv8KAFiPygMqJr4xkZjzBg1Hhqm708UxQRylLkq2kbqsAPBvLDVMnYKhvEkqkTx6+XQLGnF9OPpIPOYNw2g7vKY/1/ONI/mC5j4poiq3+14nkDslnHXpcH/N5YuqZhhtRST9pWkFZLzdSzPoaECnjNh8cb/NvyWdm13oV22zCjbPux2i2L5RyVIF+1raBlW7os0F1EKGIpv/1w10FrX0RUzMYZAQzwbpt/2/XZP/gftXXtaX3gbR+qcIDU2nxEBDh8G/6qZa/f+ohY9rvPpQLsEV/e3Pg90gQ8FDTEdygipLPhuTceg+71ozUZqurJ0OgwIvTAb7m/hpXUk1/8UzUORd9PPvPJOnXsWP1XhzP82j7uw4OPffSj+uAHPqBTHLzv5yEPR2Hf2MgP0o5L+0PXNlW/joMJDxFr7Kk8f0FOvvbaa8i7PTmiVZaEC1V/ccP+2wOzQ/6d82A24LsLdOz+kZg0jMtS50iGMLZRRFQ/sbwDMjmWB3LvwJye+abdtZ38AJX4on3GY8blcdC4qZE59uHM4GGJ9RF/Ne3pbIdx6IFvwYNOxNKfAFck+QKaA3R6eDc/psEEJXgGfNtt//P3iJTn+D5CKpkqBR3AQDfpoD8wTmHOYED6B2gucYxaEDOe6z2rdRdhPga6sCw8zGcLGV60GaIaMc+gvt4ndprI+2HHl/11hM729lbFa71FhCKi2qZrWwWYp6zNjg2XEXtkFvTYyXIO8JbI4LrHXiN0xLWgbb0ZJ7eKCIpkXYWWl+cbPiJkHOIawI+Waan6oWF79iUIIvO71HHP7XjDnBGfH+HDPIyev1tELcYK2JI6qQOd9uRp4xmxF0QgNCgVGng+mO9sK+hPw47SHW53O1184cW6za1vrSMHD3HocG49gJiQb+577y/XXe50J9350kvx/aIPvv8D+v3f+z398R/+sX75Na/Vr/7yr+k/PenJHL5/t17yopfoN3/lV/Wev3urDk9aPeQB99WjH/rN+tnnPFmPeti3qmSqlKIsBU5VbTiiy0Q3oicC/pDRMObdsmYpGoAZkAl2ZfiZZeO+xXYuC3Tn/oio43wZHRgl69/wSxqhzILdJ/KPrPzc4bXevrLAp4V+Eh57dGN8LhEp97nt8b3YGtC7/XSkNg7zZ14iQtu8tPWPrLbwuYhQxLIMyGY/G5HHDLqOCPY3c3lMZ10BH+7bo424Vay+8qkKPyKhUSUytV2rHj3YH0cD7+IKakjUvSPN+jFdN4y/IgWJ+6ynObq1/FkKfEOHsapfYsj9M3Lk3ly/4PZ91Ukk8KGE7wio+pOh+h/3fob1HifcR1mgY3FlKapzmLfOYVSHHAI+gpkUQBTAG6bwvOmxwhzzXmWFPz50hxI4cQ3wap578oht0u7m6RH9268a1sIAzvPqnOCOG+tgRHee60Mrd5tWlqLGvta08r1hmF4/EYEKyT/IExEqxExEVr8zPtUr5P+EvYIxF4/ZfnWYL8hXPDQBY4SOCkN81j6+EvwRYApuFApwZdpO4Q6JKvhazmNiiCsUEZI/rmX0yzHnGihB130u9DO+9xng4ZwjR3T+eefpKg5Ir+YAc277o0frXujqkosukn9MeM7hI3Wvt8I6OMeHtjiUHfDViKhrlnNxKWQocEYWrXDI16JT2zuQIxT46EKZqYiQeQuJ+yBeW3n+hOeEBv16zDZM8Njvffhnmc1vMN++4WdIBQiK1EIr6TeMfXXpZxP12AwI+SDaujW8+7zuzMiTmEsZpdrScB6z7W1jy+/nMO/VTaZDFtM1TMLXnD2+n7FO+xfL6MnzO/iPMLSq/AW/CvjyL3zd9nzjn3FQ6nvTb1r2HK3XoV72SyX+xkApqcJ863jg3nODsbAQvOTwy9eIwKjSAP1sUsalSCmsa9Z9DqUHbGkfcDzO5lN5Tz3HxtZVgi+Bb5uWNbXTUQ61/QMm81Cg73297XD40EH5xwuea/mtlx1yn/XoX6pPkcd/0kSwU7CfoN8iV5aCbbt6EL3Jmd11110rHxo7f26d2YJmW19oXnfttfjoKMSQ/zxNIX59kDzjGck/QEp42eAlhA+ve/Kx8+6c2D/Fc9SVHEJ/hL3chz70Yc3go206NZmwkEIzWl9d16EDB6GzLh8S+6B/k7O7rpvI53ht2wFLTt86o+uPH9dsZ462pQIPqah1h127tqMz8JVega4nPEv4kN0/3rGP7BATO+wxzNf2zpb8jLBGvjPv5nmFZ077pu878K3DwxQ7+PmyZNHxE8c1BUeiP+Mxb4aJTF6GHdSBwwe1xbqzAt0W3t32/x9ohZcXC871zK/g3M9jPf7h+LONR/Q1Jw4SGod4jt3Yt6E15rjtuBiJV+vN/K2srtWxCc+D5sN9xXbEP5SSfSnhZwCn25BT27bYeCLRDypgxvrjq4TeAhttIKe4IgKQgp1V/TqkG+KT5i32QaxbjPYXnXBilKDY8UzMDzd2Rm+I7PirGHwHZx2xZEQQEBv1bx75gdtvHOcEoA0VGdXxvbie5K3nAoeysf1/Qj7DQjDiEE4iTmDrmxskMlwQmMELNcUBPwWX/xaUD9VH+hKcDsxV3vKeIPCymJKqczixzAkOL0gnT5zUaQ6zSikyjYbAHCEeETjTKB9qma64XyfJ+GHYgVFhSyNEk+d4fklw4NAjSbGAz/3WUSHojGcP9hQyDsB0OPeGHw5RnmlUfUAnImQdKlKz6VzGYXjr0bwVhQp8dqbFmjvjAcw0bAuPZ8IH44bJzBoII4fn4irwxRRwgoWxjmAfkJchNU2LfnDZ8J2gwosS+qYsRgf379OVn75cf/u3b9e3fuvj9bKX/QD6mupFz3+izj16WDdc4cku9NQ29d6He9Pf40sopMoF/R59mHcXLwKuG/TDFMGIfEUs8S6/3fPFKdbP/wnmPf5G5Itd5t22TJaZ7hvQf0G0KlD9Ws7b1cPyZvf75vp2h/Yq00fV9da1N9W+GVkZ7XsPftD99DM/9Tw9/GEP0e+88S/1DY94gt74t29VlpRhTCIiqj8l8dXgf57vBwfb0e2IcCXbuDDPtqwF+/bQabtOhp+xGNnnhX4M60RfMtWx2YoI+d5l6Pvql26Ly3oMaJveyH0yx/f2fbfFXG8gnBO22EScYeG13BlJ3pgzQ3JsmfaUBd18LGO5KEthrMjxMCM/zFlgvFgatqftg/CBvCOUl9Ax3oFc4z63DefaRIKvFd5Wt+ioxY875C5ZkL2XeTcPDTHq4vEWuIiQ8Yqr4kJfNGVcEamSCX9NhfG8iJD/K5noq6kbHh8mRQQ6Qw50blmMyw+OtrE3tl7E5+h/RvGhsYvxmLZ1WNBDQM80CjnOuhM4LfcEOVxW2SiscTDo3L+Us4Nmg2tjlV1Yy9kiox+Geg47JpNOe3owTtMyDfeZPpM1kOsH9Ou5VZfIcPUxb+AGeTx2ZfU84y4lYS2rXib4jnG1XavMojqBSYcOHNKUw17/j1vMq3W0AmyWUucWYL15NN0e+9pntjnkcM72vXU2wofblScw99zv8Wi9eiO9b3OTkVABr4REmfCRbiqC+1pUx82fZXCJiLr+eV5EqKCzBfoSV0RUHIYDCevRQubDvEYEdu8obdW9YaoNS1Ya9inHi3yh04Zcbv2ULMzpVDLRzqgVbBoRuvqaa+SNOBaURvhmXihUcQLb4scRoz72sY/J/wz0Ah7enEMiDEWhFldEwE8rpuIyI+1GEUH8Lar97Xf+ldU2sSk2kwV9Ncjc7drN+hylKrd1v0djzZtcYsqwCT+h5X9VRvBnKQr6Pdc6ss9VOyG7DyTdVzJlei6e7T7niq7t6qGOuFrW61JSlnuCblpiMxPoCJVMqKpeEYE8LTIiBTTcmYzbLyKi6jgi3Y2ePX/ZdseIn0fQ5xuKebZcRrbsDRmPwOey4HDGvC7wO8Mu8A/LJuOgFGQHDQ/B86pnt+926R10/3vcVb/8ol/XnENP401gjdf+7DncQnKsskYYYlmkEAPau6qO683ICGN819u9r9HgfHlor+9smF391GHA+CzRZyiQcWS88kUdEXr0ix+h93/iU/rz//nWiu3g/k19AweC7+RFv+0xZ89zgoca/+ponQehL7nDHdgrbWtSfSjMjFp00qM3+5vAOZl0VTdz9ooR2KdpwB2o17oea1xVHTNnwGLmMRRyrssszB0k5kXQS2nblrkFujMN2NN5LiJ4yFnlYXEGaMCHKt4O2ltbWwrk7bHdgvUkIjSDl56DDu1eC2hXfdDndcX+73y9M93W3A+AwI/QGphvmxjWRNxX0v41yrko3QZ/UkLICq8mEchhmohHr+TxgTXMcrseWHNGbODxWjNpdJ9r+q07y2k+XRd0bL8d8MuB3DkYFjUZrwmYj959KDPgqWSqbQqlqTqbIpPgUbtXiP9CNc4yo/aajm1oHUdk1af5MH89ejDQgAwzXojMWLfdL3DCLjRGmQfnVPOWpRi84jC/sKUR3sex1wAOr/Fz8Lid4HDtvqHarK+4RuAX0B2ovZb0yC2IWSemPWKfxBQj+ALZ/f8YCGAHXooMHAx57R3k2O/lAAAQAElEQVSZ3+PDM9aZlgf+Abvu42H2nMOHdO6558iSm/4aL4XueOmXyLAnT57Qheefq2O8HNq/b1NvfvPf6I1v/HO9/e3v0itf/ko9/3nP12Mf+zi98IdfqJ//2Vfrz/7gDfpff/UmHewafcNX3FPPfMTD9ZNPf7xe/dyn6pdf8lz99HOeqmf9wPfp0f/+2/SQr36AzjlymHzWqcFXIhJ9DLVUhVlRClmXwjk6nhtKptoOePYIdMnXuKsHv6ReVJ0ttMNBkftt/2pvAyJglqLIwBYDMTRFhSPr4KBV8rzLvn376svZzMKMqLRKSXhslVkUEZU/06EJjFjnp1JIBdziMt2ET9POyOp3PbFlm7kM2MX+NcXmmUUNa+TCtsGmM/ZHhjEOcS2ITftBQMD0SqZs/yyl8i46R2wvrhE9SCFRmqaRc0WHrrLCjPV+RGkDPmIeDCeuAg9z/GI5X8hnvxwEAZXMmtNGeDYecc2Inzm+Yz4H5LKcpWTV0YDvAQIO67VHtqaWkqmkgBT+G7XIbP4ioo4P4J8TR8ZrWhGhiICF0ehq2/NdIkO1ZjwkTTjc8TM3wNxFxVfQDzdIu5xvfRR04v4FerZeG3jwnjhLqXN8bx3UGQGnNAZ01VNGdOy5K+zhrFMJALDXb3ivt/5yh5ZXRMj2N60RvbiIa4GPyrC1CF0NtUSEouoodPYVe7fVvmeNuJ/i7h4ebIvBN/Cl3RIR4iPTHnfHXJUs9EdFFopa+6vCAmDYG+Z42AMVQLru+EkONXutrK/q6quv0fkXnK+v/Zqv0SEOVU13mRNn8hpZsNXpUyc1IXZ3OOzrsbF/xbvJmcoqMZeMO/ZthwgTggh1Zgo2NON5yezZNgN2qD7HgPNjj+9Z5gUxsti1afVvZB8oPsw0RuM3X+4TuJc6lprS1n1oh00jVV9qzeBvRgyO2AsUGk0T/FHZCtlnV5HFfx/becWx4NoHpts8+/kX7c49Xne9/5sTV/5lveAZEjfE0sF9+3XuOedwmLumlXYi+4lpQAY+FuSnvp5bnT55qtLs2g4Uoyb4umW3fbyWWE8Nfp0F7CAotB1bhfuBfbPxedz3fsbYQZ/WWY9MPTlnwG8s6wJdzuC1R+4FMs8ZnxPjfh6xfAP9bvtQ98SJE/Ic4wyUVDLl/YrlX94X9n7T+q8/O/LPGnb2uGmssbascEbnuRsb6/KfbZlDt2SRfWSd866GuLRsW/jLHFv42dp7LtvZPuR8uEMOcq6e8Ezo87utM6cx8VifVQxXzwTbturOtl1b39Amz0r+Jbmfsc9gqyl0T+KbPsMrrCeZKf/qfT6fK/lPyLzWrWgNna9x6L5vYx849qvDXwxrfOtrG+rwhxb+zdsZzvW2Tp2pfBjGdiV1wEcn28a6n6FX1/bLydoK682qskT9F6Jz/M96zlI0Bc44hI7n5IwGXdrPZ7YhdnP76Hnnav+B/TrEGg4YvHQ6zfmln5Xsq4FM3s85LubYVcTbCjYQ1zb67bG78JtEfuGjjt2Adjfp5D9HM0HWE8ev185sR+bZNjFe298+uLa2rmPXHQObBEugT+pBJQt7114Dws+RY4RI4psBpNcv9/XE7Ax57YsJfNUjukTtMg+KYP5YdbmFvTrkj7Sfh0UF0y37gZNbloEvJnUbyEHY4xQTFD/HWE4sNr4dZ4pD2Gg9ScQBd+zY9dpg82Qn8r2ToI1l5/O8Dkdq2IT77ewR3tDOCb6263DYCY4+ZdpYHWaHQxMHqX9V6PY6G9R13u5ccOFF8i8U/LbIv148ceK4rrziSs1xrjWCMHBsH6D4n0hsbm7gvPvkgxc7sB3MAWCHxafqhs+6WyUxHSUJe675ncGTk7ad3TIYRnis53kTYFlNz/Ib1l7Ys8FOkK5vrMu0VjigMr0pmzs7d+DYbdexGG4oIknsgwInrrolYpxYKx2+5iTdHu/34bfnNgSlnZ4hFeaaN/OxwBYjcwUDA/bpCNaG4Orph126kZbxkeBLaHm+5ZkvZiokGv+dXoDQ+aCDB/drk+T43//gD3XHOz5Ar3nNC7SxNuhnf+q5vGXc76lQqdXu18hUyu6dgmDcvTWtkgmNAm4CF31aXwYFzJUG+MoMuUjm1kU3XLuobrjfa3yu/r3xL7S+KbWbzvKYy017b/6uwvE1Yi9DRHCzbHyWvtx5M6UKtDun6gEY48CetG76ubk+IDzbhWalOWDvHv3a7u7DCFXPTdvQHFSIv295yIP1iz/7In3pXW6vV7z2t/SNj3wiG7oTwKUCu/TEc7VRpFp8qu1a+ZoSl3u2tJ1HOrOkFEHcLrRgcfE8+2vJZOM2k33SMWFYL37iMozvaaptO+J3Boqk3Vb4ZO6UBc6xUEpRliIhpFWwYBH0fEFzQO8lPZ4sEPPqVyNAeD7DIY85V0VEjbkRvTBAvulU0IM3JD48PcQbZG8k9u/fX/tN37yO6FL1AiNzSybToxa+lFmoUgX+Er1Bhj7DSLaD5wfz3W8Y63VBfJdMeQG0Xjrygnm0ng2T4HG/HzL8z8DXyE8dtlthUXQONtwAL+KyfqZsgjxvwgGl8ezpe4ljpW7KTCMisf/IAt5rOZ82eJxLshQx6I8iboxlSCiZl5mVX9POXMZ10Ceugn9MJl21XSiU9JsHF/Nj+7rtYtimaWXdZ0ITWlmKrrzmCpXa36gBXyHnOTdaV9WpbVNsMVKbX/cv8NEFvuC+wwcPQ7dwkHCk+pLlHYD1mHO0X5xedd3VyLfrdbuV+RXXgpxpWNNFEZVk0B8RigglxXQ31jbrfcF3SknZhvIFvqA2jh5cNNGx9ewy4Hu9hK963GMBb+bLdjAO8+s8b/022Bp0Mr6IqLXhbGdvLrMUFUqWUmVGKD4jxZhHDY7BqquBNa6vcTmZtBWP16wem3szPSKli0wjUoHdBnhs204Nm+YPfehD8v/oyPJEwAfFFFyMY86B0p6t3DeC1+v81pkzNe7nbNrNlB+ORnhK9OV5C+zWdp08ZhuZ1pKG4H0wKoZGJfyssLG3ziJCO/i5+V6gX8tv/dn/pcD3mgovLq+ZzlGWzTgc4x06jbBfDyqZ9Z9KrrIX6Trm0R/Ms42Nt2BbbuFhUI9/2ccgwSeUpahnsxyRylJU8NXKHzgjwY9OrcdSUi3xmvRbttH9Uv2FJeQUEQruM4umHFJZb6Jvhs4so1+GeB/j/gRHRMi+kdR85L4FecT6fP7jH6WjPEj+0o/8KjwLNKGQqt33eBvwB3kifNQ2daahABwpux83XXZvb6wM6uKePQDu+bjnJsXDfuh2p+U2D64jltAjPuaxcy4+R7e+663186/7/foLoGT8+779m7WPPPah931QqzxwTdHHxz/5cR0/eVL/+P4P6IH3f6DO52GnQ28ddjLGiPotCz9lfYrkPlNZAj+c0t9XHQcvfBrs1WH3Bn8YiEEBOwK7wKcW+GiPnry/cul3f7hguA0eGv1QWkqqJTZWeXi1XaEkX7ab59jvbBf75kA8+KH0FLxbB4a3PCWL4I797lzzYaEF8TBAV+jFuovU0lRVLvcMSjqjFlMcK4Djr9Iz7/jCAl81nQXtEdqFHCquikZIj7yZWfO/edlBVwkvgKC6EQhUBQ/WTcQSvmQqIuQ+604KFfweVmpuGYHviYcELtFlAhsRFd+UeJ3uTGkPy4LPMV0NdmtKq8wi0ZGZKpnKUrDTlPw9l3VnWQbwu5jOnIdEx/uIbI5Ly9Ajq3Xg2v1Cj3N8xocjEciKzMZjrQmnLPQ16KVAawR36Mb/qo7xARSEvqVMabRtKCsd/Ibq/rsg37BAJmgDAu8B4KAOnIEtzj16jm518UU6dPCA7nXPe8r87Md/LuSAbHNzXQ/+6q/SpV9yBw58Gi3Iofbzq664QtddfbXe+Cd/ph/9kRfrNf/tV/SqV/yMXv+br9N73/4OTfq5DnRFX/Vld9FTvvth+uUXPUu/9tIX6DUcpv+3Fz9bz3/cI/XvvvFrdY87XapbQeecwwfl/UOWxF8bFeqmaamLrI8Bm43oSpYfeUb0RCXDR6QadNTh5w0lFPLlGDac92U72NX+5/4CrG20g71B7o8G8Il5tteUZyDDDuKCiIdsswlxaBtGhPjUMsKTxx1P2zzs17k829mnPcd0pFCPr3vugC+UUpCxq3s6hmQ+d3Z2ZL9cYA/fR4Z8FfTgMkJkhJbpGK9x2V8LvjkC6H7TEIw15AzPHpnjPUlEyHMAq7QS3JlFBT4iDBlqu46poczElxJeiHNsbZgBH9tBf8G8Hv5NW2AqJetera5L0LTMWfEJP1mgV3xOAlevzMJaskPh5Rz6oVsD/jyjbX4tR2RA2/yo8lIKvFBKFmUmfVBlTkTKl+WDDehYA+6RPNtFXBG0alHtb9kngAG6Q9WH5RiRx0Vc9h/TKQldaI7oW8wsmQpojtYn8BAUmKmqh1Rblgo/yjYwPsOO8GrOamEuE7R3RQQ4KNRra2vKkgyPsh8W2oYboOUyIqSne8z3HhOzKw0PSEp0F3slLCWzPObC/IhQZAIZGuBLu/MHZByAScYiQqI/Ahj6wSDLIK4Ij9EDbKULTrr53usbaluMv/ntfy+B7+g5R3Rv8sm/uts99P73fUDHjh3H59p6wHrrW92afLKiSy68WOefe778zLDGGhWRappWQW2eSqa8/q1y4Li+tqrV1QnnFS06L2rxfbNVEn/ljCCZM2ENLqXIMq2trVaeRvRovrJYrl6OsaYt0GnkeJ3xvC8FIKNAQS4p3IWViJ8s4LlU2BU/1xAnpWArSQndkk2l5fzUNORH/HmAXpZURmhA1wP3HlvDzs4hPr85zPPbJi8mSyR0BiUUXXa2drTNy2/H7YyY8xrtPRWI4M+goxK6XpNW0deEPVuLvnryIygA6wEK5JpyMGtc29zDayQcUzPXzwX2U3c4Zn1IWXNJQW/wigmV5MjOuLuW59SFnPd9b9pzzo6UIYGrtkFkn8hIdejHe2DvoROGguKD73V4PXDgoP7+nX+v973vfdrH+pJYJ5i7gl6rbqDlvUrbNcoG/UFjwA+zFHn8yNEj2uHw99OXfUrXX3+ctQ69Zco6vfyyy2QdHDx4SN1KR3uB7eba4HzL/Jgv+9E1V16JftEJdHu/yA7p6Lnn1XMA/6nG0rY659yjWuMsbk7eu74etF+vj3zso/UX8+9933v1oQ9/WFmW/E3nUyU8gAY/QWJsfuEFF+r888+X/6XGOofWR4+cI/9d9wN+Vo+sv8o+efyE/JLEeJy7G/wIdaDWouqv+E3BnwL9WfdZihrum64hfvYBOlZ6lr20jTbgt2RW2QcMeOy66zi7W0cPPS+MZ9QLee5k0qrB9/ft29Da+ipbh4W8x4sSypIK6xwf2GE9GtC9dZfgbW2bSVfp9Owv7FT+YZLb+zjIL6Wg7yWdKfs0r5+wrhPIafz+1xk+4/QzwklexChV+Vkhntew0fq+dWQa5HW8RU7jo0MHwB0RgA4kBAAAEABJREFUGpAp4c3xehyc1tlg+8GrefG6La6e9bMxr23L3S37yVuW/BeZOkaZsoHyP/EQlvbmLSJkx1nlIXiDA/Cu7bT8p2iqm7s58Aucp+s6FYxsQy/YGDkBbW8RlJHaAca/MCzZqOBUTs5104EDLNjANm1bE1LbdTh1X4uNv7V1pr5B8kbHB+x+e7kCzARezKcfUp14fehk5/E/ezHfTs52mpB4gznnzea6JszjVlOCwE7blkaWKZFvjWRlWbOkXLR7NSRhN1uCJDPlOREhvxQw/3bsM7zhGpDB4yVTpm0Ze5L3SMALPTboJSIVFPMrrgrPfYfs5tO6Mz8jOpmTjAfmWoZCYIf4D7oB/mROZFQ6XlCS/hF8npel0JJMr+qVxbShFGCakkqib9I2Orhvn37iJ35SKyvn6C1v+QNddOEBveSFT8Y2hqgooLisl9+xrOBN4PKNq4Qft00/IpRZ1LUd9JcJLxRQlMyjdVVv9Pkv43OJzw/6/wqEebmRkGVa9ljngYx7Y+4Nblyovqgf03C5gQj6r23XLvVm+VX5pO+ZT/0BvfRHn6673+2O+u5nvECPff6P66prjmH3UheUiFDbttgrsWXS39RY9C8KHIOJvQs2thu47Vh3bV+3r9qXfe+NQk9MlExwCZ9oyeej3Lf0y0aQqjHvhcTFPr/Hp8fsKxEBD0kpMi3HsEsoJErTtHUsIqDRqfJegIduRChLka8Wn/SY80aDfCMLjOMtgXOcGcYbqODesg2Mz9j0eU5EyHD2YXHVNnC+tyx0wUlQ3EJMM04zItTC3x6OyFBSIlwnbWLNxHAabzSd26zjUnkO7V3Wycii7ftkrvE15BOT2YNybHlecawzPyLkB37bwbLIdOiDVKVrXOI+MpRZKCHjzJJVnxnU0LCOIkL+T9RZCqjGCmN441uQ6xcs0M7XzsnWozcK1p/XAB8injmzJb9EHZCjZOqaa66pedjw3jz4Fyqnz5zWFVdeoXf9w7v0F2/+C/3uH/2+Xvs7v6qX/8Ir9bQXPkPf/6RH6KGPeKi+7qFfqzf9r7+W/c3zAv4tY6CQETkT/Cvk8+uuv1ZuuwR95rdFpq5rZR12rAcRIW+2nP+dl70hdXvC4V+Hnxxic5vAFGh4fkH+iedlaoCW7TXjYGFErpH7vWKa1o3vYatuxpyrvUa59jwFvsIcECkiZB7FZbmCutKDX5roXHIfM6rchlnqeSHjmnEoNePAKYAyjw18iusTn/ykLvv0ZVXe4D4Yp7rhk2mtqT4IbO1sKSLAP0BvkEKwNiiChqQ9nEIg+4cUsi6sx5Kpun5KMrg39JZ9ZA2zbRz39o85D2W22YLc4LGIgNaIP2W1VUTINvJ+wfprsVVpWp08dQoe2RfUeQM0Ej5932tgQ298jiFxRWT1Ze9hUkFeaATaSifqWKnjmUW+PM+8WibXESH/5zHXI/IGNyM5oaDX0eNZ4LmRaPOl4N4woVC9YH6Jq95V2vU+pURXBTxZknlZxwwV9FtH1pfHym4sj3s6ZI8VIeYX/fAPPVqfes8n9dH3fQLuJM+NCEWESqaM33xr97KbGRAIemCOb3987+L25y2eFqo0+NbNXaaz5NfAN0Iwrd48+sXfr2tOHtcrX/Mb2G2U5Xzsv/92feayy8CLTbGldTDpJvKcIxw2HD3nHGw/B36hkmn3k31/ANYy2kdE/C3IQ36wsZ4nk64+BPUcdjnHOF6skywFPuANPYlS2AO2+JdjjVud2d5Z/uoKP7MdjN8kvXcdsYPz3I5fCLM2TPHlCblgk4de79v8A48RH3HeHeDNNIVCFuDa4aF/ZAw24T8gjRzEXuIDvA+AJ/uB6A+1bSfnIcvgPFWyUcJcRC5rSc49vfeXiGL8ClUdLfCRHj6tA9t79ADwbpcsN8RMRCjTBT6ACdqF8czUDvtj155jPVsGWJfriFCEiyou55wdHgxn5J8R4TyvIW/SFNiXBbziCkpTEvlaBXTEtdR7KCIqProgM8q69xoSQT/ErUvrL5lXMiuMYUspzBX3UhZkQd8ycQ9SRu6db3v0Ypyuk/klUxmjPC7Du+A/TSmqPoMO5jyzjNjR9vRh+ohezzl0RAP2PHzgkL7ygV+p/Zsb+soHPFAXcDAgaD3g/vdTS9x2TaM7Xnqp3v2ud+s1//WX9Kuvea3++i//Sm/6i/+h33/d7+gNv/v7+szHPq6LeGD/pgd+hZ7w8G/XS5/8g/qVH3ue/uuLnq1XPPsp+tEnPUZ+EXWfu9+Fh/61Kt/qyqrsE1lS1l1mQf5QwY99733Asi+rDnvWZXEl9qUCFj1lUgclYXlUKamkz/o2zLKM2psbEXXcMNbXDP8fZZ2Pdf8WEdxJM+JhGz93XDinurNFD46PHl9doF8p8NO+0h2w65w48rPYDrq2TxtVT795CnhaYLeA9wU6N0xEMFeVt4hQRNR786Xdi16Z11KKFsjvucblPGDdufYa5Dk9PJVM2e4RscQLPc83b9bBjHV1XunvVJ1iZvAu5Ms4IsJNh4uWX9q1Tda12fEkQIxrRDYDc6uOvOPaumx5JkvoGt8eL+bbMrTE04AfBuOOR9spS1a7WYcDvpvJPUUQqu2SGswoyA1jeOug4Jum4eJ+43M7wpy4qOozIpg/0AaBRL4dZB4sg0tCa2+/LmCN28X95tml6gIeTGdE7hE+G2T2WNM0KllkeOMzldGwFMhpyQm8eJ4L/Qt8oeKiHRHio1J2cQBjOzGDPg5vuR+gZ/hamFPxhr/F3KDon1y7YP+kP+ipxV8IVnk2MIwnjJBJ6OUGuOWnAkq7leXU7hVB5y5oABC7/a7c/Y73vl/Wj/Pozs42ZxSruttd78peizWRuf6Vsv+lzMEDB7SYzuWDt9OnzsiHuy4721POJ2bEZo+fDvVfTdkHt7bP4I+McaZy5jT7KQ45O/xuyguunoN2v3Q+ceqErrjqyroGIJBGcp4LZLUgVixHgw+Zv53ZDkvXgASC1gzVj+pYu8zfhJdqnmPdL59B0BD6so3tJ4V8NQefy0B/AecyT/f+U/1q1fAis9Eq6+u+9Q0d2Nynrmm1zrnPQdrr7A/2r2/qAIevh9DDOi8FGg6X27aoyaJ1DuWdjxzrzhumgQPXZw4fvDqPep+/wkGueV2ltkzmbcBvEhyTbqXm2inxb3vbzj0+KEucgT4WVU8LcsOC+FxfX0O/M/b6U1Q3kEsWmjPXz87mY0au80vLgs8OwJ/hece4fZ8FP44Ec8BmL+uJk3DR4DPSN2gN2Y9yiH0u+6Hb3ua2Sv7bXNvQfs7kNtaX51v+Vb39Yc56vANt5w7LuskeZeRlMUueDh8+IsstLvuF81yifx/8XsEL4ADvOjoX17FrjyFHzxncGV1z5VVKjOp9ziq8zHdmmpHvd1j/zfnRo+fKfxLMvPsHuj5oX8EOTNIJDtyPc0A84jFnzpzSCdqO17Ef5TyCm0FnVFgHWbSxuq4jyHnheRfq4vMv1KH9B3XOwcM6wvp73tGj2r+5H3/odObkGV1/7Jj84wavfQU94k4VVz/v0R/+OUg952mhkHOO/Whna4t2aoTwgue3ObraOnNGW6dOy23rpWftOMGhtNcw+7H3eq6tU4+ZlvW2ge43sIP7vf+0/zt2M1POWZYzS9Hq6qomPFdu87JD6HGTM7gV1nNxNYx3+PoGevfLoR30eurkKa2srGgf/m56Z3iGnmHX1fW16g9ew6TQhFjr8a1t+F/wgj7d17b0d8TSqFLIh/it+fO/funxV+vC+Oas2dbX2toavM6ZM1ERngV/uoWvvIXpf1HJ++1f4CAdxrNTDSQEO5RLZtFstriBfijVYdApG69VHKbtuvrPcRYkUDtnRGgF57JhJyTGpuHhB8f2gYsTjw2/QZJYIcmJywE6w/BHziGQDhzQRRdfxIH+to6ee24NiPW1dd7k7asB2LOQRobappFxmab5dbJL+O9xrAFaPRs8UGuBc63yVtDwTdMqIjQQSNtntjWQgE6T9HruR+aYjx4ZHCye20DDvK7Apxcj4xqg7+BY8CC3gowFmEKwmPYAjhnB60VyRgAb3rhNbyQF9/BCBjBqEkIv41TQQ4J3knfxP+cvmTLOkWQ0kKASnuWooI5I+b7tWol7cRk2FICM2Gm58IFV5qnDTvXv0wO3b2NTf/xHf0L/qE998h913tFNvfC5T9QmCYNhMPibYrwuNPc+417Dtcdu4AfK4U4p4Ns0XQbGI0LWn6hr0Y2Xp+yVvd6zaZzd3hv/l9afC8fn6r85/Oax9iMDn9rc+7o5PDfXtwf//3R9A29nIbZv1FsG+eB1eAL+5bg579wjesZTHqUff+FTdJLDtYc/+dl6wgt/soJX/yQOdnjwcVy50/ZcxsRCcxL6CJ4IYxX+O+Br8xpfM8YMu2C+a8eNoXyAFREqmVq2VeEjQoaxrsxXMC4mLIhdL76mA9dycax5IWrYENiv6FTbtHXBcT5xzA3EpPtLZI2BTJDRMeKDpaQys/Jv/FPi8gwLkxc9P2y4WN5tXgy6r75IhD+/UHMMG4d5G5HdeBLc5jdLUZZUga+267S32BcWN5hQRNBXloeQYb4qQ/IYrTpmmeioOMZdGZJ5htmjNyF/us+LatUZMmWmskCf2jgq7dpu0E1TF80JG6K262TYkbxkR3B7Tg6yDiyzUFNmgRzWB6/tYVt6bIcDB+cuRnhhuVBEoMOFTqM7/xM6L/bWV/UXdGq8tof/57vbzF2QR63bWvAL0/evFE5vndbjnvND+veP/Q592yO+Xd/8Pd+ib/2ub9YjHvvdev7zn6lXv+rlet1rXqM//M3X6a1v/B/qP3S17rZ9WP9+/7301QfurH/8wPvUg/sed7975ZsdReXN9YgOTe+KKz9T/cNydOTJCTp0vrTfdORD67/FbgUduli/qKLiKVmqj/pXJNWWMJ6ZnlL7TSMiFRFqwBXhmar3If+3bItrYO6IXmnKOOw3JZdzI4JRMUPLC7gI5p81br+u9DIkxozD8eIHGO1e6TGFZqyf9lfLFxE6fv31dZNZkHFkDRkrtd1JVM7PjgfbbcrmbgSH+2Cj2rtn/az2p6PG5K4PjcSBwGVevBlsmwY7IClw3sy737Hk9bHH1xbYHu6rzVz7UN5jc/jtiXem1fn2JfvVAF2vGW3XweUo23M0kO+ojSORzzwInt0e2Kt4jrudZ+j2kCKWNnLcWA8WYQH+BfCWu8dfRnEBJxAvdSlsFXQywmeorZBtx231q4XncRMRwKYso3XXNi2aYUC+wl83FrqtG5eIkPl127JVOyObH5Z2OPC1DiKBQQeGMe8R4ONzx9vdRl93v/vop5/86htx04pgkNrwVIoI5W6JCBlfBLVC9XLlws0NvuF7+KRLFcz32r3cTzm7C2GrGSwDRqy37qj3dRqYkct8RIQe8cLv01++7R264pprVTJ177t/qS4+eqT+und1ssqD4CEexI7zYLKidyT+6BAAABAASURBVL7rHbrNbW6lQ4cOyTI1JbWCPlYcczBnN5yz1xrH0Ap7UOedYl/EyDv0t20nx3xAZ8AH/RAVERVX0rfCg08dA9EO/u9x22GLh6EzPIw5pzrH9cxd4KcLfFlctvNo+8ODbWjfst3brpHH/JDk/Gpcc9ZFwBSRGuFLStQTCtcu9EdwBz/mt2TKvBb6G+LWkCWz6kpcxmk89o8eP9aIfsHbw5+V3yJ/Ia8Bqh6+BW5MpgBHLQx4/si+kmb9DMz3mPfy9rMFudUDjqMB3Yy1wDa0IhgBYUQoS8q3A7EUwT00UIDStQxP5DCn8sgcVFZ5cuyP9A9jD8ujBg8Y0W4ZKq5SxyLopJi/sc4ZKn7fD7t8RwT5ag5FKSIl+A1wjujHxTmpLUUp8i2yDdhkxgHBiM569vAC7+HDh3SbW91KX3aPe6gp+OW971Xjc5NDiku/5FJtbqzr3vTBjYz7Xl/2ZfX550MfeL/e+Y536K1veZse9YhH6a1/+zb9xmt/Qz/y7OfpY//4fr2PsZZDqW/+yvvqRY//j/rZ5z5FP/+Cp+vnfvgZeu7jH6lH/Ntv0oPv9+W63SUXaYJvJ7qzDe1XtoXvSyY8NSol4QmfJsc02NkwriOQCxkW+KeL9eSiegX5c0Ryc147NKI3H9iusD9gmuozCEMDOuux5QK/KegrIrRAX1TVbh4HzHwge6dkwDyM7oRCwqeoG+LT/1rwIHHrGDMdr009+q4H6+wNvP9ysS8YTzDPvLj2WuO+kllpZEmVzMqD4f0vR7zORYSEl0Qiv2vuI4I5wDcFjCHn9wF5OtZ/8+94dB3huVJEKMAtrhH5/exm3IZxPcNXRvypRw9eI02/Rf8jzPbo23Bui/sROMEHqJTg9Hy33TWi83EXJuG3lJS5DvpKplaxRYtNDW+4wh4yAoilcoGFT+7rOLiSOfT4lnXfvh+17a+B8QHfT+gYzn3OZU0plS/fu5h/16a3x7fv3Q4omu85hztVZ/A5oB/7m3Gaf997bslUwltmqTYa0YP9qEDP/tF2rVp0lgF25LEugpuIEJ86t8dGPf5h33PuXOp91B5cj/5NDwyoenRFPfD8z4Efe88B/rwP3eLg2DjALIVu9hqBjQjxucn43n3Qm9xEpIL/RhThQqVw394YtWU2TATfIVHJV0Qo3KCYb9OELH3L3ghqPqJHXEHtfHv81CldfMkF5JtN3fmOd9b17OEu40W0dWk8ffU5qSNXrHN+4j8ps8o6Zn69NroW9vdZzjAsYBnOsYfxB3RsD++/vPeZkgNrfAAfyLXOGcDhg4fIQ5O6xx9qLljUHCBFzUHOpUHbZcZzovPIBgeEB/cfqAfcJVM7PEeZX//i1nwmfebH8bA8SNxRyUb2Jctk3NZNiVSHn0zw/Rbf6cgjzrUpQVH1h45tFuqilYZ8iHTVV4Nv/GccF1pdnegMzxcra6tiW4BvScnsEd/1YfVK28kvGnzoeIaXDid4uYD4auk3ZNNONAJvH6oFffvHQPPdveqAHwZ8BkeSmxv7tbGxD7209S8v7N+3H911rEW9pKi+KS7LZh0kcgm7L1h7T7O/SGTp4XsBjR6gQT0+PaqU5OXFIMO2LXsK7GA9XXzRRTrn6Dnaf2Cf7nD72+uSSy7WOUfO0dEjR2rZWFvXxvqGHGvOYx0+0jC/RY8Tzq/WsK9/AV0y1dB34sRxbaGD/QcO4E8TJf3OlfVfC6D/lbUV2Sd8EGtcPhz23tR5W6EKb94dczucJVhfU9ZTH7gfAKfnbxzYr/0H8Y19m7KMx/Dnd7zj7XrX3/+9fPju9cA/pPGfm7FOTB8DqMtGa+aZQ+D9HEof2H9QfrFy8MDBytMB/C0ADEnOUdddey36nsqymteBXDInd5s/y9XiL4Y3rA+v1zi387Oo5UPpsr4mkxXsuaECrH1vgzV/FT/yy4spa9aUPWKP/SFbzzp7cmODnkxvztiAI40MmodAl1s8J/uZfcrcHc5Jlzk5NWBzP+tYb9atbeODeMvSw/eK1ypg/Ev9nhcGvredHR/Hj10Pu6PW4GtBfBuPYwo18FJtVm1inibIYJ+ftI0c7yePH2ePbPnWVTLlqymtHIMJ4RjxOfbMuGft8/gtWZYc3pIcfBFp2yGteDtCj6G3OIj2pmbEgeyw3jRlCe0jaGzM07wlneAUDlo7pp1lHeckp2nKG68gGpumJZi3uZ/iINIqD0TeePlmiwea4ydPsC6M1Qm8OF999VX61Kc+Wf9u7BRH3sFJG5zGQXOGpOC3bn6D43svrOZ53+ZGxeEN2gBxO7md3f+ThRXo9TjvlLfDLUnUAeb5I3r0BqCbdLQkzymZykh1vGjwn5YwXfIfgUHSo9GTEEcWrbXVNa2SAEqW+s/SR4LPATECU0owtiInBXG44TKQKMPerOWhgYN6RKfmFcYVEZIClYx1UQsRjODqoZUFnhirn1LkOeOujBGep7q5Ee2WoOqxW0SoaVvwSWk88F2Yu8pmzsH/wQ99QN/98G/WQ7/1wXrVy56DTSa6ycX8m9z7hr6IcOvG8tn3uyOZRU5W5qdpirKk8iaw1r5T0u6Ef6ZaQgrN3bT8M1PqkOe5UTm+CW33SrVfX9hlXC6GRp1Vr24vy3LE+FyWd8uR/+1vI/oXTD4bvLarvLRghk/VfVSJR9mHB3zv4ovO18tf+iw96fHfo+t44/x1//EJ+uXfe4MckwP+2uNjjkdvkFp8aUBw+7cPUL1By0iZTGZg6yIvNiN47X/OFZHYnI1FrWl7ri2YTHLbm7QRGhGhZLxpGxXgxWUcpkdTpjMQB6ML+Pe8hmnYAengyzhLKeqJ85H7AbyuATAKWfa9e+Nr8Ml9PEA7xlfJDzPyjIACmyKi8hMRZleich5odnkzr4YzjYbc1rUddAf5QGaA9pTFyhuRHTah4ooIRYRKhlISFffUtINSeQRhooOIqGMR4RHaWeN9QHZ3GKYhF1ZdIUMpWTcW3uAskN0PJwvHP7i8yRyIGuvLm2rzazy2jXPqjIeTHRf43JlP5f/ZzYw8Yfv7b+mZf+PzSwfrLmA8IuAJtSAnLCskRYT8sBiif5dehO+W9wkvmUUF+xR0ePTIIX3k4x/RNR+/XPfPW+t7jtxfL7jDv9Uv3etxesNXPVdv+Orn6vcf9Cy9/kH/Wb9Ded2/frpe8RWP1tPu/lB956UP1j2O3JZ8vNyQepNmKnPkGOApQiptYS1Z1TXHroUjVf4SHqznEP/BW0TI85znE7mS+yxFEanIUERg017+BaN93/IzQVX36L/io8NjbdvQWs7hGzJoHOX02IEKe0edFwlu8BpXi88Esyoe+B6wr2MhS5F5atu22t2wYKttVKu9q2PccMZhGlIowjwPrB8LeVMprrve+S6606WX1l/eBBspupafoAI+sygoDTL4F+0louJxf5UVfiJCgkjC/0gjIpCR+f7Au/2oANdQDJPoz/elpAp9kchNn/OG1wRvXs2ff/nBdLXowvLbz6b44kDu8bwJ6/LWmS1etvuhrMhzvL/o4LVnM9+hA+NY292Mu53QgZqsv6ZplVnMceUXETTFTxbEyQDhYMy0G/AY1uJExFJX1AXeAaN71G/+4Z/pa77/8Xrgd/6Avvp7H68HfOejdb/veKT+zeOerl/7wz/VZ66+RrMZegdXllTPfsAx10MrIqpOrUTHYIDRuDtgzecqa3JmwmvK8sFwtWGEIVXnety+oN3L90/83u/QrY+eq1dx2B7MdzG/FQ5hS5Yqt2EjwOVB5kfQhkjIdsSie/3cM7z8BBU4AKPxz3wMc/YwuD3VXebDRfQZLCJohu5w99vqvDteqMe/4MfUEyPm8yef+SQFDw3e27n4ZcuxY8d0DYfxV3zmivrPfW97q0vkv389AOdfUkWAD0LWWYcPzcnhSZ9tOUf/62vr+M62FvSPrBsR6JcHKYvrmbaFD9NnPED7QcV68oNW/VeLCuw5U9u17HX3yXtNy4K20OnAQ/Ccnd0oyMnzew61nDe3t6cyXsNZLs+BRY08WJuHkRvzSCXTS8FJRs0PE/acpRTwj4rIWnu+4RrnHIh5DUrqAIF1N1h/u3Poqvq07jyWpbirlohQJoXafhK0xWX8pYS8xvthsMdfR/rdJxMxPPd1LnMGYpNbeX6GAXwn+G/l25E85h7DuV2yVH14HzGi+FKW96EgN6SyIKdxcnoTjAs7iWsETzYpwOT/r9PA/ci464gArEdWbOC59Ie4BgrtgQfTngfs9KHFYqoGS+VipsX2aRXkuy0H2udxWHHXO91ZD3rgV2pcDLrbXe6qe9z1brrH3e6mW118ic4jrm57ya11cHOfIKQ5B+X+nxK+8U//TJ/42Cf0x3/8J/rar/16/fZv/Y5+5pU/o7f+9Zs1njml/W3R//0V99LzfuB79Wsv+2H96k/8sH7pxc/Rjzzx0XrYN3yN7nT72+ooB/r7eF6xLQMBYbnaGu6FaBR6adivJxyUOEfY/gGAYa33UNQ5zjP2N24Y5QNAJnqjubRzClRV1xGhkui8lqg50n69QCeev8CX/NDuHOy8a1+YOV+Sa71nEFdEVFs713bw5nwekZoQV6Y3IZe57PchC20p5Csi5PxtfA37FteVNvuNiJBlGLFxKSkXt71HKaXIcB532zUikidXzLKm7LW2ONQb2e8lfCSyTTh0rLxlqbisZ8GH5xre8w3XtK3atlNEKKQlD9T+eNy1YT024peAQXPUjHyywwFlgbembSoNwxheBlLI861L7V5L/ZEVzCd9E56ZhbwRgT7NZ1FEgHuKTPgs8d6gJ2ZIu8gH+7oE7qIRxvysO8PPbS/nAdNzOzOASfA21IWS6pCzlFy2u7bK2lv3mZpjY33WVff++EXV/S6f1q/BfFi0Zxvfw0zF57Z5bJpWzmX2kT3eg0bA1wDfA/hcLAO3Mg3LWUqjgk47+GvbBttgH9oRwX5vUDK/ZCoiZJqen9yXglz0GQ+DfELGZxoDdhthjOHa5zlMrjB0n/UBJ3eh4JsPkyosDNKkQ4yEIkLGKy7TMIxzG7di1FUtgGmEtuhVvUZFRJVhb35EmBXtXcY3xRbXnTyl29zmtppycPfWt/6dLr/8clJQjw6WP3RRJBltYJ8ypX+hT3/60/VwdVHXsTl0pARpoGcf0I34zQAvhXzaNJ2yFFCkJsSv+W/wM9tsxkHglHhq8D2f4dgGiA9d09rGTrMqe9u2lW/r3YeEqyur0EQv+LZjrWW+x2Chzo2IG3RhWoEdO+zq/DLlbKcwXtwHH5vra5yntFqZdFrnjGWC33aUHQ6lndMBlUIqWZQl1RFHK20r//mltXpwuq5KP1Oq/BTOYlarnoQwwWT7ifGugL/Kyj5hc9+Glj+YLOBO+QpwWNaAN6bJ9yUaZRSJh6sFa/5svqh7tUS3/vMjTdPp9OkzlNM6wwsfx9Hm/n3kq1XNyKOeu02+mpNDSuk0Ze05yZ5hC71vcT5pKiycAAAQAElEQVRlORfzHfmHlh06MB+CD4iKTkToVSJUFDpyzhFtsD7t42XLJrLs5xD9yIGD2s9zrfNNRx40nd57Ica8x9nH2Co6K+g6Wav2sxYNIbWTVgcO7meftakd+D7mQ2v8YZSUbaO19VXUCe0CZejv4Q3GzU8Lvh389frj18Nq1P3RBPoCwcpKp8jUDP/08/YFF16oA7yAPc3Z4d//w7v1P9/yFn30Yx+r/8PTKXm15jXW6x3WXOeaFfx0ZTLRKuvJeecc1cF9B3TRBRdonYPmo9wfOXwE+69Uuec8P1xz1dXsZ2bqmJeB7xEH1kdPvjPuJY2ZWvymbTteupzWjLjzi6INzvQ6+jY5wzS9hG/z4BccxtE2TX0B5rnrq+taxecWzsHYrmlalQw1pVFHe8T/Cu2I0Db+u8XZpf+/PJubG6q2Zc9TCrEMf1P4to7WwLdvY7POP3XipC4ntgs6n03nuubKq0Xga3Nzvb5osg2s/xnP7uvEzTq8Ow4KSh/wtdl0m1hq1CDDNgf+WUJr6MxyDfDWNI2cu7q2BaZojg7E3In1hn9h2lv0k/9b1P8/MqlkwTit/FC8wFgjlsVPVAjKMwRgZlFpWkWktgmKtrQE4KAd2nMc2W/+zpBIxGXHsXMuCPQpiWSOQwaO2HYdSWchj9voqyurJNaJIkKbOJmT0+rqGvepjiC3c68QZF68Z+Cx82aBj8SlSJ6ZKQd527RacXBDuyNYFJLfmDUkgRaniggBKh/wbZBwCjjm4NsiCEqWuih4EbQc5vU0b5ZHgqCUVNu1zC0SOIx7NF0FiW+sb7amOGkyNgK/IKFsg/P06dMyz03bSsDaiUfm4cty34KNjJ09S1FEaDlftKWEZlNKxe8pGcl4qscmlqXtuqr3ns2xcUaEQqp9hnffwAI7Mp70i4X2wPqm1lbW9Bu/+Vu6/32/TPf/invq4f/um8yOIW5alkgEA8ty81CfNUeCDZkPz3Ntvq1bcZknqt2PR2MJu9vzL63I4f/slPhnR5eDxuGyvPvCvm+QcQ/8sxD8s3Q92fN26wprXbuPcgOqGxp0fgGfzwbviUVPG6vdlqMRUX0o07609F1x3ffL76FX/MSz9L3f9W367T/7Sz3kB56sP/rrtzBzrJs9x6NjwvazvzoWC765TT5wnNgHMwuYbsS5wO+8eNkHBd0lB1JhnktHTDgG9uabz6UaRgX8OW5KJm40yjSbpqVdSSj4z7yYL9HuiAVFyLQiAjiwgWzv3j5oeD+MzNjgzFjU5q7JRwpJzOHD/AFapS6CKxzeRTIInlDIl/mqCzUbENdwWuUZGYQic83jyOLlJ37JOC2rF1HraACX4Qyv3SsC3LUIeHiX4AMI9+3Kbzk9v9YskAtsa/rWne3iErGcm8wBhax/03O+dG4cyUsyqfoFLCQ8TleFHc0bfREpbyJUr1EJ3kxDqW5GzMceDfdGhEqmbAMv0H648kvIZXuiCZu6FfK7f91wgE2g9XHbiy5gVbEmBv2nu36bHn77f60HnH9nXbJ5VA30zYvwvlrgS74qb1IEa0TH2qCAt9RHP/5JiXZJ/A/YxXzQgF1XWQeuve6aisL2L9koIuSO+g1siP/oS+ZGppL2cjyAk5K+DdajprT65OVX8CJlu+rAemc6MCO2GmSdRISnVt9joH68maEXSUYFuJy3m911yAARAQe0QjKPtMAxyva1zzCsiKh8eP0Rl3m0flz22nRXONeFtc68lZIKOu5+j3vo3vf+cvL+Krz19LmXgfoZNYw9rRG55jp48JAuveMd4VfItKCfT1D4wAbzR1p86HNsDawpiTyFmI4I5oUiAv578M1qbT/1uOPN9SrrOFAVV6AT+4392r5o7AV86zwUrBJ/Z3hgiQhZb4ZzKbv3ls7rY4u81kMtGdUXFVLQ3sNpvANx08NvIY80bQdAyLw5HzhWRrhvyUl7RdyPKDLhUVy//gd/rNvf/s567vNequc898f0tKf/sL77ux+t297x7nr9X75F3/PMH9VDHvsUPf2lr9THP/VpOX914DvbV/ZwZSmVz8abcHCbjmVx3Ji+2yP8+iE0EQZxqg4sx4x9RkQoImRfesETf0BXf+Qq/ePbPiCFkGmuHfKbH2qs34jQgNzau4yEEhGWsPYyrdY3fDHO4PLWg77nzjpaFm5u5gPKZa/nmJnlXf3e64oIRYQe8YLv1pU8lP30a38L/oYqyyO+/Zv1zre9g/3npOZQx4Bjy3/T81JeFn3pXe6Cjx5AF6XuC5kIrpR9yznQ+u048LNdrZs5+077XMlUU1IpqSc3BHYV+dD72wE9W/+ZRa39Ahh/BsZH9DbwMN2Dp+26muNss7bDfxTyvJ75PTBRwB6S92dN2/AAtoYPtAJMEQyQ8WSlglO7V0aR8NOIkOV08VCly95tgE/TsC/vjRl3aRoVaBT8COSyj1U5mBzIGhGVNyol99aF/Soja7/XhD28I/wP8DQgr3EVcp3hQcVtKEFiWOthAFZcvgcRLVHhHMD0/Zz7VGZRx0NxR97v2k7DrgziarvOGpB1yCz4nqkwlyEQqdp8gI8Rfcq0DMR80+5Z8wb2y5Vf9sAoTAFsMO79Npt3eOnrL7p6DtcLujHv/pMLJvFVD/oq+U8Q3e1ud9X973c/ffm97in/GvAiHvq7puFBfVJ5+cynL9ffvvlv9L73/IN++lWv0p9zsP5nf/hH+skf/TG9521v1//8i79UsO+596W31/d809frOY/5Pv3c856mX/rR5+hVz32aXvKUx+k76L/T7W+jkvgE/Fn3zmEWMiTVAlOVR2DqeNvWGGjQf8mCHrEVdrGurXf72AAut8XlfioZGd3auyJtg+QWKgw06MH4G3LNHL3ZPoW+0rTKUtDZKMO4v8fPIwLVo3imz9gj2RecywZ48bxVDgKcwxM6pt2CZ8BWPbZZIbcb1qVn/ycAIgJTDawFc9bPLZ19eZ2DTO2KCHX4h/ddrl0iQgvwGJ+B/Iw1xw96aNnn5zxn7XDAoepVUfU3AYdxDo4f+BrgGzTINGiZTxayHA18N9jd8WSdCV4LOooIdCIOihYVX0ucGUeLfVbYx6heo0bwzsjFAzRQ87LXDVRn3ZhWhDkJaI8SPHpOC80V9JR1KGRemCLPKVlkG0fQT7vaGJxLUL7pN8/yRbuFN5cKB/8DMru9xfO3dWQdFmzMkNxv3KZlvVe+weN6gd3n5EXDCLw9Ords1n0pWfUQEQxFXddtB3EtsIVpuOa2mqFAz3hcjMc1otfh+rUrz4j+fPDnSQ22iMhKp0E/gKCXRh7b4SB2jp6Nx3YamOe25XCpMjHBbfcbp/lO8BlnZioibsICiPl4hupYROizr4iQ/8PS1FIEd6F6JW3jrTd7Xx6jRESFNS+eaxkM4ntGGEvf7pY9HnxbR/WRT3GojoznHDnCQeI68KNMy+tM7OoWErL+POvUyZP6mgc/WNcfu04jdvOY7dGPizqvm3Qqmcv1kgkLXlIviB/b0L5ve0FE3aSV6wF/nvosh9jPLIoMea3JQjuC9bOvtN3vX9s6r9inB3zPvFzBS4Hjx4/L+p9ztuKcYpuM4A2pzsXJWWsbRY6adG09s1mFzw3OfHxoXqBpLQ3IY9v3+NkUfgo82Ke8vvuAcMrB7oDvFqWaKOqapuZx5zPHmHMFBFWXXqnmkhl+3kLT/m5ZMwKxQ9YZzcqXxwxjPkwH9akj/iOAzeD1ba+5+YnErwb5RXACZNiedfDgwcOcZ62wJA1aWV0VACrw1jadfD4GQRVkaeib4ts9ujFfoFeWhIcOkFzmK8bEleCnqp+IqDWIVeDHum3YB0/aVpO21TbnTlPiZgU5J2sTNV2j668/xuH/KZ08eVyneSHcQNsH2M7lq8BscPg7YkPrev+B/Sol5V+ZZylq2kZ+CbC+sQFfoQGeJqzxjk3/ivzqK6+ib5T/556bHPyvOE8Sk9dfd0z+UecZ+DmBT2yTl7x+rK1vaAsfA5km7PPN37XXXqMPfvADvMT+GHO26v+P4MSJU3J8z8jzc5657Ssjxgxk3gcvF51/oS5m/b7trW6lC84/T+fycnwFvvzsN+A7Xhts1+ov+In3xQrJtuiJgWPEjMv29ja26mWbe3xg/7F/334Opde0Bn+Jvq0v09/c3FTLSxX/iNZ6adG3xyOCGOqqzRw/9gX74f59++QfhaytrbEnxBewnPVmuVbZq66vrRMDE9bIhaY7W9S9jK/rWlx3BHqsf4veZ5HW4dVXXSX/ot1yjejCtvczt/MLt9X+ESm/qAlmD9jUZf++TfnPLzXwWTJlvs1f9etBvJhYKDK0wto051B/hl/qFr7yFqb/RSWfBNg6bz0Cq9nYgbSJYy0w2ApOtyCR+Nea/h+UOojsNGc4VHbfjLdQWFgOjC3epqyQZPzPVC6+5GLevOFQHH6sra1oe/u0sgRv/LblX1SOLCxOxpO2W77FJFj8y8oZG8MpyfRa3q4dI1EIz7nkVpeotEVTHiYTx6gOhz/a0RYEVw+uzKId5pXSqCmtjGNKYC9IslMSUE+icHA1jFveUkpNgMaRkWpJLA2Jq2mbGhyWowGmhb8JDxCRKS8uPfQSppqmlUgsI3iN2+OlMJISwwTPQgDUZG4a3WQJn+BxwDkoPT8iqEYZ35xEgFgqWdQSzE3TyPDmOQI47OH7YhkyGVtugqyPUsJkKakW3qa8MV2Fbz9U/Mqv/Kpud6sL9O++/RsYV72ifv+fff0THPCoWsDrQQtDEwH9/S8uRnF2+Rcj+BwT9nCO2mPw5gEtys2P0GskVGd/buy6Gbz4yv+uHs6m8bna9rFKtdIBqt5Q39wHGA/bl77pG79KP/2Tz2bjdl/94u/+dz3sCc/Uldddjz8SR/hf23WwPcoLbSlFbddh4sCv++rjSTyahOmXTBV802/8DW/8BRwumaXOK5l1A+M3rqFQKcl3KCMrHfMlenaI2QggamFMN1501RvTRBQFc01vQfx40SjwOfJAPlb7hhIe3WeYHRZYKaBHPDF5IKbcT1OiPyKAhydqcWWmRNvjhvOmxLw5PlfZXEzIWw2xukbe84Zihb6IQDfLzanqFXwvi+UzrhvLqCl5zX+WpeZUNihuO1f1LP4jgKbnzZn5iCzwt9RllgJe6Zd+9/+nJ7/45XrCC1+mxzzvJXrMC35c3/+sF+qhj3+GHvZD/1lXX3udvJE0cMKbZXLdkdtcF/B02NX5znWHTG3LZp3+UFTbi3mW1bmw1sB0zHHxPONwvtor1n1AsCGnUukud7gdeHpWGGvAPR51vVdu2u9RF9MVduxiKSvq0PlssHAWzdmICTvP2ZQ1baNzzz2qgXtjdE72mrSHVSAbGfN9wUdtK+thxvpgeMSDivNw41vZvj5oj4ilr5PnM0HCqOe5qM7wN53A2T/m4BvNJF3e+LlvBn/O0ebBed+8iRvryG2XKYcHXqc8tc6H0cyiiCVN4zGOyKx9ZYsl1gAAEABJREFUxm24iKi8mouubfGN1O/9/u/q13/91+F7rsJ4BLuqgJrlH0eZtvGtsrab3w9/+EN10zljo+V+03GJMG0Y4RMRNSdQVbwe9wOE/XTBmrgg9oa6DodG6BjviDCOi9zl2dgSBG3byRdo1eFDhrFNMpKHlYlW2fitsUkFkQyfGSqZFdY4Q8sLVFUXvjOuqkdkWLDBDuAZlIsfvvwA4cMI22KHfcGMmHNc+V9HeB9j2qGQL/Ob6P7EqdP6ki+5ky666BIO6G6tu971HnrIQ75NT3jC0/WKV/xXvZzy7Ge/WB++/Bp9H/VDf+gZ+sDHPqmOzbTpI75mPJxFhCJCCU/m3yUitIL+3Teguwn7JPvcDP/ZgTf78QCClvwZEejc+wlVHLfC/7/ufl+uX3r+a4ULSiFs06pjvU9g5SJR2RbWzLIdEbpRTibpc1yesjscCoCifrubG9UbLS9YXDZ2Ow1zk4JP4HkStLuVTt/1rIfrj970t/VfA5iXr/rye+q2F5ynN/7ZX9RD1yDnHDt2DLFGXXnllXrXu96lUydPIeeIjEWBDkvJqgf7r3XtPd6IzzXkgIZ806NP5/W5fYEc0baNRvL8jPu9XNXhdwmuHt91DYPQkNZ44WM/qnQYtw3c7snFmQEP4II7P0hubZ3hYWWupu20gs9OJp1u1Ie4gnKWNmhmBLwXbNXJPu58mVlUkHvcnTygswG+rDOPiysUKlmYmzcUcVU46sojhxMz/M2x5zJD3gG9ZKaqr0EbUGUp8L2AV+u0kccLfYKGfAVfwNpulSfa1pPXIJeh5kLz0aig7ygpATPlWWCHMpLlsxS6UoY1j5HBvZTwMqI/wVcAFxIHOfN6gI6Tq4fnYKyhvz4gopOF9wLYNHhBOKddyGXr6Ht0H7jOOXxQjpujR8/RgQMHdJtb30Y+tNq3f58uuvBi3ete99Kx667VJz7xCf3VX/0P/fzP/7ze+Y536mUvfZme86zn6KUveYne8Hu/p4+9//26Eph73v5W+k//4d/qZ579ZP3ij/xn/dJLgHnq4/S473qYvu1rH6R/dedLdejgfsnMQ98yicu39i/bzHpxaZu25mf37e3jI1IjNrZuB2r7m9eFAb3aXsv+Acyj3AZ1rU3HpbB+dV2rLKX2e3wAj39wZDqGcV9E1L2WYGwAdwQNfNBjzpELnrWSvoG5paQmrOkRgRn66p8T/Nl+nYyJ/ohgatAMlVJk/zKeAdyZRb4MYp6Ne6vutQR8VpyFOX6x2KAT62n//v1yGYitjnhsWb86aHqPZf91XTLlPJHUZt00I0K+DG8eC/owbsm8L9TUnJmKWMLR4BNLXYEktPzPOBtyg+HFZTlkreNzNbd0reas3UvcANDf43OGG/FRo2+YbzwD+cU5IiKr7jwWEcoM7E+cILsU3N/Il/HskJ8iEpiW/NdXHo2vJ/4t64KY7lnPSiGGWSP2ZLUe7TOeO8JXQGeg9l7Sc0ds6npOPjAe7y0dI9av5R3gfwDeMNs8y3u+bVIy678A2+aAzOuj13fAFBGVN9NysU38/G4ZPG77DdBUqF6G8Use8286YsA0CvnC7YTfBKdzg/VmvUNABT3ZrmJM4DIdN82nuIJOy7PA5yJCDT5D9/ITrogZbOhPABvu2i3mc68su3AGGp5BJcBriVjOsgyG921E1D29eRRXROyBU9Pm3rxapogAgo/R0zSeiFBE0BnImPJV7+j78CcvI5bmyix0pz7ykY/pOIeUIzLafp7PADE0J5/2OsW+5Nxzz+V8ZUMT8mBmVt7m5M4Z/jp13EG7oEvnllDIfA/2UWwUysqD487rwjoHfxGJDzYVzod4NW+VViWLLJPtJM+FX9vUPHVNp1WeezY4AO2wQympzFCBrv3BxbZ06dqu8j8hvlfIM4XzpQLsQDwFSi7y3KIzp8/Ie7M5fr+Pg0L74PETJ5H5ZP318wIZ0jzg154/aXd5FHQj1TWtGmidPnMakcf6q/8Wn7Os5nuBfuyPM/ZZPflPjgN4WF9fUwGvY2AFHv3nZrKExBo1IndRQT+t2q6FUkpjkBvm2tmaaqztGbXqmGk5Di2L48jFB7+RiQpHed/sP8Xi2NrhzErw7VhxjG4Ri/b1yFCWIgiBMzQhP07Y3wV3lqdBJvNofqwnv1Dev7Eu4TM+VD956oQWvGDxnosp2sdhcbBuWmb/C4INbJYRFX+WVAFfB419+zfklyEgktcT5z//hYUGPUeEPM9/5nkDfJvgOI29LMeZU2fqc2wH3MbGJrogX4Dde+tPX36ltnhRPelWkMl5bpB5Ml7LfcXVV+kdf/8uffjDH5F/YHEd536XX/GZ+sNczztzZkvnnHMOB+BrKvCQUdS1nY4ePSofgp9/3nm6LWv+Pg6426ZRxFIuQkBNszy87rFxRCBnYsOGvdeq7ItneN7eAn+GNOla2fbGMWL3Kc8J9gfrwr5z+tRJzTgYJ9i0Qcysr69qZbWreds/UrYtpzsz7XD2FpFMG9H7Pp3Ef6/nTGVS4AWmEj5G7OS4297e0bW8nNhhnv9V54A/ZvWTXoApM2rcFGQ+zr54mPf1hwXJ/Ck5umsbYnAN3jt1TUs9UZG00kLLMOyXRvy3aztkL9WHM7Laqi2lwp46fkLb+J2fu5h6i37yFqX+RSY+J2kdJ7F3BFrTFHUEtI3hv7nkX8KcOnUKB5xIGrVOMK/yELyfTZI3tBGhBU48Y8Pgfx6+TUB98pOfrP+0yQuC8U15cOzZTDlRlJKyMhuM3FKcWK7hUL1kUeE+S1Fk6Ahvd/23ofxW7ZrrrpMdsiNBG5cfUBwME+5hST5U9uK7yiGXncqBGSGCaQ0nXKl4zyUoTxIofojzwR/+rkgSH07ot7emPYLMicXB3bWtshQ5wJz0nShdG8YJbMpLhXowDq9NFnVtR44DKx/rrERCm2BGl23bSiTjhF5HsFm3sFfhM0PuN07yoEaCo5SU5VuwqDjazINLTRojBDTK+pOiJhLrwTiFLJyYaGQBaTN1AQnoxS/5ca2uFP3go78TcFOVFLu1Ps9lUtCSabrsgnu2S72tuLhbfmqXxE0tiK1loao9HjHazy4e/3+0VL7+eYwWafDX5wDzkDcUEYEKbPmzAS3J2fdntS3cWbdnN29u1k36fONy9qTP094DN68mHRHVp/S5LsYRiA8y4TNeUB/xPQ/TK176bF10yXl61HNfrB98wY/Vl2L2q8SX7MMd+cHtiFTbNjU2HJfi8kNkIV5cvPgbxrxMdzc2PEkDhS+g1Aj7baMGvN6U9Ph80ldxK5QZikiFxJrW49LL0vPwYRjLGRHwPyw3OywmczZO5tVxumCTZrv6AQUgsEhzNqEDdJqmYTN3msVwW23T1oWpazs57lxKlpovTMs5yw8TRtC2LXmxU0RolQOyiNCi5r2ZknZE1LGIUA/9gi4sf0/eW8C3+XM9hQ/rxPlqhm6czzxmGnslkF0KWVaBz3g81/yLyzKYH9+vkAP/+5+/SR9576d08uMn1Vwx6uITB/Wv44565JGv1XXHjus4G/OIQN4G3slJzOkmnXxFhEqmfDVNoV0kbNSiJ+Nv2Xw411jGkqlSUr4v6TbwyGleWnTp2rxlKeBQfWCzrazLe971TlUvWJItDBJBI2Kps6y4GnC7FDVto6CvFkXFtdasKGmXLFUv5r/rWtVBQIzj0jteujsvFCHoQQ3d266QA5ZOvv0xfIFPw0Us++0/Ect2h69/hhcU1oHLSJx4XkSgnhGfZLNIB7eVluW0rjbYfFa8WuKxbT13ZANlv+hYDzw+kNt7HqAH88eY+/exprbIvsrDS2RqmwemKeuq10hIybq137gdEYoIN6sKCocNLTZzl9efGZtEOK2bQBhewu1+D9BzM1DK4UMHdfe73U3GFMkM+qwHj7uYr1ISeZe63GFjOGO/MCPeFuikB36Gv6fpo7O9sZFYGxmzvxuP2yyB9VeDM/w+IuqamdAcgIuAAz4FHzS8by2vxy1bliLzYV/KUqovO+dkZsU5wIuL5wTjhjPtShf81sGI3D0xa/wFmKBhPntsUHmCF6EJw22zjylNpy/7snvzEDyT84rHIpY6co7xYYcP4l/8kp/WM5/5Qq0fOFePe+FP6mu+9wf17vd/QMY5QLOUlOl4jmmJCzTo1D40KCIlQmK5jodm5AjzlgBFBHIXjciwwF/EZR094Xu/UxccPKSfeOwrGW/Ukp8SXQzA2X6GdynIaTyZIffrrAvUkgntFe1evocf3+1WZo9b33mQpj9uViSV/V0YD4yVX7cG5B+xTQIXEbrr/e+s2Gj1vFf+HPDsY7D30x75XUrsct01x7QznSvwpVM8uL3vfe/Txzn49GFA23aVfx++Woc+yBvwu76fq+kadJBacK9Y2iciaEbN2X6YCpjp0JHnyjfcV92URoN9lfsJL0i2ibmu65g30TqH7g0xZT328Gf9uj0gT0cONU+B7SaTTj6QLFnIjU3lcwkL0kxFwf40I4N2yHHalqIev0vGGbrhM8BLT27IUqoO6z1wA33efxb6XSJC9gPP7y03djdvvo9Y6mBBjPb4TASwzPN4z3pknC7mvZSQWRixk/uW46MWyIuY5I9BVdeM32DlUL16+ryWJfgnPgTMohLJmAFGmT+UocjAp6cqDAVzeviiC3T4E/dJ6clzA/vW4HBgIL8I+oa1jS+54AI98P731wp2OXzwgO59z3vqbnf5Uo3oynuI293uttrHc8kOMTvBLv6V3MmTJ/Tbr/vtWr7r4d+lpz75afqZV/y03vTn/0OXfehDOojN7n3p7fTof/ON+plnPkm/+uPP12te8lz93Auersf9h4fpfve8u84753DFO2lbRQSiRK0jqBXV1s5B9pHVlRV8plPBn3zvNTIkoPwtLXXba8RO4hrxfiqBimqkDqUNoSV8RKiUoqYx7WSsqO1a7puKwznC/h7Auwh8vne/C0By7BX8134WsfQJ+5bvDePa9xEhX6YXkdh7oR0OgDzX/aBWhQDO/JvO0idG9dipxz976szC3J51f8ratSPLPCCv86Dn7bBPG0HWIceK1zjwFWT0s6Tjp4HXhL7pmkbdG+KvnrewH8NMlqIJceo10nMC+IhQUDsHOnYH/Mn0evhKdDrBb1y7WE8eK02p+rWefG99jDj8nIMM8yQur6Mli0BfD5hW2PfRzVowW8qG/znGjNO4m4oz65hxGXeLP5RMQEaVTLqsAYEzNCMOIkKWu8HHUBXjqvOn05mME8lUkNkwJUud51qhmkcigvml+qYnW2YfXu2w/k/rc3ePjXotr5H2UNdL69j2Mazb5ncKTc9ZOJ+AP0wkljMLPGxu7tME3ZtP69qxVpBZ2NR6GMhREVn5t5Tm2br13CDgzbftaz5HdO19v8c9fxhG7dnNcnvu3rxxyYLBKox91nLure+Oi5Y4MdgAc8bpObV2Q7tCwCfqMphZuKEsO+r3P/mKcNxU0poMT5kAABAASURBVDJfBrDeRmxv1JBzVwWwzDqLVm0ayHTlq95Al5qPxyOCl/Of0AUXXaDrrz9ez00mk073ve99K722bRQR+Nxc1rXXp/vc5756/z++X6fZ159mnZyTL5ss1U9MZT5fyGca/lOQlUymGvTj9WwkNpTSgtgQ10A98AJz3QfNwFgG9xXsbT5cu1j2PZ37fkTwBTHv2jRcpND62kbluyGWrScXx5b3sfatgTmwozaK7AslE5/ssWuvGf7aduQ7+rxv9jz7ZpbQ3L5F/8zrBL7jc6HTHJJGSe3paIe125YOePPezPnBe2frY0TutK8aAHsU5s3Q24y9lo2HimV4ROB21IJ8I+b05B/DzODbPzS9lrMoHx77sNy6H3ia2YKux8xjNikfmO/AZ2K7tuu0sr4q7xem0DuJzTKLpsT+ALGREsg1ytcoy2t5fJfEjNeRAt9e+wfslPDe0N9mqS8f/GdGgr5NXkpsbG7I8K4nK50a6BuHGB/Qn/DZAXuPlA5bW0/OvT6ob6Dhg3jLZjuvrq6pLaw3bacJa2r9MUzT6PDhwzrnnCPy/4fDNvbzJ+rWqa0zrBk7WmfPlJk8Z66pMP8UB/GnOT+87LLLZdwbPB8dOHCIHNTfoIMoTT34XSG/Gv5dHLp//OOf0ImTxzXFPqdOn+J5fQeYmQo8bPj8kVxUoujAvv26hJfp5xw+ogvPu4Azr/N1zqHDWl9d1wTeS6RckrrHhj25rUf+BUW7V5aiAVv7sNz+aj9oCvMy6p8gmvG8ss1534L5E/Y5q2srxOOOtpH52PXXoZ9OXddqDq+23TEOzq+9+ur6YugML3ycG0fw21/9LwH8I2Kvadbr5ua+Ovf4iePyL/195nrhRRdpEz2ZPdtmPy8QDvJseC5noh28rk7wKfgwLcszI9eP2DezqEH366ytq/Y7dHWQuZ4/Ynv10mK64BC+w7ZFJ8k3J6+/Xh3zzuNFRjoITPQWLHkL0v6ik44IOVhE0A80Box2kA2tjegNzUjfaZyqEBDLBW2Uk88JNrP9YqA9l41MPOM0k3rA3TStlgE+aMDIkJDxBTR6kpgPsKa8xWnZYDQYumTKDum3seRR0tcoLyoRzMiQE4kDMUgILXx4E2THdkAI6DWca4Xk0uJc55II/LbPSaUnUfpg/pprrtF+gtJvvxxoCd4SqQb4JVyv0YThLyJqUjCPNOXNdCnJQ0cv68cbhApK8AwEnzcrO2wivTh0OHghGLIU9DIjOezUAEwQDZabQLc+BvRmvXpzIxRn2gE/BX6kqAnGfT3wAS4x33yLy3QW4KrjJAz3l0wSS9FKkwROaj+B+vrXvx6dT/W0J/1HZQnILNM5KGR8Nyk664LWDXd7U87qc9deuQFO4N+7wV9qkzkRIct+1miFPPteu9fN9e0O1crjLvXmn/kyb8vh3dbnmgSfn2vI8z0W4W/fuezio+leF5qf43Mj7A0A4LqZ3huG/6UN03epOMHtNpWs4NE+Ja7auVtTeUzI7ebZxfP279/U85/1eD3jyf9RU3LAtz/+6Xrlr/wm4CMbj0WtPafgjxFBrHd1kbE/ehO13AwMsj8uiAvXzhl78GJORFCFEn91acA1IWYch47dCYu6uDKjSjBlEdmhOBc45zhfeF5EaMLD7SqLsxfGloUugjnIlqWAQXKcRYRgXOZh4kPOLDLNiKixH0BGROUngjvmG96/6ljy4OljxdUj04J47Im9GZvCkdySzFlwQOBYli/mmz/z2U06qaIc5EOJAZ2Ki64qG1+KSAX/JbVxBTUgdfNoPAOJxvZ1e0GsF/JDzUGmnUmOmSuY86Q7fYt+/j6P08vu+Qg94y4P1ffc9sH6qvPuhiij/ELQOTZyqR86ZZoFXZiWkME0pFACUzJFk4+haIY0ksPFZfpZCnAJj23Va+F+IBfa/rWwiWRGnVP1xNiFR4/gF4MG9LOzmAnkFYfl6pHFer369PX64HWX6S2feb/eeNk79Tsf/xv9wgf/RC99z+v1ix/8U4lJEaH3/sM/sPHa0pwNkNeMlpy3oH399cc4vOzx1b7ytsYGt5SEThHT5GvPTrDhW9acRa19PyCj+XOHc/6VV1+jwnpTN6HoxTwaT0Hepm3AmYCiHL4tb4997KPG464RA2cpVUcAsxZMVaEhZvxd19YYalkrq/+zFkZkzf0DvpK2A4ga+rNkxeP5TKdXigiZ1tL/Bg6uW/n6ki+5VP/m3/yb+rJa4MOFYG+kWcQkhVLWg+V597vfo/e///0aIxRZtEfH/JiO8Sd8MKoF8s3x/x183/0RYCql8mW/sLyuNar6pWFKSew0r3Onuw/yc/zD+HtwmUYavwucma+eODvOJtDzF/iGa5cApqD3AQI9ExfoyA9RPXYzPsjK9pvjC4bv4XcKr/ZB08gCr+my5Kknjt1fMjWCw+0RX/Xm/s/+51u1zhp6wYUXCbZU8LGBMXFFhNw3Rw7RLpm6zW3voKc97Xl69nN+TPf5igfpqS/7OX3zY56iN7/j3cq03qEBzwPF/FKBI+S2eRUyuXiPI66trS15g0+T+Vl1OCUPjkx0bmlK6smP+A86ftl1eu9b/lFLHIZWhU94MmztgUfXBfkTP44Is+0uRf3my8qjqh/atqVLvT/7q07gi0/thp9Khzm+95zdpm9rWfaNimDSKD32pY/SRy+/XP/9z/6q8nrhuUf14PveS+/5+/fUXzH5IfTUmS1t+CGknWjGA2oW7NY0aImHUWQw4iipCWuH2wtsaTpiLxiRCv7rmHOH291e9/pX/0olizJTPhBtiGnn25HAGLF7RKgAazlG+hb45YKHpoH2yLjnOV69JnRtp5S0zsPehg8nmMet7Eu2l0tAx3FABRcB3aKVbkWOc9HTIodr04wIN6sf2Je5U/VlaLsW4xPWRNu8IPdoH6SkkaNL1x3jBZkisvpJ5R8Z9nzN/jzl4BRwjdhLXOYxwacx6KNATwCYPh0qaZ8FkA/d6qEpeHG7sP+uvDHW8DC9yt67h14ybpq2w+rqmgq6GYjBOfGI92uY95QFhXxALhhmi/oL9jvf8U666IILdbe73gV7Tnh+WNX9OVhvMuVim1184QU8SJ+rBz3wgTxMn6srLv80uXumKy77tP7oD/5Q7377O/Vnb/gT/fprflX/7dW/oD9/w5/qA+/6e52/sapv/df30xO/86H6iaf8oF7zo8/Wf3n+0/XjT32cnvz936mv+op76wgvG63Hxvxi75njGj1ZV+63HJa32ZXbtnBxv8ets4hAPegRPTnvZBarEZWijV1cUsgXoApsRTe3oSyl6qrFtyKjxnJP3pvDx4wDm558aF7E5XwxQmNcTpaAt2169Oxi27u2nQBXRFTcA3KNzPOYn2u8ZszwcXFZv+sckHSOpZCypBQSzCsiakEKORYGcq6fdcyH9122d2In4/fhk8uceGV2/UzJv6ZnWoYzfc+JCJlXA0Usaezp1HYopcg+bZ5HZK14iHHXewetPXrZm2+YwpwJey7PNz33JfpBALk2fbcVQhbySElFBAd87EdARFOen5nq0WcpqQGdJff2Y/NnX5eCnDSTdWG5XTILa/kEcyRyzSs9x3nbNtDq6ZeyZLUF4tR/1b208YL+IvPqP3vgA0mBP6G5QF6asu95vNKByYgAX9T+UpJ1v4N2p4jUnL3oglgUVyB7IS9kFuAT2VbYHw2yXc07IIpIV+SNmape8ZOoPVJEVLxra6vMncDjIMvjuQzVOdaLefNc001omt9SSp3vtrgss3U5uMFkzxmhZX7t5yN6HhmzjKNzUZ0zVhzGZTwB7sys/I/MraXOGeF9wB7AK+p/TF9+YlktvwMZxmVz9xtW6Nu9oQId33yYFwE8yjJfIzy5ZkQRIfMBCG1RggJbwIR8Mc9kXOiICPm/JW53AhMUPgNyf+jjn9KtbnWJLv2SO+jrv+7r9MAHfqWuP3Y9CMcql2lbB0M/qmGveJqDx4orUk3XKkujBfkio1GE9Z7VP8O6gn9xDcSt7WOfc7GeJzw/OY79YynvzbY449mLVdvE60ZPjC14+el938DaWvAn0FWs7vOBt3VR4MF5039q2LF3ikNwx6rt27StXHxG43UXNGpK1t9emY+WtbE0nVY2N3Sal6U+a5rzjMDSpAFBW2ReYz1pwdPxDOcY8Y87TnKAe/LkKXyeNQU9ZimSdY3cVPX8aMLauMKhpNfWpD+zABI1DrwvtC7E5bb3XBEp6y2wz4A9U8t7/yUH66ZrO5VMQY5D2DWtTlbZC6xrY2OTOGzRSxAzE/YZqyrw03M4LgV2HHWGA/kev7XePOZDatM3rgVr44IzoYSwx0GkkkUNe4WSjayDgo4jUigFey94ntjRKc7gfLZlnfvMy/Jat6WkSoZ8eN6CYwt7+GB9neflEV8QdmUYP5nKvjHpOm2i//PYi+3fvw+dTjk435Z/Cb/qH7BihzVsIC7T8vrhZ3L71Jx1xH+iZH1tXZbH44Axfwqfg5iqRC7XHXS22duuAbvGHipLUWSow0Zt19Z2ROp6Dp4/xmH7Bz78YV326c/ovf/4j/rH972v/v3yPd/KYB6+scrLv83NTdbxw7qIw/YLzz9f5x89V/vXNzlwX9MEnzETAzFivmqBGcyrgL5ClU/7++kzZ3T8xAmdPHlSM/YtrndYwyICG/ZakJNP4XengLN/agj0XCqNVeIJVLJ+F+Rg82d9+DB9//4DyizyteBF2OWfvrzG+Cp7yHX0vkKO3djY4Jljndgo8q/zNzfwK9blI4cPoT9VGrat9yEL1li3bdORtSoiJWSy7zjuevoaZLPfO0f7vmSqbbtK97JPfkr2Ff9PkG1zwzjmdQtfSHELc/BFJm8nO0MATNkA79+/X5/AEGdwJh9enM8mWHhlZugUb+R6nKgkycbZAL421jfkhNC0rbacrHFGG7vFqAzLG7IVgnXKYbTh7EQHDxzQJRdfpOn2jjZwpgTfOoF3ztGjKiUVgctSDvF2yk5ip3BtfHM2Ex0bGCcQB+vhQ4c00HcG3kYSyBbJesYmdR3H3dzc1EhyS/B7oTxBEA0kGgcCRPgEZUmveBEJybARKYXYTMw1OhNKJJGeb8l0XRp48JxEL1lSlm1GcJrPAT569JRZlJkSunLtMhAErulkDCI0ElkzQ54zwu9I0CR9bddVek7K7hd4SqQyQ5HGy2TDmlmapu3A+cQnPqWPf/xjetFzn0ACXWMkKP7s1W7vFubvtj53dTMwxnR28WTfK0LBzV6hebMfj+8NWN7lFmT5jdLrkO9cfLNXu/3PlRvw7k3Yq3cn+dbFNogINLo7cFblcRd3RdyA0bc3lL3xGzr2Ggb/7MF/Bsdng6pqT5/32ptnchW40ti9Y7De1oHdr92h3TvtkdkzrW0QdN79bnfSS3/0aXr8Y/6D/uJtf6cHf89j9Yf/4812PVln4jKcFRcR8sOHfb8n7r3IOvYrLsYa/H9ggXNeGck2MDVaAAAQAElEQVQhPhTIUsCgJS4Th9cRn1/iHhURdaxpWnJBUxeEhtzSEQujRF+pJYTt6DAtunEZbpYNRgRMwuKowkYjix9mBg3QcYx4w+MHxlO8cT5DzjKOnnj15sExPHpmRTdWXJW/SDZRHRuIHR7OpsoCH+COCHTDjJonRjm+vWhFhCyTRYwwr6N8+d41k8A9AhPkjsJGrdOka7Uy6WrMM0W+CnSyFDerjOZVDFqOHQ7fklywPfjAPYBxoVIowjTF5mAhbwqS+2AoS4HmUjcVF2y5nyE+oZpXYDIi6twBu9U+Ri3bYB1SrCevG3647sl31qf1Z/sLnIDXzUnQCAVt8zHqP7/zl/WDb3m1HvGmV+i7/vpl+ndv+jF9y1+/SA//Xy/To9/5aj3lvb+iH/7gb+vlH32DXnv5m/Wm+Uc1v2RDP/TYJ4JJ9VcV97znPcmV5OMQOpEiQg94wP2rXBFR7ewNjXavARl2mzepbB+BgymKpAHjEaGI0MnTWyqZsuwD8noctUBvrJv4njy+hywiZFx+GNDuVdgY23YR4FPUces7Kx3JmzDfR0Tl1w/axhnytfz2eDIOW4oIZYEfD6Ffj9ElKZSZqrQk+Rck3rSd8uY6iyKS3tCIDsx/0pfwFtnUf455q0turQDC/ES4ZZ2OcnNZln3WwWgfHyXrxBtLHz6WUuo6GRF189/hw2tsHD3Lm8LMYOO+kB+ajLQjjr3+Gp/niqskPDLf/uONrB/cXQboLVivPW9U1PgbgZ+xvptfmqoPbzRGhLN/Wle2veN5AZz7bZfV3YcupOOQbo6+UpbBZYVNsnXv/OXyng98WE3TKSKU5k3Bf5K/BuhMObg0735AM/4VcEekzmOj/33f9wN64Qtfrnvc8356yS/+mn74p39BoFGAx7xmBHgoEv3Jl7j27gMZW+Ku14C9BvxuSV9ybb2ZnvHc+25fqnvd6Y76lRf+mmZsvA0bEeAip2ATw5vXpMvwgm/rhttlE0W6y32ic6RB1+43HWCyrmq193XTCcD+EwhQBfjBBiyf2h6qLH2V4fC5B3Xfh9yn/smrLR4+TfMHHv5QrbWpD3/gg8i+IFf08gOP96Ili3a2tisHEeBGJwM+4Qe8KfnP+8fNfRvkzxab4u8aRBKu8P57ogf2H2CPuYZv8lCJP3k9sg5hVEv/zCqH9VWIC/uBbQUSbUPX/9KwZa9njbSsQw3FfjVw8NHRjoj6z8Gd8y1vBDzSyGxU2FOWWOKvDEFp3s/hEB4R3HxUesxpgI1Ms6XIID/0VXe2ue0YkdUnPCfC3KiO7/m8+Td/EcuxiKgym1fvme2rrq23BQcZe3hBgr4HOJMW5LQe/VoW4x1om7YHzZsUKvjWCvFSH3DZYw/9gP/NJMbapiWmVkE5EmMLzLBgTevUE4eHDuznYGKif32/B+revPy4+KKL9BX3uY++9E53kv/Eof9lzR0v/RIteHC/LQdP+8DdoI+PffSj+o1f/3X95V/8lZ79zOfpqU9+un7jtb+pt//tW/Wpj3xEl/EwfmR1om9/0P310ic/Vq9+/tP0X1/4n/Uzz32KnvGo79F/+JZv0IPuc0/d+sLzq49YT83uut2zZ/H9XrFcXdPI49alZXXsuODR1SYz+LPNqv7Qj+2hesUN37WFD1hvLiP+P+J7gY4MZHoFe5uOH4h937OG2jb14Rj/Hj0fYPMQEdAe0Gcv05Xx0DdCv2TKeMRlno2LZrXBnv38az0X+8CMZ5SKG/yuA1+LiApvWp7r4vzr2jCuXUoW+Vlslec50zTv3gOIa8qBhHWzQA7z2ONLdMusisv35s/z7VvWtXmNWGrF+ABb8gEd35v/iKB7lPGWTNlmBR80jQE9CQVHhPgQHwNwy7hJ5DKcbWff9TjIFWBzv33cunZ/17VVh6bZsw8MoKrcuzoyrRFdT1i7LEMyacCmltlljk4HeBnhxTIVfMhy7rWb3TwREfLhpNcn0S74QNt2cKQag3PyuGmZP3c6P5mPEVqAy/xZXgkOI2VeTMf9PXr3vWlGLMfd9phhjNPjLoU818GTc45hvC83HWbJ94Zf5VDOc8U14LtUdcx4BvQyoA/niojwUOXN9wxVO7jTuHy/4PncenKZkwtsywGc9h3vG33I6f4lzr7Od9s8GU9UecNNRYSylFoiosZEtWsdtgVGWUcMuZLoj0jtXcZ5dqn9Fdgt5jPd+jbMbo8rRYCIlqvlWNS+ZVuyrBEBhD9jHZP27nXTa1zebnH+sYM+1tdXZX30rA0+WPPB42AQ4PbisGmbSuPaa67VFuuS7eA9nuO54EdZWPugH9DsOFz0eGZhTihLUdPh4+AARBPGr7n2Wnm/VUrKiuo5ALTvdW0n9xlnRPK8M9V0Pq3+OeDj5tMHeq7tn2634DZ8tTOxYF+cIdcMf44IRVCgMgG37bqYL20c4F/lRe2E9WTBi1efOQ3EUI/TLPCvBfTcnoHT805wALpNO5pUdp3mvATYme9oTq5xzC1fGE5kWPt5s6sXtyPCblLzh/3OOcFwM+jucO4lHpJm5PYd9nZTaimkDO2Q106fPsNcOCMOCy+X/UNP70lOctB/4tQJeR8zBccOZ1z2bc8/zXmUX2JYF+5fW1vnIHVDURrwJnuGHUiGrEf/9YaDBw/K/Jcssh2m0I0I+XLlFuwAP8q69h5/nTVyhz2Qz7V69DVSYLQeMG9ubtT1doO9uH9EVzJ5uTGIb3Qwr+us1+vMIuuhmXTsPTud5rnBzxBbPkcjbiccgq+Da7LSGTV7Cq/10hqHxAts4T9bY/2uc34nGD1zZkvHrr9erv2cMWhUlmIxlPBg3VmWdc4NDyDzKvP8DPmJyy6rMPsO7tcKPlHaVtdee52uvu5afepTl+kzV16lD3/kozpx4qR8Vmm/sQ5M23uRskvDP2o4xJngIXB7D2GdbkDL8KGQdRRBHuZ80+vhgj1Aj/+0+HCAY2R31kC7w78EnHOg/6S1/dy/rvcLHseNc/U2Z6anT56W//TnNnKvr67zTLWi/ejr8MFDWltZqz8S9nqJktF7rzP4zAjNNdbQq664Ug2+3LQFf9jWGV6iraLvSdtqJD8ePnhAa+ThTQ7d14gR4X+JPhv4bLKowSG8vo2OE2w/1DJqQSxv48f2O/tgYHWva1defrlOEUMd+L3/uvvd7y7/ALngkxtr67qlr7ylGfhi0s9S6mLVlCTQWp3AESZdSxLe0kGc5UMf+hCJdl430wXYno31Asf0w2Y3AY7k4qTg4PS4A26dIHTtxHWKhLPFYZaTaTU8i4QXiytwsnN58+Q5dloH1zaOO5lMZMff3Nys/5TKB/PXHbtOfgB3YAzQLpHwPNQHMP+NJTvKuRzSt01HMhEJaw34kzJfZ0gYmaEkaPxPXqSQL9OICGTuZAe1I44k+J4gMI0Rp+5YkEaAgzmTtqsJsMLCA930hrIUecHp0FnQ0+LELbCuGxK96Ti5eCOxYDPk+556gJaAX3hjF6nMZDHjYbSkCiW4X0DHOvRcw1faBKD5RAFKcRFkLXSITK2RtBbw/6Y3vUmP/N6Hcsi+TrclAM6f8NdZpfJw1r2bN9fn/pspe5hd7xWDue368xWz43Ij3O4ddrmxb9naHVnefN7vL5QDYQF9zisiGA+R226EQT9V/3Saituj2/QvgYBn3rJ9029GJI9RPFdctY96+dm9Y1y7zWX/5/mGdsTeBGo++icI3EkxnMsuA/RU+dwlLt8XfPorH/Dl+sWfeZG+8gH30s/+5uv1oO96tD599bX4qSFGGb5kLmv8tW0bBf9ZH/ZV15kBRqnt2Lwx7j4vWB6PTAkkjgVx9fi6xyPihnhsmNM0TY3RQi183zF9mgNyx0KWwkzzEvBFTvBCgy7ENVIM682b4bc41PGGbcbmb8Em0BsT43bsmvYAbv/6wYt3wps5j4iKNyKWMSmpgab5iljyOZAnPJchmbTHPN+yGDbQQQvvHTpwjvChnDcGXny9+Pu+I2c0xLDnlZJGJVyKg4Gm6mJALvPrEhEKIJLapUTqxPZpnZ5t6+T8jK6dntJnpsf0idNXwc+oKfLSUBbrCrTI6XvjcK4buc9S5LwrrtFCgDsylPBiHSX6cA7qyTUj8D35y/9Us8dm5mlAB55v3blo78IIEaGIIHf2ustd76Hjh8hzl+zT4S+7ve75f32VvusHHq2Xv+LV+t1f/wO94bf+WH/ym5Tf+BP95e/8uf78dW/U7/zCb+tVL3qVvuXrvwWsoauvuYYN2LWynnvWogF+B/RzLQ8OPkgCSO6rNXyNjLutEGKPMiwtRYQsl/P8YLjdAljtP81atCA3D+CuBVojRnHbKC07KOTL9xEh66r6NZ3G41JKAV+RH2YX5OYlzwN9WXkwvgUbWv9ZFuvYenQslZJLfOAd0Lv1HRF1jvmwDIldWnzHcxJ72Y8+8clP6k1vflN9GRT0uV+RyC6uqGurD8emrNu3uvWt6R+QKuSDftN3AVCZpRbLNNJR2Iw1TYufdPhlV/mgW3AEjrHuD3xvfkomcdLQN1VEapXNYkEPCuEHCyXjttFi13+mPNhYPu8DTMcH+A0xY70azrpeYIsRBPZZ+YoQz0Za4IsL8IzYybmFbmVJJTQ6dOMYTHdqFIzW0rWNSqZqt3FByDlhz3bv+eBHdPvb39Ej5K62HmgY3xkeuLbZv6zyIOCyvs7GmjU3s8ix3YK3haYPiB/xiB/Ud37n9+t/vvuDetKP/hRr+0DpKUPlwTxbrjmbYqEX+Qs+2qatuLzXMU+ufShVSpF1EMAtkDki9LwfeqTO3XdAr33Rr7Md6BlRvbz5rrKAz/4PKP0jOmE2N5nBvT/oxBUlYq8v5GZEuJeiG+6Tvoi44T5i2a6bLkncAcwnl7apgKKN7s2HuCJC3/j9X6drz5zSc17+6qqLpO8Zj/weXXXZp7U2WdFILO7woOCYcZxfcsmFusdd76ImJP+pkXUeRgCSfcN/A9MPFmvYxHJ3HfPBd5pDjOuOXc9D8I6OHDmq9fogEcqSKuRa81MPvdHRQE7bIR68Pti+1p3zdQNc1X2UGjf2pRa/tG/COL7RLe0pYZueb/QJPhowKiTPSk/0wRJ+1KkEvqe0RhgPjfhtxRehiPAk+bIflVIq3R7fd55wP6rRXpsJSzxMG6BRkC0TmhTzb70a1sW+ZlrBWMlGLX5mfNYD05c4wWHY2s+X46tkqsBHRHBQsC7/0+nSMr+FN6+jxF5rnZRUA6xpzIln4ynkjEVdf6R73O1uuuiCC3S7295ad7zDHfSAr7iP7vqld9Fl5KuPf/yjet1v/pbe8Xdv10c++GE98YeepN/5rd/Wn/7xn+pv/vpNeudb3qae54hbHTmob7r/l+v5j/k+/eqPPU+v/bHn67+96Nl60ZMeo2//+q/W7W51sQ5zoL9OTFr+qldhKeRKeCu5lMXydMSpY3gPzn0uDf0R2IU51s1YNcw395bJOpdCEak6UT167gAAEABJREFUTj+fqr+F8zv2FPMzi2xD673gR03TKksq6Y8IhUR+nNVnFHHndVTuz6AKNejU8yMC35rjB4s61/N74t8+YfpZCv2pQs3E2q58aimD4ZxHeuxkeMQhH6+CH3529eGDTv8LZddz7OU1YIHPjThbRMhzIqhpNNg+4NE0zGNjupIiGMf9e6+TKMT05Iu2h3zv2DIPWUqVewC/QSy7aZtX32fJyqPXNT/TtG3nbi2QYWHZqRPed8gR3uP19Jlf873En8pSZF8fWDsxFJ+x8pilgGdR6XuOYSJCE/ZnJVMFvQs53W8a4649G/zCuDvgnJdAWHlyn3mYctAWEXIOSmrHo1BJxaHlNVIZX5aEv1TXTupz9mnWFUgqoW9clqPBZ0by0oj+mObh6i++jwi6RtYJ9EJ72OWxlFJxCMLGlVk0mXSKNLzqVUpyeLMmy+59QEbINvQ+1Lqu+S6LIlLBf2LcMEmf6SQ8Wva266p/+954zNeIPUd4NiE/Q5uGdTmZTEATNUY8XsgLhhmRLYyPm6ZtwNeB2lqiQyHviXpsbTjTdl2wj/t8b9oRcBmGN6VlvfcdEWCJG3CGZQqJ7lrExS3t+k2dS1gAbMdQ3AQp7FY72Lamv8fpsn9kbBRTKdDkzm3j8YjbkKuf2h6lk9jde5/DHAoeOXRIF5x/AXMLB2W9Rmz6sU9+TO/7wPt01dVX1R8zVLrM89nIvn37dejAQey7orRt0HtEakHtuOjJRSP2qHxSB0yWDNnWZ3h+Kpmsp0WcK5JbBhX8raDbQWIvONWwGPDPThPW2pXJqhL4BX0++A7wlGzUTlqkVD389DmMbVnwwbZtFcCASr4XUD15YQFPc9aGGcU+nlnkF0/HT57Qlddeo45D4RVyd8LHzmyqBTowHuMbQebaLyEK+E27wQd5360sKcuFtbTNWZNxF3AvyGFb7ONNr5QCT3CCHozHvu5DxsOHjugAeyjTRHXofUTXC/DsyOdUp06clA+VTT+RaUBh3aQjP60gW6pHJxPOiQ5gw3M5zzpom3Dv86yCnxtnZpHjwedAgr6fOX3Q7PVndXVNK+xdJug5IpSZtXTIZn2KiymeBvNST64zLu89fUDfEx9+4eI/WbIKrn660NVXXqmrOV/b4hB4Tj5fTOfyX1RwnLbY2fTtG0a44NnD+goldjyBP3U6uP+gpMAPdnT8xAkdP35C1/CCxy81CvPPcEhtvS7gpeHez81u+8euZtT+2XWtVldW2DNsaI2D4ikvawLZNvdv6tDhw/jVirIkul3XQe5b4Kfw4pcXc/bEM/YWc/CLTYhtMyePb+MTVxIL/hM8V3Lwfvnln6m2OsMh94AdfNj9qU98Uj0vT845fA77jYt1q4su0YXE1cH9B9gbHNThw0dkHayzH7Tcx68/xrPSTH5xMgP/gENFhBbo1bodoFsyFRHqJhM1bVPlGYipffv3IW4vr4Nr+O7O9paOIIt/7Lpvc11tKVrBF7w/Cnynxx/tJw3+O+DbB/bv14RxH65vcmbqly2TSadt8PiHQfbTA/v2YY/98LjNi5OOrfYo2z9kXxjIFXON8OLcUKCXpcD7otpuAT37xWWf+pSuvvpq8sUhXXLhRfqyu99Dt7nk1ryQWa8+7rPbnvgE5S36yVuU+heZ+Bzn2uBQ20HqDZnfzvifiTjQtzC4fzHuJGan7HCCVRxqRqLc4cHEC5+DbJP5bddWp59jXAfL8q3Tmvbt25Qdxka3c5whEeK1SpzXwXqCNyxunzh+nCQy8FZnqzqJje9keA0OYmfdh8NdeumldZ5p2KkiQq4dED6ACZzZyWt7a6f2j2Q5yxKRmvH27XretBnWTm6ao0YexLYqbGkaFpaWnlENgWB+TWeHA7oFQbcg4Bj0R756HLOnrykJ3311duvP+K2rnkBynVmUpWgkW3rRXeHQYQRBgVdvqkRtPoxvqNij4jOeAV0melpA33UBj3Ekc5qmEMjJg1tojg2DYIOSfv7nfkFf86D76G5femnFJgX/Scsv3XjBz403X0DL8C67oJZht/l/XCV23EMSu43/I/y7k3erXYw3Vns0buy5aevscdvG5ey+Cn028rPbdfDzf/0TfJ5i/d5Q6DCQC83P/nyO7l2wvVHXe2V3aK+yzj20d78ng/vdBx+RoUd+/8P08pc+W/e4+x313U99jh7/Iy/V6e2pHC+eEhGakQ/s6/YxLzo4uxw79lsx3jtWKO6LSBnWpcJCq+DXETBjhNClq/puKOrm3Phc6jAj3igMxPaChdmx7NgaiTcXL2YCl+PXeOo4sWGYiGD2qAEafqCYsHAW4iiQs7Apcoz1bAYdx4b3XPd5XApClQKvhnV8zskpAqeLcY5gN13z4RIRmrSd2qZVw7wbC3GbCb5kKjjdplgPpicupsr3NOW+lvwUAf8ooWcDMmMjYv5KSb36k3+sh77tJfqOv/sJPeLvX6nHvue/6Inv/686sH9DRw8fkuGsP+OyTiPAw03XtRU3TQU6ALUyS+XJfW5n8X3Sn+4SIso4Om8Ewy0K9YIcZZ7sC9adiycYZ0M+HcdeD/+2h+uXfuq/6ac5OH/hU39Y3/uw79UD7/OVuuDcC6oupvjRjI2hc6f12INzwG9Mc4lv1DVXXaNPXXaZBmxY8WJ3ry9vf/vbeamww8HXAh5NVVV/tkmiW+OICFkXnhuxlMl4I6LCVjjaXdvpFJtJcRneuTYiuFt+vCm27qRlX0RU9c7g340I+imem6WAO+XLvNAt82K67gv0XoDxuuC1q8e2w66/IqJBFfBvOK+5A/J6nqDtcd/vPeSvTDribq4r2WT36K5n/RiNi3UKcPmCU0UEa11XfdI4R2LJNMxHjQfG3bcsI/wX5S6fmQUd97KtRzMAbIt/2wbe/CM5Khi1yjrntdc0/ZLcL0G8dnnOHN/NzAoXEZWfgn+vrKyy8WQzCS3LZRjbv8cHLI/nGa4jbm1hr587HLZ4H+HcUtCj+03TuaVtG9lOJbPScPxN2NiuMN9tKNNvaGlAB84nPfq/5vhJffWD/y90DzY+Pbrc5uC2w+c3NzfQR1MnmUerQECa95KlylTgw/r8iq94kJ70pGfqE1cd03c86Vl1LCLQHyu97QKWLMl6P8iMFHIQw+hgUvVt+fZ8SlyZhu0VtEFW4Z73+EfpI3/3YX3i/Z8CD2NGAIBhEz1a30twBFk2mB9Kw+12iR599rUUjN4lEChpxxJy2cX92Z/dTld7ZW+Y+4iUgg90zduzfvmpeuf7P6i/fce7JQbudsc76MvueHv90R+8QT153ba+8oorqh9dzcPV+977bvY0d9E+HpD8wGpfWpB/LaPtY3b9gkNczgu2gaB57bXXkRdmHApMZD/CzHJuYeOkbOAJ22WaMcm2WBAr9lX/+ZpkbZjxgLhYzLSxvspDzVRz9loDxLAYdhwxQ3Bot9AOB20gkEqqIw67thVvBaDV41sogAdGgduyYf36wFSANe0en3OdEcos8jUnRhy/EKjze3zQ/b4fyQEjfC8fuILuqPZ0rNjvIwJZe3ClSinynIikGmWf9b51hu7okDxdor+XmJeZHCUMGlCUfQfO5WuV2GyRqeeB1nytra5rAd8tcWtbODZcHFeCN8GjdTWCZ319TRecdz4PeRfrTX/1Jv3iL/yifvInfkpPevwT9NIfe6l+5zdep79+41/qHX/7v9RMd3RffOGR3/YQveAHv18/+6z/pF944TP1k898on74CY/Wv/vGr9Wdb38b1tQGdkOmGbEUYsQuLhEh68Gyt01L26VR9QvkiwCeEkG9J6CFpETQt1tHkC3BORCrA/J4vmX1ny9Y4KM9eWnBfmFEXtvLtEtpNGMdcN+UOjK0cB7exWMY44rIG3jv0aP1tsZBiXNT13Yy70zBRGByA556fGDAhyybS0c+KpnKLBVugc8YvwusM0OYYSmg+W67juexfXKc+JAgIiqM+RX+6bsRe43QiwjZR0xTDCz7ssIHHQndwXDIZzkto+PGhxVuV0C+VjhsWeUgyc9yC+R0rjYu68svdx3L7rNP9ejYPo0w/tQ1quC/e/MjAnkG+SDGNKyDCHiiH1JaoB/XEUu4EXy+t75N00WoY45d3A+YgkZEyPhcBIBlW4Vv03Zp8fE9XK7nxM4eLceEwNIjm/lK9OE54urxD4E7IsCqynfBPzKLCvUMe3ldqXzBSGaqIK/59ZoOq2AZleCsCLhbftyXoA7ifIGd5rXb/Gcp+DmxwZwBW/b4Z9TR5VeE5/TV96w/05Si3qteIUBqy3RLpia8/JyQ0yKy9mP2mm9MzyVLYi9zO5LihtoeALJf+VBum2foObIu0NECfgb4YlglUxEhz/fL0jNbp3WG8wH7wzZnD4az3D123SuOk5LLedZTRMg6K1n02RdDlZe9fuvZdJf3saz4Nh4qYAdXqiNMNrxvLFnlpQ6IrhDDYgIf5oCUHvqws4EpESmJewQwHhf5YoyPEvu85V3/oAOHDladfYZDwxXiv+AXln+BzK4t75ntM9rhvEUQdYycOHlKpCRus+KhW7azY8drwIw9NGR59phwQDeHx57Du23aM9l/IwL7pey7sA6OopYX1IkO7cMzDjqn+PjOdFp5M67FbGBO0dgHfaEe3z5zaomzKS3rWagyNWoZS9gab9ACOejC93sO1aeaYv8ZfWfAfR2HuNdwJnM9B+2lbesLIOvJMqw0nSboYgTe9CNTziGuS93XTQTj8DLWddht+xhKUcf+bu/vardty4H9ou4BetauQMaI1A7PsJ++7HJdxrNEP7L24ZPW8Q7rT5MNeHuT1WR1wtq/wYv6jaV4yD0B/xr7EO9F93PYmuwjTHtGXjl+4jh78AW8rmt9fV2BnRv4HTBY27Vq2X96rzpjH7FgXZgSF1N04XGXRE7bJeFTXPY7F5qVH+tawIjxI+cc1frmPnS7gLdBpRT5l8/76ZugvyaLmkgOaFfkfDbpOrWshwX5FIGMA4frJzXF1o6/wtgCHfnFn3OT84MPoHts6RccU3R2mvhcJZ9vcuZ3Cj90nLq07JWsx4P48yp7/8L9BN11Kx326bW+saEt5l533XUmzZ5ph/3UXBbFB+rrnBP6hcaAlFGcT6S27diLjPL64j7DffqKz+gjH/+YPnX5p/Xe971Pb/u7v9MV7BNPnj6lCbS+7uu/XnfgRX7bdfJausq+Zf++/br4oovlfzm3Ae+HDh7SpGtVMhX8N0f+gUBwe8H6OrBuOA4iAt6X9Hv6WCJl/8GUsnzeBwj72l99Vmp7Jvem6XPRwbiwMdJonRx67jnn4EtrOoDPBPQmbasA7wZxvw992nYlAr47HTxwgPhtOA89rS2eRUfgzCPs+kMcj9h8VAOOtuvQY6onVmxHAbHGC6tjx67X3pnnhPh2ftjibNQvkP7mb/4Ge2xph32rZXPe1S185S1M/4tKvidx+NdAEzYWE5LAAd7IbbEwrmL8iJQdZrEfpvMAABAASURBVHV1FR4CxyxqSqO2aWQnnvCm0+NneEO6zRwnSTtaRKgQLA3BNieR4FOKCBxDOnTkcP3nFHbaM7xttFM7uZ3xfJxpBafx2xwHhw/5naxMKxW67FOXyb/EM42RxOiXAk4CKxMc8+CBSnPhDfCw0ATHJmZxpKnqNUoduDNTLoZzbXmMayR6IrLKV+AbdlUymTNREjwOJoVkfsXluRE4N2/ARggN8KMkpBB2DyYiwMEk+rIU+XIwcCsXJ9SR+e5zkHal1cAiZJ4K8AU9m7cKh24MMyCbH9agRIKd1kAtkDhwYL9e/9uvJ5An+uaHfLVJ1QILtYbFZe1vdOHqX1xuQHbjzD1UsHBj57+wtYdjb9oXjMuAn112kXw2zt1uGXyv/bnqs+eONhQdfJbgn60DI3RZjn7h31/InBuIfuFo9yCNfq/s9e3V7l+2b2wt7/e+8WjkDrQ1YVNx3tEjeubTHqOXvfgZ+vQ1V+v/ftQT9Jyf+i+ynw5eTPDNtmPhss9SmFoR2V8dn84B3sR48XLcODYzi6ZsMAo+7kRf9RxSRBBGyfoVxAgK4KN6wRO5KiOJSRZvL2DARoTs20nsGSxiOS/BH/Q55tuuk+VwXCZ95s8bCec+CBLTo7I4lvvKU+UFZI5F0Cn4b3R8h4hnRx68eBxEyxY35rPeww6188VATuGO2YzzySUyma+EjwjJbXGN6ND0RmSku8q+nO9BIwcTMNzJc/dy8Kue8xT93Iueqd94+Yv0+p99qX73v7xUv/XKF+tXfvx5eh21/8m8N3UDc///zP0HuCXZVd8N/9faVXVu6ns7TPdkjWYUAElIIGzL4cUEk8OHJIMMtsAP4QWZIJLIyIggWWCCiR+YzGvAYJsHg8kmmCQhIaGs0Shr8kzH2zedUFXf77/PvT09I4GNP+uZt7r22Wntlffau3adezoiZDmX8Q09SbL+yeAx5DjjtKQm9cSiEVkYxoZjqDCum37JUnXRlCLbJCI0Im/JVKEtIoyWviBOzTWAx4t5BO0k4/GG03pyLsbZVubHvC6gbfrVN8Bkno5vnlCWosc//gMUkVqwscgsWqCzm268WV6zLl3eVkRU3gd8MyJq3ZtvSjJuwcuIPbMUBXSTBIkr97Wnr9Plvf1at56XPM41okOPn7Oh7uGvAhx9gDMCCiQpJOqWgZLqRT1oJ6PLXkNyhc4qN3KUkuhqIW9wra8Ij5BG9DqQ2rYDenmPdewob+57NsI9/EzaVlMOnv3NiGMbxxi4hPVn8DHAf6C3TGph+gM6W1FmoTdkO6peY7W3aVQytB2NY5QWzD1v6ExzBKfhfMhj/C4X9MoQuew5Ltk3hsqrY4Hbj5IOryxFpSnwkpWPkqWOL7Rf4cF4qJiu5TYfiY4mXVs37QM6MF4GIrs9RowIRYbspxGUQ/Uy3sxUy8OF9e2y7fyeex9Q20702Mfeih831V8iQhvHNmhv5SsiaDf+UETQFErTaBv5Mq6SSVgadctjb9OLXvTdyskxffznPV/3PHhOWZCNXuumx3eNwjJZfx4fYX6bitttEVlpm08EUxbGo4eApg+o/Rvn3/tlPwhPA1hlEJmrzELFvA41D1ojgrLQcdS8Ai9H1bpbrcMqHZWIYFTteugjXDSEk8tONHJX4KOcZkPYZ5Z0aOC2nY9fc1xP+5gP0Xf/1H+gZXn7d7NXkOmud9+FCUct+rnOPnC2Hrj9g3/4D/HVVV13/fUqmaQgpXwNzGXvJf1nvSd4sdhhv9Z7Keb/29/5dpWS2jy2Kf9J8Qp72YhQgmNkE9ozrwKmg7rXs4xS9di1LXQnlQ/bwH9Z4C9dHNnJvjcwdkEMWjD/xDVgy4qXMqjFFFODT09Yf0pbaE3qjdL0Av8A3g/CfiAOWnvmkvHr8PLDpfVXsHe4zRUnjyclcgyMsb0SfC47VVjgK6hzw6Ej1wv8GJ+TD9xNz3thwLixFHBd02nCs8AGhwkr7KP9VwYNPHRNi0xj3aOa11JSC2LBjEODQNdzDoT2L1/WBF0SgFUg2PMg52/WvfQlL9U3f/ML9TM/+ZP1N9UfvOsuffAtN+oFn/Mc/eiLvo7D9G/QT33HN+qlX/0let5nPVuf8tEfrqd+wBN0mucFz1GnAg9OEaGIZXLd88J52zTy+uWU8BARePaosGQjfKOrgZzqQ7c7XRsFHPD0R0SVy7rxnsUxy3Ia1Ppr0UPbdTINJx+Wun9Ad17jpsgMOrluPYnLuo6IOsa8jsA6RYTMv+3mWFr74LrW4cU+JS4fSJuPtu2IZY1KluqbdAkUzuSD+g6+RsYZ1nlm1P3S8ePH5Z9ROvJ/0zS8eZUsmbhCESH7knmhhhn7SmeEJ+Nzm0Ia8f2SSUHAhyJCPb4gLstOVn3I+qnj6LcPuWzZ3O8YvseBao2D+I/rU9ZWf0PRhwvW3UA7Q6vMKzyj2rbGsUyOa2Olv89BpPG6PYyc5LJxmB+XpZAP9wf0IyOVZBubvtuGahNVfZlv72kn7H8Lfmf7VZ0yRlpSMEzHPLEuM0vF5X2l+YgIBfpZEB+O5DL+AT02xBZxzTngIau3fcq0JisTFehZ3xngIC2O1jXGGtiyGMa8+7m7h0ZEVJ91X0SoxxaOWQtyjzkcWos6rEQs8bvR47x+0qSIrPPIB0Y+sIkIDiYPWL+npBkHiXN8e1REyOPEVfNRtIEd/Y6eazX16JxDNWQQl3meYiv/XISBLUdAb0oMmc/nCmAGbG64nrjqZL1ZjjkHyIlOnSJCmcsUwShoHooFT+ZBlUfzFRGKCOkIQC4va4PHuQfbB+0RITKN8G4bRIS4lXyEuKqMQRu+L+chMpmOU8W6bJLLA/OEgiICfj1GbuZD+v2XvVL+6Y3jJ47rIz7qI3XHW96iN7/pTeh6v/J+zTWn65rlvYdxe8/lgfaVkuXwpcR+xbu6uiaYrD4QippbZwO6FPUD9oUL9Gn/tL9OmEsFP4vIatNlf18PNk3L7T02m88HnT1/Tv6PQJ0ucjjeTTpN1lY18YFq2yizsD86pgnnQT6v8bePZ/i2D8QLh9ADujS96veZGgM9QHvMUC8USpt5XeDHXm9a4ngBxuunYxHKEAqG3qpKMh6dLuBtNl0ooC0u+84uscR+NYV2gmMAwQL5TdvzwXxKqYxG89lCly5e4iDzMnOll2NOz9nKCG6PbZn3/ua199IQV9sVJQva6toK8aHVufNneXEx1ZRYv8851pxn2cvoZrp/APgAvstXflUh4VmhemDsOWZez50/r0vb2/WnHnv2AebPMhb0kgkwehng3bpzGvFPu2qPhUo2SCwO89fqi9MV7LDKWh0RmnQTAcJ+51hdD1qvVehiwrrQNZ1G5LOt/f8gOT6Y3kq3KuvMff7LBM+zgGE/l2EdRST764VWObzdYh+lEvXnYbqukfmaz6f10Hbu2M1huuPdMeB8YL/Dy7MxxfNErylzfBW/m/IyYx1cPqxfYT/WtZ3W4X8FHz62tYVc6xzMr8s/Je022yNKavPECZ04dY38H80egMtfhrr3/vv1JubNX73mNXrd616n3/7t39Z77rwLmy7gzdxLHToINGY61117vXzQ7nTT9TfqiRzKP/aWW+S/xPb+zrHpAn7hFzFT4k1df5E/q85TBV47/D9LwUIgRecz4pZfAgzYaMo88x5gd2dHIz7awrfPM5u2qP4EDGM3kP3EiS3hySimr/9vzZzzz2C84Y/xgmad+TVicL+8XjB/FvjIHHyeI/vob/dgn2nB2odsUlRe7OtN06jA28WLF4UCtIFeSxbNDqZa52WH/wqigYd2MpF/C39kjnhN1f8LLtzk/wVcvJ9YWGGS2lF2cIw9FkDnJuVFpmTqgQcerA84q8B5k7LNQYb7BybspUsX5LcmU4LMchEYCfA9gagzyPItKpPPlYID4JM6e/asHBA9GTdxttX1NfU4UNu16jB+R15wjBHn8sQdecNm5+1ZJPxnFNddf4MS5y1NkR+qVpioA2724NkH+RzVOaB0EzWl1A3B1uamBnBZxksXLwKjWs9M3JPpx114eRAEtyXcrDplwoP5BkjmJelvgBPOn5m1K2kbmRwBUNO2ct0dIzAF+gOTw/Ue+ubHZdOYwKPLR8mO7k2k+7IscffoZDRulOaAOEf+zERXQx02ov9Cn+1kGW9/0+0smPt6ybd+Ve2HpZrDSpV5WeFzGXso/C1vaB2NCApOZLI+nMZKCOTO6aBU6V6d0/xet/uXjcuSP51ATLNLltA5Vd/m44j4lebDhit1A77vZBCnR/YetR3l7o8A79UNbjyUb6lfOrnlCqD6X7k83ul/BdYwFb8Lf3My+avT3wx9VS+DrpCgbFsKeao9qdsnDwjsbruFB+Of+JGX6As/7zl63dverr/36Z+jP/iLv5SDe0QoIpgDLEbMzZKFWLAgBniTvagL7YwN0IwF0ouHF6W26yqMNx6mI1/giAhlKbK/O0WEpMCfRuZuj5/PWPjn8hW0O3fy3DffCx4uRubO0digMyIUAQ6EHdjAmKbnGK3qmLumH5FyDPJcBlTG57YRylJowG4zFlXP67Ztan/tos+3uBIcBfnrQUuojvF44zPMgnlsHPsHe/KfYZrHEbw9PLnPMAI4MjHFoJIp1wfkcRyhq9aTgvV+6uQJPe4xN+kUb8k3eEjb4s341uYxORV0OEpaWVlVOnYxRoF9KFtGJ0ir8gCc7bLPAm79WR80VfuYrnUl5Ingg46B+GO+LZuT+SmF+ESss24BqbfjfCJDydADZx/QHhuKul4AJxCOJOMeqA8wU+DZMX1CDLf+u66tOjDOG667oa43Fy9e0IL4WEqrBZtzVKO56+j9gQfuU4RlLAryiBC3RvArJPNsuqa3wE+ONr7macpa5f7rz1xf+YywzQcl/PtQIiJl+4rL4+mmBFI+fXtsRBzSMK0B/9+XYa1D54V1MEtRSRL8hkKWxf2IX/FbVtMsJRUJTZJtXRiXWcBvalJEqAFHwZ7UNGmtj4U+9EM/hE3xqpbXcr0Qu+9SwFdMUawjPQ91b9Yf/Y8/ZgM804y5GdgoI+swQ5VKL2rdNnLdFefdpJPoss7su1mKzNio5RURVMd6KGcbTrCneU3aM6PqxLqwDWbe0No+y6EqmWqQxfPSOu26Vm0HPXFBwBviObby3PM8TOCz4uxFVulmKZRT7qvrNnSt/4iA7aiILIeowzhjJPN3Lwe7Lbyat4E56fH2w6xwUeHMk5P7IqPKEgq5blj3iSsiZBre4H7Li75LT/jAD9ZzX/Cv9aev/CvZxw1vhBFZcZg/xJP5MZ5Jt5R5nwdIv8gomQpgPSZLkceP6O0bvuhz9ZjTZ/QjX/fjFU/Ak/FAXhEB+FgTiGs9XCBlST4PawyoJT645UTn4W0cLoLHWU1xCBPUnOizA1M7uq0HJxmy4g9FLJNlfNYXf6ouHuzq67/r+5XIts4DyPM+89m6/Y1vrN/imfMwbP/IUvQR8kKyAAAQAElEQVTff++/yw+0/rPozv7OfF/6x8BD88yuUOeRf6+06Rpde921avChkTi1s7Nb/VBc9uO26zTDf3zADNfqgTEC8+C6H7JaxkYE+hxrnB8Vchy1XUS7+donloFSrkckPkqsglfPoYiQHxAbDhosa0RIpCN9RFr3o3x5/zoyP10Gyhl0aYWviFCWZCgJu7pcah1I+sQVEdW+EbRR9x0RSmgs07IcEeiKdROyEQGNXhJysYeesPdu204brB8Nslv+0pS6Nnb0WV7HSOdDP3KQsINO0T0P2cEBxS6HBus8IzzpAz9AezuX9dQnP0ltpPzn5P/9d35Pd7/rXfrCZ3+y/sN3fat+9qX/uv6G+hd+5jP1dz74STp1fEub6+v1OaOUoiylyiOuJf9JSXK5w3aGaYijzq/oGlkjosL17LvrXKr+SFu9+XAvsrtvQLcPwanGwBEnsHweFhH4xaCBxSVL4gOTypPXC7o4YJnW5MMIo41An9BN+DD8MoaHaHY3ecj+1rP+Vx+AD9O3ngfmcERAfaxx2fUe/x6IP03b1Dbn/lKT48DO7o4UqrHFuJysj8A/DniGs07cZhyOfT5EcP+cGO+/LnKfZXSb5Y0IDlYbDjjWqg38rJelLOWFBwqQC0XAIwNDqvA9fM/ZD5mOcwBUspCF/M88Gz/gyL5Qg1/V5yBkL+Df52X2bDZTgnfGGmC+PM528Hpkf4swTTCEqi/6oMZ8m2ZEKiKqfowDqFpeoDvAsR2EKr+uGc9A/6DgX4v/+KDHurHNzOfCewngKx5kM1wEn5ka8ZfRFqLdccd+6LlSSqK3Vfyjlfmy7WyDGXqxPB17sixFmUWlaYGbGL3cZ1hXIqKOjQxX1WBz280Vz0uXR/zQ8AN8uH2Aj4FywlvDPK36QC7754zDv4H+iKh6X5Y9atTAmIglnRFZnWBGmQW6bc297li+Gf7i2LnH4Zn3hrax4ROaR3lEyi+jFuylvA+wT8yIrWheSzgpIq5Kqjx5vMeMyEV37Tcf1rPzQNe+jc94CjoM9GM5s5Tqf4V1wH2GG5FFtSAuUyfVNslzeEAftCzpACHD1pzSIdyy33USfRHYnb5QUOM2gDPjcoJ3umHXHcxd2kxnoHEE/4CujSkOx5tHt7sKiHY4lN3c2gBy1J/96Z/qFa94hbx++SBtIE6cPn1Kxzlc9Hjbo+JCWQvm5CoHcaurHLQSr03Hui/wC3vgA5IHkH3OZUppkV917YpgTgtsWWrsOrCf1IO2TploHDHMlw/QExjPlIvblzj4n8o0FswPv1T0Ybt/tuPue+7lwPl8/X1p/3zJDn7ynve8p75YWWMtjwjtMcftzz26mjEnshQdla0Lz5mGedHDtZ8zPXfgUAQFdewxHR8b5uoKa5DXkrPnzutNb35L/c3uEfw65HOf+NGj754YHEqaiyyD9da1nTr2dPadDlqms7u7qxtuvkk33vwYDsR3qj6ObW5VfdtOkSmfO3mN77GrD0+Nz3Ngj4P1Dn461iJ/MRTWq0+Ly7wmY/d397UCzaBtGx0a1nM526IJMeH0Nafl+LO5dRxfbtWUjtSqYCMNQZzqmVdz8gXoBxLG0SAh44j9B2Kc0xkOnk/w7DfiL9vbFxUZrMsL+axswz4CDz4c3+DAtW07WZYd9pM9fjCiuyitRjMJ+rbr6sGsz+TWGGs6x45tCAeX99tee87z0mV/d48D/U7HT53UhL3DCmd4LXT8JYgpPnXAM/7K6qQelm9y/tZ1HeU1lUw5jkzxS97Ya0AOxyr5ggfbx/+fS4fdHTd9thi0nzlzrVrwjxo1W8xkGf3Sp50QT9HlgthzAE7LtsvaeN999+rd+OGFixerXcx3Qd4W2zcla7z2X9jddNNNOnPNmfqyYmN9Q8exv9fOrp3I68LKZAXOElYTzQ/wvgDfHF0slOAxzCrP1lVWxhficLLfi8AG+ExbouqpBXat67QGr5O21SrlBPMK5QZYjAyNUYaz/085b9m+dFHb+I190W3Wm+PqwhMUu014YbHAFy6x17rImeweNhUy+oXJAXHlBl4iWG/XXXc962Ynx6QVvyRa6eq33Ft0vMdeYfP4cc3wHe9V9Shf1smjzML7j7ztZuzegO1c3tGIg8wJWlhGDiqecJ4MbmvaRg3O6s2ljV6y0Tob5DWczJuOFYw/ML6Uoq6byOUWZ7KztE2j0hStrK6o0C8CwgXe6m2zQQ8moHASTzQ7yT6BzO27BEM7mXHY6V12kBOXcV/kzdMOLwgigje/p5RZNCWYB/0O6qU0mrPo1/HwVmmbFvCAaIGDjThr0paRauCvYxK0OKEnr53TuBYOasDNCCDWl2Ed5KoOoAHr6I1I5RsAy2tZnCc4deUaFRH1IS9iORkjyFmEPJEMZn4cUErJCmtabncKeBwITihWxj2OvTxRr7/2Or385S/TP3/OJxvsfaaRVuMVwWqZaPjfvI3rkUPd5iTkeWTfX1ev8Fc6rWk4Q38IR+GoY9l+VFvmtHHLqX6Aibv21TbV1sOi3tdl8KvTEcwjxwzYxnp7ZHtV49GgyrMrYHT56k7Xndxm3RwlQD3ifzd5uNP/ynjz7mTYo9zlmkDiNrKHdG5+4dM+nuSePxEhzwn79cd89D/U933XN+jZn/axesmP/Yz+6Zd9nV7z5jt05LMe1+OnXvhMw75q8Z08L70oTlmQ3dcQF4w/mYMDc2x0cocTNKshKbtY++CtZ94O5DQrIuSxkaGp5zrz13M4IuXLcBGWMOQ444ddyxqxrHusQooIZSlKcvMb8EMjN50SLjnIc7El/pUstISc1/GSgn/iYriSfuuAKlMV74HXgbhYExvBtm20IO+Rw7RGAM2n9euNrA8SPd6JLtbhXgs2uQs2FK7DTM380ZTUCG7jKTXWgA0mCrJEROU5C3IBZ/04pjq2TtmYRCy5rnyBw5vKGmM5QHK/capeIzJllcVimteBedETF+tDFrlxuI6m5HFTFnHHR29ypmwcNjfW9eC5B+tGz3y4D80IFmT+Xa8vFHm4M45Klg/jIqNp1LWnr4WHXqdPn5Yi6waB3alGZPP65ZcE99aD9tDRhTZkHqfEbutvwC+FI0ZE1esesh4l8yBsdSOblOmsh7eQ/w20eWwYqT9AupTVDU40kLnNehD4qWrElx9qE7wP9aHE0E3XAhJqWB8DKgUZ7F9eB+booMfeXneP9AiwMpNsVEToSC8t452ypCasWzPW7hEor8UyH8Cyi6OFGjYbsbNCFVeWICcBYx35ZfkCnxzgmyaN5OafkfDe89C0pyl+c0TbOlnyywZ0voAauMxj4CvozHxYvrY09WHCDx6lFDl5jtreA/yYpvEGY4OxgrhpeLxTRKjH93t4m7O+u+x5ujqZYH7w0e+/ynObxwlOSoYKsSWZE4UU4DUvxfMXnXWMNb2GuWj7iiuy6L/83h/p1lsfp0I5Iuom1WUpFPFQSvBTVUjKzOrXolaQz3VxddAJ2syT257/5V+nj/+ET9OLfvin9WO/+F8UEcpSRIE7VC8EjrD+Bpm3FhmqzJ5j6LRYFtOjnowHXBGhl37Nl+meN92lO179VplexUZ7pktLf3G7dRNBGykPE7WKIyJqzodqEhcEPE8VHilnywSsatLhBYBLwKN+l5bdh81uqOB8uCkU2uAh7l9+83P1l2+6XW94y1sl+j7iGR+mJ9/2WL36lX9Zv5V1nEPYCxfO6yZeJr7xjW/Qrbfdhn1uwT6pwD8TnTTocOCw13PcseUy+1j/5vSNN96ox97yWPlgYOF5D34/HNnnum7CfJmobVrZZpHW+ajIkF/a+eBgYEyDvruuqweQbdfK69ec+WkcWVK2R0aobRs5L1mQQxqI7xgCkVwPlcyaRnEFiUKUoh7+qXHTiDw0M2wUNdqkAkzFFartLo/0eG2ICCV4o0JXKxkIOB7MmVdivhf8p2s7BXB1rUWWpb8HPE9IrSJSJYt8kGvbtV2nBnkWxKAePPabHt7mzL2IkOfryFwc+7lG5uWcmNDygPlPPvqj9JQnPUk333Rj/U/V3vT6N+o1r3ylPvLpH6wf+uav0sf8w2eoQZ9OE+afk3my3iyTuCxPSfhBbh8wlpoX+Eu5LyLA0cg8OQ3IeKRC1yPQRkgRS59fLOZawKPXNdtM9Lns9rZtNRwONk+95xS0/YWig4MpMaeX2wZsmRmVfuU3s+IUyrKPQElZUgXZTMNJh1eEe0e5zbTMC01V713XVvygqdDm3/2uRGSV0XHRPuo2Pxct0Pva6lod574a75HBYw3TYbsRhBEh/+NDpRRFBDQ7ntfW4GWs/Hu9pJn+lOVaPt+MlFt8YQW4oa6d3pOYrpO47EsL+wZ6pVpvz8Gg5DkygQfTNE+2a/Ub+nw3zDfrwn3dpIN2UYMd/BzpMfUZrTSAhhzndznUGbAxDYd3aMKBRR7awOuWbRToyzyULIoI8VFxF3CVknJqmka2c0RohQOSjhjQwesEXxSX8die5m/GXvKAPYz3RAvkdNsCmR1frN/qO8wNj7EdVni+NK6Cri2z19IBu3gMmSyj+yIC1pzMU4HqCC8T+CtKZJjAkw8V/dydWWq8cXkVm0cEPjGgl15z1vmSWXGBRJ4rbdcu8eCr1q/xmc8Ab0QAthxPodq/mFeYGw/9ZUTPTt67+2DRcnmeGD4iDnEXWWbr3X6xzwHPAfs7w4b4B1zCl+OTaa9yEGfbOtlvnVtXCCJf1g/kVTJlfixD1QH69GFth2+MxB7jPNJvix1LFmQuVWfGI5BEhGCBRE4hrsit5YVhLOsySeF/ocPLuhnx+RHWhpoG9CFgjFu+gI0IFeiLXArVTEBYjySK9XYxwv1R67Cn4J8rUT9Cc/zpDHtZ29IHh5/yqZ+iW265RQGfAe8HxCDvke677z55Dg0gjQhFhNY5yLZtfDC/tMdcO5yXeD8GNwJK1lFP7PKZihgDWmJASzeywgOSIiefIfX48oLYkiXleeI6gJzjcKB64oTO8OL65DXXaGPzGHvYKe0TnTh5kkPK41qwTm7vXpbHb/nLk5zxpLLSj0x8mP0hMCu0t10nXxGhpM9yOQ7ZDyyfdTLSJ66SDWv0ipI5nJS9Vnb4xanTZ7TCfHj7O98p62aHGHHp0rYs4xI2tJgu6m919+jY+vUzlfehfh4JhU6dOiWR73LWdMCzwebWljLL0v6SZtO5DljX6hdDgenR44I4MGPtH7HDPi8QPAd2eLkQzDdQybpL1oAGn/U34ResJ4GMq/Ds5xPPK8/JHn/2t4m3L1+u+wqLW0rKOAYcZeBYF6sowBsR6DE14ItOhjEfI/wklWO8aPF/vLnB85W4LOd12KqUwjwd0N+E8UW2qcAtxmQWncKWzhMa1S+wywHx7oEHz3LAe1kQVInCS5Z96tsyzQX+0bZdtb0K1CMBG1VKq9W1dew81yqH7ivEVsH39uVL2r64rRiEgwk8l9lPA4s+ZrNFHeu/QB7xdmwahAAAEABJREFUvT3O8Ub05djXto12tuEBPUwmrJEDtmAuzBlDk9qmrXLNsYcUKtRRqbZ5lruPFwG3v/Wtets73yH//v8BsekyenY82/P88B4GflrmcJOpNXzSX1S98brrdNutt+o4fnAa3/Ca4PUEMVSQdffyrvZ2dqGW9Zyh9xeAOcPo4d3l0fahPCUui0ELZBlhaqTNa0eDX5hmRMj7rJLwDf02i7rSyLwM4Gyooxies2a6ePGiznJG6gPxQSHPC1yv2mKXw/Q5vi0V+Gu0MlmV7efY6cP102dOM0K63z+9TQxu8clL7IvPX7jIfB10gbPT8+yrzeeE/oZ+PcpXPsr0H07+/3CtMCH3cdDMggOs1IBrEi3OO2FSqZccqNbXN1SyqYFhk7cgNk5E8AZ2m2A9MKl77VZHlOwg53GQiNCAszVto0LKkhWuZ4L4zyM8+UPSgglccLy2whRdw+LjwNcx+btJC8RYJ5bHg1KlFPlAvcU5jm0ckzcZAEH3gtqSSifwrTKJRjxzwkbK4xY4vzdQXsy9OJUsKky4kUkSKXi1O4sgOzM6jSwOA/xHhBJ8pRQ1TdHAAbdpmz+3jdAwPqCqcxcmjsc18Df0I2NThotIGdZJh1fbNnLwDepLXkbJN3R7JtIBwd5/AmWYHj0d0ezgwwcXt956i77v+35A150+qb/z9KfUsSH+wTMo3+sGtdG/V/vftsF4/qdj0AsCwxPQlPn862nTb3xRP+qnS39DMowTIEZMtrwP25aV+uluJ1fc6+TyQ2lEY8vauMwUETUdVh/iO45a3kfuwYxbArtyNYwHPrzNLVdD/G3KHut0ZQx0j7A7d3Kf86N0NbzLTggppwhqNemhi/pwaJeBueCOgYUjIogDK/rsf/5M/X9/4Ft17fXX6AXf9QN6zpd/I4vbAXOkOfT3kOeNuJI5WfDZzAK5kLg9D47wicvlEeUl+LMUWkbixaAZD8tTHnzmxA0vbAvyJVvBXByIH71mLHBeaAbmeEQoIhj/0O2qF07PsQIPBfyWqQfeUJ5fzoP2ksxT+HD9qN9l8zvSnoVgQUME9NHHHN6ocru+1LbpSKEGmR13jMd8Rwa6aWQc1q3/5NkvD3s2TubJ8I5PCQ8LeLMUA33WjWVzLvBWXlBCRMqwbjPslMXfm3NvYE3P3NRx4KoPf/BrXtxfcSCPuCLicKqOMh73R7htlMuGNb45ena+IDbN2LR48ziCsyXWOTYZt/mxDNZ323VVXv9W/IPnzkID/JE8ZCygyg2NQFY/ONSHsMmKjmxhmgE3I/F5RNZrr7lW/tPM3vYnPgbDfSc4zMfa2qrue/A+xktH/JnfgfHeGHuj5RSxHBkRlZ+KAx4iQpbp+uuul3VvXXus+102Dy5HMn50SWKIgn/uK1kUEfIVmchdXNTRWI8LBZuoqfyQarvv7O5Ac8Ymacrc2ZP9IsFjPrzGLdCtefFaWcoSX0V6aDc/4M7Z/AeNLWuZ113DrbJ5ghStkh/cDtmlYsio+n/yk5+sj/3Yj1M7WdooIhhCCqEXybIv5Vr6u21rW4/oU1wJvO1e4eCHYcgyZ84uSL0iQhPsHxHwMDIXGvmhgxp7BeTmAUe+sK15D5fBY30tsLHp2Ycu71yWX4Z4js+Ya5bPG3LPFY9x3RvUFTbwoZB56pkz1o193nMisUdEVgpHH8ZvOxjWNDNDb3zrO/XUpz4dENZt+LZsTkuZR9FE3+F9VcXFiKAjqpwUgI3qA56/7mnbTs961mfqkz752fr5X/8d3Xv2vHwtaSeSL3U+oI86B0bJexfbfqTNchqPk+tH8hnHjaev0T95xt/Rj379T3DI2wvikkKBzJZdXI5dkttCJdEF+AXPzsRV+6kEZafKUC3QQDuf3G5wosj9UIlKvZeAbodlWkKoVaYTEc4khXxZhg/9iA9RWev00n//s25SROgbnve5IujobW99W/32zYyYtn3pcn3It/90TQvOUfPZgXp8f2RfNGDvLMhUsUie5/c/cH/968mbb75Z+zwsu8s2N4f2lQY8gpVAF15X3L4grhnuAJqCl+PHTyhLUSGOL2O6tMA3JQYyYE4MtJwFmARPBO2SDN/QZnrWox/we/i0zIYDRCMxuUS6yHwbxEctR8RhLg2suxGhAi7jiwxTNkpFhEbig/3HMkSEjq6IUGapvmB/KoyHXUlLmIRXtxX2ql07UYNvZjaKCFIyX0nArBCPPT/EZTqEXVkGEMP/QklwWeXg03H5/LlzzPu57r37Hv3Ej/577V44p3/7VV+sL33uc+QH2KZp4CnBJGjAuxUn1XLJogKPFabyEHRY/mFJTw9dpu8khSJCQhtL3sZqG9snIiqtGevVANMF+0UmNBriQ0dfIebus9efakYc8pgBXVov1tNIjBvQvbgW2G1G3OmIZebPuZ876FJCx3z7BU6NScgg+Ckl0cUA79SQcyQZ3rhNxwdipum2AVrujwgZv/tH2jz3rf+Eb8eDrpvIa2RkgLuvsIZHCdAZQWVdBNVUZlGWUtsHzw3GJHjswz1+1yNT27Y1vjAQHcww6SCvrQzSiC5K1Rn4UrV9jg7mnm/0ebzHGWdEKiI4gLFeExvM5dg8gd+IUAOdI+4s84BenVslEUtZRiqW1/J06HmdA5ssRSN68Fz2/AHEJFWQbX19nfKoLAnMKNvIc7jAcymFPlXb9MjqGD9nng74QcOcN/62bVQYW/D/VQ7tfKjbwmePrkYTIplHJ+vEe0+XR2Q/4NDH5QZ/9jq9IGYMtHu82zKLAn3P8L0RmpbdeKWQ+3R4TZhbljkiasuIrD50LPBvXF3XagTvgniTmUv9ktuGDfyDbtkWKY8pmcTEObbq5fXfyXgiQoiDV5oTEVOGSi8iaj7S46JpjABaV6bp5LqB3Gdd9viNdXHAAZb7F8huHo2jx64Mr/gtr3myPjy+UuLD+AI+G3Rt2R2HIwJR8J+2U4d9krpjXUlsi/yCP9NYoAcn89LhIx7rPtcDHQBGdSmjP01rSRv84IwI+mlxZ83gmnIE7Qw+gqer3m51l+eP7VtpGK7yVEGqXl0CTcVdcxqMywlwatwgc92ymd/X82K5p/P6G67XM57xDH3iJ3yi7rjjrfX3pu3Hhpkwf5qu1Q3XXy/r2zowDucL9O5vu588eYJ41ladN/hEx5hQqN4wbz2ucg5iP3CcWTAfkLrCh3UmcebTc54yoyTZ9vbbPfalBxy82kYNtvKhcs/cOMD3u7ZjzzipOHyAaXu6/yIHgweMaZuO89BRPleaES96aBbm2T5jD4i1EVH3nz6ktqz254496Ap7VvMowb9SAX9z/M0ymwfHwNl8oa3jx3lJv4nuQxcvXdK9992v8xcukD/A0EQfE0UEMaFnLiw0Mgctl7jM4872dv0Z4nNnz2qNA+KtreOaEttm8DbDxyxnliLnTWllm9nnQ6GCHJHkTaO26zTg8O7zIeiCMiBV7gvbF6sO3L+PToStrYe9/V1tw7NfkFzksPNNt9/Ovn/KM8Gs7nGP+LTPMUQeZ1tHQJ1kHdgmnlvud2y6hkNzy1gyseWi8u1+r0cjMcX2XmAD++YCffqvIeaLmfbZP9letqH52eH8bmVthTVmQy1runmPkjWWrPBsNSKf65bffNm2c57Nd9ifX7h4QRGhCXb0of+5sw9yFld0zamTOn58E7++W1tbm9h9zvP8QgW8l3e2lfCMkNUOBZ17n+9ngR4+/UWMNV4ozbHNBvkGMf8kL3cadH/s2KZ8QH5s65hK12h9Y0NZOvkvBHwwbZnueOsduv0tb9E73v1O3XuP/9I5hMFkOYzTc2LVMRh/7rCrfyLvibc9Ttddd0ZryLHatVonX2Fe7fMi6YA5McN+u5e3VZC1EfrGHz1fihqVplWL74+K+u+A+D/geyWKeuarx2yur4N7opXSaqVtOehfU8M4qejchYtSpHb2DjRGw4uzKS8ndvQALz/On78g4ynwmdmoQQfW/6hRQoc7vKhYq768paYtxNFGN950o6zz9Y01HT91XE0pMpyj/3xY1EP8N775zcpSmCuHz+N69K589Ei//ylPOcjd5SGka1uMvlonld+SOQj4IEC4jAP1xEGFBcYPPd70XOYN4j5v9TZ5o9Zg/JEJXTD+KsFylcDujaeDr3H4oGeb4DLn4eX45pZO8obUThIRRs8kW6u0B/D7z53sWBcInCPd+KnmBIkD+PSGyW/A9qBrp1ll8g3QjUgtCJCrvEnz21sny7XP23b3X7p0UeZ/hUnTdE1dTIzXYyDB5Gh4sJBG6I8Ek1JSDbKE/G/kkzQKgJHNaC9AoNcro8jfOAwaejZyPUFnzmLS4PglU3MmWoJLlKf0WT4xMUopAqlcXrA5cfCLgBZ4+FTPgmZd9siWIU3QbwueBKbJUnk178fWN3Tnu+/W/t5lfckXfZYKfcY7QsNyOEHkoRv8R5UqDpWa88HNKHNE4yNveHhkk+vGP4DT6QjEbVVBBnhkAtZNR7Rcflg67L8y3oCVq6v4MsxROuyzzA/hqYNq9aFSrdYPtznVytHHezVAzzToj6uRH7YZ3Inu974PYcxa1cURRG2Po9r/8fxqzLUMvSP6rjs9kuhfK0MFPuwFj+e7F4rRk4Zm4x2ZK57X/vO0b3vhl+vF3/IVWt1Y0Sf931+h7/vpX+TBba4GP49MFfIsRRFBkjwPjMN50u/ciW5MP8obF284mqaVx48KUeBO5mXLZsIwc+0RtxwTDtj0e74bh32xJ15khjpimvFX+hHM2UXFH/T1LOTezCyYlzMWctMzPuejBJyYhz28Og3kI21jbTOtfV5ObrPguryAnuveJBwQpwrztWQxFgm6jj1Jves6TXjpV9BF27A5Zp6LqxBrVmj3wt+1nay3hMdQIG9T646xxmu9+Rt3ljUiZH5N3/CiPkUXc+RxfIgAQ0hZCjrz8opk2NM4bFPD9PDuOsIp4CUZY/oNPLncE1ftyxHoE/4L7eaxZfNh+GCU24zDvPRsKFyOSFlOp7ZtdcsN1+r8xXM6xoZosjLRCrG6A9869fX1ddnOilCWYnKwg75raWmLzNQN193AxuOy3vmudxpUSX/y0lPESdN1/D977kH56tgkdW2nDhrWddMUFZJ5sa28jhlO6MO4C3SzFPCGbr7+JjfLsIYJPvwQad8yV273f9zjcZbVbRGhyJB153pFEFKWlMIyjNX/rHNx1dztzKm27VgDVzVSPuLLfrLCwbH9wvrJyLr2mE+wgUGKCPxyqHhtxxVk9V+l/dEf/GF9kAgFoIGWyK0tFtQeGgv8bpV1egTnlDWqzgP8wLid8BKN6NQ0Xc9S6r7AG/oTJ06qwXd74AdwDcSBkkUeY9/Pcmg/qc4Vr+cjOg7aI62LgOflnErzD54eHNatxxtPnf/4nXVuOh4POg3wVNCnv4XSkFuqFn80nyNSer9hkWfINGUO1LnA/PbDgHG7bcY67fyAvYhpJTw1bYutO4bAGIgAABAASURBVPTYV599zGNvg1zIfSVTJVMRKckUdeWqfCGDG4J+68I8F3hycv/A+h6JzNYBsNbdpz3zM3TzY27TV77k+5SlYNehzmOMZVQa0UdEiFvG0cFfjz78bSXrowLxURgbxg38hDn1pZ/9z3TjyVP6ni/9AVCNjA+J23JEUBh15TLewnxI2p2udKBHgznVNviuOcOdW8/OIVBvwE2ipmX7ISCViDhsJ6dMkyKsx+VQ7x9/82d/R5d5iHjHne/Wz/yXX0NeaXNjTc/+mI/QX/3lq5Z6gYcLly4osugNb3i93vCmN8jfCmrh3zjNf2bIfpDAeG6Z/53Ll3XnXXfK+79LPFz7obLOKeaVY/VsPoURbIONLMfIvFDAq2iG5oT5VHFRzkwOO5aHET1wAT2F5Bc5paQiQiPJ9umJgbTIPFjHpUkwSgV+QyH7ifXviBzg9fyDhAI8tcy8cr/bBDzcyNcCvEY6x4ftI4ax747Mi9HATgBGLOmNtA/IZnpVsfQVaEx4uHRMaYk7NGlwDAWxebd/+q8kR49jbs44fJiS5synBT5o2oabM8cWpJF19GM++qOIDxP99m/9lr76K16gl/3Rn+hZH/WP9JMv+WbdctP1zK0W8oNG/HRAd4nMTgX/dRrcDj2F6jplvZkvp4iQxRrQiQumbT4igvk615T11jyZ7xHAiJDLC3QVEZowL0b0EOhkpP+A9XHG4Y+TYQZoz9Cncdiu5svPNI7xjjewVPcREcGeZgYLS+4cdzoOtTp8xF8KSvpBr8yi4J9IpjdCuyCnuCLoIY0AOoGMud/LPFgvC/TrlOjHeJ0v0K/5MD/2eTBAI9H3qgr7jAG92c8XyDtCK9MQIvYuQG8PE/upeaUBC8LMMj+wQP+IrhpN2HuYnnWVBf7BYdpHuIQsAwOy0Af/U2LngD0iovJiuIYYJa6xwqUiQt6n0FRptk0rzz2vw8bdgMv5ku+lTj0XGKimbdQ0TV0TnZvWHs983quZlpPbvYb16MxjEEb2SfuH5StZ8I9eVX+2Mb46xfawBd418LfYcy7jLCW1yrOkf+ZgdXUN3fX0N/htU3XVY4MWfsyz6Vom+8ve7q7c3sJvZlZ5C3Jtbh6r9nF7oEspqv5H7OPketJeSlY6or9nrjk+DeQLZBrgeUSXXtN2d/fw84PKi3VY8SKI94TmZ4KPT3i2zSzyc7cPugrlGqtDAn1NyRg5KSpd4x+lKu+cdTLCwJgLuqafpShLQbWj/ALAB4ZODKnjB+TxkAbbr3PIE+HxoyLIScZvWNCR0ebCKJVIVTnwCesvIuo8gBBjBe6iVJgRZaaS/iyF9gY8UkRUnr2Psz9Tpc3tcrV+uE3hIgS1zK2PCBq5K6C7KJtPs5YZlV4E1EnicruAiQjYWw4wHie3A8IdtZglKUOLueF+4x2MgLFem+ihP0jS/3jlq9WiN9vQdj9/4bz8xQfrPSLwywVpLv8nqXffc48sq/E5GYH91uX9/SnVUd4nTohHBR4ql3y4vx4WAOF50rVd1WVEaMIaaPotNijIOqEvkKJkMi9mylLgr8Mug+zr+5ylbG9fYj/dKoDZ49DxEmc69lXz78NJ/1zbJgegLWNH4pJ9umQS03vt86xm3gb7dYbWj60Td1a0wj7UPuz2Ab1tX97RLvPKfuYv5vini/eZtw9yKH7XPXfr7NnzHEwf6IA16TpeUmyyHz1x6pTOXHed1jbW6zd4/Re7JYt2d/bk2D7ipyWTl/bnldCOCLXEPH8jf85aYD67dhkPBuaexxh/ZuqGG2+UD3V97uI9g78dPZ8t1BNvB9bNLKXGDstgXBFBvF1AJ5nzfbVhoFfrGQfSjLFN16hjDbb+7rv/fl4SXJJlLPAcEYwjbgdGw3dCqZbY47EjdUUqImosSGRJyk7+K1+frY39yJ5kzpi2xoLVlTWGjsSmKbws5GfWAX00Xau26zThrC4CYhnIsSo/j62ur1YepugYc2mBLQO6Au6A9faAM65+MVR8Xn+yJPFugp/MDMJLiwM1yOhY5DXL53HmvSeOOmZ7jA/nYUxiIjZN0WX2Z8YzwS57+Ir5mHSdLl68qCxFTVvAbTn24K1Xw54qoVtKEaxLidzgP2BtGgO08DqSWYaLF7d134P3c4C9j9/MKi3Pt32e4U3Lv1/etC04G026ifwl4Jtvukm33XqbbnnMY3Tq5El90BM/QE958pN17ekzmjBXvF4f8ALFcpmHy7xssG9cZl44XjfATNlXnD1/Tgv0PcXu99/3gBbEdym4A3qd7rnnXt177/3yX7Tcwzw/mC50wLhz5y7gK3PgEg2J8kz7+wfyvLfdR/S/xtwBk/Z398HVap01bMRWBYXscvB+8cI5neCA3S+xPG7k1c/xk8eV6NsvqPAytawb/iLvYEPr0b3y0SX//qWOP8rOvYaR7ASey5mpFsfb2tzS+vpaDbZTHLhhwrvPThkFtWDlOW90RhsJr14leNtxO5ysa1u5fj0BsG1aNqudjm0ckwPu+XMEvCjqmk5rBIKI1Gw6V0J3BRxN20C/0TqLd9e1Kpk1eJjXG2+4sQZUL1AOyHtswPaYmD0Bsh5642QbxzbYTK1qpZtoJHj7rdXcDwqV11GlJI7ZaGQCjAjslNBocMDCxDVumtUzKSxzySLjb+gzr6Usxye0RqZBg7yFscbTdl0NtBEhkQboLwjKHivGFfSyICCM0LbDN+immbSAhmYEfQfBAX1O2Rg22TCkEFgG0kKC1gCuiGD9DG1tHtd//a+/pn/w9z5Ex49v0YsRgDq647DgfESggXTYhOxHJecPH7esBfhM0f3GQPlh4w+hzAtJWsKoXpTdTbuzoyTqtbviWbZa1oHgUNuv+nDvlaorjHHmtqN8yeBhDZIRfABw2EIJnuvn8uPq9mXL4Sfj3OdUWyhYX0fJbSN2vMK/G/6axNCH9bjutGx8qLSs/x/4hHfzFfhilXapAok8IsQtX//rlANwJzJuj3Ma8NeRtMzt9ZUafrQs33bbY/RvX/y1+rJ/9Vz90aterU/5oq/Uf/6dP1BmwkMowLX8kBriiNOATafMy4hQKY0iKpR8eZxEnbYW+MLcW7ZBl3FdnXPLMQGc+1fZNCTwnmsRIc/fkbk0g8YBG4SRcRFBPOtVoNe2rTrmq3P3ZYYcJ+yTIQlQGW9EVDnEZbjIpB70NVUWbygmxK3NzWPyS0rVC60xzguyQFaID6Lu8TXBVz3sZlEdiDOOYebVfSF4xN8ijYhaSQW8Rajq2/J407fDhtSLvfF4LtTNPDIahxPA3KPm0Jghv7FZVsf7CXKbruU13Yf1sdlxv+m5PZE3IkxCZFdwWr9VVzTajubLuE3D4wxsG9OtJ9zyGN6gP1hxuN96bYh9zjMLOKUGOxun+fX4CATmRmp0XXT9meurLLbviC+y19JAzFxf6TTyhj4i9IAP2smzFGImcRO4AV0bt3lbZXNieb3xSOAafMBrjts3OPC3r5255owSmS+y+QuFBnBEhFmiFhrRca0cfWBqz4Kgd4Etg3bTtO0LstkuxkFzxWtenFrkb7tWMza0uzxMW85VfNh9JfExaEaE6nhiZETIeM1bRFQ+Jt1E5r8gb9c1bMQW+uCnPpWD3McYXdW3+dHhVRjHDVyvC+cv6iYeJBr4sO18SGywEd8TQIPlRLZqE9ZXwzXYyPq37gZ4cl/PetZ7XYJaD5x5tI0jotoUFBqxgWBkQb83jN4b+E/JjccPiRGBnCHTbLDJ0Xj7AsM06VqtkDxOXGH9IDPFOs9n+HiP7s2yabg9szjDZxY8aBzwwDfItjN/hl2mAf3PoTvo7vvu1wr6v/mmW+q4iLiSL4tIwl3L/qCc5oNUSuKjKcuDGtSip4igrdSy5XFfAmf6z3/+12vaSz/6C/+l0hbKGUnOnRnGsojLOrefWIe2E0340VJXEUE55WuVefvVn/9cnX3HA3r9y95IkzEGuWS6AtbyjzBo/J7/UXuPPoMeGkzYiaK07NN7Xe/dHoewcQgLOUUESTXxWfUvrlf/wWv0Lc/5Nv3Rz/6y/vlH7enzPrHXL//G7+oiD9qJPj/jEz9WZ45v6uUv+wuN4BgZc+nSRY0l5D+L/biP/Vh98FOezENPoxE/9JcdUKQUUtt18hXgWWW+n2O/6RcffrDyntE62Nra0iqHah2wEditpLynrXs/BhvGMdb69jh/8cMxdIGfD/ZljZrywCno2a7Vl/BBl/3CqwcGjMxB4i8+33PAPDCvmrZRMKZqGqEiQ+YzoJlZ5JxivY3TBZvC5VLACHyWog5bi2uATkRCp96owEhjiZP2zKIMqIHkaJ5FhDwuM6p/WtYQ44lzpaSysN+FXx8u+EWC++gFQgrkth+eZL/5iR//cTq+ualXvPwv9Pa3vlMv+5OX63HXX6fvesEX67M/7ZNUMuv8F1cwsoC3sA66TFNFabmmrE01oc8e/S7Ql5PpmL7jo+OAdWocHpPgdjx38vzY5yCoZ5xh9nmAnnI4cwC+gJDHGN5l43RybHYeEXAWQImYOJfHGo/n6xovg/0wW8cCMoXPAV8zcESo61rW+035W+fmwwecJ04c1zrriNcXr8tz9vG2vXEkY0qWSs/0LYf5jQgtiKGoVsU6ylzCVNtCGJM6NvsFpPUSEbLN9pF5Bv7CXmbGGuJ+4wDcLF5JM/Y/C/RqmwuAqkvoLetLMOvwKFW+iKU9YzxvICcny+Q5ccABgw/RzYNhI4L43MnrkPGXtP/01ccigvi8kBBDXKbpcfbfVWJtQd6IqLAIBYQqqGEyS52jhosIWf/iyswKXxibpVT/9roRCRELT/J4y+kYJ2RmeB2zj2/M2TO4zXM/s9T1wfAN66D/w7rJpFNEkFIBvQINHxjZ3sexr9cgy+HDaevCfO3u7LKvHLTAB63vhvg/YY5GGIOqryR8C4xuYjpWftyW8O1knzNPxmF+jDciUMtY/XKPZ123D8QRw/jloQ+ifLC4xzOwfRNwLa8wJYtZq665EHwYZsC3zIN9tGSpa+Cc+EW3shR8elL1Osd3zEdPPIjwaNV11HBOK8TXCTHUfLk+wJtlLyWrLlC9EvmWjDCeG8aojjI681CyqLPOxTUeJrKIUIEXcRn/ka95r5n0OXn+0H3ldlsERIxHgs6Vrlownlp45IeHwMxgvZjp2h9V91IoImRkNVPwr1b5cCvElh21vuxkbMUz1upIGfS1HBG6894HdPr0Kd3Cvvg6zkiu4QX5nXfeWeUdicMNcdL2sD9cf/318hc77B+RKctoHfuF4GSlk9s9VyOlkinHbUjUtdF7NevQ9RabOB/AHxH1TGX74iXOXqYasa9pWcfeu4jLc9x1z3uvdRGhjr1ZAQ/d6GZQQs822MM3dzjc8xo52geyISZM1DatzIOfkcyn/c11zvwYP1baxuV0wBnTJQ7v733gfm1zcOkvgrT411333sfe7D5xhqzjJ7bqXLA/OhZ5HowothAPW8yhAAAQAElEQVQDNzhfOnPttcwryfwUfMfrh/3l4GCmHeao56bPuq45fY0wiezfIzaXZcOPvY+MCMkyNIV9437145ZYv7GxoevOXMu5y6Ysywrrg2mIy/lJbLgBDx2wq3VvManxa50zNMM36GKdtSGyaAHNNcpOR3uShnGWIwL6I0i57QfW8YjwiKmkzfymQgX5Rgsh6fQ118j+YFiqnA9JPbFoyjpoVMG+aQTtCud8/gvxSxw+G/cGMp3gILntOpWSVS7HtDmxfx1Z6gvIreNawQ5N22Hvgh2gCq6BtXBOLJ1M8EF49/pXMitd+2g/LtDdXD1w/nJtVJ5TvlrgjXOFNcA2CMbhEMShmebEoSlrreEighcmO+Ds1RBTB57zFosZLwTWJaOKUStrq3XPl/Dv5GfwyELbBDcL+Yu6/pa4/3rgLW+9Q/5rgwTX3t4uLznOyy879h0/0Zd9qYmiJlt1pdXm+jFdx/PgdWeu08njJ7DnKj5wRn52WYN3+8mIrhJ6WYoKfuh95CXmwsXLl3kpNNVlntPvve8+3fvAAzrHM9c++5IDfH2Pg/MZZ5KXLm9rl/ljf7+bl0nb27vaY23H5CrgXfrwXB022ljnbBPfmvBytZheJjyt6Bi2siucPH5SCK33vPvdzK1ZXZM839q2qy9ejh07JlSqjrVpHdv7W+8rPEM67ulRvvJRpv9+JV/sGAoc4HzdyGSGHOxmbNwu89Czz6Zqz07IxsvG8Buiy5cuE5hHCYt5sxGZCmFfgkeJ1Eq3Uo3qoHrpwiUmyUJ1LMFuQp83psGs94Syc/ibMVMmloPnFo7QMgmyMKGhub6+ITtFZKjFIfwnIebHPHpSJO0RwSRs5YenkQC5i5Obhg8vzJcnaGbCITxD0A9TYY4ZNxAEzEeCxzyK/gV0TY8BBIqFvNiowg4EjWVyUOhZnDzGOCJCdv5udSLTciBpJ628qK0RCEy5Bj4mGSRkHkpmnVALNjOzfm5ysi5LU8ARgI11vHGYllsGeMsI3fKYm/SyP38ZNtvXZ376J8FeLMfXTz4clWtmHKPcWzJpkVmvuduWBUpjLV35GKFOax1nPTvRVAe7HBGKeCh5ILXa5rKCz0fgNGGPrc18VBb54AaYG3xyomi9etFbEMSo1vvK2Fq76gNclTc3uUx+mFG6+n7vVrN5BHGlTIH7qHlp/0MC5tUs1v5HoHPV7c6vDL668Nd2XA30tyybIac6zNRroX7Yhu7625N95IhlffkJaiMl8+0228X2cv0jPvzv6d//0LfrEz/+H+vnOTj5hM9/vu6+/wF34TvCr1NZsprZ88bjIoIFoVfwL4M+cg+w39vX5yyAPpxzW8tmxQtHN+nUdR2LzKpWWHS8uclD/xbjQ1KWUudvRFAbZVrGVxxfgG3ZNGaWyhcA4Flhc9jJ8cIyRSRjRo3EFPd7rDEt2FzMmbM+mK2bC+iYpwbeCmXTMXxEyHiquvjw2KN20/amywu2x7bwZHoMMIhGx1JwZYKDchoXPcYnymbascBwbpvD0z6LsxR1M+xDlQacgq64rCvXTasm99H+8NvWXLZEsEFhw+MxEVF1ssAOC+bjnPaIqLqfTCaKoJ91ZIBW3dSyuXPMNH+mHwrdevNN8suOI90UYpxxj+gWDUN0rD5gvRinZToaK8aXTNU4Cotd26nQFjwwiPSUJz9FlsnfkvDDwQBO05+hkynrV20jVpcsqG2U47C4/JLYPO6xyaGKrQdZBkjIsBdY5wbwu89+CUkX5TXPDxeuWLaj9pEYMWArt3tzCTFZDiePt7wFm5o3w5iOx/vQxQ8oB6wNAzpkkEbweFxEADpWP7bPGY99NsLtIa8XACjCdu+qjt/+trfrne94h5sfliKiym4S9qc3vflN+uVf/mU2eTsy36ZnuZx7oPW0wOau44U0mQ+vUyGPD+aHQOb+rm3VkFw2nwfo3eUlHPDIbTmzFPmgwrqAHdnW1ontFwEV48N+4qII+lGWt8PmHes/IMpSqn0iQga1X5nvLFk36fahZUzo0FsvAec+y+hywfcjsuK2DcQVEfqxX/pVXXvtDTWuCFv6dh4RS1gzRFkKNyti2S4u29TyBnhpVkTIfNBVx0aEshR5no/DUA/jnv3sz9J//M3f02ze176IEAMlgVcmMcpNFCtP9i/rzT3mzbo1zWoj/MV6/HtPe4qe/Pjb9JPf8rPYulfkEldmyv3G4bHGOaA8+xtUoeNP6aHPZemwQe/zOgSpfYflcE6KOjBUM3+MFOnc39nXC//Zd+hXv+dn9EGnH9R3fN5UH/t3O3303+m0uXZRX/KifwN0wGvqR7/1GzRjL3f2wbPVrjs8sNj/HTPv58HlAR7AI4BFNssZQjPIlLRFIDf2GtALCGX5Hbe8n7UvWWc7u3uaEsvsDwwDzBhCEaGBfaFCSuKUxzZNC3aJrvrhOGfcrdtptB3c2UNzziFm0zYMDhgKJf+8XmUuYyogEuUBogPzi+HVRypNMQSAiFCWImqgDcCX/hqSgn+j5ZJk3gZi1EgCCT2qcdRzN6DhhhZeVlZW0GlhvnVq/IZSjDUNYJY48AzozomZXkdaYAZ0MOM5oF/Ma7wdqaMYBXD333uvVoj9B8TO//iL/0n3vPNd+rYv+Xx9+5d/IS9ET8s4e/Sw3LdKAR35wg8U4VJNrtYETttkAS13+EBk4b1uybrvT3L37+APWQpseJQsMokyOCMTn1/Q15OGepA0oKcR3HSrB98Me4vL7DTY1n2FyoS9hH2rZ307IA6bwwTfyHiQQUhyG6gUEZWm12/rlqpKEpPgy2PatpVxRXgEQxlU6LMPJbTgtiKLTGzRVL48Lgv8w+M+h8G2aUTIzwl+NnLbPro+YG01zxGhzFJ5iQhYHNTjS46DVIkz8EC/uCJCB8RjPzvtcNi0yzyyLqxP+3HP2ui6k9v8kL+Dnpe4AhqpUhpkVuW3QT6nBboCfb3n6DWRp0CzaRq533x21msmcXjBs8q0wq5yaGNYx6F1Dn5Kpkw7AjmQwXg9liq0pXKI07giAj68JqSCfx282MbOvYZUvCC2H411TkilsOZwOIEZKn3vJRfQiQiZV48Z6Rzw74ioehXXiO3briVWb6C/adWxDz1MzwdUbdtVXkbmseGc/NzZIbPlAWXtN/4BGNN0cjteUfkSMpi2YZzE5XyPZ27bxXA01dtzwn5g3FMOagb49djaefgREbV0mB2W0Rk6qRU+BuQyDcPYVyOi7hndbrr70DZe1607wzCsyhIRcCx0MTL/iSlZKA+KoJ1knjwuImocWhADxkPZaQJNkKTgn+rFbAgKy050Hzoskofm7LOtswCkZMKD5LlFJ3fIvIWC3lBE1H7zToOCjwjarpJ9pHzUT7eo1qx+ABvhUW6ukLXZ8J4LcCpEYYj7ljAVgI8wNQNQFuWQrnzWZj4OUXugznLQedutj9ElDrpf9/rX6Td/6zc5CN7Bzw6YK32Vw3Y+d+4cB2ZT7HPka0M9gzjwecliAHahCKhxLzwfKRfi2qRt1R7mk64FRuwzZvhcElOyHl76nMRx4YB4t4vNZ8T6PWLDUe54Mp0d1LHHjm3oxPEt5jD8zafgCZ08ebzuS9Y5SLZvXr60zeF+J7/w9zeUqx+hrR6+HM+cl0gV+wxxzjHX87a2M0cd62688Wbd8thbdfzESV3ioHKXWLjKgfTWNafUra1qQawamdd7HJL24FiDtueE49XAfLA/NE1TDzcX9K9zAHnhwkX5LzLOnDmjrePH5f9/xbweTPeRDX2gpx4/dZpMOuwzaM46eBR3rY8F8WJADh9SH1SdBPpt0GVRgXfUL5/jHPAMNuIkc+anjeiXHo5FTgP8zYmT3oO0bSdl1v3HDrKIyzT83LCMDzQotDBN5kAp6QYt4DMiFIwNfMq/O18yq39cx0sGn59NwG3erd8D4v6UNWMPPXrtK/DqdfsELyxKpjzfz559kJcXe+wNJrA86tKli7rv7rvRwVznz5/XAtl7dOl57bJxCN4cx9exjfvsN46r5p+uOmZ3Z6/i9zp7/MQJ+QuwHXt4PzOPxCDbzbx17CNO0L/CumDbuR4R8jq1tbWFmtATOh9jwJtGfNDryFjnim3jvc2Abtc5OPah+wQ/MY8z2xDd1bkCPX+L2/ZL7P2a171Gf/nqV+mNb3qz3vbWt+rihQuyD0+ZVzNsNyJvop9SGpVMHeMc8hQH7Tdee738smWTug+9N49t1jjoM4HZ/lRz5pDpnb90Qd4LrgK3gHaPTwwYdnv7cvXrC7xQ2t7dUT1sR7+2j/t3D/aVpSjwYdfN7zo+7jmVGVpnHfM38HvGWH9OB3sH7MlCW5ub8FqqHBP2ewfM64H50jQtZxur0NrT9vYl2ff88s5r7x77Aa9pp3jZokf5Wnr4o8zE+4u8J07TNUocu5RUwcieiM5PnjqhVZyWM3FFpGwQ5z1vlVbWVpZBlo1Si1N40nni+yHj8u5lPcDh2sArmf2DPQ04mUDSAOeNiBQYu1VPEMlEvQ4YLAwTJqEDEdXKxzkm+V1MeB+W9DiMefJvQQbjNziQ77pOnpwTJmrTIgO8HxBUlocnuzp+fEtrONwqvJYsBJIVEaORY67BBS2vBZNKEC2lga9OXqgKuBompJgkAxMkALUczg3rwz8HmAYn9tsxxOMAZkEQmEno0hNHXIHeeoJAfxggzeeEg0HTNA5AFJkqwBVwGY/pjRCZw5cnq2EyA95pRfebTLyTW8f1yle8Ql/0eZ+hqkMDkTyWTBFwSoqIK/2IKNCKHtGsCutGEpg1Iud4mMRFs8EVh//Iap2ueh/B1vyw56hcc3BVwMMP4zssHkKr8lYyl82Gd6KWMNgTTGxLj7OfRqAD+o0bkIrDfS47HbWHKw9LQDGuDnhYe1VHbfGYOt5wtBR8lUwR7lHVlfmpNdC5730ld1UYOo9yig+RPsTvtv9/kukcjY8wpVC44bAjam356eZHpkOwhzXHw2pXV6Jiu9ISlN6HHMY5MF8yQ//yuc/UD/+7F+ppT/tAfdG3vFRf+MKX6P5z52VEEaGIkDdWJbPOuSxFnicer0Df9n2SfbTBFl4UPN8ZphprDAQPJVN1rjJ3GaaIUDq5ndQQVzy+I7ZM2ERVPxIXY2dserwxK+A33ZT9a0m7+gJgwnKeG6CkpLqBGIhFnnPG5YV5zoLu8QvwjcgfEYoIVbrQjHAd7M4VlT/jjwgVYoy/YdFVuCU1cRl/xHJMjx5mbADmJG9oCuNWV1ZlnWwQCzaIwSvEFI/ODDZdrbqmkeOy8TQlwShFmI+gwE05M+UkmixLUHA9wRERVa9VP9imttPGzRhDanmhxzovQoyGA9fRz4wNzpQ0t04kTbpW1pHljYiqAw8w3pIFWg32H+SNn5P1Iy77FJkiUwU4l82r+2tibXnc4x7HYcwKG/9T0BjhL8mHuj51kxX8ZU2Ww2OtS8de5xHSCnr0n4y3bVdta5iCvPaJzzGBUQAAEABJREFUyzx8ZKSc7APm1bntOhDTK2/gMB92Dvd7zYgIHjIHRQTNQBnGJXTT4I9Ju+nQ7EweN2EN87oLWOXDfh8R4FCVJSKU+IoAMO0I+Eonw6TMw+pKp5D00R/9UbrmmtOCcWoeUbMK07FmlsJajk897rZb9Y/+0T+SfQkuAQef6dBvfJGhCGRAx43XJnzbNgzQldLIfmUf9Ddp1lZXqBeN4PW6NvNmFThElnXtudYzfiQlfNPFHWrw0w6dQIa6lvSQ0TTSjTC2yhpuvdmGa+vrmmDTwEY9fBlvgK9QH6ibVslUHU9unTb0ZRZFRNXl1bIttTOqZy/ymjffoTNnrq9wEammZU/BuAMeVgb4dpvhI0KVN/hEqeDsSTAqX3iIhVaoQFdczhtsZzmMR/QZ5MM//J/oiR/wZD3ny78e2DRqesy5KIOPO5CBRu5Q27SKCEiOWrCf8AOb55lxTmfe00AbHfzAC79G17I/+JkX/3zlK8I4o46Voo43XidxVX0gi8HMF03LO5aZPyMeqkAFaJijw3pwcq9zOuT5EhFQUk0QdLMun9/RNz3z63Xj5B596+cu9EWfKubslvyAZL988Reu6N1336Wf+KVfUQTyto0+/eM+Sq98+SvURqtEF5d5+Pa3y29/8+2677779QTm/mNvuYX51hM/FjWv8jA+wjgmWltdl1+qgRTeoj7oWG/HeDCz/w7Eq9Z+iF95D+qYUCKxgdgrLmSfcnwe2DNa6ha+qkBBP3aYoXv7fMCffc0P1x5DN2CDsqR6DkWc7O/Wh3WUaYjQiM0ME66TnPf4m+Wo9gCswX+MP2I51wfGeNwyDZKCf3wy3jRa5lSDv6yvrattuxoLRy0v1CLTNr4RmSzoOPZLGPB6z3XgB3P8PtjU9+zDeuQMeIJb6IzgbPWvX/gi/d5v/q4+4ulP1U++5Jv0pCfcpoA+ABpgfMGcGskjQpmJLiRRdpv599ydo7sIeKe/YINEzixFE2xBqwy35G+U4aWgbWC+FC3gy30zrzMkr5FuM/4W2bOkjN+x1W0JDawq1685dUo+LD22vlHrHXGx61rBCnjn8oXolVZEqEOfLfzJ8tROYdO+9i+Q03uXBfzYP51My/LYDrUMbdBUPTTgcductdHJeA3n8ebThxKVBAMCfa4QW91efRAb+OHadjdP5tu2ce422yoCzTGOzGjQVaM5exTvT+qBDzZfEKen6GyXB20fWhmn9zIHPJz39Jl382ieXPe4EdpuKyWVyDNQRx2VhvkbwLtCrLZfud/82jbuMx7TNJ/u86CER8cSHwq4PSI0gHBgbTVNjzNcKYU1avm82TNXnUb8VCFZl46rztuug69A1rkMExEKaFi3Azi9R2rbTi4f4NszDkVGeDZ+6zIiOLyZqseeXr9W2Busra7hDwue66akmbaJP6Zlmqc4HLIPGb99yvtZ0xuRgVvGbx0FQlj/1rGYBSM0IwJXGrFNkoqsE+M1L+bN/BtvKayzh3PC+gIV92gsJIrc1pX163yEsHGN0KCr3ubBhQGdRaTcb3jbRvAREWSBXobK0wjwgG079LmCPQ1vXhyDzJ/rLmdJYm4PNFJB130e4zwidMSPubVOAZFCXHxwW4CgIYGFsAZ4NszIRx2DzSLgi/Y5c+WA/e+U5/sCXcPYzwJs5jcijI6aRFGiBhrQ0stNwU20S8E/PfJaAgMGMHftPsqTESA1TQAYTZ1Pw7gtXKhprK3mxPybIMNqW+12iYb7OTzfQ5abbr6ZNew+Xb54WbfddpsKfRFR7SNgS9PqllsfK/8npH5GsC1KKSqZmtDn2LWxuqH5/oyxqTIG7Z06/KWbtMTzRi0vTIM5M8GPJu3ELKlQto91PBM5Dk7IR3xjnxfPVkPPWmX6k26F8Q175IkKOJ0mPGcAqg3iZktMhBVeBHDmIbHOrqqhzV9ECepO/Wwh8942rbpJJx/Yz7ChkK8DNqpuBb71etZkm06JQT4UXRCHWsYMIPIL8WwbZQlSUQRaxkeTfAJMwScWzFvLdZEDf/vLxsamLly8IO8ZNzlg93nKDvFuc2tTG5sb8sH0xsb6EhdjR/D1xHAf8I74XNe1aqHZkExnwdmLDyrd301aDu8P6v8Fs8dLSR/c7/Ei1DHAz6cFfTmGdE2jCXpcX2cdZj6Ja0SB/qmYpmm1trbOYftCZy+c57B7vz7/+HDVe5JMBJcU/PPcEFciL66NHfG1SCWpyWTfvYDXVtecukaJLtZ4JmzbTg063oG/Kf5mu4zg8F7FODw/S0Ydd+rEyZr7y0rHeDlxkhcbfnEw6Vpd5lDYybppSoFmqCnQRF8dsoFSmdgGPnp8ZyAFZftr1T0HwC18NOiiMF7I4y/Q+hB90k1kfdx9113axm7u97gJuirA+/DeOLY2t9iL9eraTv5rBOvDv8/etJwjEicabFTgaRdZHWf9M0LHoLvAnrZ7N5mow3f95eG77rqbl0FrCnjxGriHP97x9rdrzzoizlhXjjWOjxd5STOZrFbfnrAnabDZ1rEt3XTTTbqVF0I3XX+DTh4/rhNbx3WGZ65N+Oy6tvJpm6+urVYbb2xuyOeE0/lC58F5joN9QX8Xmgvm7QxfF/Py+htukr9Qchk/tZ4se2apsXGFFxFZUtbtGn5j21/m4P4yMltn15w+rXe86516N7q8tHMZn7pAusgcuMRaNJMP+UcmeITUlKI5638hv4jvPXD//Xq0r3y0GXh/0veC6sDmCXiKzadpuVwwuh1u5LDcqWejbeftmAARUSfHCpMkM1WdlUOJYNJ6YzLBqVscf3V9VYZvKK/g5AdsbLZ3tqvTGHfbtWxsDrTJhNhgcpvGFON3TJ6WdObMafkhaoMHIjuEx6wRQNZw3oZAZtx7OOQ+bxG9uXWQNe3jOP4mQRaf4qFqWw8+cJaDmFZTNlfG28G3Ha1ksbhK+LYeIqJuqpZBrigilSVVMv3XGIoI6gXZB5VSRAPxapQgVLLUydgQHAJ8Bf48yafIPOdhoqDPzKwO7gnshTg9Bnmy4GLgtuxeIMDIJJirZCppl0L9vOet1cjDwTrB9KS+53u/XzfecFpP+qAniG497ALBfcj8p3/+Kv3Gb/+R/sN//HX9+M/8Z33/j/w/+r4f+hl9zw/+tL7n+39a3/3vfkr/9t/9hH7kJ35Rf/WaN1c0EaGIEIJdQWlena40UPCEJVP4H/ARIYryFQ8VKv9BY4VHTxGhCBJtQfrr7ojQlQ04QBFAM77qFDv2BHla5IS4QCxZPirXhvf1AY73bj6UzsicAIgIRUTdSFKSbezgTtfyDjInskfe5sFJh/3OnB4J93+qblrG79zpCt5DWd1n/q+0/zWFo7EB48skSnofV0joRg+7jkYvG016g83FN37N8/St3/xl6nPUv/y6b9V3/tjPqmdT4w1J4t+ej573mVEXes8Fz49qX2iEAtZtn1E9G0bjjYjl3MhURCiZRx4XkdVO5mQA0HOawRpYiEc2TvZpt7lfjPPiVEqhf1BDvPEYhRTBhx668qr6hPjnw7tVHsISMMtx9K2CEZq9F0wPPRxTMiu+MPBhm+kk7TVW0GZ+IrLK33adgr4wPPjMf0ssMa/rxIq2aZQRxJFUZlAGv0Qe1LPKH5IAka9lOTQg/7Ishf8BYFxN28iX7dCgAxC4eiU5fpk/88sw2FnaIqBtoNpOoZSUN5jm8ygVdOvkcT6IHTjMscyAVzwJDyMy2iY964v9wvBXYJaAsDTKMJmlyvnUD/5gPZ4DthmbFj+E3MuBW4HWMV6+zjlQGDG0644VkKi0LL9pHLCpmrPGONbO2FSZtwYdZCZr1UQRUeFLJhvfA3MghW/a2SCDGn4k8wog90h31OaIYEMzl68Gm0VEhat80BgBHHFrQOaR3D7u8pJ2J9Gvw8t6EXQzS20J+BlNn5pt1bZN9Rf3e1jSv2afJH/dG96g06fPqMJDiyHcUXU4gMO4s4Cc1gfPPqgoqfMXLykZGxGQDXqkJVyKBvnyvBzhmx6qI/ChxnIivXVuexrHpG01mXTa58Fjj7V5yqH7kU0FsoZ+cWUplYb1MGeNtJ565o/p0g3+rHiMMwJajKt6oHMBnHXnDbTXCdvTYz03DV/AXUpWHUGyyp7I5z3EHnsV7wUWxCFYrzxYpin+8OQnP01Hl/cBfkgxP07L9lBEiA9wjnW/4L5lE+1yEhd+QaP3GpmF+drUb+iYx445bn1Yd1/8xV8tNRP94M/9kgq6tB4ZbLZqsp/FIc7iuZ/BC/2+7g8GbLHgQcK6mOH3g+Mco8zPN/2rz9db/uzNuvOOu6oeA6SwI9OkiLhL/lyOqL1Qce6W907GedQaFXL5mei0psjaXTIVEXIbmY4u2NbO9o5KDPqMjyq6ZqvVFvu0CXvFCgPw6kqj5z2z6D//7u/rnvvxS9o+/RM+RjeePKE//eM/qThtZz8sNU2rJzzxCXrahzxNWVJNSC0fBUIjvmE9t03HfOQBg8OxVQ4rbfNdbL/wt6aB93+aZd80DxEhP1jO8AH/pmhEaGSuJPJssDf1l0wG6n5IXbAORSEOYy+EVZSstmtqXVhAKpGHe4eUFCqlkBxrQ0GfuOzLtp3pzPD/AXt6sPMI4EYpgXX/Al9dYOs5cVKhinsE2A/PAY+RIec0YeNGLXMFErTRHsJXe7XwlzSWLBVmwF8QST6ADZDu7fkblbsa2LP2xMi2hD7saR+iNrM+yKvGklFvf8tb9Qe/9wfahMZLv/pL9FWf+8/Z+64pIsC1kF9qjJbFtJDbvI0Qigj4GGqyP1keH1An+AtwIJD5jwh0VSiOdX75hZLtXpI2eJhjoxk8Wkbj8RqsENdYs2UMCJXELiXrvt86Nax1ZFDjGPATv0hom4ZxofoloEg5rvhZYoGuC3y5vwEmwZf0A6yIUE//Pi8k5sw9H6o4Vrhc6dDfda08pmSiulFSyPgSW1kfLkcEcgq4UulHhHy44BhlnxOXafq55woPmbI8oANfEiNXKv4wXvRjhOahRz7HO8OaD8tlP5thW6cef3Kf222Lgk83baPIoohUliKPc3KfH/QduyLgGTqGzZIK+FGo2t5SGqZtO3iCeW7jNh3ntqXjPc3LcR5AapnPtS0C/5nXAyfzDhkZt2gXV4Gek6BnOSMoONGX5KZhWnInyTqzHuiW9yWOA84jQsZvPY/sjTzGNpyyP9jDpm3X1mdG6yaRL2JJxzSsO7fP8UPj7iad0cu6cMG4MqPuJ2y7AfwRUeccLMn4DOPxtnEEuD2Q1JSiiKgwlmFEAdyqF+0LbGrfNB6niFRhTJaiLFnnS2bKyeMZQjbKFBrmv/EviCUeY914Dlge82KePC4ZZLoRgZ+NS/yUI4w3al1cc/zIeCNCEcAeMhoR9IoYNTBHevxglHmrjYcwEjCHcKr5sj4uhRJMy7qLCNlPreeIwNc5mBvp5jb/jf2m4qSRm+bD2/geKlYatYmPw2a56FTrLsJv9zkAABAASURBVDjVyvLjqApek3ASPLjT+lnWhXy1ha64kqxDKVQvjyFxAzvqbe+5G92M9dzEvwH+cZ/wCXrKk56iiCKvP54fUVIPsDfz/uzBcw/qHIdh+9N9xg8VpW0145Buh4O2Yxy6MWtlO9qesIuvJecFkg+65+y/WHYlDkBHznPmHH53HJDilpqxh7Ysx1mLO/aPEw4Vo5R6OBj4UcnCPJnJ+jesY3uWkF84+dvOUw7FHW9XGOexU9axS5d3tbV1Qltbx9WxRuBEyHrA/menfps88cNIoYO+4i3U/dc2/svT6exAB8zBhvm3wvMOy4Y69gg+JFWmBpRuP3bs97o9RQdCsfbp7e1tYueezN/JUycRd87h/Zoctxw/HY/XN6iDD/Kq/7cFc1j43GBlOGdNPHl8S2c4tPS5VAsfo/swZcsaYByWybzSpJJFC2Tuuk4TEijkbxyL9c9zraBLr6+O6XPgbKMsBZZD/vbypcvbEojufM+dHMCeR08z7XJIumBtsS/MWOdGZB6wm3Gbnus4ggIhgrEZ4ANJjy39TeUV+NhYX1MH75bD8cx09/YOiK0zbXKeNiDnQPzPTHn9NJ+OAVvHNmX9CsU7TpYs8jXAg/dNI3LN0blhBQP+4tcCv+rZEw2MMbz9x2XbxDzv8RxgvxmA8UuKkqmCDhbEsoiAXqNi3U462a4D7QN0VjlYXuOsb5WXfW3bqcmiSS23sDdaBWpoN28DhDJDLXgLfI3YbM66bLvbP2ucQEcdNASeBzno3sd3PS5Ko8u7O3rFX/6lXv3a1+ny3q7e/o63k96BD/Xyuu7D7z32jqV4bqxi61ams4EuT508pRs5cD918iQH+JP6smtjY11r8GomG2Tzuejx4yd0+toz8C4dHMx0/vwFFeaHn1uvY/zpM9fKvq8MOB2RdSJRmnB2un7smHyg/h4O0f0S5LGPvUUXL17UAj/ZOLYhf0HlL171Kk15GbTCucs6Z6onmAOr+MEuz2D7pF1kvABNfwnaX1bxX3p4/nhuR+JMenSvR5+D96P8nmgrBNgVHkQ8GffZZJicg4oDZSB9O2mFvXXhHIGAScacw61HzQgcho8IDN7jQCP5gmAxJYgO8obAE2MEeiAd21jX3sF+xTUwEbzJbjtwl+Dt4B4+uVxEbPgZdC4TOB988EE5UCTON0L48u6u/LZzm2Dkw/VuMlFpWq0iQ0TwxvSYkomzdwA+jsfrRMDh/EBih23aBjpjneimY5wDgcITeyD49GxC5gTfBZPU/RlFNRBl1nwkAGQpTLROmzh4ySLrSlwLAteIXDM2IMZTgItIGbd1EchgPRhfRsq6N40ZC+GC4NJNOnnMAvruW4DHwcmBJ5GtaaAFzttvv4NF4pK+/Es+RwFdBNIdb32XXvTiH9RXfd1L9fyveYm+7d/8qH7+l39Lv/m7f64//4vX6e3vuk/TeWiyuqX1jVPaPHFGm1unedg9o/fc+aB+8ud+RV/OuG944ffqNa97M9YaxYex1xQRGgmktXL0AYjtOGIXNzl3cpvrTq4DJvMfcYjjED6icm+w95k85qjDeokIOWh1LCRX9x3B/PXYHtljjq5KtegP4JwdIjTvptV2rVoCYoOfHXY5+xsTmKr+nBul05UBh/LXOjLV/PDjYXCHbY/MljDLTzE+Ar0eApmei7WX9lqGnn3Q5fdPGhX+F4gMLTlByPpzeuITbtV3v+Tr9HVf/QV61e1v0cd/3vP1X//gj6v/u99zICLqpstzz232f/Ps2FEyQTmCkRsaEVnnlFvskiNzziTbruPhqBOoBFidS6UkvpcqjBEOPQGm2hRbOgejIqKm0UhInseFeZbQzSxK4okiuUOFRTNJQd+cWCEuXkgLBGxifMga8tyG1CHPUX2nbbvquw1+lIy1XJ4nzk3PsXCQOZQGeOjZlLjNPEWEGsaUJIcv54Aq/AEhumupZIHWMr65IcDj8QJyudlwnwRj3ESi2u86KaQI/AilcgsgGV+d88sGxoxy7DpKJZO4vc86MK2yz4mZoNBIjLTtkv4FcQ0yddPRI9OSH7Af4jQ8NVkHpWTVUUl0TUcoJHIn43PRuLz5PMnhm23v/eer/+q12tnd1+Me/wT1+AKjZPgsRQ9dyHZYKdjPfJhPx2rbK6FpPpybl4ggXi7kuvvb1rpbMh0Rtb0c4rcNBWOhqHQpquAzEUs5jOOobPs30Bc4DO9x7j/iyXwv0Jm4ljiCEgmknifmYM76MGPtNZ9eK2asE15vNtiUGu/dd92j97zn3Yy7+h4V+M+AfkzD64p/u/ree+4BKHSJQ1DjG6DjHIq0q87JUNSydWaZG+ZOaz+OrO2KZX+C32usN8iGq80jWgWnN9oe72R+D7zmsV6anvkxPicjXDCvGOKirBf3LylI5tsPIAvGWg+q/h+1fWD9ti6tU5o14iCeQyUL86KtPmb6hvHDrP0o4TkiVLBlwWYd8SEiZDjjd/uyLeUNt+mO6LBng+s8IuTLcBEh49OVK2q9xXe8/hvPCpvvZT5BbakJD6if8zlfqF/5vf+he+57oPqPdRIRCiEdiqj+QN2yHOltjo+YF+ump9y1jnu2h0dJH/qkD9D/9fQP0Xd+4fdWnKDiDkWkIhP1jApaoMCNB0NnJEXQyu3O4MOpgr2Pjzhsq0OolLLEnTRk0sB4CMlZROi6x16ra5/weP3Yrx3FnoGuUETo6ProD0OO4YK+9ru+vzY1zJUXfskX1J+QuevOu2TIhI73fv4PwO6/9wG94+3vkG09LkaZrPnwQ+6SB9AwyD43QiczVdhHzbGfYZq2aMSe1qP1bnqrPOBHFs2IZ+6zD7oMJjkW2A5z+qz3iFCBaMAZ6lOA3zhASktI7ouQSCP70YhQAGNaGZQVUgY4sAnBbARJsY1Q3EiKDCXwLo/CVMRWw5i266ZVSqEHNMiBBRQRoExwRp0XpUQtT3nYuvaak/rgJz1JBzw09sTjffbjC3CanwUP9XNiyUB8CdpuuelmPf2pT9PjH3srBzZzjczL3/m139ID73qXvuCZn6wfeuEL9PhbblZDPPBzwJQ9e0G35tc8OZnHgQ/jF9eUeT8Dv/VtOMvipBA8R5XVfQ14um6CGsdD/w20gX0LcpVS57IOr6TNf1q9zoGT92pBu9Nk0qkpti84mCMgk/fqTlV/6Doi6+HMgpcvOzyImrbQn+PDnBgDKgU2cG45C7SkkPfkiIVBVGPkDH/wWMc54267ljVxwUuxReXVfSP2GaHp/hFpHMtquxWk5ZVZlNBr8HtFIPtIFrRlxVPoZ6jsz+KKsD5SEaEJz0Kma5yVBrQAqWu0D3q8Rizw+4hAFaOKaQBgXZGBdqz0Epxt2+IzyWFNpwl26NpOBV1GhEHlPYDnnF9KmZceX7LOljFpVKb5KlVPtr3l9vg5tt/d3ZMPLVy2v9gHXW7wI+My/wXePMYHWsZtRbtukSKW/JsRw7rd9CKy8qvD/jX8oSOeWy/OB/QcEbJsEYGsAzaa69KlS/VZ9YiPnnVkxvpqnuzTxm3e7TdrHP64fomDmvPnz4Ojr3pBeWanJuvFMOZZIWAGue7kumEb5LNOB3zCfmAZIqLaJSKWOOVrlMfYJk6g83BFRJXVP7ngL8h5f+eOxaF9za8AZrSbK17TML3aJ1V/8rpkGS1vxFI31pVhDJ/4IqASfemUSTGqPBHLXFyGhZy8vlFVZChLqXQHYkmVvXKi2sYneCR5kJZXRNS+2mTGaaap6q9nLpbMqpdSljzY1zzvBJD9Qh7oxLhadm6axnWUatvhh9sOi++Vuc/JHeCMCHFX/iyrwh2kQ5hKn6rJORMARyBVVi0/I0Jvets7q55OnrpGH/KhT9drONx7z913V19MZGQocWNWk88vfDbjF8rO7ZsjPgM6DsNXOQe4LNt/hIEtDtfW1lfVEjtd95mH51f1d/CaVdt5b38X+hOt+RBuZxdUoRnzcsrBY0TI8Ia1jzbMycK+KGDKMWVBHG3aiQq2LVHk/hpbmDOla9CP6nivr4axL/lQ7wDcPTFCKbndcppGRNT4uTywneHTDWc46zzHTTThgDFLoX9QApfwgIeoKSmKWuDrC/ixfxVk3tza0grzc4198GhDMKZpGvmQvpC3XVNpO3Y7fnn+Gcwx2890bdfBe4e/jZpP5xygz9Sz5pnYgH7n0FolphxDzyuTFQ1jr1XOzTY2j2mdsyDr8+DggOeGKXFvqGdd586f04x1dQGvBb471gXnI/jMYzOZ6IC15+zFS3r9m2/HF16r99x5N7L1iojKL1mtj9h95vWZseJynHFxsO6z0CKNxLibb7xZBbs5NpivLV6itG2rbtLqODoakKlnPhnWuujaRgM87HPAvMvL9t3LO/Jvd29yXudniuvOnNEK4wPcPX4iiE7ajri5rQW4rsQl2gcUGkpZv4HPMUQDH+b9gP3BJeR88Ow5Lb8sgT2aVuvrGzrFIbXj6z7nj7bHCC6f/0WEJuhojT3ZiRMnFfyb8aLI9iiZyNRpYj/JRn4W2vO+BlnsLzvI0bRFK/R32H4yWdHJU6dZD6fYbY20zkG61NIu+DhAJ7u85Ln9jjt09z336TwxfpfzxjGkKeuB54jXhMueM/C1yl5+FZ+xjrZ4QXH96TO68bobdOaaa3R841h95m2BE37vn9M+zXzvgN9jz9WtTuDjoPLfIZ+AM+6CLc5wGH8anZ9irzayZ2zptw9Psf1lzj3/6jV/pT/9sz9TIr8P2c3fytoKz3CXqj22d7fll3IXty/xkuzAqOsLL/PoeDIxD8hlXmzLBfztozc9ylc+yvTfr+QHJukU57IznONtxw5OZKWPUH3wwQfkTdGU4LHACVcIKnbgtm21x2ZJOGBDeUEAcj4QCBocpesmTDdpYLIY1hNtjvPXSYhD2ZkaHN/js0mcY662a1XAJUYWgqtTJJMEmnaONSbjOm9qRhbtEwSO0/4zjWPH1DHOi7sn4gS6DQG3kCYcvJv3XYKH5Rp4iFm+kZ3JdJu2qUHMzppNaGJnbjsWn9X6Z0xt12lCcn+UqPxlSXlD0xC0LbMdNDM0oMMgL6WoyVJ/RymRcyTANJmKiIrL9TkT1rAOJPWVMzrKUuQgY6cfkK/Av/9stetaNdDMSE0mHaoZWYSO6Xd/5/f0j//R0zWh3zr+1f/2+/q+H/5/mJKdnvTBT9Oznv1P9YKveYG+/uu/Vl/ztS/Q137d1+hLv+xL9Fmf9Zn69M/4dD3nn326PuMznq1nPev/o09/9rP0jV//Nfru73ypnvvc5+rU6Wv10//h1/RlL3iJXvht368/e/mrdcG/s4+NI0O+QvxDJpfNm3PzHhTyUF7MSO2h2/7k2uGw2m1Zzf9Rn/vfZzocZLiknKWokCqs6yT3WafmwWXzcyUZEBhnVxJAqH4JQiNV7GgPpcJtXD0y2+8tU5araNIvdFCTCeq9L+Nzq3ODOLn+8ESrmbiqkZarau+7uITZqgRAAAAQAElEQVRZfhrCvDq5fJTc6+R6RDykL/3N19GYIyjzL6y1zJethjlKD7UAhb/Xdnxg2b78NG8Road/yJP1Yz/4bfrUT/ko/ftf/hV9wuc/X699y1vlGOENhDcp1rn1fTTGPuIFLiKw1VBttGDTYn7c543ngoXCfmRqS78wLDXGRIQ8n5TLtswiXyMyebxqf6OG2BPw7cXMCWLcI91BfFrUB8Pt7cssuDM2TrNat29EhPzP/BpvgiNLgh0KzOUlf33dRM/YIHgxdVzaIX728D0nrg7ETSixsV5ogc8N+MQABkVyk6BQ8dPueGB9jeAe6rgRsshGPSNUEtrAebgXYJrE8CuyRIQK8SvALS6PiUQC2iOCvqIIcChYEnqRVd6rriA1mmZNo0zfG6pSivwyom07Ldh4BfgcI0tmXeDN6xYb0QWy+htcHXCObVM2Xt4Y2e6GiVjKYTjTGxHC9OQLmehWgvPeu+/Rq//qrzRhA7XgJak3Zi2x3xvhGZtaARgRHlX5GYyH5DsitcqmDYUo4HsAb6VDZwT0qUeEMoq8XlgO06RZzsU1YDfz2GMrhin4h2qqvmwbQOpdiOMN64zotzy2re1f5QVhpeucdITPOA3rQwtvTHfZEPkAwC8QrGcdXoZxErxOkL3tWvkQwLr9+894hmZ1nbEdZRYtrlIh61lcEaFnPOPv64M4dPNYf7smIgAeFdgPEJXSyDJHhBp0NWOj52SbRESV1/yO8G9eyKAguR4RtZzgatDBnIMo23vORt1wpXjdX+ho3By/sS2Mb8p+xHDWsx8EIlPus/6spxl+MyXVMnLahwr8TbpOEfAKvWIfZ1wVHmF8YGPeu66terKubCvr2TQjQk+67Rb9yq/8Igfql9HfrMrhvUWCp8GWqzzE2R8snxRVNyWLrJuIqGOMy/Cq11g/I0JHeCx7RBDzOhV4TvTzoU//u/rAJz1Vn/XV31zhjd8JEhKwLs+ZOzNktV4st+UqyOgUEULrMm3npkGDXvRl/7duYtP/Y9/0k1V/1fZ0ml/3W/cR6eJhGmVMyafz6p8m5N6RDycy9zlRhNxAGpeygCvhxfIv+z1gVAQ1Uij0RS/+XF08WNOv/em86ss4YAkclIABRN/6BRPddd89+k+/+Xty003XndGH/90P1Rte87o6xj9r4i9a+ID9ZS/7cz31KU/Rp3zSJ2lzfV2W0XLN8Tf7TGF/aZv1rE0rPIxM59N6qDbnQdpl6/SAw99qC/j3w5r1a99wm2O+fWeBf9oPu0mnBG7CCxIzN5pt7GjZKCLHUmuOLZF5yE8v+7H92bZcYMuxH4BlBAJmSFmsdXLqooEQSye4gDOsbes9oVBW0ON5nuRz5tMRXh8WdJMO32oV4CullQA+4JBj+/JlNfj+Y265Vbfffjv75okG71sRYCCOHXAIXwJg1pFnf9oz9Xc/7MP01Cc/BR7H+vM877jjbfrD3/ldPf2Jt+nHX/xNetbHf7Tse1fkgS9xWdf2r4hQKQXy4HQfdc/fRCeZpa4pPXqwPJYtgYRYfVh2u+Vq24aH8HU3o5IgpRoeiAPYiKg42rZFjgF5Oo3IQ0WmP2lbBTZvmbcdeACvuCMCj0ZoqerctpjOF9rlAb9H16DmDnohC989+lBgR0YFdslS3KEDYtSU5PXG/FsP7u+6rvJom1iGgfHudxy3HUzPyCNCWRIdNaRCSkUEY6mjn7ZpeUiekg6grHqFosaRBnkmrH3Ga7qJTiesAS67zXuOEdnt/6ZnfY44lOlBouI6+pjgz6ura9rY2MBvuhpDgs6SWfUdkRINI7owTqdSGh3wTGj5TM8MmgdAqk3cvvAejQbrzzaqz2ccaHTwaZ48fsGcciqlsJYMPGvu1Ny4nBb4pelOWdON0+UROTxmBDezo9KbshaIy7oWzHbY3rHavBnOuCIQQjbdWGVc4HvuczLcjLXNexPrrGmaCuNn4QNwb29va1KfD1sZ3vgdB3zQYqw18dFbHnyp7VrccKiwhnda8qaKZ0AG152bD9vL9QqHXLDJPSoisElrpinThKIDeyTJ/Pgbt1lSQT2xl4D3fuxInjnrxYj/Oabt7KBb9Gk5e2Q3PSeJ+TCq8us1xrqcoovec0GqMhgO8Wq5R0bbKwLe8PWIqD5b17dStIAGw8Dq9uJi1WWWoohQZqnw9iHLERG1XVwRoUK/uEyT6SZ66x6yQ6cjepthD8djy5ElKy5xRSzlMHxE/axjI5Leq+6g7ERWb2Svudtq4oNbNflDtYgmdHSN2Ii7trvsdkgqMxVOQR6hQICIdDeWk0JLLK8nlp657jT+vrfcxzIvevS9QD6zYxylFPlgccJh3shcfvOb36zH3nqrKo0I4l2rt7/97fqsf/FZ8rdbb7r5JvTULF8aMvfsA5nYA3vN8APHfx+IN8wN47Od/Y1uf/O7ECPt81nQIZxW3cO7eTkgxtnmgqZlNs5LHJZOWTMH+BqIuQfMT8+Rnr34lPUowZfoYZ8YMcOXXPZ+qymprmk1Wlbg7JcD/olj1XMN+/OA/0xYWyFXfSHQWYWj3fNzgTz7rGf2bbrq3UDP+Pc46zE9z6cRXSYyJDSNf85+YMbcDNpmi9lyHwHf3luvcsbUoRcmQV0j/AXHEbkSJvwlyJ75QlEjvNr/THtB20B9H39coO9LFy9qjzW06Rp5LpSWnJixTlyt63JpODPbleVJdDzpOnX0C8SRRZONNc3R5z0PPKAd5HB87JF1ROmWf0Qey+aY55fCc2g678lLpjJD/mcdbWxuyS8dEplK07CGriFaLyFTjx48pilFDFGR5G/AL6DVNa0cV45tbcp/KXGJg+odZHJagb/VDV6ArHRqulYz7Of410HDvLVtJ9Oa0z5Ax+ufbbnPc+42/nLu7AV880Ar7KENG5Ea8JcRmfehsUCfWQqH36twNNa5scDm99//AH7+Dp09e1bbl7flmBlmHL1kKeDc1wLeI0IXL16A/1b+q4XE7sdPbKqUUmNo13U6deokNthX23SacD4Y9K3y4gQW8L9Ntd2EvrauKT0vUS4R9+9429t07733accv4ZkQ/tmX173+9bqDw3j7vG3itdrfXvdftq8zX6/jDM1fUriWvfcmB+5dWyrfCU8LzkFH/MY+Iq4eGcXGbsa+dNHPNcMn96C1u3tZPn9tJq3sY/5Zm3bSaZU97s7envz77qfZF19//Y1a53l2jl3tx57L66znGam2lLonvvHa6+T/bPkYspqfG2+8Qddffz0+ssmZ4ShUp9a+qEf3ykeX/PubesiBxY5YcGA75vETJ3DehZqmldu3eAvWdl11QB+Yl5IYh3FMqhGHr84Cm4YLDOy2tmlw3mNKYB1Q5sB6s+lg6iA/JQB7su4TjOcsBAcE9AOCVsM4J8PPcTpvEPyNA3/zLghQ67yFzUxN4GfGOH+zyRN1n43yLgFql4m9i6N6EjiSXMOB/Okzp5U8cMGiHAwGCnOC7iqTvhSHmtAB9Gc4a88iECUl5GoOgwhkNTAbzdOCILKsDxoIcomXWuZUoMeFHBwP4CUi5QkVEYpMxg+KiDrxxTUw2ZwWnmjUrcMZOhmhb1xBG7MAHKO60shvIW9iUr3yL16lUK9nfurHymN/6ud+Rb/5O3+qf/IxH6NP/tRP0Yd+2NO1whvdC5cu6jzB38HiArnfKvsN3bnz53WBgGT99OYBYWa2DTzfettt+uzP/hf6xm/6Bn3xv3qeHv/ED9J//E+/oxd++w/pO77zR/Vrv/H72tvbZ8SoAT4Rp5Yrq+hnpGDbky3b0aHbRF4THa67WuUDQaKbWqbvf3oz0OMNNxyWTc96rPjB5z7jzFJkvSvADqzbJcrUXT3Co8PLtrVPLJBrQBYB29fywMPOFHl7bMhipaPLGEjcRy1gr0XnTrXyN36M6Ol9Axit01HvUdm5kxi5zA8hLNRh8Sh7WP9R4/9O/jcgspxORyARwRxYqPo+tNznJMq+S6Y+97P/qX7gu79ZH/qhT9LXf88P619+7Yv0wLnzdW5kSdkf9/BH2ySCWY9sCxZiJ9s7gjaQVfs6dx2YAzZgB8QQ+8bAxsTwbhvw88CeEYyjvdYpu9+xyN/KAk2l2zMfHRPq3ACn44XrjgWOhfYJwyZyWOZdFj3za7pOe2waXO/hd2C88e1yWLpDWhAvdolPhhF9frBZ8pVGqR5/o7mWx+qDAsxUpMioD6Hm3ToQV4Wle3BMop4BNlJmCHGFi9Tx1mONLZKu1lnlD90c0c1SDLD087CuhN8Tt8AXEYpwShmHPdfzxXmtg8fym1bPxsdym8+IkPW8wWZ2RPcPnntAA7njh2Hc16Mr68KyWa/WN2JpeZlmCOIKpXxZ56btzcScTXOvhYZYME+96aIML+6PCNl+I4oKRjsfsO8+NjOdBnlbYrx5Gau+gWJMRNS1z7+lKa4I62LJUQRlK5Z24/NaVcDjZJyWAXLYkljBkCXuQZlFyVgMUv3ccnsDbV+Zs/myHxqXU2GT7v4Z698Cfq0nOIPi8vahRSlJZVRFSSkitMFBYgT6Zox9IGg3vWU2LLmmscCveXnFK14u/8718ePH2dwfVL4yk7xh2AjPQbkoMuR2icFXEjVgzZ9lMI/LrlBECAR10+z13i+nB3zUMD40cTki6qbbuhrhLEsq+GedOll2qipNqf7jDar3KabF0Lov8Ua/R3fC3kmjbS0uj18w15wGE6CtYS9TMrGBU9T9w3I+L1QyFRH6/he+QA/cf4/+26//Cm0FrsSGfxdbDmBQ1UFEAAuODGAYRz5qeZUqg9Tj/8sWCWgdXeaL4XJy2b438QYXBJ/7uc/TxuYJfdeP/1yls+Q7Kg8ue/56bnmcFBWmw3etA/txZkENPXu0hZb4pSxFL/nqL9G7X/0Ovf7P3ygFN7KKy/pIyjQpImqSnEtk8hX+gLegARDVRFsic5DXeqAL6CQVJ7fThflHBf9cdruTq+vHN/Qxn/OJ+v2/anRhu+fF5dTN8odl85jrTjX65H/Q6+d+9Tf04LkL8vVlz32Ottivvf61b3BVEVEfvE7x8ORvaZ1kz+o9YcnAxtLSFwZlphb43ipzw8qMyMrbhIeWKetFAm8det6ywss+s2D+WOdO1rvnYgS2wM8MNxArevwrFPKteo0KcNFSY+ZIjOuNhzEz9qk9uftHmGjwaa8nWVKFFFEqBrlMcsywEKEl7x5TMlVhyaMmeiN5MGyUlW5Av6jgEzTgC6MU3BHqWVeyFDXsrd/whjdoxgtfyzaHL4YKhiXkmbP/bEK686736MlP+iCdJVb/1m/8hr7x679Rl84+oBd9yefrW5//hTq+uYkOB1kvA3JlZsVdoIF4CpA6uT3ANzIHHd+c7MMes8J6YBt5jJ8VnDtmG6dhPMZlgTBLKgJE3I4dI23isn7Jqg6MOyK1urKqNCwwBT0bb9O0dV74AGaGjC1122PAjlPqxlET40JRi5kFDKovvz3OsCM2HZHF/AO0mAAAEABJREFUuiul8JB/oGU8CjXo1nYLdJElNcf2WQo2K4okRajAj2Uy3wlcYV8/oj/zMOXgSlxujwgN0Oq6Vn52Mk3RZhqOnz78GeF9YKxlNceGd908NPiA1xSvc15XPdbJtDOLsiTVkPmgIOOVQn5uSfgK0pGOK21cybgN7+TDJsB1BGu83mcZ1r5m+83xLcHzhPg26SYqyCou82n6UqC/PdZs5j9wPf43Y4xxDOjYOEwzS5HXSevogGfFGfYyrOWsNOCtwZ4LYu5y7KCIkH3L4x3jzacUohk/mEN3H7vN8GEGS8qSMt4FccI4jGtA/9Zhjx0BqeMSvZRSXFXJVCmpJJ/y7BgRku+MK/PC9J10eHm/YnwBoH3dfQV8EVF5cd+CvZAdL7MoIurIcggTsaybxwFe5zyvjviAxyV8JP0RS1zG7XbrzLlxeJztUaof9lXmSoCPyGAetTIe0x+Rf8QOdFU+zJeTdWL7z3lmrDYg97O30xzbOKb28LSoeovqYxUPuAZ8dgSv+emx9wghmk2i0pDgnTZxmV+vowNydvhz13YqWeiRIpb+a9ARBD20EFtL7Uhu57Pq1P1XOgxgk5Mq7SPACuyPqKD+jPAnbbFEBxkqlOGf4RWuNgDnuvud3FZpUrC8ZMubTsM5Xjxw/qJuvPlG+csTHYfs/obrQL/1a+DkY0RXU/zdevW5hg+E38ahX2KnIPk/Sb3pphu0zXO+D9kPeO4wjG0Ll7L+DWe8gf+s+vDNdkdXK6yjEalEn3s8l1Tfx+82OaDNzGqzBfPJNl5dWSMGrVTYBetI2060eWxTHXM6yxKHv5F8jLYBfVqv27zUrfHPuPCFpm3V4yf2/wG81o/3hJYzkNt0fEC8femSbPOzrDU+6BW6929uR1AYpFKKeniIeMhP/BMdCR37+YQ1vZRkX7miFQ48/fLQOjd+cRX0FuYHPWQbyhLa3NxQ0j7noNN6azgnKtApJWWc65yltC1rrMTaYj2kHFd9qCp4cfLLLe9BnFsOzk010tejU88Jy9vV9a7UOHI093tsYd4c2xr02U463fyYx2iKru66+x7N6vwehehqWV8yk/OXPV28cEEDcgg9RISOcs+Tpth+C7Vdq3e84x1657veqQm62Dy+ic0aBbIOzCnhx06uj+DyX4RNOFPDolrtVmS/cd2xdcSuhfg9SCrkptfAj3VQ5zpnafPFVL334hW2KNGj17QZMX2ffdaAnV2W4A+9eA2b7k+1e3lXPouyTs5xmO6Y0uIvq+hrDT+1DSOki5xZ3XX3XfXsakHsiMy6r7Ov+TzLzwerq+sqyL1Ar5Ewi6zO20mryWRSdbK6OtGElwVJ37GNDdo7Oaa1bYcvbClKg/4Xsn5vufWx8k87PXjhnN71nvfo1a99jd54+5t0kQP4O++6W/6Jzre/853yL2x4ngY47XdtKbL/HONQ/PQ1p5bzpSm4FzOEee35OsPGK8hnXa5xUO5nsC32VZbbPrPP3DcPU84zZui1Zfwq8BvHNsAzyr4zIXYcsPa8+13v1rkHz8r22mc+P/YxN+uDnvgE0hN1600368Yz1+okc/vUiZPVh5ssqnw2jUx3bWNDK+gbjT2qdz6q1N/PxD05V9ic2nHt1Lc+9rHYPqrzzZnoMx72C4ZJJYZcwVm7ujmyYVaYwJ5wJ44fl3MfWE0x/GTSqSE47RP8L3LI6wDqSZlBoGSSeTJ50q2vr9dvf0uhzY1NbbAYMB/BfyC8SYWg4QBmBzpz+ho1TSe/lT1g4j74wIM1EHUEB2/EDjiYs8N23URDT2ggwpZI+XfOtnkTZhm8Ye7nvSZNW/EPBJyIqM7XMrlpJPaMbOwWWsCnJ2BtgynAlGktBHmgi5bA1SlLyoE0g76M2tbB08BkdxCqOYuLJ4bTSAAmFkkgHGj3WPMPEjQMLwSEUCB7UUKvlAI/c1nXJ0+d0qte9Sr9y3/xTDFcL3/la/XKV71Rn/cFn69bbsNuTEaJ0YyZg9uT2TQ9af2NHadzBOl773tA9953n+659x7dSfDy74R5MfekjZIy7uuvv07Pftan6Tu+/UX65m/6Rl13/U36rd97mb7uhd+rr/ial+g3f/ePqxg6vBwULMtIIHFTRKgiGp0FxbgKHvvo8EK3h6WHZQxb1o3nahjK4Z6j3GVgKjwfNNcgaT6S9pK2S0G92JUAbbtGhMLjDlPlm3KH7l2mCK/jFRtMaE/wGLcY634A7KJUwXTURgc1Ph+6H1l/qGdZ+p/1L6Gu/kTIq6rm9wjHUW4ItyM0t2tXDTgsHsEeVq9khr46gWApahXeYO51/vB0NT4v0o+Eelg/C/vW5jF91fM/V9/3Xd+oc5cv6TO/6pv1td/9Qwr+jfRn2l+WWCLtk/SgZ/uZffooz5IPY2Rg3rnPjREhP3D1zLk0DpIxulxKIc5M6zwvZYkj6Td8xJJWld0DqLtP5I4J3ghZxoggTi7k8gK6Bq05uvI0mLOYmteIJb6IUBb7Y8oy2ReN08n28njHtj1imTdfjKLrKj1EqCFONW1Tc8eshrrjjeOvcbfEtsJmARaw21jHe/Pnuuk51syJbbu8MJvxYGR9+WWmY7STYSLgTyK+zmsaEMYyepz5luAMGNNcYe3ILBXOdSfBp3yFUOGophSZ14JN3/r2t7pRA7GXzlq27ObDucdGhEdTJIdxt1OqePwneP6TQI8f4SuBdf8AvrU1Yj8byCmbk0IsNK8j9YhQliJfEVHxeE47tWw2rIc5ax3M1Lsgjzcld93/oDLzMIWsgxF+Crg8liL77L4m0x/hp+oK/zUt+4LziKgbox4/tF1HGm0j227CWuG1wzwcsLlyf9d2dZ1dYSNlOt5wmk+P6YnrC5L5iAjN2MhOWXPn+Nr66poG9PDnL3uZLm1fVvAPUnwGWSgiZFriGhWagN9/TniCDdj2zq4sH13q8Q8BO1KxvyyoV9sHDdw9cdRritst74jcUmjBHBDXcKRzdGcbe1jQb55tL/uCxw3oyXayHp0OsJt9tWQKcNb6/fonpnXdBnfFb0AYK/Bn3NZRRKiUVMnEzxoV7IPz003MZ5NqXOMhT7VPUg++Efot88Vl688++OKvfJ7+5E/+O7LM5f4Bej7cEjQiQwmNkKj6U1cu47c+rCfvjSyjOwfoGj9oFB5Lkjx2pB6VV8u1tXVCn/EZz9Xv/Pkr9bZ336mI0Mggj3UybnGNpCypjj1WwXepVl9ZW1utYxiksdrDkNIHPu5W/dOP+2j99L/+WQ2LcQkD7ohQII/HK+RbGaEIkpZJXLWt5qmE94ysvUflzKjj9LBrPKyRg0+MEJexWqaP+cyP1PZ8TT/+3xb1wdP7JLp1Faj+2T/pdO7iWX37D/24u2R6X/sFz9WD995bfWKKr0SmPIfe+IY36Vd/5Vd1jj3hGR5s6kM9el9ge9PrJq0c7xpigmMRjq4588axqvoxfmD8JRN7NJWWVZhZ6sNXx55ylbm1sXFM42gpJPuucVsfA/NaXFXv9C+YgwmuoM235Qr0FEoZxj5un7bPObksriM8w9jL/pseA5JSCrpZ+kNEgCVk2GFkj4IPmJbjCEAyPxmGTzUNe/VZD6pgj7uq6cGMWFVRc6i6p6akZuzRp3u7KtC64dozEnPbL+B+7df/q77zpf9Wv/Tzv6CPfPpT9VMv5sX4kz4QnA20iXnMH4H5iDfrsm1b+SqsP07W0ZQD5ANsZR8GnG72fug7IrSxsS5/E8zfqPPcK4lv0W6cHrvPOui5kZFK+komJPEp5O6Im6hGTi4vYVwbFREC5DAF9VRAWZHIP9R0wDOE170FsTToDfoUUkRolQdf04ugQZJhenieIou/2DNj3ZSi6sK8Hsm9IE5aTvNeiUta4qEAvA8orRe3uSXBH8hk+Dk4B3wWAVGTZYBXdOx2t9EoAd8Sr0wzS8plcdmHDGc+2q5lTZjB8+JwSMjwfjYq+ErBNhGphG5EwOYI3ChfjimeIxHLdss8wpNtsMAvlpCjXDa8/dZ/lu8DABBBl/0U69CU9Wh6sK/p/oG6Q5+wjD047Le2lXkaMZJ16S8fzJiPkVFFnbDfXrcNAh1gH9vDeBbow2OcTNvymMd9fNgDe/pD/IN/82d9GNbJdffv41PmxXzM0PmIXXtouC0MxNi2ZX/VtNSWerB2bBvjiQhxk4J+yXq0/FN83M+/bjQu0zpgPXfuFBGyzNaTcZkPy+3nWfMhLuMnI5632LZR8M+43D4SkEzLOEAlx6O27aovu16wq5N90Mm+GhHg6hTo1eOMu+JC74Yhq3FssjKRn8VXeJ5XRPXriDB47T/iwfS93nbMPctUcQBl/3O9Jw5athGf8ZppG2Up+Jc0QMztZIxAo9wUuPEqlw/p0aCRckQqS8JLK9s5IpT4rOOMcydxhUIlUyJXvcAnI6yV+hH+rB8uLFMA7yTwKmgjd0ZpeYPCmMKdlN245J2WkCLqB+Z0pxMy4kseI64Fvm79eP8kASspInSAn/TYcuv4ljx39vZ3deedd+rNt98uwye2MrYRYhFZn/1XJ6vIWHT3nXfJfjZhPbL8H/RBT5IPKH/hF35B/hnAs/5JDvZ9maXCD9DpwWPb1GcWifEzDmv3dfLkSa2xZ/CcX8XuE2y6xzowsHbZ/0smsg3YbdCcM6Cq0oproaQPVPLBcoHWiL0XjJsy7xfMwSP/MEwh5nRtJ/tNS7mUAr4ZsWIm73XtF7apUJH59Nz3vtS+mOhrhKbXhohg3Vmo4OdSVr9YQS+XLm2zT9zDzxt8eFVrHBiar8jQlBjvuGjcpYQiQr58ED5puiuxaYR3H/yXTK3Aqw9IDVkUVf9z1k3HC8s3cKjcso/w3qJkUSlFPsfx+dOI7D7EtLyWxSkiFfzz2IiQf15mnXUvSzLHW3xgBT46tRMS83CBLptuon1i06WdHQ6Th+oXR2c59pGO+Gi6mSmnCHSD70UE+8KJfLl9Bg5/yeuOt75VBZ6n8Lc/n4lBaiad1nk5kpG6yAuOKX65T2z0edse8dS6sw0CZJsc0pqu16+Apm2MSGq6Vome27ateoiwvnpoNRyeX+YZZFsz6E2wyYBcE+RzTGi7TtaND9h3d3fqb4/7JZF5mi5mOpgdyDHA4za3NnXttdfqxMkTOs6csex+Bh80akTmU+z3brnlFnBc1gH2zihqiN2WPSIEmOxD1jesSjGg98QHDxBhUIcM1193rQL+CgAD87aUIgTT29/5LvmAXVm0ymH0cZ6TrDMffO/h6/5W+aWd7XoG4BdLB8R77ykO0Psqz1Yb6xsyPyePn9TNN92iGzlDO8Oh9+axY/IB/MbGmo6RNljrGnj1t+HbSOQ40Dpt6+urmqCrDb/swi8XrFMH+zMdP3GKvdMx/H5ftslNvLR74hMez1nqqm6+4QY1SDYpjTaYHwW8K5OJhK6OcUi/hRyeh+bPc60g21H81qN85aNM//1K3hPMDrLLm5CmaeS3ZZmITGx6wlQAABAASURBVIDb3NqSk4PlvJ8ToPe0v7dXHTcwpieR3zj6G+cDhnTdGzpvIIy3wzm8IfCC4gkceL2N6voaQd50XG/Z2OyB15vYBidv27ZuJCJCm5vHmDiFDcVIwJnLC8vK6oqK4eDX8Mc56DfOvV1445BdOOtAUFnBWbe2jmuLN0UD8hjWQTbp75iMXgQXbI4HFqSCY65waLTJxG5KqoWnBhpJgBo8CSkXyoV2Zg8BcKwLRWSDVII/HmhAfsCi5OSAEnL7iKZGmecGubItWvhBis6B/ggKY2gkH5noe0zSUcgK/z289Wxc19dWdO3p03r5n72cgNDrx37il/TlL3iJfvGXf0sf9wkfr60TxzVhUk14E2neCnwG/I6gnhI4HATmLCZeDLNpdAydZmngWVr+5v22/JbOdjt/4bwuE+B3sYcfQufwEPD17Gc9U9/7Pd+lF3z1V+tpT3u6/uTPX6sv/arv4OD9e/SH/+MvCKqHBzvQhH0kU/UTFxzoBvTv3PWr0/tqq/2Gd4G8Zv5AR86cRj7q2MP+Af+rddohDAsjwXxAxqGWE5/uCForbCoGNoSGrWOwfWbRhMDouudA9Xfs0KO7Hjs4aFsPDuzGHWEhJTknGdeyrPd9Gdzpqt7K/2H9qHx1ftgF7+jxsOL+2rD8OGw97IePowaTiuDzKB11/G/mYEI8f0rBPz3iMl9Obnbe4Htp2m6oKa76VMVgOOv7mlPH9eM//B360uf9C915/336yM9+nn7jj/9cAsobJuvW+CxltQ24XXZ88cZgjwNjz90sRVmSYcwl5uuhWzCPWzXM9cD+gqckN13/RtyUB2fHn4i0WeW+xBdKKYo4wjUqGdMwb+4/e153vOs9ev1b3qa/fP2b9Gevfq1eQf6nr3qtXvaaN+jX//BP9bO/+pv6np/8eX3LD/yYvuLF36vP/6bv0HNf8K/1nK/4Jn3i5z9fn/AFX66P//yvqOkTvuAr9ZHPfZ4+7xu+vfIdiuqvwzDK8yULPNDmmDfgp/ZLyxGRQhQJP/CmZ0aMWMqL7LQNyJ/wbN25r2duOD9gM+UNdzD+yK/3mOeOlYYdgHNMHMFheNeNx3SO+o3LZYjXA4kFc2QgtjhWedGfsbGyTj22Z555Q+oxxrO60undd727bg48B43Deu26VhM2fi3x0YY4wu/cvBjO/mI8W8e25Pn4ER/+j7XGBsJ062YaAD+0ehO2z0bRNvT4Ab1lFtAORqO269Qx19uuU6G9lKJSUhFR+01vgUzXnLpG93LQ7kbr3HisJ9eN13lEHI4LV9Ga8LcGfzM9yfCG9diIoL2hv5X9uiFGl0wlyeW11VXWvFWtsWZFRMUbYHUyzII4VPWMrmesMbY3IgMxwr/pjdo8tq6SqSc/+SnQ6vAhVTyjgn+6co3gspxnz53T3XfdLePdZv03v14PI0IorPJvnXugdbvHRtz/geQ+G9opc6fizZAjrP3Kflr7iJ2DGfRAktF12HaDF+uW0zQK8tsHR+wzVn8NjchmW6yyvq+yFlsXjtlW7ADcgH+O4LU+LJB9p2C/tvXWMoj3rMH0R4Rss4hUx0NLzwZ1zkGON5gBPwnPEcBDzzwY1nIyVP/w6U/Tqc01feuLvlYCxrEnwryNMt2IUDDefHiMdbbLw8I+cci0NtjITtlw76JPf2snImQeLa/3HYyWLJCMc6h95sswz3jG/6XHP/4D9VX/5t8hy4BdBkVEhTGPWUr1Ee91LEPSFxGgG+ucsI47/FpcEW5XHf/Fz32OPvzpH6Kv/Liv1aWz2/I1ossQ/w7h3OZknNan8Rf6MqQkL5kqQSJnmDKj8pVZoK9lInOfM+vSeUSIu8qyYF5ZbxGpF//Kt+iOuyd61ZtnPFjsy+2GN1+2cw/sj3xlr9fecbt++0+8HkhPfsLj9Pef+iT9yR/+MXu6rbr/esc7/Y2tCQ8ea3rGM56ha46fUAtvc2zQssdhw1R5a0oq4dU+0+B7EYFcWfnqPR+o9zDd44sL9me9E3Y64IFqRnx18v7UfE7wzQJu6+AoBThH4t3AHlBci9lC9ruRcuQhnWEBvV6FtcQympeu7dTQP+LfWbLqoWRh1Mha0CsitIA/z5mIqHXj9PhATvPjh8+EPp3/P+r+A+y+pKrzR79r1d77vPEXO5O7JSMwigQVR9CrGAZERxFUclByFMmhAUFykKCCOAMGxjGOWRxFMWIiN93QNJ37l9Mbzjl77/v51nnf7ta/M/c+93l4+rm7T52qXbVq5bWqdu3ze1vKhMaguvcjFxdglsktI/Z2zPsw8Myp0ypKbZP7D+zfpwt5UPUD2APue1+N8HHFl6/kgP0jumD/Xr39xc/Rj//ww2VeE/oDvFgX2+QA600yN7DLJyIqnOX2GuCy2AdHBTOvAX/i1vIM1hc6Z6qM2/67l2eO9fX1KkMppdb2xxH+LbP3b84Lnl/jj/mQrXnV4xGpLEUFHXuPsI39/EDfA+dx0zrFS0Xrgi4JXgSCtm1VstEKOaphvumU0jAeMt+eGxHV50w7IlR1gjy+9zOU+emRaQvdOF/6AGZO7hnQaQGn7dTj18bbo0dFRQ/vjbKkPFdcEbHIvcB4Hl0898yoxgrXOcZR+xxcU2zctI0i4I31fZMc7fXR8xLelljrXKRQ17QCrBZB2+MRNCS53dbxqLRsuwGdW/ZSUqWUCpPgjIiqkwl8eI77JqzFriMDW487PjvDfqPcZ57mPEtYz+bfuivo1/hNBxaYJ3XsA5bZoxvGftDg12BUhL9VDzWsuwV/PTqbVw+0vnv0UUoCm1V/EUFu2arymL7tEpHqWBPMr2nbB1yX9LyoOirIWsDTdW2Vs8cOhvOa5mJ4KSRKgs9jEcw1PLaOiOoblrHHHwb6zKTnjVLVSW0zEVB6PJf1Grg5/hIBbj65w5PjKUvKfm99TOC/bW1zac66tsHa0yO7yxwdm6b9t7N98OvMIoFzwJ4uHt8dc25o206lFCX0jDuxoe0qLvd5zHDG2e7g66hLSaEgoKQpOdL0Hae2jfXiYjkRRe6XYkEDn4wI9DAooo7Wesa+wc9Z4ooEN2MRUceq3tBXjy1myGw/dzvg1XpmSoVzbV0L2Nrmy3OpbvoETReqCgfA7q27bl6cJ3bvYQUaizvH+sD+YXGHGiBq2BEburaOPWZ/GYCrfdjmsiuu0pz7gr6tp+uuva76sDH4PpUaOcMw+2cdPKjb3uZ2OkjtH0Ocf+75+O6SfN5y29veVtbBZRyibrMX6/CJAxxG2k6WxTlsweyolpgSehIDhXiyXU6cPFnXlwoHoyPrng8GO3zGe5ltcolLyQRu0BZ5NLMQV4NGZEyU4b3eDH/1vg8VsjdZkfcmYsx0Guja3wbknSG75RsRzD5k25mW2+4zvrbrNCH2N9i/+8c0PrT084ig5zoUMizo4Zi7DBm3X1ybVxf7YZakf1BpUhGBakd5z10iF7kWmfiAq69l4PB8hD+vw5OuRY5JPXeyv1s/bcO+neI82hJ3CU4fXpoX1WuETtaW+fGfNkoI7OWAGgLINKlj5tN7QteZhRw5l/PSnNjdZL/iP9HiP+G4jY8P0LBefZY0Jcf7Xz2Ynn19ZefsrJQC3YCE6S9q0xe23OQs7KyzztJezr/WeC44xmG618CArylnead5qTJnj6MMDnvXavxbvg36S5Z6RmSbt21X/1WndWvZI0KZqbntTrxOiUXf9+S5bfxwaXki83mGNdYa2YtPNuis5nJyRtt1dQ0t9O05sE9eb+v5FXv+CWNb6IE0JYWIk0F+3hgk/L7T8uoKrZEilUjsKvXY7fjx45p0E3nt6D05o/q8dXZq4zQ4NrTBuriFTxvvhOfQ5dVlTedTNfhIKVnbW9ub1T/80rFkod1KyHsC/LaZny1FnLfIkZk1/nxmdv2hQ8pSOJi/XJdf8RUdA958n2Z/tbq2zlgDnUaTyUR79+zRfvY4/rMyB/bv1x7GG/jFYdUSmxucva1j35WVJZnGgHzL8DtpJyYtx8U+9rj7KYv96IA+t3QGu51zzjnYcl22hbeh9t0pz4ozyshT2oBfFWj5hw0T+F3BtsvwtIdnlg6ZdAtfWPQW5uCrSN5O4wXcde/gwbB+SHRi9N/w8i/AE+OEQpOlifbwFqxpWpVMnKdVg4E8fz6f1Q2NE+gcHImjzkkgDroInJIA6jCqjd8z7npKoDqZORn7fjdJnyZIT5w4Lm8g/PeRfChmvFlpFp045sDqCPY5TtVr4XCjPN8B5ETXk9A7eHNyP378BEGxIQejF6KCk1keB3lHcC/j2E3TaJtEMSNxmNZIwJp3F8OrXlHpmd9EJw5qO69hgnvLKZJcyaxBH9Se5nqObq2jUMhyiCuz1IWrlNTAvJEgHqkBYXSo8vlhJAn2rmn0nd/x/9JjHvsEPfT7Hq6HPvz79UOPfJTu9rVfKx9yOLD9P0DomT8CrwySRw/eUf7nNG3XqmMRc4Lb4kGgRz9DSEvLqxrhcwp/p7c2CdgtnTx1RoePHpUTiA9jzrCR81u6U6dO1gT8fQ//L3rRT71Az3j603WPu99Tv/E7f6ZXvOZn9erXv1u/94d/oSkLFwLUT0QIUhQSpD++oQ9R6zhdtWmdusP3rgOeImCQm5E5uyVi0QdC6WbtBF67QxLDu5gk47YeXWyHLFn9doLtrZcRndmOWYoKeo4wIgp1gjcixIcSWlyLOiLoU42Fm/cv2nzHTqH6P31u4vL/BLHTjw4QSjJO7Vz0+XakrmM73buVx9z+/5oGwJ5z8yJkrKVaSTvfAN7sY3jfRoSCRkQoImjtfGKnrtWiPyJqHDjuxPWt33I/ve2NL9GPPuph+sXf/F/6oWe9SH/7L5+qMKWkFnAjYo41z9imSf+A7N6IOGZD/Bfpb4FeyVdocRnOLetiZOPm+dabi8cAZThkWhFR50eEhMTXHT6ip77i9XrMCy/Wi97y83rVuz6o1773w3rjL/yq3vyBj+iN7/9Vve2X/qc+/Lt/po/+zSf16Uuv0eFjM00mB3Wb8++se9/t/nrQ/b9D3/+QR+jR3/84PfXHnqbnPOF5et4TX6BnP+55wJ7RMy9+kyxP4m8QVfBfz+bF7VIKXOjG3GNZnZ+9ETP/WYp6fHhKDt7mgWdjc0snT5/SaQ77vBmPiDrfuCx3BNjDd0g3ut65oenNxIB+tsjXAzgjQgFPEcGo0P2UvDTTNuP+FcfMOROaHjTv3pSCVdb9wAYb83ioFi/oV15zZW17zMWymbmIQGKGgsInc9GICEVQ6PMatW/vfnL5lrxe/Kd73UsX3eEOtBN6CV89+bTXma2N6id1VpjnOQ/ofS3brDmWzcV+4w2k+6wnr3tekyClsw6erSNsTiPTt6qysZ5kFvgxrTn2mFc6ltdAtoWL7eO+iADGdGc1B23zsLKw6SjYUkRUvNZ3QqdgR88fWHtALAD42HZjxWO8XdvVIflCudaJY8Nj+zmgKujNv1A/eok3AAAQAElEQVSpckAktOBfXMY9UkNU1rmbp9jYef07xZprPAkfEaYJCPiNd8Af3A8zVQ6veyMIjM/yACZIKUsqd+Z7nsBjH/K4cZdMZpmqqjx1Pj5SMrXJGlMy5QcYA9m+3vAuc0hY2IDO2UsY5wKfqUMR/PZ7KdS0jTo2225vs4YP6DDAN0Dch33O9eYh0Y91YBl64st6Mh8JrlISTNIbnv8MXX/dNfrLj31Uni+ukVgYweW9xQYbaBf7jGNwbW2dWDsN/U7GZ9wjOivwHQGfYA0X2nzAxl1Yv1JEynK2TVv99xnPeKH6aPXWD/4yOhrky7JM2Du5mH/rx/N2xzweAUI6IkMuNAEblYlMEXrVs56iCy84X2948pt40TX1MLINtY5gTkgRfCmIoWFnXkrcR4T4UFyH0jcS96rXyLctoqDBx3pCOhXW0lIKfEgD+lj0A8BnaWVJX/eQb9QvfzSQe16L12Dre5sHojl7xP17V/Swb+717g99pOoiIPCTT3i0lrH1P37in9gfbmjALv4Xi1Nsbt+5/32/Qbe77W1kW5eCXxTo4wtd22qDfLjiQx7w2HaCs4jQNnHpfWJJYAPm+GBqmed59ZEZdp3VuDPcjBwSCF0iKwzPMByOLHQ5sI+ikz3ZVNGkIgJ9pXwN8BEKZOmV1BpDYjzgMTLVQl9cA8R9nzIUMOguGB8Vsj2Np5t0WualnH3CY1XXGZrxUNUTK/IFvVIS3npts+cb4W2b3Njgl9PtDRXgA5i73fUuOn7kqP70Tz6qv/jzv9K1vEx+5o/+V73u2T+h884+SwX4BNY2iQh5z279mkREoJex8hWR2BFa2G+GPcynYUZs5Hq32BZIVe03WlZwZCmLYe57Hggt15R1xfr2QNu1WiEXGH4KfsOULCrMG9DPNnJbb1ZpliLrdAu4LdanHpxSyHrKUmRfzQQmUxGhjtjyQYBpist4shQ5t4ZCCZx8AVvoH9CZY9w6MIzvjbvh4Bhl8BmUwGaBBrVhXHbxlJLyXHFFQGGnOLdYrgh4srzYN2LhL4Jrf5hCNWrK4YsPn3y/hW19kDDFLxNeR/Rtf7CdCrazvAFghL/BhL5KFtx0qL4IwxXn4HmVZ4CR2zyXep8yv4t2MCL5MHziWArVq0DH8I7hkZ6IqPjNZ0RoBVl8WNghFxwoMrSLE/BKv2kbWYfjjr1KSXXs0TNTLg00XEe4fyL7hvVl/o3TbR9YuW2beNz4IkIBvRH52rapa4xt3ZIT7Ffisj0Lsu7em04hfxkus1Q92Z9Mw/cJTwV41yP8ul8RYBorbETIYxFRfTQCfUC/Jwade7iVAB/q3DmxsKmSibxt1ZvXpiwp07cdzatpWK4l4iAiFREyv+7ziwb7AeiIwbnm5IDMotYysC4msOaz6oS+gXXXOEtJ1IXFmOhx94nL+qBSwlNEVFqZRdvElPtLKeyn5jJcRAqIagYwMRxK5tGpgs3EZTmFlXv4muG7nsctcxYzAKkHaz2xP6f44MjnAN7H+lD41KlT2mLP6XlzcFjmGfkhIha0JEXABUW7V+w2duqbSJkVyI+1eHTR2vlGF+7z9FC4eWPxkIvJRIQiYmdsUVuHA/Hl2gOBHubYPCKVpfB88PfaywHjiP5PcCB39NgR7d27Xn+NOpJXnKftI15fBg7cM1KFvBIKdCX5PKZpWvlPx1x22Ze0xnmMD1QLuFdX1rRv3wF8ZlmZ+Cx0t8gJ/qGd4NN8tF2nCf5jPfessT5AnE638Nm5ZsA2JYnVZXL8RHvY1/TouiNOHO9Ng51T+NZMkYGvNvjqXA02Nr+GKdC1HBmBjkfNsLXV7rwwIB8K90cFfo3DzxtT7DiFF9e29Rz7r66vgZsDcmhPOISdAeP5Bf4a/Ncx4dywxEtvr4P225HkP7Be20cN7+cTwxdouW1aPToJ4nBKzsR51TBn0rasvakuUz5sF1eI/5DBdvT+cQ5/PYUhJXDOtQM2zAx0tYzOJ1Um7wd3ff049hXj5sd6XuNAc44+fb/NnsP4LJP92v7ueZbhOOdVp9ljHqE+cvSY/CNIy+MyYa0q+IP58FwXO0YE/ELL/rIY67V/3z7t37+PM5s9sn6yFI3A+YdGKyurNX4Lslv35mHEbwd8rgV/jw2s54gwOhVs3KPbAZlNr20b7CtVGOj6xn0Ryf5yGx9a0bnnn4f9Z+qHQad4eXLqzGlU3isy4UOMzbWJHgr2tFwDlLwWF2jZF3Z1POe51j5Ussiwtrth3DZ9pmnf3r3EwppKSSWlNC214Qt+OtGEFwATzi+lsf5ivpu0Km0hp2xyfnhSS/jYxLqFtvfjjqsV1iz3ra3z4p95zkF+ttjLywv73D5eIlh/PtD/zGc+qyuuvFJfufoqferTn9bnLrlEV1xxpc5snpH/5I24WnS9RC5eXlpRRKpEaP++vehqWfv2rNccsAdaB/zLeWJ0L/F3kMP4dfxmL/0+FFdIPfrYZr9jfHP8qVh/O2d7geyQquuJ/WlpeUXOo13boe+pMlOBnWfsi7x/KADb521zmrfoJ29R6l9l4k4k2Juk1hM/o5xQbIxlDD3plgiMuQ4fOiwvAElAnebNiXC6LQLk2PFjcgJ1UG6zAPvXKDM22A3O6gAwbgdJjzP4wXRO0vW9A8E0p+DYAN8ZDoV8SG66ESEnpLPOOlt79+6R+887zwE71S6Npmu1vLrK+F42Gp0mXYfz9fLBkv/Zz3nnn19l8YGDeTnLDwulIONQnc0Jy8nTGx4ANeJ4hfG2a2qgRgQOWShZ9WGHtSyWv8GpXYzD/PYkpMD75zPjnknMVajSEpfpW0dCZxmpxdhYx0cS/uACfabI94Y3bwMLAusa4INQu/ahiyNHD/NQvqxb3frW8t/y2ndgb9VJTwLMklAQl3H31P6M/tLIuGHMq3WIpWu/4CeLQy14VsT2JFknOx/iOfluYFP/0vEUD6hHjh3X9Rw43oAvnD6ziV+M2rd/r7792x+sV73yZfqpF71QB88+T7//xx/Xc1/0Bj3nhT+tz3zuMuB6RYQyU0LICL5gywuE9R7BvaTwuBYXw6hrRB+L4l5DudSx2hEavXDTHkd6XdxGC7Wf+6gTRrkOyINUI/p2Arefz7GddWLbuxjci5+L7Ttj42F9mXfQyYhGSbbZSIfpjNjOsoBYtTBuOBmZ27X4xqXe/LsvY6SADwSM0eb7xo/7XXY7PLxbdvuovQF1N0008G8x3ZyyYXaLYT128+K+mxeP1Xsm3diuHTd9MVRvBvi0LlzXvqr4nVm77Xpbv2S9RmBH5o3Y0nH18O/9Nr3/Pa/Dx8/Tq979fn3vk5/DYsyhBXARC1jT8NzMIi+4tqE3MgO2tQ2CgEn8yT7l+iZbeL7k/rZt5FLw/4HNgzdII/ONOyLIA+AGR2HT8ZSXvk7X3HBSr3jWK/W+1/6c3vPa9+lnL3633vqyt+vtr3in3vWqn9XbX/52vfNV79JbXvoWve4nX6eXP+vletHTXqTnPPHZ+vEf+3E9/ocfr4c/5OH6lm/4Ft3vXvfTve96L93zLl+r/3T3e+vi571Gl191SL/5J3+uXV4jgpw2F5W8+bC/evOxzQLpw/TeficRt6r2HtAhXbVt3ffoM7LIJakLJTPBt8hpTK3thlzdkU87cqiLNxbWwYAuenKQdTsaMROWJl3NtX54ndBGzTU/+5+hdW0rP9S1TatlNr8FvbptmwZzjecgm4orrvoKDI9yn8dtL8N2bacI90Y9RLCs3kAU8DF9IRcy7meTU/+p7ec+qy9edqnOPnhAPfmtJS/f97730zIvTU+dPFnz9hnWFj+AejPn9We7xjPrCLVzgMeqPtl0b5PrpqxdU8Yc+2cfOEsneOFo/mqBiYhQIvSAv6heC3+CLVWd0e/aQ23bKgv6Br5kKqkjuAfHwATbZ6Qe0XNEaMIm0Js968v6iEAXdZwcuKN/67BnLUWBEsMRC/riigitr60yNOpLl31RLZtGP/x4LUmPQ38EH01PpVrg/ZZveaBudatb69iJk7LsmV5HRhkoS1FBr25brp58OcLvCB7DFcbnPAA5T9peu/5ie4AdnfTYhtWGObFDP+EzIuT5oJHlXehiUIPORmARQhP4N/62Q4+RWsKnGsbtCAlPiF9xL+6Lq2rzeeVREjRGCLgM9BmX8ZpuKKqsltf62eYB3vK5iOuCc87W/e91V/3O7/wPjY4j+gzng9oNHhi22Ld4rssce7zsZc/X0572aP3CL7wbSKlBL5OlTguapla7ZV5gSZn0wV/lJcR9VtlX8N29+PcP//Cj9Xt/8dfkvW10OMi+1BEfyZyIVEQgCjaSKg3HI035Ico05sTtk158sR7+E8/jpfnpiqNrW/3Sz7xaq2r1ike+pvZF4D8alcU40ygoC7yhWOBG184R3rsALhfLYDo9cWefgBn5cp/HpKhztXO5303jdGHYt/qvz/x+Hdte0zv/x1x+EPZ+zD/uyNyxN7Qf8W3L7HEO6XE/9aqqv6Zt9Nrn/IS+cvmXtde/GAOT56zyUHL06BGdOHZCd7vr3XThHW6vbeJ6RkyXTOw9037ge+xVwOv9bZaiiABDVH3M2J9yU/WdZTE2IS8axDqOIDZQj+We4fdz/Mr4emdhBJ/5F+v4r+GcKy13YU5EyH5u3IV82/PA3k148OlnYkjmwL5X8RiI4r4eXPJoLua3HYdwErHdyTFAU5FZi/mx3y37gaukCggaaNn3B/AUcBjedYlBF97+9rrLne6oYOz6a6/TX/3lX+t3f/t3dUdexvzSG16hb3vA/eS9d4DHvFkWx+mAnNaJ+c8sxOBgtDsF5dAq6I6KT8B91No+7P18ROBxdPHp0Z/7bQ9DlUzw9YyoPiiO5D3LZHyWxfpexFwPb0s11zuH+0cmQs/T2Vw1x2PHYxxyOB4EzohQlpRtsMKDZ8lSfSnRSZaizOReXCPPBzNq1eeaLEVN2+DLTfUJ68B5yVKaD+vDbU+wf9g+hTmFPUOWBV7zHxFCEbI8puW1xrh8sB4Rigj5Mo6e2LW+q13pN74OH7SeRjTX4ztzivtsC+Ny8fw5c423Ka1vF8UMukDC871Omoc5OOwzLj1xDOoaAx7zAYPjY8Q3psSP8ffg7pkzYn/r0XyJSdyiv6gyOMf4AMLkTDxLqXr0v6KYcjAwZY21/kqWCp8lZVwRobZpOQBfol81j5uOS0O/8WWmrIOOPFbw61ISfj2ieiXjxg1Ldb7147ZlLqWoZMJnqiH2xWUde47LEi8M3L9nzx4OPVbUtV3FUTK1K19GVlnss9b7HN9VoAEAIkKmYWD3T9lD9NYpAAVeW3zIfAz488bmpphFCZUsSuaCAnoz+c8neK59ZoYPW36XLEn+mmqbvV9EaMAutolt2OBrEVHHDTtaaEneD/vZ2jCmT1f9GCYioDdnzrYyEy6lCGr6Pd+6iAi5HpBj8BrIfUTUuPMz/IAsHrdPl1JUkLMnt5qecQrYeWuDoQAAEABJREFUGb7jcceJ89CutYaKT1LVn6w2iRvPmzPm58+B+dm1KtiisX0mnfxDsYjYkVCaYwMfni50qnpZl4AsYHYJ7tbQq0A7XwFNl3q7A1PvQWA9iHFxcSsX4+aWzwLY34ZzjRQLOQC0fNZN08J/SVk3HrTuP3Pp5boDa9Mqh3j7OUS71QUXLHJegnbnk1nUZEOhxr6p1MizuWPEOBKbbbG2Wde2zxqHpgcPnqV73vOe+ob7fIMCPPYRN5Yny1UXPboSvM2JY+/ZXIoCtgYZX46J/21oRP8TdO1fefesZ6WkBva109m2Km3urXOvte4vtj1lTm7wvxzyOr6gP2qLw2KvR44vMxHwPdvxEcGL/XmbdXSJs6YV9q6FONkmT9ieW+zJ9nB4uoc1289mCd2mLfDAeoMhSonK1x4OKH1etIIOlpeJ3W4CzIgGxNkD1gF2RKamFNbEIOZSPlTcx35h3+p63RMsk1+7pq3zZvAzI09N4WMOr+KasBdtJy3+N6k5yAf/q9CLCHnfCwg6DNaOufxnYfbw8qM0TW0nMpdIRYacB41rwl7f/hERsv4iQrbtpJ1UHJZDSl1z3XX1x45bxL3zgvOn+duu/E3ly/gDGvY526f2BfTAaV0aV0cMWd9t16rtOgW89MTvSPFfgfAaahyHeNnuZ6urr7lGhw8flm0agWejvxhpgNy2aNtWwX9oV8aBipWRarCf/dH4VlZXqmyGGQCYTDr0sSYANcZYYZu2aO++ffJlGOvCMri2fiyTfcFzTNN/VcN1D77Tp0/jr5s1J9rnnDvNr/HMsB0bGxnWvrG+Dl2IzImBgdwphDI/S+yVtvDrbXJtgZema7UG7B7O2vynag7wbNl2nQzvQ/Y5/rCKXNX+wEUU1otVoUaeFU/hbwP+MKXMdYizsmuvv07/+i+f1Fe+cqUu/cKlOsGe5AwvG8zXPtaaA/v2aw0/MoIJfruEnc4/9zz5zx/u9cE6frIE/XVyxVkc6vsMcB/xYL47eF3heWGT55F1cK3Cj/c81x86pC9f+RUdYi981H8m+tprZNlGbD5BXsdfjz2zpM6gwyXo+scniU50C195C9P/qpIvKHyJh9hCQrcBSilKAtfOMOdBoO06OTF0k1YRqfXVNTn5dRhoD8mqbVsicawPxh2wDcHm+RMCy8m9bTsVcK/wxqgBtx3EG/htEul+3ratrq5qjSS7hcM4yBxgESE75DaLiRPucRx0i7YVMWUTUzLrWzM7mYsXZgea5/qt0tEjRziQBi+4exYW35v3ngWjaVpZRm8kl5G7gX/L4PHZdC7zMBDIro03S1FESHx6Nh3eyA8aVdhYGKYwLt+3ydyBRNYq0JMTEFMUEYwKmo2ypHwFXxH0Q6dk4Q58jAURO7JgeZFrMskvoSaSt1770PkeHSNw5shgWTe3Nmqi8Waqx06ZxrpYYLzJcpICsVwHY5YxM9ViH/OtgBfoT0kyNUEh20AictsLac/CDvOyLqwHcQHO28AphzIndO311+vUmQ2ppGbwZB95zGMerZe//CV60hOfoIsuurN+7gP/U898/uv01p/9oD7z2Uvr5k+K+rH+Er50s8vcmzcXAefa9BWes1Okqk+UTfeiLzPl4r6RJBJBv+HMMHX9GDmNiKgbaSMZSbojMPbTgTZDiJMqpWiJpOTFezKZsOD0st8ZFhT1EwENl3r3b7/MA2jpDC3+E7Ukw7to56pAsSOQ+2jLxcy6LIYWLY8v7t2KMBz3HgSPbRcR+F+njths2w45GkXswDHJoL5z4ZaPe6j+P33ADyKrTDfNvWmS+1wSWg0bjFLypsHdlnG4cA8Y36q4rCvPFZdr69jzX/OKZ+v1Fz9P59/6HH3n45+hV77z5+Vf3RI1ighFBjOk8H8R+Okg23/AF8VlPFTu0khcVRvv+EbCX+dcBa8N+cC6cl5ynVnkmFnMHdkEz7Vv77rOP+d83eE2F6phTkQo8Tn7hmvr3pp07XvT3sUREXWO+0sp2KTI46JfXBGhA3v36xu//pv0vl/5nxWveTF8QMNwESHxMQ0vlFM2g26LyypdtAHwPYCBbiJSEVELX8riexdpzobB/r1MTrYMnXMgcrW1bit/3jhlKcqEXywfEbUtrojgG3X7G+K+bckrLTgKc1xMMyKYkzSj4jyLfH/y1AllKbJs1qVhs0ADQQaKdTNgr1CQ46c6deoUdj9da+ehPWxivcnqyZOHbriBjcy/VNzeLF3KwbsP10+ymTHf2r0qj2AMKSiqFzwhl5umCWmaY7W9fcV/V2+TDe6iP+S86OIxw7sW891mInij2jniRgKqOoysNo+ImntLSfqB4SMXJkfQoEx5MHXuNR1YBrsU2FJcA75r/SiA5d6Dpu3bOXnb4+bHo8s8uLSsT+53Xx0DYURAm3VK9CKYN8NN18hutgVtujWQBw0/7KwHJbPyX8DnmFlh07dMbmzxFfPgPvuQ+1w3wJXE5gpiZ1AEbYphYcGVgvtd3k3LtjRtDMlnVITn9tpij+CHE8sRETWv+QEGIAFUcWUp8NdowGdG3XQZfwWgC1ElFBPQdcMPKz0xYBj3Bfwu2gGeQYnOX/+8Z+jMqZP68IffD7mxbuhtlwgQKaBZeBi5Xs9//k/oii99Xk//kR/URz/6+7riissr2QBG9RoX9yHVqdxFBDSSEvQlZXFvnQ7Y+X73e6DudOe761HPf5kWsif0UvVCmIFifjOz8qsQuLL+q4D//lv/S9/3E8/V9V86pPZk6Eee+xIdO3mqTvXXz77yp7Q2tnrfiz5Q55QsgiXa4WFkpXKT0uNXI/4AOTr9odPE3Kxl5HuEh7HOuwlO2uXRAyMDQEDG33WKIgKaqUc89wf1hWtaXXX9HH/p2Quu1b2kIMU0+Xr1E5d1xdVX6Q/+4q9kfBfd9tb6+rveSb/9G78lPyj07PGu+PKX5V9/OTfwxEOuvp0G4rfL1Gw+1cC6MJvPoDEqIrTFw6p9vGs7+uaybRmpPFluyEM6uEc/Evpv1LGnNbz17oN0+2LXdDzAp/wc6rGCP/bETkTK8c9UQU4j/lnYB0/ZvwY8bXLglgr4GuR8bjjzUws+MLqDEkJn3A+0rce2aeX5JcEPLcO5fzAcxf5T7z3HMrO/m7F33ublkHGtkRs6+Ljvfb5e3/rAB+rQDYf0tre8Q3u6Ti//8cfp4mc/hTzVKiPQC1gxgmWyzK6N37oK5At46okjxxNNWTYfHnufbR7gXJkhP7zu5dCkY1+yxp58gC/Dd11bbd2xx/K9Ks1e1k2P70WE5tTGlVnAlfDWsbdfq20/hJtGRMj+1rTWTamH9OKKTAkmXUekbI8Bfw54cllCF85nTK97afPhHJZ0RDAR2X2Q2bRN1UXlAZ3b38yT13uX2t6RKaHJTPlZpwBrXRlGXBHwiR8YhlsNtK0zt82fZXHbc4zT7YhQRLgp92dT5PmeZ79xXx3kq2kaWV9V/+Ce7eT0ihdHiQg8RDJfA/4REbI/iV7Tc7HebU/X28SI6dheHhvQh+eZvsfdB1m5DhoeM7zHC7y49hz3RSxou912C//yHPMyYT2xHdwupZHzYGZUuU2bFroiApABMgq+emKsxS405Xm2nf3LslgnLl6zRuuBFzDm0XueFh+xPjzfMF5jfO810zbz/YAtO+LBz1EN+t63bx8+vK7IxA96DfjQSHGsGof1Zd1b5soLc0vJ6tv2H/NouG3HYPguqg1NY2lpmT17K1WpVGNoRj4T1wjv1nPPXsclok6W25U+NtzgudkxtzOdWVJCu5RCO2osZZaqUzqqrQbka8gjA/asKt3Ba93hChL3hrGtRmDENcLLiMzmh1vNyaWhqLpP9LKIrYpN9gP7vKfaR1UvQ4cE7pEBF+Ma4GVec8hU1q/90Xr0mP3XOXsbP3TbcyJCJVPGY17n6MrzxBURCmrQ8/1/+BjAQ7u12y7MdVUlMAIa9otFwXe597jBInbud/rMh8d2S5ZUKUURQUml+a2Do6zzu9/9bvqaC++oe93z3qwdLaXRpF2S5RjCVhiFl2EracYaxqSKT1lU8F/j8DnEFVdcUdcx+35LvAWL0FEOSCf4X9d26vH7btLKtpiCp2SCfFQSW6scGA7YMxTyQVvAX2Bjn7mcYb9Q2qKI5BVyaInnhII82/ivbWU7tG2rObk5S9Ec/3ReXxxqrmvCAWFhrn1bQlf4aUefz306Yr+DP9Nuyft+MRclWKNnrK8TGc4HiCusEyP8bXNoOmKPSTdBHyicdo1ravuZD34LOWNKrvM5ke8tn/0nYlREEIetHIcli8z3Enk/JNWCzG02WuZlTgee1eWVSsdrUAAxQMf51LTMS2lKjb8pe4ol9GKZ/exxmjgccYQ5/jjlPMb0R2iPyN4jx0i+kq9R6vH3oJ2lVFo0edbZ1jb73UBvgOjY8RM3vjT23wH3s8jM+s6sc+xT5snF+okAI7z6gNnNDvvYb/wr6IP7D4J/xssayfCb7Aem7AvmO7xFhPr5UG1ge/hlwTYxd4qDWP9AKQt8ItsSebrajnn21bbrsFknGFJkuKr4m7ZBpLGuwwP6BUARWcekkHlflFJ9x/nM9Kbsjdw/w582eUkTEdVe7suScs5yHpi0LXuAVeQZKEQKuj2580OhGXIN6FvQ6au+CvMazp5m6tH7AO8NuJxXxLWPfckEP6Qp08hSyMGzOiciyPtr2s8LMctu3ZiHJeBXllfhrcG38EvOyux7tptNsM3z+Qb7uxM8u95w5DDb0UFX8fLimmuv1Qn4PHXyJLwMMp8jvBZomv4W8aWhV0aSDzp5b7uEju2zid3N+9raCi9jpuSM0Ax9rRInX7nySva+RzVHD8eh6R/J+sex1x8+BA3x/HwG284l5NmzvlcTcPbAev0KhVaWVmwi3dJX3tIMfDXpDwSCfxHUkKhHvMSGc9uOb8exU2xsbCoitG/fXin4UJwUlknWDjjDGo83KX57uUyyOrPzT9GbncQ04OBTkuGcgD5x/KTsuIZxAjpAIti7d1917tOnT+Ho27KzeUNmJ+wJGL+5XGZTMsOJHez+p1Mz8LnPb2fblqAnAL0pciC4II7mBK0fviYTxknWzgYlExpe2AXNIl8FPktJDegjkXUkAEYQJLA9mwE75oTFot6TTD3H49aHa/8CvRAwI/PHnbkiYMy7dWC6bpsfJ+QR3MHkAH9B9z18jujIGxhztE5ANeA7gM5dO/GYB881zBaJEDKQgGdwTQm6gKnax7wBXObVQdrTZggWmA2s+bRMicxZigb6FMzOqDAVltuBRo88TvD+n3NssOjNIbDNJmsLfv1Pmm5gYfeflznKwuDFYY5ubn2b2+pHf/RResXLX6pHPfJR6sdO7/6Fj+gFL32z3vme/67LvvgVmb85doVEpen7cRhhA8KjNEAnIuo93wZbFHgNt/gCTFTALuRyt2UL9O72jQVAPiwV4IXmgD0DWSNCfCghmNCInmwXz8Pfg34AABAASURBVDMe667FZ9y2Lt3v4gRlOc1zvzNnF7+EDsVVO+Brp0m1+MB/bfz7mk64qHwIHJXZXRj92ytih8ZuN/f2IyZrQIdzbGM57HeOiwUXC2D3u9Q7eORTm7tfvv/3Rca/A+CxneZ/WA3wzIcpVZp/C7PTZRw7Td3Iyw5kRChou/+2tz5fr3vlc/XC5z1Jf//pz+r7nvoC/fxHfltZHCGGkhI7VvlCqnILLWCTCYth27QyMrcb2hNyQNs2KllYJFtKp8YxkMkkUUZBnrVu4EYq0Onx59tdcJ6uPXStSgIXgmbWdoWFln3AsC4RUcfNv0tEgDPky/w5TgfmLHok57mI0CP/yyOUZaK//ddPw1OjRK5d3ux7zhFZSnUL69j44NYVOoR1t8JfUiT8kVMgXNsJrpvzFrEANH9JuwHW4yWRD+N5dPc+03eql/FKIdcRqcwi89WSd127eEwRKvC623Zt2VeXJ/LlHO61YqGLHuZHTcnrznEes3zODd4Quvb96ImUvXv2aUref/jDHqbllSVtz7Zl/A329S8bB/z/zMZpswD0zT4VQdARjAW1FPwHceSIWlr04E1I13XyhsSKNe0IEVcD/tXTNSoi2CjBt8Q86yFqH7e1PyIqXNnxrYjFvcdr4d529+Y/IqWQrI+TJ08g27TOzUx0mHLtYn26du6xvlU9gang8vpgW46SSqZ8aPA1d7xjxeN+68djEeZjMLmKd3trU9ey+dvLQQJT1XZtnRMVYkHB8wb8der1hfmG83DJAg4g6TNfLl7fcJ+qK8+pawz+YxwuIEeHczgfZfkdW94D2De8HzCvCxwjcDMVfGjO5jggGmHeR1CMsk1kJiTNyeeOP/dFpCKzzvOcgTXE/hQR8n/m0XzZ15ha4azLZR4gTGvAd9wPg/7op5/7E/rbv/1LDtQP1YcgyzMCYzx/+qd/qIsvfrEOrLb6zXe/UT/wHd+qs/as6p3veCP5o1cgt3FZpgi3XNxwkUxrQK8edxEUM4safNA6eNrTflLKTu/5ld9g4ijLYXiXBGEip+cZ1rb51Oe+oKe98g36uV/+LT324IP1wW94tt77dU/TsUMn9dzXvEn+c1ItuP1r/dc89+m67nNX63d/4Q9U9YWfRqA3aohVH7ZtIgJ9w9kOnyVTppsZigiDKvxfSL71WDDmcXGZvwF9IRp3u58RnPYGfADY+37HfTQuH9Av/gH9gMzJtxEgpK2d6tbnNPq2r5/p537tN3SKl/sRoec87lGaMP9zn7lESzw4z9iTHDt2lJywIu9n/a8klyedtqdbGuG/Z010PnGOGri3nh03fqBu0HuEiY3EQMfhgmS9ZISmHFaEGnQyV1NaOTcssSfw/Al123bq2omS/ya028KaUhr62sp+4MMDOrBegh7DWh8jD2e9H3aQt4FOERf+al6DZo/fo3lFSSWlKe4dFVQRoWzwdfpcZ2b1m9Psuf3PmKfsDV22edgL9jpnHzzA8/egO114kR70rQ/Sve55L330T/9Uj3/ck/QPH/9bPfIhD9Y7X/Z83esud1JH7rPcA4E8oKcB3gdq82qZPW4bmWaHfldX1+pDb0TAG/4iVV5qXGEX/yhnwlo84wF4RD73d20HlBTw7X9tNEIrS6k5cItDgF1apuHiB++I2MHbyP4+ZQ0Ql2Ed/6Co/QVbmk/TiQj5vmSy1reUpvK4ystCw0SE5ImSHBt+jvC9uxnA5r3m+M1AjjF8KUn3WO1Rkn03epmSF81/h95KZsXfto0K8ozo3vMigpwwgGtWSw++iFTbdXaFSidzId8UPflQzHyMO7o3/RFa4nL+9/OWD9rgHjD7RJLzVyjLVUcj8wRN88AU7cKZWNJvfms/7UQm29q5rccXXWyDDQ46pqzJhfHM1LzvFzKhL+s74L9pWoHCaDXAn+F79GV6FX8G48G48/lcbdsqs1Q7tV0Hr8wHxvk3oRERjLss9GicfsYb8RtxRUSVd4QHmpUfzyulyDLXWCbHedx2c79CMuyATiKi2sE2m/IsA2OVb9tjhqyWy+3VtbWqy9IUrfAsW0pDXLTyoZp91vMyC3lilA/TIkJ+HjPNiFSBn8KcAfuLa3TxF/XiQ55BF6Y1oLdE9ga+I0IRQa6fVl2BvfInhTpiqIGfETk8z7Tm2MuyoA78EijmliyqvggPTKvzZ/iU+Sm1L/C3QY5JPyObvrTLHPSxRwQ1xXrMkpUX48rMis/91sOAXdp2kRtn6E9cHpuRM30/Ml4y5XmmsMVBos8Nqv+So1z716/bxPx0J57No3mynCOCuZZrECQ8RUTl1jgj4Zwxz4kwzzAQNxW6ZL7li/m68UaL6+awix4j3G1R7wJIEW5jEeiJq/JmTire+iUBAoTCjNEWxXBBIzJ0nAPsGfZeW1nVDbzgvPqqa3T8+HEdOnS46tVwQiaStRJ6LfYumdWezk+W0z7Z4Dv2F+eAY8eOAZsqmdrPoeFS02mYkbc4WPe6NnDeYj/xntA687yI4OB1G5pj9e8wfz6UlmhJLeccBf/13RnW2xMnTmkLG9lnRnzOvCwtLctlht1sr23i6RRnN0dZgw9xwLe1tQGuQW1JzDcn7npt+BwpixwrgwT9vh6AjujkzJkz8hnKKnhvf9vbaY2zpQm+tbayrElXDK19+/bo4MH9rMNi3paEfzWsg/6l8LUcZHasx0I2m6jrWrUNLwPYF/ToYEqe7tpGCSax7q4tr2qVYv5txpIp68ay2CcVKR+Ye575De4n4C+laI4O5uRw54sxRDz1sDIqS1EDjRG+nEMcXwHeEYayKbL+jL9ko4E+53VxBWWFPeik7eRcOEWnTQevWepfafAhsnXr5yOXBCdT4GO2Q3uQwOe+AdoD7aYkeiq8aNvCL/bp4L792sSWI/kjFYooCkmlNGraVhOepfbyHLCPQ2Ux4hfjM3zohuuv1+6/Xpg7t0dU+BE6Bf4sj9cO69B5aSQrTjpye2kVGSroROAzfEaoNS1easBiXQdgvMJ4zhL7iRl2whXriw/D+wWI+d2GF89p0JHliwijVcucJXR3AN7bqvsRGp26pqn/wrdB79aff1CwsXEGTlTpwaaE33XgM92NU4yhG8eM53idLdnAx7Kcp/wnXRp0dT36uPTSy3QN/ta2k+rTN+DvDTL3zN+Lnv3DgrabyKVD1qPHj8svLb74pS/pH//5n+Qzs02evdq2JdfP5Pxnej47beBny3mS/Nh1HT6zhIMN9YXbwj+WdcG552l5eaXmhTUO2s86cFA3XH9In/nsZ6s/NOD1If8p9oPmyXkiIjRgM6+RBTlSwv85tEffBV9ZJu7oukU/5ukWZeCrSdyJYMCDt3mbUjKJ17EaMEyU+PV4i+Gm27P6UL5xZlMnWTAiQkePHK2/NJzg6HZE//rwDM68jaMMGNUB4OAcicKeBwtvyvfs2SP/emHOYiDc/gzJ1/MOHToiB7f/xx8JH8dPHJeTb++kyMZnEcSSx+ZeyAn6LIVEsgm+VS2xERmgcfVVV+kAjrfBRvHo0aM48lS+GgKvQ47CHOPypvr4seMMRQ14P5y53w9sdsSeIHRijCA5NK0iFnAKVR7szG3XLtrgHtGh54FQptGYFotAIdALjr3YeBDbyCOQZCSOj2bQk+k6uYo+J0InSfeN8LC+vk7CWFcBx5z7Mzw8bZF0epL9lA1UhZNqgA3w4EUaI6ryAF9C924v6JveCN1BTpC1mD4bwjkPdi5++2rZjWsGDVSqHrwDPI87xX3+FfsQoU0SwhYLw2mS+MlTJ9D3rOrT8ws6uP2Ft9djH/sYvfa1F+uRj3qUrrzmiN727g/VX7r/3Ac+om38ChYVEbUgyo31SOIy79atYSyXx8edr6CuMrDoDcByW/UwIpP163H3ubgNCdl/Kk50OdgWIBtpWz/GMVpW9NHs2NyL4Rz8vs8s8JayTe0bDfpNfNWyjtC3X26z4bBNtEOwVmZgt5gJt13fWOjYacMON6NMc4aPc1M/XtA9NsCrE6dp+L7SgeeFboJqQFUj8+ccMkyxx5Q+vMAwYIqAIxfadf5Ovdvm9t98rI9awAqWfzP2/7gB9Q6xfzcEdo/t9C6aoQjz67HYGdmp6HfLspr21937bvrAe1+n7/2eB+l/fezj+vbHPl1f/MqV2HIxzzlmhg8W7DFhk2j9OL4jo9JYoBthDVog9j0jNUZKFiUdHgGiwiuQdEdfxnnH291Wtq/7GXIFFlHDP/YomYwPsj+Iy4uZf4lr/yqZcj70Yu8cY1qFHARY/cyJuwF/61iYv+W+36KXvOU9lS9vEi37gF+5Hql7/NUlAnowbBYXY4MZlu+tC9P1fOdtl67t5I3MZNLJC6oPGtxvftu2qXyUTEWEgrptW3holKXIeaxFr6YTkUry0CI/SLBU/zXLKdaEP//7f9LbfulX9LRX/Yz+y48/V/d/xOMpT9D9f4j6Bx+nBz3mafr9j/09eEvdaJtPx9wWG/gpD2nb5BH7u9uOqUL8tR0bQPL6hM2K1xLrbu/6nhrjhvcvDfoB2UO8sZ9Vfx+I/c3NDS3iP9QaDzm4Qc6W4l/VeP3xQ7PXolU2KrXw8NNBa5lDGD+UWE/moyoVXUeE+FRd+cvxF7Hos96lAHSsh04T8ESwXjhP4x8DRVyWb3eea/f32H5Onp0T64Hu3Vdrck5EMivkPuvKPmD55sDbBraJi+HbrpP5zVD9Z4r+J6ARoYhYRC5Mej6igK+nDLL9DvGQd/LECehI1pk3k/ZP4wp6XexPNCv+iJD/Mz+GcYkIhkPmMxjNUhTIklnQiShjXRPmOzKZTo01mA2K/bBksu9Y2Dsiqo/4pbtpe94c/fTEyo04oThYgJ3a/Vmgy9wBWT3Hcec8YNsn+OlWRMhtKbSgW+q926oXcgAImL7hnnfXHS44R695zYtV8KGWuGCa3vbW1+kjv/aLeti3PkBvfdGz3aWI0Ftf/FxdffWX9Qd/+LvILCV9SE/bWhcwLlH9t0cXtp12roiofCx4k+yDT3jiM+qfkPGvVGBJ5tHj3itYH56/yV7rJ9/4Tj3ndW/V1rVb+r1vfoW+/Zx7VVwt/v573/pKfeGLV+p5P/2WGh/Gc487XaSfevKj9fFf/yt99u8+x0PrvNrOjtIiY4cvmeORWJIveHNlvbqOSJmPYn2jV98LGMMP+Hq/k6cG7DOAw7b2PNN2AdS3lKBIr/ufr9AVR5b18U/Ntc0+1LJ5IBTobqCMeuz3LOvwscP6X3/2MQ/VB/FHP+y79dlPfUp+uN9i3V1dW9d1118nx/Ftb3tbXXThhYrIOt/x4hxi3A0yuu1fHTlWLbORTnnosOwt+c62M6yL5bTPzok7y53s64QQhrHMnm/bjAjXonP/6kgKtdAxfNO1irAsI3rulRnkwaz+EeF+0S+FiBeMMIDH8yLQQGa1e8kCvoZ2qXPnrHfbm1vaYv+8hc7Me8sa4n2hfWs+n2qCz07xj3vc9S6ezaN5AAAQAElEQVT6hnvfW5/613/WDBn/95/9b/36r/1PTdTr5179U/qB73ywllk3A77mxNmADRPa1gPKg8+iDhkEb5vsP+fkLMsqON4ib58gf5zmoKTgD96Hi8vrsPNqNyEvRSooU3ju4NG6jwjwJvzM5PmnTp9Wb7olVelCq8EOXdchc4NfbJPj5zUvyBfzK5+ZAlTOR85vp8Ezt53gxTZr2062Q8migIeSWWHNp3UREWqAFUgiAswjtlj4XIEX8+A1akDmeY1ZVb4dH3N0NYfWiI9HhBLcmaGIkC/fG8duXaBjfObV+3TfG9L2wuR1vg92Hfv2AdPcwn714BJaEUEenZE/4I/Yyix1vfFaZryWoUAjM5GhV8DLWOXKypPbCxnGqtNSEjaRBOIli6Y8T3j/GmaKeV4LGIJejxsMtS51jrBVjx6n0FnMt+0sR2QqS1GCZIa9q6xQmeJ3/nHUBmuzcXqvTLeC/2xHr4MjA6U07gbvoEXun0N75L5HvLH6geFH5GcAv12qsjT4un3UenBMmxfnfvNhvCM2GsFvOh4zDvtmgVffm89t9iJe9yNC7vf+wL7DLaRGYqCrRXQgtUApX8brYhmNJ9FB7edrAMgx6fHBPNNXkHGkf8Dfd2mbF/+Kt+DzI3yarktEYAlTE2RDxme7ZBZ5/i6MuBK6neMF/K5b9j7uM5z1431UC34UWXF1xGIBT0QqMlTQRUR4WFLIfLiIy7VLpGETmAVPvXM9sdEjj5gL6xIoGmibN3FZ/h7/9fwBAM90keEtHX2AaQ6MD6Cm+I3HzXsDvyvszdY5A3DbOEEPfSG/oaTcwWN8EamIEGj9MVrqsZbaWXv4YmooaCw+5m3R2vn2kPmieMxFFd4DtDIq3YhQoBNxRdA2jOdg66Cv6hRY2+Dj//hJ+c/ffNd3PkQPfeh/0YUX3qH+WvbY8ePVr81lMqd+jKPqdJT3rKY/9DNiopdzgn0FEYjBGQd6HVNC2+SKgwcOcF6wRlys1Ly3yfrAIHBz9Rw4B/wV/MO6XOJwLSJUsFWWIj+vB/XG6Q2d4Ixnm5gt3NsOjgscQtahefH8ARntQ0uc/3jdjggN8OwfRSZ2mw9zzmfOaLo1rTxHBDz0algXS6Y69slt21SZVpaXZPzOGcd5ebBFHp+xrhXjw/b79+5hLvlmnKuUrOc9DThGcrKfZ9Y4JzGuDc6f7D/2S9gT2Ugizlrm1LoppN5Bc/aS0+m2kv4GHryOWR7njH1+YQFvPsxsqdu204RnkLbpNEeHW/jn9nSuLfb3Xn+No4AX1VY/mzLuPGecPXQ2OYsa4cFt54cZedY6NL8tuh+In4iF7jxnwlrs55D1/Xvlg+/l1TVZFp+5zMB38uRJzt1OYgspImoZJdQ3KpA45LbQU9EMGQfmJLraZq0uiZ1L0r9V933byNDDm9cY29Fy+Bft+/btk/98yrnnn699HB6XbBQRmuITPlvLTLmEotbWp+lYLgE3gBO3l2vLiWL8Yf529VPjEdcSPui9TIO/dOQuIeiRQ4fkP12TxoP9TadpC9ACdUAv6v+j4Bjne4d5YbXBgfIcP+i6VhNwjNAupeB7m8g5rXvFc885W3vZHzp3Bocprpu2U0GutunkczbzYn7P4P+CW8irlKx/SeLyyy/XFZd/SWd4mdTA6wz7f5mD82s4cAdUI3y73/r0n3JZx4dWeLYkjCV0pQw1bcv5/qCrr71ac2JjYNB/GquAb4N91RZnYZsbW+rga+/6PuJ3yWzIPyA7ecovu6ZaQV8t/B7kjPMAdmlLa9RyDHTdRM4NM3zU8bCPXDDAXIsPHyWmjh07wfPJ1dhgqr3MNczBg2fp7LPPqXlIt/CV/z/R//+TST1v/CICB0ZM6jNsmF3owOcHBXIkTrK6vqqIkP++khOGg7EhuXiTZ+O6eGNihx01yptFb8qZroZkEhF1/oBD9izOWYrWcHzD+96bIz/0n+HA1vD+u+y3vvVtgFnTaZzbTiQc0/MnJOWSqa5r5c28x5OAuPWtL5CT99VXX01AnNZuwlpiIThNMG6TaGBCPUG5BA4nsyl9G2z+7PQRUZP+QOLzJt21YZ08BoLXXp/QdRmQYc7GwP2GMV63XUYBCfyArKGsOFt4TfBHBoFEcJREHMIAmL5u1kORpcrTtp02WSD3sMBccMEFuuCCW+nKK6/WDL6N04HjpDv3vUTi2iahzMEndN2oI9kM0GdIYFXJlPUz40BL9JjfiJCTa09QBjy5PyI1wI/5nyOb5VZo57JVRzbYg+Yk7t7yQ78Hfk5t2G2Sz7FTJ3X46BFdf8MNtRYI0vSR7aKLLtTzn/ccveylL9Z3fff36LobTuq5L/oZveAlb9Qf/clf6dCRY/Jl+q5djBcUcrl5v+BfXBGhUgq3UYtpRWBHbGibev4Af/JlBIy5z7eGde3SVBzYDR+bYw8vuPOqA3RaxwL9GsGoEZn9QsZ289yIUNOi90mnCUnNuIw7PPgfFGMRdG4qNwHVedihbVt5g+UR28s0e2w67Bbmu38Or8ZnG8zh1zYegSEE5drwlsVt4zKsmBvcmJbbNP/Dj2HQCB/P8l1UX/4Pgd1pMOqditb/5QM6w7n8X6AEWB22zR71iO/Vz7795XrgN329nvP6t+nxL3qNrrrukCyH9WXZe3RgfzBe68dF2MdIjMNFCtRjCC0uiBgkgsaihzgY9L//9hP64pVX6du+8RtY7DaIl9nOqFWymN9gpwjjW/T51xCmP2Gz5AfXQ4cPs2k9qS02jUEctJ19ZElLLJi+N0LMUXPS9z/k++UF9rc/+hcSOFWvUVmKOnwrAj9jUTZ+ye2ihvssRV6sC7Xfii+R76wPbyacC5iGmcGTpdb2Fc+3b2x5o0Us+4XZFddcq3+95Av6+D9/Un/xD/+k//Xnf6W3/uIv61mvfbMe8ewX84LjafrmRz1JD3r00/Sgxzxd3/64Z+ghT3iufuCZL9U7PvRb+udLrlI72a973f0b9NDv+D499hGP0/Of+pN67Yter7e88q36hTf/gn72de+2omSbmWfzZ9/0erG6c8i9Qu1x8+ccleSniMRmYtO0rpD0T//4j8qSbFxGishLC/kY0umN08COaruWfLrCGrKuddYav/23fqrOMqsuvGn0erd4wJvi3wP8SctsrCMWMOIyn82N65hqnCf6lMzNwhcgWu1ovkffSLLuI4I6wDviVwtY++opNk/+Rbd58HpSwJeZmrMmO9a9fm5tbXJAus18SaBwjPuwgKYiohb7uGM85Ct0khzszbhxhVKLfuguGtq9IkIXnH+uSqYGNrTbrIX22UqDnGk57CuJ/u1LdR5oDDsi39y5B+cdyIcea/BFE6t0we15c+JxgSOrbgJcQ50zEE/zaoOW3Am4USgiqk/7ICzEf8Abn32EacCMiqA/JOOKyAovLtMyL4NzPzmwITY78rHXcoahP5dlnPGwMHgcfksp8CBFBBvbFlxFGIoiQUJvfuGzdPToIf3JH/++rr/uOv3kC56qyy75tN718ufryT/8cPlyzhlh7pyD+/WwBz9Qv/3bH9Hx40fBOzIMFsYsAzeVB9OGnG9Va8AiAvhBtvmIbm3ju939njpw8Fy971d/s8J6nv0mItgszzh0/kv9yPNerks//WVdfKcf0Qfu/0yZl0BnbdsxJ+Q577/fs/T5S76sN/78L9V7y/fN9/lPesRDvl2/8JJf1DWXXwesVP0Ie3lOh+4isvYjgSIX7doBf5YXsRThUTDiAwu7jnJNzwJUAfSiaVAX30Us5rkt2t/2ow/Rr/95gYcRG23V6QM+aV5cMkb90IOLfvX3/xhw5kL8Qff7et0O//37v/kHHgoPyH9b8/Ofv0Sf+MQ/YMdG556Hb4M7XeDfuvPa7D2f9wTL5Mkp+W+KP9jf7At+yHdteduuq3g8bh4sSfVl9GKc5r3Cwk5hL2w/LiXlOEjoBXC+l3+ZsGPjCLDAe0/OpUs3XuDox15Zss5vmlaFAxGcgr6i4rYWl3mZE3sRIfu27Wa7T8kVI3Er8Iweh07J4EHqLN2Blw6W9TnPerY+/U+f0NMf+XC991Uv0p71Nfy+kfNNz75uxiGA4MU0zN8EHfl+PuvNirxf38Ohhvf7M/aTI3EkrojQHNo9hVu1xJZ5CyY3tK1r53XA1KFXPyu01cdCrp3/SymKiMrLhPzr/Y/xBAjND5Uyi0THHF7N85xcafvQxVjKl2OnRX/dpKMvKKmBnGDe+h29u1126C18eUQ+F3HBA3AyIRB73LLakavc0HS+NU+Jfm2LOXGTCX2U5n7EMHgt7o8IRUTlxbDGZ/oeE9eIr0cE8KPs9yO2Y4Kcd2fYZIuXKl4nZui84GsNOdN6LeiWaWAQ4CmoyHhH4nGbg2PnO/NjfPYRtwWViJCAzizKstCpaSUyRCQ4mh19sB5qcZlv63xkvvXntnEZ9wj/paSS+SO8z+0H0Aju3VfrkuSt6SLHAW985sfwJQs0C4RGDfBu/N5jd/jIiI95H2D53W85bOOBftMZoCdZd+KKiqcgk8czUxGWVeSWntyyrTmxYR9s24592FLl2bB+DnRx2zzJ185c47Ovucs4rfuIqDqSotKMCPFZ8I/8xjOfzaE3r3Aea5pWE/xyl4eOWLCv2r4jcjtOvH8baHst2LWf5R6Q17QHdFeKdbmtSlCqMviZ1r5h3Zh/05mw/hV0MeXwz/QBrbz0xI+wo+8DH3asjr5Hl4ZzX0RUWUzXQxXWX8C4KpnyfsG3CWxyHxEKBiNCPXquc7mvHwbMV23zFUC2+K91YD5XlpfZr62xX1vTOs++frZ3f2YArcr3QFxm4id0RYQioo6FAoDa3Pka6aGPu4hUxKLN7b+Dc78LIyPl5p+d7n/T5T5whaJ231ye2rGjKMvtYj3PyQ2G+xf21hNs/7d/93f6oz/6I13C/TbPBcucRfT4izEabsS+A/nKa5T//EtCz/lmyjqFEhQRsk72798n51H/UMJnIUePHdcGB3bGNSVHneLMY4YN+inrCjor+IFtbH7s+z7AO8XB9LHjxzhj2ah5FxdTg092+I1FsUrqPIxsvG6bVkRUn58sLXLsXg4Wncctn31pify9vTWDz6b+K7MNzjO2WWvn5gci5stnPT1rY9tNqk0acppxWx/LK0taQS+RoRFdFOgJHly8hpeSsAd3xEnLi+9zzj6rrivr7PO7tpNjyOuH8ViWzJTpmY+26yq9gbkDvFgnptt2rZqGvEffNi8tHEcmW2OSOS362+DQPEsubFCK5sRRKJQAFu6to0zzPBI7PTxKi3Uv5DHLZjgxYtpzcntG8txhWOTBtYdgFBw+hN1AZzccPaZrDx3WJvtz/wmZLWpBc0QfplUaJkHfmXpEJrCgJr4ZXyOOHDMX3f72utW552oG/3N8roVX28u8eF4g08Aey3+6x/lla7atgfnLK8sarP+21Pr0mdP4yim4l3hjwTNWowm6WV1ZWchrbAAAEABJREFUQ87V+ivpBtwDPgwAXEobZzYqP84HltU0/a8C/VJ5xO8PnnXW4l9hcH5kXbns3btPbVngNp/iGsFpXraR34fEyzwntviM+0fkNp1EDyvkEeeVVWozaltO8OcJPtm0rbxmgk5YUYY3v5lZXzyUKMTUurwWOq4+95nP6OiRw3LsLS+vqMDTQA7aRoerq2taXlpRJvoHYUFu8+Ocn0r2NZ0s2xJ7qNvc5rZaBt4voPxr88994Qv6whcv1+EjR1XaiSbgPo2eCvydOHVG/nGN/yTMqVOnK42lbklz8ojXiTl7ACFvidQe/H3f+n6dc/a5OpcD8+XlVdmvAnlOc5Z75bXX6NIvflHX8ezif51wGFn8N/ivu/56HT52VNddf0PNGSdOLn5spVvwyluQ9leddEeSs3N0GNgOGRE8AM9wkpbA3lTBeaYY9ujhI7VvD4HrYNkiEZXSVuNnKXKwO5HYIUV42dguEaGmKZRGp3EaHyDbEWcs/D5EsNOMJDbPM96OoBWXYb7MG6QjR44oInD0bQ67tmrbAWs4b76OnzixWCBICl/+8pfVw6v58JvACbIZ75xgHkkWkaGSWROyuBxg3iyWLATZrCZCO7PhE9gZjj2CF/LKTMesevoM4w1vgMPjLh4nPSoNvNtvuj4Gom8kMOiu/JMCF8FAvxNSnU+CJxuRcD0q1URBYAa8neRAxm+ktkkwMxaqGTxohJ8FKLwVTTi4g1Xk6CvuAZ2OTkxSvY8d2J6FASY0ADzwQOaHu57EMcCnF5aROUxBRxOSTan6gk1YG2X7ZClq247SGI2ywAeamc6nYAALuLaxgRfxMyT1QwT2UQ4dHMhzeG+7TntYlL/pAffXk5/8RD33Oc/Wf/7PD9If/Onf6NU//e5a/vTPPi5QSiEt5IB5PtzW7hHea5EW99T+GNabkxHZBdO19gBtPm5pty/C2HQj/sS+7rH9MvE3FkDre0RHY9XJaJQyTDBeSpFvxh1e7A899hZXRPLNBxqRtKm5k+fevJb7KRGh8MAOLiFVRMg8uXTozPRyp88b0JJFA/A99ux36Fp+69hz3Of7Xf4qH9q5jAf+K82dLlejv25WfF9tnsgALbkw92Ygi6YRUQxvQWgu+m/+7UEX+nYq0I0Gp4fPf4g30MTI4OJj8sv4+XOe8Ti94eIXKLrUE1/6mvorcMeEZfVBt/Vn2a2H/4gXw+1grNVN9/VWx0+e0qNf8Aq9+h0/o6e94nU6/+yzOSjf1Be+9IUKEBGyPs2P9awImZ5/XdqSRx1P9h3nHvcXdO3+tmk1YcH3Zs68lUSvFePia+/6Hn3tnb5W7/7wr6slH+zC2ae9uAdgGQm5qHnXm74zLM5nWFBPnz5dH2Dn+ANg6HagjDrKW+y//qd/1S//7h/qTe//b3rxW35WT3/Vz+iRz32JHvbU5+shT3wWh+ZP03c84dl6/Eterxe+6X366fd9WO/k4Py//daf6NOXXs0G4Rx9430frMf98BP18ue8Qj/9kjfoza94s9558Tv1c294nz7wlvfrl97+S7Xv5c99uZ7z5OfoyT/yJD3y+x6p73rQd+m+X3df3eE2d9DBfQc4wO52NsFLmuDXzsGWdeHbRa4xOjJKhU2NfT8ikGWwWFpdWaUO3eOe99Ld73FPclSngZeFCSwS17x1Gn2EFv9lFh6ut+T/B4jXrJFYHjGcC4hUsI1tssymzA8LiU1ss2U2Ppnww72gH+jdG3HPGf1FGcEVAZ1aJB8MRERd63btNJD3HacjNAu0Enxe+4zPG0VvKldWlpUljRE/AjufiJD56toOX2hl/7E/AYSOEn0AxM1ArrNcriFBj1gD5rUerUha1gtV/fgrsqhk0hz1e7/3e7r0ssvAJ8oo+5l92vwCIKRTKaUWtyNClq1kETMqhaZt4K9RBHxZXngCmT+UURHMzFTTtrWtnWtEf24G81wbr4uRRgTVKOvKewTL6J4A0MV5POEhwRsRighGxro+L+bsHG7QaxiXgM6IkmyPQnxJoQhjHSWFDOOinSsy2Miu6ck/+DD9/u//pl7zmp9SDlN9+E2v1IW81B/h0HaxXAKPpz37MY/UiWOH9d73voMN7Aa6ggY8zlmzrVfuAA3Z73fju7A/qnyxdlqnEWFUde4d73gX/c5HP1bvbf8p+6bLefnnl19v+vkP6XvWv16/8o0/qXvuvwN+Pq36ti/MedBO+IdF3WrpgC6+64/oj//y7/QRDqqNrGDTpzzqv+qBX3cvvfkn3q6jNxzTFns659EtDuhOkU/cdrF2zJ/nDeyj3N4t3jOY3oAtXRvm5sU68r1xSJbLRYsLW8BwbftAYXtedGZzkPeb29NtWV9z9gym6fX1O+8bOn7yiH7+136jTosIvegpj9EWD3838GL/c5d8XjccvkENefYMff610ZwHxkoR/qY8HPmF2oSXoMY35eDCOvJDm/lzMTMRdYYG+LN9C/YJ9OVa4HGOHaiFPA1jg32+2i6UWcjDW/A+aCAOenKTdZQl1bQNcdLWWFIKWHwvxL4JytgqmFvYUzfEibgiE5jGJDVnje85lOihY7zJmPeiU/Q00ufSFMdfr4TvO150B30je6x73uMe+vM/+6h+5vU/o0/83T/oQfe5l97xkufpQfe/D7w0ikjN8U3I4ZONEh6YDq+tGmLE+cDjU/ZDI3Kaptcd238Lf1noMCtsorcsRS36t99so2+Pj+gqMlRKynt29/kQ0XgL8N7PONe57Ty8f/9+ra6uVFjbKZHVOjH8DD62OXwQTFoP3r+La+Te/DqfduTMDQ6QGnBnQSeMeRyw+gkF9ull2ya4I2LRT13KAn4L3jc2N2pMRITm6P8M68qA/xs6mddCxw/16zzs9vjpAonge0YsbtfSo1vPgQWGPTPQVct6tF3z9JR4Nm8RQe7tEWsETrXeZP/sX5WaNizXfn+lYfEt2946GGwX+HKsma+OddWyDcBYZ5bFxbqyjsy3x+v6i41LKUYr04gIZUa1lfutTx+a2Q9G8G2TG7Z5DhFXz15jQLBduoaPsIwL/t0qmYoI2ZfND9M04A8DPJsXH0IUYsg8R0hz9Gg6hitZZJ69r+rRP4jw0SLrIyJkHBGhpEBRTJdrvmQftCYjU8bnMsC/y66OjHMLWUzbPAg8ls17qRnPMIY1PkQExyjz5j4XzxUEI5AvQ7ah8Vom0/f9DNsaj2Gto4a46LpWiVxd6zoUABf0b3s4Z3tellL9zrFimpbftXVhWKZUHzPfEF7sE7C559pOicyGiUhXwM7lmLVsDfbeHTe8AaybGXE1Ix9aNgmuEDqYHxEyfEPuoldS4BtF1qv5MbzbWegLIPiIy7gtcwCfpch7J8e49+/rnCHs37df+/bto+yv/Ft+04kIlcxKExYUEfJ/1WfwAdMrhXH31yJFAEFRuE1xQ5LnjPiZdcTt4mOnWLToHiukp+50/dtqXNyCVhVQvqI2F3NouwGjfDwo+T4E/6HdK+nzvubI0RO6213vqtvd7na68A53YGkeOGg7onPOOUf+n4HaNgVdubjdOC7apupjgn2XOXhuu04eO8kzinXhQ3LTCQUvKFZ1/MRxHeHwzvrfu3e/IlJN1yqz1INm+5HnneYQflSoFNYXatlVQvWXto6vwXrDDtZfxzmKbed9att2EvBz8low7uet6zmsO378+CJ/MTagDK95NXcRz871+/cf1BJ76lJa9ayJx9DFiROnZDr2cwUMcEiRJWpzJFanxKDzp/d/U+KUR3HNiak5tEfWwg7eW/z5cg4sr736at4vz2U9ra2tcgZMvDIfbNrg5YP/Prb/v3JnWBfMWyQjIRVwlCyIFPKLaNMzzhUORyeMrfG8uYzMcAfOgRdAqzzDTLTMi4CCrbwvELgs8wx6HbCWyTRAWn3MYzSUTdGsysEanVllV4T8QmBAXtQGqoSPLXldOM0eZk5eNx0f/E6RO5jXTVr5sl5s54hU0i88SiE530TQZ/64b9qi5P62t741ebFhfyCVkkahCXuhdV62O88vLy1Bd8p+ZFCCzzEbEVri2Sipe3hcpn0WB+P+M5eHjtwg+9+pUye1zUt+YxzgdyS/++/jO/4L9vHZVNO2yDtQRnjoqAfWwM36t8WPHT+hputU0F2WRntZ/9f2rClKWiKNgWQox/hHeJiUCTKE9q7vrb/EXt+/R0tryzz7dWqIl0nTacTHNk9vas5eoeMgu0UXG6zfI/6IgrDlqALesFMhMaTUc4Z19dVX6fIvfUmf//znKm/7D56lfQcO6izOACz/QFyMlBT+gr0FX0uTTpGhdZ7fV1bX5PiMlAL8jotl4vbM1oYK5xXGc7s73F77kHHv3r2akdMu/8oV+pdPfpK4PSKf9Z3ivM8+67NP++xp+PY6tQf8+8mbqzwDO8/7jHRAnknbas/qus49eLbOPnCW9uzZCw+d1qnPP+8C+QfL519wK03gY4MXXlcTK1dddZWuof7yFZfrk5/+lPw/UdUtfOUtTP+rSt4JYYlE2uGcGkVAhm51q1upwXh2nIYAWMGw63v31ETuwwR8Sk4eTdvIm4AOGC/idsDTPKD1bMBOnjzJxmTOQ8cmC/2svgXDu3GsqTregm7zAOSDhgEnHzXKb6+Edzal4PB9dTo71r6967zZXNEqb8xWeYO1f+++uglp2q7iP3DwYHVwEY1nn3ue9h44oG7S6gRvac+cOUXyH7R/734SyAzHTznwnaiTRGJHLVlk3n1foF2aIrcHJws0HxH+piw+LXqpcMAarmTWgYZ5DsKBwBsp7owsEjodwWWageIGEsU2m/gZC4ZhRmArTehYHwmM53TYxLIVcBw7dlyRWWU4xQK57eRBgmxJIAMLTs+D1sy/nCDw5wSuQDBhfk+/EwEsaI5NnAAghx4CCHrDshmatpmhmA4A2GBWX1oMzEvgMkN9P9NsyqEVSWODhwDA5cVlG1kQC5yhOYlrzs0IvJOISsoH704WGzy4TNnMnThxsr40WcGee/GrBzzgfnr1K1+ml7/0Jdq77yz9zh98TM98/uv00le9TVddc121oRasmmRt+na3VBnRcWbKxTod4cHAad4p1r/vXTwuuB09hzH7XFSs9FpBlAyplIVtjd/zbLuBOUDRNSoiaimZwJZK23C74wDJc0bwuX+3ZpJq0eIaFxUcucHyBLzn2aae47ZHbD8XKWSf8UPehMVxAN66XFtbkx9QreMI85byVfED47Z5cn1zvL53CX8ZzsVtSp1LHRGKCJVc4NS/vwzIPON1swrDfaVHBx8pdOOV4Ko2ol7AIPfuKPMMvwBffN80NFad3vpW5+rNP/1CveSFP67Lr7tW3/H4Z+jDv/uHoPL4qAjmgacQp547sDhu43ubPCj6fxRymgPqk+SqT33hMv3a7/2JLn7XL+hJL75YD33Kc/TQH3+WTp34rN7w40nMnZJfGPXDXJ//0iULvOC2nNaz8UaETCcitEVs93kiPSAAABAASURBVMQgpOVrN180Tau26+iK+vDoee5L9BkR1XfmLJrPfdJzaXf67T/9c+Kth/5U/mecx46f1KnTGzrDpvEUb7w/dcmlyPvHesU7fk6Pe9HF+t4ff56+/XFP13/+kafom374CbX+9sc8XT/07Jfq9T//q/qtj/6t/umzV+gr153QyY1B5513B33rN32nnvKjT9PrX/wG/bd3fki/9t5f04eof/Gtv1gPz9//pvfrTa94i17x3FfoqY97qr7vu75P97nXfXTXi+7MwfnteYN+rpyj/SAekrqWjU7TqEPOtus04aXCZNIhT1BSDWPOv463kqmSFOwTkRpqvC7sts1m1DqMCFk/2rms89VVNtEKXiAclTfPI3atuh5VYZc5tD5x6gTuN4rp8sbZ9NquY4PXVP+Ycwg55YDKxfgn8NmRL72ZNY3MkOOpFHIXcJvkrRkPopkJzpD/c9tlhzWqqPJFRKURESrIBirgVXnLLPLNQA5h2M1awKqkw7J482xdFO5BJF+ZIQSqsCN6GtjMRtDHYGbKG+SIXbqjNnmY6JpkTQXG/9QWeiPzSqYWF/2RoB+rDb/u3veWkdtXbaOmbSrvBf479GZbmCfTgowCflxsS89ZZvPdob+ua5UlZX1HhCKC+1LpDI4JbCWu0cIoqs093zIvYqknNnoxVMd2+0bzX8tY+30vLtfmbc4DiG06Y/3zHPeZX6/vbnsc8PrpWROD1gR+R/iYs771xJ1hvLeZw2edC07DJTr7sYd9t/avdnrof76/PvL2n2Y/ssya1GtEnoiQYUClCGbw+a13v0mf/OQ/6tJLvyBf1mNaZ4wHdclcwDJoursHlnN4YaD60Yi9XvKS5+ivP/5n+uHv+Q7skepZ61/9s7+gZ73mLTr85SP67Qe8RI+41TfJm23LDjqmh/xfRsp8FfYlpv+AW99DT7/ov+gDv/67+ufPfN6g6HLUTz//GbotD/qve+wbVbIogtmUkaByMaB1mozZVlLI/aMk+/Gi7Ts6+PheVgZtf4KviFBEwI9r1ba4rH8XEOqvPvJH+oEHbmtpMsiyZyIvdtm1n/+8yPbmKd3vLnP9wV/8dd13mtZZ+/fp6+9+F338Lz6uBv+7y13vom/85m+EhVH+J+ClFCjV21rbttvsn+znAY0sRWdYB2asDXvW1+UDYq8RW+Qg55r6cBVMxW499rakDTqNLBrxyTk8zsgNEQZSldH9oFYwbdFOGPCNFB5gxLkmwTOIiz73d+ShkTFMr6btwJXyHmpORyF3zvHdefXLUNs2allTMkJEsny1fN3htrfRGjmwaxp9+Ytf1Cf/5V/1of/+qzp15LDe8aLn6Bk/9kPau2ddbdvKft/jc9YJU+W6ZZ51M2L/nliwfSKi5vYReTc2NrTJg59j1rQ9x3LaXoEcxpMZsj7t19aNder+Hv6n6MrF913XyXP8rGDYiKhrRoNejK/DnrABX2iFsRH9z9H3YqyTeTUe0yvY0fjM++48WZfIYDk8HgGnfLJk1e0cXVb+6c9c9JlH4b+On5JFttNAvnX+AkwCp7hMa50DilX2XKUUudv5xvQjkvuQcYrL9yOCuHArw7tYZtOv+xLW9R47h4gvatOb7/DOVHwNS9AwfJZCnEzgUlXPxmt+3eG25Z2RC2WGXSAaEXVdtsy7h+Wg41BnCo4Z9bY8p/I8qvK+hD+GgrbntkYvgcd94opImZb9qLEvJnqg3zxEhLIs7kXb8hi3S8HHenTquVvsl4xvyjo7JS79csF5eEY8jjwbOvdEAEFpmOcYMY4RX1BILr4X4+Kyfgp0O/Yd9nHDIY5Ms2RWn1nmwKHHF/0yzzIus36tr+1RgsO8e//hA0TraoCO1xa/oBvx/wHbiGtEeXwgG1UHht3tc225rE+3XTxv168dOxHY2YzVepRFKfBtuKoD2w869TNKkYGNpjKdAZ4yi1wiAru2tVjWLCnrybVhrb8BXZuHLfa+3stmKXJM7j5fmE/D2h6u5+QEwdGIrANzI0IRoSxFCR+eO6C/gXHr2Ou9/a9kVh0mvPnw0Pn0wMED2r9vL/vEda0TK1mSeB7qvraHTo+Pj+MAfslfUJIUEiViUSO+IoK4aWR6lkUMuY6I6pelNHSFIrAHPIsrYnEfQa2gh4+r3cKtcbjQvPFjeu5zXacZ3sauEONOLEoRDNT+qO2Q5CIudwd3EVHl9Vp5mIPlb/7GB2iNPaz5LdbTZInxsepjc+fFpe0x3YmHbZ7rBQ7nhm3iwwfO1rvzj9enAxy82d7bxJH/fzs+u/mu7/6uquvR9iFmrLNtcBd0b2XZVktLS9VvjdfzHR9N26mUIue8UYEU4j7IC9PK38D+Y8T3rJuS2BqYnhx63rnnKiKUpWgPz/N79uxRh1yFNWZOzBjXlPOew4cOy4eIjq1t1lfvW/3nfTfIfREh82Zfcq6ICC2Tf3zv4r4BfznDc5vjI7T4z7Kcd965uoADRf/q12dMRrTOGmc57PNbyH6QA9Nzzjlby8urxFBf95kde8AJ5yhYtB7gm05LHmuyaAnel9Cd//8pyZnGpG21zKF7QrdrG003t7Bbb1LUgwYMPkqa489ZihrgG+CEHC3rWWka+c/MWN9e81vGk1jy3s0wCU1uZdtKgY8NnGEdl9cUx4jxn8B/NtGVIlEV1DKxT9GMXOmcMtg2zO0qbsaAsw4K/AzExFnoYI0YnPL8oyEqDb7Us6Y6v/nszsX0nTds5xOc4x0/flynWfM3eQ4yHShzzrDKWc1+TZYnmuBLU9b14xy425a2QUQoEWjUIB+6i6ubtDwDozt8Yah+MWqZuSv4SgBbmON6jp17/CpSNZ+M5BrewcDnoEnbqWSqRaZSrAepZ9yGWIKXkgUfO1n3dEWhFXyoSFVHidYG4sk6H8HvX/YP5FnbeY4OD11/PbhmqGRUAb/PV/w86Ty2xBrhfJnkmcyipmmrrTenm9rY3tDe/XulRjq9cUrNpFFE6AwH5s6DS6w3GxuntYntvC7Z586gS//d/Qa/OOgcycH7dYdv0Bcu+6KuO3SDroOXKXaZ88Lg2LET8t919/OuD8RPsl/NTJ133vm66KKv0e1vd/saK4iJ6nu1KG4P/r+XONzPYbv3Q4ius7H/7W57O51DvB4866D27TugZXLRMew74L+ef0uWvCWJf7VpjyRjG9tOuoxDNDjQ9RjZAYWv4Hi9zhBkDvhN3ob4ny744HRgnhdlH0hUWAWONycA15Q44r59+6rD7t9/QBGpfTY4CcDyeIPjWli/x5mWCDaFtLa+SpDgqE3RrW51gYzf9neimREQxzmgPXL0CEEzY9OxpSUS3waJ99iJ4+qWJ/LbtUKAuNh5BwLQ8jnxe5GfkdxHEs4yyRXm5CAyD13XqmmLnCym0OkJ9AH5phwgWwfmIyJkfA62hgTawGNPUp3D/4gwpbRK+oSs7lOEkuQRkVUOO3JNsgC7r8o1d0A3KlFkfPV/XsXAyKHeAG5Q1Ddc/lMsvEfQhGBvSDSDoiY+L2IticR9lmMyWZbnSMHh9lSRyYIyaEYSnIPPG1hFoHUgGBOXYahQB4wp3KSMakkALgm85TQ/AzoZSOaGKplVrpF767ugv3GBWUZjWXtk8bw5SW2LjYOT8GEe+OxPEUHi2VBEqG0b/Gwu8/LoH3uUXvOqV+gRP/xD2n/gHP3MWz+o5/zU6/Wr/+P3eOt2BDHNpyuogV87V6Bn0xrg0V0RoZJZFy4vGMk4Qmr3si132+Z1IPH7nmmu6jzjs0gLipJ14RIVwr3jAs58uLifOsIQo6e6R76L4NvFPcC4cqHX1U4BJx/VGbrpAt4yVDsg3xnedNfFFT/teFj14mkd1wnQMCwa0gis24aJMKWKnKERX+5v5E/gr3P5Guk1HZr/ngt3/ccFtHwUEVr8ZxIDmKiZYZxUOzdjhRnpMG+2l2tu/80n/s2doZle+QQbteeM+N497npHvfttr9Ijf+h79T/++M/00Kc+X3/9z59UYnvBT9u2FdOr3/VzevCPPk7f8ZjH6Xuf+AR975Mer+978uP03ItfpF/+jffpc5//A2n6L7rw3Kv0Aw/c0Cse06uJLXVNr8u+cpX8z9CuvPbKiitEDI3wg4QjfgM79NAHP3SJm+rTbdex4Zyo7TpFMg7gSAn5GvCdXo4d3w/kJdtwzibo6+/+9Xrnhz6ip77y9XrwY56GTC/QDzzrRXrEc1+mRz7vlXr0T71Wr3nvh/Wxf/q8tuadLrzD3fVtD3yIfuihj9RTHv1UvfgZL9PrX/JGvfv176kH5x982y/ql97xS/rA2z6gX3jr+/W+N/+cXvX8V+rxP/w4PfiBD9YdL7yjVsilDTFvfhz3E3ie8LC6WBOKnKfNddd26jxG8UbYG6Wuba0M8sFMDfk3ImqsWJ4pG5hAISO+aKDQ4ooIemmjj0Q3HrPfRSzyQckUzZq7ZuRk29O8ra2uMUn1l9if+IdPyHnRHbUOsdHfK/8Poqxn9xdysucKO/nefLiYN69py+RUy1NKMjxCEyS0VvzrmyzINK/FcvTksYjFeEQsbLe4lfnnSwPyRLhzVMlUgiNiYXvDJG0/3Cdjvo8IRQbNUY6FjFCAyLoYNdIaFUEPn2of5LFsLhKdlIhU07SKCK2zcQIZdkhsukRzFF98qHd4M52B3jlr1z3v/XW6053vyrhku0caJ4M7lagrr9Q9+UbQYPRG+/asK86TPWPGGxGso6zP+PGMdccPhj0wdU6VWWwGIbdjD/uLY7RrOzl8pqy5lm2LQwGPLbE3mHST6nOglq8ImFHI9HroOmZ61nrvQzw3kcFr+8rqigRsD33neO87rFM/GIw79LVzWcaC7/rW8FP8djqbye0B2J+/+CX60Yc+hAefmQzb4f/mr2RBF9i5JPyMkAsdZO/zwP90D/3sz75pYUH0LoUiQgW4gD/jNG7zbh3N8PE5/iWuP/zD39HznvsUaXZG//1nXqmnczj6J3/1d/qxF7xcn/jHz+ppF3yXPvSA5/OwsbC59TBCw7I1xLA38+bPa15BJvNo2/7XCx+ob1q9s1761vfo2huOwI+qb3/w9a/UbdiEv+HJb4X64uN5ESHQyoDm1zQUqtdoY9XW4quOjRJTtLh2AEXtfjqN6+aFLkZNY9Rt7nk3/f7fNtqaJjqi5kEWL0Gni/3nhH2OY/Vp/3VF1x+5Xm/7xV+uexvz+eiHfTe5WjrBA8mXvvxlXXbZpbKOr73uOlCMNYcM5FfTs5638a0pfrYEzoiAXiF+Gm1jc+8VbZOllSVtsV/0D0zsny17lOTlVQT+zVzrw3q3DTNTLsZ9hv1oREGvvSKy8j+S+0Z8yHPm+KvxqKTGm+kwwTElXgLf8INpUourg66LY2xg7giuntoPhnPgQUKsF6mfaYX9+7fwkuHr7n1v/e1f/7V+5Zd/TX/zsb/Uj3z3t8v+e/65Zy9iPAAnJkBfPz2xM2IY81tKU33e9+ZUHDgZAAAQAElEQVSpJP6dSUxPtcWBhX3UY6BQyZR//GKexXzHg+tdvczJL7uw1vcGh/QeL+CMCF6WbNZ4wj0UmZUXP4z6IMb1nHgw7hHdjehqgEail4D4wL35S25cImyXbW1z4MQw+aKtbcdDhHukiKg8e+/n+YVc2qMHFwblK8KwoVKydk3Zt8535WDMfrD4xb0PbObQ2JafB5ynBvg0XvM4mlfgLVcEOPlo54oIZaZ8jWSIEP9xX4hV3w/MrTqh3zAuHTnQz1qOAcvkvpLgAJcPrQdoj5QBP5/ix3Pk0g7u0fgonmMf9XNAj0wLuLlAoaZpFzID1HZt9andea7btoVn/AzGshTMSAPYiGBeqT7j9dT4R3yUboWE/7PPgRdDG8/AWI9dXVvWAGqGH28Rk+bLuSuYJxCM2DgiwDHKerQOMgu2ndSDYotUuDdeGJLb1k9maoYOxGXd+IVIxcm9c39DjuyJoYioco/0J3jW1taJj1bGZT/yodMGz75b+L1plNLCVjLsnDJD5jm8DeglVdBJQpfJ9blmjoygrR/Ptc+53u2vsAjQEt/OzfVeQYxta2E7MDE+gsGlx17WWdt2Mo4RW4+MMww//g4tcLVMFJhCiAdvRbbzaHj8occWji3HjHXj/oiQL/OQpahkKjLk+1BUfJ43Je9tb09lXsyDi3lThD+qF+1krpnyHNtwwI51jK8WP4sIWmJOyHor5Bwp+I/vgJx5pYhrvJmM9vEsKeM1D0CaTJ0HqCI8WZVv3yMuH7wMHHzXLjqYwx19CrpcLARzXbnQWz8eMnwtANd7alEiFnei5iNfnuuygK/cyVARocuvvIYjR+nss8/WOi90nQun+OhZHP56n9IR39ZF4pvWR8lGUUqdP9+xffguwqSqDyyzRz3kf/GPvgd6HSN/+zd/o8997rM6ceIE69mWJpx1OC49rRi3c55zxGwu26klriNCPpB1/vaeIdBxg18GeCccgi4kQWcWDPID803LPWKu/WjCWjpjD3OKw+CjR4/L7YiQ8c1ZX+q6mKk5c8W1/8B+FWiff/75WufwN7NABimYUyLr86n1Y1/1i50evw3mn3PuOfL/gy9pm7Z9Yh8vG1bZ6zlmjx05ygHnaZ0+vaHrb7gB35/pIHsbvxA9eNbZWuMAck4OSuh5bkRUf3LOs64K+jFe++kKzwarlBk+Hxh2ZB7g5PypCvqZtJ2WeKkdCQ7kMn+LPaYqTvOdiipzwZZryNmhp4Idtje3qx92kw5ZyZH4Ix/WQ+zCnE32EZbZ8eZ+QWOTte0a9jTHse0m8417RkzO8A/rGdMAxjdMRoTCOkLX4RJRc9U+Dl/3re1FR6d0FN+59trrtMm6nMD6Gcr+YF4dd94PdexzbVvvlfwnjM8977yKx7AzchxqkSKrLE3TyrIF/C/6o953+GDAf4O9zWeWlO1qWs7HUULW7YmTJ7TFYfQyz6Lev3scVFWX5se2ybiJVhOF5/NWy+2EZ4rQlDVkjg8axs+mtpnIPfbrER90u8BHWxbzWuyQyB2SSha5bTkTGPPlUkrKMk3ZCwLGC8M18myrtuvqfsu6WV9fUzdptUSfD9ZPcHCtlFbX1xUhzVlrlvCjjjPKHj+Zsd55D2H9feWqKzl7+LxO+kfB5DyPz/H1kydPVV0cOXZcl33pS7qCM4jrbrhe/hcZPqDfInf41+6XXHop557H67mpZT77rHN09oEDWspGBdlxLk2arp5fFPocC7bjGuexy+urWl5Zq3/eJgJGLeAtWFDZLUj9q0y6bTvZiU+dOi0/gHCjeQ2gUTa232i1BMhAkuntCLzds9M0TaPMVMNY23XV8SKSBDtV4qg+kFa9RgKF5JGpKUHQQs8J7DwC1n9KRth3htMkc3yI37HgmNYxHGzP3r1qCd6TvFUTjmB6KxwkLPNA4Y2tSPxd12odh3YgFALIMCbrf4LRdh0BMNGVV31FDhb/s40tgnFKcjINB2BnGGiWLLKc7nOC87jxmK5r31tPxj8l8dYEyEDti5QXzu2tKbE8qoFnw82Q1/OC8YiQNwdNJvrt4XwUXah7lELEZSjRQd2Q8RZriQTshHDixPG6aHqBatC1H/wmPAQKWd3nXyh4g2rep9MtZSkVt23oMuMBrDCvwpOxe5Z729kyzknQTnARIeunNEXmXTA0gMUlMhUR8lWyKGlHROU7uY9MYrmX8W3ycLxdH0zmkCvqoDvHb/ymfotEtU2CmZJ0TpBU/HLkDPAn8bsp9p9gAy/c1pdx3eqCC/SD//XheuHzn6tH/9ij9Tf/8Gm96nXv0cUcHv7DP30K7iQYgw/VdinwAS1xuW0+B+Q1vmoj+HTtCZlR+QuFdj5KZIpALicnSZlZYTwnABp3+kG5IAiM+z3PJSLoWdjScnDDLNUixsyLfIEAKLdquXm7dtQveoGrTX8x35VL5Yd719v44QYPAtX3iccIeGCebTmQrCNDE/zbCjI8Q3ISNz89uooAfqfQMpiC/yy7abmEv25W4Oxmdzc1Dbc7VmvjZdj9AmfEoiVfNPlgilERUctOd+2rvNIxUhafqJW/LYNr1S/VeBOcP+IHvkvvfPNL9Q33+Vq97uc+qEc886d09PgJZSmyPJ/49Gf1rffa0qsfP9fLfvSMXvXoM3rtE7b1hqfM9arHD3rpY1q94EeW9bTvX9JD7leIg6bav+Soaw4d0rfe7+t1/WEObgQ150H8OGCiQe901Qc/2zhLovOJnCOdozzuTWzXOke2cDrKPunN75w8a18f3YtgqALk0o/9wI8Bk/qnz1yiu3zN3fS6F71Bb37FW/WO17xL73n9+/T+t3yAQ/MP6u0Xv0Ov+smL9YKnvkBPfexT9egffLQe+p0P1UO+7Tt1z7t9rW59/q3qLwacGyJCchEkdhTb4RtLbPwqn2wcDbfMwabrFrlKppyvRnylZ4MAhooi6a+loFtwFmoxaLmMOiKqzumSL9uzBT9icjsqYjEyB6f9cYsN5Eh8Gc5+682ScfXoZ4S2oV2EjtaWV5mfuv3tb68Lbn0r9eSwEP8xhlm0srqs46eOKyLEF3pk8y4u7ufYzDm56hx4y2Qb+MXVYFr0AQaZUSUTH2j1RTY45stzzhBrAzyjQaOmwnLMEVcEuYO2+TfvNCVY0M7lvoiUdTXSN8JsiP+Cm/qhwSTHa0H3hrG+6NodVUQos8BXI18jg3QBdhMf5599libY9Psf9jB9+7c9WMusIyM6bMntIzSNd7fsO3BQWUpdu6XgwWyqETsE7apXkFtfY6UT8lXbjAf6SUrbtnIdcdO4N5D2b+8BTKtkMnWhH5gV01kzBpVIN2/UY6m8tOwh5vLVtZ1a9zVFXdMCGzv2DNlu215TatnSlHXH81d48FnmAdQx53UlS1FpiTtkEDw6HiNC5t+yiCtLKpO+UVX+jrXIOjSN0xtntNi3NNV2nmccbdupA64jhgr8gUamt8X+wn72op94nM6cPqG3vOV14BwUAGTwDQ2v8QvYTdmvIuln/PChG/SqV/6kfv0j/00//oPfrQ+87qXoYqqn88LtNe96v765vbN+4xtfrP98zj2YN0Bvm1lS5Qf97GXz7A18yUI/hPgOClIBO5XJv/Tej9JZszU94+I3sGnfqjIl9N/4wmep2xz1zue9t+o2M9G1/YpdALqzrr2O24+lHaz06+YX3RGhiFSE69gZhRd/KjyN6gTGLc1Zp/xA96gXPkLXn2j0nt8cJE+jbGxsaps1zjpOy0Tf8dPMx4+/dOVVKpmyDc87+6C+9mvuoI//5cfBN69/Cumqq6/S2cSC/dC+LC7zHhGyvTewq+PZdkjw9MSIfMFjR8zcfC9j/druDKnnazbMKx3Tdg4xvwM8JXp0Gdgj+94H9gnfUbLaC01qYL4Losj9EQE/RZkp81fA0ez4q+8NN8LbAhewjLvP+SrQ3Tp74W+6//10z7vfXaeOH9Mn/u7v9eH//mH96z/+i2571gG966XP0w9917dVXXme5bTPuVgPBf7s65lZecAq8oNqRFTdz3hhNsJzycSNxorHa4TXjZacnsA5NsVluJ4HWscAt2IIPfX4MPqqeAZZ5xs82PuB0fG1xSHmlPzvnB8RFXYgx1p2yGqXZ+8rYQAeC7rs8eftWu/lGaHB90tZ8G/erD/X5mckn3lPH2FMI3MGGda8t8yzHuasIT353/gjAhqBLUa5v9qKqfZB/wvfPcSYuPzLTI+ZT8Fl0zSKCA5KN2UdM4Vu4xmg2aPT2gOM6hUZSnSazLH+PVp9Sarwzl8tftB1bYWLMEQs2lKN+VJK9X/LaT7sy869kSHjjqAu6MUFWnNkNKx8gc62dSh6zoD/Gp/XHteWwfoQcAKPbdGQ52IHt1G4WH+2ocsAkPVQDBdZeTOM5xvOPAZ8ZCkqmXVI4J+jf/M+5bnMcIbpkD0iZHz1ec8HfsB6UiKP+6c8NzgnWSbPmxMP7vOaZVowINteEBmQz3DOB+JK6K+usJdAnmB8ZDxLYd+2xB5iVfZv0+jZMxhPROCbMyXwAl5cPfSswwEfM76IwGfm1XcYvukTEkM7Y4Ms32jFR6j+R23+Bvy+aZu6fi/GVflv8a0R3brPseNcMJATRnge6N/c3KgvrUbaLiCtPuS2ZSgcZI+SShb4xy7MLchKF7wOVce+twwu7g++CnY0rtNnfHB5Ws6ZlTZ0jRsQ1vFepuFiHNZ3yVRE8DzdyX2JziKMUSrg9H5zZWWF9bODn6gwsj4k+EHKUVa5hkpnoI3OYtFn25rHCDoUlb55MQ330+UPmDxOxQeMfPtzU5/vPG+H7AL5zo2hYgeL4W5egpta/AW8q4qHfm7B48aiBDgwCd+hL121OGi3/nxQap1efz0Hwexf7A+L2A+N2MZ+NacWMxXJOczJujcz3ADCgbEWP+nxzSnzv8RBHMrisHHUhRdeJP9LrhnP2uIa8Kk5cNa74Z3nbKvJpOXcZA3/CvLVXNPZlvxXBVY5sDZMKclYU/1I5kOS5bTfef/CrQzn/OS+zJTLdIeu93691wJi9DhnGPZb59CemCnVn1UPEqeckQj/sI0MP/YYH3pt2ykiiMdl4qFTtqXi935gg32B53nNsPynOB86g48e5jltAL/LxunTWltbI5ZXdOTwEd1w6LCOHD3GAfwZZSnyr7oH/GsGv851A3o1bxDFb1s15B/jmc96rXE4PWGfp1DVkXOTYxLHVZU9kjldPST3yznradW08fEGOy0vL4OvUZas8CM8BjJ7ruWYoaMRXkx/c3NT/kGiILa6uqZl7NFAe0aO7CbLug4ZP/WZz+qSS78gn5843434w8D8ERkwkozHfbv3IzrtGvM30wXnX6CSWV+QL3dL8sG7z4POoC/770gu22B9DmAS/UeENrk3n17z3BZXpQu9Jhtk6rWytiZA8aUB3fYK/hMdM685+MEIj8E868O6O++8c9Thg3QpoRUZ1c5LS51KKe6mhPzfiGwD8tveCgkCjQAAEABJREFU2+wX/CODbc6OrDe3bcMRP68H3eiqhS5MqWlSpptgKpHcN6rratPW/L7Mgf4qNhJUJvTt379P3k/s3bdPKzxHmNdg3tUchl937bX0rWjStdq7bw+xswK+ovU9q1rlTHKNtUQpdD/X2vqaWvA1+OyAjlxUQpnIhawDiva6VRjvkLdHvlP47wo4JuznXPbu36MgVxpX03Z17TnKmeh111+vr3zlyvqvuf3nEm/AHw5Rrr3mWn0Gv7iSset4wXSYF04tzyfre/bpIM95xt11XdVt07bwTimt9uLbPme1j+oWvvIWpv9VJT8j0R06fJg3IielDPltyYQH9VDIf+vKzjjiLG3XasZGKJQ6cfy4HGiFgLDjH+f+JG+j3Gd8rjdZ/M866ywd57CrbTtlKTLeU6dOyof3/vuZR44erQ/QTnTisvPNCcwIqIfkxOlf1/shb4KTtDjIJonoNAcepmN4P6QlzmseD/OG7itf+Qqb+Q0eEraJtUFzkhqo5YP3LTb0KySuPQSK07nvt+mbcxhtnpu2UQcdj1leyxfowbgjQqYzkDDM40BgjyQl0V9YOLIUNfBn2A1kd2KKLDKsuLIUBf9NkW/kQawD1vI0wFi2UpJRoeNtAndF5/DmG7XD90l1O4dfg3rk2iKhz4SpwDqS2OYyrTmL6RxZveHd5uG0EKSWoyPYzMOcBTmYkbyKbOAlI1UywWO6IX9bHss3gMe0zZDvnbidMK1z28p8i6tHB1SkDS/CUsKUbSwmbm5t1sNH0+6rnlKb+M8mi8p0Ntcm/Gyi+23q06fO6AyLJ9yAq2gO8aZpQZNq2WDf5S530WsvfpUuvviVynZZH/zQ7+qZz3+tPvyrvyPTMb/mrSCXi7jMG6ZRi224JQH2i6SLniGy4xvzulHbnSPo9uhR8K+dyziQDnjm0zf3uDutXO4jQqLY7jQU/OdaN7/AGxE39tQWfabn4vs6fwen+VsAu4MC7IjfuS8iZPvVtr8o1uEZYuIEb7q90DsmsxRQj5qi8wZfaNtODbrwJte0dgvTb/pAp+oNO1pmKMPKSAEEuhbNvHJXP4vx2kQ/w6KA4+YwA/fGBTN8dnAxpfYbZx2ng8+NfbQBNjkq5lQYavqNO9PeGpUv30dEpb3OAvfMpz5a73n7q9TnqO9+4rP0hvd9UPaNLXzt/AMz7V3e1jn7W+3fO9GkS1gblJ5ffX6UfcHF+rGf3/rsuf7kL/9OT/zBh+mGw9eDa15j2jgrH5GVx7ZtNJl0HGx7YziBU1DDd88GwbjMvWOuxhNx00OvAvEVESz8S+Rbb1ai/u25B/yn+1f5r7r2St32VrfRnS66k251/q11YD9vq5eX4TkZt/QLOgM4bd+u6xSBj2Br82dZ3G/IkgteYVgTcophAQZXsA9YjJlPw5vniKg6dttzRol80/OtG3UwRw7nBs9ZZ9E2nAEM6+J2REAm3aQEOMf64NCzARvYZEyI8Qb9KaQpG985MTYHr3XkYl1PyRtud6xN3ixtsA4soQeB23PdNxIjq2z4jp04Bh1VW0aETMN8GcYDA/nI/PphegZe9xu3c6fvB/AYbo2N7qcuuczNnXKjROSNAV+Y1byyGIQO88yrcZke5q9DkQGbQddQ65KJznf0AcoAqmSykVuWYbFojVUx0BC7EYYN5GEecBFR16kErxTw0mOPGS3pPA4XHf9z9Hjm9Cn5bye25ALxghVSUoUKbBA6web6zz72Mf3xRz+qgr888+I3kbNnmqP/qjPoeINr+8OKIkI965dzRI9fR4AHIbfI4d6cz+nr0YH9bpkN7AplwvrTsNYJBAU+ovIs+YGzNEWgkK+IqG2+uR3RT9S62gLGfefiexfrOZlj3gbsGRFqoWPa1ktEaA/+ePDAAR04sF/2G8PP8Sv765w1yOtGjzzjznzIyLl0xCeNx3Aj8rlEJvovMg4Yk3m3nQfk9fyKC9yWy/32rRc9+dH6l3/5hL74pUvRN9gRwHqtaxbz6JTn98TBhz70fr3s5c/TxslD+tMPvkvfer/76L2/8ht6xqvfpC9+9kr90YMu1rPu8X0y3oIexeSIqDLbf5fYoJsn/ws/8xeRighZDnFFJP4n2Z/e/03P1g3XHNXTX/0GTev60FS/8Z+ROfWVY/rDX/wTYOEXGkytbetgjq62eJFgngN9GKfHDRYKufg+/EWBvCJ8FxWHeR7QpwuVtsjJWzw4HT9yXK9+xGt1u/PP0xeu7pi5+HRdW3OiZRjIbx//dOppb+115wvvpLe99PlVdx4zby98ymPVwvI1V13LXmJDF/Ci3i/jvIc1B4bp7dfo3b5qf/BhgMecS+w73itYRvttRFTdej21HzhfLKPjpm00IQdlFlkOc1p/eLE11Ra6sT5Nq2s7JTqqMhMXhnO/6x4/gVVZj863vjeurm3Rl+SHR8dwArzgaQaaQQHv3sfNyH1nHTyg2XRTs6q/w7rbXe/MfvmI3vrWd+gGHrZe+6yn6GLKWfh/7vDquLXMtpfXIvdHBDRdTE2Vp8WhtqqvmDfHCKxUfXSsL4lc5quAt2TWfu9JDNfv6FgK5jd8C9sPVRcR0KHHcpv+iDwMyv67mNsLEPXoZyAm59Sb6HSO/kbuHfMz8truvfkw3VX29G4bZtRN1wReoa4sWTutf9vZuHtiznTm+LRxzngOSmRx/EbEAh5FRQTzC7HfKDO0wQuaLfKd91HpsUyZRoTjawSuKPhPjJkeg5qjE7+4Me45Mg3klwHZ7UtLPOyXklWH5t9+luAspWjCGu37paWJ3Gc6Ls6xZzj8MP6IqPoy/47JJebYRg251XNDUtU1AWf/5LbSsh48P0tWnp0PpdDuZZ8emON7w82RYcpa6XuXiMB0eC8wfGTeR+SqY+DJjOpLkamIkHkI2lnbjDHJ+DbZ9/uZznMHYnxGPkLtVd4sRYaPQLd0hkLVXsB0XUtO7ypd99mWoK7jbvu5cJPYMO4t6gH/sW84lgd0L3Al/BinuDwXZFU3jsNlDlra1jZPRYQgT62qK98WDq8jkAM/qoMVR/C9+IzIh3aYE5qwBtqWESG6lRnq2k6d/ZMptrXxAazgv7ZpFRHAZa0LtmyR1/a0bBHoA0T2g5Aqz0bsMcs2Il8D7xGBPmbyvFCom3SLNvOtm2Cu91ueZx2eOnUK/95gjzeQy7Y4Ezi1uMdnLQ/gfEIRC1yrK6tyKZmiVxGhkqnMIueZBr49L4JxihTEepGoxWX/ckn0UbB15RMcA340I86nvDx3LnJ+9jP/mY3Tdd8YmRJzIkKeZ7tabvtTGDcdIS6+gnsX28+8MLQY2O3nbvdjuNi5WcDt3OxUEYvRNH30b5weCnC5drHNXRZtfy/KZy+7XHe86A7as3efbKs5B7jea/hZeE7uKVkUiVyxqE1jgMYc3S+xz23bjjgfoAS1iNru8J/73Oc+1f7zGp8zXX755ZwZnJLXv4F4sg7HWk9rPA7jHJ+YyvvCgTkDvuLD1vXVdW1sneFQ9QwMj5qh+ynrs6BlvkZsYj4N7/uIkMfEZV4nrIm+nxGblsuHfz1523/qdgU/8Z8QKhx8TshlG5yPDOxHl1hPj7NX93o8ImuPTubMGYjVOXJb5hE6W+zVpvTPkMNjUaLK4gNK85L4whyYvfv2yT/g9L7PZe/6XvTEmlKSg+AVNW3L2QKUMe42fPbQnCF/loJO5prTZkgjom3jf9uco1iHUuB3M22R9zdYe10fOnREN3DoOQPG8voHb87v9uGE5ymwM/Kl5fKzufdl/sX1AI2+5gwJFWhATthQyQadz+ufFVpdXtEIXAu/hTzTErfOH/aHffsO1GdM8+GXfF5XTN84C3IMGpWRikwJxCO6hJJKhsxbyz7/LA5e/S9fvZ/xfnJ1bVWZpcamfde2zAiJYtuYrvk2r3P4HbBDgr9tOmUpyijq54PabkI7q20SfKZfwLG9vameMzbjsI6ypCT4KUXmITNUMuWzOfv0gI8mfX72cG4yNMJU/tzPkEphftvQjbzg6siZGbl4jkXmEf2dOX2m8pPwYF4SONeBjkqmrIsRWxTGR3S1j5fouy9n1vesK4GZEgfr6+vQGeR12H8mdYI9rLN9+/dqhWec2XyqkyePV/7sd5O246XOkfpSJ0pgZnSDLZ1/SylSpLJk3acuMf8gz2w+UF/nXNI2X2HtWebZswPPCrGzj+eXCX0T8gDeDD7p6muv02WXf1lXXXONPvPZzwmRa97eZL90/MRJ+YfKn/70Z/T5S74g/89PL//yl3XJF74A7dBZZ52tfeSh/cRL0zSCG2Wkbunrlufgq6gBG9YKt4N1bYszLas6KRvKKclol3Q1RoYanK/FAQxv58xSeLuzptXVVe3du1ceW8F5fL/Epq8lGOzQmyTXOZtaJ8IJAekAP+vgQTVdV0kEQbDKvGZncfb8yVKn297udrrznXmIOHKYZDjDIQIn2Ss7rJ3Ec/zPTU5wyOg3uRdddJFW2HjP8TwnzRaZLIfhpyxo/p+Knj6zQdIp4OvlxaBpWh44p7xh3aJvrkRO95uxGXOcINx2sczGuUwy7LoWBye1sQiZlpNU78DFeX0/ZyGLTNX5BH5BtgBJh/xd2ylLIEdCs5cXsR5a4tpLADgQnEw32SQ6QL2pMp4BWk3bKNuiii8FnpFFYi5UqJ5xw3ijLJKHE/4u3uDetpUv+HHlYpkUoag3A3hJYCQjJzl3DcwzrkoPuDmLXkaqRW8F+7u/scyj5A3WAA9NFpGdKMFUa4Y7aFqvc+ptFqEtFqktZD7NQ8P1vJW7gRcl/qW7+/3LfR/c9SR1+5H/HMQ2i9eTnvBYveqVL9X3fPf36NIvXauffOlb9OZ3fFCf/uxllc4AvOUp8CMk6odBviJCWUpd2Hbl8gNeKU21j3XreU3bClBloljBs2Wn9r314zmGkxZyicv97huRCxXQw4fGQmra/uzgcfP/VphW5VjgA8OOH8tMeaLxQNC0kr6IYChUMhWS3GdbOC7MMxJU+Xp8seJkfkEPEzZGhmVK/ZiuGyVtt6DpwuzdAebhEopY9ANw04c+417QE/TgG3jz6P5qc+gP9EVE1a2xWOcuJuESEQpJEVGLuDzfeEy78suYYY2L4foJf9Nfa2isrizpHW9+mZ78hB/SH//N3+l7nvQs4ntL5x7oZL9wLDneTDtLUaFEprFU3UdUTHK+uPvtpU9deonOZrGbsqBez2H7FN8N8R9wsZiFzAMPT60aYtM8g6iOREQdM60tXj715EDLQ3cd78h/a2vr5KxV5k+0xGI6sJl55EMfqb3r++SN6O/80e9UHktJteB37jQdlwnzV8ibLm3bybZ3zlrQCEVSUN4cuvaBRE7z1xPDdMs5wbxFhMyz+5N2RHA7Wkp5TkFH3GibmPVDvmPRm5AtNuPOMX6ANZx1Zt32yGA6LfFkniIW+Nw3anG57TnGm1kUEeRBNrxsmlvid51Dc/vxCpuMZYrsx68AABAASURBVNaSYh6wb0veOcbh3D3ufnedzcvcGZvikbxrmTvoDdC2vKbiHDwwZll9b/svg89xbJsn+rBdLEePj+7SmJGX1lbWdNkVV1b5I6LWEnqSKjr7YL9Dy3Vmqeug5RLwgJEPfUgGPHxbz+bR/RHg4ZPQjwjsVmSeAGMqvhgSH0XQlmS4BH9mKCJu9CnTcr9zZDB2wTlnVZo99m4yNZl06pErgtwHciKTjZq/Qcpnm7HpfKazb32Bruel+A1HjyuZZ15wAGVJlVI4gJ9j++2K27q1zrbZ1O0elFgX1pllDIUFZjqWhtcJucY2iwj4HhkNRUTFKy7jL9ChWfsnvHhZJg58X7IoM8VAxVcy5TVhxAKmZX2u8MC2h82w/cxlhb2IN8L2PcPYP7ftp8St782/H+Dts4FshXVZ9Rr5Zi1FdzSU5hF6pu8yYd12XZhjPAhJjpjKceCcUErK9Au+WzL1Hd98f+1fW9J73/s21nj7gfGrylPnh3QpueWFL3y6Pvbnf6RnPOrh+o13vVF//6+f0RNe/Br9wUf/Wo8759v0qw94vkbi1bONPyIqnSViwuuwuPyg6TXf/sAwPXCHvSOCnNFBMyoP3lP40OK3vuUluvyLV+mn3/sBWYcJv19zu1vruY99lP7x9z+hT37s09U+7o8ItC1MAMMS/jTIdGguPnRHhCKj6ixC1Nq5RubRpBN2aPgTPLhO1fNw9vvv/yO9/Unv0nc/8Bvl/0nn2QfP09s+EgaqNE0no9Ubf63oVz66qsd///fpHS99nljI5di2b2cpgiHd8ba30r/+87/SP+izn7+k/qDjay76GqVCllEJHHzs5ohl/MbyOZ86Z/lQPZHB+6WuaTSSNzry65z46GlnKeToTkscjraMB7CRKYGztqnFFYoaJxFuhbIU0aw8imuOf82JO69DpST4JtgzZVlm5LIWf/RDnedMue/JMTWHMRckfI+6y53uKPv8lP2hf931ype9Up/7zGf1/Q/6Zr3nlS/Une9wO3A2xNsA3l7WY1NaJfwan/m2D45gk9CPjROqV0TUedvst2aWnT1VA0/WhetE7izIjYVGimF8mLlNzhS4PBbAmEbZ2V+ZpmUwvOn63jZZIj9N2lbWg3OWdTMDz6YPNFgvB2Q3XI35BbOy7k1jZG9kHh3nXdupaRfyVvzsxUpB75kqWdTAv2PHtkx4czEPBZimbZFCsgy+j0jy+Ap0Wq3yoOt1qOvamv/ENSEPUCmzyLTNc489l8lZjv0W2A6/yUyZR+ve8FPksmwRUefVceudQdOMCBlXRFR+VL9D4p6PfHlOyVTSEdQRgU+2co4NhXzw4jzQo7eBfXgkvcB4XgR4obfbNr8Riz7DWRbrzrnMPLv43nrx+uh5CXzASETI94apfNJpmi5z08Y2dcw2o2QxzykxT1zOVzOeLw1vuAF4CV6Q2fSth6YUNbYNPIcWV0SIj+gSLbltHLatdeu59okB+xtvT9z6+bAnf7pd4GNOe4ncGRELpPV70Y6AB5AXaIdCWYpEX9VlpJwjjHtODDdNW2M36J+D03x4nnE7L2cW1f0cvJg+iORrsKzhFtEALa9D9ssZ69MmPr/Js3Jhru2RmTKuAh8t9Gxnt00rIvDJafUZ8wKqGrfGjBplOPNmnTRNo5IFv1vEie1ouJBxbKNPDqwy63wfUM3YgxkfpjMqCVpZiiKj+prxiWtAtgoQgs+gR9BoZL6tkxEfHEE0kENG2rbRmTNndPrMadW9A89+u/ZyrBvO67Vzo5FFpEpxKcostAt1VFoR2Eqq7YR3F24rO65vXixH9dObdaL9m93d1BzhF4WABwi3d4bcD0nQGFsoIiQ+Lm661s5lWADrXsWyfIaD9osuulDXXHuNvnCZf418RmefczbrxFTOFTPy/EjcjM63+BbENdpPwBeBnPCR6J7bSsZkqw0Y28Oh2XHOP3zId9GFF6rJRt6bdS22Jv96XtM22K2TDwob/KjgD8ZVMjWF9gZ+Z//aZE83h37DPM8XdIXdLE+WItf2PfNm2zs32F5nsOeEnGefNe8HeME7MNe/mF1e5UwJYgH/3nclNbfyGucc1MDLCA3/mWHjsB0jUt6bNS25jbzqH9z16GPBd8g+bT7tOz0+OCf/Gsfp06d4QXRa5skxpVHQWVZBJ3P0W5CL3Yv8L/39Q78oKZ+ZWP4sRY5F4zDsECH/6O84B5dXXn2VrvjyFbrh8KGqAzHmA9iSqQnrwQTZXQ7s32/ROEvalNflKQe1oVBCZzbMsfdcDbYIdJDMdeEhrMYd3ibnlzOcvU3YA4trRLYRPY7gKNBABbw0WNetbnVrtkCDshT5sk1cRvTotRImFzg9l1JzaWTd05x/3nlaXV5Vy37Acws4OnC7PQJrPmasVdZfw7rpsYRf2zsA6smpWRL8vWbk8BGDj9DFYipZ1Nqe9DFFk65F/0syfb/cCeYXdNfj595zTdmX9/0U6UbVvQx+OGCnM6dPy2vODN8sLes6fNneM/iyX9U/C0NfZtb4MW3BQ4/vuq8g6xrPAf6RTUJvBR/yXsPPkREBF4KmZN/zrf3d6+aMHNzhc1U+8Nmf/WONgkz+4ZJzcws/UUKnsdMJ4m4Gj+bN+0b/fwjctx8/8GG954lrhNdSUnN8YACvi59DS4b87L4PeOf2Jc4u2q7TCMzKGnFjQZFxjecb/4isaTtwDAr6zj77HPU4xDa5+pprr60/nLr2hut14sQp+gcJmBHaU8a32MvZPy655BJ9+jOf1qc//Sn0uy2fh1p2jwF6i37yFqX+VSbek6CyOFhDJVNZshppxDFcfC+ufuy1vLJSjbzCQQXDNdlts9H3opzMddKLUN3YOyhP80bJQbnJptlljYMT9xvODtDxAO6E6TEnYPMyZ8OyurpWnc+Od/jwYfnt6CobXgeJk4jn7OMw2g4OawRyx5sxJ9OU4X2IO7Kwe77/7ExD4HgRWp4s16BcYZPlgBo5cnC0zQje3YAwb+Y5ImoiiQhZNifghqQjLsNXnjl04la+r/hw+iBwIhJdFiVz5YSTpT5YGreDmCiSAy386hRFjLaBQk3JumluoRMZBMwJCRxzEk8NsFoXTWfbMr0zbFKMZ8AY1ovnJHboSc4DdN3npNWUouC/tmnlce1cEfRS5EJgD56HDJ4zUI+UAJ+HDWN/sI1cvDhMWUScjC3PyPwCnYRvSFf5ttHPaN7ge4aOK1/cG7/1OTDHC/UZkq3/pMwUOC94R44dY0NynY4ePYY+Jjp89KjWeMPo5GV8pnP/+32DnvmMn9Azn/5UNd2q3veBX9cLX/YWfeQ3/0jmtQeX8RveMuzKbR4iouohqQWzhosIeZ7hXTxfXBGBeBiJdsnCNx/6BLh7Des6IhRBYbh+aLv2mGsGa/X/+Pr3cABEgIdS51DHzfoigo11rwk+7AMlLxTe2NvGltHFC759xrxFLPg3HyP2tVzDTu0+hAM7H+wSASUXbmnJxToKWhWW/oKN3Xbhtn7Mg3OD+YiIanvDZWnk2nHumPamqmWhiPAiDQY+LbEZFYtgZfx/FI+ZX8sCuHxv8HoPz4Ke7+1Tljki6Aoj07c/6AF68+tfKLEo2lcP7m8ZkyyTeV0jn3nxNf8VB3pxbR25hhnd/jwRa9vchubE6eFjh+keq1wKuvEff7vyPD9A7t6PxI/5tE0qf2wCRnweBOShidZqnltlYwJfC2SLdhbt33tAd7z9ndhM9frD//0HdQPYsQCbV+PruhYcnay/gk1cnJ88Zh+f4//iCorAXcgpPbnVPBoHXZKZ5tswLtZL2zYqTSPjsb4d527bv6xu623VesP/VldWtbK8IvthhWGeX5A22LSlNM438LbAI/wC+0LTPJhH37m2fc1PRioi1IDHvBjOMKFAZQPfMAsTyz7omnR1nfKvsCYNbeQd2QDe6Y53Ut2YYUvz5Lm7+EfmWg6QKcuClvMQ3YoIwZoMO9CRmdU+V113Qx2LCGrWRnzAgBHhSls8mHgt8JrkDs+LML8juHpIjXLu27WHdTGwNpmXUMBHqb404CvWhbiMw7z0yGOcDbaju8KVLIoIcA+1GI/HjMv1+WcdlMC1f99+XoCvazadK5kzoJ8IzxuNuhbAiIVUEqe34yFwBsypM5vKzErD+Cb43P+bu/+Os2276jvR3xhzrbUrnqoT7rlJVzkLISEJ2RLB0NAiGLexiQaDDQaDAIMsgQRIAgkQEhKIaIJlurGx6TbBAdP9MG0eSRI5KSckXenmc+8JdSrtvVd439/cVVcyfu/9p8/9fHqdPWvNMObIY8y55tpVJyKEIG5qRK8VFzClJN1I5A86s5y2WSlFIDgpqi9PLJv1CiI5Fs23bax6TfKYcUdEjbMFm9eERgS0HyyCb4gxh154D2y0qQ4/gxEGpxoPngeIbBe/oL3KCwQ/1Lvf9o8IBbjNw4Q8sF6njyhkxp6kJ04txyreWpUs8mY0QrJvGw9VWV7rwrAFme3zWYo8ZtuN4P7ZV71MH/rg+/V//V//Bd49IhX07Tk/9VM/qh/8wVfq4pk1/eef+kF96rOepn/2ytfqu374p/WU8Rb94t94sT7n5meoAL+EJ39ryvybWfNmGU23m3VUp6pX47U8dKALx3GR5fE3kw4ODrVgwx0Mlin1mqd/lX7nD/+8HuxHhBx3n/qsT9BXfv7n6Rdf98u6/84Hqi+M6IUpioja9r5i5e9S8M/6yAyt4jcV4RL6Hy66IvjBwIA8r//6H9N7fvud+u5v+Cd60Vd9GTlvWz/8nS/Uhx44q//2J5gTuu+/c6mv+6FB1w5v1g+95Fv0JZ/9GdCRVvRC/md9WO6v+eLPV3+8UBZkxpcPeRC6m4ONlviZtS2w0gl5mWfrwvZbze/Ba2yhw8Ojau+2aWT9DuTNHnz7HBDZTyNSC/YzPmC2bqeY5Af3kbi2bkZyfE+eGDFEltAUo5yTbKek3XYNubut+1bHXt2vTlKLHzc8/NqPCjJ0baMJPXXUi8RDa6NnP/OZesqTnqjre3va3dnVO97xbv3Ln/qXWofW6174DfpHf+/ztMHDWgPvI/7nIk1VNvNUMjXjIT4iwOhPyHwfs483H1mKIkJHtK1T59pdcgmd8nzLa7kMe4wvHZP/5pQRmU0LMarOIkL+Z9qOs9G5LMR6NiJnow57GLf9eYI/55kWnksm/NCDPAIDjJPnB/kCpWbw7r1GQ0xEhMyP4zyYZxjL7eK6c45lMG9uG2U9iOZh2rw7fh1X9gEX789XcBM8jJqtzdAlD7tMtL/PyA0uaV/PVHJfctAQYR2OxNZCEzr3Pmed9XENeNsyIpQF+EgkCkVE1VHJIvdbZ32/rPnkkD095Kj7Bd5C9rGQ6hymqcUnjrGNdWrdZWb1Rf/ZzWP20cYzoU+PG0+BRsBnRBDfhdKAo63FerLOI6LyY/ndZ5y+14MH/Py0bR1nKfrINVU/9nhErHhUSBBO2s5RpSSpT75NAAAQAElEQVQ0i2xfD1lf1uUIjPGZVwFrerNZB75OI77kvtEwjBkXVdBOFVfbdrVe4GWGjiOiPnPaFyy3FIqIKmPbtTSDIlX/BJH92HWdXJ4zQXNibMm60+Kb1aexJTOhNVbICRjTXGDzgfiOsN0nfHCpObp3ThjJWZYlIlQytcTXJvBOzDV/xr+oz029Ti/3DeSXJbq2nqwX08GM0LaGJiW4CnnM/SN8TcbJ3TgMDzlkFiXqHJ1clsU6cO4Z4cG69GFrx7p+yqcQ0rSzFFe1+qGPXDho27TYcLZ6zq5w0DGDzI0IZaQi4sHSocMRHdXDNOS1z9q3F+jDL+ntr0t0bZ1YdueHKhf6E1fUEmqQ2XyWTFkHEzL05OPR8td6X20/0basTIMXZvNx3cUa9F0K/vnnaQnVy7daQhEfXVYyKaSIgD4VdCEumrUvFG6hc258IoIeSoasHutlhM9j5L7tttvq2Obmtnwu4bXi4Q9/BDI6Hjv8tdEaL3/Xvb/FPm3nPsYadD/rWJOKuqbROrnFft+zNtx36ZL8t60L68Y+6/ulS/fLf3b18Y95nOAeepLXGOu4t95GqZA7tzm4E7zOsc0IoxlFAKppO22sbarQNt8DeXs+x79ZV/c5/HTbuvZeUVwdh8xWiXFbCbs7Z3RmZ1sbyNG0jUpb5Jf7ptPD72lubLGr9zMJDy4DL92XxJDrtnOWJK/12ru+r2POESJSiQ94XcosyqaRD8gb/EyKei5l32IpRk+rffoeB+QRIfNlHr1uHLNm+TxhgW/6z3Xcf/kBzeEr2w58k6zDOfFtvJHgIcaWxKXdcra+qbNnz7OGTeSpmQp8TNh2ANdI/C7g07AJPzP00lh+dN0iq3nws1LXtbJe50dz5CPnk/dxXZlNH7jeePFG+azKdctZZQO314El9lvjwDgzWZc21OAX9u0l/Jt+/+BvBGBRI5VFR3LqPXOFKqxfv/x4xCMerhb+WuT2M90MX5tgwn89ISJVGmyXBQRSU0qVNUtRRMg2LMBY16YLmZobRtPhUHdCWcG4j9cmePf8BlwteigAB3DWR4McHsP9aMIzEyJgEphU0QZ+bp1Z3mxCDfMb7J2lKEtqwjae2yP/klxSSoHXlEIqjG9wTpkVH7kKOzm/JDSd/0y3ZKPMoICLcfkC5wI/DJAYputalbbRzu6uzuzuaHN7S8fEjGk6hja3N+U/vbLDHsnncZfvu6QHLj2Af3QCRX0GOd2rmL79xSzZV207Sz3nPM/r9t7+nmbEzTbxs31mq9Jc4yVVFLhpUp6f1NeAabuu+o91bpnOQL/gD47PfV563Xf/A8TNHH8+0L2X7iNH7CnQzz57W/9pmQY9+rdf7rjjTr33fe/VVZ6R9BBfWO4h5uBjSN7BKhzfTjtNwWZxrhmblxZDTNNEMLaVugPqiE2g3xB5E+K3Ngc8eBjWDhkR9WD4EEMKD+sJOC+opaS84W2aRvvXr8u/0uA5nR2Fxce0b7755ursh0fHJLFBDzxwv+64w3+Ds8jzM1M1GRB4vi9xzK3tTahIi8WxDuHLtJw4R94Y1b9LC+9O9jdevFgPHB7gwL4lYCYehsyLk25Ggr9UGZ3YBpLCSKBFhBy4cTLuhJv0WR/mJyIQkSLJ/aFY6QwZLY8TSDBmXCML1UQQu90yXrIAHScFID6WL4BZkuC7ttNZguYqi4TlartOSxL5Hm9qB+7GnxnwXLRFIjENL9gO2kW/gO+lPG6bFAKrIfhQBVQkPzC6uEH6BdVUD0GCbIXYVReZhWFGmZSZ4FuwkezpE/CSk0bbtjLeFl47+ItI4E43PJLnecIEDgf+pCRJTKRRetFdsvhkNjToh3aUZLFb6nB+JB+0Wx4vqE5mV69dZe5YbXz1ylW1bDgmEjmTKy+279d+9VfqNd/3Cv3N5zxHb/7Dt+mbXvj9+rl/9590zOagVJ1n9cEB+3bwPqFr13vaI7gSOYOyZEF1f6Jf459QSiiU8FwSHOh/pM+xMFK3QiZkrHetrgl53HZrAne4Ag53r6qrHjR80ow6VHuhU+91RJ4lX06mpjtBu/IH3AB9b2I93iCjbbLJiywvggGvY5VtVAQYXQA8pUn1Ix/GLINj1HcPMMO3B0uViZbnVxjLTPv0Yz6WxLL1V/C5GT7RNm1dbBzr9hMpFBH4BvKi/8ioMR2R6sg39tdQyNcpnUqLjgabRazGaNYckbRtN+va8FmKSqaHKaGBuBMwO2e29aM/+DJlKTo4HGS+zF/J9DCwqnfjE3wN6M3yWt/Gf/F8y5xB5mWDB+/33f5eZRZKKvjH7Ppzhl/aX71gjuSYEVwNG4O2bYifJXlqUXEkfr+zu1v/JIJjx3QnaeUDGdSkFnkdAy95/ou1y4H75asP6Jd/7ZcVsRo3LxUQO5jX03ZBxkQu63KDDZn15rEJvwlFpVEyIcYs5uoEXwSjFHdZBn+jY449IwIyUeOPilYtVdnNY0TINBGMz4TOB/kyHhcI1Y3GSieW0qOhiJR91rkoIuSc4k1bUvdDxCYH+daNea9+jE1GxxLjotiGH/rg7fp//+ZvEuPH0B7VEgPbmxsyTs9ZkgsjQtaHuHo2mn3dkC1prT62tfkfYdb+4rb1brqe503evbzsM80spU4yLODQRIe1R9Ao8twRPTsGLFtmMA1dAxMRqAJ4JjpOGmKDbh0eHcovCvz/o3jj5bXNdA3jtvl1cX3JRtJymYbn+h4BXqwaEfw0fsnfaF8A6weIyw9cga6Il7Hy63kJSwm8mOHSm2f0a/5nyHjrDX6QGJEJQIWCCRHhqeraTh2xfTKVvqj2N89e56xLy2Yd6fRC5p5ctRpriIOl/GDgQyjPMxgglT/noIHY8WHYkly8oNgP/ZC2RKYePrOUytuMnOESgewgMC77u/V1yAHrVV7W2o+dm0DOnKi8m/+GuCyZKtw9z/Y2H9aB9Xra5/4Gv3KBDGvcEo2gNXTmvY/hbDOPuy6A3M5SJFQW/DhDTv6GL/sC/ef/9Is6Yp8y8ED5zne+XS984dfpT//49/Qz3/1i/eQrv0Nv+MX/qM/7+hfrD/7ibfqpj3++vu3JX6j1dia2ZIpYyThJ5JIeWVJBPSIQbap8Wedt18m89Ph5KcAgo2PPB5EL9hZMUUQyhxrInrL1MD1r+7F63c/+vKxry28dftnnPU+f8syn6Qe+9vU62veLF+gQfwM51TphtkqC30zQcB8mEOw8WEDPiGiH/C/TP8ED4Pve8ld6+ed/jy52W3rD932nnvuMp8kPPyVTF8/u6Ou/5Av1K7+7rl99c+hVP7+mj3/i0/Rzr365Hn7zjfLlHOH8NutmyopXNf4vnj8n7/2uXt2T/4Tg2972tkrb9h7wwUxkx3bm17Fkn5rz4G2be79abDdN5KNS98GWwbqzT3puZmENOaz+O4G5IY4dH4ikwp5mgDnjnrh33Ro/+USyN1xXllKL7RTgMRyj1V4FH3PbY13XasLPR3x/wX54gm+Si7ynXHKgTTDr0Q9/uPauXtUv/PwvaP+BB/T8L/m7+oFv/SbddMMFFehEBDYeQQ8nMNeT+4zbY03bqpz4PQBIOynQS9s2Nc8f7B/gTz36bHXhwoX6W6ql4kz12H9JOUJnro/oYALJSBH1BjmakhWP9WvfG/GbzKKR9dC6jpAWp2sLdRitspVM9DRTyQQT2LBrA5/O56t9eqMOe1s/EaEWOSJCpml8Cx5+O/w/mT+gP3H1xIEP+KiajG/gaFHnUIsPXYzf8C4GMI9ZaUMPGlfRs/E713h8iV2MNyKE8rBpoq8lB61zmlM9hPB6O6J366YgQ0QoAl7bRm573HSNx3SXxGYPz/aBiBWs+XCeHPFXw63KoMP6fKVKa0Sn5sdlwE+Yif6KjBsAhRl2gRHPL9ix7g8ZsU4jQra9aRiHdQfbzHC/S1a9uZ+WIiQ+8mV8I7Yd8IeIkGGMPyJWttHq8rq8wXOKxweeCSMC2KIqAfwLjCVTtqPqFYoIDSf6sBwFHRqP9WOavpeSFbogk+1u+BFdRdj3J3AwTt3jLp6TzLFOoVD3DbarfVTwscCnB/xlho+5fwK7i9ekETmtH+um4OMJv5lFE/NceniVQiP07W8u5tn0IqAGvOd1HbFHnhjBZ/0Zp/OL73NiosHfXDcftm3gh6d+bnjrYoIJ56MRWn2Na9Z26iP9I3jN+wJ/WoCPLjXozmuS8TTQNk+lWP+qftsj8xK7GOcAPss7gWcEZ2Gu90Abmxtqu1a+jBOJZN4SuTJCvkcE+lCtq15TfeYyXwM0rGfjNL2IAM4luWMnibkjZVIpqQ49FHhM8Ftez7H+IkIDPFq2cRjRt/c8tpIUEZJCEcGNIvk7IvIVCm6Gc1GlY7zMpp/PqrtWRmxKpX4m15mazOfGPCkiarEt3DFZITToNmK6QBaS9XKK/4jn0L7qs9Fd99xTvzi4vXUGH1zUePbZhbgWthuHtV6Ll+x3RvZCIfQKfobJvz1rz7LmT/u7STsuLnI4axub5ojtbr/9Q+A9VESgX/yUJ++IRF9jLcbpQ+hrPFvb//auXdcIMq+B+xxsI0H1jZW/lGoPn4/s8txi2wzEvKwbSSNy+c+iGKf9KLKQYzsOyK9jS2hXuIncvqYZLxBKMR+DUqp5QmxwNte2tLW1Ba5B1zgjMp49zj9GZNna3NI6z12Zocyinv3TxJwGHxnHUA8v9o22aTk32dX6xpqaNuC54dxnE5yjzFtPjA7oU+BpWCf8J2zXwL2g3/q2zD6AvI+zpwnfW9J/Bf1cuXZNGxx6llmrLQ5A5wP69xkTOW2dQ9BufU1+7t7Y2tb2zo7WOYx3LsuSyE+pNmi01q0TD4PsE7PZupJYNFzbdIqwXIMcI5a9ZGrJepbMPebQ1/tGTZMyJ+x6IH8r+djxHaryict5bQ7sNI6KiBUtdF/gwzFt+SNCM/LbnH2Ebem/LtE1DXEyyfspe9rAOmIeJ/Q6Wl/g9mdAH767TNAYGZdCTSlK/o3EJexh45kSminV+8i8kfxi/pvIavMWmh43npYcUxIMGZq1nZK6uEqRlqy1EzyY99KQfxgbkSnC8o3Vz9bQv+26xjOjeRzQU8lk37KrhjmOT+ugxV8cIzNe1GcWFejOl8fE4FyD/4Y9+zXroL7A4eXH4vhQI/cBWy+Jxc3tTbWzTsupR7DAVn3VfVNarfGsvQEffm6JkmhFuuNDH67nnY3bqSpX23XaPOEzkVd4Q9s29K3LOXYG/v3re7LOvE7ff/kS8wI6+A06jxKy3Ta3t2u8tF2Lv21oBu2969cU4Dx7/rzOnEV28HqftsSeB+wZDvwSjpdKh8i1z0H8Jer33n9JR/iMi2mi9of0g5oeUvofc+J2EAdX0zW2PY431ANYE3aQNxgtMnGAUXskHgd1ixOvk2xmPPAWosIOvcmCbEdKDG6je8PhRTJAZGf0PDuQf60oS1HBCZ3k9nibUrKpf5dczN3c3JTLohC/uAAAEABJREFUnM1PS4B0Xcfh+wO6xNuiJcEnXNnfcjftXQ6lb775Ft140016wuMfrzUCyXSdUHqC34f2l0meXiiM58L5C7rn3nuqLKZh2H2S+5zEJq4IuCVYexL6gmRmHuyEmUng9xoZmwh2J4iIgN0kh0waHJRsKBiubRFEJx/VC9iJhaMHBgAtwW1ZJiaULBrpT2BuuvFGtV2ne+65Wwv6nDyOSYylaZQsMEUpJ7mIlF9MGHcoNBGIrtuOPcmtJ0EtSXC+Dx4DdzNr5d9MiGRGJuxNcmKoMnHSNSKXS8KP55g3gTsi5WsE5wi/5sl6sSwLNgeWYyCgR9Nh3HduSuh4XjI9+JEB3ciabDNdlyJCg/XCXN+dKI+tG2Q/xtb+G2/+9Rb/Xf8jbLS3t6921ing0f40SsghthLS//yZn6nvf9X36O9/wd/T+/7qbr345a/XT77hf9cdd98ry9SgwwE60op2phljLvQtm/3DPmWEJVMR0mSdMGdA9gmhIqL6bQid054Yt87tIwN6n8DFkHxFAFMr/AjjAhJcE/NoynCuu6wawMiXR0/LSXtS9T23zLd9wHq3DfxNg8OjI7m9kk+KCGROURFCrIq4oP3ften66x9I/fWu1XzmWud1kLr15LrhTdc8WQe2f48/DLUMBqlsRKAPgDMSH+iUpaghvi2//QrtqAIaN7CuR4Q++vKQ+0/7QPcgb5LxgwWbZMG/K7DYRKzpEY94lH7tTUsBLMBWRVLECr9vK/BJ6YakHnvuboXWu0G//xdv1dOe+Di9/d1vx/6F0Y98CpumBT5be0CX+I59bYIPb578ENchp/ON81AwXmH5UfnnfvpxuyXfut2A96lPeKpGfO9Xf/0/uavyCwnyTY8ZR9lf7QMDvEaEap3YMXCEISl8ppVwddx+wuS6YRe8oDFMCeXqLqmOHFpKkXGa9ogcWRgEKVBMnchBg0bjpBj3AE3TXulhUgCb4HYRrcio8wQlKvVgwjQ8N4IxrS7DR3i2oN9z4LWAzqikz7ATvFhmP5j6G0KzttWSHGQ+YUX+1WvDLMl9FSPzfI8IRYSMfxJcGNh3yik/x6w3/qaVH3wiQpsbm2z8D2R/noAfoS0FH4pWOGo/MW0Y69U6iwjmTIoIiipNV0ZyQ5Yiw03MX+PBY+aXx2zUmq7VCA3rpEWmjrbr5tfxYh+LCHQyMFOgixVeBexP8hpOVf5zbBP83Hvvpbp+bGxtyf1t1+n0YoaELCVDBZwLcsddd9xZX9xusoabN8FLMiYuy+h6RGCH1Jp55uHH9xm5uPLrOzyLq5SVrwSEPdd+4bt1U5DfeRYwMVzxRQIZqznOI4aDfPVP+9Och885NrYOPCnNR4Z8+WfiZxGuCR2O8iH4gs2x81ECN2OPsg7Plkn4X4WnXzBgnbvP0zfZdzhuLY+4zKthjWNEp64PPGCsiv1/rPFkuID/ru00DIMm7DwBP0HL8nzR53yGujLqFa98iV7/w9+v17zmZXrWkx6l//t/+wl5rfvcr/lm/eYfvVVf9uX/RI969OP0wr/8WV1fsNEHRyjgZPVxzb5jvVtHls/3AMb7MaG0npxrffsB2nnHd/NuDJax1kPyfkJ0vPLjv1yX7rmil//wT9IMipSl6FUv/CY9/bGP0av/8eu0OO7J141R1JLMq4DVUWoXPz7SWOlUgITqvwz58p7hF3/kP+hfv/Tf6PM//ZP1hle9TBfO7qpkwvqoGT5qHX/2p/xNfeZzn6Pffes5ffM/+nK97sXfLEHTMtqOqaj/UsJ/QhEhz+uaRs952lP0J3/4R/Kh3m0Pe5huvuUmdU2rFF6PbkoWNchnHUakfNnHSoEHGgv2HBFRY6dn/2h9T+y7DnlJYr+IzOqXgCqYPwAzYu+B/WLJoqCv4wWJDy0mVJL0jeTvAk37Fl0yjYGHuxY4057I3SN+JfzFNlvw8BPE56233KzHY4ORh/snPeHxupU97pvf+Eb99E/9S/38//pv9Mkf/xT92MteqE/6hKcp0bFpZKaCfyO+4/XDfV3bYj90wNgArQFa5m1RY6rIMJbHJUuq7VpifKamabGLOY4633ABnYgkzib2bYN68JmWY8wvzzpsWDIVEbI8vll+x7+L9dewvrk//eOkmB8myOMTsodCCZ2maWScHTL4HvRFROXZ7cwCb50Smj1rkP3d5fj4WL7WyLHGbZwjeKVQADuhn5AUETysrsvfTjt77lxtR4QKeK0r9zsvRKRMo/oA4/Zlx7fvI/YXVyml6st95qHmIfYFa+SeOk9R/4mfI0zZD+xfI3wZd2ZRAQfo0X0j68c6sFwL8JyWLAlcI1+Z6RsF/8Z/JvDSqDYsWVylRNVhKUUjckPekDYPYwJXoSsUmfA/1vgYkamUZCwrTCTjERrBP4JjgueBeKJLBRsVcBfgGw4wbLPqD8g94B9HPOhbH9aX563KpMwiw1k3E3gjUhUf+x7TiIAesQPluu4Zxv2+A65VHTFwUeNy34BvJ3JkSQaE3DN02YI3ZJt7jvfySz+vwb9128NjMsd8uD1H14Zd0YFrELtfoXq537C+e673/quB+rOu76u8MMp4EzmCyRFR9TmbdQIlz29H8mWeSqYqXNgGkudjJHl+QU+O5epXx0e1z/2RAZ4JFMYu9DHI+q5j9Pol84gd6yhgq/6oMAN6cvzYN2t/QBeCCa226+R96qybCbblyzgCeojgJt21B/qirHTkgbH6BsQANC/WES14m+qez1+gsu7t9x4fiFkXw2ViMyNhrtu2gf3fuTHcj9KMq9ZpG76UVMSqZ8RX6JZbUX/q5KfvIV9wqoig0AKZ2y6IjiCrPn4++IkHa/ZXt4CGjwjq/lAMYn6NNIIO46VQc5f++C1v1+b2tp79iZ+oT/2UT5XPK3p87sYbb1Lwr+DvEStbVjwn+D3mtu3u/azrp30r/fWV7fs4z/Bv7oFK1sfDWPcuXrxY5XG7RFHJIA7IGSEOF481Xxwr6fOcDn+MCPL5WPv8zFLtiO9M6NT5enS8s9Yt2Fedymu7DPRtnzmDv2wyt3Buca/uv/8BLVhbDLdc9IxtqZAXjNeyDNh8yTw/t6JN+fBvzsuIQ3zbe+9j1r8WniZoHrHu+v/q2+OFZ9c2Wpu14mQYn2O/QH1GMZzHSin42agB3Nav/Wt7e0vrHIh7bfJezLEvtDYimw8cG9YV/532A2hHFnkNmCQd8yzgw/+zZ3dVwOs/CdN2Lfmk5RD3jLa3NmVdHLPO3H///fL+YMJu5t+26ZHf+ulmnbbYV7LR5kxtkGkskT8CQ0Aoo7B+YRdJ1tW1a1fYy5MXQiolEXXS1saWGuoHHJB2yLuxvaEPfvADuufee+ufL/HY8dEhB7t7nM9d1cB+YSC3jdMgn/egEQ0cGE/QnLD5jL17wOtjH/EIneHZY4N4H5ZzlUz5hX4BJlL1atD5gA9M6Gwito3X+nPuGPFhA03QYTdQbZLQKEp5r+b7iA0nirhc95wRPAWd0iX79cjpjcdMoznpP4XBTHZRcE/qsJX/XN42seSyy9mf85T3hBPyoE6jrLClJLbqZL+zvMVrFMX8j5YH4BnPuf6zMNv4yJmdbZ3ZOaMMYaqU+UgaHIvJeXCOTxpXBHF0wmMwPiGbff3uu+/REevczs5Z3cAZnvVjP2wa/BUJSgl96PYP6soDV5S0UWelYV1mJM/TvSzHBvaYkOXg4KDuYfc4GyUzaIYf2Wb3ci7ocuXKZV25fFkt9mm7Ti3POGvMtU/av26+9WZd8Jem4G+Ng/jt3TOyvgT/PmNzHvYLF8PvQ2sf/9FDfOVDTP9jSn5OQrGyR6gs2GAMOH1EaB2jOTm5BGOJ8fFN/CMIyFINvI6jTgSN59s5AoeJCBLrpiKiOrrfiHsxF9cWD/2ZqUMSxkDCdjCd3d3VDEcoTWpv7xoOByfQkkKlFJLGWB3Yzn7+/Dk5ae3u7lT+jOuYAFiC68qVK3rHO95R3/gueVgyvIP94g0X5YXHTrx37aquc6h+4w031oR8jbemu2d31RDAfjDKUhSBWyNTYWEIAklc5tM4HTxd28nyRGTF4UMel8V8qRG+naicTEKhkqmJoE5wtiymTljDSZKNYBx6I7R6+F1ymDBrW+0Q7Ad71zWSYTLhBbgZBz6b6K4hUbgfMo5PWb6SBRoT1BJ9zzSDP/cbxgksGQ/LQknmd06ypgtARGBtoKhP0BvhRVxOeAFtL0wglusjATudjI3Au4+mIqQG3DMCvWQqKPYFy2l8llnAJ/hwHvgePwJfUv57cvIF8hEaI3xU3CXqQjYy6YDFds6Cvceb9yP0dNc998mLRiCbaTEFOaQROrbTMz7hE/RtL36hvvH5z9cHP3SfXvXaN+h7XvMv9KE77oFSKIvtnPI1IrNxRGAr5g8PLh5QhqcJniICWxZlphDX4igiapFCEzg8VireUL3AJcPQmKi7UKWLcfpdl6hLOh3zPU77ZCvAAONp3dFO5mUpKtix7byINIoItfiNFxzzYd+zTJbDPHmxt15As/oAz6RV/eRnRFTZTB9m5MuUXVw/7at1/wDeOMwhbDH8IKRH3cVwyHz0bHqcY+bYzQXgOhYRFfb0Byqq1YgABHzuoERmxUOPFVXju2SuYOtPfjAHpNJHoTRtf9PCerBcf+MTn67b7yvgNpqKTWKCp7iIy/I4D0C26sM+PCe/3Li71P/2K/9Zn/43n6k7770D/22A5sNE4zYtx6ZzpvNORJC32OQgu5XhfNFhr4hQKQlV1euUi9oBrtpZf0SNZfP+lX//K8l5Z3Tf/ffq3/3Sv9WCfG0fj1hNsM0TfSx4CeWN6yGL5hyYa3t7WpDPveG0Dcxni98Yvf0nIhSxKgMPXYYxr3Tyiapz01+N9ZoIsixF9kEBGMlckFmGLFk3Au6fiIVgfGRjZ/2ZpktmEYjlayQnBhX/Sl7Cux+8BjaGxtWTH513zG8hZxZyi33YthmJRdumazv5YPmRD3+k/OcTnGPMDxEr4+uJ4WPsBgkZHtbhSCql1OKXmlU30FqydnieddJ1rdquY0PXIc9MZ7bPcJDUy/nN/EwgigjEnBAFKc0PmD02QmhJHrcv+FBBXKaXWcDBqopezKfHGWIWaPg5giMi0Guy6VzK8hufZPxIPQkoWsB4bh0HV0GWCHhhNCIqjxa2KSlff/jHf6w3venNPMQcq23aitfQhqmFefYl/91EPyS86608DLLmW9ZiHOA0b6ZnucoJvYiKRRGpxHYuHrP/m2/nn5LlZCwUEbVuKcy/uAynkD9wwT0SliZiZjQYsjSacUizxiGZD7m85nsDan6MX1zB7CzQoQgaHrM8flHiGLbPtG1DHHXgnKo/m8cCfMkEg5gWqhfze2J1js9ERO03nOE9jmlrn/WU+L3/tmiHnwC54ht7QEQ9Pmz4Ef/2A9iAH87YILdtp//11d+lD37gvfrLP/8D/ei3f4u+8+u+Sq/4iTfom1/1wwoi84AAABAASURBVLrtkY/XK175On3m//y5esX3/KDOPvJh+rI/eJ0O+mMp+MCT9RyZ6GiopWlbWWbz6WLaI4xGhBrkto4dI+OJz0bYnyTL1MF7KVnrI7z/wqe+RH/052/Xb/7+HykilNhDXP4PR2/a3tX3/+PXQnNUIjvdAog4SuhP1HVywehH1xiaO+eTgw4ODnXt6nV93z/8AX3gTe/Ry5H967/0C1DZBCrmwXdC19Mb4t28f+fXf5V+6Udfq7/7mX9LAKnBbo5PoMVEeAy6g7qEZLKtF8Tf33zaU3W4f6BEvre99a16z7vew55vDxjJ/Gd6tusp60lc1tuInnrm2yHrQRs8dWvkAfZLIw+Sx86vh/sq8Gdk00ncOud3bacmCzyl2oZ622jGPI9lwt0ETfAtePgeyLWzblZ5WaIb07OvOldOjAl7JLpYw29uZL/7yc95jp759KezL17W3/J88++9Wfffeade96Ln62u/6H/RJjFrXibw+yDD9EZwlFIk8LRtq0Len5DPxWPOT/Zl10/9VFyZKcN3yBORMj4pBPfVz03D/Bbjptd+Yt15XmZRMMf3LOgCXK7XOQr8xePGJSVjqETB3bz5wXCBLo6JP9OPCPky3Jr3lejceo8I2Q9KZuXH8UWXGsYjVnM8LyKqHJ7fk+Ndjo7nNb+ahvOZZS/w6WcJ55gZzzIlU64P5IKeWHYeGWwT+G/bBr4LtFqrQ5bd+rR8AzQadGw6165dqweKpjGD945YM5/mJRJfQIGGc64ZoGF+27at+DwuaDXka8N7XVx6fSKfuG3ZTc+b3URGw7ptOUzHfuW86b1gyYIrjfjNqAoqEcMDNu1lvoN27ccQPsQtJTXn0GggZ9kWDDMvKl8FPRmf4Vr04HkRsRrPXNlWvlZ9A/qzj62+wLSo+xDr+wRCyRzru0Fn5t9jLplhEPDWmzyGW9d7i47Mh0cgXWUb0N9EHLp/VZJ8jy7B4zXPepjQt3UYEewd+wdxRwT6GOGlaMB+tpX90Do3rgoI8YmSpdCMuvcakK3gb+bDvr8kpgGBCpSoGN5jPbwZdoQ/91m+kRj0WERWXwzxDz4sW9t26LGpz7URQT3FreI9xTFgGzroD00huR0RHKINmiRFZtVVMBboAMBKx3DmQVyuL/Cp9Dhtz9vc2JBtYR34Odn8RETFdTpPxkmfqES4oQev1b5mkHGO5J4ledQ67PB91w3oKb6vygq35bLO58S+Y+KUlnEYrsfv5+xlxeQFOM2r8UZZ6cY8lywGBSSqT6xwYIuqkTr0UT9C/nfaEeHWqqxmTIqI02EF/+QS/AxoUo+gIV+Tf3xUoR/7n3ZM2F0VPvUbb/pD+Qt0Pox7//vfr3vvu09333U3e9ijajthzJEXr5nYT3ACHseo9WD9OUdP6NXj4grwul6Q3fZsWU/uvuceDlr3FfB5xx131Dy2tb0lw3otahw/wE/4YIP/OlfY59bYZxX8u+ta9r1t3f/CAf5XsP8of3HRfizmJT7jg0fnIcHPiD9W+k2nQizbD5w/G/LXhQs3MHcdPKu9p/cAhxxEeo1t4CWQc2d7R45T89h0jZbQWFvfUB1HDkSVffHczq62Oaz2QWNa/9D2fZcD/ha6IiFa3x5qaFs3blt3/lM6/pa+GDTvG+BPnis2OU9ZW9+Ui33s4OCI/LCs9KTQEc9RKanJVId+fO/xxaCvRb7WdHCBdXL85sa6HDcYU9ZNh3ylLeizUcvciJD5dU4wT+YtMxQu6ME5pIBvzh7DB88T8pknn1XZBzyvR9eOU/9lg43NLc1Y99/6jrfrbW9/h971nvfKGWCGLR1LVzmcdQ63PUZ0armtxwIvI+tZSWIG3mddp1tvuUnzwwPKkeYctvb9oh7wwp0isBLzrU/rVVwFHJbP305nWG3brHIu/Yk8wu+zpEom0FO9T2aAlmX0X11wcZ4NYIJ+zCcRA/Yzr7kJbyWLCgTWwb/RznRuY0uNAltAD115LSol5OeCNeQYyQ/JeFDsP/vsOa/ycubo8Bh5BhVllW9J7hvRb8+L1p5cTqjVPDrxvArb8p+rEZ3Wk3MOjPGCpMe0o2yDS7xUub6/L8813yP68Tli4lPbvAAoTan6WN9Yw0YzrdqdUWodm7Xs6yJT1n0DrOXYx9ceuHyFkBorL9f3r8svbDx3//C6qq/BXA+P1vf58+flvyyyzrmpbXxwcF3ZhObLY+1dv6aJf9c557S+t+Cp7YhB7G7+/VJsd/cs+WFLt/GiZfvMjoTOMose6isfagY+lvRHnM4HChEkFzZaQuk21JyN6bAcqpFbnOjsufPawSgZyUH6GmWdQ91GbkcEpg0crKtv9rzZ7LoZiaaTE8YBjlQPVHHKkNiwLOy/4G5x/jlOdYzj9lqfgZPENQDn+QcEyebWJk5U8OlB165dpVxj89DrGsmkh/cDkveczU7A98i8tmnlBA4ZXeWtT09g2el8iB+ZOnt2R3t7VwicAWfbUM8BblsDt2jCGYkxRSnV4Sca1oUXk4kEAonab4d1X0tCjQg1wDtwJujLZRJvIsVlrtANfPZsvOiQgO/Z2A0EzQT+kc1EIUEZ1xYJ1Lo+PD6UE1uBr55ksCAB75E0RvD4MKErrZZVZmnGA0LFA66IUE9C9ualh571GCU0Q6cNvA7Q8pht0sPDJPOXsDyRqEcWulE9cvo/T4iAb6xqOV2mE7k8z8W8iKuHvzkP1N4MyHPgg25Z14bpoDsydyCxtW2jUlIHvGg5IrkPy15OeE42BR2m+Id/me++H7G54GmQ8Y7g7Sm+e0G6m7e5167vc5C00BK7ec4Ivz0yTlJNbDfdcrNe8uIX6du+7UXqh6If+OGf1bd+5+v0wdvvxP6GFvw0yghmrD4rXTIGEvdnFiV+49GqB/QzYYeRu/s8Vsw7OPigS+Yir8cqE7Vy8gOcfCpzplPxwHvEStcT/A/YzXfPGKHjO90P8uA5LnUMfdRxAHrbk7bxV9yrAWWxTk/k87iL8ULzBOTBW5zI+dF8G9cpgHHXOjh8t9yVDxqmcAo7If+Sha/HN9znRN+xGLbVF0ZsMeC/C9n2TOUT8phhjNMbhjUWpSyl6so0bIuIIKe0sLfiZPXTIFPtWxLrxzysH/BixnGyxkJkvBDQc/7G0zVfFC3xqwn5XQTTpziMv2s7/CHJT/N691jJ1MVzqXf+1Qd104UL6odBEQG/jVA7dWOfZN2ZTxfLNQBnH4kIcBX5gpw87jK5oxb3UuiY2GyIqrutBzH3/O45PeMpz8BfB/36b/9X8s8I7VYlU+b5+OhIzj/WtWVGEUrGfHecL7FDRy52/Af9ziuONzRm9PAz1Adhb8z8cBwRK9vAv/GYDxeZL3h0X0QqKALWMprfcZrAs4QsQDKwxDAP+oM8Zl7dtj8YxwYbZ/NlnhbOZQxOxJRhrbuBuAAZsnaUVlIos1BS6xzAWsdNU9R2jYr9BGPY9vscho3gubp3VdazNyxL/MI4l+iiJ04SPVT7SypZNOGvzlMRIa8FHb4ajO3s7PKTDyKZ/4Z87Lt5Nh7jiwhlSfJ11vVPXPY5w0Yk/Y0yAzpJvVCaypfQV0ga4AcU1Kaqd+ugbRt5jM7VHVjDZ2a19SH+bXksn7gmxk3Pfw7Ndc+1LqrNQe6cDxj+GrKsVOrdDy8f/3FP0dv//M9187ldvZ4D4IBiKaXyW7JUmZqmlcATERqcn6An9E1Tvnw33ZKpQFbzGQEt68191Af8KcJ9lnNJjC3qur/gIdvyzLl7nje4xjkRo75HhEzbYw38NNiAntoXAT74sB4KPGcpsu3pltdj+znDVRbPTQZCnsN07hG0XCTVsch6Nw37gWVasPba18xnRFSeza/5adtWHWur/cXtAKfpmZ8Rn3IRfZblHC/Qf/vnf1q/9tOvlx/MPu0rnq+3vPfDev43fKte+MKXaZ0HQOvUuL77Fa/VI5/0JH3R7/+A7ji8X5CVgk+GIkL2O9MTl3n0QwtVWQdAqGRRYc+WJ/DGa3jjLugoIgyuOPl349qOvvRhn6of+9f/R/2GfR1EkJKpH33Zt+nmrR299PO/S9eu7Mnz19fXiRN8Aj8wfZ3cHbOWeXUfNZD/vS94z5+/T6/4gu/VLdtn9bPf/3Ly2RMqCcNFRK1XPNC0zbqurX6+xkE3XSqZMu8VMPwzNLLOR4SCMRfDed7TnvQ4neUh+v777pe/OfiJz36W/OJ9xP+KUrblhG/Znubbti7oyXKdxrT1hSvUvav3TFmKSklFBLpfkOcWGpE5S6EvNRATAQ7bpZCT7MP2n8I4ISCA+CQ4imYcwIdU9TfAU8/eydFemD9rW2Uk5B0jC3xincOT6/LD5I+8/sf1B7/ze/rKv/NZ+ulXvkQ333BBa+By7rcModAMXzTttE5om77t4TGa8L5E/l6IgejYB/rmAXYUzDG857pEWMejRvRsf3cZ0ZvtYDoBn6hAM9aWdXw3IuR5LhEhXxEhH9QY70g8OF483uMX9g0/yPoA3PcFOlywDvihtYcv+8OCvO34K1nkYlkj4Iv8viBfTPCTjEkh66CgbxfT8b3iIH7rOgh8nQPT7t/CRzbZb8/Rv3F4jvF4XoMNI0I9PI3QGNGB76X2C1ebyANH9QWOX2Yde8/BM84hzyIjcrpYr/aHCHThIslyT4x7bASv+XB9YK1zjrZORmRbIndmEgNN9YGzZ8/phhtu0M7urs6fv6AGP6lzWTswZLWB7WIZ8oTWKX7fe+CWrH0LZHU9MjSih1UZ2RMt2BstFAGvkgpyWteeW/WaBV6wAfpNRbVFIb/Uko0MY35DUo/tbDffzaP76GaW5Ln2Hce4+bYmE1481/0RIfv/aRGX48/7kpWO94m9efVj5xXLkvBWSioza47Y2Nisv1bv2ACdLEPlg8YqJhsV5IgIsE81dp3D/RuhEzYxbQZgb6o6maMz47CMznulQCsSvAM+cGxQWbjgR9sadz7YHrGl43HCY1SvSRGhAXsYz2zW1V7TsG8yVGUw76aHieSDpwmfMeDM8Q1O+0zt8wQXBq0L2zfRp+uGcZ0h8thx1VmPP+/z7DXnOd/y2ifqiyz0sc4hne1iXSG8pylzJatlqwVawYj1YblMw/YxvRFm7cOeHxFVTstgnRk+8ZcWv82TsYKPGVYhGS6CCrjFvcCPi21hHiIClsYVP/BkPgv7AIMb7nR+yz4l03hcPKoTzU+14d5qC1fkH6t+DwZtF9crjCsU182n7zThwz/By9QVvHmjUSkFA1JErPw4U77uv3JVN998o/yn7M6c2QZmUoft7+UZ1rkpCziYX9BJldfzjIO7Zas6xO6hMDpZ12akJ9bc8exnf2LND23XyTaxn/hA33Zp8cklPmybz8lTCV7P8YF4KamIQK+lxi0NneHwums79tUd/j3nZcAhPrgE71j3bCUT0qNaYDpyv/UywlvSjwigCM04k/CXfq5f35Ng2Xz05B8fSoc7UNeIv/Sf2vsIAAAQAElEQVT4o3zBg/fpifyla5TwvLaxphG/H1krMtEPLyJ6cvgR5wY9+bEwJ1I8F/X1mdAwx/MjHXNYDGpivNGFC+flb/bbV7z+X7l6Rdd4Edqhp2w6RRRd5Rxpn0P2NZ4VN7a2yIUDZalZjYeihL8JPffw7/+sc4bfXeccagkvW+SaogAGKGBaxgpMhSTvN7u2rXq7xuHnProYOfNpkNG8+AzD8TfwEn9CcSNrTMN829p/7sMvBLp2ZYeAxkQ55KC/Q7frmxsKYM+wLoyZunTlit71vvfrCoer2bSybufA9ie6Gyv+CTsukPcKee1YmSHnoRt4IeKXIt5jzJhbD7lLqhCDphvI4gIKoXJlrMZ8eH7azkzGQvbfzroFxvJM+EUBp3kHYDU3G01jaM75onlckAttZ2G0kXXQdBLEDTh9FraJjnfYO+9w9rgGbsf+Fi8Gz53d1Rr+12RRDw7zMJC/7S+hkHEnY23XKsDlPNVic8+ZzTrka+o826Br2+pDI37VJHIAP2HPNeC9P4tp5EXPNlhDW+wZRvh0vt7bu262lVEkRjfg68yZTZUyaefcbo3xflgKdBX/2bPnGSusYYs6b8H5qnOmdeC/jX/IXmUf/44UZ2QHnFPuyfIaZsKWHfyIMwJ/kcQ+03adyWqd5+GutCoBHxHy+nu8nHN+NspfFskm1SDznL7N7S05tmbsHe2DXg9M2y8G9BBfiP0Qc/AxJD/h4HbCHifDRvLCS6QqM1SaQqI9roa7cvVq/bV8/EmRK2fZ562RN0Gis8mVmgpOO5vN6oG7N0Mjzt/jtANJBh+RFwLTzFJqMBweHchvVf2WxonSiaaUlB35BhJlieSwZlkd1bzt8jbGxcncb5B2z56t8x1Yt9x8sy6cv0H+n3+d1J1knexDk5K3aus4l5PhORLURIKLDM1wwJHA6doZG7RtNcjsh4OMUERIzBW3iWC7vsfCQds4DFcy1XZFWUI9ASVk9UNvZuDkpJcUY6mIUKYIrklOoj1JdULvPW8PAZXnnSWR3HTxRjVtK+s10MEIzWCef5vAyXkAf9t12iDRemEo6LDnADtBPgE7knCGintUyZR5FFfPgrYgiH2YwdqlQpJuulY9NjE/A3hhRzBYywT3tlNEyLgzUk3baAQoIuS+ibptGxEqJVWyyAnPxWPi8rwArmXcdSf2UGjWtSzULeTGiqtnEZvwkWBOJD/4lKaoKY0iQkF9SaLp4fOYzYJlmM+X+NgRyei6/Cd0zEsPDFMrXrcndOK2E/W3vugFHLp/qx73hCfqdT/2c/r273q9fu9NfyrDQUSWbTIw/JYsigwsbXVM+GwvLxwRAUQYvMqbwAQ93gwvrftTGSocA6d3cMIU8wJcA7jGWheTJ6iYB5cJ+bIUQBmv0wHgbhgZF03zlejTzQm85nJCIT30T/lnykc+wNR+9zApIpSJkukXl3FwAz3IT/pq2z9Oiue7nDQFMDxOVY4J/uULvAKFq75HBDpKOb5se3FFhIp9r5R6j8jVAwA+bD/usZ/5cTFa89kA75zQkVMiQr4iuFMM52LdrcoEzVLzwTqLXtd28gOjfflht17UYtrQG/+yr7xXeSZ+8jFOCU3SjgiZ5kBO8NxAV4+7FXow9JjbHqYFi9W8/tplKkuq4KNN0yqZ12MD5zzzBBF/ahmxj7iW+PkxB+OGE/ggqVp0cpnMSUdCt21bjfjwF33uF+nM5hnddc8devMfvxEItE6/kTtPml5LjJRMFvcZ/LfofVZjzLm10johYbwgkH0GceVSmqbCd8SlcQlZLE8pxVUF/wzXk0ciQ85xzhknKNXj9yO+GxEyrhCX9Uqp/TQjaq+lVsRK18m9xUZ+sBzRUUTAe6Ou61YwzDM/oKGGFNBw+4bzN+A3vfznw1KpklnHTSGoX7x4g+68604mTBqZM8J8g35m+FDbNpXGjLy/ubFe57bo2aVgy6lyqCrTzvaZirdBPwVduBhfRLBZXdRYjgi5vzDXuo2IStP4xOW+kkXmKxQqxgO+kGgF61oHn3zg0XO4KbNUH7YeJvjPTEV4hup82/SUJ98bZLM9ah4FAdB6xG0Plx/APGb5Q74mBf80pcSDyyHr9xt+8md08cyWXv8dL6j+4lgxTJaCb0wwJvjJWrf/Cj6sI9vBsBW3+7DfMZv7E/Vpol3ga+QeEZVvzwkD4Lueu+BgbcEDi/E6hzouhrp+TQqpFnEFNc9FtKrbAZxHxJG/WXLMhn1BXC3ANYLXurHerBemMVvKgizURnRpGt7kD/iy4S1gxc2413VulfcRYgPwlTfi2jawfVxcjwiDaiRPWO/HHF4skMWdESHTN4T7jMf95vO1b/g3+pqXv0af+OxP0su/6wf05Cd/PBqZZJzWmXmJCH3ny16lZ33Sp+jr/vyn9ZarH1REKEASaQ1O+P9SJbEjfQV/cY4dHIfoYKTYRmKGZTZu8+N7RMXCiO9AgI+f+qdP+tsq+6F/8pJX6hr7nBEdj8i/s73J4fh36wkPu02v++of1l23310Pf52vQWL1wb/qZZrmX9Do0Yt5/Y8//qv6pe//JX3h8/4n/dhLX6QWn4hIJTyP2No0BLwRRATVqGNUZJkM4/xivAPrAxCMJ8MpflT64rLMtoXlfPjNF/XWt75dB/v7Oruzq3PsGVseNmZdS26ZqRTPldq2o92R+9akoN219JFz4X3wlwDwK/slbKlkaoGPmY+kLvxjhB//qSq3vV87z37VB7jmwbEw54BjwCYTekyQ2E82Zusa8KdDXpb1J/isSz/g9vjPDP3sbG1r7/IVvfsd79QP/eDr9erve7U+6WlP0U+94iX63E99buWxaZqqnyxFM/JlN+sUEYrEP+CNhgbkENdIm4+8/7a+e/M0McDHbe+dqwwhpjFfU8XT8SDrcXGV0lhkyspXTdO5xSWY5/nWzTH7syVyTMxZkA8sf0SAV5SV3Q2bpRDLE3vQgYGsdc9RSN73JXJAjM+EHIOsQ3E5fo13Ri5fJ38PxPGqDBXOuEFR6wNyGpfnGK9QQsKLH5Y9dsShzBIbD+AAdf0MzHGcHpFfCjzaNpbLOCostjQux7T5tc9bRyPxYgSGtQ02eZE8Amt8wYSR8ZG2cbvPsC7m13yVkjVnmF/DGY9ltD912BfW1bLPcP4xrPk5Lc6ZOrki4qS2unnM9IwzS1GEdT2i71Gev8BWPX5sfyqZwvQqwCX8OJcW7kZpWf0MkqXIPHRth50KOJY65CXDsfNwxdVX3JYpImp8+fBud2dHG9grM0Q3JVQyKaXiiwhJ9j0p6e+Q2feqc+zjnG0dWJZj/Gp07qCjJ5YWxJGnF3jzXSeXdWh5mrZVRFS87rMczhXicnvJfKpynPTEjHU1Yq/MwjxpiVwF3JADRwHlJNvRc1wC5TgOzHNLXK5zSAe5qssRmxvGdACzWmTfKSfxNCdHnI4fH/GszXNaRNKFLiA4mRp3OqSQ7BPiMj+JnhJCWUrl3eMMYZO++n/VS4YKPE2sCZZjqnKlCnMGfL3H9uZxpN+0BL4Ar7giIPhR9wk+XOjSiFwDdvHdghoygbdvnOrbsHWc/hD/wGteshSJPuuDiiWUMrS6Jg8padsng3shJ3qex3vs7VLlAEdmAX4117CmSbfC/6jwYRq65Of/30+cjHIP5p60Tm5R77ZbrbhJqfqqHasfplULTfPhYoMP6PYJj3+cHvvYx8rjlx64hH36GhuOsQE7IKYsk/U1oVvfR2zmYjy2u2PZMlrfM3zMfRs85zzwwAMqmdrf38P2S+LxUB/+8Id5QbsBvag+YxrG4+J87z9zYRoRKfc5Hnz32AS/KxrEOL4jmG7aoiwU2tb56hmgXx3yEau2iflryVE9Z0lLStM27GNnwKxxtrIFH522trc14xzGZzkBz55XwO267e2zj30OjJf4pc84XDiOUFpB8LGxvgk7wTPIQteuXOXwfy4pkLvXwMFlx7qQJbUkr7t/SXw5l/tbwj4v2iAvO3YHfHfJ+cu1q1e1zeHjxvqGvKaVZO5iKZQin2m1+F4DvjPo+WG33EJf0Q4yCNv4//2bE7M+a1rnAFzEx4L4NT2v8ebBB56Wa8TLrZumFLUtekSeSHOIbzJvIO+k5dvc0LYP/OHfti/AV5sA07YzJqSOyFdHlou1Voz7fGTBM/QhedGyCTzWp+3ruSUTmg2lrXIJ+0K61kPSE/BLnz9tI+PMeQk9TvggaJTMDQVQU4Uf0Ztzsf2nZMr6SYY7bN114EdOoRvPzyhqS6uN2QZz+YAiIpWUFllm7C9KpgIE7rNPlKQt1eci07Z/757Z0dndHfmlwFrbasFaM2ta7fBSiKlq0EGPTpJ5E7S9Ztt2XdNAVNALlSxa52VKxz7JONc4nG7bTg14RvQRCimKZviP8/eKf/jAt5uKZ1SHboxwJAclhCdktR6Ms2lL3csksN5nLbBNU1JrxCliq4VullDbtfLZhPvsg5Ep0/NexvuSHV4gbG+d0QZ+MJIXNjY2dWy7Yt+Q4LdR2zacyx7VA3PLa/52WF8DgC18Z0Z8beHTpt0AO6CTDjnOoMNj+PJ4t95p//hAF2+6UecvnFOpskHgIfzkQ0j7Y066azsVHLVtOm2SxEoiLhZz8mjotwM0bSu/aekdZGw65iQTAdNhUAeJmTziQdNvMUVC6EkSTjR2wIn2zRyAG95B78RqJ4sIneWQ3H9b3fQPePDAb3k4us5bSX9LM3XXXXfhUIc16ApOu7W1qRZHfuCB+01SB2zw7rzzDvlXsnZ3d+vfcfcCc5aDdD+EX758WYkDWQ6/tbt27ar2SOK3f+h2knKva7zNdNKIINmB8ZC3/V03Q4RRpSm1uI3/qsfpJ2B8WL1ABwXd9Ohj6N2rGqAyIPJ6wZlw7oE5IxvCiRLBIB8H55KgcRL1IfQEDifn8+fOyQdEezzk+tdIHBygqigLQZ0UB0ghcMyDv4nfE/AwK9NosdHEhDl2GFikTNtjcx4YJtrG4STVNQ2HA4M8F3CZj7ogEIDVPiSsicTj+YbJTHiIOmdy8kUHUXuCDeMgJ4rMBh9qSHgNozJZkg5LSwQLYu918qR/UgS4RsOMwAwUGoyO0OQGzglavRYkl2MONDsShGXzCwHz2gPXw8cS2b24HLOgX8cPrlzd0zGyG88EooiofChokPmsmx185Ev+wRfrpS/7Dj3zE5+tf/8f/qte/NIf0q/9+u9Ac+SNb69AXsNO0DE912UkIDWqU31Mti96HbCt+1rsUrIoIoV00GYCCuanFMykTDh4yVSlIS4GGQF2lO/ub7APYBqRkQE+AAEagTzwFMEdvHQBZoyS6edJ/+SxkzIZB4BBqR/6PT5yr21+1DZwE7hNKQJoykAfxKGhypu4GOEnHwNy86dY5gch6Pko3KfdpmGdMMqHyeDPjMq3+z1e6aNT+5xt7xxjH7Sdfbc+DKd6rTg5bVv+iJAXlg02UutsmlriYTS+GoNjMhpZJQAAEABJREFUta9zxJ+/L5EJHSJvRUXLn9P6wIbHNh3wr0KMm9JTHl201vZam7Uq8P3mP31z3cgFAto/G3JFRMjwLXTFhZT85BMuoRG92L6ZWXmpvBuI/hV9AGsb+PqZ2Ii3mpGPbr3pVt144SYe7hb6uV/817KuRvhc4PveGCzJx6bbtA1jY9VrwY9KFlV/greIqPyZB8e77+bBuOrcKkPWuQ11nVxmzzY6adabaTvf+1tRC3J9RCgi6ybCuXbS6vLddnPLtCxnuKFQMqdjU+N83radPG5awZjxj8SV54trNYavA2D9ecPl+1Oe8uT6nxN6vXG7aRt1bJxmbG4uXb5kcprwY9Pyt728cVnU/DZCP3nYGapOzEPvnIyvGH6EtmHP7pxVIFdEyDpqu478NPIgc4BK4AfeTLfgJ75HwD2FbrldSlb8toFpZEKTnCHkiAj4Awc+aniXkbrpuO5SwBsUzwvmRoSsM7czUhFhsCrHkjXJ628EfXyuPHBZ73r7O9RlUQuOShPoiODnRJHOnNnWhJ9/0z/8Eh7K1iq+pimV5wm9mR/Hn6e02Mi+Zv4sTygqDuOtMYPuCrQ83+ubY8g8LeDL47ZhU7L6oze8m2zqNzl42WDzu7G+Xr/lbR2Jq2SCdlKEdYSqvYJALjLqfFEXY/atumYhg+sTMb3kgDThAzT1Y34naiPF/8fHHH/NUmSYUIJmRWvE5t6EOu/5QckHoR2xXAwbKeMP8Q+6TdOu+JCvqeYC56g6Hz1kKcqSKujS3DNF73r/7frb//QF+uN3vV//7Fu+Q1/39S/UJpviCHCCN7lzM0JlhkoWfd3XvUCf8umfqZe8/ef13+75C1WcpSgidcR+yTF4zDrZs4cwffsETqXhxMfElZlKcEWgyxO/Q7mMCNBJpu5a0PO/f/q36wO336UXv/bHZLsV752Qteta/djLv03P4IHsR57/E7rjfXfVOAABs/hMxsCPVVW2yeVLl/W9X/Ya3flnt+vV//wb9PVf+gUKePGXGLyntC9FRN2HmB/7x4T9QKHaxv8izFXtkahnKfJlG0VJ5MIuxIzb7ndes78+9QmPrXuBtut0B/vDBXubh992mw6u7z34m4bmPSJAG9W2nn9abLcZedc6HfEL69V8t9BPgCb67KvbxI/3pGd2zsg+vSAPX2d/6TWsAdZ/x9UPUS06DOa5HDBufH5YLIEM8L/FPvq2m2/Sp33KJ2uf/d/TP/6pWoP+v//FX9F9d96pH3jRN+rFX/MV2lpfq3nIuO3Xfmgr0En0GhHocqjy8AMVrnKLdeNvC07QMd0Gnx7RLeyoaZq6vkz4hfeNIXSB/waDtqFltw56/GmODidwWMfu62adTBtQBXIYp/dfEJbnr3Jy0eHhAXwtZR4NmxmKWJVVX4gOjfAgLvOk2hWVvxYenYudT+yTE3AVBtgFudz8BBPMk+PWbXtiRCgpjg35ojMitEHesZ0MZ/pd11Z/XbKWLoilKgPw1q9pVbnoN+6eNeKIw/nre9eBWH2i3gKxIYBTteBzbpthv20OZJbkG/OGNRSxgqZyMgsZiTHr0vBN2zyoUwN4XoQ9Tjqdap5oVXqVIvpY1Bzby1cdh0xEoNMRjiTLaTk81pMrndvmyORYUUhZUhGhSO4Z8qRTWOeY/f2DSi+CMYhERIWXouY+w+r0gh/7xbpzuvdirMUdPleQM0tRRMrjTVO4N4qIinvEt05RzJFnj1jdv76vrDwVWJqAXUEEN/Nqf6aqjjgv4Hf9tFjv+7xoszD2oYiUcTl2IkJ8ZP2a91PbRMALseHfUrDvB7poKu/QR67phMeVvok1xSk5tQ0v6IiTqmdwOO5n8OU5JVOgVslUKSn71hJ/W9H3yoRsWl22jXmueJDaeJN5FQEgBR12bVf3kANrXURQH5gyAkIdHkd4XVa/6+tYRCizyFcik3UXYdhJPoCMSGWax1DJ1d0wOrkm8LmE+Mc8iMHZVEeTdkH3Bb4cl767z3s4zzHekuRpcmadAHxEVHq2X0QYnVwX9YiU1y+/4ByRJSI0sS6Egjwy1GLd9Oi6J1cJToI5Usi6arCD6/IVjMKm+dBHyeC2bS7m6OQK14MG8Pz87z/uP+nxcAAb0DQe83IyVG8RIfFxiQjdfufdPONOGpH/937vd/XhO+7QknXCueSGGy6Q40p9bpk5TvCXTQ7WnKP85RM/zzTkP7f97feSpf45w4KuB+LYfxu85/7e975XPjdAXbK+Z7NOf+dz/7Yex3rtWLLsPkg27p69QonUMflcXKWgb/TYdi267XXEecE+z9PGO6L3CUEmdOw6VS3xW9ul5/nD+cNxfkxO7IlZ+/vx8aHs+6ZVXxpip0PwTcD31LvSyjHYkR+btlU2BbpD/T9RDg6OoH9Y9xZzDlMt4xI/Xg7Lqr9iBiaxhoeKGowr9vsd96muYzMOu83nOoeo58+fFwM6tq6Rb4D+wL1HflxBx+BfsH7ccPGiZuYFPR+Qb7xejcBsctBp3RR03ZZGEzHtLzye5XDXB+22/QZ0zngPh546bDeDvmks0EWiV2H/TedA9rm2pXUFUzLMNi/TXfy86rkRIdcdN0eHR3VN8h7hgNzbtg16OdISvMaNObSEnzM8n0xZODCdK5HhOnvCD3NmtkRWAkrCzoXxoR/rfs4yR4R8oG3brLP3Tom990b9MoK/WGR/myDQYZeS+AZrHmhkn7Ldkr45vuO10jFrf7EvB3h6fHFAdw38FuY3lGByj91LKQrqphsKuW1afkExQ7/GZT/f5Nn9zPYZbaG3NXTq/ZKfZY7wjQkHtx7rYXJ9dmzRCXsL8CVyCTukklbIa6q4bDfbzzK3bSc/H8yPF9XnZtirQHtinv2mxR/tO0K3xmdaM3jomkYF/Hy4p5q2UWTI/Cd373U64EbmWR+Cg5Y5jqlSUkKfx8SV/TkjOHtcVv42Oc+cmOPfDmjQj4ALoEumqr7hJyK0zlpqX8P165lnAbfluXT/JSX4Rxx6jm+43zTXbFfm+UsgtlPFCxtd28m8V/vOukrDecDnaFkKlB/aDyw+tAx8bKlP9cAZG0Nm0j5JsWuaekB6QAL13z6/tncNo8zkNzEACT+SD8K8GfJCLa6CoWY4v+82eGRowgESR/CGx4fiHqNTnZ2SpOeD8Dt5kLBzeoOxgYNsO3HBzD4brQ0eQJxcvOg64S4IkGvXrimzKCI0stG4eOGiznFgn7T9APeoxzxK/l90H/nIR9ZvZh1weK4Q9WtyArt65Yr8n2Q5kG+79RbYGWUnn3NIOxFwxyQrtx00S94aOjgmAjxj5QYjfDuxMFFt1/KGdlMRURNjRNS651JT17YqpSgSXsHtfpeM0EDyMZ5jkuoWi+vO7m7VvXWyRmKeQ9sBMEBvQo9OAA7sOYfPE/wcHO2TLJbkhFGlSRLIUj2wHQn3woULsiyFJLJN0uoJ5kMS1TE4syAH9HsSYj0QISk78EqkMiTj9twJmiM8W++i38HsB4f19Q2sPbGBgy7yjeCmpWOSr+f0JFvjXbIgT/C5emEwSdBsm04FnmjA6+jjEyw9ao1EsrW9RXsU3KltV3Dmw75j3zC0F/b5ci5v/q2bOTSqHMhim/tlzVVenni8R65QII+U0EacWoeINja29LzPep5e9arv0zM4cP+/f+uP9IKXvEa/9bt/WH2kysSEJOGdlknohjJaJstMR8lUyVRmSOjK8+wfTAVSyFZvtTLRWctJlzsjQqUU/K9RBLyCd8nGIiJqOyLka6J/YMHz/AEbV0HAFxEqmZAeVS/6DDNyr21+uOq2+2l+BC9zjcfymQc3I+CBCaZnyiMyue55VRjG3V/b/oEOLIdcPy3AnFZ9N78D9hmwxwDv5sM4IAMvgv8CiglWKrJqK/NEJ59Vn3nwYmZ8qzIpqFS4iQqfgl+56nJE3jo4ONQE/+5fY0PUkNOe9xnP1X1XPFO4ATSZZz641Y/rzgMBdvPpTU1EaGdTWu+W+o03/qFuuuGc3vynv6+maVXYSIzYpk7+qB+QxSfwZOZGpCKC0VDB1gU+An+xPnR6+StRtW7uXdw4mQONiNA//+oXcBi6oUsP3Kd3vu9d4ErySwduyXwbdwPuUlINc8y/QvWy3o95sD4k1zh/HpLjvKFLfKcAazDjiKg15oTMY8VBSyCakNMbEcNZhvX1tboeWLfuE5fztA/enQN6bA1nylJwnQl+i0wPMEUEPjvJfFnaiKhjiV5G4mvO5tj9Xk8Alq+IkOVzuYGcb9v86n/+L7qfzUb7oAzMgpld3tzfdc9dTA10M9V51osPnXyfV10cmD1eri1VMqvfLcknzvMRyB/Sud1zam1nZDDv9o1CfeU5qnMSnrPCh7KUug4M+Lr5iwidXua7bZvKS0RU2MgCj6nIlBT1n3VnPkfkUIQKOJGKaqgh3x6zTtHQyINbhUXPptUy5k2sbWYZdnggeMLjHsPD1mO01nEI4LyCbgPPDyyikLy2zuDpyY99VJXTMnbkXt8jQhEuqvcVH1OtG3/DPPcZNjPkYhnddkzUPCipBc5jEaGeNc/rXkSIKVW2kkVebyMqV/LVI9NYeQw3Kb67rKoTvohhKy9rPKC6btvYrr6f0jZu6zIi6hozY2PdsfcwnxFR50es9Gq9LdGRi+0bkZXftl3FueXyXLNl/AM29hyXiFCWohlrb0TIMIV2RLCPGvSyH/4pPf+Vr9XjnvBUff+rf1yPf/yT5cs0SklFeA66pbNn/fR8x0agpK/8x1+nT/305+lHPvB/6tfu/BNlFq14lIJ/pu85EaGSqYZYmLCzZew6eC+JeiYBKl8jYxFR+5K7mbWMprnRzPTrn/F9eu97P6wXvfr1dY/nceOz7K99ybfo057xdP3Mi96gv/ydt8g4wczUCX+cwKnK29VLV/War3idHnnuBv3ca75bT8K/nBfMW4M+Z+wTTbo0TZXH/qK/do34/0oHWfcazv9QUHUcJgeyev6Ch2XDAV4xTFT8Jwfd5/+T57ZbH6YbbriBl01NHfePkqlEL96nLHhAWZ7GvQdDKqWoZ82a4SstPNrfvFfLjDpm3Vpuz3P9+JgH46O5vF90X6RqbvNvaPbwJ2LOD1oL6ARKG/CzDfa2p79luYkPf+anf5p2OZj1Ifs999yj2257BC93G/3r175Sj3vkw5UJUuT2PU74cBwO8LkE34DftK1lDOwwVXv4wDBPYL13Gk9sb579IDqDB895MP7QXUTU/ZX17XXiOocPll1c3v853hxnRzw4ttiSbnncOhD4PWZ7Wm+zrlVEVF2c8h0R+GgDf2N9Diglmd/XPn9B5gJ713X2mJnICz/GlWUFYztYXsvle1q2LNX/BuJxIG9YF+bJudA+4vkRAa2WB9YN/LOvPM2I1cKeQYrKyz4HGl53SgEf+cV+MZBjbWfjdYzN2T8P5DBx+Rtk1ocPB9bW18hzrQr4PN7DxyEvGMyL+fDdtrLeMxNZi1rWlYxIwIkAABAASURBVAZ7NcSrx0w34EVchuGmAj7fB2Qb2VRMSCp0UmGRyXWPWy+WtY4HPTAdEbJ9OtuIesRqwD7gGHExnQj3U7i77f5j9vJH7BXmHEZ5TWdIflG95HnL9hUdfLTiI2FjogscCjm2fQgAF5qzVnkvviAGrMP0JGQwHY+7mF7Eaq5z9RF7N9vB8vrLNdZ7ZigiKh3PySzsfVq5/6OLcdlnqy2xlXn5iM4b+G2YU7gz37HddtiiqbhhS7WExEfVjsSVc71xRKzo29dXsljuUZ5kOr73xGJEkK+GymspKevCey2BteBbvpvPsfrYvMKZ3jo5oG0bTdjZ32wvzPUBkbgyE/ToGBxBKeBx/EKqHqBFRJXL86sMUvVpAWteTR+QCpOlKCI8JPMhLh/IiIn2Q5pU8SRi2TxS04BcrjPAXH5OEhjAl1WXLTnSOjKfC/KpbXD12tV6KGR/sf+73/uNCbmt0wk5jTsiZN/NktAZqjzicm63/MadEXIcQVkRwahrE7G8ZI1a1HYEeodnyxQRwAFDrFCVgk+tnPRJHNZqdZ2MeR4qWPU9+BNB+aAoPpMiAGbMMQSmVXvVpeAfQxXOuE7bv/8Xb1WDrz3l456iT/u0T9NNN90kf+Fnhr33D67rAgfCzp3H+P2Cfa9t4WK9zYk/2866X+cZ2f5lu1c68HL27G7V/8N4iewvLPqFb0RUHb7pTW/SO9/1Tp4Z1hUR9YDQseR8tc7Lxq3Nrer7iW/NZp2uXL5S/bZtWvJGg/9MWuD/5kNczoVZisy3bb3FOc02ZwsjOdKyduQZn63sXdurPG1vbKorDfmglfkqLXNZ95OzCtvbMpVkrTk6rn4ysn5N2G82W1fbzqC9qC8PDsij5rlDhyP2LMgShN1EPcIxKM2J9QPON3ryrvvFZR49nsCbtxb+PDaRS5f9AlNPvAAZNCdHLch38/mRNjlcv8jLjxuwSTFufNSyOd5cQMs84aejBvjNZBT8S57Nr3NetYfPG+6mm27UJvqZgDYP1uMAb1Jo9adIEt/t2Ruu1iLL5X29efR8n22UkspM4VAqxJfziMdrHzStP5+/+cyjZS2bk2PvuXRJLnfefZdgXY45cXVdqzVgZl1XZbQ+mqaoySLbO+DrZvzyPOdoa+jJsXZMHJuG9wj2Qe8HPN96NS87Z7ZVwOG81YG7Z10cyBPGNVKfiHPHveVa4tfGURJ70W/6xuXD4y38cOfMjna2t7TLM8s2erONTdtwhhF+MYL7GBu7P5G/R//CB0qscBZ8022f621vbmlzY6v6/tbGpjr8+5j9ygFnm+vrGypZFBFYR1qitzViy3gXyDyhOMN3bYN+gpLoqJAvJo3QbDK1vb2pGTgbfFoJHviwD7To2TrwOtbh6yGbb6q+MhInE3KEQnPOsBY8g472iRD4m7qedbNOa+QFv1gS/PkLygn+TXjO0sixaPs3TavIZD+zLn/ZY21z3ZRU10v0ZD9p2tbE5d+48Npt+X1WaxmvXr1avwBxwBmJYV0EHyB5SD/5kFL/GBOvhsNJ266pB702fuKIE84za7t6mFIYd9uGDgzfNK0Khh9xSi8cDYnA43b+BlgHWKHPeCJCI8El7k44vp+Oz3DGLQLLfcZtZ7ifZDHjgfj8uXO6+ZabNSOIW5x+DV5ma10NGrcdVHZKf2N7TqLc50B9QdDcc8+9ONGh3vu+98lwFy/eyL3VU5/6VJ07f06PeexjZEebda32OJT1RtLFCVc4m2W5hiPauVuc1QtMZFFEaEIOyzIhd+LoGcnB7GEdK5kqSUH+WdNVqzngrJeB5O57LcwdXVjEYpAgqTMkmJGwnxPoxzyMZSnqCRgngCCZGc/V61d19ZoXw5FD7SN1JE0H5oKgNT8OcM/pSXJ7PByxLVBPYrjMiwXTtQwDgb082SxjXrlNNCoCLiiwVd8mm5ceWXsSgxeBpZOEVN8OH6PrQE6lSFIsWMAEerDeCnZqu07+lpcXR63QSuA2Dz30vTDMSTJue07VMbI6kRd8apIq32Iu1Xqzrgs6cbtkKksoItCYgB3kjal152+275NMr17d01VsuHf9uizvErpMQN4RX5yqHQMBJnj/rOd9pr7nld+lz37eZ+vXfv2N+vZX/Kj+43/5TXCHfI3AWE8j+jjVVYEXF+O0Hq3/kcpEiVjNs1yhMIr/r8Ujhh+tW2gYd4OtHT+lICNxFlGh6vyIUCL7arxIxg098xbUI/hJkYuMbVX8M2if9os5bj5YULj54Fa7LIdhA1pT5avOrmMTc/mgmxU0mqQ/ans1Ro8B6PXHffbBVVliq76W4VRmYA1jWJ2Qcbtirz/gHhjzVPupV1h+nAwrqp4SsSZ5MXeZsVhtbm7KOchoM8yj9MVf8Lm6etjpnsveqa1wn9KlVatN2ygzlMU6Fj5DkEpqyqS/eNd79JjbHqZ7H7iHnpOPCTBzIMZtC/uJ7SRoNm2nSPAk/AFu9pP2SKAZ1jKZ7kTbd0DqxygndD/ic6PHmPiwmx+m87sXauy/+sdfI+Of0Ly4nEdbclVCxzFEl4fltmPtiE2GNzxzNjwnU9AXOgBwAjc3yE8yXfO1JDc15Pjaz4+IUGka5kzyVedEKoIZlI48vs5mxfRcIugHr+EiQpbvwToo6BIQGshVJVOmGeicKfJ8570GeQbyQgIcYWjJfmA9Xzx/seK8lRelXj8mhp0/bHtvpi4/8IDuue/uSiMiav7vWEcaZDB+4/baUbBxN+sQaYKHsa415lNmhF7/iRrrtWRW2p7v8bbt1MCfS0TKOEtyh5ZhMpEZOY3G7eZElxnJvKaWLEWe18BTRCjLqh2ZWrAGDOQsFx+QgYrN2RK2JnX4tnkQl+8RIeOJCBXyh2kk9Dvy8IRP+h2ObV/AL67VHAlwXWKtXO9a2X+cVyZ8zvSMDwitLpRbK5NG/PE0lt1lnIaNCK3qwLqeKctVEp1kqfUGHfTDsspmH4xAR+BDKJpT7U/4PqVhO1t+F8vv+4L10Rtjw0woF3CZb/tehxwloQderwXeS9gXxGVb29fMK01Z+CzFtypTyVSWhA8PBXXbIuTNs+m4RITsf1mKevxyzjo4P1nHrOsWOyYMBWVEjxGhN//5W/S8r/4mve0Dd+kbv+Hb9KIXvgx+G8oKv3lvmNdAu7D2lUxZH5ZzgIZ92hvyL/0H/1hf9A/+kX7mw/9NP/n2X9VI/pSv0IMyMFEF3pz3Zvi0Y7hkOdF942FlJvAJiUkNec56se7ENSG95yQ+8xNP/6d6yzv/Sr/xe79fN/fefwQwEalXfsvX6yv+l8/VL//gf9Cv//x/k3m1fYS8PT57+dIVve5rf0Sf+JQn6Qdf8i0q6IOp+FinAn+2XcKH5Q6F6scwzK944GNCfxO+wSg5fXCPHBcDvDkdZik1Xh0nydyAL+PsyEOmcXVvT23XqSHm77jjTnns4Y94uG68eEN9sVbto1BJ7M58zzFMZqm6GZAjHDhQbtsO3meyrlp8WFyVv2mQD0gW5FQ/yKytz9Rx4DqDh65rNTG/B8/EIftInrMv+bdLRmKgaxqtwd8nPP1puvHCDfq4pzxZ73rnO/Xud71DZ3d39bjHPFbPetYzNEbRT/7bX1JEYPOxloRncQ3gtr1GdJKlqFAICfQyYLMF5bj2ORYacpXzZMcdAWXdlyyyfj2nMNd9xhkRSor77N8reTpt8vAaEVUXxmVYj9ueLraX7w24WuQzDvNqvK47b7hfUM0s6HNd7jMf5stflulmndnTxsZ6fYi0nSaR89DVjOIDohZ7GGdEyldPnPjg3bjc7z7z4f4CL+Z/Bt4CTw6ChhzZ4RcRoZIp68DwXddW2Vzv8T1xWTeOwSXPFQGs66bjNcHyD9Y9/cZh3BMTIgIf65X0G1fTNnX9cd3CzZDDvx1hnmaVj4SSGPJ67AhAYvAYV9e1dcz6c3uy85sY414js6RWxfEwGAl4prqH79GL49YIIkIJPy7WtXVh3YgrIhURMg2P26csWwSE+IjL8pq+ZR/xu5IJHZMb0VmHrTbqnn+XF9zOJx0y2ha21zbPd6WkbEv3JXONz3cZP2Ugn40nBXKrD/3maURWwYvhXRyH6/iH6zNirWla4nCuql+FSinyGFOoN/LltnW5grGOpYgkDlbxPqJXtC5fmUUNcVLwE+Pv2k4BrMcW+IGfJyIC+ScF/xr8KpHJunG9hZ8CD8EE60zAjM5nFPdn1hEZVr6Qz7kAjOqaRmv4qoD1+mVbGFpcpsFNtqvvEcEz4EwlU13bynqufsX+YO1ELxN4PC+huWDtjIjqixEBV6E6VpJnpGV9uUanJviZiDlx+e79BFU+E0WKMI4G2t0qx8JzgsPyH3JY7L2maRmP/cg5YsF+cqx4V/Mzs+IpWVY8ZMqHey26tm+0XUe7KOiPyEorIpCVPp1cxgdLpiP4ZVg9eZYuRQRALtw+6hNx2ndyBwcCV4iIOJlXm1LwgXZEKGJVrA9xBf2eSvXBj+nCRm0DXe/m7T0f/JB8IH7Ei1j/v2L+c4eltLrxxpt1/twF+UVmEwV5G1VdI3MpK70oQEOxH/jFXkHX/uKj8WYdCvncwi9ze+z7Ps48jnw4DzMTeLY3z+BPa6r/Px4MlxL1hdmCM4PAJ+yrAZGec4K2a9nv9IiAlMy3n3XYoSV/ndrLexHb0/EifMvrX4/OW/g6wvb2wwvnzkvEU886N7JGus5SCA+F/lETfPTQ8znCMbxGRP32ctt1rDGb5P4N0UVemWmTw1fL7ecWZqrtOsaKolAi0Vfo1G8K8brEz1ALJMe6LxnJ4yM5umQqGHDdfTHRgo8BnTkvLNDHvn9LCZlKRI0Ry/ygHdBHyay0fFZkHOtrznlbxM2RSqYW7Nkn5gd8HfC85W8bm4zlPOBAs5RmNb8f5fVkCW3/ZpT/8oL3qUfMuefue2S9W2bnmQabJHIdHR5qQGcJb84VafaRTbTNp8+IDnlRULDDZj1LCnQwadZ26FsUBJCqXJvkY/PluQ15g1E5966zd3n4wx8u29K+5APlVMj6beABJPAw1FzjF2CZRRqliJDhLLv1O1mvzuXoHTY1ohd/6397Y1NbPCNu8pKnKSn/qTzLskmfD8c3fJiskPPiOn1nNreqDzgHt/A54lNL7HuN86wrly/r/nvv0x133AFbk86dPadbb7mFl1YXZPz2Za/VHeeIpfIu/FpVTutyxE4NPrS2tl7P3kqmSrF9Cmv3QlvweoHzxwHfXrDPX/Iix/Ab8NVY+fAyLnsV+E2JOcuqm8T2pml+9332xHrRmXd0UdCX86Ft3TatOnJ0D/4CH3Nyw961a7rOuVXPHNM1rM/TvM4fEFv7h/vKLOyb1uQ867rpHPGiqsc3WvD5t2AyE66i7pvNw/2X7tPl++6recIvkNZmHeOT7G9+IbR7dgdeOlkniPKQfvIhpf4xJm6D2ugiYEzKh74DjhFRJCLFAbfWzQi4QhC2Wsc58W7h68TRAAAQAElEQVRtc5C1hnHtON4UdF1XnVbgcbB50XfQGElEMGWSHcIGDZzVm6uCExrGB7Nt19Xxza0zypL1TwJcuXpV13nr6zlHvHn0tzH964TmeSTROOkbpx384bc9XP7TKwnu87yVvJnAe9zjHlcdapc3dbfffntN4nfy4HXjjRe1nC+1w8ZwtjbjZQJvhEJqulYLHpzO7p5l83aszFSiB28uExncNm0n1TmLhPtLKYgc2iQxeKwW/+1z3nJ6TsmiBjmZXuEmghxloJZQKYlem/rrYE4od959t5x4jwgsv6Xu2Sz72wGRIScFy+xvVDhQ5+jD9J2UrIOua6p9rFM/XHmT3WNHRUpigSVJeWHzQUqALyQVErMfY8mX8hzrOSIJOhKzYSLkb6QHfPbo298aN/6m69TMOmWTigg5USuE/Zbozb/+dSR/29w8DPAwkXwTfCLdmd8ZOneScJ8Xrp7NOxThyBCTAtiIUGZWVVlupta2cTqhBzC+jwx44TDvHvN/LLGP/vbwG/8q1SUO3fw/dS+Q3zxOEvz656SIxAYNbyulv/Wpn6LvftlL9cVf+IX67Tf+mV7w4lfrJ9/wfyDTqCyllsii4J/lMU8uroMSPEWWyXWXAZkEb1UA7kHnaXFfRMoLWAF3LVkkhQZsbnsOzDf+BK7rWq10wSJNgne/wOm+BhuyNdJKfqxpXaO7iKhzIqBKmbDfyJh8nd7ph6R7arEsEaGS1vvEfOSmLq5A3wJ4ku3c63QxMJ+eBzuMnHzA777TUnuZCOpaHVgYqozwNCBv7awIAKJR4eoPGn/tYwiXj+62PlzcZ5oBn/4UdCvjCSn4Z5hFn3rvHRJNjSyYJmv9RYQGdO48FpGyjUpyl2Q8F3ak937ww3rq4x+LT/T08jEjlBE5aAFHDLadqyvc1CICXFLwD7WAdlKiy9rtDipBWycXTdmPB+Km6gieRKf7vvqLvoqNzlr9Vvuf/uWfMSNkHyglV/csgEIJeH7Cw0g+W+hBu0t13JunNGzmqo0PyRfz3O9v6tnvIsBC8ZBLRFT+aw6hbrzWd8kUiOQc4rGkXdjgMFshVd641bm+V50j+5JNmHXuXOY8YD1O5Ec/qC3ZiI7YZwIuIsSnzh/wl/Nnz7ORGLVGHjpzZpuN64LxAPWopzz5SXrGM56pK3tXaAublDqvNiDsQ7EFOT6RP9G75TSNCboVJqq5qEbNy9bVvQ9cVgG+4E8tukrPy1QpKW/ATvUw4gdZ+1cvJWy/ns3UgA1drB+vWbatYWsfecm5yQ8TxxzcDmxSEVmrvoWsC/cbL64m2INukQKda3V5LGJlGwPM2lZ+yRiVzyLniCUbuPCgkTAtgV/QZ1rDCY/G49ITnw9qIQA++UwAm28x110985yD3e+2FPyTDFNKI9XWRFyNlJ4N3UxrHASoXoZd8WzbL7F31Q06dB4NYKwvy+41sEeHgW4F7YINCrbwmhsRFbf5dl+H7OuzmbIUGXaJfo2nx2/Ml7gimHPCe8lS+bUfWE+ew3Cdbx2ZlvuNPzMUzEcNzJmoRc35BVou7llYDso3vuI1+u6f+Fk97WnP1ve/6kf0zGc+W4bp2kbGk2Cy7wgfzywyTcuKi4JXtE2J4gFJn/VZf0df+dXP1/958Ha96h2/BNhUYTKTUclzj3komFMcvyWTeJxXmMaxCB7721j9i7kCNyUianxYN8fsKSJC/+WuP9bZ3W099xM+vvqfbRMR8J/wnvqaL/58fctXfKn+4JffrH/zql+osej5RzxQ/ug3/gvdvHtO38uB/DrrfPUNFBaxojMRZ0c8VFpPkFdJ4yzyHiPilKdUliJfhmN65bFprbus9YlB+22gu2TeZCD6rI+re/sqzLff3HTLTVU37373u3UfDxy2Z0QoIoAO7qnMQs4dZBkm/A8CjK0+I/py/5IHZOfgUGqgPhIjBRoT8mxtbzNX8sPxBN4DHpwUqR5c/rupx/2i+on3sMa9mB9qlznPevon6AmPfzwxsS5/C/cJT3yyum5Nv/wffkXf8oIXKjis+ILP/p+gt1pvbD9xjfiMaTnvmAe65PqEDkZojvBkXn3HUeQ+69x9CCzrKyJYxwYZp+WPiJonIqLqTlwNsSQQRAQtyXDGNSdPJXbr0YHbHXDWq/tW+TEfxBURct8A7EAMGp8L3bXf+1nnhOJ8Af/uD0mODeOLiPogSxe89qhvqrjddmy7GK9fZDhnmifLar+xblrW44BXJnoK4id3vAciI/Qm5POeNCKqr1cd0Wc8xuG2YQbyRWZhLhMV6HRCH0kp1EdFhEpJ7qIvJAX/JM+z/NWPsIu4IhiLj8Cm+aNfzLBdB3KduMyD55l+hWEe3cqSKpnKjyqeY//yl04G9Gw8fj4wvKdFxEfBh3xN+JEPJCyndXfMM01EyLkQDUGj4I8d/rlWDz3sX+4XF2D8FDZsgeHFErjquO8U44hY0clSqs0G9jTOpYGcAzIu8KNKn4MM+5RtOZ7oqGSu6PLsaf9q8DF/ecc68Rpu2f1SsWMPMCCv+0/IwRcaw7YjsWue6JDxR4QKfrYqBZewNO5L/I31KkTfKONrm1a+Aj4meDLv7ncdICSQiuUCn2MgIsBR0HHU/sIaZR4zV+2IqH4ywZdLyVRHPvPePoDRyVUy5fUPMOKzr3nJ9IYaP4McFxP+Ka4s1tF6tY1znWX0M7njaZ111vzN0e0h+faU//A8aESEIoKWlNC3DFX/6Mw2cSmZYugELurdOF2ylNo2Tf95C9PwOjuB0bk8WXM82XLQhWLrT2hl9QU/71oPCQ8lExGRCuCIFR1atc98DfjKkr1iZCiBjQhB3J8VDPOMq4Fmi971165QPNgTcVL3nar59dxKB9ldN3jwI6AXQY3ifhcjmvAH310iglsALUX4HrKwyVyX+y5f1aMf/Sh94AMf1KVL98tnGD5sX7ImwLaODo80ugIjPXIO7FeWFMvMgCZiyTr2mHn0GKDQkOwT/vMiCV3rZU789ujJ+cz7Mvf7MLRkktvmEnSatqhpm3pA3BM33ncar32uZMp4svgemG9VrFP7lX3KcHP2GD7wd36xnZgkx3WlB8G+n8vnRpscTHZtSx2a4C4JXvsuet7kYLeDj01emg20l5yXRCF+OFMYOD9xPPvb7Ff3rmmffYVzk3Oaxypd2wBFHHAIPSePtA10Tmy/5Gxnf3+/xvxsrVVkoMpRfvmdwBh+aV0RU+Z7c2Ornl3NyCWm29s2rKPimtAZH2JxsPqUSd6gP5HFeTMj2F8cy/ppkLXrGs3Y98zYg7ZtRy5oyI+dTMM50bbZ4CDXcel9Q8Mc2/jM9pl6PhUKOZb9XGN9Q0oFnkumDpHJf4c/8AnIAskozB2hA2rCYBp4ueEzpA+8/wPIPGH3RV0/LUeWkIWwv/lcx/ZvwE0v3RPTg1yyxl3kpg5ZQ977GcalftMaQllyJRdnQKU08hqZWZhXyF2dfHBs3ayvreumixcrLswq78tnwE/4eVPIXeR2+7lpDKyvwp4+xAeTIlKzplNbitbAA+OqMqMH2+86B9m2sX23Q4eet4Ev1TWB9tbWliZsaLmDOdVP4X3Eb9yX9OEV2H2b878NcLOvYF6iI0jjc/vYfKkC/WBek+ZKKh4Eb9e0aptGJZM7YzDXE7fG7fXJexD/X5FXiX/7qNteY4dxxC8X9c9c98g8spds8ZON9Q3kXGPPvsCfFsT2CNwcHgaVkpxRhXr0NiOv2xZ71/eqfI7HAo+HnHm16HPlC5OcJw4PDqxSXlDNNCx77e9fl/k4Jn6t8wldLHgGHMgDoYf+yoeehY8tB3ZC/7qSHXJJ8nEyi4xqpOLAIADWMDA5VCmCj8R23W8ACfiJzdMGb6lGnMBGdJJwkllwmHGAoQf6HRh2DgfBGkHjw4slBl6Ax0547eo1TSSMbraO06/JbwD9LWQ7gQ+9/UBt5/A3JPx3jba3tqtC1nCsTZLWIx/+iPqnYfwg5Tc8xutAfB/JxnRvv/2DNdn58L9HPiehw8OD6tgL+PRiM+FphrUz7x8dqODcmYUkMtRFJAiojkAM5Pcb4gULmgN5Bg9JkB2R7Boc3jg24Klt2sqj5RpZSKbakjJSwsF9P+bB1gl6d2dH99x7L4lxrFANc/336T2e0D1mUWiaAr8zRUQNwI4kt76xpkMWISeP5aLX5SuXa4AJXZquN90OxGP03LOQNfBvW9jGx/C/IDE4wdlGA8FWoFvahjfbS2gQ7CSULEXG0XWdEn0sCVgnctvWfZbL8g3YOTNkG2cplU/L2LUdMk1yQjRPQct6ylI0DJOc8D3XPHmcYY34lPkFCTTRFzKjNIYm7ALuTDm5RwllSQV0UaxGkA947egCYz16X2Dv6/sH6OYKC9iRBtqmMyFb1RN8Aw6pUEHHH/eUp+h7X/nd+rIv/3Ld/qH79IKX/IB+igP3vesH8gVaAQzNlGknvATF8tm35OtE/5bLTRe6fDMpphNb+IDhDTOg+5G2ZSylqCGBu0QEehvqYmn8UtSxFS6PTTKOyXEIY+Yl65wR0SZNyDhYPkkeK2ldUYCha/UxMuZGhCJcpJG+iNP6WNuDF4WKa2WDgq4cx1lSFmqEf+tVzB0p7jMBsNAFL/Ql9Cd49bjvXgxqnbEKDx9uD9i/4gJBnBRufGgZltopvKuVAToi4kFaQFIfNaDbqiPGjfNRj3qk/vKvpirrRN9Y+QZDxTtREbqKWmwDx2dE6JOfKt157936jE96tryozVmsIgI8ooRstwlcS+JqQu9uW2fyBRxArlE8J2kGfj7IsIL2RDGvCw7pvGC7LIlP2z0i4GvSU5/4VA7AzrIQH+nnf+XfgkOUUI9dVjKq2spznNcOyXHGy2y1+JR5MirbTsjufo8Pjgna4qptdDYSOxGGUKXhmKxw8Gl+TSMU8nXIw8Ih+a8jRzj32wcjGKMYX0SgT8fsUGdY73RpBry4XPfA6bwJPTqmrA/TMa+AaUKvlvMcL0LtS4957GP16Ec9WiM+NcHXyLjzz87OtgxnGPN0Ot84nMtmszXZthErOxTWOBfBcsmiLMWgigi1bVdfsAwnOvaAYUtJFeA6NtQRTGQgIuAR6eDf/JwW048INrx93ej4AcK28cHIKV4/JM3J074v8QHb3sVyWK7MhII0Iqcrxi1BT5LrhvGdpnZ5+XDpvkts2pY6YAPWtK0KxXMjg1krXOduOK99HsTf9p73AjuvOd/rOAiVpRiVVnShg4471jrbt+BLpoVIijC+AK5QqNP+iH7FRR8/zZ9drJA3kmL7RjCGXLbFOhtNwySwXdeyOezk2GtZj6wj0/M4w0rmzVj/Sma1gednpMKDtQR2a+V1dWNzUxO8e35VHXMdCx2+t8aepoGXY9ZhHxJ4fkQoIireYh0wKSKUWeQL61JP8DfyXPN2ypfXNeP6rK/+Z7pv71j//AUv1Td+04tWD1DGEYJ34oB4W5In5ic5xPPMXygqbrKQVluZoAAAEABJREFURL1A3yVLqX7zjGc8G3zfprfqXn3PO/69shTlqQ6oB/URWTOL7JfryFfot6yQF56ipfdd+FddXzGI+Tdt8+0D+g8e3affuPIX+tav/nKd2dqUdT0SV34ZAjj5dACP9Dl/67n6jq/9St371jv0r17+cxpZH37kG35CF9a39DPf/eL67aUOn/PDlX1qAoeLcTmP2Bdd910wF5ES99O2+TrGN1dtOEcpAUwgo+/iGsAZ3CP4iZ3m6HMkb3lfk8DNLH/b6cq1a7qfF+7+bZCe3CbDM8+2jAiaQUv1HtCAlDJLLRMbw0lRvwlo+Y0/MzRb28BHUjtbZ9DpQran/aHJVFNSA/stogbfG5ktHj6P6A9ywEKf/NxPqnu5X/iFfyd/68j73VtufZj+5E/+RC9/+Xfp9377d/Scj3uifuUnXqtbLt4AnYK/tfVXoas+pNqX0KrtiY6Tj/dRESHb1Hu1BX7mNUUwb30bzGO2v3OLcXisbVp1xITHCj7jmDqFNXrrzbIvWZNMw2MuK9xCtlLne+6MnGg8jqksRf5Nwzm2dGnxCcMYj/EOrPWuG/eI73qe7ep7Y57aTiN2XsEO8jrj9px9++HJAWJmQcehiEAvDXbLyot1kyUVkiL8E0mNC2ShAKbFDmtVV6dy2FcXxIj5CgkoybpJbG59mX/njZWMowb8ybyaJ3GVzLoHXucgCTLgHlmLljL8QIwAgjwn6z6NhPcJnkZkX7E4Vf6NM8FlGUx3qOvPElx9LW4H3DnvgQbrruYV8lnTNLIvev5APFQ4cE2GmoCLZKZWfNAOEIT4wXgw4nkz59dSgBk9UPXkwwsfCJhX8ydgzR8oFOhnQV5xHvGzpO0zIlcEtCKEIsA+yfqz79nmlsFzRnhc4ZMsz86ZMxyAnKl502tBRCikyovXiYSW53qOcfluWi2+Eif0Er0axocefg5iOr6R8lwXwY15WOBHPXaxnnry8ogdzKPnhqLSnOgzvODDsrpkSSlU436E/xlrY2Yi5gQNxqR674gpF+P03TC2j+f6XkrRBP4JXbkkNDpipKHfNM3/qd2Mo84vjUqWGnPVz2DodH9mfXZtJ+f/FXzAieAlkNgYXc86V1zWXZbCeNbnDLpq3XQEXj7yc/Mah4fm1+MjvPoZ21+wO2bP4nzgvohUpHUAFM7PNqi2E14LPlmgU7IoMyv/dX1vWvk5YjzRgW1g3Tv+bB/XzaPv1k2WVETI9UhkgkHHVUTUfutQXDRFTy00H/zA1oN11dHQ/3ABZJrWqf3b5RRmRHa3Pa6T+aZFVb5qnYbHr+8f6SrPnp/z2c/TJz33ufJv6Y8AXWU9us7LYMvUkz9qrMZKrlIK+ijoJxVVvpG8v6EZfuT/m846CXB4rusf93EfJ9vphgsXdANrhSLk/aXx3HHXnTIO1zvmh6LaeEmc+uzE+wOvzxvkqlnHHtG0sZNjf0YOn7F+oorqNxEBVZNyj2oc1/MY9lczcoVhz7DvtN9ucsZTTuDNp6sRQQ6ZaQOcZ3d3ZDsl8iX9mQV7lprX6j4DSnRrBg8++7lw3t9U3oT7WMUj47aD48LrbcngmehYXuvWOEMqyDFrZ2a29pUS7CcbSqcoWXVr+2yyV2majny9Ta7ZYm05Ri5gENE2GTif6Fmfjlnzrl3f14fuvJMzgQ/p3nsv6b5Ll+RzBZUiRXJm0mvE4TNCicZa9JiSrl2+rGsPUK5drbxYZjHeoTOvc17P1jkg9re627YBx4Ccqr+lf+XqVdaXQebVuB1vJRs1bbs6vCYP9PiPY2YdnbdNyx5+Wb9kc5m53g/Zag391ve4NO6oOEdylvU3wktkaHIb/i/ecFFbnK9FhDItieAnFJFVN44159Ml50C21Zz4d45yrPh+xLOg//zbrbfepgvnz6vJstKH/S+k0fyyJxFxND8+4vB9TVH/STNg7IdpfsjFm5sbjK9ri/PFBn2uIeMa/oN5VFjnTG9B/g7gO3wlI+u5UNd2Mu9+6bDAdtaRfdX4syATcnrM8XPI81HEVP/axRaH8z6895piHhrsEQF3jEdKhbr7zEsLP5BVSfSCfjMKup+zzzuu9w32h7s7u9pY39TOmbNaW9/Q5sY2bWRCjnXOCBfsMw7RVyC/9el2BC0QT9wLcvicLbJotj6T9eFzzQEddvjPSO47Zs8LqNZ5qWV9bm1vaZuygU+dPXtW22e2NJu1+H5TnyF8rmA5t7a3McFI6VVKUZaih/rKh5qBjyX9xFGs6BmOOsN4gZGF5RYEQ9e2mjDqyCaPeKyJ0M4ZERivqwbymDfUCzu0Hy4Y8yI8sXBu4rgtODZJxuskcyeEQw5kApp2Erc7gmuNQHLS8aHr1at7ylII6pm2eMvXg+fy5Ss4zE4NItf9VnhZN+5zHYHvne9+Fw8s+3IQGm8ShLvnz4KjwcFaPfGJTyKRbuiee+6Wxy/ecIOe85y/qQ+8//2y0x2z8CikBfdNHi5HksAxCWSOEzugHFgTfdbBrG0lHLykHTO04O2nmLyOo+9wYA6amsgSPTgpDehu9EQPSPKmomtnCuQ6t7OrZz79EzSS5PzCYRVUKScRyxARIsZrgB8fHqPvhmDbrHYYmX94cCTzu0kwRwbyr2tn54xMr521Sl4jWia319Gx794U1cQNTfMGS4gzqWlb8C7dlOXtOmwP30s2oU4+fuPsxLwcllWvhUSzIFE0bal82Y/M04C/oA5wpBL+DR8RzGkVmdAY6qI0oJeJhCcDS4pQ1Zu4siQ6aOBrBL7XEjoTOh9Y9EYKIOhsBH6suJykXEZs1IPXL2mW8HFMEjbfPtC6TkK9dPkBPcDLCCcr+94AjPH13A0XESokV2Xo8Y97rL79Jd+qf/jlX6Y77r6sl77yR/Uv/uUv6K6775Mv0xqxgZP+CN0Bur7jHMiCMABFJD9XH1DXSh3hR0Qo0UcpWe/iGrDJiq8B2ScFfJRS0O9Jwa9HdGZeTcs6CXA09DfGE8E8tnLgn4ADpZJ+mhrRn8vEfWLAfQBjYRr+0F/bHqTtcXdFuCZFhBJaEm1gTN/8TuhAJ2MR0BcaOBn3mGEMSzcDgg/4ozGZMgQmdOf5dOnBu/5/XXWWPLX+gJVQPAgMeUSY8IsBv3Hpa930bR+XL/8Hf1d/dWfD+IqPkqXOt14sXymJ7zY1zhzTpRT54fFpj+45JDmo+I7mh3rbe94mwQgicJcigpLVz9u2rXyM2NN4aQApKaRatLrMl+29INfs84baLyoHNhgLcq/1Ztp1LjrOUpSR+sznfqaC+3ve/269673vUlA3WvOx9Fxy2P7Bvubkx4SnFt/YIPfOyLMNOIzT/eYLM0nAeFEXV0QouI+ml6lEFzRhAZ0ii+sCxrFvXdoPjUdM8t168gHTiO9N4HDf5DrMjdh54u5iZQzE8QJel8hqPuqmjXitmzjifYlODNOiy54cdEzbeoFUZWNkE2weZjwAZoaCYv3cycOFX7ie0otgLCwL+ktKKdW+U+VrrP5oPiJCflgwLwP07GkT/NqWd/IS1HUBUwsCGM582Wa235L1z8V267FDwE9llB8RofovaPAJtyKrXj3HhW5FMEJxfUQ/ALgqr7ElU0FrhLeeXDNV/qfaN0c3znHud313e4uHgrv0Z295i975nnfLB10C78T8gK5104O/lIb1q9dvvPEPiIe++rbX4YAWIirRFyqQ6TIVdlYxAyrGUgVdFvzL/tC2jSJSDfby+mH9RYT4yD8iyA1GZiYo1pGgk5RKj3Hz1ZzgSdrG3zatvK5HhHwZfgLPiH+N3EFF90fGPC6anmu+jKcnv9vGS3xtzqF6jw5LQZ/gHPHLHn0iXN1fJPx4jfZdjEeCDAqGgxw1qeta9j9rDK9kmrDFAA7z86u/9Uadv3Cjvvd7X68nPukpMv+eFApuIeOzn7p0baeIYA1b1nvbtlKAn/6OUrLIxXGbpcjX4x//JL3ghS/Xe5ur+sY/+anqvxGhiJD9tgA3IK91Zn689zLfc+cDxhRSBDTxV8er5bJuttl47x1e19f+4Y/rMz7pE/WcZ3w8cnZV9xMIGuzSgzci6nzT+aRnfYJe+5Jv1tX3XdJL//4r1C1C3/fNX6dd9iBWW0paJz43eWASDuVNvn05InhQbCtu778iQgGs/cB54/h4XnPugE6tk4iscgJSPyub12r9YVtFBLpK+br/6jU94lGPqL74l8TAn/zZn+nw6FjeIyRwIf5xt24913J53ogdI0OVJjCIDddBbAwehoeJXubycxx7Lclfx4tj1oWlJvJjAefIHnjBXmNCvwUEAz6HYeT7RF6Yta3+7M/+VHfdcQcvCR9VH4quk/t/5md+Rv/qDf9KF89s6Yde/AJ981d8iax3GFCWogl/d9vUM1Kuj/iudTTBncsIvSoPdASPtlFH3l/BTvRICY/ud5nN7H+quDxofC7OIT04Qoy5QMc+eEzseP9uO3p8Npvp3Llz+G+vCENLjv3T+RNzDW8eI9ErsWz+3F6C3/nceI1rib5Mzbn0+t6enM+cQ47x2yXxGhHVDgM+WA9yyXkh4g8a5jkiiMlZ9SnLbHxJXwIDyIMf89djoznzfXAxx9c83/2e41iYkDfsC8yatW31YcsqG4NieOvU+wN/qcb3GQetzhtrPAfYfxrmzdB9BDxiF/vK7ETfG+zF13kQXuOF74jfOOcad8AroIoIWU8RzIUX83qETx3xYuGIB3Pz6fEs+EFIchEY6mTJth3NP/MjwEF/RLCOjOhwWZ9zFqyxiMLUoKjSc86YYdPMxGWHisdtywp64qKpfRFR7ew+F5qa8E/jK6wHznkli6wnH/r5P2o8Qs+GNW77hevGu8kzol+GbqC3kinbwXbxs1CP3bu2q7wZ14gclrlD19a549mlQ8/isl4a6JdSNCE/4BLMFfpMV1wD657LaH5p9+SYJTFqGxgXWmRKKDLwa+dl1Txom9lXgznBD9va8ppf103P/NnuDfx47Wnw94isOmuaRgO0mA5vE3XbYiAeU8Zrns3jZKQS+bHRGniCdkLQ40zU6RURFW9PHNlGWfB09DegM9Oxv00owLrxfKqyXTzuOA5gzZPxGs5yu+5+z48I2Y+tu8hQRFR7zsl5169fl+Padc8LqY5HhJJiPHQoM+AeawMQ1DPhkXHLO2EfnV70eV2YYLJBZ+42D74nY5bbvLhtGHe5uF2SGADXSJy4ZCkmreBfJj9PAQ38UeVUz6ddcAnvK/5O++odnhDCLNQCWu6TbOvJAyG6+MFPf4wngjaVD919twbmHxC3b3nbW+U/DeI/dXuW536vewt0aVvY7yzXhAy+yxfzIVJz2q7PFUBZsrBebFe7e9jxmqVUfgRN4/S3aA/Y/0eEbrx4o5I5m5y/bJJzMpEP3C2+2HWNjg8OeE6YV7mtu1KSeuB7LTSSdW1B7lvTGjlhSX52rNh2Z9grGGeCr+ZrXhz0xJBp+O9st20D3dAM/3WcSjZmucgAABAASURBVK7PJO4jcdeDy/6T8Fh1iP1KIiDy83NFH9w+pA3rj5cVPQe7FVYnF/32fbcyiwrFuWJwPiXO7D/eQ0/Utzk4Nm9d2+reO+7UnHXMbfM5kg+cn67v72vGIe6SeBrg8eq1Pd17vw/U79ftH/6Q3n/7B3VtH7/HliN8tk2nBj06r434QaHul1HOd5c5WO+xrYBzvG2Q63fQmfVumomstpH1YJtZhmOefdquJeY6dejbNKzrQGf2kWPyp9eWGbnPulhHtx7f4ND2zOa2DuDf/uW43zmzU59fF+isQeYIYyEW0ZnxJjhDSeiG2qZV13SwOioiORw/J9u3hAxBmRScKHVNoxmwc/jo2pnGaVCPrv0MGMxDBdpin+c8br5YbPgM6rq2Hi5bVse489EMGTrKBD/+80NHnOF5jTuwP6I3fzu9kLMN0611KuDY5OWrXyT5r1PY9zrWTq+hWYqyFPgZq/26WSvPVUg9ts2Scn2OfkfkmPC1nj2E/baBhv3F446ljY01ndndkS/vlw8PDus+xLFumSYGurZDZ42aBC9+UugTOBtsem7nrHZ42eR4WcyX9c9C+VnUtilZZH+1HRG76qSuKejUv+Hiv7Rx332XeMEyB38nYbMR/DP2z14PfQZnvjc4n2yYYx06trrqB40scymlnmfuEy8LYqz2Ralnp/X/KWobdbNO2+CwrxZ0kyc6GNjP6iG+0Oj/yMH/U3qcQO0IhyTnYzZxaS/AcfBcHbgPgy3YmC6Wc5zuUAsSamAgf1PYjnvrbQ9Tg7GW9DsACsbuSW5OIMa7wMGdVB1IDjY7q+teZAw/kNi8+HgxOSIBtm0jJzzrN7PIcCONy1eu8PA158B8nU3KUAPCsFs4za033yq/PdoioRZ4sYN683OWh4A9NgV/9b6/0gc+8AE9/vGPr0lk99yufvf33qgLN1zQ2fPnJIJyc3tL0RZd5aFnh2AbSCLmtyXBeAG0fEdsdtu21UACtVxJMEwc+HT0FeR2v7gsn+d6PDNBHxyYB4lnJHGR39Cx55yvb/xSJUt9aCvgMN+eM7ARHnkDeePFizKcA2q56HXMg0dEqoGvtu1YNBbaPzxAL5tSpi49cD8bxAU8kghJKMogD4z09eTCkQJ9yeaVgk9JNfDvZCKuA5JeRsp/l916nODVtJwkxISERq2TBAbsvGRjZ5iOxSFLkYABLYv0oDk+Ia5gzgD8BPWCfYTesqAX6Ez42hIfWCCvxyGnyT+YN5AoR+ZMwNCU9TPaLvijIDLSb16Ny3NHZA2KYRWJDiYWgxFZp+pH5uc6Pu3iB2/L4USzgpcmcK42PVJpWkUpetKTn6QXf9sL9S3f/M368J0P6Pt/8A367u/7cd5oPyBFyNfEj4hgTlFmoXvVH/DiMZ1crk/IVjKrjNbfgoXFfJj/pL/B/5uqI2kla68ePY/4XJ0LT1tsnDoSLCSBGbUkRl1MpuAXHfa03wo2JuaN6AyCNOEA+nTL9OhQxKolcafOTxlW9TI8TWxnXbvQkkELcq50XwAfa0wO9gVgxWXZXSyTi+dYBsN4c2NZBD1AP/KpvIWS/ojKif76teqFr5PxCUki3BuVB+N1S/Sbnov7SqZKpm679UYthqK9/aWOyTe9YwTYEP/AE8H9hKj93tWCzmdrDRuSUR+66x66Jv3WH/yWMgt1f+AC3l2zTW2LAZ9O6Lnt/glfNcjEDxfzNUDbPDjvIZE8p9aB8VzY8qeWioMff/95f6/+rfYFBzxv+IWfpUcagXeOrRsW/GnEBh0Lqn2kbfBjZJvwA28AnL88yfRsv6Ax4F9hGPBM5hN/iQi532VkboMOPHcCxpuSQtv6MZ8RIcNkhrz4GxdoH/yUknV8hC/z6gK5qv8CHhfPbeC1w3fNp2m4brnM62qsk/3biCNCl3lpNufAROCYlMIgurp3XfdfviwrDVYl4Dw3ImoO9Au4BfFyzLz9/UMdUFyfo7djNpHeOHp8IPd4bsmi+x64olOEIfCwgfWG86PtHBHEwaSeGHAOMVyBr4Z4dE733fwEmFzMH9X6yUwl810K9yYLDyktZSbrYkZutd4tq+9++Sr4AFTWZYGOi20lrl0O6/xrgiCVf1U20Wk4p2TWnOi8pkg99Wkfr2c8+5n603e+h2bKeSczwCyuSSN2p/LgJ4IxSjLXPHvcNEf8xfqKiAo74NcjPtUTA1Vm+j0ngvGPKn4IHZlh+xpXyQIPzQl96RS0+jEymGZBVsMb9wEbc6/J1km1Gfx6zDCeY5wDfPhueBfjcNHJZf62Nrdk+BkxkxCNTAXjhgulenAsWcuMq2077Iw3ECcRhpLqb9HhP47f5z7jabp27Yr+8A/fJMtcEZlINTjcUW/xiXUe6sAi29TzBvxmhp27k7xuej16jIAD+HHsuVi2Rz3q0Xrpd71aV7elf/j7P+THh8qj4a0H/1q3D0PMr3nzwaK47LOeHxkV3rFleMeUdfhP3vxjesTDb9Y3ffkXquRKByVTG/DqB5PTtWpwbIDP+nniox+lN3zfS/VY9mDfyyH7o267Ve6PCJmWuNw2tohVjDgW6K7r1gEPM7bPgO2WxKX/PJ35tl9bdxHOHYPBqwYNN6J7w0z0RqxsYBzW3Tve9wFdvn6gxz3hsTV/ra1v6OKNN2vRj/LD2QS+iBUfltm6ySx1bwY6mYhxTQqaIeunxzYjdnM/nXwYo92gmzlriP8jtZKpczs79UGVzQ/45urnR2qwzsNuvFFPfsLj5Jephzys//4b36T/+v/6df3oj/64fvM3f1Ovec3r9MH3vlf/7Eu/QD/y0hfqEbfeBA1YgUZgK+tlROaR9gSDLq47z9gmlmNCf95zOk8nvPiB1w9TM/wpkbcW+g2bGTXOCrGkEzlNw7iOqzyLmpudF5FUkVlzZ088n+rA+Xl7e1tt18n0PCauyhdwS4p923kgIqot5jwLRETNK0viZcFeNkuR/dr2nDv/4gPmxcUxYTqWw3yP6CAiFfyDlEzX8loOf5HE9wkY97tM6MugpZBToOum19cFe03zO4e+8aBSee08lS3otI86Rs2bwGlbd00DzdBEez4/1gIZBmIUcGVJ+aE4wrKS1SZpxmFAorvTYv+cYMLFtHrmRoRKyaqfwC6mabgI8GBT+3spBZhS1wLrQFzm3/klIhAx5HpCKyJqXHmPJS73D9jC+raPeC3yAb+fm9Z5AV9YF6zjDeJksJ9D07LPyEXGZ18TFISSRtZv3yNCvvzTOAfyo+GyZOWz3sFrvq0jy+sp9lfDWqce2+KQ3faz31qedR+2l2LUleIA38YbtIzDtJyHaMrw7rO/msZATpqwS+ZKVysaWXFN8B0RtW7+T0tEKNGZQOjDq7Zt5CtiBWucS3zFewLnyobxrmtlni1HU1LeoyR2O52XpSgiKt7aH6KdlKh+HxFVRxFR+/ycSUW1iAu/MX+eW8BlnSSwrisYOfGfofpO4otTjdUdcs/u7i6x1Mjf0qx4QeePbTli1wXxZ3uDps6reBN+QRyRBtXSPg2s43eElmEG7HvEAaOfpR0n9kkDR4QiU4EeIkOFkrRLJnX6Y3VvkCMCWIrqtdIF6HVMHPmwzXgmOpyPTS8iVJgn7h4rmUrjpy0u9wV303PxXIQi7w7cUCKDtvtH6wFw0b0aB8RzXNxPZ739dz8MTMeDMNRHfIkb4Hgm/I7oyuMG9d1FjhV88f0f8jfKEx/peKn6aN1y6y26cvUq5w43sBbNZLv4S387vJh2DDruXVr2OpbdvmUY68jx7MMy+3pPnF69clX2yavg8zO788Y6h66G31jfRFfJmcBGPfMwbvN1TH6dka+dKyfOLdY5WNze2FTrWEUzM3y7xccDAQfycI/dV/R6tfCU6N5+Ybr2jUP2X9euXa3foPdhoHP2iOwRQT4bq7+7/957760w9mXnloiibfZc5tX5CGWqyaKW4gPkM5zjbCLLGrya5oCvmw/QynRH9puWZ0lsYgWZT0HXxV/UsU0QgeYoH9r6T6748Nvry87uWQ4a2TiBzHgcD92s1SYvIsxbi5yO95584r3JAh2cIa4u3niTzuzsaoczpcIhsc+/rnOgaZnapmUtWLKXW7L326Pe6/h4ob29fdlmN7L/cH455OzBe9bBOLfO1LXTchyz5loHzo+Wc0kMZkkV1q11DumdJ2fk46bt2L+P4F/g55MigueXA126dF+tb3PIW5pGjlXjnST0JUWGVviKSin0eUTMEWRHZaZsh8C315HtYbfcQrvI+bdEKCPV2EfA7VjOBAd+v+AZVFzr7A+7tqlwMCj/WZ4Rm1me5XLQPns8++ykVILD+hyZZ91W2bHdGnvvgrwCZotD9U18oMUWA3Fk2V2f4ROEnNZYq6yTde7WPdPl+DCf1rNxOmYmXgbM0e2EXLN2hgwzbaxvaYYeW3wdFpSZCioFvWxtbMm/GeK6cdgPLId1OUJ4zjNjKamuaYRa0FGDuCPbvb7q8ej4UBNxZX48x/JsIYfz5RXi1XLskKdH+Nm7dh39juTbJbhSZ3g5cgafSHTgPfvhwREH9dfr2FT5gxY+GZEa0X2PfiNC1v2IP7XwZPzXeOnl/G8+LeMWPrGze0bOq1gbPQ1ynNoH/f8KOZav8lIJEg/5Jx9yDj6GDNTkQkJbZ5PjugPC5FoCy32ub3GYvWCRnvF2ZcNvrTY2auK1c993333arwlnA2ebcObCWCOFat3O7yCx861BY42EYYNvbW7iMENNNsJhJgJqGzp+Y2NHGf2/JTShBQ5lB/J/eOBfa9nGcR/96EeDGxoEyRIn899xv7Z3TZfgpSg41J50x5136AHeSDqoZjjv533W52gPZ19fn+kDH/ygnvWsT9T29hndfefdKjjv3pVrmuPcbWnlRcyOOEmKiEqrJQE9joN6B1xmECSDvPHww0PPhvCQRccvKkpmXUCbpq1BmOjRenJwNA08h1QyVQjs8+fOWy26Bl/WkYNGIV27ek1O8tvbW1WmayymBjwm0I/8zXbwoC4S+0KF+owN/ZzE3pGYtnn42WQD64cY4/JGw0F5dHSgiIBuKuFf0IlIksQSPPMafMckeONYcKjQ80YuIGp7DQS4fJFslixuSx80AeukZvv2MGP5THMSugEuMnWGpCK3sdFEn+sOcsNaZ05kEVAh8bjv/8Pcf4drtlV1/uh3jLnWenesXHWqToRziCqYCCImMHTrT6/dNmrrT7u16VZQUIKNgBjIiGAbECPYrZhzplVQBBMIktMhnVjnnMpVO71hrXU/3/lWHbCf+8d97vN4+a16515zzTnmyGPMsN69yzrvsbfHisv6cgKJCBLEoJEEMwBrVNYpIJoDb35tl8obz3U88iU8iLE+QHd/5cHPyDVjIbHHRmuPhZ4XDz145yxg5pVXiUegohaPPcpLGX/D/VnP/F41k3U9/4d/Tk9/5kt084dvMRuQgeAobN4zFl7NJD201j665PqIrq7oILEDfOb8AAAQAElEQVSD7e5iPQYQntzc38OL25wsG3xlBJ/benzNvPfwafmso67r5FJKCiXVidgTtvWVmdV/G/wws1T7j0glLtMzXst3pc18DujZ7TI/0BE6S/BcKYHf9MCYhzm+AmsK2gp8uphfw9pGc/RsfBFQoxT4COR2mycI0zGeJQ9QdB8I3c9T5dQ8XSnicl3AUEXeUYYd0WvEkoZ5qwMBCIrrtY3+Qwf3K8qa3voBekA0JaYGjD0aCNgl2qg458g2IKdlWco16OZbbtcf/PTL9a73v1O3n7xVsAsrIGJggDLTOi5q2qa2z5Hf8vHAZ6h4jdObyz0Wvu53LFT7EcuwIMOP4AOrIoKmkXEjtisV77HDx8Al3fyRm3XXqbvrwso4DV8y5XxZ8WGPLLkcB+5SCvyGFsSIfWNE5tpGO4TkthD9+J4n4CnxIfgIODCPLgk/7qv00Jv90eP8DFhd/Fdd+wH8lsXwTVMUgV7B57YpsvvuYh7Mr305S0HGtvJsFIk81U+wg+W7Qsexcfvtd+ie06erbnpkGhjgRYrjA01D3SOEPhd10WI+dnmZvLO7S86bEauDnBusa9thhr0ts+vOJRFReT7Hokigigh0vUMu6lngrMq50bEbEeg11TQtcdgy/7U8BzKkzH9EyFfJkPNZR56edK1WJx14JrXYZhOejdN9rvvetk0dYx4bbCgYSXTiu3E6xgbs4JhzadtOhw8eqPKOCDcqFJHqDQwftnlQD+LlnW9/uw4Au8Wccsa/SZbFPfBdMPtI3Z/LdwaZh4jQkr71OiDz0s/tA+73N3kcU9Z1T+5IZGYoXI/oJBVBMR3wQEQ17scljQlrg5L0S3J3KGRaITE2al1cA75g3B67wFf3yOFZCnlvzgZnqj1i2vFlOxp2RFaGKSIqDusAhuTL+A0X0O3QXURojt+bf28Sp6x7rHfz1uDDc3xkhF8+UvABPkuR52Fx3Xjt1frKL/xc/cZv/BIvgs7IfxvR8LaTeQJEDIE8+oBmKclzSuByXJqOfXhBnu+RzWNdEgDzERFVhsOHj+iFL/5xTU4c1uP+9sWaDnMgQnveWGD3UpoK50MMzwV1s22q+IouX9af4SGtn33vn2h7daaf/qHvrZvOuGy3hMe26xgpWZfGZd04xt03gu8gBwU+bP+U+9+ogi6MPkupY6yngDPBt/l3sbU9vmddYTmn6Nu4I0LGmSXrIYE3KQkfJUvFGxHcG1BFxR2SbLdS6K+xEXrd379Fq6wjS6QmbADvPHlSd9xxZx23Cx1GaEZOnl8u1sGi2nRQCBlheECm4GFgQ18yBTtKekf8yL4z0t7QPmcN5HhdxW8f+ID7cYByWNtbF4Gvg/WQB3+KvvxLv6z+Z6cP+dRP04HN/fqHv3uzdtgMPefbv1UFPH/6x3+qB99wjV7zsufpsZ/7cEVELW3XyUKaT/vOaL5c4M362t3dkTdPgZy75LOCvb2JiwjZjxOmIwKJpAj0xdiRuKEqb6rtD4YbkWkXXPYDlxE4wzCKvNnXHOn86zF0KbPIY10MYwreJ2Qp9KUCvUSErFdx2dYdsviAx3jsPwmM6bjPeFwiAnFp4d40bc0rhrMSFsSBY2LO2jNLShA1P6UUdeRM46cJ0FER4Bmlgj5Mw2MH5LbOnJcWxBUglZbbvT52HopgHHAlU9Wm7FVKhkKqxbx3XasR/YvLeHbRu+1jmQSUc5Lb/ew6KNW2rcyfdWR6LlvsFVw81sWwCV3fvSZ22wAd05w5l8Gz8VoGyzzAp0sdg27m9OvyZR0Z1rIbzwI/jwg1n8DHKgfs1nHbdiqZigh5XrIdGuLIeFFmbfc8a1rGGxFyPzf0JwX6AUi+LGdmcfXekuAu2GEBjzvMu7v4mV90eP9gvMZl3BP2L6urayrARiQ0ljorJWFjVETUYvgI24koxBmtL9tkSTuJh15pniTujFUIcBXytulIIVHsB/Z1j1vKPZH9KEuR4exrLgX6Hms61qfzcUE/5jMzlQV4+BBEPM52N+4pOdj4vc7Y2tpif+yyDe5RjgvbK8L8VfFoG5YV2DNe04oIRYRKJnItqIsS8jVjTjKtnZ2dT2ibUV/yFBGa7k3ruMF+hL9YT2a1JbaMw5icgyNCBTkSvZWSNTda3gU+5QNc//9W/savZRnAM0rKXNLJkipZVLBbe1kv1mkpRbZVVpwFvoJ16mm9/8MfrQeu9gP75kju6fDBFewPG/iUsavCR4R8+eaSmSpZwAs97kFnRNYx5sslIlSg7XYpeMU58jMUEbpyjYyIiNoWsby7z/gV1Fy41brvn1iAr3B0RkTNBUHdHxkvsEHxx3y86+YP66EPfYiuvXb58tlriQMc2p47f07GM2IQ+5PjepdcYt785x4sp22wx/zib6hbNn/Zzjg9d60QvydOHK/fXvU5isfYFybMd9dee61K25gFXWCeedMb36hL+KDp7NvckH1YHAY2JeufuTBNWK9689rYfjNwQFmwaclU5QN/tt/apoLnCfNdIr+JDPiXbZjgu/POO1jvzAEZ1eM/fuH/Uc5azNv5cxd1yy236V3venf9Zv8K+dWynT19xmhq/nFu9ZnCbHeqGkfkPtO3rzRdK8vg+cVyem0w4TzKPJkft3t8i+yuNyXUlKIRn/WB/TXHj+vIwYM6ftUx+YuWHuPStoX19woqGLRDfjqLbc5y/rKL7vcfPqQ1zlP2OCxeWd9Qi5928L3C+Vdh3mH5go4vacq8FJGsvWY6yEH8sWPHNAF2FdgGHmasT62PEd3NgbVswlG6pq16Mr+r9TwMf0XnZAN8V5hpqLbbY3xm0Q4H1gPyuNx6+23QvqAsRWuMjciqxwX4ZdzopjRFBT1EBDlmrP3+UTJx15H8YEpUkb4lDgFTltQ1HLQfv+oqTbpOXdeyHt6T841z2QL6C9b11t1R1qD7OUPrWccsyPHG3SPjznRXFy5e1BYvFs5eOKfdvV10Sxv+OIO/EZ/ZJXfN0fECPzGuDfS7n3XkQeLDzwcO7Jf9ZgA37JlJWW7PUZ6f15gvDmHPtuqwl3XrfvsD4su/+ev5s8dIU9Z97m+qTxetrKzpwL4Dalt8KrKegU2Qv8Ov18F7zdXXErPX1S9OdO1ELeP84sk+v31pS1PiYba7p65p2MOtcHi/hsqDIs7Rpth0Xm3Xojsl7Si2aVv8/m7dcdudOn3qlPwnhQq6Xl1fredkWYqcjy+B/zz+N6KjNfi0zZe+g62CaCU2m66VfSsitIdsA+3OH46VRJ4OWSxry936EnBrGxuVzpGjR+Vv0k+6Drl7ugKeZ8g01Sf7yk82A/+a9BNjl0RE4tCOauezwV0cIOs4ggPCARJho8xr0O3sbClxosQJbczJpFMNRAJnzuLOZZ0EkKUoEGBGUM1YIHhzwKO8oJyyGHC78SwIVH8L6+zZMzUAjh45WhNLyZSDx47lxYtpfOyWW3SKQ3Q/L6CH+6ntWh0+cli+LMfRw4fB05H4DsqJ76/++q919913kVzmJI+JLly6yAbsDjmIu7bVhCBzUjzEG88mW3XtCgG5Ii80pvBuvHfddZcigthJWU9O+A2JvZ108sThlwQBv57YVEKFvp7AmI0LDSwq0ukTHYyUdRLhvs11neON8B33nNTprfOaEzCEqI5dc0ItLwS2oTvDLoU3eTuM6TlMGsF3iGTu5FbaAt5RU28UU9rjDePWzjZ22NaCBNWTEOf0WdeFpLDDZG5YT9biGuEpImqSQjBN4MlvasmVJOhCu7TNpmAA10jgW68uK8C14LOsdeE8W2jGwTysEvh7ysDmkfLb5R6eIWX0mpNkbe8RAhEB/lE9PNoI9hHjJp1ojv8MwFgG1z14xFCGjQCSz8BzhSfx81H9j07QPcPkdvtFj0/N0aHHmaZlWwA8Bf8OLx78gsaJbJsJtn6TDvtYTz16sZ8azwD/HmsZXOzTT/qOJ+ppT3+qHvTgT9OPvfI1es5zf0Jv/Lu3VroRIf8zbEmMQmUBDm4kUie2VCEmCnGXWdxMLCyqHkwvGWPfCmJrhA/LYP4NWErWsa5DpNLr8X/399Doqy5VYYyjxf8iouLumXCuyBQVgep4V/08orjB4zFiwgOPYmjFlfAiBfAj8dNXfOIyXCH+GyZ0181/j6+4uO62pmmVWYCWFvA4VD+CiFsgEBH0pyLiXn+492ABXAP2Epd55PYvPzAZ8fGeiCWOEb3ZXyowbfo4CDSkhzzkU/VX7yjKkopgTAUU9eVzIO8I7sG8guttHxz1it8NXdxd1U/8r1/XYRYBVx05oJ/91Z/TFP+yr12hFxHYeWASW0BrlONkQA7jG5HFNnIM7LKInBGbHms6PfZZZZLfZGHXMkFCXr4iljzZBnfcdaee9xMv0Mfu+KiuYcG4vXtJP/2/flqwaVA1pahzHiM2Czov6N72iUwlsk5ZIDhnzpmcfQBn3xH8VvVwd92bQMfcAK/ichy6vZTCk+T2iDrCzQr+WcYmizISeVtd7q7yi6uBnxk0R3RZ0K35dBz5BS7d+NMA7BK36ZnGFP1UXvHvBX65bB+B7WWdeZwX8XdePkQrpdVYFREq+CQJAT5SvozLd5fRiqUsPZCfrnMr8EiVMaGCrKWkQqKEdtBbR453fx0vybbz8wDNAV25SKMySx0/IKv1OL9sY8+lPmCwLjrmG+vA9QKtLIU5rigiasmSKlloay7LJIWW1xX6EVFpiavSQk+2nQH9zdopc6vMIAMH+IoI5gQ27OAehgXzW6OOxda/+bIvU8P9TW99B/igW8j7FecohlQUI89GVeiznC6ZKevEMnkhqxC+0Vfft77n5NgZc9Y2L+Fd9xjDjOgqIqBVxA/5QoUqpVGWokwK90IJfEUeFOJCt4yrOYqntuvqYnOCv/Mo8+C8M6J3Hy55kW769iH7j2HE+FosDDj51GbnSfuweYwIVboI7edETlqWeqBtZOxAPAud2qd3mVNb7BkRsg8V+P6ex3+Tjh/c1Etf+lwVcmNEKkuqaVpFhLT8yJfHRESFM27rikdFhDzPNvhlyeX4pM1+I1/wMukmevZzXqirbrqvHvf3L9Hde+eVwNqu5rEnp1ivDXStm8yCfXpkGSv+BtxG9aGzd+pXb3+DnvRNX6d9LMhLQk8h8ywur8ucs3rbjj7z6Rxt/IApghyKXpzbBowJdugMmpPvZ/jBgvi1r7Rdp2C826y3Kf4xgDNps9z2G6/z/O2e/bykd46wbkvJe2mM2NdjRujRKFRZ5RnBYx7f9t4P6JGPeFhdO66ybtrC/5xrB+ToF2OF5Qe+6hae4TciVfC/AZwjts38uDxNBiP5sDYL+psIddh0IN7ud9ON2gH/CI73vOc9+ud/fpsusEnyuufG+9xX586d0TqHIhDTm970Jr32T1+raw/t1yt5mfGQB9yolzz9O/WipzxBL/meJ6lkUSlFtl2BF8/VXrdBUoNlpmKdW8YevYrLOljWR03ZjAMiwV+BUbPA5gAAEABJREFUP8sYijo/GW9EyPf1tXW53/FxkTXwHnnCfjAweJQUEf4BbMq+ZhoRoQH9OtbatgEmNWMtN5ov2t1nvm1n27HgVx7r+cB7g2S8afhQaEouLVXOCXNFU/O5x/Ss1UKhK2OsD+eWbQ4XdlmfWR8D9Bbo3fpuibkJ61CPEbEYERLjEUO+Cj4z8GD97KGbHh8ceRZwA/YyjMse/FjPPgCrG/iVFezbgLJqQ8ZquMxlrcB7yVRSljp2r8GHqqMIw43oZ7aUzfxCd8p8Zh4MbQiP3WZtbfouu+QRPwuKK/itY98ymueIJb1KU9IUm0VgE/BGhEZsMGMdMmOuEcjNo21lfe/bt09eU1g228A6NewuOu3xo4KvBfitq4hQREBB8vMVvuwr3juM6B+SwKREJcKw1pNoC/ZQnUy7Jd/YjpgFHSwABQbQkTG7yFnXHsSZbWkZzZfviY7Nd0QoMmU/8vrq0talqk+PXxbHbsiXx2YW6AJfstIK5IGUIoL2UtcLtrnng4RGZsr8WS7z0OMbDNSIX5jeFRo9+dP1iJDHyBeIXS8lZR8PoX/axD3Aa19eYI+IcFMdl9Bsaty4KWob4PJ8bdpT1kbOrUZDRpJlUsAjNIxvRg61b3hey6SdEvSbN78QGKDnsTvYVFyORefbgq9iKBkuIpTw4foKPm66nktHbGo5Cn5gnWSFgwb3Hv+YEefG77GmXcgtvkeCL1ICznTcVkrKpQGmQPsSsfuq3/oD/fvveLoe/8zv1ZOf93zVizGZydCQYQNctV2hiGXxM1UFFfPFrX6CllJSyfgEwM+2oWWp+l/M0esc2FERIX5U+UVVXBGmK11+lPXDD1wVzVuJLssG/7y30Auof46f0LasXsEV4L7Cq3P1zR+7Tfe//0269dZb2ZNv1YNDx+M+H06iW/t61xIzyFLImY6bGXFMJtEK84YPxNY31utB5WkOpHv81C8lnEvsF5b3JC+S3S5ktS1Pckbh9f0C2KNHjuhLv+xLdZy9gg8QS6ZWWDP05KQF+bZpOvbtM3jjvAC9mQfj7fH7jtxq/1wA2zFvl0z5hYtpmUcXS7+xsSaPm0w6eF7lXOWSdojxHXKUv72/wmHhgQOHtLq+JvO9wuFzwT/s00JxWZK1Qi+vE6sNUS8RpbqfgIBjwblhTm7bBm/PHt1nHJc45/CBd5RCriIfYLcl7oaxqVVyaNe22tzYFFO3SpQqq+8+hDT/C3LQ2XPnOG+Y8QJop+Jp267OmWfOndfJe07JL+rPX7qg88yV9XAdOuc5RLaMq8juA/+GMc6Xlmk+6+E6tLaxgV7aelBuuW3LVfZ3/rJoj+7rFzCwUaKE/Rwwz5gfRvThnGveRujgcGrbRiUbOQarPTj0J02RVwf0aT8P+ZwJNPh9r/3sTSf4zoULF7XF/KJImTfUurxTqajlaxSpwxUltMM/eMoInTh2vM6DPWc75jsCAPoa+FnBN5wzfHYyZf60nm1/z6MVRwa8LLTAx/eQyzk1IuCzaCDf+HkD/ezff0D+jY5rrr6m/gk62+rgoYM6dPCQPGcZZyCY/5Sc5beO7BeOgVVk7PBl66ngQyVSBV+wbX3v8NkJ/fvYT2+w5vG6x/gdTy7OgfaRDV4+XcVLmJW1Va3imxv4y4Sx15w4oRtvukkrk7Z+aanmX2LE6xDTNH/iigh+Dpq0rTbx8Q1ewkyI5dXJiiJCIwo2337p5b+hPp9PZbpHeRkzJ68bV8tY8zzjOYkzr3tLyTrndV3LmnCiAaP34BrIVBHgxY4L+w/wC/ZzU+LDc6vjNSI4e5tqZ2dXQi+2t9d6Ppfsie3FYsDH5xXnSreiI5wnFmJSn+QrP8n0/1XJ29g9CafFoIHPZCkkpcS4HUHeaY+E2eKwThQNxnAScPLraNvPZsiLpoiQjex2O0QBhxOy2+yYxm1DOkAGOwtFinoIPr28CL7I2651nHSdoHBwXGTDcubUaRJAykG9dXGrJvoFzmW6DoqCQ2cp8NlSOtlpD3HAfohgvXjxEolmS2eYoLZ4o+vN4mSyytukM7xlfqjOg3/qRURI56E9JSEMeOQub9ocGOssRizPpO2qLuzAPQnStIW8wsFNz+0OJutwiiwjgbCxsS4RGJ44PMbBHwVC4Bc3T3rHCeQdktQdd9xRk3EHHesyI+XEAhqSzT4ldJzMpvA3Qee2l3+LgDhTZNGsn/Omap92oR3oIiPQRUOCmCgiNcCH5TDpNRKJdek24xewxiMeLItpKKXVjTXNCN6xhHyAXYO7SS045Hcy9YH1FLojsL1Gpr5BQ46aM0aJL8CL+fRGu7CAc1tPgp0NM8156TAl2exRPLHAnhK/cl1cqEcjjdadJ0jrd4DGjKS9gFKzsrRzXua9IHPTNVXOiFBBZvteT0Lp4ScyZdlG6IurB4/56vHBOZPWhUuXZN84f+F8fenhRT0DZLyAK/g3orwBeN/dNsLP4UOH9XVf+x/0/d/3LPn/APjN3/tzfc/3vUz/+3V/q8gwmOxPHpNZQDlgl7b2WTf2C+MU+Lu2rX0Jrwt8bMrCe4Se+xJcDX7uZOz+ETnmLMbmsxn4h8pnQQct/tM0rTx+hF+XAT2Ky/2OXeNwm2Uf3QebfGS8GSHrKiIYUT0CKVUXQQsWW9abO5q2qTRdX6DLAT57YtL2ylIu40p3V/4Gcot5CeQcoOl6pZelwoz89Pgee1GtuE3D8IZFcRqgMVwea52GAc0nxeMjQhGpiIDxkfvS5kmbQZclQDXK+vz0hzyIiSZU4zI9TnVMRMj4F9jgw7fP9d9fOdfjfzj1mtdfrbsu3qSnP/FZ2r/vgN7wj2/VDz7pv+ojt31E5y+eX+JhrOplGlnlKOjD8i/Qn4sXSs4vjvOeNinkCd9v732PDGUWypL/EVsb7R4HUs952XP0zB9+ht5z8ztZGE51lnx40w0P0JMf/13q8J+OA8eu68AoLbCLbTxj3B45xmWbTY8Xh8bZda1q/oS/kFWGzi7fB3QdEVVXLX4XsazbGUwj0VdDOwAeyKjlp+0aASqPN4xt6oNI+7ph3WZ7FGhmWconhawX8+lF9Ba59yJv9L0g2CPfLfAry2Gb+HmHjaTnlP6yr1wgh1s24+zxs5IN/jpUnKbZWw/gME/iSngv5BrHgWWrd+sOfUzQ3TqLLdthQp7tKJbZ8Bc5TFvgE9YdaOrHNC1HYrMGfRRKxFJXhhvwV8MEMo4gGq1XYEdiU8BFhOx/pTQVX2ZRoUQwguJc7MXdwDiFFMEPxkaEBvxCXINlLkWmn5lyMf6D+zerDpw3pRDkax9DlTyP8Ga8V111la46ekz3e8D99Gdv+DvoJzwV2TcDOFE8pmSqlJTn0Sm5KbOAv2fjMmV9sIsveVGZMs4ePVn3IXk0cHPtMR943VDglUbgejpDEXDjgl7Ma4+tFth2QE5YVEBXIdCNEpUIZLc+JEUEuHsW9L2SlyzG7bLGGsK+3WDXgm6No207NfW5KMEJenBKQ9XjCK6UL7f7bpgslrmo5DJ3j5dhLYd90Pbp4XdkkPEU4CMCXC7STz/3mbr75G16+Y++WArVi+56lxtoy8y6tij4pNuMy7jtlxPiuZSiiKArFJIi0j9qzphMiHX6NjY29Ozve4GOXXe9Hv9PP6mTu+dkOyzgLUti+lEL4oAKtFoFOAaUa72Ynmk8/s0/rs972Kfrix/1cFXFIFOWUvE4vsYqO6Slqg+PGS7bYQDXCLzxZinQ6rUgtzluaVbE0maXiCHngoiAxAimkPPBAB4fIN2rS/B1xOJyrOC5q3zAGHg5RGFDMaeYpumYvytxcuvJuzXvRx1gXXo9+jhy+KiOHDnKYfeGh1e6plmphyR0AYN8/OBWcYWCn9aXByU2Kvhn6zuNLfWGMsenrzlxta6++rhs/5o3Jis1/zTw/+jP+zz5P0x721vfpg984P26+667NSFH/Mgzn6IDbP7mbKoeyAuSz/q0B5sacrZyHFuuHntZftdHdG/OzFP4B9AB3yMAlsV0ra8ee8/Ri/MabAK1/NiXmqZVIRYKfjaHrte+3oR5TANPtkFEKJZD1ALvzZ7HWscDtKoPgdi2N9hA7vEhn/11Sk7wfY+9QkRUPIZbYTPs9aZ5jcDuDIwITYFLdJiZ2AQtVwHdP0JB8tgCX4DLMKoYo9adm82bYUZ8RfViLDy6WkpWuAX62GWj6S+C9OQU8yBoB0DcKl3DOgd7/plf1l3CEyCVKVhkSFCSwl1RcQ/YpEGXTbucb+bodMZewjnhEvPXFgccW9vsV1hbmpDbrZ8Z6zbr88o9IiQXffyaw4fXBzueCznQsW53OFRy7vXa1O2mb5wjsQMG7NXIdtxg79S1y3gxjTl8ma5hbWNTsc2tKufIQrw2yDEiDwLD6kAZ2aDv1OK1vuEjTKUaCRTjv2C5wVdstAjDiL6o8WCcljUiaJN0mVfzDBF5vei67/TSPci0zI9CMs+WtSOWIqL6RAS4wWN6o4WQGLPkObNgm3Lvs3PKiFxX5HZ9j7WQdZLYuJt0sn8XdBA8L/AXyzuCNyLMIrgWUAhoNzyPtRhf4BjGYVjzKv9gTEQoSwG+SK5nWT7jy8lzBIJpeVXZiSHryMV/ntU8oF0t8FfL7rXQDoeL7u/hzzbtya3WSYHOiHzG5gOaCHgmHpZ5d6w8mNcF8/GITIbx88iYf+Zl5Nc/5dk6j6+G+BeS49Q4r+gkS1FmqXiipCKCZ+4CmI9zT2TUcS3yuTiWIkK/+Nt/pC9//JP1uCc9WX/yl7+lz77xTj3vW3a10vSsme80hqpLYciIqM/iosrP5Se4hXtq48jTsvgxsVe6wnisQp/QGWsKasW8tC01jw7ulz8MH9EDhP1hJO21mx/1ww+a/sWHMVeeo/IifobqBa5aq3yEIlzoCQof22GBrxZ0+NBPe0j9LbGTd560yGq7rurV/PiLhbbrgC/MiH3bfUYumRG7C+aBiCBWBuaVpXw88rysj+CfkVOsC99njDO+22+/Xbvkj21850M3f0jOt7OKe1f+wod9yfZz7Nr3PX7K2CxFztkBz7u7U1Wbok/Du9g3Gp5XWWN53plwRqLAJ0rCn7S+vln/HvTIZn6POWEcQis+8GZe7CgrnD8cPHhAG7xocF7zXur4Vcc1aSeqLwKhXwoKHEf19VBzwV5npmySs4dBPkBuWZdHKfJZw87erhyz5i1LYU83U4/OUD82HrGJtNJ2OsYLh5Wu1aWLF3Sel9+33HoLe/1z1M9pPtursE1bpAzBulrWXsd4ObGxb6OehTRtq1X2BtKozKy5agJMAGwb99hua2vHZOUXKf7zKNs8bxFfE+T2fOX54BLzwd133y2vTxyLF8nvtvd8vgBvke3p/GS/qMhGacL4Fc+jXaeNfZvqVjrZx48cPVZ56skVM3SdWeo3lee2M3u9Ql537jfP9kX9HxcqRj9BK0SQiwfqUW9B035o+cD7yrfGG/C3TasSyFUeDxcAABAASURBVM/ggTyEIupzg05Em9EoVH3b8s3wKY/xGnXC4XyHDH7Rc/TIYd3nhht0w3XX1f3HYQ56r2YtVZ9Zr22yPvK8YN+ICF30SwN0N2PdYD/JDDmvtfjigQMH6jnZfl4weE6zXQq+0HWt1rHZwYMHdfToUfbt+1hjdfIZWCKDdWxY+7MPwS+yl7TveI7wHNRh84OsIy3/9dddq4O8DBmxcwPuGfPIFvy0bWHv3egw540+8/OLbR+mtyXVhDQBlmCtdmqo237+szh+MWK7WR8RwUumLTm2zLPbSiauCA7GRBZiq1fStkK8+QXeQNx7XeMvdPg3QKx669/rgsAAlm+LM0/71jZrB8fInHziPueBBTHStZ2apsWEvQLcXjvok3zlJ5n+vyp5v13Zt29fpdERCFM2EOM4aMpBR8nEEGNddDloRxLLGkl2QZDZ2DOM5zETFi1dNwEHiYqxEb6PcgIx/p5FQk9CmDIpjOOIgRscq5F/taghWA4eOKhrrr0Gh1zDL3udP3uuOt99rr8eJz5UN/Qiitc5wPbbtLvuuZsjV8n0t5lQZiQqO/4FAvLuu+8i2fZycD/g/vdXROj2O+7Uox71KF1LwKxtbOhd7353fYN5zTXX1onH34S///3uV5NkKY18mN60rcSmbU4S87eWQFOT+j2nT8kHtQNBN/NhsRc3LGbs8DPkcyAkwHbupm00QS+pqLiCe0bRfiYbB/AqgUNOU4FmyUT2oeqwIQDMvydNyz1fzOBpaaOr0VNHkrcedwiiHtoXLl4SqGswTuhzsrC9SlOQaVMRoQUH4wtgxeV2oU+PdRmQISLUdp0W2NYTgvE72flQPSKqrjNSDTBzkjlmrnp2AvAB4h7+Ynu38F4SiUMmoSmwttECH+jaTsYBQ+o55B7whRE+IkKWucEXRvyER3AP+F6vCTpyEnKiigiNJBnzFhHg4hn4fjpXI+q8qet5tk4tk3kHC5NyjylNSYoo/EheJAzasw2hvwtve/YhT45MUmfOntXO3k6lDxH5WgATyC9BB335uUfGCYuHr/p3X6Uf+qEf0MMe/gi99i//Qd/5tBfqtX/xJuJmF3DgkXOAb/uIqFtO+0ZmCDGQtSdW5vUetLm/lEbFiVZB+0L2LduG4cROq8lkqcuepOn2OXr2vcXnXIzHerrS774eGUzTNogIRLOdjH+ARi9fAzrxOMOgmsqD+cksGjD6HB/vocnwyzYrauA1SwHHgoKuoWN5Be+ZKV/mp5SUx3l8D4wUioiKpzDedM3ncqxEpyKLEhxZUld46rFxj58aXvdeI77bw+MIfNTWQJfGFRGgckn5+Yu/6HO0Pe106iLP4HJe2t6Z6t0f3tHz/+dM/+WlrX70d4/r+DWP1hO/9Xv0K6/8Nf3ij/9PfekXfqke/YjP03N+/Gf0IA5JbrzuuJ7/ihdUHUXYzpUsfIbEx5u9Hrvbd0fuexwUm+eIrJO+FwkbvEEv1h8yhkLJfanvlN9C/9irfkzf/uxv03s/9B58ZKoC7MEDRxQsYs+yaLQ8HTFpGq5brwMyLdBvj586Fpq2VYC3lMKh6Cr6bqrNDCuuiKj5Xty7tmPx0GmdPBkRcpt53mNeMHxEKMRlR6xlqDodoDdAr8c3Ru6F3OPFVdu2diMVYtsLhYhUySLQ1HFLv+4JC3M6KrBZwKcy5XuLnzddW3NTY1yBv6JLKeQ4nbLo6clrqZRoM+3jx4+rIQ78HBHLeOkmxMxEqyz8J+RI59AGfEl/hG03yv5l2Xg0JtkOJ46d0Hny64jvi8ttttEIDyPyu+4S4ZGSY8TtLuZrrNJLptWig4gAtxAvlSXFY5Xdi/UsRYHcUmgwfsYaH7cKM0DPJbS8TEN0XpEhGeu2VRa1YaCRXsZYrh6fyCCGwVtp0HfXyZP1m7bX33B9zY8dOooIGQ8j5RIBL8juOaVrO1mGOfO+D4PMY8EfIaEZ+afaGliYxb9brbNWqG3QrLoA0LmCW5XPvuJx5rlkqoAL0WUZnQdG/Cgi4KdQEkmlAkzEsq2gLy+uXfaxELZtxOV7RMi4XLeP9fin5TKtOZu4gTwnriu8UFUEY6hkFvjv1DCXWQeWU1zWW0TQ3vAkWba261SAz8zaZvwDfK/Q/vJnPVXveffb9MY3/pVVQn9UGkFtBMY8Gb4gB01yDHdtW/G7LSLUNu1SdjPKwAYfsr1LFuhmHZOResELflQP/qzP0n9560/o/Wdv1YDOXUynjsms+dE8e3xP/hTXk/7pZ1kXHdPTvvUb4ZFYhg6uQX1UfwUHcB7n+M2SaomtiKiyFJ5NZ0CfAR9t1+mKnvZYE+yyOXJ+BZq5YdCMzZfzouPCsrt0xHiH3I5N68BtIV9RdRGKmpPc4k2l9WYfdDGvoj+z6AU//YvIcq28EbqLdeDNH/yg7rzjdm1z6LlC3I+sX71Wca5yPHguG/FX+1uPPSKgZD2xFhgtj7A+OhjxnSuwzjdijH+V/wPvf5+8jnM+2eFQd8paMfHPGeuRv/u7f9RNN95P1pf7/NuQ59n8/O1b/hmswaZ4XQmtUorsv1DGPgv15LJxtFRoiJur9RneWnTUdS1w8+qfa+trFYd1tso6aUSGzCLrxzJBqPYzVCM8D/T74K5HpgJdF8dZfc6iAu/W0wq4FvBRgHG8Vp4YM1DMT8K3y87l+WxAV6ZpGnN0F1kUwJi+bWRYlwU+1+EfSMZctoAnQ4zwGCjawi6fF+h7hFDmMve4NQBxLDT4nvsY4OZ7i2En4Ba+4D77mPmKYCCZIyKgN1CgA4z58IFR17WKSPXwJl/Q9S3C40IR4UcwcKNq2j25tKAb68ux5Xnc9K2DCOigZw+w7BLPl3GKKyIUEcRQK+vZfm9ejO+KzqyriNAVG5pmRNRxoBC1Kofh3ec23xfoLXhwcU6IiErDfkOzIkL2Ex82dG1XfcjttsuVTbvlsP483rJ16NR8TjjwMaxk7EBYjRJ2nCHqWH+Dz3PEjBjw3sNr/uX+ZFFH+IDEe8c1Do28h7OMgh/LaDvNmT8G9HpFh+avaVr5eT8HHh4bEQyhZC7vIRlPRMCJah3ONOKnDX7ixjlzleVz3Tp2fYFvWyd+tg0d0y6mFYHeGW/4iCRfzciDvaxrw2Ypsq94r7MAzjHvuFCEh6jaAV9aUIxvRg507nDdfQKs8owMKM6fWhbwZL257Ozs6Ap8EAMgrbgH/Mo29kMp6Zsigu5RPshL2kBPflhg23Y5NzDeuAGqPve6v3+znvqiF2u13KqvffLT9U/vfl/Fc4Ve4/kF3ipdkEWESqYyiwJcpRTwNpSiDvu0TaPd3T295V3v1Vc/8Wn6gq//Zv3un75GD7j6bj37G3f1km8f9fVfUrR/M9W1vd5z84dlHC4RCVtkA+IjIvQvLp5HN9QfIf+zTya8uNl132s7bW3b+bHCtfCV8MoDbaNAVXWylHG4t82Kd5/v4kfyEGGMgPwfH7isvA7YvNYDAGD5qWU16h0gRYS2sKEpPeiBD5Bj6/SZMzp3/rzuOHmnBvLliK+P4Jrj9+ZrYX/h2XfLaDpeGy3wi9FEKMZxJ4f1PpuZ49e+f/gjH9H6+roe9MAH6tMf+hAOHTflP18SEYg0yn7rL+b5T150bVt5M4/O+Y7Vkk09d1ljH5tZWGdPiOmFHJeGueIPprfLWtvtHj+Dvnm0T3fkiLZD/7hkD7/2UcdF4CtSaI8Y2OLl44CO19Y3tdzTN/KX785z+D3lHKVhvxCCZfSSmTVvOe59NuU87blugd56SpaUbVzpS+pYz/tF1R57lD1o+XxmF/3LuCI4yG81gb8Fuekce3vTcT46ygHsiauvlnGbfs0J+PMq82qYRtvhq03Vr5DjHg7Jb0Hfxj0Si9Zt0zYcBF+qej/Aoe5Z2/jOO6rMh44erja/69Q99bwpkWuDfZUPQUdJfp55P43OvCadIIcPtzc5aI4IeV1wHnxn4XnGCwHLa531w0JzzoQmrPPbSaOW9RPsybayL1k/A3OBD39ti549GeQwm6nivcQbP2ly7pBwO2w+EyQpWflqWQs8kPOzE7wISSC3WbvMZtOqj4hURAhzcqeTj3XnL9UW2k3bullHj1W3pchfnj1+7CpdzwH71VdfIx/s7ufc8ZprruEg/Bi5oav8zVmbm04opAzWbtvqsJ2/Pb/FOm4KDzPWkBNk9pywga4Muss689SpU1Xf1q+/uHuJfdulCxd0AR36MN1/ssW/wWAcnmvsuwGNGTY4d/6cPM57Fs93bvNLKe8ljx09gn03dGD/Pi2gP6L/Hj5HFJcowT7v5y3o7YefuKyPOXxajw1xZT+JSHTd0yv5sN0+xnBtrG+Q7xfL9sJaBNthIhV8cUFeWNZbfB4dKRT4UUGnDfHMo8xH27ToaSLLNEUXiVzr5IUWHJ5PEtoeV+OXQQPrwW1ickpMzJF/h7PEysAn8Ud+Emn/q5N2wrRD9iSliKhvfMQ9Mwm+OfRHTSYTrbJR2WVh7WAacDC32XnnOJON5T4bPAJHwKgOvGB0NS5JKTF8Kam27eqkp8uXn/1nYBxIxudvhGxu7FvyAcwuCdPOtoeDe0I3v3YeJ6FCcnYgtyS7xKH8p1uuu/6Geni+jeP471h1BKmT6W233qb3vf8DMj9zDnmPHr1Kd5M47YB7OOYdHDo4uOZMfJZvyqTSda2cvDJTXdPJ95IJjiDRMRmhBycsB24in4PGweHxE+hOwesFP96v5F9PADUExwEWjhd5KeBf8/IksaB9MR8UKpp0E4Kur0FfMtFXw/BRPQE3B+48b97mBEaWlGlFRD2EN03D7LDhKyTJAZ3Psc3p06e1traukg16nxPog+aM94ZT916j5kycnng9LqFrW5rfFn6d3K1zB6fbIlKm3+Mzhu2Z/BzgTuyXSMg9etljwrM+zeMEXVgPCxK+cZis9eYxLQnC8LaxFAr0aJylFGUWlQKtCO6NBiYk/w0yjxugUSJFlxr8YEDekkm9kd/CJG1ZisCoJVzIVwR35pse3oXBjMsyXSl72N28+230hYsXtUUy8oF9ZrnX5pHgAFlS/PFTgd7/9RVfrh/4/u/Tl3/5V+jP/+of9YznvFy/+ht/rD38oMU/zWdeHmv6LuY7IpGvyL7mEhFLm6Mv6yYz8YO2loiovjDDtubd/luQ0+N8d9vU9qV/wC5SqGSCu1wen4oI8UO2jeEjQgFMSMpSap1q/bjffI7o22+6I1KZRRFBkUb0PtA3krhRJw31A0yqlKw43OLJwnBSwEtDKfLlNut+MK/YJc1HpLJQsgAd+Kz9v5fhqt8wsJRGEUHt45+IoE1LOBOkK8E3jqMUcAGPEbmkXdb0V28b9M6Ppl7xe0VPfsW6fuqPr9bKgUfr+57yXP3qz/yGXvKcH9ZX/9uvZgLr5Mu8/tf/+7/pwL5D+uPXv1Evetp36tSZu/Xmd7zZ3YqAyLJW67Z3U5K4W2jp9yHnTS8gNzf33Yv38hDNEpd4AAAQAElEQVSZzxm2253u6tW/+Sp99/O+S294819ra+siLw43dWD/YfWzXg8r1+mVn/Ft2txLPftFz65qT/yqbRsV6LluXgU7tqtpuwQwojGzCG1QrKuFaJLzkmOwx5aO973LceDFvP2pv2znBTnIfDp/YK5KG8aRsWddO/AcFMk0MlMFvxfX1tYl+WCmyre7q13ylGnYfw0XEYosMnww7koRzJleD18jmFvyUZbQsSNHFRF6zGMfo0Au8+w8dK/f0BahelmuBbHku30oIpSUiFBAy/yXkjW+I+hzG3cv+q6+6uq6abI7RdBXiiAMJ5LH8ZNPUERzqKG/UOikgZ8eiKJCwXMoIqovDLTPiFHzk5EqWZY4Q3Vzv0DPbdspMyFjyQV/c5lvj7VOatGShu3twpPqry0KRPQZaWRoBF/SVmiLasueDeCuxsWoRzzsERLx9Pdvf6dG+pxLBKz5Epf1VpCpYMsspfJgO5g/+7PnDvPpQ4XVlRUWpZuaMI+ZF0jLuQ8OwChd4VEw5rl8hr9bB5bXJSKAoyD3ApvPZovqW7DhIdQXiggliAs5t5Ss/BiPuAr8KQBFv5DQFPyee+iqH8vi4nYB2BAzlqFF1wVcqpcNFooIWTbzafgpMWE/jAjop8I8ZKKzATj4ZA6tPk1bguthn/Zgfe2/eYx+7df/p86cOW12YExcoSxFtp/hPWf+/u//pl7xUy/X0raAwYLtYJ5Kpnzg2eH7IVUdWI9ra6vyPen3/UlP+h496vMfo+9+z6v1N/e8GySSx/sFb09+bdBX9U/uEaHfv/0fdE9zQT/05P+mgiyW0fKOpoG/mH6UVNO06AI56UjGWbXctMPazPlhwbyc8OA+t0dGldXy2XPtU0mby4hNxZUA2oese/PUsUbw3TCfaK/MIq/rRvzS/ljQm9tsB5hS5NIOv/4n/1tT5vTPethn6NCxw/qiL3qMJhzq7TnG4HtO/KuM6KuveqdJyVgp+Cd0Ncg0+CE3GP/IfOHijePAxspxc+jAQX3hF3yBvvDzv6Ae6N/8gQ9oj7Vmk8YT8nUAmDVeMt1x8i69693v1W/+5u/qg+99v57w9f9OD3/op+ArM8USVD3rugXFucb0x6o5wecA3By4qHzavx0fXi8eOHBAXdtJGCJBVDKxUcPIkby6I/PrmIoIWV+WBUSsi/dqjm6I4wHZag4HR4t93eZiP+qtK/iLSBV8xb5j2Bm6FO32I/MMQfX4iYvjx4cixtEzPiIq/6CvfPbAFWxnvTfQs+6NY5eYqjDgFdeAnUcaGC77h3VieivkFT8P1X+MxWgHZQYy4gORyNbL4yJC9nnzF1r+k69RCuCbtlnilmQ+zNeUDWfQBwjDxgoXEWK4IoKy9P+IkMf0+Jr5ND9eIzp2pKXf68o1SoBrwv7JMq+urpEb9+ngwUO17N9/gHl9o64DfPi0yUt3y2mcxu148KG09zod8eFS6xwytC1zA8jNu8smBzjrrPPFVbBvi4wNd5e2bdkDrMGL5dDyCikZH4rqS5EhjzNd37uupb1VAx7AZD0LzbjMeZnCsJpbrYsIy43nYrcZ+dYwbrfc3uyvEwvmIYFzDAOGzQpgY81lzoFzfCsy5Kv6Cn43qXK2bqrwbh88mBbzKTNReVLtj4APdA5i+TKoc0lUOF2GyWp7+/MCn/RhivEKGOO0v0WEzH9kaiBO3G9/WuDX9tkBxDUmyPe+Owe6eH/qOcL7KI9J8NiWC+j01V9UWXObY7Qw506wqw/9bOsI8289ShFBUYWPDHhu8JNWJZO2UfTKvlCKn1WfnY8rXWDsz+YzIgUqZSn6zT97nZ7/ip/Uv/nsXX3vNwx6zKfv6Fkve6l++ld/V/YTw2cptR5a/ktwZZba1uFHtmOH7zVtq7/8+7foSc97qb788d+m5/zIC3SfI7foyV+zpxd/m/TfvlI6cYSYRHbrY8Ec0TWjbrnzLmXFmUIQUhjyYsPgafn5eM39y7YljH8Cumzip/VomIgQH1rE3fWQr+VPKfjX4Mfm3fWKY6Q9xBWKiMpTxLJOA59lPbS87r1XmFTwz7QRAHRwdjlvifaQqm72k6cjUnfedVKnz5zVjLhZsJ65/03309Uc8C44a/B8u8Cvjhw5TO7e1sA8ffWJE8Lk+qzP+AyhKq2RPybwv4av7N+/ycHkURnmuuuulQ9DPYf4Re7NN39IBZ/yb08hHlxISeXTPuVTtUlusW+Yn54emuHbEgyyryywU7DBm3HOohiYQxYaybVeN/pe8IsJdjeO8xxe7jL3g0YBg44bx1NCWxG6cOEScgw6dOiwJiurSmI5S6Er5Xl4Dxo9MeQ5z8/ON8ZVgGu7rubLFlrnzp2TD5kvsXfoicOI1AL9NF1b1wRREgFD/nb7gDRrPlhsW4WkkqnlPmtdPXM31HUtB7z7N/dr/4F98m/je8yUw/lLly6yltmVZbM8K/C8YE6eQMexKXBvAZPgPHb8uI4cPqymQJt2xNXBw4fqYfceh+EtY3xQvg87OR/4TwdbfwJw34H9HE2M+MIZOJQ2OJTdx1mQ7beHPn2fcm6yIK8E+vF5WF1Pk9u7bgWZnB8GldLUXGD9RYT8zzagit5HJS0lUxPGNDR2TUubaFW9RnMB/vpw+UdmqWMt62hfxvYT5lx/oWCZqwo+tMGh8JqakHp82bwl+P33y2e7e2qg6TyZ4PQXTazra49frfvecB/d5/r7VL/dYC7osJF/Y+DQoUNy3tnZ3SY2ZpQ5PGAV6HddV/2v4Dcjeh6xf4J/h32jXzBsb+/oY7fdove+773yn5I+x0H5Ap63OIz3mmKPM5cpfuZzQM9JI/I20AWVIqKuTXrg7WM+lPf5o8sC/3Isnbz7ZP2TT3NitAfOa5vrrr2WefsA64xRDfFonLZXZlReN/dt1Pmsm3QSMV1QRNu1KtDbYG5uGWPb+ZAdFWnr0iVi5by8L16QH3vKwDxh/Qh+Q2EwWQcL8PllUtc1artO9ssWeSJCMVarqUVXpSk6wAsBf3nZNG3LCfmj8gFDc+Znf0nKvr6Cfa3nJZ6stD6ZPz75HPwrSp8YykYYceRCAC8dMTWZdBpo88H6jAQy5w2aDeLF4sedayQ4phpwTm8sFiRrT35eXF3CiVqczHiMA78BjiAC55EjR1Sgtcci24ZekNS2ONC0gx4/cVzZJA7bs5BYY/LZkwMlIrTLAY1V0badrvxJmCkBtUvw2dUSx/zwzTfLm1Iv7u5/vwfUzYX/0w1/q/2xj/liXbi0pQMHDugDbJB8gHqC5Ns0bQ283Z09rZKsM6MuTKfwZ94Com3TyAnUPDgYLHNTOuKph16pPLptJCjnLBpHkkXJVML3KgmvvjGGv30csE1x9jPnz9a//+4k0k1WkHdR5d3a2tbe9q46gslBY9rWLejUtV1t7wgQWHIsakFgnmfi22FM23VaEKx7JOssRQl968rJZJUEZxv0/Bg9GL58W2C7Eb46DkZG+jymB2dB3obE0GMbPy+wreGsh6Zt5eFZiiKjBr7tfp630+6ICDVthzwr2LzXcBlvRtJtiWwtyWM8SfbQG/GLgZJZlPAtHHE0gwom/QE9L2p7A18lk1Y6oRNhfMFzMEKKiApXH0AwQltcpm2beNJYWCbkHlCq64NtRps3ENbHnIluF7/yr25e5C3l6dNn6htpBVyBjw8VVf5Bzccdwh6DPNk86pGP0Pc+43v0uK/9Ov3tP7xD3/v9L9eP/dQvVx+b4RvGHxHKkkpkMY+wSgIfwEnNfbQ7RiwvbLIYmtbxhs1S8IOWxXerQmIdkKXyzoLCuoQReVyDX3ddK+vVNGf4HagV2KwBh2VXhPxsPuQL8r4pkKcqMVQyl/iwe0Zgjx57LMtgZdBWssg4IjxwhIVRPT4jrgabOQdQre0LfNQT8oi9Kwk6kvEFnnwHCD9eyL43jH2NoYKcBTzur7yD23gYqoiAdpGvEX74uFqLcUakUgHaUbZ1Zuraa0/otW9u9Kt/fZ1ObT9Az3jyD+jXf+639TM/8jP68i/5CvmbBYZzGWwAaCyg2eHXN91wk376135bRw8d0A3XXKVf+6NfhxZy89Of0UKhR/NivUNajhvH8QaLpqZtlaVUfiKW44bqg3P91C+9Qk941rfrj1/3h7qwdYGFzaaOH7taU+L76LTTH33+9+lZD/laXTs5pB/6tG/Q7Xfcqg/c/AFwmbIuy7fEbfq2z7T63AKAIIfuVF/qoWf9WlcRaAc+7B/eeDrHWbcRQQyvyhPyCodW1gVIFOjPeq11ftT2iOqf1pEPJp3bd8mfxllKo77GOJqBoMdmKfLduogM1RJSRFC406YQcqFI2pISNFhP9Or40eMy/w960ANFl0bkyQzZ17yQsN4ZSV9IiqoX62PBgsV9vfnxGAZ35E3LsMf84rnNOcL4BK9Xs1DcJZ/CiQSeiJBhS2a9i8t4ubmXIUsZ/fyJZQFd6yIiKlxyr3jQDQ1ycbx4U9oTz/bxlvzbtp0iouLtiZsZCz/zbx49D43EkGUuaX5CznMrkxY9FAVt5ntgUTwBVwBruaZsLnZZ2Pul5U033VeTrlXHYuyPXv83sr+MyN214GDMAp+PCFnv3JhPd2UepED+ZXuWlOUx/xEByZFeUaKWFlyF+BXXCA/cqjzeUIzQ8nzlb0BaP6a3QP4IxtZiaKnHXj32GnmMyDreYWaaC/NIe8llu/Vi36Kp5qqkfcl/yHXQVn5b5HNc9thmio0XzAGDY13AAWQ5Z8wF5tH6dn2AB9HXWqYsVS+2x5zcWvkHh+UKiZhv9Z3f9HXaXCl6wYu+r24SBzNNp2mZ7ze+6a/1/d//NP3e7/6q/vZNr9fLX/58eIwaG+bV9BI6Dbza/uajw199yGK+mgY7oVuvtVrq//k/f7se/YVfopd97I/05yffVvOooGe/cME7eQz17MB/8fbX6Vv/w1fp6mNH5dxqXObJvCU661gTeC0VjMjkZ4grKn/uL8XyYxHaIwLJqOvjl3UUdWxWXXhz4PnIf0LQdfM/YOve9mN8ZEoVPuSLJrmULJfnRrSHv1jPI36UlafQedZ0v/+6v9FnPvyzdPbcGT3ykY/Uhz/8EZ28624ZwcAc4j+BZ1y15NJfI0xnybNpW2772JQYG8HfMN/sgvu+116nr/7Kr9L97nuTHvygB2vg5dR+1nFf8iVfrClrz32ra0rLwPz7qM9+mB5wv/vJa84/+7PX6m/++o06tm9Dv/2TL9V//MovJ58CizwRUfOwfcpzobhsG8STDy2cO83PDnHqfDzSYds7R7XwBbiCf/WOPOYfA2iAb5c5frvAr43DPmT/nsOfn93nGIkIeX3e4U9X7NngSzLepVrksSM+X+A50bfrXhOZn1JSzvPiMh5YrH5rvtxPsxIY69TPHhuB78GX2yNCBLIiQpmJjXvGYxvoRJi3Fa2vr9X5J0sBdFTwT/WKuh62f9qvAa+tPfHnF37mzTFT6Zoxy2995wAAEABJREFUlGN7rrB2npDrTA+EylJq7huA6ckxbq+6lOS18pyc67658VJG2iOCn6q6sfy2S23gR0SAMxWxhLF9jXOV+XOdvYXv1rG7I0LSEq5kkuMWNV4LPHmM7+a5MEe0bScXt3XYy7GlekXlw9WaY0EcEaoyxLIvIhB1VITv8I2PWC+Wi0YZp+nQDY1WPkBxm/s68tyE/UnJUnFYR9afY9A5z341kDNd7MdZbbeUv6RtSb22hSyTS0TUtYL9Yl7XJssXSpYrIrTkBV4lrEbBNgopgh/Us+Jz+4C+elGDt6HqYSCf2FYjPBnOec3zqeWNCBX8OyK0S9xOeblSCfAsX6MqDfPYIHfBDuIKmZdRJYus10J75TWzymQ9DsRIBMDA+mOfMB7Dei6fTDrVfvgvWcC1HGs7Wt62beTcaH2vALu6MqmHKSv46gp52DHv4n5TSXRgmhP6PXZEEJOfoU/HeJZyrz4M//O/8Xv6+V//Jf1fj9jTVz1aKiX1jV/W6hsfO9Xv//lv6wnf/yJ57eG84JgyrQIOF9Nsm1Zu9/Nb3/Veff43/Be9/Of+h07e+RZ917+7pBc+fk/f8mW9HnTdeFlOKRHY8C26tA4ipTPnLyqTCkxFBD+l4J9qPWRb8uP/82dc9oaW9vC84Vxmeb1+sI090G22v4ATl3WDeqo+3BQBBgpd935o+Xg9VHk3/5FR6xHB0JAvUzcnQYvvbqtVfgCmiNBfvPEf5b+RfokD2gveFwO0ydrf36Lewfdacrj3Aj4P8BfUpqzJCrQ2N9ZZ099eY/BDH/6wnM+S9sMHD9XD+c/8zM+sB3M7zAsXzl3QBF+56+Td9WzC+CKi/jZqi71ihEN09q53vpNc2QLLYW1btCD/LpivHBfeN/qAfcR/fd4xm+4gr9S0iRwj47p6kDcnVjymLS0H/ytaIy+PxNoArqakuqaph/puO8SB8tGjRzhEPKdTp+9RgDuIx0n141b9vCdeJfNYyG322ZTwr6KSqQXz1B587AfPBoeGMEIvWkeWAZqIqJ7D4iCWF+Qyl8naqvyfQrqtCpCquELBQWfRSG63fxzlUNx7u2OcQXXEXEJvxoFsllRBBsM49teRz/PujLMvr+fMcERoDTpT2rqmUdu1ili2jfARkqpeiHEfkvsFgQ/T1zc36p99uXjpEvo4Xf8vQc9D9t/z58/X9XTbdst5DiQlUta1+x07tsucNUmP/G7PEkpkh7jcj5lVWuITng4dPKh99rMjx/D3HhDkKgX2GSwubqHkedBou8C/uC7fqF35AEi/z7yMMxWas8b1N9ud59dY8+zf3NSBffvrQfqDH/QgXX38hPz/Qx3af0DXXn1CVx89Jvt8A33beh9rJv+ZmGNHj8q5pGdu9fzp+B3RWWKDOW1K+IMN59UGG124cFEHOZQ/etVVnM+taWtrS3efuqeeAXpvNjVfxMPW9iX2J3tVdwPj5/g4bkdNyzbkGSgJfuPdZcxZXoDZzv6C7yXwOh4O4Rs38jLsuuuuJ7wxCKowTEToKLx3+LHhzmO7tuvws6IspR6ce48/abuauzfwIb/k6YeFVlcn1b6ra6ta5UWOZZhxxpSR2GlQZihLKrhH5mXfErArxC00IjSw/rC+5uSKOXWatMYB/ua+fcBMGNNpY3VdTdPWcXvAmcf92KjjDHLOmnCbc4TMosVikJ+t91OnTqsnPvRJvvKTTP9fnbwnVzt7LSROB6AVv7a2xuQ/qfRLaah3muIcq6ur2mGy2NjcqM5jACdL351A/O1Fwzu4nHDc3tkhweF+O7UTln9tZCRBTVjIHSCpEmt14b6zvSPiWud5S+W3RCMeNWGBvM5CtSWZrEy66khHeWO6Di8HDx7QCguOSyQy/432klkXDR/9yEdxqIWE895wn/vovR94n1qcMErKien4iavrt9ojUp5ABpL4Cri9mTGtE7x1vv6666rce55oOLAYidwGHkKhGQl3IJh3OKCxvB0BmND2oUXbdYoI+dpjE+8AWUWfDnAf4G4h46133KG7Tp2SD/zX1jfkheeRI0fVIsseerauF+CfkUhmTAZOvE4sYtUwhZ8pbSNKiwitoIfz5y+Ao9c+EqATihNVj35NcwoPPcE0kMhm0zlJdhRDUU2axRrsIzXjG2HbtPYMR6Pl8vMMmnvw4qQzY0E3BecWL0gW4CRtIy96ZQLw4bn1ske/FHDLT/QCRfhbBrj5iwjZ9wYN6mHGb+w8gRofj/A31k3nAp90QgKLfDiUWeQSEcu7pFJSTTYqCQ9ZVNwnVXsn9rfOSiYtwZhQx8RUGLPCBqhxHb5hFX+Zaw49y7BA905oLhcuXpQ3mFOSlfkzPgs2krgta4gLXTkBD9VHOj384Q/T81/wQ/r6r/963XP6op7yjB/Wz776t3Th4lbVtycs47asCAuC4DZqZPxgvNx7bBYRartOnlSzFEUkfPY1UZqexyeyFeIrq6yif0H/DB+dy30eWxjb4+O25YJEbVtDVPVuJDyM+ItpU62+kdC2Xxp+ju0jQgVdOQYK+Cy38V1J2qhAkSHTLAmvCviYL2lIyN3XemRWmCxFGUGiRx54si7Fc2FsoS8UGuDJ9F16w8BryZT7QckHGOQynszCs2QZrMeIgN6ggTEZyZjkedTj/9N/0MEDV+lXXvnr+sUff7U+/3O+kL5Gu7s7usgEeu7MGS28uMHesFDHyJWQnvu9z1c/pN78zvfoF174/brrnjv0T+94iyLoFBe0ltWoNvOiwry7t2Qir4AV14jcC3Lejv7kdX+kb3naf9b//pvX6uyF09rY2NTxIydYlC50aLvoDx/9HL3685+m9W6VsSnLefXkkNb7op/95Z+R5ZUC3AnOHp3P5PicYTPZUSVFBPx0su1G/Mu5uPoFPAWlWN/ARAQwRcpQIdfpE64OP0xgvHhyc2GMbb4gZhxHrpsX+0yP7y7IDfaplgVT101qLoWR6p8L4ss4Bvy82Hcv43K/20f06BIK5E35Cn6Yvv+mnxcrr3/9XyphNRI7I9MCezlP2R8TPiNCLTKskFNd1lmYTJhLGvixDObXMWhddcg2oUSEIijo5MRVV6PLHqrLj3GWTCWl8hauh0qmIgOV8RzJc7ms9pD8iZBpDvjyeNke4+U6YkoAAaII4NBDEmNzcuzC/o5cOKBsr+I+aJnv9Y112bcCerZpU1pFQEyhKgd5tfAIW/ACVeyB48q//njjfe+rL37sY6o9tsnhD3jA/XXyntNKgK0LH8r12M50t/0tEea4i+RA0KGPBXkF/8K39ljM7dK3w6LVOumhMcCvc4Lb264DZ5JvWTsAb78YlwJX2m3XqSX/NsibJSte++wC3zAOyxnwtBwzyuK59NARelzSYo6XdEU39W4g2qyHtmsrrR4fNa227VTwCcu5xxy1gBagy0+I+Fkg4xxa2MJ8Zcr2SHCWUmRe7V97l18kmQf7kssGi2vbyXR68IZCryJHXDx/Wq94xcs0WHbw3PyhD+pZz/5u/dL/fKU+5Yar9Je/+JP6jR97gd7z7rfrd3/XL+5G+MDvRqREn6ZnPayxhogIDeS7bdYQppGZqocx6NH1b/7mx+ur/t3X68du+TP9zu1/p5KlyrbLeuXDF07qn87drK98w/P0WQ99oL7iCx9d/aojNtu2UUFer188YKxxWWScqBpXGGvcWl73N8BW3bbYFj0ubeSeZSnoapX5dRM/7boGPKEGvQ/wbhyZAaCL6MtaIizboIHY8NxmX9jDx2bkYtvJpUDXuM0X4Pqx//Vr6kvqwIF9lIN63eter7vZ4Dddi/YhwScTOeAnMhURtCw/5sNzou+F/oxUKY1G7o6/5rJO3/pPb9H5c2e1femCdoiHt/Bs/znIxvYCL+PfxVxwPRuzU6dP67UcsP/cz/ycOuz/I8/4Lr36Jc+t61VTjAhZB7abi90h4alpWnx/Lr/oNF5zOKIDrK9lfaz6jwjmiymoRmXJ6tcRUf3VY6uf8Nx1bYW3XNahaQWYIqK2r3CQ51zoOACZ6Kr4XBlhyvo3Pvv44Gd8MOEzImT72TZ7rFENb949Rlx0q0Fnfja8dRoBZcaO3N0egQ7QsfGYv564NN9X+ozbvu19BCgrv/wQwyjhJmJjoQH9oBW5uLFH387lbUd8l1L92vozHw1+50OpULgJ8FENOi+Z3Bt5bshSJIhEJDiDMioi6vp8QAfGM0p1zWpaM/JzTx4aiJOWGLjiW5lFWUrFO6A3y2OfYqhGYBfkVcvrA6URGVy3zV3scyWhD72R4rY98syV4m9JGn64HEMj4xN48+G757qQ/wlaAzKYKnVwmZfxE+/w7ucgDjt05mLoiNCE+dJlUeefXt3k43l6xr6jp92wC2SxHFBQllREqsG2lQ/4CqnqS1QcZ1PGmv+kT/AywQ9XObTxAUREKCJkPiKi+rRhzKMFsZ1LKTSN2H+Q5YkIKIhnryuH2jfHLgN6cUeLL0ZExdvgA8a1wxqvjgXAOCOW/QopInSFt4hQi4+Y5xG7BXqCAJ9RtrXXqpZfMGe8LuICTYVZoCPjcrG/DOAQnQF8cDe6QAdU2a+kmizyHJJ0eEwCtKwHw0J+HpErQ5Ac6zOoZNgwRKayJDm650laZU9omV/123+kP/iLP9JXfc62vvizF1VXWUq9P/yBCz31cTPddsfb9bjveob2sI95jQhN7BNtp4I9IwKiobeS5572ohfpEfe/oJd++0Lf940z3ff4yPyeKuAc8HfzBIM1n3ktNmPet002VkadZm2d4Ep4Naz1P4LZH1PwvZYrjTygoqpPwxrvSEMgoW2TWZTgMq+AKgLt0u82qm5iLKNoMz2Pi+QnnUEvVcbQD9N+Di3/0SVAFFSW91CECw3wFhEqmbVNvmqbK0v63tPf/wH30w3X36DPeOiny2sC7/8dUwnRD37wg+wnL+rkyTvrn8e49dbb9JCHPlQ+E/GfuPCB7Q7rslM+H8CfNzg8bdtGPvhcZf26xoHdxr4N+Zu2/uLgefS6DbwPMTf3bSoSe3ieZMxjHvNYHT12lTZ8xkC8FtoXHP45t/jMxHHpF9FLvabsMx1xs7m+yTnPTo2zCesD+1OEWFVKy3myYPdWzgUh2vF3H6K3XSufM5iPw0cPVx0VfGNl0lXcTUM/fjJjrS78uSUuvVYcyUdor+q1MY/9XD4MrftkdBBQ9h4/FHJb0zZq4HPEdjAkBirA1eC3o2HgZ4szIevRsnXAZhbNmbdMy3z7SzmbnD115KHZYibrYXd3W6cuHz5OOBTd54NK8uEqa5l7Yxo6KKbKfvHCeQ3MYcY/Y63Sdi0vO1ibG0ajHPZb2CZL0bHjV6nFflNeJjRdo8lKR76bcGC6Juf2S5wNeA7rF4M22QOKy+sLj1cOiEh8ozfHVQ/Ni7zIOXv+rM5TZqzBnHsnXaeDBw9oc32jwo/oOvEH6yC4i1hA7fA1aMAPBuaSBfTsXxFFWVIRCdhYc/AJzvhnsTwAABAASURBVMn8n7ju39gn//kXlxtvvFH3vfG+1V99gO6+FXRUD9KPHZMP4P1t+GOHj+g+xMAN112rg/sPqKB//ykl+57PBv2FggF+lJL1lBlsUXol9h/Qnfk4wkubDc60GtrmrAPP4ev22QHd9GNf10wXOSTf4kzSuXqBXqybUKjBBsZl2XmUc4D/gkedT9FXTzwIpy4lsCF5M1OlaeUvv66h/w1iyX9uZg+fcQwfPnJEAzR7fNFnjYGe7r7nbvX4ruexBT4H28wbRShQiTxNpmbM4V3b0N6IJtlWe7R5D2uZbM/p7h48IDX6cN+M9fre3g55dKqua+QXYhN8a8R4Dfwaz+7OFn4DDGdzc/sF+rnAiz3/JkiM4gXFQZ05c1rnzp6B5lyHeWE3J5Ycnz7nNB9HOXNcwf9R5+XPJ+eGC3xyCP//g+qIV+xizBHjur6HwXoWrHZI7IkD4fRZqsNcOfh1YNrp7AylNCqUiCBZrNZJ3hOrx+/ZkcFlOSYEvx3PG0VPElPoeGKwcxhXRyJfEPCm3UM4I2UH99/hdb8dviFRduDZubypd5AuCCofzBvfWMeJyWFbY6gmgU0CdJVkaX5uv/1OXXPtdbrjzrvkSc9/82yPANojOa4wcfnXeE7dc0pBYHiCu4ODcP/HIn42blDWQGngbaXt5M3tiN56gquHD9990OOJw0mrA6ZDrknXEigTEshQN0kVHzRW2TQX+uZMKKfZoDXUtwkcJ/vSFK2vr8t8OwE3bcciaGZVauFXm6WoaVs2AXMCcbH8NU7s4KTlxFwDPkJN04p4k5+tkwmLr1UOA9xGSC/bweo+jzVqRGJMSHw8aUyx45yEZBg3FhKGee26Vl4Y2gbG5zJHFxEkLTC4PnIf8AHj1uXLi3bD+tE8VHrQEgTtOy2Tzxx9eiI2bnGZpvVq34gIpbOMpIIeTEOMDYlE1WsgEVpvbdfhv4vaMyLYyIQjss9IRh8h2sOXJ2z7oJ8FpPlxEp/xUsX0d/Z2q91cP89BkzfSfpt6/sKFqru59SLoVpyq/CQTFahw97HS/9RPebCe+Yyn6lu+5Zt0+uyWfvCFP62X/o9X6w1v+idGSoEsIwMiJNTlDyUoS8moyDz38G8+3Wq5G+zfMJG47nbL05Pw7V8F/2mwfUM/WOG11wKd+sWGYUc3Ulzn9i8+lZZ1U8sCmVLG02B307ZuzYuL8USEMlNZSvUHcaFezfEF90+YgFt4pVm+u0QEuoEnYAbitmRWGmFdMNi4XSrPyF3x01eQJwLdAGM+hN5kBXE3HsOZV8tlXsXlNj8PjPGdmx5w//vUv8P/sds/qogASpUf5zjx2OE7E2LXHY5r63aEz4Ec5Vj6rIc+TM97xS+w0Gz0lY/5PL3qt17tYRpBbr5Myw2uG77yAJ8ebxj7nX3qD//iD/WE73uifuY1P8MB+xnt39yv40ev5oB90KGdRq94yH/VKx7+BE2IbftpgDQiZHzW42s+77/r/R98n971/ndV2lkKeiwScC1jNsghXmCvsrizTB6XJZWlUFLmL9E9rGmFDe/G5j4WiZvqnDMdMzZgpAS+LKXCL/CLXXKm42SP3OBFoOXpmegXTPTiigjZ7l58GX+NP3xzYKzlsI3Mv3VhHnr6zMOAjhfgcT3BkRlKSRFR5bKvU9WRQ0fkF7Yf+ehHeaEwq/1ZkljtybVd1cUCWsZjPxjutcugBEHJUnOmFxtTZHHekYG1vAxv3q6+6oQIbRoDGqKkCrFl3iOiLkTpqW1hPdEmyoAcvhun8RRs4TGwAW8C5yBf7vO9FsZFJsOyPppvwZNhRlrsgy4JDI+qcpSiBn6CNt8Lz54vQCLrtST8kvPmHC70bKLnyPqZn/5QfQ4vAUumLrBJWCHffvqnP0TbzIU9djAN22iGLafYFxZUcsmTfbmUNHqNKKYn//XkStvsig4DHhy7HXFvPkd04XE9sT5aAW6k2AcaYJ3XG3JVRNC6jMMl/XmdL82P6PJQH1pFhBJ+TOMKPsMMALiIfuvLd+ulBXdmyJsQ6yRiOd79I7klFPjQlHXDbrXnAr+pckvQKfzkHqlu0qnAr3OEZbU8gmZHbnO75+tPlKNgF9twnbXFjz7rKXrH29+i3/mdX9MLXvgcveQl36/rj2zqt378xXrR058E3tQJFvHPeeK36k/++Hf0lrf8vU0vWJOvhrzndZBlnrJAtx4W5HPz6TWM5bJOSsn6jZ8HP/jT9KkP+Qz90t1v0rf9w0/ocW98kb7671+gp73/VXrZbb+vR37Wp+rZT3i82q5VyaJAP4pQwU9NuCDnjDj03XlDQStKLeDPLCr0i0Yv1Pc8R6Iz28D2cIwDrgSf7wP2jwhFBDYoqGysvql6gVRhF6tPhl2Ay2tDH7T6m4o+DKj+Q/tYIaPSN9//8Pb36AO33K7P/4LPJX8v2HTtqccm586eU0SyHZIiTFtKRRXCPJqqH4MfIdWfbgdAmamS8Cmhn0a3334bvrGtGfHgA8G93S1dZP5/69vepje/+S16/V++XmfvuUevetUvUl6t97zzHfrPX/0V+uWXvUCf9akPEuSRt8e3ZvVuW7nAJhRYIwz98m75qj8KuKHqiQ7GhxzbdYxjDvgspbbbD70e3mUjb71XWzFoXg+3ZrLe7DsRqYigJLgaUQH/IH6IHxSpJ5at/yk5YpdNq+1pXUSE3G6gAI/zemZohc2Z66UkXUGRMlOeF3ryiPVpHAXfXYDbvO7huwLfiB2dD82bfdqDrQ/HvevmaUG+ML6w5cI0JOvA+W1KXnLxesYwbje9gl7mbCQLfuznNdbYLqZl+pBWKUkpUkiiwWMDvgczIC7a3B4KuNQSlj7rxxvmBXHnMVfwmM+etohQgkeXL+MMcLjNh9EewyMqR3rwTcm321vbiog6zrqYoFPb07w6N1q/qxzweM/kuu8RWe0aAXYKqKpeQlIW5IJrw1j+pN90e3zrX9xtD/zZ7YDLd+tzjs4XwM6I/Z66GG/5/JLVfLnswbdxu69p8SXo+jkUxEtbS4GPkqXyabq77Nk81jjn0DV8Aca4u64Fw9K2hrUdtniZ5dxinnwI53WGwG9Aw5SSysxqG8tvfbndbc7Tvtvm1mnTtIpI9C4OG2ayvApuHkgiGImpzGAt19X1qfGYPw8o8Gg7jOQwtwt9NPgzwxWMwZJm6XIJBbXgx8cLD7R5rGn4aYQuH5VMeYB5dYw4dk3PfGcp8nzlZ9NrmEuM02NtK8eM6wO5wPeIkK8RWczTDvFr3T73p16lP/zLP9A3ffGuHvvZBZxFCazXa3NsnKXoumONvufr5lpr79bXPvmZqAelGBnMmbdaGBMRevkv/qquP7qnb/m3xAY6MaT5dTGvvvfEguXtmBftsy4r+PANV406d+832kf4SCjEkhK4I5b1ZUP9yQ9TQCIrjKcIYPjQogH6WFGVP3RpPQCC2dxLD0PDFBgTETJ/EbRQ6JXoE1dQrBOfObjLddu8ZAHCvVJEUFSHRYRKZKVDK+38pE0K+VqQ+xbk8SMHD+q9732v3vrWtzGH3K51cpH1c+7cOQ5CD8qH5/7W7Bprbf8taNMXOA4eOFDXIwXb+Bu0a2uruufUPbrIofEtt9yiBfr1/tMxeQ/nFW3XsE7aW/IDH/6TuPcwHxmeWURvf8c70NUo28A+Zr/qFyPz2UJTYvzipW36pXUOZg/A82w614XzF+pvcU+JVeeCGWu84ABgpDi/WteFONjlZb/3Fj5M3CZme3g7eedJmb73H9aI26KEvId///veqwscBPb4rX16H+czG+urmrA/meAjkalqzyhoAnWPI3L5TGdX/k0424Wmmq96DofFFYEt7Pe19Ar+LZDLucywI36SIWh04Og4pEc+5u+zHEA6v0w5iwoAVrCDfTaz1JdUQpcz5hKvQczX3DmTedWw2zvb8h5ol3W112JtB274X+F8Ba5lPj3veJzlb9tOxjvAY0RU//G6ZsRPfA7kNcuCvOvDWylqHopISakjHFwf5IDUz4l+CnPbDD5SoQl0969vap2924iwcw5nW3KF7VGgY9o0MycP6tGD6Y1EeBAbPmwd/NsF+GtTUtxMTgO26bpWBT0kNA7hj8cOH+Kw9rRO3nE7/QvtbF3SSreiVa/xIWA9+sDdh7Y33fdG3ZdylPXsJvb14bf/nNEWLwV2d3cZ32PTEX9bq3x7fQ5LtEkBzQa/V4TsR85RHTR8HuezOJ+TJbzOsa/n1JrH0Jt1zhBwWzrwlKIFup3iv27xfFLXqcjmvOH86bnIflLXEOjabecvXNQCO7t4ntvCvzt801/KvYWXYe9//wdqfyh18eIlGb/7e/BGphI8CX87zHdTbFSQp0WXqLv2+WDdfza6lFLXYc4BE84ZbLsOW25ubjBHTbWGPZsoWmFv1jUpqcfWrZJqWlBWtq47hjKLIgMYybJ57XuFN68xeuRZX1uXyx7rr5KJuge1TcucN5Hj2XxXBJ/EH4j2SaT+r046cAAMFVEPKdeZDPZYxF45xJZCEe4bWUB1KjjIbLaoid2Ovn15gT/HqXaY3EvJCu83auJaw8CTyQqHN+sE8qA777xTd911d924OOg8fgendADZCTyxrJKsfNi8nwC3A547d5a3Mmd0hsPoOYlvRmLcTwD3BFuPE13iANQObMfx39ZeITC8EfJ/XuHAuer4cd1x10k5Cd591131za4Tww6827lNd4oDGn7//v01AGqA4/gIo0AOT5Dmtfajg6uuukozZMZj5eTpgB8IbCcF8+xgsnzmdY6+BGDbdvXw8dz5cxwSXdIl6E9Z7ExYXB88dEB+80TO4g3VHokaWDLfHpNe00y0qPU9NvsT7bERmrLYtS5GEndpGkUkfBA8LG4c2A20YFsTdG8YYcMGuC1obpM8FuguIlQItoggyTkVWFLVy09SaE4Sc/AmMN7I2eZud2A62blEXBlvKUd54hkQpIWXgC9PIE4IHQnFENvbu7LdBhK/+RBke+RzskqSgOvWo/UCGgVtnuz9LcuIQBcL+G7QRVeTUmHiqXKi44Ce5TXtGUm2ZFHBXqUE+hkVEUCNjFtuQhcsDGyvwYeK9GBCUQWWJQp8oV4S9oIyINecFxsLzbDZBRLyPafPqGf8Ah2NkgIa7htZjNiHp8TR/v0HlFnq+Pvf7yY97alP1g8855marO7T7/zh6/Td//0l+t7nvEz//Pb3aRjBElF57Ox7gld05HbzCAWJNtissPa32idBI1VKIUbbercOrE/bq0e3oK0w9gHDMUQRUdv0CVdEMD5reym+F5mOcfk+oJCIYKyAKxUuIuSGHj0sKBbD/JpWZqCjoRa3zYhfx9aAogt286QaspwjMAvKoMvowB1MBJ0cNxDARyX7i8caqI4N1StiWTEPA5NeZla+TVMK/vmnwDEqgV329/rnd72dNrmDdilLqpRCDihKcEREzYumadw9ujTOb/j338gideBl4AV95zd/nc4VpytYAAAQAElEQVRfPKM/+Ms/rGM8zrFiuIhQllRexjWt8i/0t2/5Wz3x+56gn//1n9fJe+7Q5r59uvqqa/DLuXbPnNevPOy79cpHfofut/8aXblm+LPtMOITblvge6UP3W/lmH7i538COcaqH+czy7i2vib7kX3RE7rr49I4yCtozRgzGBUuhe9Rg13aRvgNue7N7lhtlfL9ihwMqPGwh49XnHVsaILfOv+62D6Gz0gVFn9VD4U6uii5vEeYTlZaZq0AG7XQrgCrFBEa8SuhewGUjL3mBHohzr7hcV+ng2wQsoKGsl2R2qba3r+6KdqXkkkRoVQoElmqDnluGmJmgp4mtBfRrXpBJ6gcP3ZcEVH/TjuPfEaNxIB9ISI0mXQCoOp9RE9VsVaOIcHBjW74h94A/0s+gbrSp1CE+0dRU0TI8hlFBHyKK1TlsV2Nw75VkrgEh3VreEAAlIJ/MzZFdKmkhOKqnQfa7nv99fq3/+bLdB/u/tZUzwveYVgoADx4+KC2d/f0gY/w4oJ5zfKNDI8Ifo6yXTdYGwjEM/pplBeuzi9oRLb1gI122Hi4f0aOdFnQNmW+njJmwVwdYXweLUVELfbpkgm/WZ9bbGI6PXOUX4w6j9KBDnr0TA4Gl0LINioiaB9ERRKNPMtFVy7aqCb6isvKt2xzcCQ0zd9yXpEGbGTokks+jMZxb/8uJeW6efL4iFCBT88zLt5slkzYNk8ij/XoZw9+F5oT8w994P31uC/7Ig7Rf1cf+8j79PuveIl+9FlP01H0HhHkuZaxgx77yM/WV37Ro/SqX/gp1gOnNOJTEVHvxuPN2Q6bFb9kGvFD8+YNguUopeif//mt+t7v/Q696EXP1tve+vccul/UuZVdfeVXfYF+9cdepD/8uR/Vb7/ipXrpM76LddAqqgI3NrXcEaFERz1+anvZrp7fLW9mUaWFPWe8sKk2wUkjGBNZ8SztJsIUe2h5GUfm0rYJjgKPk64VyOQcsY+857l+RM5dDuzn6GqB3asPYaM5Oc+83Zs/siihGQr587O/8Xv6lId8mq655hp98zd/s6697np5fTFCM4CtQAAu12CV7L1+5ljyHBURGqwD7h4TEYoIJTholjL0NV/z7/V5j/5c5gLsyZrMa8df+Ln/qbtuu0Pf/rVfrde87Hm8DA0d4tDgN37sxfpv//Fr1JKHpKiHJpbHuKxDy47quI2qF7c58QJ3QEdtDzpWvXFnk+m4CnoSnqxP47CO9si9XmNaZ+6z/idtq5ZcW9BzhHENMm3jLllknnzQAnro+KfwVWAco+DzehV2FJmKSClCrlsXEcGzwNHRHMuSUfE4NkbiZ0RIesinraxbt3us82SBJz+XTMaMauDVMAnezLLEZ5pSrRfaQIeqRnmc6mXuXIkql/3TugjG2Setjyn+ObPfgLetNIoHaIIu/ZyZUtSPenKS19JT5LeeRZ8pOKaqF4MjwrTmigzZVzvmOPPjuFhZmShiqQNdvqwD63tEH6bV4gcRebk35PFt22kF+zbwh4D0hQIYlwUxNiK47+ZZutK3pNNgX8dOop+E34Qv07MPW5++L1gbWC8DOUJchivo33px20C82f/BqCv4FtDFMHIuD8Y4B3jOsf/YP61f84W4S5aBKZmMb8yhTMM0vQfzmJrXoal6hVr2Gm3X8RR1DBVFRM2RUsj6FFdP/EfAAZ8BHY5QM126JNptnwG5BstAP02wDRQ6M1xEVF5c78llxmGfsG+4Tb6MxHeK5fc+1bYcwWc5XEBDL37aNDLdkqmk0fOF9RgRyNRUfRlHyVDBNgWZG2R1aRl7hc+qPwlppEK7bW+YAnyCSyFFhiJCCa24XBfX8tlxI83IFcbpF06eC3y33lFCjRPnUoX0lBe8XG99+xv0nV8912c/uFnyCt3CunuBf1jfvf0f399c7fXMb0Qp/V16wSt+AVSjYKMWyFeel5xLdtkrda8LLDvkZDnM14gdOoAiQpahZBqFbjwRrDG2ZVkyi7JkLeHeURU2IqAZWl72TijR5+eIQP+M4R5hmEDeUfY169YxKy7HRskEDw8Ggx+DR4QCnVoYmpb9xu0CKB7Ez+XHMthv/MQoBRUXbvXjIRGhiKg8cdPyGvXemz8s3FP3vfFGPeD+D5C/jbtHbvUZxYSzCecs68nwtsEAQ849H/7Qh3TLLR+retzmBZz7LYv/pMUFDtk95hyH9D5r8JcbkFC2dUsucZxGRI0h824f8Xg4rP9Rql9a+5zEdmlLkV8Ym6+jR48o8YfMRrucKZzlBfWCObiJwiHoqo4du0oHDhwExjlwJq/HVlY66I7qiVP790iMTVk7FmzaEd9Hjx7Vtddfpy3OGs76N4M5FNze3dZJzmCOX32Clwz7tVLzpjSwVxPGiIiaB7jJsTHQ5pzTTVrWKes1Z9rXvf45zyH5BfbfZ8+erWurBp9umlYFuUZygtelw9jDc8rfeF5Q32ZtYV0LXU85Pzl65LBsixr3k05eRw/E/jZnWIZbXV1TJuPJifU8AxlLFkYLPnv5G8+eC+xzgU85v1zgHCpL4hOpBv/PXNZNx1/CiJLoeI/1yba8N/M8fODgAWhH9eGOMQP6KBysVv2UUM/6vJSiZKwUWsBHD08RwbpiZtUpIuRrhxcdt9xyqzY39xGj1keiX+xErBuvfXbB2J6Yt148OCK1xC3BrqqAILOvGS2iqWTC77r2cQjsL05NsaXP1+64/XadP3eetWsny7u2vo5dV9Sjxznz7yX42aL4hYvPzSac/7RtoyoPOJ2zRgLF/T74T8YFxWuQu0/epbZpdXD/QZ09cw65F5ReAUO77DH6xRz2ByXPCdM9PtuTFzOCtlSEW1WvOe0D/tSjO0DV4C9Bj2W0vzoe/YVX29K/yXCel0zm7SIvhC5dugidUXPksXwL9NcgR2Rqjzbjs+/vETsjvpfE0pRYH3PksHxFphP8tMw9dvDcCkJapM2NTSV43Ldv36auufYaXcC3TSsCnwC/5SmZarKo4Bdr5I+2ZI09IU/XtXIpWWR/GtHniA4PHjygfRsbNYb9mwUNvhUZMo4BmE3OTzeg39Ju39X/A678fwAP/7+w8P/VmAHHcVBb4aUpcgCusABc45BmwsLUkTdnkx4RiojqcAVDZxCgUbSBMe18Ciki7EO8DVyrf6OyTi4kWx+k24E9zhOH8XqDtcbG3Ul5jYN1O+H+ffv1Md7YXjh/XlJw4LyrQlA4cYw4sQ+3nRT8qyTGvb65CVjoOA569KpjS9j9m7pIwvOvUNlhbyDh30ZCcAA4qHwIsU5CMP/LCQSZcTzj8+QwSPKb4BbZZwRG23UScnkj7QD1ZNmjs7Nnzsr/gckmyccJyAcOxuHA3CERdJNO62y61ngbvYJ8PnCdMEEZpplMdJ4gHtDZlGDym9E9Ngdt19B+XhtsPi/wxnCHySuR3/3nzp+XFHLCGCX0TAJFJ1Trhp4uRYScICTgSNji8suBLEUjMi5IsA5G67/rJhoYP5KAVOFHZS5d/XKTRgJ2zkuCBXroaRzBb9r+9qJ5cmJyMU/WyWCaAIzA+tn+tEvS6clGW0xgO3s7kDINL2nM/7LQXWnRKeOakxidrKbopD6bPrgX8NNTFujfCwnTVkn19HkMZGs9S5F5rfg0yok0SIAJ7IAOaKqyRqQyi3yNLAZ8dxmgYTo9CJPkNioqDj+b5giQ5fMC7xxJ+eKlLd7SX9TO7pRDu04TFhFTDgkYRiysqmFyybCfGc9A/5q+9Vv+k170gufpO574BF11/Fr9r1/9I33X01+kF/3Iz+rt73y/Tp0+y+Q7VymNlrHZyDQdr5bfMozYFBZV6zDV89yTfAe/KcBWGbnkB3+zTUbsbV0Yj3wxxnpz1bzyiB1Go6u0jGtEFxEh40r8o8EfE50FuO0/CxZbvkeESilKYCJwbElul6L65ICNIrLKssSRl2n00LMfDIoIlcx6zyyVl4Vtj70FVAT9JeHF+Edd6RuQmy75igjGucYIlMNHhTHyEJoT/LbvSMcXfcEj9Ia/f4M8+fmZbsaiBfqWz6MMT6O6pnE3ZVRE6NiRY3rIgx6qr3vKs9Rh36/4ws/Vn/31n8p+OWUh16NrL2g8AQ+2CTjN5zve83Z9x3OeqJf9/Et5+Xd7nWyvPXG9xsWg9vxUr37Ed+q1X/YCndh3RCULtCTnTPuAD1Qczwt82Hx50dORn77/Id8g/wrqhz76IS2wR9t2cm7toTsjhhyvU+Jwh1x8WQ36xLtlTWRqyP+iJzL8UxvkV3/bwgvFCOySFEkR1vGIfUeVkvI4HwpdyZHJ+IIvOC6N28XPmYntkjFFrtsP5AsfS3DaRwb0VjKBC2CWfLi9lLzXl+2L/pMuqFT7mDOcz0sWZF7HFq2kUCLL3afulq8CLxHwzEP1f3TUsMDYIHcfOHAAHPvkBW/bNvjkgLlHaCfQqryW0uj8xUuKSAX/MuGPYgDzi6fJbZbXhzaOrwhgoWl484n7oi/jZlRQ5B8uo0Zkto5qK032naWPDhK+LRCASgWZsqTEQ5aiGYtL+5s3XubDdMGmGXNKAlei1fbFLa2C8zGf+yg96MYbVIinGbnY6a4nT0QU0I86w0tD6+af3vVemR/7i2B60rUsGMlhpSjAs8qL25a6fco2c1lnfptMOvS/pkAvtuuEnCMu4wl0kbQP5ADzGRGKiJoL7KdXFpyGaYkz37Nk7W+aFi4k+67lEpd93C+AlvIKeed1DhzQk/XoYj6kJR3X5+Rj57qx6nrAzj1rGY/bresMj23xCYZUem3XyX5m+Wp+sB0oxuHndTZiV+KvxW8C+WbMW3u8sPd6yTyGlpdliQh9x//9tXrDa35af/7qn5J/xTYZY2LO6b57bu6xz5O+8XE6fmhDz33uM3mRd1bWmWDMtF3Mq9uWfqJ6eb7ZhbZttsf6429e8zP6+998td78u7+kP/q5/6EnQvvEsSNq0WeLnB3y2UYB3lKKzEuAyfKOxCNVzS7rzH49x6fmyNeTiw1v+cyD0Llplky5vZu00Ggk5B3lKyqIwTJdH4njidZZN440mucBenNymun5sN0+Y/wLaDmHGle1RRa16DpL6s57TunpL/4xzcDxuY/+HH3uox6l97z3/TrPfOxxmNkurhGaXmct0KttX0rRwJiEv4gwg7KPlUzImD9izozDUyjUc5+xqfvT1/6Z/OWP4yeO6y1vfZt+57d+T5/5gJv0G7y8+LJHP1IlU7/9Ez+sX/6R52s/ebMi5odlms3m+NtQ/c1zwajlP5OPCPTRIVeniFAi24RY8t/t9QbU/HbYqydnRSS8Nmp4ti2sP/dHLnHYpuKyHy19c2mLFnj3Ge+EdV+BRskCpKptjMv6sT3n0EE9UrhvkNsqkPw8ynFEDX7bOtdcee464pSBxlXAn7nUZ4R1KkWESincU46Pas9IGU71GumLSs8+1pAHGmw9w+9KARcygl5ZipqmMGKkRI377e0d10ODcQAAEABJREFU1uwX0XFf26SovM3wX48Rl+W3HgZieMA5Bu67vLDa4iDAshdwNm1X8TmGhwozVDwLfHM5B3eKiHuLeQR11UVQKfAWEUpkd59jbdkG/7SXXN7FxWPVRyJXlmRM1DL8HznSfAh/cSmX4UopbK47eJvXGLUfiMv7LP9aPlWN8B+RVEc5nnz47X7rdmdnm7XqDoc+u3IOWRBntpv9zPSsF8flAl/ws3VoXI4bw9lHLO+EHNJRzM/C8QWf9u8BGSw/j9iz5+VUj44aSqvgn/Onx8Bc5dM0zJfp+F5xjfSiJLcV5t+k7uLxQddIXNpOjguDtvh4RIBvVNO0ykzkniFfL+ukx4YMU0TcWzKDtdWkrsEMH5GXX8Y0KiU1mvhyEM9FC/RU+WM/bHwJrg669o3VlVXmv3XK2rIwJ9KtLEWZqQDPEl+gk1Ej/seH+lDxzuFvwXqtpyywnXXt4ucewDm2mEHXd7PVA2O8jvWlHSxzQceNGnjKTL33wx/SYz9zrvtdl1CXFtBw7PXI0bUdsq9qwl5lZXVFK/C7sdbqv/5fg97wj2/Q3/3zO2U6yzLKskRExTNfcI9UyWWJ4Nk9ABfkdTGNEQewjtxliJuuLeoXS5+zLqoOkM3IDWu4ewu47POgkBgcwY9Rsk5cxGWbm5aL61do0SXrJiIV/gef4j6is8H0xBUUPhGhSAr9EdwpNPMZ3SJ+qF6xpH2lbv57/Fz3wgPgzlH6x3e8V4EeDh48qENHjmjf5n45H9958mT9TSjH49J3ezm/OaZsT/vUHmuzBba2/i5wjrG1tSXLsr6xLp8dmMTJu+7SAx/8IB09dlT7Wb/e5z73qfvMBzzwgTp+4oQe+IAHav/+fahuZN86l+l+/ud9nh7+sIfXv+HsQ/pLHFRvkwf8wn6dc5gR6AUxvML6zvxscli7ik9sclYi+hrycdc1mvNSZoLvtORLgquuDXcubZPT5zUnWbZAn4N1A7OHDh2q7W3b4GsrWgNfZlHTNPTysZ1D8l5/j3y9wDd9mD/W8UE1gC0yjzzVdYPPXDaZY10GbDrjxbeddcZhp01d2LMbj4v1qkgV+B3JGbvszVaYX31ec/jwIW1ursP7YulXrIdbZFtbXZcP8Qt5p2naSrvtWtDAQYRWiHXrZIT3FWJnY3MDNwjZpp4P3Tay+pjO9rSyOlFkgb2RfDSt9wSv+Zij7y32ZP4zteYjS6pBT84lC/q2mZuci52vC31QV0ZUHPv37ydXdRqRf4XD11KKPN/c7343kW8XWGzUHrICoHqFaB+qv1knnn8jQ2m8xinJ0TLWkYaby/IZr9v9WxY33XQ/XY1/+S8/dKzvDx48oETh1tWUtad58QuckkWee72utz+BWvZn40Nl8n7F8vnus7I77ryz+imhox7fH7FT17X1ZdAlzsEGXpTAVuVnJH6Nu8F/PI8M5LSIUIN9J8xFE/zX9G2vboJ+IBgRKiXly3JPuhX57hy4iu428MlV1vPtpJXXXYDr7OnT9cuw28TflPX02XNnmTN3q5+M4HTebbNolxhamUy0Au056zzPf91kVV23ykvFqQr+wyJUw3zQnLO0UGiCz1hPc9Y2CIWuppQZ9C7IuHwmOkH+o8eOadKuMCLRc6PFdKEL5y+SxwfRgsxtjY85cTNpW42OGXR39TVX66rjVykyZT/z3G/9+37qntOas47f2dmR5QC5Duw/oIi0ej6p5ZPPwb+i+KWUapA9ktQewbKY95qwGBee7begDY6SBKQDcMZhTc9CwOz4YGKVBG3HiggS/ZqCjg6DOxAmOLA30Q5QH+Tv443NcgIZanJ2wJheRODAOyS8TZx2R04aDTg6HLcn2eANOG2rrml1jjeYCwLLhwIznMX0nKzsNE3TyAnLb389fos3wH4JsM0ifISvG+5zH51n4vIG18mr7TpFBM7a6MjhwyTTdZ3lzZkXmP4bWsokIfQ6wGRpHV0CX88k4Lp5nLP5chDOCJYzBKFgZnPfRp0I2rbROi8qnPicCCYEohdJW9t72kLP9/CWN7sWDQsywcZsPwcJuySZgUn5gNZI5Alvnsj9zfiCbJbPm75zfuOMDpLEYl6s54Hkg4hq0JsiSSqNJsZRmMwimA9HGUdEwGZoIDlbFjNQ0vCFJN3UdtvFtnYyjiwikiWlzUC/e0JzfMA6NQ77g3nz4mcBH4ZwGQj4HTYyphVQHXleoD9vWhfQDxLfQMIKsE85DKQK/gE6oxbYPTIU8DYwbqDTOEffXUJy24K3vSO4FiQY45gtZsjaq+3QLck5PZ5+w5oP2Kj4g/Etuqpj7UdugI8euobxOBehoIiE1qAIBlF6ZPBiV8Xto7ZJWBd56+m3txe3LuJjlzgkP01CPF8X+KdOnca/se1lnYESHgfKqAF9OSk+/r98i5717GfoW//L43X86hv0v37lj/QDz/9Jfc+zfkQ/+MKf1E++8pf1B3/8On3ko7fLLxAm+FNEVJ64wbk5rTd+hLT8yNec5O84cz2QxZNToheNUkTItkMpFQHD3ChfhikllVkqnHUohawz24Gh9GUdn+AbbSfrmjJiI33CFREVlhsy9/Iix3o00bCdI9Vhj4iQbd+jqx5bRIQK+Sm5RwTUJfM9QKsnBqw/t9IF3lER8FdpjzIPEaEeezFKnlizZG13n/F86WMfja3uVsD/AN9LOHC4MvoHBXzWkXkomZWfAp6k/i1f/63K0undH/ywnvot36hTZ+/R7/7Z79BWFAw1PftiIVbfd/P79P0ve45e+MoX6LaTt2pjfVPXnLhO1uf0zEW94IH/Ub/86KfrhnUmyAjkGZQZdQIekME5y3zDDn19lSvC8i10fOWAHrp+vZ73o8+Tc1OH/0dE5cH50t+C8aLNuojwmB4cg4QSnL8teyFX+E5jHRcRstzctGDxU8fSaR6SRveZ1hoLlAnzhfVbSsGO3b3jvBhxm+UQl/GP2C6o++MJf84iYUQot61enjPsC24zDAqqC0TzaVjzYjzOrWJc/ZbM8eNIIpUssi1b8uVATjh5950GqfK4EhEq8Njga5Yh6DEu4zYC0KHzy9M9sKNUnx0zFy9/wwjP0oivRIQss8eLKyKq3NaJdTMip/Vr+HoH+YxcM3CPCEUEo0QeGOT4HGk3rPuNs/KkUIRL1rt5l8KsYr9edQx0PM7yiMttn3K/G7U56fSWf3yLbrjhPvriL/kS5ucV7TAXVj8CLtDDJhvAcQx9+MMf0+b+g7qRRfpb3v0+ZSmyjkzPsjhXiitQSFNCK+AuCR/4ZdsUFfpcXPdBvL9R5A1XTwwbbmXSapWc5XHjYL9jAB/zCkqZhjdg6yx4aeYTVbfmISS1zKfFdLIoMpUU62nK3Ou1huNjQA9znrfZuNQ2bLTLAhl1yX7jg2jnjKWuwFESs4wVV0FeyFyuN9Br8ZPUAv4rj+N4b7ytsfl0SeS3X9jXRvK4+YwITdDNCC/2U/EckUZ92VZQp4/m+hzgSD8AkZlqkLNtPHeNevWLf0B72xf0spc9X86XjKx2Nz7TEwQjQpmhiGUZ4fPYsePw39U2P5uPnnwqLuulx2YRwThyIToSl/U2ZQNd/Q5Z/A1Jr6lsQ49fkGuNwxvvAH6BH4+M9XpwwjrK7fZ70ytZoN9W3QIqhfDxvv5G1wBuz527zJn2efOyuJxbvJ7ys7gG5BjAb7/IUrBFUZasc+sv/vYf6zt+8If11Jf8uO5gvfal/+ZL0PlEu6yrPvLhj+ieU2eY/ydsc8dKU2ZAUmbSJnJJX1uu6JOuGku+2xcz0lXso6W+0a9ou+vUKb32z/9cf/ra1+pNb3ijnvKfvl4vevp3Vr8w7gDG8i9lGGu7D/iscyO0PBVj8BNCiKhgjMd6nG3ckpcs89IHPEpq4Nu6jQhZB7aJ9d6jH481vNfKvoNaCb/2S+feUMhX2zS0JzKNyDooIt1ci/VfK/A04JsjUpufEVsNMGm8xbFXCj3wDrBligiZbpZSZXXbHjaY4xsuWZbtro/gtfwj+Eoh9uDR9Z74iggF/NAF5lEL2qY+IOCpMCeNyDll35HAmXrQLuoRIePiVv1LXMZhvIbz3bStV9elQPZREVGLc4bbC7qJiCrDLutVy+FxpulcU+CBbvjqgVkwH8/ZEF9SZpF1M6An33XlgomIUFUWN+cDP5qPPfZXzo3ORwY3/QiAeBgp1veAvAXdZSnwO9RvP5ofF/NmvozH98ysvm/6PXFtGI833IKYNX7Qwje8Mx+6HhFV/oi4vFboakw4bxrvFRxAyX7Uko8sg2O8RVcNPro8mFit9jevEYlvGbsUwUj4WuaPPRlfYVzJosioOvO+0bwtZSjy5Wfb3vlhRKelpByLBT2EASg9eWyBf1jGiJT7PO4T58pknNusj2Cg+/xs/S7veDg28ljH1Sr7JFALUG4jOBtkGavuDV/x0JOZigCK4rrHD/BJIzK1ctuI0elW8I8h9TPpWnB6bALXKCLkXLeHT+/h5zv4xC71OfZTpPZYDzXofMa6vYO3KEWCduKHzg8day3Yr/5l/haMqzxGaHkFegvZduI6cVj1gG8G3gW51nw3zDO+R0Tlh58KYI3vAdeFPv+hUz3rR/6H6KZ1+XGfa89+wrfoY3ev6lV/MtJflKXIYyP80xDoEH4jom4dPc4FperogYS3XnexJxrx8xHwoFRhuEcsn6j+i49bAyofh/94dwQ90LMOLGMEz8DaHhHUA1grzIWqaVV+ap1Of4CrjybgQptvhotIRQT+MCr4J+ojdh/gXwrQYXVwj+Q4yzhKuvXOu3T9DdfJX/B717vepVtuu1Ud659rr7lG1113nQ5ypuBvroJKV199ta699lr0krrxxvtqgn2voc1fFNzhkM8+ss5L6YMHD+n+D3iAHvzgB8t/ZsZrGfvCCmtm/2mzER7e9ra3sZ85jb+V+kVHn0/Y/83rn7/2f+u2W27RdRzCHQHXkQMHtUose71m3ZWSKpnygeERzkPWOAzs8ZdtDntHckeCH2nlg/cG2FXWOa67bRVY5wbnuJZ25zGvdZuulddojuOOA1Bx+cCSm+yLc3x8Tjz7rxlAXBMOpXvo9Ogy2yKUUnP7ufPnybtTRQkibFRgk4zQhJdEm+hmZdICGjK/xh3IkcxZl/a2NQfXHnOS42wGrel8qo5xE+wxY73odcMAjOfLzFLt7HnbZ0fnONc5e/aMFoxzn+2+mC9kfTmvOZcP6GaEqGU9cOigTHePA3ZlqOk6XGJUwvcCONvKh6gH9vuQfEX+kpAPeBNY42yJyxad+XB5C71HOEdP1HZN3SP4xYjhnCP9Asb3CfZfkAMacobP2c6fP8c5wUflvxxh/zBvA75qPzCdjIT/hSxzz4sFr+XcH8gwUEIhL5RGcLpdfi7IQg73n4I5fuK4ruIA+OoTV/My5wBlvw75hcW+fcv8Brzp+OxvSn5r8THTOn/hvO66+y7dig9+5CMf0Qc/8AHdfldxyZcAABAASURBVMftuo3iszWvOaecAy2g67OUCxcv6e577q6/FeHY8f4gIrRgXotKI1VyWXAKjcwNLTro0GFP3by7zX2Gjwj5Mj8RUedV54uDhw7VeByJ6QBvIZ9NuolQU/02uMfskZ/Pn7+gU/fcU3PpKnsA40nsFgC6vkIM2L49dp5Od+W1RIvOunbpA4rAJSglq54W+B5G0IR+v0Qq9F+ERgt9+/Gin+vcmbM6xbpzSpxYP9vs3zKLBvMK3S32pFPW7f4NFOHDe9Dt8VX76DnOSs+dO1fjZsZZ5RQZ7PdHeDl3AD9tkVEh+md1Xzizz+qTe+Unl/y/LvUsNlyPnUYdO3oVbxxXhc3rZqkpreZM0E4qMwzaE7Bra+4P3X23nW5PM5LYgQP7VcDj+gBM13XChoqIGtSWwI4yw2HmONgui4sLFy8wplFNsgBcJLA8dsJYb7jtqKHQQQJhQpL2oa3AN+JQq/BQSqohqOyoBw4cWC5+cb6mNLqOiWskYRufJzQnhg+8//2yIY3Xi8AVFjF7JIJkjN/07Nu3X5mJ021rjkwDAd9O2irfWRzWSW0/dIzTvJjHFZJc27Sa4LQr4FtbW0emohXeaDXozjw4KB0450jap06fkp0+myIpVByIjJ2TvA3b8LzF5PqBm2+udCPgGJm7SSfjcf9I5ggC3PBSsGhbQDMVYV0PyiyMXaD3gYAEIpa0bLtRXIxN5LTujMuT2oIJ1UlO6EzgX94l8z0qZBgxricDO2m6LEh4I+iIeZLPnFrUYQsnOZ5GpVwPaC1p00+7wBcR8N2rR8cD9MZIjSlqkr+1PoDUfTN8z7oOLS/TGxnrPieOqTd2JDa3X6HTVn3Ood1LFecohlRa1lk3YeLCZrbbiu3XtWrRu9tXsKGB5/B1xSa2+1LWET1YA2NldAHdQLYxhL5n2iOR2dcu8DJni7ec9nEXt9nfvIkxnkBWUQI7ibH2M/O1Ai833XSjvuZr/p1+8Aefo+c994f0rGc9Q494+OfqrtMX9Rev/0e94md/TU99xkv0pKc+T095xot4/hW9/Z0fQLahKgh0Rln5G7DlQCwmdNqWhQj3iMAnsDr65ac8KVSlux14MTqRSVzmyeOta3eVTHoravdWW1PhMwrXUEQoqTT4diEXlAI8DBnPSMwucQ3y1aD/Bp079kaQ289sa9dLaVQyVcARseR3gT3qeORB+ypZiP1WxmE5IgL6gv5ynPEO+KFpJX3Gazg/Bz8iArFHFp1XaWdvV35BkvBrGhUWOgM8A6rIUNUf/aUUZRaaA3ohLzYO7Duol7/ql5Ul9dT/9B/152/6c9neziHmY4sF01Oe+xQ9/xXP07tvfpf27zvAAfu1AoNO3XlSP/nQ/6bf+6Lv04NXr9GM/OhJMiK0h287Z9pntphQzZu1X6Bj3BFR+ejw9wXx+4KHfqPuuuukXvem1yMbXXwyUxGG40GhYtugdwPca3tJEYaxZiWPoUG+RuuhFmKJQSN+M2Av91n3JZf4PcbPvo/oLRT4RKqUUvGNjHFfKW5r1OCPgV7tRB5n3+9oq/20+94Aa/1Z9859EeCEni5fSd145+jMixy6FYmG4DciiIled5y8A+hRjk3RZno0aMr8c96/oscCpMHfsiRdS/nt7/cW9Gr+Mouch2QdIIsUHE4MGpDV/eLyGPNjvV7xPeuBLkWEbxrhTR6/JCU6jJJcOOeF3TaLsz34Hig9YOPlbu7oRFymldRLml/hl43sF6YrRf3nujdJP//8Z2tOHvrt3/qdulg9xcvdAf6tixlyWa8fYsH7rve+Rx/66Efqgu7bnvhtuvWe03rPhz6ippTqj85/o6SI8A9J3KX6s2kbtU0LViCsfEkJf9bXiG5GZPXc6HvQ3nUdc2WHb0SVz+2O/QWLw2DsFb8eGWu6C+bhEewF/Zdqp6KCD2cpiohaGLZsyyIa5CtiiT8yL+tSsi/BpUZ8OCIATSX9bdtpqdeUN4rePO1x4DZiqwLOERkcX7AB6lCB9kBbliKQqthvKdZpoc19M+Zz69l+NjBPJPRmzGVLOoxTVFq2HVWVTMkEwFssX4iXtDv67Z94iT76kQ/quc97ZpXDBzR1DNCZRRGpYKx5lKL+O3z4qBrzAw+GNVyPfn0v8JfAm6cqk1TXOuZtzrrMbcYVtJtnbooIoU30Nmjm9RLjmyz1xcnG2lrl3bAuIzqLCLVdJ0RhXIBiWYy3p7/ScCtwdQ5n3vSarGc9Ecgj2umuMvhu+X7vL/9aj3/WC/Qdz/sR/cFfv0kB3S/6ksfqCd/xRD3qcz5XBw4c0rve9R4O2U/J1EzHxTyIFuOICNcUEW6q6q48o3f7hbjMv/k08/a7WtzJmNqO3KOyflni9//yrwQmRaCdSghoYHvmHa8d9sgxC+YtE7IdPN7FfuE+yz7Hv3vge8Mx1jEZYaySf9pWWYp8n6DTOT7kmPA4824+I0I+NDDvWUqFjfBo+EHfbjdd33X5ioiaN8zDwrR5Ng1B1flwIP6oVlwj9bHKp49foO/xqcovrRGhiI+XDl5Nrwe3x5pf1wFVQ74YiEHnyYgkx8wU4bGyODWvZinwh0KwTSEeIkLmL4vbB/Xkr/qML0akGM3YJTyg8rXkLSp+P4MdmIHqqIhQwzxomJJJDCwo81rolHGPQG4z73ou9zxsXU3ZAzlWrA4/u324HN/r68tYiAhGXv4YCdUI2qh7jW1f94HJFut84yrIZP3MiAPnC++hsiSjlh/37dHn+cd+c6V4rPm37a/gmM+87l2gu6HK6nyGCuX+jpzgedYHSC7rvNT02AEfWWBLP19pXyO+bMOmaaueLK/t6LzieaHiw8a+RwT4Uy1zgeFsV9vatBp07LyL9Kg1VLLIeFdYg0emBgZE2hdRjpbXFdjlEz+BMY8RgSijFuS1GXKOPFX84HE9wQO0RnzLOWaKrVzMj+EEvPt9K6XUmJmwdtLly3xI+At50HfzZrqQ9xBFpIJ/4rIuXCJClpUm8vlC1n9PPLtvIG483rnANoww/0LmoerBPPjw3HowjTk2sI093r8haz/wnrvtlvNT23XKTHJrqwWwU3KBYYzbd/ui564BfzTuFnubImQr1+vsTb2OKsSTbSIu82deVSWU/EyzPu/TBI+9Bhjz+BFZXNz/kAfeX7/30z+hf7p5TS96zSD3+0dEcKOIQt08ZEmjU0SIH/JVclgetF+mKbrkH6N/wjF3Xbmo27awATQPl396yOhGniPCoyXutnNE1H2NY22sfGt5hQDhh0wDrIwHVOK5FkkjbfcW/IimZZsrVwowV6oeaq6Wz+D2h3IXB2Sf8zmPYF230AL4OXnwrpMn5T3mOc4SnFP82/lz5ryzwNa/db2+WtE4Bm07gfzQkcM6fOgwfjXTiF1vv/12+ZDSh2g+SL35gzfXA9Xz4HQs79vc1ImrrtI68eszkKNHjmqC35RMPfYxj9EjH/FI7dvY1PrKmvYDe4jD9gF/d+g0kUoUssOacYTfAR/b291hzt9Vob0jvtc5TOwXMy3wvYEcPOdg1ONMu0cWx4LnDwHfI/fynKZowt7WecP9PmO6FTn8f51NOLC0rx+CzxXOdFSKdjjwO+c9NIeKC2Q2rsyi4N+EvCGuCGyI7XcubTEk0M9cpzmUNY/Wqek0xPaYjS6B5xy5dou1y8WtS1qQ72bkD8eLc4lfJMyQB7RaIJvt79+qiwj5W+OHeelQ4KtHH4XY2djcUJakFPnPfXbQ2d7Z0VnW11No9PDcNG2ddxyLC3Q5QjOxgfVgvewB51hcRZ9t11Y6iCfDmP76xro2KR19/i26HhxbzEWG928I+LxrbXVN+zmzcp517h6g23FOZn4aYt8vIebwPKCnPeYPzzvmxc8LclQPT8PY0ytIh3yN+Lx9oD4hf1TnHrF/wTdSom1gnP92+m2331YPyrMUbFA4uN6Srym0nJMM10NnD1mN1y80zbdfNPjPB504fkKH8O1jPvg9uF/bu1vobMp9W2d4uXH23Bn2Qzs131kW63XEp7wGbphXWkoo1CHrKn5huxiuw99H4t7y7sGLc5jvtuHIeOfKERkG9OXniID/Rr6a0qpkcZX9T6N9vDy49ppr5ZdRI7qZoN8BmTzOvrDHHp3hnD1elL8Qu0O8TKCfkeBJjfDhPFQRQtu8THf2tHtpW7bbBN8Z4SWRY8K4gwcOqMHHeuw925tpC79tmhZeinrizb4Y4G7aRtZtBHEA3vX1DUikzp46gw4Xsv53dnZ1iTPV3e29+lvNO/ioabqYD+vJOFbJFd2kU0SA45P7yU8u+X9d6j3BuJj3WiPR3c0bp+VioefAeUcL91EanLrt2uo4TkqFTW+LsW2sUlLnzp2vv2qzSuK0U18kUY44wIgz2xkXJOEFhxqGz0y5tG1XHchJwg5sB+hxsB02uefPn5cDdsBRL3Igb4ez02+S5Pw2d5PJYsGCa8T5WwLtIocm7odBmYe7efM0xzHPkPzuc5/76CyH3JtMLDfddJNMr2HMAG+h4ABlRwXnvnTpYpU3S6mTWwt/F3FU41pz0iOYT526R05eBxwQ4HBwz5hsNli0tujDv97ugBB8u7516VJNFv7NgEvUIaeRPgdrgY7lXcCng78Bn3U1kPo8oRTwDQRhO+nkiXWk3WPWkb13sCN7ZCydgyBB3eCumZG25X3kYNw0BmBHAFxYPSFnrx6bBLboF4MMM3Ji7FHDOLJQocbH/R0JIGG861rw/stPOjHhGyP0ISFxHxXgA4eTuHHBq/k13kWt97AwypfHAALfkvlQShH+IU2ZDAP5rGOPNVwEuD2I+4A+fKBh2Sp+2iNCUw5ObZMB+fx3u1C3et7cevw4huwXC/TqBNjjb/67Xt68DvjTwjTB48WDNRsRbPw4ZOTBsGK8uBps0yOL8WQpUqQa9OQ42SHZbm1v6yL2PnP2NIe4l3SON5VnWAyd5OWUD7y26XeczOHRNjEu26Mn1kbo9/bNCPkt7hd8/qP19Kd+t170wufppS95kV7yohfqcf/hcXrwgx8CjZl+5df/VN/131+sJz/9hXoS5WU/8Yv6s794o27+0C06c+5iPWQ0/gV+1iOv6UkIhAkCvkVV1OWLuukP6McxnllkmSLQwzhWsMQmEQE0g1CuazyA5nINOD+bTmbKoMt7KBlrJOZjgJeB8VKo4EOm4wnK47wIMM/WyQhMKSn3ZfpuHxg0oCPjiQj8B95gx7hH6POkLKYdGng2XMly2ZbwCWxEaLIyYbGypl94zS/UPsN5Y2TaESnjC4VcMV4xhod6C2QppejFz3mJ7rznvD70sdv0//qSL2CSm+oP/vIPdOb8Gb34ldjlB5+k2++6TRvrG7rhuvtCZ9De6Qt6wvHH6K//7Ut0/40THKrtwecAuRH/nNdJ23nWNhuxhWk6r3nh54V4ZjKhTpF7kG01ITetsXh+8Po1+o3f//Xa5jEu5t58Oo6b0sg4rWuXCHr98R398OESAAAQAElEQVRgy2h8ffWVBbLMtcOE7YWkfda/LWRchgO8fqyHCJDwFBHyP/M8Yjceib2+4nHdMs1Y2FvPC+zvsZalIf9iksqb+TMPxlNKyjy7vyU/uphvgaxkUSj1nve8l/IeZB7RhyT6avyU0N2n7+YxaB/pH7hLjnUvROYsrvsaf0Ol6znGc475c2y6bjj7aYJzD3hxRcBZSAlvGSnDGafrQb/nJcsXwRMfjApdpHNdoRmHaxU/+DzWzwEey2kbj/hrluJhjJOCPlcSeVsWXY7LCJDx0ZWL5xozxATDAR+VmfqlH/5BnTiwTz/3s79QXz573mm7jpfXh/XRW27Rx267tf4HqKtr65oNC731bW/T8euu0Y+86lfYoGzfq6ttNitT+A1wOgUO5KhCzNqnIkJudzEPjjd/s2Y5p6/WPkXAT5EUunIFdceaNzx+0e0Xknt14RoV1huzamtUx0cRUeWyzSJC7u/Qh31ihQXwBLk6fCQLcVu1Jw5/2qXdeXZ7KaXms0QOw4prjj/afr4vfWJBjPbE5JRN5lRum2MzL/Dtv5YxMuT6nPnC9hrRR0QQuwv5cM6HZjBbee6JpTnFNH0QYv+GLH255O1yfAeNo+sY0LARwWZrTa/8wf+uj3HY/prXvApf25MAbNqG+6hI1cu6T3gaiDnrrOsmes8HP6zMogVzSpZS+Q3G+rln7hqgY1lGxlQkPI8U8xsRVXfrLMJbxrqtKal11nfr5MyVSauuKYIkNEDKuAV0IrPGu/0/3UlXBD8gYB168+PDI9cNY/oF/JmpLFlpmv9dDsn+9q3v0JOf/zJ90/f8gH7n9X+rfUeP6pGf+zn6mv/w1Ryuf45KFqyqerj+bnLArbfdrqbtaokoCopMmxIKWbcFnkvTUB9lWRMezQfsV1zmPzNFMyM8KkSF9VCvgN7ebKE5tv627/g2vftDH9Pv/flfyfARUe/JwBF9TtlcDjUWR2w8ypdld9yb3oCdfV+QA/c4kHeOsT3c7jwQEYqED4rxeOyUTeMcXy2lyL4eWl4D9FzaSaegcYA/98zx2RnwI880C4HpRw/Au890fTftygv8xmX+TcNyZck6xvjGqiHyCkQiQouaO0d57omAAkpc5eDAzwPyeUxLPLbYxENrfgQuIlTAuyAmTHdlZQXWBkmhhH5mqiR+S7/zg8eZtuefnjbnIctvOh0x71wDSkbDg6SmlMqT7+Yn6TQd82Rc4nJ9hN/CfOicKBiso9ENBgOCFsvg51pGgQY+R7kSYT2O1dedByJCBbo9McBIjR6r5TUjR5ie84fpV500LWiWOCIqZdne1T8L8oOrwVcjln2CV9fM8xKram7u8R/jdn5e9sETdomIeqhnHUVEpdWxRnBsWaee03fYePuLILaDFMgyqIGvJR63iGtEHbYNcqMj6zIzge3Z1+xqeiVfQ8Pt7i8J/xQGV534W3RN16oQdxEhUYytZMo2ElcpiYjQQc6C7NaFdQV0pW/ft78a/wQ/b8BVMmu+sD6v4IkIOaZmzFWWy3HRow+BKPiR0MlSkLOR96OOjwGaLvarKXELI2raRiWRAzrGPziGQgKFfN3LY0adH0zLcP6zAz5QMszIGN/rWiRSHpvwJ66CbU2j4W4butgPrfsIExLgoRkxPOBLLo5V50vLZvqZoYhlEdeIfRBFU/KE12nOGVJUOXzAB6ji/03cf4dLclR33Pj3VHX33LRRu8pksMlgMCY7EU0y2BiMydlkkIQCKAdEFIggk5NBNjmZbDACTDDBRIFEUJZW2nR398aZ6e7f51tzr4z9Ps/vef/hVWvqVnfVqZPPqdCzI4+RFCF5vPVo3k3f98bremVcofcs68J697w1XPNjcR26/SB98JxX6Zr5zTrjfa1WR7aoCt6IULnMjAsPRa61usq9du/br+A/CJgEpdcq+2gXwHh2z6T42cWobCfjMrXJ+AAWyem0HEPsbpiU0DdAESGTAQJ5afMjbRFBs8dKqdxPaFnPLqCzNtFBV/C7TVyglIB3XQo2dl+5Z5Bja/f8fh0gpx922CHyXjCnkL/4MDM3J8fcJZdeqp2cT/hl1gpnHTknHVjYr0Ez0He/+1/lG75XXXU1/DKOdZnPLfbum+c5QzrK4e7mLVvkvDk7N0OcN5qZmZNzoeX3SzzbzC+zbEvzN8KPfv6zn+uH3/+ellnLVehnjrl9QLxvYF/i51V833O6D/MaYmz97KJ3jiGvZeImI/sM+bquJ/HhuCu6pX3LQVs0Ay7vFVY976DBBfa5Xvssshc+sH9BweLRPzMyhy782+913Wjjps1ahKdF6I/LHISdGKuQMvnZdOc4u/EZzIiD8Iy++Kgmdiz/EjRQsTZv2azOuTrIJcjXgaCDrxodzmzcoClehJJwlBhnP/M6vcNmnm9TymWOr5mvEuT37Nmp5dVlDVjr+KB7ZbQq0T49O6UVXgRUdZZLi17GlEFTcWa0VVVVFUfqkCOBKIHX+ANe/Dveq/hFxxxmOn6hcYDzpVVyqM+ZBN/mrcenEmMjsoK2DRs2ynrasGFOCXwpkmroTMFbhR1G6NpnSzW2tM2mWKNt3LxJ/uLHKmcaq8Rtoq8m/yOufH7VcjZjXxniFy32HVNa1oQtsthfEvRThFwTALJQEaGckpq6wQc3FH/bxfmaf7LUP020e8+esm/1Pmof5x375uflNf0Vl1+hSy69RHs5//C/FPAXTR2r9rGmaZClVt00stx7gHGMuN9+vG/fAXnNlHNV8toQWUbwnFIowY91YR5dr7JmtD5Ns0P/diEh8BD9jCiWoUPGBc75hvYjdDg7N8s8MJZ90jq8btdOjZgvVsmhsxs2yLncPN7oyBvpiCOOwH2yfJl2ix2tf9t3wP5jAz49QMe2q2N7y2YOzRN8Y1/z0DQ1c8VIFTYbDLiHX9MxTz6nvI6cYNlXlleVsbPz3Eb8duvWLRqAP6ODqanpYhP3m6+6rhGx1+LCUqmPuNGNNUV8euwCL2a2sWb2v5g57LDDtO2gbYX/ITkSYFneRCy02N78ZXBZthuyEGI3JPnfL20HVo3xPVkkDNwysY8JOCmKE9ppbDxxDUjATibemNrwDoiUknrGTBPgho0IjD1gM7+VBVlXAsKGrwh2O44PxKdxhlkSX0diNP0KgzOMcVOaZrFup80pKZPcPXnZGewYTsh+k3sNb4dXcRgvvj2pOMD8czJ+S7zMAnJ2Zk4H4VgzJNmLL75YTv4Hb9+mSy65RJ78jN9jnZS8SUe0kjimcWSPMa35ffNqCJyUs+YIooCfFQLdv09lvr1I3blzF4lnwPDQoBnI/FkfS7y18gQ0NzsnO7aTgGUh7pGpKkmdQcopq64bOfkJBSSCP4IFQKgsZJ0QexJvx/PS8kp5+eEA9+It50pi4pJC1iEmIAij4LYNSyGxpMxgPqDRetlAAFdNLTHWKFLOGpC4I4VSyso5yZfxesFm+3lCMIII07N0vWSBsKFcGNDxvF5aDvA9DiAxw0KJSlJnJqgnnwmeyV+p75MiwE9nxifGCLXK5GT7e5zxwSK9/oSChwjfi1cK/fWlF7y5nf4OHIaANYk243Lp4NkJRpFkHwhq0RaMBQy7Ngr+S+jCdCNnenp0k+Wx1lECf1JSg+1tpyEvrMRl+DHJfkQSW+KgcplF5MLKEpMfh6iLB7SLt7W79u6a/K47iXgFX+6h1XU99uvMhpzwzbN1oAh1yGFf8gLhdre5rR7z6Efp+c97jk45+USddNIJetazn6FH/92jdfiRN9PXvvFDvelt/6LTzjpPx7zstTr2pNfp1a9/t/7pnR/SJz797/rhjy7U/D4WuyFoWVtQhwasy7ynlAo90xwjg/XlPsBdlVLuPWatGEtpozfQVCi442MhqCJCESHjzugy5VR0mVOCCY/uC80eG/SMiQgm4Fo55ZJHzIOLeUr0pZToY6x8QZExPXRBBp2EHCrj/FwgEvQZY9wKWoF3+13ufFv98Kc/LHyJDlC7Yjx2WIMRl+2b6EyJwcDRVD5bt2zVzW96c73ire9Rzlkvfsrf6+v/9XUd/+rj9YOffq/8ztyRh98IgqFd5K0XHHp/ffTex+v+h95ZjmWjqoj7GRa+m5mcZ2dnZTkhpYgoOKfIiTCkDn4aJsSmxjfpsyym6RIKnXfP5+qyyy/VN77zDa1f7huQx0yj6Iy4CmSISPhaq84+h41HLByCQR1+a7gRCxofgrY8uz0iYKGX28X9Oj6G+NFVKT1/W3zVOc+TvfOsY8BAmZxV1bWcexL0LQ/gfKLIbLlbFjpjeHHpzRv0R+TdCHMBqD/oIeWkDl/xT8cYznPUmHwHkxxCjFlUVNq1exePcAS8FzXeMK4Six38GT7Qg+eXxYWFkqcdX9aX56Bp5jPDtOCMSBy6DguuiIkezIZgqUYel4hQAOcx5Vmh4o5U8r2L74FryBdN00i0mZ6LbelFm2vPr9ahuPwM+9frJwL66AVmCs/uL2iRxXgYUj5uzynrrKOeq+HiAi/kPqwt2w5Srpvyz4uv2rED/YUyvjdC5/N792mFXOQcsvGgg3TiG94mj7dOzYv/efsQn4iUFeg+UQv+U86yTa1XzxX+eRov+u2nmT5xBXoxv9a7ImgRVVAkz/1ebEaEck60rbdXKvAo0bhcLJPx2DfMi2sfFJq2nw1vHYJEKU1wuc3+4WdxjfF1KpWxVizuEREyz9PTM5qdmWVjPE1OrwoOrwFsU9Pt8bcEbE6VUcj+Z5kdIzb2Mpu+HpwRocHaWqn4QmiyUWABH8EDMhU4sJifFp5cJNu2k6hr7OQ1zq1vflO97NlP1le+8nn9+Ec/kOPOdA0TEZDt5WrXruv0wx98V5/5zMfksRdfdjk+M5Zjx4fb1oNLS2yZ1qR9FbEYL8l+UGTDZgPyhfnOKZX2DWw6ZslPEDPnQP/vT6Qo86V5Szmju6aUkOAtiuzOB2P8rFvDMIKPiCj9CuCg9dXvfl+nvPHtevYpr9QbPvARbcBf732fe+mhD7qf7vcX99EWXhrd+Y/urIMP3a6b3Pxm+uWvLtbPLrpI/sZaS15rI2nci7zGoSFIM3GeoWcf89rKfmwd9LSnQjspAZfEhd1Ee8val4pWKWHvIP5bNkU9vLfExwb8g4VG2Xi971OfY0iH32bqXu2aHY0KjOUzRk77px/s58XuKRTI67a6qsp469bPESIOV9DZisbwUvRGbdz2bR+g5JQUEUg2oem4neTqjjXiIgc3C1pm3VGlXPyltxzAT3IgeMcjJXgoNGnvYTgUBTblVPpopsUcidq91DR6jrX+LJdzu+eDlOAHWhHAUfxsfsfozLq3XwzZ7LboUlxpDdZ9blthjVd4gZJhx+jMMWUcQ3IOQ4qstt2AvDnFfJhzLnzmlFi/DQRZVbTZd50rIqLI42ePs4zmPQK9Ia9pDD0XoBvjjwjllEpJkirujcf8mE/XEchHX6A7bpVKDT64iwiZp965WVwhseh0MAAAEABJREFU+hM3UIVeKNSQEzyvTM9Ms8+ZbJoBKHD2gwHzgkvRD/CWPyKKHBFBXNdqLD8b77ppFBHF5yxfyhk8ucDmlGV8mTaoFxjnqSX2RoY1/SnPb8S58RmuY56NCHAkSZZJ5AaVKyIpKOWBP84NG9gTzbKHiwC2l0wz5aRqbT5MKcl4UQ2x0ZVinZe5jTgZ2xfWxnbozH32Jc/BvrevtsB1BGNOWcYX4j/GBHoXl/s6dMvnel4trwvdtMEYN467qq7k+LGPmM76uJbYWuWQzy9HvRYwTgYqIglq3PbKKYEFfcAnDTIvGT4ERCZ+jdttEQlxe6WcZX+pq1oREz0kZIgI+b9UauPr9H+vDn/sXcC0WuaLpDFx5Bgx3xGBPTuzIZAppaAkpTCPvTK0Q2LMGAy9Inp8oQa+LzaQ6AVHL5V+6yMlj1UZW5FHF5flFKcOxVofHXKbvp8N6+eb80L+4+edo8t2zurV/9KytxH4QgJ3xKQWF3c08ddtfoafBQ5WTd94OuxLc1nLWN4emn6OYAwYfT8pjKDPze4xtfXiMda3i/vMo9t+d7h5l9zb0wwuSRFRZDRsi6+5ddLru1BPv/vE5RaUyKfc0SLFmt467OW5xWOvuOZacEq7OBuocsJWY3LyAW3fto35a4sOPeRQ+V/C+osx27dtJ54HWmV9O4b+4Rzobdt2sKZYh6ysDFWlSvbJTRs2y4eQEaEhh/ObOHSd5yBzhF8Edscb5PMI8+o195hca5/sOVAVvOEirGmmdLOb3URTTaWmShqTc231bVsP0oh5bZazj1nojtmLun0jB7z+hry/3DNDrmjwq54cYf9wbrQmLd80OSShhyEyjJhXnLeth4o8kHOlMfHlucn+6Vw8y/5mmvMf+2nRJPwn4gTTanF5Sbmu2DPNaoocmfHFGvwV9Rj95JzKusp14h51yFePjCWXw9+kLdTS1kKgVc+Zzyp77QXm1SH3K9qAPleIrWXOacQAjzWOEXoz7sMOOxyYDTJ9t9XQr9DZAQ5pF1lL70P3Q+sJ3kMhwbzzZ5Uz1HrllOT7Afk+0+b+kteB97grOXzeu2dvGcdodcSA/W+ZwHPd1A0+MIUeZoiLkWqeEQW8WXvm92jHtdeyt9mtggP6s6xJzOv07JwiVcz/S7rwFxfpez/8oX564YXyl/tWmUdX4XkFW3tOTcjkPC6uBL8JJ4mAG0pLbh5iT9sy4Bnx1MNjKJQo9o2ck3wtsc5YJX8mxvlw3LIY7xKHv8vMN6vo2WWJex8o+5v//mKsn5eWFrV7z27t3rVLEaEpzqCG2GAMr9GHVjkz2bXzOl1x+WXawX7Ful/Bb5eIAfu5/+WBfctjujXb9zDbka/si6mq5Lhchr+WdoWUckanQ6WUZNi92LKqK/y0hf504WfHDmIYHYyR2bz7/M1fpvU6OOdKEVHOJhwfHTFmvuzzPfABXo9ZZC8gvKGCB+tDCvny/0egMxw4IkKOhxniriYGcsrKOWnM+meBl1OrrDtH3FtO49vLiwijiQh8eVkdMgUNM8SKvxB8YP9+8klT1haO21nW7NMU+9Q+Xn54DWDctq/PMb0XmEf+DI9VymbvBi3pBqX+eybeY6zOSYmE6N8Om2MBZaNOsZhtmlp2mmWCxEY3Kz2wDtiMQ0RgZorbU0ryz8A4WBoWgas4d0RwYOhFfSrG348j7Nu3Tw3Js4euDW+ju7YD2CF9WL3u/BtI9jkl2VkPOfhg2bHtkE785tMb4INptyP5f9JwGZvLqm4KrSUm8xUOp83nLI7oN24LBLaDwYfo4qrrWpEsg0jAy4rgnnYqAmmgjRs3aWowzUQ41goJw7TGJPxF8K7y3CDnFJNQ243VEdwOGh+ETs9MyYu7IYmtgcbM7DQB36qqMzRE4qylSLKDD0kqlmWE/jt0skqi8eFBJqBbgj3gb5pADIkhSU5QRXe8cV1hozBmss1VTZ/Q9VjBf9bHmEnPeMyPa3EZF91aJdl6Au9JBDSXj+UzvRb7CiAHofXuxangQRElMXXuT1JOlSKHpEnpvDRzHzIAKF/WSUdSsS7GJIwOHSXjcieldyGhWp5JadFTVxYnM17EA9CBr4PPMYl0hO7LM+2mynBNng3RA+UiOApFoRNqzZdU+qyXdfgJL4nxnVJOKnwFgjE6paQIxlgexpZnMHi85XCBLWBCY8vXq/CNKFDrS+kVjBD0e9TRS3SOeJNqvY+w9Qi72z9WsIXjzT7v+PCCqfgAtEfYdoTeRrYlBK0j8181FT7UqIN2D9wUG6+b3PjGuuMdbqe/+ZtH6OUnHqfXvuaVOvX0k3XGGafqMY95rA457Mb67aU79JWvf0/veN/HdOLpb9ILjj5TL3zpWXrxS1+hk04/Vx/5+Bf0o5/8Ujt37UFqKeesyoVJ2TpwYw8fQhyhoFC4qcgX3Lv5fwp3/pTCnwIpMUwog7L2Ccm4XfIanYTtTMf6GWPz9b6aCTFSkgIM8OG+lhixf6cJYvnq0YmfIwA0MI098FRFZ9ZbwYlsd/vjOxLby5phAVhB3/gN2uGrLfpdG66CCgRjbOIcEmHc5kN6wqOfpMuvuQ6YpPn9B7R33275fzByBAfszldXX3mFnrHtvvrin5+m+x95Zw2apujVse9FxQwLpWnyiPVd140GLDh871zqb0lFxJqOBY2Q80hn3iR0F/x1nh2rh+eHHXJXnfee82ibfKz5dVldt/C/ygTuxcoSi6QV8ljxMfzRsB7Vgcc6QLpCb70tJdPy0xokfKUghoC3HM7jKyyEbLcO/ixDXdcakO+LzzDUPFRM7AEuj6VJ/mZPS0zYRmP83TbNwPjZuaPDnr43P4aHKVmvxmU6XlSYjvvNY0ToUN7id+QMw6SUZZ1bx17ku6SUOJCfzE3+ebKtW7fK33Awb0V2/hg30auUs67Z7ZiI4j+WvvCFjMYjLsP9D580wIP5nPDNM/j4S25rtcSGYpE51bqy7hP8uZjfFn833YmmTcmjJD8bxvh+t3WiJ6lFb2PGuj8iZHKBjjfOzerE5zxVv/z5z3Xxr34jL8h+duHP5RwjdDBijH1+hCydpJvc5CZ6Fbnjip279Z5P/JusD4EvowPzap4lfLCpiy7EZX6dz0ybx/JtCdfm2eMb/N08V/iC5Vsh5wW8RYAHOxt3hKGliFCCr978wJv1bH9awa8so7gM34DLtWFDoZywJzqwLB5jv15lzLrfuc3w5sc8iCtBy8/mz7VzXQTYKE3daMobQvC6fYYFq/3MdUrBXDsq8vt+lbXO4sKiGKZBXbORrdQw3j4ZEVDCMzFIBOOY31tikFvgE7JmNtMj7gN8LbChnJN8jdjsuP6zP7mL/vov7qn3v//t+vnPf6zPfOpjeuUrXq7jj32+jj/u+XrJi56hE1/+Ir35Ta/Spz75L5rfc53+5gF/LsejdTeCpnXh9ZBjcZa5FY6MWtazZUCkwoPjr/TBr/XUolMD2n6uU+TiE7Zl3ZDH6lrWeUpJGR9xfYBNgue0kj8ZZL8ICLi4P+WslHOhd+nV15TfXH/KcafpLR/6hK7khc/DmMMe8ciH6va3v41uc/vb6mGPeLge8MAHqY/QMvnqV7/6ta7ecY1AAJ4k02/ZVZvHPiS5QC/lrJQmdMQV4Y5QRJTNjGUtY9SXNrkGrtTOOfhfBvYPbnFL/dUDH6gbHXm4du/cqfe86z1a2LtHz3rMIxmXJIV8deRBF+sUVEW3jpkx9oaCZF4ouDbrw7bErOPQ83tEKCKMpmy+clXjD1ImPpo1X6rrqvQHfyvmKq/tVsnlHQhX0MsCm1uvR3r6Bxyc1HUtl6bUFfZJ5dm+brwZ/eScYCsp0Je4IoydG4Ws14gQt/K98AmXqprgTdjc/rUKbevMdrbcI+YS91XwHhEar+V2P2doOk9OsWYJEHtMSlniXlwJPjKyme+6sQ46ub9GBwJXSknLzFu1cQsMtGVwOr/bt90fEdfL6edsnIxLtI/xZ5cI+OI+RdKc519i3fFuHH6Z4bnXtfE20K6R2X0D5uYGvzfsLGsGzynWiUtECJYUKWS8nhMmKutlmlq71tsmjx4TDAeajt6N1FWhN6UNcxvY92yUaeeUC5ztnZE5pVQODXJOqtFH09gulaw7UCgiSrGO3TY7OyfnL6/pXRLjXVr7JwM65ksq+bJ/MZzbHhxCHuu0mfgmtHt6im9j655YiYgyn9KslLNW2ft4jvMax2veMbHkvhG07B89hDJwDKO51wpzgscY3nnH+nJNJ36bVSFfRMi6zynZzdwlFFJq++E6TsMk2yAleJmUiChw/mNdOKcb3rKbP9+7zzx4fl4lp6+3WVbf22+te/PmtghwIof7XNzumFznqSiO/tb+T4xaBz266mkbowfLbx8TaEwbD1BEUsSkwTZYgY8h+dv91pvzqrvdN7H5QFPs1W3XYKztmXJWyhNfSdGrRfcuVprHGrtLeUZHztNjYsEyD5lz9i/BiQWEqNs9NhOTlmuIvf1sGbZt2az/+Od36srdm3TC28dAr30g0iOv8RrOdEpN9+xUX/61lfVoPEP8xHqJIAboH7Kn5RZSEwZCQevEzG5BdfTxXFrX//TFP61Pw7g15ayIkP8Tf+UrGLcGgITk186tZe8WQScfAWteu66TZfB9GQLhUss4uONZFOOxfB2x45j/9eVXckA6Lf8W8hTnDlVNDmOMzyxss0HdQLdlHbZDY/zCfu2xy6wJIb22d+yB6WRbRqAX6Hj9Yl6WvW7kgNi50XSt490cwB04sCAfZF5xxRW65LeXEE9LuvbaHbr8istlH1rh0PLyyy7Vvvn5gts/cepvWffsnzZxzjIgp/X4yZj5JDGXdvjBoKp52SzV2D7jR44ZwXODTE1dFZ0vcTjc0dYjvw/jnRdzSlpY2K+UGQvsYKpR5JDjJ2OXPXvnWfOMZZ8ajlYVqee8pVKBI25baC3h9+WnXvD9+fndWl48oMBHO/wv0EeKpJzWfDwlLTEnoGarxBU4E6UYVMrBIf4yh9Tz6GivfnnxRfIXF8PjOLStqhqjAoac9kmf37ihK+c6HedJU4XfDp+eXos1/5xIgtcIKSNTx9y/Sg5rR2PIpcKDcYzwbz8YznukVdak/lWGw3jh4n/JYB+yDTtkquHD30T3v4bvcQbzVeMvKScZj8ugGch7lY0bN8qHv45Px61/VeLaa6/TPtZezrH+lwJeA1zLC589HOofOLAo51j7kEvAVIvthQzcynIXHuG3xZ7GO0LXLT7RoncXw9mXIkL+tvQQ23jtUmX8JE1k9r9OdUybRkeus58631pHsUarR1eLXi8j4yLndHv37JG/0e2fX3E+3LbtIOapKXkcain6rTkPS9C1vjzevBi/v8TZ4LsJ+tZjjweM8UWP8xccvL8pMjJ21I54ITjkRcQB7Z3fqwVizutF62uOl1cD1gDWiV/4OKb282Klxebt2D4wo5vc+KbMw41KOzox/hXWPnE+r78AABAASURBVF4rCLoBDw3+blmn2c8LmubHOnRfhX953WXeLIdhbTu3+yd1KsYavofm3IYN2PkgXtItYvuRDjpoq1IihrDZkBzptUdOmTPKjahi0j7HWkEKXhbsgc+B7JP+WamFcugvTXtNWNUyzcWFBVjuZX9cIacsYQ/dwNfEg25gJn5f5O2kDoq6buQ3Urt37+Lt54z8hn+MM+WcZQNuxPBVVWH08fWLHTv3MonKh1Q2mP8nGvs5aLIjHSDxe3KZYRFrRzqA00YEyWFO+zlwn+cNi791Phg0BHlHaYuIYwJ7hk1tRCobdtM3L54YfBjphYz7Rzi4g3/37t0lEP22Z5pAmWMxuWAnAltVV9q+/WBt4MDc33z0t9r9z0YsV428fgO0Ch47pL9t70liRPLoEMA6cdJYYoKaZ1PVEAROZqskU/MTOL2T9S7exqVUaZ4XCCsk0RE6W2WyGlIcuH62DD2BaLwe5+B1EgmFanTak3jKPTQigiCZ0szcjLyActJyYIn2GWTrZcgoMhuvE40DecjEOEUgtfCeci79YowDO1LiNggsyfeW2WMicnluoW8e8hp9y96Q0At+MYyJtyGZgVqhpJbE4wVpu/YNbnGBXZavI0l0JFhGIbH/BvV6ETBiYdOzyGjVQbcDac94lzF4OxIJTdq3b7/MT900AkwQhtcAl8hRHQsSqTMtSk550i7RJ7XQt949CdCkMYnXsJarp880/exaIF7BB+x34jIfNGmiHxb0ZsbtdGT0WsZB0y8yTMP1ysoy8JNFm/sBV87WeeY21CLAyDyAw4l/dXXERL9Mst9XJn/7tuPDCfEAE6Vld3x4Ue2k7snTE4MPGVrwjJgAx/iZIrTCxDhm0Q4JJfxwdmaDDjn4MJL0tnLYEynrlre8hR79N4/UCce9VGefebpedfZZOu3Uk3X00cdwMP9o3fWud9PWgw7h7fdlOv8jX9AZr3wHh/Cv0POOOpNyhp5P/fyjqI8+s/xG/Jmv/id97gsX6Fe/uZQF1dLEDui1X9OVjVD8wXpi0k7wiSLKBxWU+nf/9LYeHR4fEciRVDEpVVVdapqg0aPjFtQd9y49cFH0nIGNCPm/ggplGGdEyJdt0tFWEWsumUnbtMbo8E53uLX2L+zTN7/zTVWmR1+JzZSUsKHxBZgzevRCsyM/jZHJeeg3l/xaR5/yYp35+lO1dfNB+vMn/KM+9uX/5OD9ybrJkTfVTha69x/8gb7+oFfpkbe4F/aoyyIsYKqG55wSB3Zj9egJ8WmVzLJjbYpc5hw1hl4NX5s2b1ZFfJbnumGC3aSaOiLKGCpZpqf/wYN0gMX0F776hfIcEaV2fnB+WnaOwn86aHqgx1iWBC++t7wt8vXYMyLJV9BXdKGAZq2ELnpsbXwLCwdYwK3g451BlXNW3dQFroLfhvh17TxUAFjZMJT5ZVhgUwrmk1o+eJniQH4DC0gvOjZt3CS/kE0pXU9P0Ddd6yunzFOUPuf+Flt6w7xK3m2R7XAO2n2IZXhUIIDxG/xHQsRebsvwOkZW52r/c2v7A91S8IEv026JrW1bt+kr3/qvcqgRQWc/wWHcloVHRQS8pKLrDt39bx32clsoPFDlYlBEMJ+OOJRYLWU/sW+70CXL6M2D51cX67oj9sEAFkMI/SW1yG0ZOhixb5on43dektvQxS1uciPVKemTn/iULr/6Kq0iU8p1eQkogQO4lrw7HI71xS99WSvo8KXHHq0vfPO7+tDnvqyqqiR4NdVVfMc+ZF3ZPi5LLNRa/NSLy2k2IpbBecx5qoXWkBzlw4t5/NJ9VV2pIx6Nz99ICXQtLsOvkos7eHaJCKWcNKKtRc4aPhJy9PQb59C8sP4wb2PsaB5aauvCc3QLTyPm85a2lvuWTZDHpozvgDsC2Wm3LNZbj2fknJRyViY+B/juNAvmAX5pP045l3nLfNtfa+LSOXqIvnpsXvEsrpI/QqjfkMJOmQOzWeb1gXJKGsKT5TO9hOwVcdKhj0i50FbAQ0pUIfPWYpun/c3DdfPDtumNb3iFLvjKZ1S3y7rTLY7QQ+99F532nCfpC29/nb75wbfpW//6Ln3rQ+9WRCitFect8+fijfo+7CD4rZFnhsOABvrmuaqyMvIH9COi3FtuoRfXU6wvHMcpZ4l+x5n1apt5c+L1mdd29tV1GTvoWD7zYNwpZ11xzQ6956Of0VNPOEMnvP5tShxY3uFud9FDHv5gPfivHiCvqf7g1n+oBz/kIRxazOjSyy/X17/5n2ySWl4E/0TTc3PkzRYfEusA5zcK+jNPKWeZnuVJOcO5ZB47b5r7ludeliGT5xHBQ9Z0PJZ5LTaR1OMXq/i1f0v0iMMO1SbWv5ddcpm++uWv6E63vJneedaJut8976aOmHSsmYbHlhKMB4f10+OrETTw7PsOW9oOGV1X+HNHv33ZNjaODjnsNdZ3hn8zOIYX3wd2MY4RsdCCp8hY/CSVfCsutxmvaaSUyS9D9cQ3gisB65LBa99OOTNCtEcpll/wmiIpp1BWKLmYIXBUVS2XiJBxuHTwbznFZf4DGuYdcCVwpASWSOipY6zvQ4nxEaFIIc8Vhu/Qo8eLy7x5Le9venlOCNpSRKEZ4ScVm0ZEkS2lpKapldFpzqnAGX44HBFrI+zblnpELnI8ZeR2XqjR/8aNG2Rrdeg9uANheQnSo98O2fzs/gpYx0eF39RFD9X1cli/ph0R8NHIMKhNCb4iRZHddURSlBIq/wHPx+hNeVJQXEr4LXUP/WB8Ao+LeWhq8NfOnx2s2TAetkYjEm1SMEZrl3nrkU1QTLSHJpfbu9LOM40RUXSac5LhaC169Ia+qWtyF3TRr23k3FrWvPhhB4+wyhiPyyp+FknWUUP+jDBvPTZwfEniuYVuBETlvq7Q9cAI2kAWEfgF9KArLq/jzW/Av+0XEWWM88wK+zHbUhBOKRWbFP/FxjnxTBF0IkIp80zJOSvCtpA66HXkKOMX5CNCLX7SIteI+cXy0kxXsH5rtB5fCbwV+sj4xUTpEkAaMtdFBNz0sm68XodEWR/5ubPsAPoLFMZlecyvcc3OzPIiY0abNm2ibNYUa0B/CaEj/scU8+Lx4vK8NAO8/T5Br6orxmxi/Cz8j2VY80UXfLRKOcs8M7R8zJPg0g/2q4knBZyJw7pOVVW7SxU2KIXnHvgWm9se5se8mP6X3/tWjfpD9PJ3jLX3wLDQDvRT9EztcQyFnV6HH9Tp4ksvl+eMIfFpPMscklrf9tOxdY+sJm69uDZTEfBGKc/+UxgOZPNNuKUU39mWOaXyPBk7ue2xqXXpfvPjVtvedUQASqG2bgrP7qCEC+0RUWQwDvM70bHgoSvoIoV+8PNfam7jrL79ne/oF7+8WFdedVXR4QEOnhcXF/CDkfZwsOg5Y3l5sfzPIa+99lpFDjmmrDPICWaY+6a9vaf05QU+hOT/wWozaCbfmMfmG5gLfYC7wrreZy7+Jr0PqC+++Ne6nEP/3/zmEn2ZOetnF/5CV111Dfu1xRKLG1lnV03FHnSPUpXKSzLLk3NClk4JWXy4OVU3ZR7wvJUjwVZo8q33kJ8NP8InxNVRGvzF+wnHziJnQIsc8pnfCrw1/O7mfGkDh5rm13rwmVMijgIlB9jtE0P2x+K+Srn4yfRgWk1FziMnO/fYd1ZZ9+3nrGnM2cQMLwo2bdkipUqDyn7bM1rq8KWOeSWBfOOmjZqF7vSGWR10yHZNzc4oNw3nLHMaTM8o4C8hX4UuesbM0j9N+xFHHiH7/4AXw7OzwKKPFrwphL1W5bW58/00ayOfkc3OzKHfTnUeaPe1e7Trul3wEpiuR9fz8hrfMtpjBuAcGRcQPuO5mrW5f8vfMtqmC8hXoxvnhTloR0TxP/dZBy2WMm8u27Ztk78oNCRnLaIbAdvh7z4z2s1673s/+KHsA5fyssU8rJA3/T/PHLM2rqpKVUa/5CZ/C1xcA3ys4QwoEDTDg/WTuY8IlTHAm68eWOe4iFBTN/K3r3dzJrfMixLYK2eJm9m7el/XgM88OeYijKeFbpbpW+bdfimwa7fsN3NzGzi72855IbYB1jG3Sm71eMemeRiynref+X+e2hK0PbwggiJn1oU9+/oFrcCHX14MGZtyyHoZIbP3MHs419s7v5eYukLX7Nih3Tzv45zSse3zQp/HLJKb9tNm2osczNsHNm0iN7MvmCP2tqN3/zyLZUjop8GnOnhZ5AWCbVRyTUoasuYfk9ccAylsR8m87OUc9ACH3ObT9mgRYD/7QHEdgO4cepiDTsvYFnta9ogk28/4nYuX4cs/MeNc7Hg6aOvWsp80zhGxad/aunVLiSXfbyL2HRuO08MOPlQ3vdGNdShrXEjeoJ90g1L/PRMfsklsOeC0sSKi/POmlDMLiqYc5tiR7YzFqBysRgqSRqsFEqjbnJB8L8ausCHOjPUYJ/IFJpYF4FJMVGhnSTnjJCssSGsmnN0yrBOvf4LBwdDiGMVZcaqIKAeSnrTtbDknDaYGmidxLJFMjM8Lllk2ahFRNLWfQ/wlgiOlrAGBvchmaQ+B72AwnP9JhriMzwHhb576/wKdU1WSpp3Z41xm2IROgSMU8DvQgA13h678HBwYOcH5t8GM10muoV/w4UVQw4GDk80CQbRt+8EybEQw0XYyLVgoycCHQ8vI4g1Foj+jn0X0doCD5gMk2t6AtFdMIPMkBZG9nNicEK2nkiBZKGaSYUlC6M1DiFdYwVYEfUSUBG1chQaJ1frpGRcAJxJBRZv1CfoyrmVSW8U3TA+QUjnIfe8xdVPJCcvPZZyiLLD8HBFFNsOb5qTuSdBtKdaxdd9B38Uw5r3c89CDy3hWWDw4wZnPDjn4uFmRwM+mWQEnFPPRI3cp4OyBsh5thwq5PL6FIwHeIqD5iZwm9mTcmMTrhNVDwONyygWqwKMHt4sWl4goNrRPtkySTmQC0DBjkiEo5LZV3jqOwWtauIpBOPDvJlhCcpvLmDFjJvYxfCwTP/tIsi7z+/dpEb+wn9s/XO/Dtw/Qv0hi3Y+PuM0Yjcd0HWf+n+vs4CDDB1gzsxskpVKG+K11OEaeMXz3OMgWJsA/utMd9fCHP0xPesLjddxLj9JJJ56gk085USeffJJOPPFEHXXUMXru856nZz7zWXrC4x9fDj+OOPJm+urXf6DXv+UDOv7kc3TKmW/WW952vi745vd4QXIAX5NsA8tebtAZTPz//RTYdQgGW5/GYrmEfhM2j0hKKSkzybs2jBeALTr0+A7bi8v3pmuyiXH2AfuXc43HGG9EKGJSBk2tr33rPwpuSIMBiOtxce8WYBkg4/IEfcY5p+u4M47S3p3/rfve7joWGIt65hOepXe87h162t8/TZdfdbn+dPvt9II7PIpD5AELiorh0IOfiDBGZWLdN/Y9y2EebZuKWI9IsowDFmNTTOrmOxe5syKSIkI5J7XY0/J32DMiNGiT7jh3E733w++BuBOyAAAQAElEQVRVh/JGTPDOwUv4zAqLDZokxtd1oykWh9MsJi2h812HD3pMSpn8XyuTU3JOhY7pRwh6rQyncvXK8FrXtVLO3FfAUicKzz12YYhc2vEIv+gZPy7537id78fAJOCNrkMGL6gsj4tpOudGxBpNrFMEABqkG1lgG8YLk2XyvBczPbGUU1JVV/L8JK7guQN3GcqfDjnX/QOm1NnWtI+Ze4zPsTEmRjze+rM9d+9b4mDwdI0NA06PZ4iMy2PMr4t5GLHYNYiQvAd3D2BEoKMk6zojb0Y/FbnJxXFb8ezFuhfU/ue4U2yyy/zDnOK5oWEBZ9gIBAeL6avg7xFhrQjs0ItI8kGHFIqIkq86Bvgnw1r8xbkvoBeCH/ojZQFYbBcR+ta3v83cv1GPe+I/6ONf+bre9M8fVk4JkAm+DnmWWajbb52jPe/NlJfjocT4Gea+Kqcyt6+w0PV87FxpPayQ41zDsXxFRNGpF9p+bvAlBEKvrYKGCj7tAwPLD58VeK3zBD81fZli3xLQ9kNYk5CVP/JzTkkVMNPoM6UAShoTE/a9VXiLoC2EX7aUDl5aypj7VilnGb/pict1RCgirvcvt+WcCi3zbjullOC/L3jGzAGMKP3mw6WpKrX4SEQgai/DZ9pcp5RleOvY/CdwteAQ16uPfYE++9bX6l/POUNvOuloHfv0J+gfHvoA/cmdbif7TIbfHvv3KCGA9/imqWW/cbEf1dApfNYN7aYlRaRitwQ/foGQkkerXMYphSyH59mW2HHxusprm7LZIVaGPjRxbJg2eAKcKlewAas1wu/+5d++pJec9Tod99rzdMGPfqo73f2P9cCHPVAP/+uH6kEPvL/ufre76aY3u6mm8J9fXHSRfvzTn+mKq6/WT3/+c1125ZXyzx6hLTYtY2ZzdAebkJOoK+Ld8lqPAf9j8opjcYzubKMCB6Bls265Lbq3L0SEMjiC9CLyBMPhudITn/hE/dl97y3/5OA//uNz9aPvfV/HP+OJOvMlzym/Vy+QGK/17aFj9OB5d0ietb4z9gC1IuAVu6j4ZY/eK/yhUa5y6TM/45IfVdrWY6UH3vZfJWYcN0N8Zok1kTeOY8sHnXX6GVrWgeHX+XHbuuzOSRGBPyc5nlKk623u+0g8U0JSoIAI+3CnIgc+Y5gxupQvgAKYlDNy1LJPtfDjMT1yegM3xhcMipJVYxvzYpgWHCllmrvSzQ2fXhGp0BLXGD3+rlw0KcFbipDlaaFlnbgt5wnfKeUJDHA9g60vw9bkk5QnfRM8WbmqOZTYUL6A43GW3bYxvGuFyJkttCjIA1maOyXsQZe7J4WOCFr40CXzNxg07BUcWxU+VGtA3hLQEQbS/1z/59m0zbdL6UKGVdaQq7Y3+cp8JmRziQjsmOGvK8VtgBee6YKa5Fpr16R/ou+ICR+uUoqi+0k/3gaSiEmbhxabY0fzZB81j/ajnk73RUqq0G+FH3fMu8aTcpKvRJ/CGkN1KMfjnTeMC0rQnfDu9ohQhU1yzkUuj4gIBYga9Dcgd2d8sCM2HQMjeAKl7Cdj7odruafwBM2cU8ETEYoIsOh/aoXc1JHHjMu+lOA1GCeuiFCuqzI+WT8mJDEfjBU8mw/Du5i2i/WBQMUW18cIjV7LeH+Wkcv0/DxuR/JhiOfNIfHrWPEedsOGDbxcqEGDdhg7yQd98aWW3OmcABuKEPHUFP4AltvHxEsoVD4plTEhLv4YnjtUClJuMPGaRJNn47BNW/RomVrsuGdfq83wkxjs2Hbp0ZfpGNbFsrTEcodNpvD5z77zXM0vbdE5HwqtDCe+BrnyiQhZd8Z/+Dbp6p07WRuM1RLHZsY6nQBKGV8aw4ufzWFEKCL8+L+K/aiDJ+NwDRD9gTjWXy/7SPEtTdroUA+vbuvQp8e4rLeZt45YN16hpGCcPwWGZ9dj8q/riCj6jwhsPqFXxsPPldfulA+tNm7aTH7ZqJvc9Kal3rhxE+uOkWr8fJm1eE5JA9Z227YfJNt/8cCirtu1q/ye9Q9/9N+8WP6mPvmpT+tDH/moPnD+v+id73mP3vWe9+vTn/ms3vqOd+r8f/1XveFNb9SZZ5+lfz7/n/V+yqc//xld8O2v66v/+TV96YJ/17d++B395OKf6ZoDO/S5r35JH/jYR3Teu98N/If11f+4QEPixvnRcvkArsgmYYNaXtNZF6s+A2CDWVeN/M3dum5kWcf4nM8uvAYcY68l1t8eb91OM39vRl6/MJrlDKXDp5Y4B1oCxt+A9zfpDesYGIHfvhSRwUuJpJSTzFdFbnE9DY6GPOB803AeM2imNM2+xbUPtxc50O84cI8IfKoTGDQajtmTrWCfTtZ5hV+RICcH8b1kG9d1RS3yyKiMG8NnZ9/AKe1Xq6NVdLQKaK96UKsCHldQBa6cM3PIbFknV3WjzAF9Yn/mLwlYzv0cku7hpUJCroUDS6qbRjOskX3o3LN6ufzyy9XB88hz+/KSzNumzZt04xsdKcPs37ev5Imd116n6zgE7vEtrx3tO63vyYfOEeZzhv1h+YYyfNuWi5w5+QxhCH6lSiuc27WK8gWb31x2uS694grNLxzQwtIico81aodaWllWRibH/ADd1vVAFb4akYv8vrd89gH7RZbkb+U32Mg5o0+hxZUlOOiVU1LfjiXaKvpzVWvIHLbCets+Z/7rpkH+FiyIji/ZF9y/Z89e7dm7V3s59K4Ze8ThR+iQgw8p+ksKJXCnAL9An5MGnAdmdGGegvbOHBDnbrM8HQbzvX9zXwlZ6F/yL1IQywscho+gPcfL9gV80z8Z0zDX4O7yOPO0wDnLIn1XX3O1LuUlxRJnMrZ/i3zOmYPBQCvY0P48JJ8fQK91jV9Bx3RnZudUeERez2MJHlaZ1xO6Ccr27dt16BGHKuWsKexoWx5yyMFy7BinfcnwPgcLBb5cAZvU4asNeXcJGQI8vncMT8N/Rx5z3TS1puDPZ6vL8H3tddcqIrC59d6X9UlH7Pp39Efl5RZKvQE/6Qak/XsnPcAwg+kBBshawQF2kuxX2UQ7iL2R6nDUDSRNO7ANHilpGoeYJhjtNFJogEHnmJgjuMewGacZ4ciGsaE9rmVSrQkcfwPS/zRkCroj3kht3LiRoJovb5WWcWgfWjtxG95vxxrweSLqSS7+hktNUPmtUk3weqwdscaxVwniBG+m7UN0O5lh7IgNyTmTHA8sLMhBaideJICmmRAOOuggHK+DB97sMt4/n9PgwE5Y/qfWszOzuvGNb1ycMiFfjQxHHnGkeoLZNL3pmSepOhhXCDQHWwWM+Z9h7KbNG/WbX18MfAdtAqVuZF56iYSUeWs9UwLV31wYkYwse0Z/Qu8jJsIqJ/Ukg0Umqho5xkwEPZlgiZcJB5hgRgRKKBUZHEwV+vHE1aLvkZMBdUfgORhF8I/Ro7CZkMUJz3x0PX95DoVSCoIYSNoSbVQS7cZtfbYc2Jo/v+0WOujBLeA6+Eo5K9JkbO8kL3AV+jKonDhMqwcpH4sIRNIIX/GzIkj64zU4CfTyZXjjHyPrmATT0uE3mB20O2QqNQgmbb3RaIzsy2xS7GMNPhQRzGWdTHQMT6v4um02Bs74h+ja9ymhb4jmlPkr2Y980yKf+Y8IHil8OiZM2zpyUq6zErX/5ymiTzHB06Lv4H69KEqnUsrK+ElEKFIq9itjwe7PCJvv51Dd5QATonndx+H7nn3zmt93gDfjC9rFZLSLN8B+K7rP/xMeJthlFi6rxNVuJqz9flGDXvhANjTFgmV6elYD9EEDNEm4EbKfG8b+3KEb272BN8fuFib/Qw89RDe7yY1161v/ge5217voEX/9MJ188sv0ShZ5p512iu59nz/Tby69Rp/4zNd00hlv1ouOPVsvOsYLwE9pB2/0bbcOmzlmrGtMhhn6Unxved3u4nsFf3sKH9jj7+Tj+3U/MKx1WDeNcs7YlY9pgNAxnnIq+E3XtptgkFr0alkTOi/jgP+Tu91RlzCJltjBvyawoQ7bCaKRouCy/o8/8zi94OXP009+doFOf8oenfGMVn9971a5v0b+FvmGuY3yBPucJz1H39zzSy2Ml0EXMj1ZrvJnIlxFTqqJ1yET9b7lA3rYF07Sa37MoWbOcn60ndxvm3hD1uL/vXmC5w4+rVcX4zbvpAU96puv0IWja3TQ5m2F5xZ5uSk6MoxxeuHqBZOfXUzLMZgTegR3zgm/b+RcF5EUAf8UcRWdUNtnK+cyePV9RCilpJSzfI3IZbbRenGbQvLixXl+SK407zV+1mDD0s8fy7pK3C6z+KzAZXqZ2nBjywJ/gBmV5ljEXHPtDt3iFjfXeDxULewQnWoWvZ7L/A2BiFBOScYRAQMU82meBZYxB1xLzDvOB9bxOl+uxeXccaub3VLnnv4mDdusBz/jRWUBz1CBCghRJ1mPLpbFpdCAnNm1DD2+ab/MLMYb5peM7SNCHjM7O4O9p1XXVSnTZX6dZs5plIGzPxnuf3RpxPg7+c90EnhcxBVhe0kR+CzEI0Lf+N5/a4xz3Pq2t5bhO3hxXvK9S06VBvWAQdKY+Pc3a3bv2aN73/vees4LnqMLfvAjnfXW92iM/2VsMdGd5Pl0FTtarho75mTaIf9nHUQErteTd8kzkpxPErXn1gQUnco5WRBuOxFwxOeYDemQMjKEciSBRsE4blmcdwWmhRfPcYnOuqqVU2J4p574CKBrdDlo6rJWqauKlp4iFbv2ICMJGNbFcrXMA8bp+x69WQ/7ybd+Me8xLXqJCAZKEaFV1kgdtPwifsC8nFNWQpYOvJ3tkrPG4ASVPHbI/JJpMwb7dUpJAjblLCkK7x3PreN6jZbt7bHm0bA1sANiJSewYMMGnU+z0XDM9DzTWvRVxoDLz8bh2rDi8rPp55RkuwW0c06qqhrfq81uaRdXj5yWYQw/+5hLPJ8sMhctsLgfMme3yOlNhukBrgRO48/wWaHzjv5vff9H+oejT9LTXnamPvrvX9fstu16yjOfouc899k6mE3Gne5wR/nLDmUuTJW8/qxyrVXmsZ//4hfy3LYX2q2Sxuh7SA5wGWH/rk+KCOhmZfgv/WyOS1+RRDI/Lpm4i0DmlMUQTa6O+5B/i73DVj2lIx+MyceHH3qYRuShU048VR/6wL/oD488XB98zem6113uKCkKduO1jI4lfxuxzJ/wOIbHMbhyThKwHfoTV4Kw82+DX9qek/VdpYTeUspKOQE1+Vin9i+v8QaslSv8uet7JWBzTooUyujYfm475my5sGbpz/JzAq5hrre7t/iVc29ElBiwjzf4UgLedMyPygUOYHxrHK5dDFehQ9fC11JkpQIXcltEUkSU/F70jx689rKOgr4BMVLjryllSPWKQIc9IQCuDt5yzhqRS8bY1f7Z4zuhyWX+XBK8lhbGRoSGzDECd0M+HVDMHyhlHBBQykk9+CMmmIzTflmeADTOSFHWQ1PsBQbEUoO+TQ9zAwAAEABJREFUGnidZn8zRR4e8KLbz4ZD/ZocLI3ksSPHAHau8L2AN9ujV8iwExn6wq7p9h6M11jvpbH8Cbm9zMV5Yj8/lwJsDV7T9/wcEbL9Pb70g6/Qx9eGrGVr/MM0TXu93yQiQo11g6+4XTyj9fKBUx6j8GB5DG8YF98bl8FN13VEuFm2Vd008tM6rMf32Ay2ZN+3D9jnIpLcZ19YZrPv4njoARxi71VizFqqm1oVPFqHKVkXhVQZazr2Xc/THjMil3bQmkB4tBT85/6e9h7cOSXw1YoI+E1FRvuCuNxvPB1reh6BSUrARwDnBlC2+KH1a7hlr0XgrcenMYsiwlBFh8Y1KYJepVkO09Z5M06FoJ/po+D/pjkmH9hHO3wzV7nI6HhfpzlCL/a56alpDfBHk4uwnSALbxVjjDvwXY+v4Y1uSAU89eqQP+UEsOT2df5afLUj1nrkmLT1RS8JoAw8FbxW2reUdNjB2+Wr8Ak+yBZYPxsPI5nXmW/Rdwe+Btn+/f1v0+7Fg3Tyu0P7F8cFnqETOJBFhI7cnrW4uB++4JWPeR3DV0oZ2hkolfnS9MxXBEA8RFArrH6J+zE6XCVPW46IkGFTot8EKb6PYIw/1BHlpujHvHuc+Y4Io2O+WVVLLI3hxe0t+F3W4dwWkSQZPuQrImQ9RyT2Y4u6+LeXlbXhdTt26bvf/i994mOf1NmveKVOO+UMveY15+gd73iPznnDG3X+v3xI577lPL3+TW/Sa859vd74T2/R2977Dn30Mx/Vxz77cX3tuxfoOz/+jn70qx/rt9ddot3j3dIWDjbvdLDu/LA76d6Pu4cefdyj9I/nPEPHve9onXj+8Trxg8fq5R84Vief/zKd/MFJOemfj9fJHzhBR7/lRXrZe4/RKf/yMh1PfaeH3klX7r1GH/nUJ/S+931Q//Wd70lCd/ij49Y+Pykj+ctfbqsHDfYMdcA0g2kOmTfgm1NlDT43N6dNnBFt4gzIecjr6IiQ87G/xGi9LnD24p+n8P9M1fDOeVMcmM8yFhcq6z3rO3KCk1DP+YHXAAvsaRc45xhjD8yqlHPJwaNxK8+LiwtLkpIS/tMSz0vLqxrTt8h5ic9+zENT1ZquG3idAXenjJ+knOR9SMpBmxRJrH8q5TrLPKyOVhQh+U/bjYXjqKJv80FbtIkzncR97/3/oEYPtcbw1yHI5q2bNTPHmQ4H19Nzs+hpRqvMUz7fsdx+odbjxdsPPlj20R7MqBT/G2qAPsz71Vdfo0hJG+bmyvmQ85DlKV+yY+1lv/eaY8OGjfLc4DXTiHxVIWdd15rj4Lhh3rIc/pf05s32G+Lbc9jINPZwdiDks3+7cCvvQzti2fnB+nGb5c6e94Mn5JtmLVJnbMDBbF1lDfCL3/z2N3IJ9LqweECuU84yHa8RrZe6aTQ9O6uDtm/TLLXbg/EZOMsa0MjNQLOcB7r0yhrysmSetd+Yl5NzG2ZVN5USemnJYebTawrYLX4WCBNSua/qSh2+MDszq41zG1lXjPCvTi0ONKYk6NbA9ODxvLJ/fp8G8LcN2/r/dTSm3XyN0al9eT88+Fv6Q+adMTpcIe+4f4Zcb7vYtjmlgsP2sL96jZqrSuZ1mbNJ7zNXqJeZA+umwZcapZyJqV4VcCvM4QNy/Sowq6wrhhTrCbHkuGiwq3G1CGxeTTtFqPgrQF6XtH1bYsP8tPDpPW2Pr5lnz41zs3OFx9SHbsQZ5pGHHa6DWY/PTs3oWl4k6Aa+0g1M//dKfsikbmepB406EpSdtG6qYjAbz0FoJ4lIOD4Oi/Ot4GgrOETKiYX15I2fjWtj4jlyYrATLJBcvbm281U499zcLE6V5f+Zqb9562SbswNypIMPPlQVyXCBjdwqianHcQP8Hclsz/y8du3ZLR+8O0jKt8enagnL2OH2sSFuSXSbNm1gEl/Qrl07tQKP/qcgmzkoNN0lEtQ8h4+3vOWtVEHT8A6k35Ik7NwDEpN5dDKzTiqc3wf5lsOwfsPYVLWOPOJw7eSNfEvSqZuG4K/ha0VO+tbdNIcmDhIfcu/bv18pZ3RJog7h8mKi6hQRqgkc0zMPom8VO3hC8reqOoLJ9FMK5YycwFfAR4T4yH+s15QS6u7B2SrRMWPaHDgpAEkhy56oI2jQ5MoJpXGbaPP4nJK4BUenXFWabHilnBO8V/Slcs8QPiHx6ZgE/T98NXxH4sopJnyQ3IqQvWS4nodOknXVY8cwHG39WnGf9dQryZONC10lsTip2PeM38VjXTpotCSRMAEzDn5RG6d9pQNBByLYAmdfdG9/lEIpZ/mNJeCKIncwGYxLu30i0SauDl/yxOUk67E9+Nzn2nQSk/OQpGs6LbC2oW0+Jn4EHfPtYhvCTqFhGcSV0EGE0Jfo6mUft6yeEFvotLSO8a0OWNdtoD/aR8g9Qu+r0PW32vz7Yiv4zBJ+vsBiYy9vwF18MO+428/LH8fLEi9kHAuW58D+BU3e0C5ry5aDVOHPkMIXGw3wf8vYQidFyHxZhozOxtDssB+sKRPHUhJglK7o7h73vLtOOeVEnXrqidQn6zGPeaxuc9s76PKr9ug1b3ifXvTSV+qFL32FTjz9XJ3/oc/qez/8ma6++rqST6xPRP1/fPq1FvNgTa09KlKS+XSxjW0f+wRql4vbDT8Zxx0CRqhcEaEICk8e0xFnxvHspz1W11x3FW/S9+B7SOoxKYAK/GekK6++Sq/5p9fpKS96kq688rt6+oOu1Vte0mnjTMfiZKRPfiPYnMyoIR+Ynxb/vMcf31NHHHEjnfTD90ugsjwRySrU9ReNv1m4Rv/wnXP0gH9/uWaP2K5PX/M9zY8WlKBv/obkQtuxh6fezILL7WPycIvvmd7elQM68b/fpwd97VTd8na30xvOfKPOPeuN+FiPvWo1TODTbNqmOTyw/VKkwkfK1mUoeDYu8+WFqWvj94Go8Y/xa8PaVhGhlBJys6BlMRDh8ZPSo8+28EVMRYJ2LjyEpIiQx+WcVZFnBujKOTMilVxt/zQ9x8J4DYdrL4SW2egO8XXL3SskuDcvWzduZTG6Ufe9z31LjrJ+evTUsVDygtagY3Rkn+mtO0YylOZQROB/Q8qIsVn+Ju8APdV1o7pZK+TcnFLhdwOL3vPOPk+3utlt9JBnvlgXsakyPxEhX+v6W+EAdpnF1CLzjfkP7Gh566ZWysmghXaI/xjbwW+ChktHnBugRY/Wu3Xh5/USMRnDUJUiyeOMP+dK3nD7viU4e/oiAn9u9f2f/UJj9NDSLgamyLR38mW4ggOZg3wAaeV6oAsvukhXXHWVbnSjI3XyaSfrwsuu1Ennvk1jAAxveQNcrjvaXIwvIkSzIkKzvNgbcHhl3Xu+yinLOk5hPZiyClzOWTV6dy0M1HA/yyI25wlcSErg69GP5ZvlAKypa7m/JdaGLFLtO87bhjOOGXy9qmrGTca63T7nlxgNYytw5xTFP+0axt2iI0jxiVLG+L1t0WMjy+fSAzwiHwIAz3XxjYjgnkU1443DkqWU5FjyfUBHoOzRk8eXgpy2se9Ln1Tmq4mNxMZgrBE+7zFeK9j/fKg+aGpNs9mxLDklRQQjVeoJnSh6WWvmZU2lBP2OmMjUHpdSoi2pqvEZ7J7Rv7gmsvZKOZfNob+dvcCGdUice3wLjjE+VOAUiqCAy+NdUs66dvceff7r39ILznydHn/MKXrVe87XrW5LzDzsIXri4x+nZzz1KdqyabNuf9vbyQftPmjz2F//+rf60Y9/jM9doz7gL1eantkgpUoVG/sRuh1jf89LkStkrNB5lm0cEWqxlXNCMFYK9da1aHGNzYqesWMLHpoV3IsNR7gPuQTcrXhhl4TF6PvG1y7Qi174YqXhil551HN05ouf4x4J3OIOzIIsdHpyyFAFr0KTq5fnXdsyM19GhJqmVjNo4Dth11EZU6N/82WfND7njQ4Zh+T8KHJICZtFSoyrlHKmAdkKkSg06+LLWfYl69G29ViPGSPrmFzq9f2Il+89uEf4bkub+TWs6UeEIijgDYr7jS8iZDyGMx3jp1s0oq6ulAhgKMbj0tSNnIcSbR7nth59RsCvbYS+I3GPvjsK2i6y+T4ilFIuuWqR/DnPmmaV9U3TDGQ51nnO6MF8gUrmdchLmTG4jcNrtpQzPNTqAXB+jYhyHwoJ20WEIig8tfhzQr8da6sx+mp5bvEH89WhL0AmYyPJNAfEy4D4a6irulZO3tS3Bd+ANVQF7ZySzKNhXFfMdyllo/pfJWLymICXeICoc6P5duy5PWLCe4UfZXC7zbbo0F1d1So80O5njys2drwiu33q+naerb+hcyX2H5E3vc8aI7Nxau3qgEs5KwJ+aGvRBxXPSeYtNOHH/uE80KJ3636IX42B7dCdebfd7M/25TE0zIuL+1v0OimtTM+52yWnpNq0JeWUFRHcSS14fdPZjxRYsC/x4zbxrLXLdmuhNUa+VXzCL7+G5NARpdTE1Xqfh1hfriNCkbBvSJbHsnXowfy636Uzz/DhMcbh2gXnwKUwHGO97vY3HmEQuRwfrYoO0Hm3NtbsZmT02B55bMuIUMSkVHVV8oT33N5/m7bnTOf8GeZT7/FyyrJMHT5g+h14zLPLGHs0+KV9AxFEqCnlTEmynV2k0PrlsW5L4OwZsH+x02+uqfXA+9xTBT98mUaEx/T4G/zh+5Yx0ebxHueSofPF95ynrQfdRi9750Bv/nirq3dNzgzGtgl6mBkMRfJlXT0GLXozIuiaFpV8tcjVU9y2Xjx+/d42jghZdy6OM/PvsRFhjGX+NE+BrC5u9N5pH4e2O3fP6/Krd+hXl16uH//yV/r+T3+hb/JC2PPWhz7773rnhz+p17/nfJ32pnfq6Feeq2e+/Cw96dhT9YSXnqwnHHOSHnfUiXrMi07Q37zgOD3yucfoEc89Wv9wzMl6yWveqMXxqrqNrWYOn9YRdzhMt7nPrXWXB99J933MvfSgZ95fj3rJw/X4k/9ez3jlk/X8Nz5bx737KJ3EQfkpHI6f9P7jdeL7KO89Tie+d1K//N3H6qg3vlBPOekJetRzHqF7P+Ieuv19bqfDbnGopjdOaYX5aWFxQSu8sLKvOY46YrulOO8vLS1xJrJY5qNl1tHjbqQ/+5v76CToHPuuo/Rnj72P9rcH9JnPfFaf/+wXdeXlVwK/UGzjffsqNvO/nvY3pHfN79UQvEybOvzII3Q4a8NDDztMU+Tng3kxs8GHpDOzHLpzAMyh8Sq8XXftTmJqLH9z199O9pmKc6j9c44DV6/TK+Zz26cnxgLk41GriIl95zZsIB6meE4G0QIH7y252rBDco4Pma+44nJddeVVWmXtvcS8sXPnbo04CN4wM0c+qXG3rswfU/jtVv8s04Y5zfFiVRxM4uSqqqzAeRxvPXR7fM/PPXHVkc/GyDzisHdMbjnAvnrIGcuQnGL4A5zx7N0/rxZcfXRiuCJJG1hg0YoAABAASURBVDdt1Lbt21TVjWaI2wX4GpKXexBv2LhJKSWNwJeZG7wuKLpDH7marBMs7Co0FrHfxi2bYbOTv+3sb7s3yLFx44aSW2zfGhwtuDBaOYsaw6+L91TZsuUk4zJ9VCwzuYp+EFNus++4LLNvaYnTlvHG1SGTa89pPcHp4hg3vUgIQluxHzwbbgwPHbaxHcasN0bk2yHzd0/uszwe5+cRevB54YgcbVivTbYdtE1z7LFMI0gLLS83LNsiZ4iL2HyErTN+YrLuL1/0hH4O+ECoCJS+dt+RAxP3I/RnWWx3870+J7keImdNnmyaWs6vgMvXQdsOwjemEadXa3lQkn0gyG2pzsqGn5pG9yvE1JI8t2f0263xMIZ2B6JETHSRNUYfLW0gLGtx46rRlw/j/fNHq5yjzu/eqzoqDZeHBpN/Msk3Y+yQ8BPjHo5HcjJfIR4jwQc2H6KTBK1cBWOSMu0b5jbI+dN5OaMTn4XOE7c5hW55s5tp+5atuskRR2gD+yMAdYA11pA4Nd+gukE/luUGZeD3ShxnjYjiVJmgTBgrlOTizarfqjgwxjjmNMnJ/b53QKwSRKs4sx3BjmGHNQ473woOlFPSfhKRHdrFC7ABi9GDDtqqQw49WA7S+fl5Ga+T1iYOxU3T4x1odpgMP1VK2kSCrJum4PNvMmWcdR9O4gXJGEf2t+QzztcSHJu3bClB4EMCH/L7n6PkyLrpTW9W/qcLPrQfkQTqumIzNy3zvbq6jAi9sunlXNrMxwgZFwn2Kfg2Dzt2XCsHXTNFMKKlRRJoS0DYsYfownpZYkLz2CE0bnv722s47khoLYGSCLyxUiYocpYY3xOgOSVZb0vorCcj1WzIZuZmS9vi0oKC/gipRr4ZDiB6kn+HnOJK4Gi570hmyxyqVqlSzpXcv5cXC4mxYvCI5DbGhuavI3kIOpieWCOr8YkIeZI2DF3oQuW5Z7KBDJ+Y+EiGYgpZd1RK4G+RISJkmVv4cBsDCnyFjnNKTBS9Ogj2lA4C5X6ND5XnFvgxdz2FFuB6aJtX82T+O+Q23v9pG8tJ2kl9jA7c59GewDqwJHjKGZ0jdweuEfYwTEoZ+TqhUmXsYP0hCLZpwTfSGH9iKE3J4GDq5ecIRvRS0wxUN7Uqy0bMyM3w67oU/vQ8F7z08UEgPvBQ2ui3vcy7E/4InUUKbNFdX8x/Bw5UWybkMWN7OHE9YhJqGdPROcSuQ/xvhG6WmCj3sRDYy4unnbt3a8d112nHzuu0c/cu+ZvwC7zE8s/O+J+J7dh5LYu0VVVNrchJ+w7s01UcrHlhg4jqwe16P29zO7Qw5O2y6cESTyp6Mg99H+oBdJ+UlHLW7W5/Oz3ucY/Vi1/8Qr3iFWfpJS95iZ7whCfoDne6q35z6Q695wOf0iteyyL2hNfoZae+Qa8+551653s/Kv/0zNXXXFfwFSL8iQj/pai0W689fjOhDWF6KiZMP3e0uz/hby4RoYgAQtQqV8rY1E0upaXHng0LlGX98te/xK/rQsc+YH2+4e3n6gUvf76++B+f1D8+bJde9axWt7+55OEX/Ch01Hkz+v5vbqoXPeMYvfbU1xUfFpfj43lPfZ5+dOAyXbe0V+bN8RHBSMqB0bKe9a036cn/eY6uWt6J3sa6xU1vqZve7BZ69gXnyrlkCXt5QdLh26vklg4be9J238h2Z6J97S8+rkd9/SxdnPfqlae8Wq877XW62U1uXvw6IhQRyNQUf83Ibv0EvpZTKn1+TjxXa32mYV4jJmN936/p1QtiwyMecnZFpg4/tMLM4xg+ncftDynn0t/js5Mi5ZSUaU/UUhBnYxYsy8C1igjZlzv7HQgikoxrRMw6ZtznuoMXcfXAbdy4Sfv2zsu/k+ccrqCDT8TkxvbbTyyYJs3lY/6No1/D4z7bpWma4gcNvpQYX8GnYT3IffVa+ykcHt7jrvfWs095pT755a8RB8PCv+EiQpbNOAeDRhH/o2PUIOPVhDWlNLnxX8RFhRNf9t8RtrXs4opI/OUDbv4q0tqzHyjmcZ1mzpVbtAudvP49H2RTeLIe+NQX6Gvf+7H27dsvlaFQAGeKkPNLRMi5YxWaY3Q6pIwBGcHUDzj4/MnPLsROnY465mj9dsdOvfSV52KzFRWazEcpYyfyzyJzj+cBgS8iKaWMj7RaZqMwqGvlFKJLnsOmpgfwKdEiBLdqFBGMSdQUYKXgOZdSVTW5ttaAvJuTcSc1VSX/fugM8/A0c/MU+m4aYpcYsU+armMnGT4nZedp+erLfV03GjBulvnUxZsYH2ZU4LVv2J9r8nsD784FY+YQx519sALXDBtKr40iQgPzZd1HknjmD7rtVDM254yPjMtc6vWS1q4EnO1c2tD1ZBydIfQGPAtrQMrLilk2agk5QiHzFoD1ng8oYqxx+dn367XbPL7HnnVl3TVqkNl+bVyOJ4FPa5dj1PxYzhGyem7yc8d4+2KkrISMKWdVdUXBpn6Gr2v37NFb//XjetGZr9MLX/EGvfuTn9PBRx6pJz31yXrkIzlYeNzjdPjhh+nWf/iHOpxF/tzsnA6weXL8/vLiX+nHP/u5rr5mB/PRGF/AH8kpIzYoY2RzsV9xS5+UUqUMD0I481bWf2zqeuxuUSyba8sjRcl73mj5p3pyQoYQOELlHoxJ0mh5VTeGX/9cwlSu9Y2vfVNXXXqpnvfYR+nclx+lmx55uEAlX9Zvv8aM17PeoLbw675JgTLx05Nf7C81/tQ0ddH9iHzttUpDrqnRYYduIwXxhdzAO79a/x33HfJEBDlpINvVNumxt+WLCPhPangxGBHFX3rzJHHf0d6oxYZD1q7+V300y/zbt43fsO4Xl/HJegCPJPk5Isk82NcT7Rk7e4zbIwJ+RzKuCr/KtkXBE6JLkRJ1yO1eT0a4HXzwNySXe19gHRi/N/bWnzfUrsfMH36pbL11yGqa5lehcvnZxQ85ZZnXDrz2U49B7fIeoEevLfprsYtlWPdlz6E+qFmnV/qYVx2Dq2xgTcs4U8popJdxDsmLLoYZw5/pjVkfHuDAzjwP18b5gGeJ+dq8GK+L5bMNLGtKyWwLxKzxWrXkzA4+I8LmlajNcya3dNh/hpivm0Zj4EzHNNdlb5GrrmvGSBXwxu1S4WsV7b7vwdGv4Xd7XTfA1pSq5CX7mm1bFxtW8j4pIuT/PM48WBbXGRuP7U/oys/OjR369X2xF3a17i2v9VSE1OQa4vPWmXkynpQzHb0gRYEaN2P0OQT3GBqW0TkKIOZ/1gccICp46qUUCV0RX8hlPbrdX9byXDvFy9cB8bDCYZt5aJGfUQZxRQEBf633Ht8yj3Vdga9TS65tuA+gG/Q3QFdT5PTpqRlN5pYpwaYcxxX6bvEDF9OxbOYb1PIecYqXMBHYFB6HyO72TPxY9ojgMWRddPBg/Y3B5ecxdm7Rg7/PMlzThWl4LrOt1uE9xsUy9Nigx/9tQ+Mwf5ZJXBNp+8K37ZxTKnYHvLQZt0tEknkTl+Pk1ed3OvjgW+rvHvIAWiRzLK7fhTW+Dv1anJwyvWizd+mZC2ud//qz9KZTz9SVe4/U2R8c6JT31jr1PaEz3p/1wa9U2HEC64HmJ+MTPTfrJSKIEdaXtIl702rxeX+R6LccBP/0ol+Xf6X3uQv+U+d/5gt68z9/SK/4p3fppNefx/rk9XrJma8tB+TPOflsPfW40/T4o0/U373wBPmg/OknnqVnnXK2nn/W63TUq9+o4173Zp34xrfpFe94n8778Mf14f/4D331Zz/RhXuv0f65Tptud4ju+Ii76iEvergeddzf6tEvf4wef/oT9bRXP13Pf8vzdOz7XqpTP3qyXv3FV+jVn3+FXvnpM/TsM5+up578RD3+2MdC91F6xDMfpvv//V/oXg+9h+583zvqlne8uQ6/2WHacvAWeS20rmNxpRTFHkFtf6/qSs5pGR11+JR15JzieW9I3OHAcnG7bTQuB8Jj+d5thvO9uBzPvnfOYpD8LeEHPv5+esHrn6NnveZp+qO/upN+cvHP9aV//6q+9MWv6JJLL1PV1BpMDTioXS18sd3T/L55Xcbh9m8v+a2Wl5c4v5ku84VzoPF6HbV1y2YdtGmrNm/cqM2c62zm4DnnVA6dLdfyIi8AWAMMmXs9H4QSPPeUtvjp0uKyVjmItU/aB3xv3nOuEDdYU7Xy+YYYt3nzVk2xDty3d58ci54X7TpjYspzkL9guUS+rhTK+NNM02gjh7qHbtsux06/FovOKT0DHWuuHd/Wn+eNHphIUkpJHTAph2Zmp3XQtq2cTW3UDOvIFXKVYzdjK/+EyMLCAXjtNA1vsxtmBXn0tSzPEw08OF9Mz84op4rzml7+17memxpyzwCdE2LgnS0vDYLBddPwPKNDDjmkrOeX2e/38LKRs7EO4HnOw6wjt/USuhhpRH7xIe0y81TKmbjqNWZtNSLXzO87oCEvNVbJU/7Xv/aLFdYMI/Q2bNnXIHPPqXZP7Zwf4Oyh53w0INeaRkpZBx9ysCrnRfL3wQcfrEA35se6tW2tl5a+mvmprmqlSOrwZfNfdM6fRV4WWWeGtQ5b800enNDLiggN6hpdzmgDtit5GT3NzsySdwdqqqTKMZNUbNxBryWvr64sawSenJIy9CtwZHyo5j7gI7k95YLXco3wuQOcWXq9KHjs0Wumv2EcbGLPHr9cJR5GEjwFOCyL1w/2iw74FeYgtzfYa2HxgIeprhsN0fOAvU+HPmfwh8ZzRUrF582Hx0IS3KvlPCJjr5yyMnUkw3WaYkxVVzJs09TMSQ1t0+i/kvVqfTXQqquGs9ID8guZww49VEcedrj2792rBn5H7NXmr9upK4jvQGd+IZSxn27gK93A9H+v5FPOmpud0woJs8ExbNSOCdyBZGdfWV7BSWolDGID+tvh02VRM6VZxk1jeBvfTuz2lDKwODXO7ISXUpLf3tjxZlg8Li4ukiT2aQ+bM38z3MGWgV0lSV27Y0dx4iGBMTM9Kzt3gzPVTcMb22UNOYi2QxiH+Zrmrcyu3Xvkb3p5YXXZZZfr1re+NY47lg/xI0I7rr2u8LNt+3btAP+YBONvVPl/DuCkNiYglyw7iWMFHsyvk7uT7D5eArQkFieJqalG8zyPCSSP8aF7RODc0iYOfFYIrrppZL11jDlw4ECh+53vfLfoz3KIkEs5qbwIQA8JneacNUCHDrCI0Aj8PbPZLvST0It1at3aFksrSwThUFJIpfDXOJJ1HtDLEjhaZOSGpCBViaAkmU6R7Gs2kW6MCBJ7J6JVPfQctOJaJRnXNbaGp4hQpATHwJJRNzBRNiR/J+hCA4Z7BeOlvmcw98YTkUQXY7NCiSQ3Vu+GLrBnU9oS7UJGlSvKX9EjLuvOyaJjzJjFVUvp6TMN39MMfuj2UoK/hOxu85genL7vkKmn3z7hdkWocwd1sTlJvOUZluiiTz24gpI0ZGPV8Sa3A0dLHGitVxiHAAAQAElEQVTt8nNFcu5B7AnBPmA/bcFlELdHhG8lqgj+SNyGIkK2CUMlTZ5TntSWV1xDkvAEF4zzXP4GN3wiJjdjeCrwPHesyDv4Nl8jv2EfrarjjXoLzApx4sl1lYWYf5vML3D2H9inheVF7d67W7v27NLuXbvKS6frOHDfx2HkmMl1K2+VDxxYBGswGXfKVa26afDfhjbJ/jj0oQaCRIR+V+aIUMSk0KEePkYczvtbRXMsJv7gln+gB97//nruc/9R/rmZ0087TSedfLL+8n4PlPK0fvaLS/TxT39VZ3MA/8JjztKLX3qW/PMz55z7bl3wje+SMxY0YuI0TSmkwlEv68y2yDkp47elmd7OftNzAyzs+ub6MsEBBnxgSPy/+/0fZWzS1799AQuZaXyl07vOf5eecfTT9cWvfkxPvN8OvevYVne8RRYiFtm+c2HS575/I93z7g/U+974z3rwXz5YPvTLKYErAxe6yx3votve5vb6h6+9Wol2GrXSjfSwL5+u+3/pRP1o32/0qD/r9OFTk055wqq+/f1v6KhnH6WdaUkXXPFjtfBm+7pYnx7f4pND8uN/7rhQ9/vqy/Wj2KGnPelZev+bP6A73e5O8pXICUinidw9tRURipSKLVt0M1rDLa6IUEXce4wX4zSVMeZ5iryY8XvnROvffXRSoXtwrJIznMPLhhu+OnRKJyA9eqiUcuYR2opSX697mLO9GuiaH8tkiJyTEvzDknLKyow39wzGJ9uyUB2R3yzLhrk5Xg5dI/tA6zYDUVIiB6En45jH7yOMGemgqbX7iJDjeZoFsnnwGIbSHdBPsr49KgEnxuWUmWem5X/u+tLnHKO/+ouHcLj4Kb2PQ0XHXESCjw5+kya4QhGBL/XirvBuPtflj6A1RH9XSiQetPYMvaqqS+xNMTcYn3s9dr32PeCM7bXEHO1N54Oe9jzd6zFP1+OPOVXf/emvNTe3Xacfe5ae/g/PlF9uB3hb4jyzeE4MTtA03VR4CTV1owhkL31ZtvkYvTYcSF919dU68aSX6+o983r+aa/WMgvSjG0MbxjrYFLwN8avsGAfktPsP55TBA3To0uOUduPJh4DnWVJgZp7Fo41dqmVMm0I27EoHWNL52X7n+WOiNJf4ZfmwQczKZIsh7i8KaDCHvgLc/q45OhQykk5ZUqCRlZK1DnL438Xl7giovCZUmhADuzho8XfvXHr0GPHcw9chZ2YdpRyVkQUmi25zzqxJip4HJQYqlUzfxZeQM1Q9F0X2h34+Lip4IiU4K/S7MyszCOKEWyUEvJ/Ku3eLDTwNrFbyFeBN0wkRYSCgeajJy5dK2T1F7pj5FlBP/vZhK5iz0VeiiyxeTuwsCDDZXj/32UiYydpF2uhs9/+Xj2Fg4wXn32uvvqDn+iQm91UT336k/W85z9Xz372s/SABzxA97rXvWTGB6wZ/Tvrv/r1r3XRr3/DS9Wv66e/uJDD9WH5VxL+F4wj+OkjqVNSH1k9TKSEjuqJPyRsFwH/6N413XDiTwdsr8St8z4gKv7AM1NiuS8+6GcGdfi0Zffv2t/8JjfRPe5+d92WlwBvf+s79KXPf1G3OGy7PvDq03S/e91NEaGMbY2vw64derRfO+fZzr3Mj/+WG0zVY7usis2QN+mGretGI+Zi4ym+kJPsFzUwCVu38NOvOUBEqEbeFp+1zXJOSsDQrJxyuXedE+3iYlyDD0QkDcm/puP1sWN3lecApGlqfGmGDdmA+DIvo5KPrAPTqqpaGRkHBc8kDh23HfIaZ1/0nSSQ9dAbkA/c5/Hm0/f2I9fCEuIak2fcX0Pb/K+yJrGPjVhfWXde79sfPZ8Zb0eMG9743Q4KPr0COU3DMppHF/PsMREh4x6QIyNSkX+VvGPafgliOn7R4DbLYXsY1xBbeB24wOZ+Mn+tKKUsBTjwwTFyQ1kpZ9YcY/LrsozH/FkGr//K+oqYsQ9Yf/LVSyNynmlZTsOPsWMLTqGXIbIPmS/Nj4vhjM91oNsMDx3+lRK6Fg3ommHk+A7svQwzLr7iZzDSHxHFlyKAV6j4P/cRUXzRchp/kRvdrLBPcTF/pmOdrGKbMTy6zbzaFraDx0AYveIvrPs69LKeqyAtwztmnTPWYS1vWA77TJEDDD28UgXPESHTFbxGWE4p5VR4NQ8L7IusJ9PPKSFPK/uK8Qe5LOdc4sM+4PznPaD9cTBoSrtzeWKc/h9XlJaIUEQqOvPeyvtEH5KZXqKvJib9rfFp9qrT01Py/RS1+3wQY9wVeTEk4mlKJS+gjNJP3NYUw7j23N1wGJRTLvQQUhETu1iPlneF/OvS1I2qutaAucL8uDTEY64y64Ba0+RPf+Nzmj2vc3JVN8qOW3hRqMhuusVG2Mm0YFE5RfEfyxcRwLEmS0kRDAIgFOSCXkPerr/9M0k75jfova86TS1rbbpB0xcbeE7twVtDs8p1mbtS5CJ/j88KR0UNVD1FuuOtb6XPvP1cvefVr9PTH/dc/c1DnqIH/PnjdKMj7q773+tP9Zmvfr18c/yVzCFHn/0GPYsD8Kcef5qezHzy1BPO0BOOOVl/96IT5G+MP/J5L9XDn3u0HnvUiXomh+QvfOU5Ovm8d+g17ztf7/jEZ/RhDoY/zz77gh//WD+6/BJdsTqv8fZa2+9yY93l7+6hv335Y3Xc+cfpzH87XWd/gQPxL71Sr/3yq3TOV16j13/ltXoDxfXrvvgqnf3J03XK+S/TMee9SM8+6+l67EserQc+/v76oz+7s25/j9vpdn9yW93qzrfQzW5zEw7LD9fWQ7ZobuNM0UNOSYmC0tBqoL7gFv2R23goH9vBxXay/ddjaDQaovOx7OclBskbPTFkmGXOJ0bEpxXb0ZZyUt3Uyjljz1r2x4yflJozg5yyckq6/hm4xLNLBq7HUM475mFALrfPHXLkduS8n05499F64Vueq5nDZvTzX12oz3z6s/rERz6lr375a7rqiivlg1P7wjznE7t37tQvLvyFLr30Uv33D3+on/3sp/r1r36tfawNKngYDBr58u+M9/jOCmuL/fv268D+A5zFXKt9HAz7xecyB3/OUYHWavx6TI5bIDe7z2vbA5ylOK+wbSn5OJDF8eBY8NlLhlaKpAGxU+Gf9tFZ1vWOv/Wf/jP+Jegk/L5OtZJTKHpIMJgjy/Odx1m+QTOlmlicJu4r9HXQ1i2aIe5YmNjLi408x1pO2yqnhF4m9rN+rWe3m09IcLjd0U8ORa5V52DKQslzjEGolJNsY9O3TVrgrANY1b4D+8m/w2Jv91mORXRjG0yeV3XllVeW/OD9UMb+A2yac1YH8RFrAMuyYcNG+QB9FT/yGdMK/nbdrp2a51B5DA+/uOhX+uFPfiKxN+jxsRb/Kzon73vu83NHnHfjDl4a1mytzGNKIf8G+OYtW2X9j5n3B5w1bdq8WWU9Ick8OIcPmXuC55ySMsIZVtQtPC2iD4JF7revt9Bt0cMqY/bhJ/6y65D51naam50ruXeanNiQI/07/b73i4sEBuOgKjAb2CPaD+q6Uo9MI+bfDM+2cwuvK/jE6nCFOWYZv9yvlvm750XEAD9q6ga7T7N2mlXCv2wjr/9H8FaRd4fAroJvI+d/9sUOH7f/JvoWlxa0d99epZS1mRdNS5y9RE6anplVRCr4htimw6OsqyH51nKTMSR0UhM7GRvKFzYx/c28UBk0A9Yiy7KveO2xgi9ZbyN0JYXMl7gcMz6rPfzQw3TIwYdAd0bXXLNDl19xhfZy4L6HMjMzJZ+FzqLHjbwQ0w18pRuY/u+ZfC8ba0wAOXBaDNYRaD1B6uQYOGWDM3vi98J9ic2Yg3nEolE4iWGcPOzIYwLG4zomlq1bt2qMY5t5L1q8mFglUMqGH0eKSBrgTC52FAfKIbx5cVBAWgdIMCllmZ4dOHPvYIbkZOLnMHQ/AehvM5q/nTt36Q63v738ltUy5MyiYce1vESYxdE3y4tBO7bxR0rlwNqLst7BQVA5iDOOPcbhE/11XRfntOPW8OnFd4tcOSdlku9+EpRl3UKCmZvbIPPoYFgl+BzEGwk+ty/w5tb0xiSpnGs1zUDXXnutfGi9jwnHAbaATgdsFmoSVEvSWyF4S+CiCB9sGnekrEBnpmmdRYQStrEdUkqKSARfRZ7slWm3XANorRLMLH14STEsCd/3ibHBmAa75uSxgQl6TUO/w2a2o22b6JOvkDw5jsFVI3tEQCMhc69IoevhBGBQNLlSTtwE/ZWsM9vf/Ot/XT1P64VbPutPrjueWxJfiqwxi8Ex/HXoZYSvtbSXGhsCBj+kLfTcw4dhVvHR1h3wlOCTYUqRZJvmvKZP+ozDB64j/L78VAtO1tOeEvzDgCUy38YJauWUlSgRIfuJyhWKlKQIGc42ax1L8ObnoKsHbwv/Ts6mN8afIoIx1navqmYyEBdNPbxwx4ieyiOpaJei2AoxVTYktBUI/liOsb/tzoqgIz4ALeMLL/BhumNo9ihiCJwP4ffhx44x23cvCyT/3JJjaT/xt2v3Lvn3xbzgsSzGn9Gb8Vn+irjxvfGtF5UrlJnwi1TQqusG32sLLzzSbHmQt6r0R3/0R3rqU5+iE098uU499VSdygH8i19ytJ71j8/V/R/I4fXGbfry136gl512ro467tV60UvP1ouOfYVefOzZpRxzwqt1winn6Ly3n6/vff9n2s+hUYdyUId8JWxiFft+hUn7yqt26Cc/u1hf/Pdv6qQz36iXnvAaXXrFLt3nPvfUzy76mQz/wY9/UB/77L/oz+9wtc4/dVp/epc5zc7OKeVc4tf3WzbaVr1e9sKXlc1YhSym02E31zlhcEkvf/HLlTdM6x0XfUHPvOD1+tPPHatrh7v1F3dt9a8nS3/35yr2vOnhWVtnd+s1b36Vbn+bO+rVv/iYWnBZXx22c/FC9btXX6hHfvMsvfaqz+pvHvF3etfr38Mm5m+V8G/IXb8IdF7osLXHrdcYAFrdWunVEkMeY9vRqJySEsx35CC3RSRl2xEmwoAKRYT4wydUYf+GPOkyTf5qmlrOqRldiMv+4kWJa+demiDTUyTHgXNNi2zlntq6h5RyysRVo0gTGimi0MspyTDGE/zZsmkL9t6vj370o2Uh24OjZR6LSChVyuSqfSx2AL3+ExFSKSqX834HUctrnZVG/sAlfycf06/AlXMqc1ZKWc94/DP13Kc8X5/Ej44++/UK/rMcog7om4SZiAgZf0gK+K/Rje/FlXhOOSsi0Ekv22qJhZ/bPV95jrHe3G4c5pFh5MFWX/n29/Tis87R/Z7yPD382cfoXR/9vO5253vpxc86Su89932U9+oNZ7xBf3znP9Yf3eGPFF3omquuVpMTL9UXlVIocIiOxSbkFRHFJj1tY/xi6NwFset279a3vvNtLbJJuvCXv9SpZ5ymQ25yUz3v1FfrimuuLeMUUkSUfLTEXOY5z7w2nl/sP5Ji7T/rdJ6/JgAAEABJREFUyPh7fLPEaEiQ5I/KeI/13L/AZsJz1xhfHJMzjW+MfX3vDYP10THK/AraKSVkShow53mON3wHfMtYF+c+4/Nhvf1xhbWIa5fOcQaujC3Mk3F6LE3FJqCX542EzuwjjkPjNEzCLzymw4cqbGvahi9w5BvX5tn0W3RqGMeXZY4I8GIFxo7Y+BinuHJKMi/cIlqIP8AlqqA9qapq1ZSINPEb+Pc8lHOllLIYUfgGrcRTaUO2lry4wsJ8kU2N58ZFNvDLPLfoyc+GFTxlYCOSEnwIZBET237/p7/Q6971QT352NP0/DPP0ZX7FnSrO95ef/+kx+msV56uY156lO76x3fVFjampnHBN77OS93dikhlLbV7z25953vf0z5e7C6xTmr7UCAHbKnlj4ugZX2KC7asJu7ghfZEsY46YC1bi+/azh6DIq73IwaUJtvM7RGhOleq4ANC6DIo0hGHHa67/8nd9RsO/o875nhNh3Ta85+uV730BSqya3J1MGL72m9X1g4lJzz6rwtwVBHQQR7booIerSWmPH6iUxW7tPik8dsvWmLNeN3WY0dQqIzHl1Ke2DfSOl7sG0k5JSVK0B4xgWmJpxY+3W66xuX7aTZRTd0ogDM9899Bx/TMl8uAAwrTbPHPDt7c1qNgl4CO8ayXCr68Ru6gZ76dF53jjT+lrBUODheXFuW8ZT4OcEjinDAGt9BvRMhyiSvBv/HVdaVMHMX1z7XcXtWTukeuiFBEKCXiQMKsKJw6YtLumC2H69BfIe4sn9ssQ5EH2M4y4VGT516r5ACPCeg6Pp1z7bfm3TFq+CF+WihBxzgNC6ry8Z+R15jookOnlnuJmFoihzvXRIRB1EG33FCPsXdf/LeXxw5Z67t2/zruiORHxnVFTvNrvvwCzC+0l8ixkzET/NfDmw90Zd25Lecs29Y6M++u3ZbgK2fTCPm/nDJ7KrIpgpqW1i7jsf5gQgBSAaC1CxyiBI8RIfsWt2hXNIcSON1nG3ToxniNK4K+SKrxoylePDbMEW5nkHwZfoUYWyEv+YAngK2IKcPV+EPKSRlfSSnJOFtygO8jQq4H4JzjcMVlI4cH/kLUpk2b5f8PxJYtW8pe0LXbjK+CD+POOculxf+H7HO8LlhmzrMfiMtrGs8dplmEpE3QrPHdpm7UYdtuTf+GsUwRoShwkttcImjhU3JTqaPkCGuWR1D7bjLIOHy3Xjze9xGG9N3/lIhQxKS41bpw/Zurk37ym17fvbDTv39/qE9/Y6gPfHGoN3+804nvDB31Fuklbwq9+E2VfnrZrN7w8qPlNVzKWeu68RfmPK/VdV10bBshbuE1Uihjj4iQaCl6wN7m3Tnwpjc6Uo+6/1/qCY98mP7h4X+ln/76t/oKh7Lnf+Ur+srPfqyL9u7Q4py0+daH6Mi73Vy3/NNb63YPupPu9uh76AHPfKAefcJj9Oxz/1En/uvLyuH46zkcf90XX6lzORw/74I36M3/cY7e9NVzdO6XX6PXff6VOv3DJ+u55zxbTzn5iXroMx+sez/inrrJ7W6s6bkppZQnOoLTiFBQTz49fUFJpURM6gRMTkkRIWZp/L/Dji11X+oW33M8OxadEyd+s6rr25wbyHu2m2EN5zh2bSuHpIgohT/y5RxsPNaf2xL0U84yL9atx3bkD8PmtMYndUa2qtjBPT2WYH/FuEyxPeu6Uo2f+tmwCEHMt2rJRylF8X3Xgewbt8zpGWc8Wce98yV69mufrr988p/qRnc+Qr+68tf63Oc/ry996Sv6+te+qWuv2amU4C0lHXLIodq2bXv5gqP59292X3LJJfLh6kE+C+Jw0jpyqeBl48YN2kw8ZvizvsTlekj+9mGm43aWOO6JqZaYdCwuLCxocXGZ9euKrmItey3nO273/NOhE/NuORP8pJw5vF7GTr38syzOg2NyY+YMxt98HjA/zw5mJOzTs8ZUK42GY3y/lv9Hpbs5T2Ibjd6TenCb7w6/tk836DHlzMumQdHf6spQzheDeiCP8eHtRs5/tnE2ZJn8pdKkkF/s55Tl3NTUxBK2t/790iIiONSdKvuYEXNCkQG7DJyfBrWMp4d+i885/2faPbcPOFR3HrVfREryoW4C1xRzuvumeeFgWM9NFTTrqsY3Qh1rr5Ygtv78PzF1bvN+4zvf+76++o1v6oc//oku+tWvtJMD2UXyoM+pVlmjrsKb9dChy2aqkfP+gPOxLZu3sLTqNEafK9hwdbQq4zRsDV1xWSbPXz10x8gxIs+OwGn+WmzgceVMAw6neMnhknLSiDjyOt0/32OYVeZt+4jxCFzOpZYrp6QGXmZ4SboV39qA/3hfOjc7i6+PZZ4nthwr5yzfT/o3aJYXKXOzc5qbmdWmDRvUsI8wLvuO9eszTMOMoG156ropOIRdHdP2i5SzPGdlfOsA5xAHbd+mg7YdVPTi870K3fuQO9dZua7UMFd5HOLKV88NZlFCZj+P8XvLOMMazi8aLr/8Mg7J92gHB+ZLrLFm0FFKWUJu52CPX1xYlF9STPOy6NCDDy7rsDExvsKaaIi+vYawXIdy1rpt67biv+2ok21hmjdkSTck8d837bEDg0CqCNwhi8oxAWBHaklwHU4cONI+3kLOz++TA6rF+H4TuUIwLWDUhJFbxpQFa0gea6efn58nKbKhzyQqEkQCzt9C99gGJ+6Mn2C1fHXTQCXkt1dDFlgOIieLiJDfUnXgnyMIDrBBc/Bu27ZNGWeeIYAcuBWBfMc73EEXX3yRDjpoGwdfs/JvwDtRz87OkARXy9tTJyYH1ioLuQE8NHWj2RmCEP5a5HJyH1N3PK/CxwrFemjRUccBToc+pnB662mKQ+kByWyVwLPuLMcUh00e1zLem8kdTAR2av8TkbqpNUVgtOAQcuWcCStphfFDJiEXB90I+uahJfGEUkkOY/TEkCJX4YVnJ42O2TqlTJwlEtxI5q+lsaPIF7Q6eOmAdyAmbODmoHbbGL12wASNfk7cWPc8KsDrBGfZevBl+HWbFPDdl+SRGAAL8uW3dRGhiPCjAJJ1JvAPSc5jXmCYhhOHAWh29f+q9MjgBOR6HYfp2hdst34N2Qj/Xe+3X0dK4I+il9LOUweuIQlnhM69GbK+pTC7msA4XUkdODvk9tO6Tq37MfYRcptug/2NB1D5KotyHpJ1UIpbBW5j0QQnbyfNewsfHTHQUqxnx40nnIgouo2Y6DHMmweAKiKKrUXdYtNAvhYeW/smtcGsi67toRUUWvo0GaOAD+sDX8G3VpF/hQlsgTjex9vXA9QHVpa0gq1WmST9rS37sIs3j57ohkyKE5674m+2qfXwu8X0I0IjfCux8LPfWFatXX7OqYIXqdyTdyyHZTeI27ZyUHPzW9xCD37Qg/WUJz9Fxx17rE4//XQdd/wJevFLjtJznvM8PfOZz9bTnv5MPe7xT9Cf/8UDtDwMve9fPs2h+7k66fRz9Za3fVDnf+jTOudN79HpZ5+nY172Gh3z8tfq7Ne9S29/z8f0b1/4hv7w1rcD30v0whc+X3/3d3+rlpcTO3nLf6ub3UqevB9xbziyLExUY+Qx07aT4/4uf9ioH+3U2eeeLfs4f6h65ZTJN0NZJx028mHwn97zz3TehZ/Rd3dfpMc/OPTPJ1Z6xsMYgXmgwIdxxNc/Przl8PJS3etu99R4utLXr/05fZPPMFo967/O06mXfFR3uMtddd6r36rnPvV5mian1EzaEygpIuSXoo5b89Bia9vEdoNikctywGyBbZGtxxflC1nt9/5XCBEh8Rlhc99UdS2Pd9t6HsnYtyqlknOXaa4SW8scNgxHo4kOiJeemPD4iCikU07Ka3Zv0avjxXm5YR6ocqYvKyI0Aod1PU2udW6dJvfOkvN9HxHk7jmZ5m1vdzu5fYwsm7ds0ggeIqWyyPALIxgvcOahhR/j9fyVoSU46rGT2y2LeXXxmEhR+Ihw7ZZJaZpawe19734fnXr0abr06t362xe8lFy+qmzZwGv5UspArX2Mg9uOOKVC/b0SPCa3g8w8GGmLPsybeUiMd44zvwzwMHm+edKxJ+tN//wJ9gbTOvZ5x+sd57xLHzjvgzr56FP00Ac8VFs3b5XlD/B60OGHHK7nPOm5+u1vLtP2bQdrgJ7Hq0sK2x3b5EjKKYjpsXKuFNBNiRiNLEVAJ7Sfud7fghgxF77sxBO05dBDdPIb367/vvCiCWuMt++M0G9HTnNeqsmPxcXB4flhiH2KX9BvPSS3uyQY5WP7USlBf9AMlKnFNYZmws+ct72QXWHR6Nq4zM8Y+43AjSlhNxiXNM1cbN8xc/bNidqNPTQmJlLOZa3SoYMxPFvHXksM8fdQqHzgTVwd+H3bgyTBq2UyvG3kRbY3Mft5YelFrA8WW/gFAyOZJ7Fn4i5HUmu50XdKSfYPw7TQ7gv+UMSkcCPDMMzsK9GuEOKFxoZNPKy1FRj+gFaG6bjpJK2ydlmhuDZf+znwXGCjar2N4WNIbAGqlDO8UKjrppHjKXNv+tb75772nzrp9W/VM17+Cr3ynR/QL3m58g9PeZIe/6TH65ijX8Jh9aE6ePshuvLKq9mEf1Ff+PKX2aT9ty741jd1xZVX6mI2az2cI4SG6KLPSSMI2xeEHlA/vcGtdZJULubIhIypPLbytys7dN9TQjQyvsXeEdxLjEdibq0bnBqddaoYHOTznHpGtDSP2YCssDkO/cHNb6oxa8BLOGA/+cST9blPfkpPeNgD9aaTX6rb3vLmYAwF9KVJvlr3D+sG0rLd9TtX+J4/zk/OYdwqIop/mbsV5laDuC/Bl2VZZs3d4YdSKOXExq4p8MZtv3UerMm5of+5DJ/Au26f5LEJHmEquDe8cTtO7KPmd320/XXMnG/8EVGa7Xtu7/Apr83tKx6HgLLtzW+AF/QF3i+YFheXyrpihRj0WPtThxFbfMrzxhi7FGBoOOYDeXOVVNW5yFfXVYnPitr8JfpTyso5o4NaFXGeU+I5KRlHSLAAS3AGIx3xkujX2tXRZnlNt4MPAGV5PCYiKSKU8qSOiPKsULkihVw8Z43QDY4kRchX8Vlu3E+lBE04KHrJKcNbkgwKvHXheGrRo7gK7Nq99W2eaFbExFbWu9snfLdyjh+TMxCl8N5bDg+g2PeGrGvd73GWrQPQ+a6n5gNee5kY20/ue13Pr2GlkC/f+65H0CH7Dtuv8AxfBjE+w7kYr+twBzcR3KEvyxbUNMn3kFKPrBGTfrcbT13Xyszxfs45y23m38UyeO04xlcsn/sNHwmdFnrgYmBEaDBoit8UGA4qPM/X4O3wN0BkGYQ8xunnFj3ab12Ms2JMBbz9yvymlAVag1JHkSHRYP5SThM+wWEduT0i5GvyVwr+M96cK/lK4PPYntzkYj7KMwq0bgwDUkWEcs7KKZWicoXooAgRgAbGY43D+rGuEA27dqDoS+22Hv9wLnDpoePaehiy7vHYAQGO6kMAABAASURBVPOuZT6UvPyxb0zrLZ+a1ts+M9AHvjytz39/i35y+Y1Uzf6JHvmQJ+jMo0/Sm047Wx9581v09fPfq7vf+Q6wFFr/L8FvSrnYwHInnl3XjWOVNQL0IwIB/vensz5g3jq035m/6UEt2+45r3qmzv7kGTr1/JfrhHceoxe/4Xl61hlP0xOPf5we86K/1V8/62F6wOPup3s+5B663d1voyNufrjmNs8hfy/LW+NbLr6PmMSUqft5lVzb44/runC+sM6cp4bsbewfhgUZ8wpzAnNS8UPmQ+99XTzfuDbPLr7v0bmlrGvbfcJHBx23WSfWd134Ir9hZz+71MBXfsZfLLvPM2rg3JZTkvWDBOi7cMUf/MB/rdffaTWPPW2otPiKx5ku4hd/iojiy/rdC+b4yGgiwpUiosBFhHxZhh5bFVyatAW1i6i3HbZV98IOj33J3+qFb3iOXvTm5+oppz1ed33YH2nHwrW64Dvf1Oe+9CV94fNf0g++99+6bsd1muOsxgev9kPPC9bhCvOt+a+IxwHrjI0bNsp0QyLvN/K/vLd+VshLho1IpX2Ktb+UNGA9aB4B18Li4vW/kpDwTcNapxk9u9/zkG3ue89BeziL8hivg/yrB6PlofziPQnNdyrnFMF9Uzfyvm/b1u3yt7RZhpTngof+yof08J+xpfnP5rFiDAAjDuk9p4+IQc+zxrWwwBqbvg0c+O5jfegDd8f1CBntl6Zpf/W6YcOGuSLj+qFuwtaO6wZd+eDU8tXQ9hi64EbMReyxyKH+4pd1HdAKHMSHuZbX/2rdB7I9fmp6q56z8ffMHOvfth/TftW11+q73/uBdu7dp22HHsbaTPJPT46R7do9e/TTX/xCF3KuNs/6cQXZVlgfLxFjZsBrX88jljfnpJxS+eKT7SwAuuJXmdtgjhuXQ2getJvDe9vC9yvE5O69ezh3GKoiT69C44orrtABDqptu7xmU9BJ/PG8Zx163kr48AC/2MgL1W2cCTaDhvVdI+vK8jrW7XtCJxGhBH+2xQz7yA1zs7wY4qxweoYxtaqaAq2ck4xnlnPDBLx17i8Nb9t6kPyC9jB05J+tcR9oFYFszM8RISmVYpsdceQRKmegHIg7F3nt3TNnmbZ5swwZesucucwfmNf09EBNU6umVNgnpdBg0GjAszD4zOy0th+8XfaPGx15eHlZY3tWOTEHjtWja/vL3r17OQM9SIcddqgq/PSKSy9n3/dbXcVavG4abWFvODU1w/iNum7nzvIt9w4/8ItomL9BP+kGpf57Jm6DTuFsdrwGZ0s4zAzPqwSTnTRSFOPa+GMWIBFBIp3FMaZonyKARjzPKaVE4LeyQzlYWgJ665bN5Q3nSsE1FLsd4LLssA4GJwg7mwPTPy+zyEawgodNmzeDe1qH8EZmleTQ4CA7d10HzVne+k1rleB0YqpxyDGJZsPcBvmfRChSCTInmgHBVOHIqyQ1J50pFh8DivmbmZklRnrm2skCxryUQ3bkm+EN4NzsnBz0A+g68U6xaa95e+cDQG+kp8Dtg8jlpWU5YezatZuAGJTNrV84TDE5zMKTf67GurUj55SBXSzO39RNSTpQL4didvJlJiIvBqRARvhjvm3hMlKlFFktm7IlDjvMa0tQWWc9k7+A8TjzPWaxIIJSEZJCEaEkamzYM55b+WrZrARthg0aOvBkdDUGZh23kwNdRSbz35EkBJzpQdJd/6uYjlH+bmNig2U6AWHj99vWHv46+P9duP839/ZFIU9EFLt5jHGt197oIGxhrYOGYU3H/tHiI9Zfx+vmSIkhweFRp5xTSW65qtQhW0vC6Sg9ED2YerehK4/vwTnuxvRAnzb3l0mVFwg9cDK8xwIXETz2SijEuDrk7eiT+2gzrZTgg+JD6MCPR8TL0spy4au8VDA+CgTBxV/G8pH5t29GTPgondynDD6IOX5qErThWvgUrFj2Fvo9fHiiGrkd2N6djHXdQWvEZtP9jt8hE6p1tzJc0SIHp7vn9zAZ7yE579KePbs1v28vk+EB+ha1tLxIvaAFDuz9tt2Th2PeE/EBFkX2T3973htKx+4YPVpnnmzssx38+F9LdPiY7Wy6fvbvm5m+32Sb1Y0b57R9+0E65NBDdMSNjtCNb3Lj8ru/97z7n+gpT3qiTjn5JL3khS/Q7e/wR7rksh36wY8u1s5dB3SzW/yhHvPYv9fJ9J966ik644zTOLg/TQ9/+MPlCcl5oW4GTGTb9Nb3v1W3uMktND01q4XlkcnK+vaklbBXYL9EyTnrr+4R+sWvf0HeGysi5H7bw/xbjt4G66VnPfFZOuzQw/X3fxm6/52XNVzZrxGTs/2hwEiMTzpkS+iILQv6+Oc+oQff7690xoUf0qgb6WU/+Wc97IIzpEM36M2veqvOOP5MHQ4+52StXcZjcuY1pYxv55ILM7yajn3BC6IxfhYRCo/zAOoev+jx4d4+Qpt9qMQ/9xk57UuWyeNbciRDJh/6e8ZOHgTOgFSvjjbTc+mAEVe/VjdNUw7FzbvbUqSJfonBqq4K387ZHuuc5hoVKmKC22P6NT79TwZx2/IS1QsY2/HBD3xQWTiFQvbBvfvm5cs4jMty2TYtuc6+6tgH1GgMBu9EArymlHgOCh8q04UF+QDP88o0Od65+GY3vpne9qq3SWlKD3jK81hoLhQdGMa+4OJxNGqMn/s50bBebC/jdm3dWAb3eS42jqKfupYYYxuc9U/v0uJqp3969Vt11vGv0F/c+y/xhSOK3nqkCEHB/ANvu1lu47/PPe6rxz3iH/Txj3xct7/1bXQf/6QHNs+M6carWmWOZojZpAUsPNh2vMMja/ZynkrY6MJf/Fw//enPdPRLj9FNbnkrve495+snF/+62BDSsMlYdNcSy3v3zss4aFSLvsfkYfOUUlYCJiJpUof837r808yvGb8zjg5bWw/F97iPCNYGU0Ve97uYhkvrfvBm+IwU8JQ1GEyptAu9UOR+cFsnq8yXI/zZ/rZSDqWH6GEVXlv1+PAYGcyTeTGfNf5p/w/wOGdF+E5yW0tcuY0urYKr+Bkx7pxq3frZcvXo3Hq0XClnuZbtBV8ei/IVAV6KZaKSIgGHDZCvxYfMt/PokHzdwucqdLwOOcD6wBs6H/qP4d3jnetH6N2+0UeAPmT9pJw1ZT1DN8AfEbKNdu2Zl39v/WknnKGnnHC63vtvX9IODlf/7kn/oL9/0t/rD297K933z+5Ljr2Drrp6h6pmSr+46CL96je/1R7svYo+O/B5/TVgHdny0neInlPOhS5kiu2cT3uFgvYAXgldKFkVCgk+e5l/xFNPQ6+e525S3AhUwsaAGrhU2c/oyDEq6mBcoIeeuWyW9dvd7nJnzU0NtG3LZl1zxVX68he+pEE/1gdfd7r+9kF/qRq/SfDhcT0Ye+ziPO18Mca+3oDVzNVuL0QBCviom5o124xSSpqamtI0cjt+7XuOa3FZFtuuBY9tZ7v3+ILxmG7OSabrYl8xvOlGBFoJGT6jK3H18OXSIqNxGb4mR9RVPdEt9YRuAC0Ve8NbeQjopExsVNBLBa9xGT9oy8vJyriaemKLEG2TmFhlLe0Yzikpowfji4g1mrm0uT3DZ11VJQ8nbOLnnCtdXzM282wecwJXKVnOdaWsP1NDXo5F89fi+/alFfYEEROd9OhgvNZu/IEeEyU8NkkpZ2Vouc/0KmLYdaZOwCXDKeSP1q4xucq6FY0NuvBYw4nLaxbnnB5/DGRze7mHH8NZh7adi3Vl/zHPzhEMJ8ZajfDHyfNkjRjQafGLFjksp8c5h1jfQ2DH9AGiiJDpmY7r9YIbFh31+JPzjfG4GJdxe3znOIC5Dpie2naKcK9wwV40UVz3+ETBSHv5SEENAB/6iEF0DrAbCz8pW8eJtXSjCtsGejH/lsN+aX03TbPWXxUYQVtczpmT/KSCOyJKHHrMNLFk25lfmoGWQlJEgKOScUcE+hzJV0ueEwARIT5uovTlvufudz/ujwj15BL7inUaADjfT+K8KjQAYbx7JOtb2F0BoGuQur9Hp+txaLlH5LsWm/nAtsWmgJWxdd2U2rnP4xJ6sr7s84ZrGWObufRWNgN76PjZFCNCOSdKptWcACDJ/PO34I5IigillPWhc1+t//zwB/Qtyrc/8n7q9+mr//x2ffqtb9A/nXaCnva3f6273fF2vFy8mQ7ZtpUxSZKFi+Knpi0u8xnhdhUbdejMpUW2Zb8wtD8A11E7Njv6I9Ct2aMW3BoHIGqqStddsVOWz/N6SkkRoXAnxe3rpQPfeodp+dk+5dp69r1t7j7fu5ikx3foz8/ee7jfZXFpSQuLC3IMG4fhYEQRocAWEdQU85R4LnW2vuExuc5K1AmYIlOIsSqXcfX4QQ/d0rD2Z/15vS72BkfpNh5KBLhpM+4IkGqiu4n+Q+symu46jPFdf49+5VKE5851IcAfo6PyJyJkHMZr+deLdWOfTDlp/bL+3O/84/g0+oDH2U2zOuJWR+i+j7qXXnDOP+pl7zlGJ7z3aD3oWQ9Q3iRddNnF+ujHP6aP/utH9MVPf0GXXvQbbZ3dpM2cqWyYmWXtPwWqlv3iAXX9UInT7FnmZudJ/6tqWRf1QMusaXLVKOHHPXo9wNmQz27Mp8+nfOjoYh/q8RO3C71ZV87ZBzjY9pmSuJwTx6xLHJebNm8hDw1keMfd5o2bNWBPEhGa5ezHh5VW2Zhc4nEtc8FodYRSQcTHub/Dv1sWxqZtHJn5xd+anmXeN64Bcd4zfue1O3Rg/wF5/We9+8DWB/gN9Lw3NtIZ1mBNVcm/Cb7EoSyLVWV4aeG3ykkVOq+dU2EquHexvcxHKs/2lV4dOhhxSL14YFGWzTS9fwp04n2OD6NnOVxumlpeI245aKtWyVMLxASJTqJ917792gO/s5u26PKrruZAfL8OcMY1mJpij7+sEflpmTOKa5Frv+3BWD8bv3Px1i1boJ21SIxZFvuN/ahiDh1Cy1/U2XHdtTL/5rfHExyf4hoyz63Av/f6cxs2KKrEvm6/9vl37tGHw8q4IoWm0JnnhyKTv3jFc4ePCFnNa65q1NjL5ykrK0MtI4NtX2Mnjyt6i6QNvAAZYAvPM7PYTlx13ajmnLAaNDKuMfNm1dSq6ko+YM8pyWsbz1tNaRuIJq1yJtm2I9JJV2A7cqPh6qpWTkkbN27SDLxaNv8UZ8avR6NVHbx9u/yTMPa7uqo4IkUrtiXnSkv4wxidi2uKfcwMcs6CowLn/v370B6w9GH8IqNtfYub3wJ8m3X1VdfoN7/+rYSv+ueabAv7wywyzxMbXrMvs47yC5crr7pKGdpGdUOW/8k+NyQXvy/aJGUnsj28VbJRHTDeqFUExwxvdTLO6c1DzpkEVcvGsnl9SB4RssMcILBW2KgPcE47i8uYRLGfoF1g87eBt5ebSXCOhaZp5P9JhANtdXWFw5DVMvGZxlaCn7xb/vn4vkvJAAAQAElEQVTMKviuIdibppIPt03Ph+VLBI24/MZryEZTBJe/ORURbHamdd11vFEloThpLnLI56A+5JCDFREExCQp+Zs5I28acOKI0KBuCP6xhmyQnay8cXFCc+mJcH+j121DkoH/KYnvze8ch+kOAMMY1s68ZesWgq1HrhUCfYn7TjX4YUAVOsw49JggzKnS9oO2qycQzKMP290+PRjIC2wngxGTjfs2bd4kB5HbYEdOGKZpHB0bWR84LS+tyleF3XoCNUhIQ5KbkM903WfdBjeptFUyrhZYKWR7RIQiKOIKyTJGhJyIOoBbJp0OfuktcDQp8QAIf3EkbswjD+XTMRnRJPPidv/LCHd4nOv/tyUUKswysINfy2f5zRNU/wcNDx2J0ZOQ+8hEkz4Pj8CvOEABJnJShvMx8ozxoRZ7BM8pJbkIeimSIkK2l/XvpCsFbHSUnrvAZ1oZrkMnPUW+ek36Gbv26EoRHksfOgGzWiZi0+3gtyNWCr8Fkj/ggEph37EWKRTwxmhkGOEfq4WG6XpcyvTHpBQboSfDuq+MC6liUugIwJQnMhqvdQi1gsv3HeOWiYFV/NzfOPQ3EMfoaJUJcJEF9QLxtN+FmN7LpLyLN9Pz+w5o7/x+zc8fYIJd1gH6HfOOhRVweXE7KcvAzGsXb8l3795dYnoX9d75vdq/wHgmDif93Rzi+yXWLmrH7wIT+ip4HHOl4NPm3XwLeXr0HhFKlIYFyfaDt+lhD32wTjj+WL3shON13HHH6kEPeqBuetObYoM0OTS0zvEj54FVJpsR+Jc5VPc3oy+8+MLybYYjj7ip3v6pmGzisIe4rLsIlElJKfTweyfyzRX64MfOt7pFj3LOpYyZKGti3Y3Oi09+zJP16W832G4s1EzOGyuwRQQ01uK8Av6Ex7e67IqLS2447PAj9LD/PEs75kY6/sUv0zte93bd+IgbyfFc7IUMrl1gT6CiMhfiPtBJkq8W/7aeOuR2b0qJ/uSuUmx38+TFQhGEh8646TVPFXr1mIb8LhC4LyKKnKIW17pNIoKmoEUsdroip+3mBtNJGRuAe4qDauetOSZ+4zOPoSjwfk7wuMoc4LHBYBfL6bookLaZ6dmSt664/HLt5O383OwG6l0cDA3l8ca9b/98iaMIRlJsn4KHe9MZ4duGtb08Z4n2CGAVigjxR8F/4urxNctg+gn71+jFc1JdVzrn1Nfrzre/qx72j0frez/5mSyPF3cFp8cH+ZTF0gYWke4bYxPTNy665IXZvvn5Et8Jus4PPXYwbxETvXz2P76p//zvC/XiZ7yYOWtQfHME/x12NS6XSI7vKDKbjvGahnE+9P4P1eMf+UT905vfpn/79Gd5oXQjTdWZeW9FPS+/DBMplKAXEcopiwdwhVpOO/tI2ndgQVewMHN8n/Cy43Xnu91Nr3n3+fr8Bd+WdWN+U84KiscuY8Mxuc4hFBEq/eBNOYPXrVJEMEdWrPXrch/y1ctzawaOxuIX5mvA/MhAA6AzsiQ68kPKWSln366VYFgoVxO8mXVMpt86NZ8dPmjdWUc99wEe+7oXsqYx4RNfLe01+pnwahywq7qpkbfTBC7kMVNsSDxXDgaNBqxzBvA6RW28dVVj27Ea2jrslXKWeRBX3TQFj3lT0MDH9+YzUiqyL7NWsi6HzFerrF2WyFtL6NY5eYX85VztF5kMVcqZUsljO3KkIlBZKOOv5tfPESHn8O/99EK98yOf0rNPPltPPv40Pe+sc/S9X/5af3DHO+oJT3+aXnz0i3SbO9xWmF9HHHkjHXbYEfr0pz+tn/z0p/rvn/wEHxxju4Eq9BE5cV9r06bNGuDrLXPHGD/3Afw0sbply1ZJST1/O4plRL3wmksbTXSHxiXOytPkD0Aes15UoPuJ/a1LBViRkY3OgFhMyNzT3qCHP77LXfTXj3i4/uZRj9If3OKW5Ztwr3zFa7Tzyiv10qc+Tm942VHKKWlyBRV4IWS/cO4pvsszHXI+qutaGTnNQgUt/5Ni29p2dy4wb6iW7l4V+s658tCSD4yzQxb7sRtzSqrxz5wSEoQy/NpXRsy/jttEe0pZ1mHiPtIExvfmy+u7Dh0b55i1bIcf95YdGmP0bn8Y0zZkfhkD15sKzEUgJ8XwFfKM6E85y/gj6JNk/N0aLs+/zo8J+u527KdIJQbMi4vA7bZBM1DKxpXk9gz/KEMVbQ20MgiiwAYx1REDLboZU3cy75bp6muv008v+pUu+K8f6COf/3e94b3n6+hXvF6PedHxetRzj9GjX3hseakT4uJPj4xj5I8IpUCX1DmZfpZ54FERAPLR/73cjlxuTjkVGySeW9ZkSxwkeO2TUpqMB8g6iwhsWylbNnD2tFtfEg/0Gd5lxFrFTTlnZXwh0YeQyjzbT2zrCOPC/7HZCLvzCM+T55RCOSV0V9GWSomAhhgNfIuPDxlj+1l+81qeoWt+huQJ287FPrDCIYnvV2l3fwK/wJdyRm/g5SMXDGZ4+0+LXi1zR0xCVREAUHrow0bx30lMZNV1VXK2bW3coSg8WxchXz22bskZIz9c32ed2IaGs24mtDzCRYoISpLp80eGiQjf0h6TZwX4crnv8Id1/sTl+wk0D8jmvy4RtPLxvcsQvZkH2yVlcBGba2KaRYNMRtPIZ/LMTYduErj4KGKCkGbuk4zL+nBrhQ843sy//TQlaEAn5Swp4H1iZ/MrrkihlFLBEQEGHM19hd5an8pFB5y5zzoy7X4tdv3MyAkUYC15oTcA9ETxvr1b05fbI0J8WEONKMMyZ3mMDx1dPKYHt/3NeSAi5D2kcbg2rHNFD40I4wrkysR3rxFrlSMO3q6ffutCfDrT1qllbeBi3dsnf7cY1wibOA/5voduRJS8X+ityeLx4mqJ2aDO6DMikCPEHzSjQkvc0TKxJTeA0C8uFAO/7ueBTz+B4Q4w/vKhPyJodx/wco8Lfdd/QhFJCdsYF5D0GJZq7bP+BCpFGF7UUvkTVIy1bofEdQ9N42mapuzF133Bsnf4nPvEFQr+/p+PCf2fMuHn/8Chkw77u+SUC0rfW+8uHXSs+zG6/t2RAc11fCkn3fE+t9Ozznqajv6nF+ql73yxHnvCo3XXh95FK1Or+uinP6EPf+Rj+vQnP6MffOcH2rnjOm2cmdMh27Zr6+bNxQd8cFjoMU/ZjwI9+DxmhTVOQHiW9cOmDVuB7eQc5nzhL2lFkjKHsssrS/Dea12GmekpbdgwI39hy18indu4URs2MZ6FzBBZRvjSmLJ77y5dceXlWva+dd8+9eS7GdZxge6nmlqBf2b27DO51gCZB9isYhfZYp8O2BGHpS0wZR7PWZbB/PuLKXXTKJBjwMt9n23ZntalZZrmwLRmLVgB4xwB6sJ/REiUqmHdQD22T1Nn1hH+Aul+Dkmtl4ikFl3BJnG6KucWrzd9uOx1ir/U0dSNeuxn3qwzn3V4/TgzM63l5aUyx6d6so6NCC2wxx/hC6vEXMP6bXbDXPnJvz3s9X/005/ou//1X/LPR/720kt0zdVX6+KLLtb83nnBuEzT7ubzQa9TdzCH79q9kwP6Ja2iqxpdWg85Jc2Bd2pqWhVtEaFAb5FDnm/sb669rvV+tB40ysDlupLzgGvr0udwhjGsv/jXtX358uoKOaZDhpyz6qpBL5UqZGzqgRK0d163UwucS45YM/vcxTaxPfZx/jDGjgeWFuR7z6XG7xc8e/fMKymUIpRT5k5lr5KhYXunSKWvQd9NU8s/f9Sh9xkO7w3fNI0GtPtfJizhZx3zdpVT+Qmkoj9g2+JLo4LfcWVaDeP80qRDHkjzMmZccp9tN8Ohu0s7aiU48m+xbz9oG2erC+yBd2p1dVn2y8MOP1yHHHLIZF5OdTl32Y/8ttFuzm8E787jPuPUDXylG4L+/1c0OyJ1RCBs2LBRKaVJ8OFAg2YgO6EPxX3YZWOPCEAfkjlo9+2bXwvwSlXKmuXAZH5+n/yGzA7qQHfgLxO8DgTLs8xCb5FD+SHBUFc1zjAs326HBXlR6zcvKcMDm8mckioWOgsc6nnjZjz+Vnumf4oENcAJxeXJ+1AcyRsdB4WTiPl0+0HbtmkLiXxMsrIz+aDXtd8gjQmqiFDOWZbNvHrcNpK/afl+lc1tAy0vIA3vxLZ/fl5O8H4eExwpZ5LruDiyuFqSuPmwXlOiD1mDdgedA8eJv6nrQrdlfIOemeu0yAHGoGo0y4Ry6KGHgHMkvyG0Hh10CX1EpGIfKVSR+LP5ryqS5jK6ykqZTRk2MmxTVUopFBHK8GFbMseURVELj16kj6nFZfgErGF4lHnfyEsE2yRocNLpSQb+TSnBrPUFWnDTKUO4VWWc+9zq0gEbEYpIxZdyrpRzUkoqz6bXrk0W9oGWZElO8VC5dnE7WUxlEAMjQrFeR0zwlBGS+XbxmIl9RmrBP6JY3gTtMTJ7QgjuPSEal21c+iA4Jgm22MUHzZ6IeybjBQ57W8YZJqWsCNPtwN0yOYxhLQrtNTZKFeizRWeAlmfTFPqQQr4igrvAbkx0NJhvKuQRuDrs1FM6jeHJPruu14oJxzyYl8zC3WNa5BP4WmCHY8vcah1e0OxRSAcv/fo9MhV6jClttPs5cmYJAae0Cx27zTitB0UqvLTWT8Gn4ourTFgrvM1dpnbc+235/IEDuubaa7Vz9x7t2be3lP207ecN7RL54AAb2H08z7NocLLfvQcY4srPLj6YMfxe8olj1njti+7bzxjbw20+wPfCwm/avbCRQgm+LW/G/z0piysjl9uLncPOJ/wwa4rJKkLywiWlrLv/yd2Qccyb/F26wx/eXj/8VRT7guL6T0Rgo4mOMngfes9eX/yPLwA3ol1K0K+Jb5cWP/LAFEkP4ZDz5jf5A73qXwcyTAUMamcMuADq0OuOPaGXvTNrdmYTE/NAZx5/ll747JfovFf9k/7i3n9RYHtsbPkYUj6+7/BN16UBpOUePq2D4t/kSh7xibbIury8yKJkify7Sr1CeyfDOSfXdYNukipkSzGRtUaXDTjMt2VxHRLjWgFC3ZWScmJxO6dZLyLxU8M4fxkXzGtSBN2VMnd4keQ4/f9x99/R1iVV2Td8zaq11j7pzqETHUCyogQBaVAkiMKDIkEkShAUQTI0krqbJkMTRJAgICKCCVABFZEgQZscJHduOt45nLT3XuH7XbXPafB537++MRw9xrvuXadqVc2aec6qVWufcxu3dQnKklude52DW+Ryf7uhR+s0ElghGhHaxpqVE3b7hV/Qlq3bJMb8dyFTzkq0/VtK/g9pTNc4e3TXgdN4zJfrCWuf/8Okuqrle/Njei5FjzA1oNOUEi1/BmQON0oJ6IzI4XOUs591tu555r31/Ne9VX/zsX+T5+S8OU9FR+Yjgcs6cW0k3ujZpxMy1ejaa5HXPtu1xy8G4vU7F16k8//8A/qNX/1N3fanb1d4zchpfJYrIgo9WEW307J+MgTqnQAAEABJREFUiMsx7DLmMI1b3fOu99TZzzpHP/zOD/XZz3xO9/jlu2uErabEcEfuiKHTQHx31jk4FUlD4AeI3NLvHHGYl2Of/sxndNFFF+m3fushuse976X3fPhj+vjnLlCGf8uVUxJTisxj1kDLMyLeOnKVx33YMy08gRu8pgkZs1joJyVNmecyYDPP98F7UzfKKRW8nuMyAc4TLWcHrg54FyyliJAPCPzwbz375dqUg6YePiAk26GpaxWdo0/3Gafxzfgck4fx8xTyP/tIRCilDB9Z9rHFhUU23k3BlcHRwKN/xdO2bIgbr/2LiwvFZubLOrDNBB7jc59z/IS12xtg87m6uiZvyo8vr8j6G6Mrj7t0+IN8MT/QRd00oEqKlCkJ3pIUfCKUsUeGpwDuuxdfpg/887/rvDe/S0996ev0e+e8Sq/Bp7528RW6ya1uqac965l65KMfrqc85Ul6wAN+Q6fc6BReJB7QlqWt1Pt18cWXaJX8vY7+9h84xEuDOU3Q9crauupmTjt27tbcwpKOL6/q2usOaJWXAfadA6wDlvMwOb4DHhPJV8pZCmw5yGpXx4B1I67Y4J9m+dgmgJW2ZXHBJEoIWuekxNw59hfd+kRLPGTv2blDd77DHXSzm95UBw8c1IXf/6Ge/vRn6zOf+LTue9c76R0ve6HOvP3PFj+KCEXM/ND0vb8zn9ZdRChRqqqW5ZZCDbE+Bw3H/QI+PeKhtCVenDs69pou1nlKWRkZa+LLOG1zx3Rd1+DAjxlL2KXCRpVh2JOOWUfX0Zv9wPiM1zEuLkRUAK8I7lT2H16fjXcgt02I4Rb6A/7RwU9EFPnW6e/Qu5hmei7F73mI9TzTbKHtfvM7QKgUcEZEkUHU5rOM0z9oUE7p+mKZPCZo5DTr1+YFPsttOYz3IH5wwTf+W+//p3/Vq9/+XvLln+qp5722/AeID/7D5+qxzztHz3j5a/SSP3mr3vr+9+uLX/u4FtJX9Kh7/Egve8y1auI6PefVfwwHM7+JCHldEtdAr/3EBVboD0WEUtqoI83u6aMHvxt4eO1KXwAjLvNoXhviyja2Xugu+nY7ZXAYNkx/pgeP9+TqqspuFryOaes1G37Wq5xz4cn8ue1ur4O2j+Fdu9imzpFjctuATNZ9pGTwwqt5NIz5LIX84JyWk+kP5Lypiu+Q042v7NuK3aSUkowrAv/Y8BWQqsV3JuAxPoYKHKbDh4bS9ppsH5vC0xif6pkbEYyFckoogw8T6FLKWck64t70jdNxIS77LFX52G+s5wy8287D88SW22U+UAUfPyKCu9nHMlgHvosI2KdAz34dEe7GBq4222gRXqwzz3O9yZP5s/84X3vG4L0ysO63bbx+MNtDMraIIJdXGhE/5rOuK+7r60tFfLtYJus5ZXRBKQgwvHn3mHnNKct0E7wP6BOyG3aYlOc6x6b56eHJ+u5tQ+DM+6y07KfGzOEQhjHD9/ihx1zbpus8x3asd567wkHPZlljH265TXNMTnfeGRsWPzCPEYENE/uJCfin+P//pDVAT1wtucM6co5jSoFf54DUPFiHxl8RF65/4ba30cXfuAif6mU/iIhSGw43V43uMrrKKXM7aEBu82I+R+TZEc/jDXr3XsCx6fs5DkYN45zsOjM/IhSR5LZxOZe7rptagxmBbwkYCoTok3r6PdZDU+XCWNePOwZCBZCxiBAftyizj+9dZnf89HSq2Wd2Y/yl0LlZS2EWVC7ALM8S5ynmV4xZvy02gb2ZPMiX8Bf9xAU3P3G30YyNerMCN59yt8mncSIUtu2UcpJiKO0e227yZ7202LjcM8F1xCbyDYwblfVjW9/0Z2+iX330PfW4cx6l5/zZ0/Sk1z1Bv/G0+6nZW+krX/+KPvrRj+qDH/iQLvjcf2m8slaeSwJZO+j4N/dbzoC815jgl9NJq5RmtrS97SPm1SzYbxLzGuxq2/bYric+bPeK/YDrlrXPZ0sT8pZz2MWXXiJ/YezgoUPIm+S/sOD8WONb4prwTFA3DXrowQxX6Np9wVhEyP63yH7OPuhzL/Pg3Gue5hcWtOLDWta4vSedqFNPO5V9w1gHDhwgTtd53lrTnhP2cl62KNPr0fMYemPW/Sl8Km/4Avrc9H0pccjayV/SaYiPOfYcdU3OQeaUshBXR44cK/stj23dsb3oa0yOroF3nJkOwqgCf0KX4iajH7dzVYujF+WUmJcpCZJJV159jS6/8kodQJY8N6+efUoPzQz9HroLS4uass9YXxtrTKkia/v2HYXPiABPLvEsrgbdjohT85bBE/CxxBnTiEN/8+BimM7CMNe2Mv5Eu4Y/69vPD247r9gPenwx51xeBvj5qQJuQBDnsgH5duzcqZSzqrrRlm3bBCr5r1Ls2bNHW7lPOct6MT77t3HZzl6HDx48WGzm54aum5YD6gk2GtV1ee48+cQTtXfPbjUV+MEjeJmi7x59eI6t2GPPAXl88O4D/gP7D2iNfX1WVoqkgTxdYUfLXuVaOeXy/DuqR5pjP+1zVeOyfwn8Lbgn0JiyRh/BJv4C8txcA7bQAV4g7D+wX/6/BVbYf0+IGfvCPIf9Ti4Z/Ec5YN+HH67jb3P4aYvvjfDjBntOiDfdQNcm2bTZ+P9iXWNoG2PMAmvnteGlUNe3JL+JIoJFti31GEezw1c4V0ohO8jA0VzKCQeZaERyOokksm3rlnI/IbFt37FdWzkEOcqh2W7euOzYsbME3zq4/C3uKUavCLzt27dp1y7GKhwO/Nu4X1ic1w4C1xuSbbyRPPXUU+Ej4fTLOvHEk2SH89safxN23/59OoEAwh8lhdwfETz0LesoTtnjVEskhpNJfsscnDbw6rdvq2w27MhOajsJzGuvuaZ8M96yVPBifbS80WyaWoHMczhlgl/XHYufcZXFCfwO7uWVVeTD+YFxUC0tbFGOJOPvwLPIQ3ldNWzue03WpyTQqRZ445nRYdNUWllb1v59+8q3yL1ZSREcwh9XJilaFzlnBfgyOlpHv0ssyJbZvxY0QqbR/JwM05DUGpKCiw8cK9o55RLgGVrmJ6UErzW8dAr++ZMSLWjaPhUyiHZESHxaArxjIUvcBzykBC8pKWi7OKAH9JCAFVcCjlsBUhatnsRCd/nkHCS5AV49XwK0FCcmy+M5Lu5XuQZ+Dibx/yhOuH0ZVcHZA+G+DkQ9/mmcHYwYg5OofcG8u+0D9bKgIxso+MAXP03JOHy4pJyMBdx9WVgYhtekBQ4UvWh03sR6gwLdjpLQS8rWTSB7kunzo7QjgrkUMwPslMOVSCGPt2wyzNtPFscno0ooI4F3QP/mzfMGy4dc8/iki30CRIKAMLRSzkYry+FFIoGj6AHa2WPQpwmMMQ6a4s8RqdQT9AFqcME/yvU8DSHrtGUBmZD0y9tvHuRa5G8B7iS5r/VhHe0+DdCe6XONOB+D03y1+IFhyxwWoqnxIbv7p+Sdtcl6OdA5tnxcR3jTfIg3r4eI4UMcyPtgvsQ7MeL6MC/8rrnmWl3LQnPw8CFdt3+/vJj4W/H+BoD9eIKOrVvrzLX14dhyaYlJx0bxdZTRw89H//1jutcv3Vuj0QJ+q6IfzIZEIf+zDRIdnvPQe2btP3SNvvLNryoiCuwADuvaemI2OhjK2NOe8AwdXNmu647Ol7ijU4FNpkOjF7+70tnvWdSO3T+nd7z2Xbrn3e6pM049Xfe/z/3lXGWfMLzLACcDtldI5sP3HTo0X+53gRFFBDKMZB+NMG9Sxu5NM5L9pSYnFFjwlfnUnpdTRu5OHTZxl2kn/ML9vs8pFdyeGxEFZ07JopYy4AuGd942f9q4ZvDcmGGK4UyvykkpRRmwfdzf4V8d/mgbhUL+jMl3Gd4iQh3yOn9n8mJiE7GNdWKKLY9z6Ic7cgA4yPHw/Yu+L18ZuXNKcm3ZwVh0M0IXPTHlTYtp1XWliCT3RRgKRqkL74VHaeCf+c7QzikrpaQ5cngFjac87sl6xIN+R+/4u4/o+ee/2aRVkavdAJMr4mu2nhqHKdTYIRSFnxocAZRfHPvBwWY+zCb6qS99vW7+U7fUw37z4YVWTW6eY/PKNPnhwWvNBP1EhCbEmvm1jiJsd1MekKmX4W9y2k30mnPO17U/2qdXv+K1+q2HPFg3v9lN1bcTWfcZOSMCeKKUmB+YNCvkCGzrb7a32OfKq6+Wad7znr+s+/7G/9H7eLnwyf/8sqyhznC0HFuBfpZZZyOSLFNvodBhyrnQMK9TfK2z4egX17BR07z+k7Lt0ingz7In8JJ2Zb33pgde4+qIP9NY8aECa30HrwM2FuOhoOqLTbw2ltLUyjkXPBFBO8m4AZfxOIcU3hgTV0oZEQeZpvOq4WxD7wkq7OIi6CT4mxVoSsVnxzw4Gqd1ImBmLwxXeAibHZZ06MEx0JMjB83mdBBIyJxyluc5fmd4U7k3veyxCLXowS8yv/HdH+pP3ve3esILXq7HveBlevRZL9G5b/1z/TP2uZxD8pve5jZ60bln69zzztXb3vanesTDH8FDyC6tra7ru9/9vn7ww+/r8ssuL3utHn2mlHlgZD9I3VmXIaUMP7nWrt17eLm2RUePr+gY+p7ysFONGgXjiuBFwTo5bCR/6ylxn1JCsmAo1CMbN6Xt/gR+w7h7gK5f/qBplSncJ/wihVQxKVOqJE3ZSw74vg/b73aXO+sXzzxTGTrHeSn7lS9/Veec81K96uWv0tam0rtf/kI99oH/R44f04pI+IPUobfWfgJ+t23bjhxjG7j4PiKKvzue7XN1leUH7NWVZdnX/EWSTJ/HjX/MQ1GHHS2j5bGPwzL+lSmVbMuqqqAorftwndw18RoJUELgCeuW6dq3fB+a/csbenWfIgou4085K1CO+TVkkYOBijy1yAOVeXYJSSlnpQgZP7eyEoyPLlCGUgpFSmXvbx43x03bxfIZXhvXgP5W11a1zP73EHv9C77+3/rzD/6jnseB+EOf/nw99BnP14Of8lz9+pOeqUc86/l64evfoPd88K/1ha9+Wlf+6Mva3nxLD73rpfrAH+3Xp85f0WffONEX3tTqC38ifei8pFf/fq0H373S7W5e6QNnh3546cX6y3/45xnfyFJ4jBkzAe/2HcdRsSG8mVfLnnOSwXyQM8Fn/DAcEYoIDRt+zY0ScDlndJuLjf3sM6BLvzTLiT5wGj5Fku1rPZqW64ANtyNCvvdc10xnhA8AfCDDOD5dHIDuBLxpGDYiCu264rmDtmUxrwm+IqLMNWzOWRXrh9ueN8VnWtZN3xe8dgZZTYPc1+OPCvmjCOjj45vzfKhsnRiHa+eqlnzk9jrPhxk/yvhrRKiCr5SSfBmvS2mjl1CU+KqANX85JWXiwvAuOaXCi+WNCGVkcKFTA/PFRbd/arO2jq0/P/NZn9ZvTlnGFxGIiqB8PKFjHenQgeWYshZOi07aYgvLatu7ZpIUP9ZNRr4IOvyJpIhQpi/DX5reVdEAABAASURBVKGjkPkQ/dKsbZLicm3+rAfbqRRkMZ3SR3vAvzpyzBpxvsmT8TJdhgvjxD6rrFt+Lp2QCwxn3Q/4iW2xzgG26zHriMuEHGN99OBeIfY8Z4X53hMs85J2dXVFpufapYePHhqeN0E3xuXDHIvkPUzDM6RlTCmUE3ZCSeYxo4eIIB/MXuL7UH2CXk17ShwZh3H5DCGlzFrXagp+0xJXpq9pat35drdRtIMu/8GVEgqz3uwnznGIr832iP2U93cL5C2PzfFcm1JSRBSbb+ZW87BO/vcXcAbweX6HT9NUyvgddANZEnP9HCyFWmzQ4SOJfpVrEGhLa/OHcQ3lhp9lMLgL5Oo1oOvSRc+AXQaIuXBb7Fh07D50Z13+uDC39PUFj/k0H9ab2z14DTvGxhPrFD6NM+cslwjzoP/BK2QkcM4KTX8AiwiVf9Q0VIq4LA6VPwPzzPcmDsObB68bpY+5RW/QF23zKQYigukg8qcUftDjT0QASkG3EdQKVXWlXSfuLH9v/+HPfaie965n6nl//iyd+eA76dD6YX3ik5/UxexXfD5j+3nva3lH+OIcz7Z10wg06tG19TTYh7Ffi51ncg/qHe/ES2ZD4PGIYJ89lW1sGeyX9tFl1qias5HrrruO8ZaD73XlVGmdeLrm2uu0Rn2MA8kx63GL/zajkXygbklsPce1D+2P8EzaYR9/cSMiCn9T6C+zB2rhxTIf5FBz0k20sLSgbZyDDWxWI0LXXntt2Ud4vvVvWUteTansQ8TVWlbk7PCJKXFmH3fecizknOA5y7qKCKWcOWPbqiVixV/OXORcwmOWeXFhQdbnPAflXrtSyooI1DaUOMCc5d5yWb89ucEw9r8M3qUtS+hdSuh1kTO4dfslk/wlN7dhU1P3sU6YvxwZfS0qp1rOVdafc0oSfEJ3+9JWDqcrzfHctXL8uBJ91rXz9Zi86NJhV39xqkX+A+j5AAfItklS0l5/qZYztIb5e/bslSKpbhrtPIHD8x3bZL37LGyefNHBU8q5nCU4TywsLvGCY6t2cU5YMWeRs7N5/AvWZJtZx6ibNmsFMlrXfi5cwxeOb/hESOhzhHxJo7qhPaeKtc12tC8Yn182NOAPeFvh0LvDVwdizXaxT08438AAOvmkk7Vj23b5GSKlkEszagixXlN8b4XzD+M1rHHYD5d4OVHXlfbu3Su/MPCfs9mHL1v3Pc+/HTpbI+d7/pi8uIK/L7MnP4QvjtfX5Jxao7s11o35pQVl9g4V5RBnJ7qBr3QD0/9fJe/Nv50JvyIw1koCUEhV3diHtY1D8u3bt6vGGH6jZmdxIDYYy04lgGsMz5TifP5mNp4iB7qNbWef8rakIWGNcR5/Q7XhbY3pra6ZXisnd/8N5+PLxzSaq/GrrjjfGg/nK7wd7AH2Ict+DtNO5CD/xL0n6LLLLoVMVx5wnBTmSJ54qvx33nuczW8rr77qKq2CY55k4wQ0R7I5ROAqQiknXga0JUgNb4d2gO/gsN3tnLO8MW9Jch0JtUZ+J6qezLLEW7iW5OJk4/7RaB5eBjlZpZS0xkI5JmH7rdHx48dI6B2bnTUl6Nrp13irZbgBXD2R7b6UQlNwmuZoI9hGTS3r0Jsm93sjbHotb9g8f35uQQ6mph6prhoeaCfygpMIfD8ARMrKbHY7EpdCauqat3/zqrFFRGjUNOi+l2hHsHEkIfToOiLQzbTIZDqWq6lqUgU4mJPBr5+4IqLc+WfKGZyDMnWNHCmVIUgkeZ7ldU/KFTCzQSeRjiQxQNtj//8UzzXvgydv/HDfgH43y9S2ZCFpkdN+X0Ch6f4e6XrGAoYH2qJ4fvFfFlDDdNgrIuRft/KBsP9MygSfVkYO8Hiei3F5rtsu4oqIos8B3wyFeyhSBP30iYumZiPhdzcFfgJt4RstNrT9jW+GGw5DarClH/CPk5QtU8oZTMIGfYllq8Jxuo0YHoOrYxNgIn2RJcn+5PhwPfA6od3QQbJM4O+gy1mbPMc1YmLH2eFAhT9VNT7EYIcMHYOREpoLDjpbpZTB2LN5GNQz1kHTcrh0HMZ30BqYK6uPTcggAduX4sP3gbEI8DF3gu3899sso/OGN0zLxPYhDuDLgfzRo1ploV4n7qbIeIyHjDF55+CRw2Vj4z8p5ZdoPnx3cexOiLea3CUUX7GR2MbLvV+48x31Aw5nf/qWt9aunSfoHz+HNeHbOscgcCiqgSKmJXneXW490Vve8xYJfYkrIpQzdhhUFu2IUETo1je/lW5+k1vpLR8Gh4J4HfTn/zzoqX8yr4VtP6tznn2eXnfO67TIRmLAb3t0mhPKkeFV7FnsgT6sOxRd+HCsJ+B6+HSfoQu/5WZGOyKAHZRyVqLNjSKi5IAJujVeyIhORYrC/5SNijdL5iNCSjmXft87r1hG0/F9D08Rcb28VVXJfhcRhUbOSQkeDR8RkAl5XgsN07FfTvFPcXneqBnxMNJCj3nQlQKWh6IDz3NxPo4Iffvb35EfMm1/2zSgk5Dh1NNupENHD+mCr/6XIkLm0RuNiAAdRcJ+lRpyWgTj6Nt6N48MyX7qOW5jyoIjw4v1LaYPwFMpIuTDLOOx3A/41V/XM57wTH3n4iv1pHNehZ2nRkEpWJSANw3XwkbGUdVZOSXuJNMAKZ8kx9XvvujlOu3Um+jlZ71MTV2rJ395vssCa5r5aVmjxmysnKcignVjypqzjg57WVeG7fEpaSbn7h27df7Z50tt0vPPeqGOHT6iJLghJu1bhue2fMy1711jBDmOJ8TYpVdcrgu++EXt5CXHgx/4QJ35S3fVn33wn/RPn/ycIkIpZ0WiRi5xHSEWW+ZBBZ6MbVCL/S10RAAh+ntIDGW+dWmdBvN7dO19xGDgAjnIh+11jT4Y6/Bhy+7Nrg8W1tkcR4Qyfiguz/c6JuZHBDrslFOiBCVTaMNvzgnaLsAQTynncu/cR0PmxTyZbk5Z9o/CU4SKP6RUZBqTWxxTztlur7Mn8F7E/um2D0NW2BAP4oqkCjoZ2on5mfU1w3fKpj3TS6FNM0En0+/ce5ADzW9874f623/5hF7zZ+/VE1/8Cv3uC16mJ7z4lXrNez6g/77iKi3u3qXbn3ln3e9Bv67n/NGz9VcfeK8e/4TH6r73vU/ZCxxnE/7Nb35Tl1xyqb7+jW9wsL6iybTTYR4sruUBZ4o/pJw5wO9kv/B+yDJE5HIw7y9HDEnyht56CGTpye2D0EfJCUmObdjW0tKScsoU5K0r+co5udKArhEP8/TcD8JApeQUrIWDel7oBquJwD2HblpeCjGJMcl7u1vf8pY67Uan6LRTT1VLHrn4wov1+tf/sd7zznfr3ne6nd5y9nP15rPPIhfVqtCv+Sk+ge+47vBD+2KHf/q+J1ZsP5j5Hx/3tcBkdGJfcNwZ1geiKSX5gadlzVxhj2d/tK48J0PTOaKFjv3BPBR4YO0PhjWhiJBhbX/7k2Fs6958ok/7m2F977EItIKNBo8B49px4/n2UdOs60rmQ1yZfdeIPUPQ9scy5JyUckadg5xLfO959sma+DK+hGyQYgq2+AladDAHHuh77PNeooc+7Sz99jOepxf/8Rv1T5/4ex0/+mXd6WY/0n1vf5V+737X6o+fdECffO2qPvfGXv/xxqSPv1r6u3NDr31Spd/65Uo7tmalYnNjpoAXxvjgE3xoqGKv8IwHT/U3//xxXnIflvkyj4Q2E/h4DlVEqCMv9vhWot3UjXrs6jKTJ5RyVqQEjihl8Dg2yfRbl7bXhD2edeEH3QFcHqtzXeZKIeOa4/ljNj6U+O+xhWlGmIdZ7IhrMG/IMcDsAC7re4GDEa9L/vOYlqODfkqhgtN4KUwF71Qd/uP2AB7TcDvnJNgQpCgzOSJci7WtZt/fyHhHrHPWQU4Jnmd8OV/6T8p4DznDPVyPo8evzIvLzOe64t+mm8ABC0o5KaesckFzoGH4zWLYiFCFvnLOBbfnwR2Q/hnUs0/ErG3ZvO5t3Bbea3zYpSo1MiFL3dQK/tm3HXe2s/1jQK/GuDnfbRfn/wHi1r35M7zrjvXU9NxfxhHCtXm3TgbwDcxzLp/Bowf8asJe0/6x2Wc/8b3XH+fVddbjiIAlMDOfnyprN75hflJK8lzPMX4XrxE9sB5X8ZEBn+3LrfttB8N4zubcHp/d7HO/741i037G05KzLKf7Tacg5EePbDDIZ+a3xu8cb316XxYRhb59xPKapkuLH1qfPbK4eF7BC4GM79rWhumgW/pDyuTtW974dP3mve6u1/7+63X4wFGVPR9z6npmU5rK+InjwnR8CGf8ws4DtFrweZ9jmztvwjgfDCaVHNc6dphvmWfws+fYiJBxmpcBfRl3b2IhRRA/ijIeQYc2LtAaxHPcM6vpBMQ8dfiNmCeuhMyG1ca97TxhHZqwD5hwqDXZaDv3m/9S6G9Z16znCXDuM14/0zlHWw9FDpOE5o9ZC6WUJWjNeGKQtrgighbFNYUbfyghfmh2BTqjNWOY9kCRWnQ3YR8VASzDPXqiUqQEPXwV/ZvXTZ485sJsPNWtMkIbhvmUHqNy27SoN/kN+s/89V/Q09/4B/qlh9xVh3j5n5mwyNnKvPMdtDt8bNPnjrLXWeGZrpyVYN9A37ZnjU9ZLu/Pck7FV82veapY6xK829aCYE3+N+65hUVl8kfymQZ82Q9sL+dHtwfm5JzRScg0V3jOHLMGmB/bqAbvbs6JbCP74HEOjPdzkOk9nV8WnHjiiRyC7tXuXbvYbzTlcHOeg1/j9HOvfd3rSZ0qCT30xKDHIGgFSimX5/IMfzknVdT+zTlxlT0YejnmcyVs1RA3mb1FQh89srSMAcZejZyBzH5WNv8+QzrK/nvMPtRyGGaOcziWUnWcvSRgG/TToBczYTuNeNll2r53Tlvn+dp5QcC2rA2YU8trK7pm/3VaXlnWkeNHOOuaaGGRM6Y6a4rODrKHrOBvgZcAtpV58W8QrzLPsli/Hbl0nueYeQ69TznlFNashmeXVY3Zw2/bsoV95k547HQY/v2C5NixY1JIY17+TqDhP79iWPuD+d7k1bZZ5OxvF7ayzr2ebgXfqG7keoKu/G3udfS4PF7TcQ6lc6owQ8B7V76wN4Iv89+MGp7j1uWzg+Vjy+SaVh1OV88tUWetrK5rYX5J7C5V07/O3n4KzqXFOfa9i9q9e7dG8yPN4d9YRr4OHjioq66+Sp3jCn36zKOFpym5QClUlWfgzupXTknWX8/44vyCEgo4euiwLr7oEuK2l887Dxw8qHn2EkNkKVKZ54P8G9/4xqqIk0yp6lo9/ubYDnx8Sl46xjNAR17VDXzB8Q3Mwf8i+QEjb9mypDmCyou1HXLAEFZ8x0LiDdgKQZQw9BQHOHrkWHH6Fd6aT3HQummUMdge3i7N0fZ8z/WYH8L8cFUWEeb6VyH89qYjoS8QAF7Qj/igjEOygcQ6ZuNy9dXXEEATHTt2lGChmBp2AAAQAElEQVRbV0pZfqBe5iDxxBNO5GXARJfxgO+gbHBEL1Qn7N1TNHTo4CGCfKEEpoPKnb3l4wHv6NEjOgaddYI3cNJ1Es6YjZD7thB85sd8+k1lQtamqnBmaZmgrqtaawSSk8IUHlcJojFBbp2ZzjpvqCY4rA8gxiycI3RZ1ZUm6CfA4+AxLxFR5BFXi2MHsrUEmHKlGlkcaB16SNxHJBmnfxsg57oEx4SDQ6aqrhuSgZeSQTKvo1pOvAOJdh695kjl184D4FFTaw7cDTJ4kcwpKadcDvOsw4goiW3E4laTEEfAWn4Xps8WTWA69JhcYzvzDgMeLsV03XAdEYqUZBsP+I/liMiKkApOWO6RsSe5eg69pT/lUM6ptHX9Fde3/mcDJHCmnyjWhu9/XM9m+N58Dfi06Xrx7ZFhgj+aR9sMouhX8NyTtNoN0ZLRybKYmpPTgH57aE5I7k5aNbqNFCwurY8AIBgyDevK/u/Fu2dOwUFt2hV+EYhlWakEFeaZgkuUpCtoDGAc0Ll5ZKo6EmzPvaHMxzwJewm/bbB9TfJ0n+DFi1eLbn1f0W/+jhJLKywiFbQFUePpscGATmxL68KFIYahzGGG8Xi8B6bwQ92BF2Yl7Gs+DGNZmSEhVI8v+76FV0TAfycKYMfoa0CIntKi+x5cXgwVUm9axAJDBQc/+KBH5G8Z66lNr2POjCY9M2BtXi16Mc5j5Kmj3vQcPMDCv6KjbEaOcT8mDpfZLPmbnv6zNofJA0eI6337D+iSyy7TdbzA87fg19bWdOZdz9TBIwd17b7rtHPbTn3twqHko5TyJrmNelBEKEXS/X9hogMHruWA/ocK/6Nf1LaL9ZC4H9B3ROhFzzpH690uveYDvf7gDUnfufI0veCpL9Ybzn29bnOL2zArShw02K5DVxPyivU5JfadH523nHu9sXB/REBiED9mRb6itK0m66VFv9Z78Ul0BXTx8cA2btu3PDYhHzqvmW5izED22QFEgZxFDtoeN5VZCcECoINa7G7+jI8OeBgUMyBNkWNKzHmjZnxea9bJxS0+5Xnuiwh5Q2PaOSc1TQMOEEDT45l1xrQHZOgppmH9e6Prl5uZOQN6dsGxdIc73EG/8YD7603vfJP+6d/+ibxZKyLACV+bNehtJ+dC0zAe1+5jqMjkOiLUGze8CBTWhesBxZc2dU4J2+WyqbnTbe+oV73o1dp/ZFW/+eTngKeD3UG2R0YO0JV74/Ya5tpjCRwuAx2md9Zr/4RDzqwXPu2FmmMjWjE3pTBpIPwZymY+gdB8p5wK/cwaIi7j7tGVxwZiSPCZcmZE8sHOa89+rXZv2a0P/e2HsNFEVUoaiJfedsH/essLMwMUvUHsqTvrAbiO9jHyykf+7V/17//xaR4uduk+v3pvvf9j/yb/PfmcwDWYomRfixToYVrkTrSt45QyY1F4Tqw/hgOtfJnvddbpHj4iErmxk2NgjB+BViBSRpa6qkq9xCazIm7sN1u3blFKiRIFt9dqr/HeS8zz0OP4CngwvGv74QS5p8TK1PkKPfnTlfsp7GB/9BcRauHHDzBjHpTNo/OGHwBXyB/2n+PkoSm4jHcdH3effdy6jAillOG3kmVNOSvlrIzsmToVnhN9FNqb/dcdOqKPfurzetlb/1xPf+n5evzzz9PTXvlGvfwd79X7PvpvupLN/8/c4fZ62rOerkc+5pF62cvO0/POeo5ud4fb6td+9dfU5KrYNiQ5hq686kp95atf0Xe+91196Wtf1SVX/EiHji+rg4c2QmPktp1bZB4iKSi+bzik3bv3RN3oRjfSiLbdoyU3DTR8ENWzBvT4x6Ycc3ONJtMxB0xt+ZXbKTmmRb89+unwyw4/G5gz0AaIg3M8DFwVjFbw4QeLDM8ZWy1Aj0rL5PXb/9zP6sa8SGvB3WGHu93trjrppBN13nmv0IvPPlff++9v6+mPfqje86qz9XsPfaCWFua0zp7NvtMiW296NjAFMgrkg6QsA+Su/0S4V7jaoIgote0+Rg4DJWyUcpKL7dcij8d8MLUOTEQoGYbSWU4JMbtigwl+3G3wYv2llFXZl6kjorSHDXiI4zOZu0HBPxrwIg3ouujRuNGb+zeLcQ/IZzoZ+8/ijdngjgilnJVzKnnReaWquKc4pyb4FZf56vB35xGvQRPyeIvtGJJhMjhSzsW3FshPOxaO6V9fPeEwfap/fFnoHc/J+qNHVPr938i6/12SbnFakm0I5wo/5RvR/12KHEPpDfEvpFTupIhQykkPuXvWtvmDet5r3qQo/6QEzyEuploGyy7GcsrIWRWdm/cpMlgmk4kIRVBSQlPmisKAx9fJPbZ1SMXXc84zWIVSTnLeqeuq1In5Gd0593hfaDumbLpZXkPrqpavNBOeZpQSQQ09buTmFN32G7b0fQQ+h69GBDJk9djbNjG9zXwyGU/KYfpoNKfRqClljmcQP5uMiJmGnDiqm5LvG9bUiIAW8hLbNOQr/INiP6jxwQQMtyiDeGTQ9y3r+5TYNf2cUhnu2OO3xT9aTc0795s8tvh2W+bMcn5EyD45we8N63iIADn2Ejrgo+Cf8Rt5V3D1DA1F7h49eMzF4zZYhf6tX+vDNne/4Vri0LXt6FLazDc/Lu5znM54mcD7hLVlrHJPPnH8lvENeY3XdF081wVW3Y0vZPnec72GlL0qMvXYaor8njPQNr4W2/bo3bC+H2M7t3t4K8iYNzDutvvMq3XlInAMKMlFCD8AZ7xuu1iVEfgLMLN7tMm9cc0qkPtmswDntXWzd0x+9L7MPu9i//d4xAznAM0ylXmuI8BvJXAf4R4p8Iu6aYqv2ibOpznNfMUxkfGtpz3m4brJySfpdX/wRrkvImQ5xWU9uqyyr/A+13YMaBRZoWOdRIRqfBpwVAJX9Eek4icd+vZ8027xS7etu801qgfW8rp/pruQwJdypqKtH1+DYTdKpJBpu9jGfn5ZJ79bR8Y/xo5j7l3WqS23MZkWZpOMGjoRNEqRRA16+aJJZWgqPqZj+la5645Ych3BfDp7/EjU5Rb4//ExyP/VgZZKT0QwCzrA8HOmM3B53LY2UGdfZNz5zjCb/UxkD9Zjq85NCZhS+OGmwD0b0PVXiH/up8e4qPj8uGU73fnX7qhmsdbK8RWlDfgBpXlfP4DQMN671XXWHPuJntj2eD+04JJsjwFF9o4HUBve/hER6umvyMvH2TM0o1o+57BtRiUvVhy4bi00N3PlPGuY98Vr7NvE/EX2kcJ/vWbACvqSFucWeN/fa21ltexptm3ZqpM4XN+2fZucjyKCfNCSk2vZj7sePpPKt87RRvkNvGWeS4/4z6pyZmU/d2mx8Q4O5wNCXmuHDXnMr9v2Wec4y24ZAYOfQX4WPHz4iBy79j06eSE6lfekPr8z77AET70WODjOOalKrCXEh9dDw4srKAP66tCv+0ps0hcK2R+LHCAyvky8ZGK5xh5bt21Vx3O6v/B27f59aliDtm7fqqapdcxnD5wV2kbmfcRYQp9+1lzjmbwCz64dO9URt1uWtpS9kWN1jhxS5aQOHh1TfontP/l87NhxHeJA+aqrrpJfbhxHj8d4lvcBvL9M5/2dUEyP7o5C2/1+CXD48CFe+h+Dp0ZXMncfz/wHeAlw7XXXlr96gZjas3sPh+Jb8PEBH2/L4XjKWY71ZWQYE+NT1q4BYPPlklMi180KqlGQJ3Jd4ZOTgqPjDMMvs9t2ohyBPK0q5tjePXxargo9JXQ8wHMPjMDhexEDXtvEWM/LkCn7lr279+rkE07S1VdepeuuuQ7QUAKf/wRPJif6Ba/PPXbs3KW5+UX98MKLdPnll2v3nt3ae+JeUPY6xAuLIQ2a54XTwtKieC8g/x8GuoGvdAPT/18lX1W17Mgtjr59+w5Z6144ehzENm85OG5JAFM2HGtsPP22qiLAOoLRi4wPqv2fBVxnh11dlh0ok9hqjL7Mg9vhw4dl+AqH9dssJ3EHhmk6GE484QTt8tseNoY1DjpPonMwRiQOzHdonodiv62ZI0FcdfWV8t9OuvnNbiYHfgvP5AUdh87a6hqLb6XTTj1NV155pfzrFLf9uZ8rfy+qYyHxZtTJoSNwLYsdfESy3bFjh7zRsYN6zDB+++TkdpzkPM/B9XZg8GgewlrZMb15Ssho+ilnOREZ3od5ftjYvmN7sdmYjUtTN4oIgpdURCA5gVm3A+3OCZixeWRegf/MgXrGHtZVj2B8ODBfBRehTfB5geFGICw6DQKsR55V5pr3moBtsYvlGaHPRQ4erCcHuuVygE8I1pRySQI+gPRhsBOb8UhJ3mRX2KFpGvlQokoVfbUgD9lUasNILIEkgoFFOXsQeRJ46VZIsgwDAkRw548LIwHPOScgNj+9Cgg/DG9+aW4MIjctb1x76oGMUGAG94NQLuaEUvrEgzp8iXsYcct69NyOcbcn+Mx62Qix+EFoOumKLqY8JAjeUspUiWWjL4vHAB7rlumS4TlUCIXs+y1xEZEUEWzUp5oQK+IyvOV0MacK+AGB/aZjjmYd/IxSstKshnbGn2YFvdeNEjx12NS1uDy/qmsSdqejLK72+3UeDPAuwYZaHk46fMLytt1UCqnBzy1H1VTyNxTNU9XUGnjQHZB0DN8Rs8XU+h/A4QLXTDe0i8pl+B6/7RxTXnSwu23CdMYH3LsnNl0P8NKpLLDINNhH4MWYIrIczz3+00LLBfUUeOcH26n04Vt++WSfbpFpgu08blwBvk7QAIfrDuoREEhSC7Ix+Wod/vy349eIQ8s9xsbmx/qyLVr06nuX5eUVXXvddYX3Fvm++JUL9Jjffqz2HV3QGpuuHl4EevM/QNd1BB18ts5PtWfbEb3qza9WBB0ehAdYkm1p/bgORfmWw/3u9es6uHqGHni/R+ldr3+37njbOykiAZt4SB7Jb+FHo0Y1dg7kDBAl8JY+ci9Khs9eAzxFhPwvpShcdehJ0LZ9hG1W2SD4JaVzgGXwxqoHxjyNyec+JAzwO6ZNryb/MF2b/gZy2ed6dOU5ftlofZXxSMzkAw+Jdg9e7jRB76scOq6wkfJ6sAYd48nw7nkBr66tk5RykTPlpFl/VkSowy8GbNs0TZG1It+avzlyZcoZXWW9/u1v0Or6SvmWge2JuOrwEVkAGPFL3F/5lXvpjne+vd739+/VX//jXxdcNk9EyPQiqIHNKcm5OyIK/5ahN0LuW3BW8G5eLKcUfEKJOUG7wBWag3JKqoEdEXMn7z1Jb37Zm7Vn10m692Ofomv2HYC1AR4KB9hLspx13cj4xZWR06O24999/N/17Yuu0DOe8AyduOcEJXixDTwxUijnJF+JtumZN9vZehNA7jdbzm1tsU1I4IAJqqAaFEp6yXPP021vdVv952e+oOt40Z1SVkpJWVLYxygiT4AS3vE7xoLSDdKQK62zplyzbx+ydLrv/7mv7onO/+ZfP6l//dwFioAmE72PuVHXgAAAEABJREFUSOBlSumzLS1jg33FZT7Nd4/NJXhjzkDpoW3eiz1o2689z7AybibmlGQqK8vLyinB1MBh7HHqXv72UQIup1TsYnoVfFR1pYwfGXeHry2wVs5eXI7IQ71kjJEUFDHfPu919igbe2/gV+3blGNs/D02xue9JjieLGfKGe7hirmCNkuXTNN6M91IUegnxnJOwEpj1pbD4P/ad36gd/z1h/Wks1+lx/7RS/XI55ytZ7/6TXr/xz+la46t6LRb3kJP4UD97HNfpOe94Cw987nP1LOe80zd7BY308/zcumOd/h5ncxBxj5skgUP+PE6vF7wnxfo85//vC665GJdesXlOswDSs9wB/V1cl6XQx18TelzDm2Z16HzljHHVwpiZHFJp59xRvmTfh1jtkuxB3ZIyGL7FpsRMwLvlLWpRTcC18knnaCcknwNrB/yHGjZ2hk+kwv6quChB3dOSXPkwI5c7j8N04Er0X/XM++sYO6tbnVLTdZXdcnFF+sRj3iUXvnyVytP1vX65zxVf/Gqc3T3O94OFgZNmG98Aj8slbW6x89cAplSyrI/Ns1IvoIfCT4i3JIiQhl7NvhqdnzCwzprguMq5UzOnivjlt3xOWGdsW6Mg8l8osTN/Nxcyf/Gs05OLL4Avga6pl/bJ8kdFTnYc50vJ8hc6MADwsi5SFw1MIYXLHqvldBVzqnwERGl9phtNs/eOaekCIAFFnRH5Yb8IFdBM+Usw4ZmvJqmZTFcYq51ZTtHhLtKrG/yUuwIzEue9ns6tLpVl14zKFdJKQFbaFkzAvNGoZsP9LmnwUe+cR3hn9y68txgLh96ZvMZN185J73pqdLlV12h937oo4oI5ZTkKyIwMzykXHjw3tz9E/zQMrht1An+jMulx6buTykpo4uyJ8ZnrROvORHEqCcpBHqDlsLd9XozbE5J1qeLcUWEPME0hkKDe/kaig59F+LfBpxpO5fX+L2hEjwazzy+s0TseW9gGWyfxJwZ34MafHOeZyXTbZhr//B6hiKK7810MCgiinwRgS951yT6kkJSoozA432/5y5Ac/PetfFezxu6COC9n/ChiX3e+t30iY59rtdF82fZPWZe3DYxrwcRoYiY6QH9jsdjrXuv5vjZyB+WdUxfV/YfKjwbh3P2Jv6WMZcJcb4OjhlPk4J3zD2syjq0bqXAXQf52uTNuouIoqeOdXIAxrZ0f1M3BT4CXuk3PsduKWvr5XDLa4Hl6yFUatYT47cuTMPtHl+KmOFwn2WwP/TkQevKxXCQKPTcDhQ2Kyp9hqVLOSXiNmOvkH0gR/I0Rczu0/W1GFeBz/RVnpdCPsQqhT2K/cpjIV/8HKivL0PRd2JuTY6w/pxr7JvFF5qa3NfIOBbIMfaZnJLAIsNG0EInqxyar7H+eO227C4feOMrtaBG73sNezJgIpCUOucEA1ICT4qEnFU5U7COPb8mR9Z1Xfzd+l1mzTe+in5xeZ0ayO0eCzgJcORE7KI4x0wAI/+gOEejWfcogg6KRS8dGz9sJzFkux9nbV7hcDUitIsD0T2cW/jPN2zbvl1+1nb8zfHcXVf1xnrSaJ79qsuIWHIece0YtXyZPJOdJ3NSRFCSErxGuB2lbX4MH4n78HgGbjYeMeuLCImPuCKCZtDyTG20qa/vp73RGxGKoChmanCFDahkPrz/Sh7f4KlHhxFRxiKC+OqLf1hHPfO8/6eSrwFYgddjpZR7cc34EmOgkG018rPOQq1vf/O/JWyXUyr+s2vXnqLXCnunnBVhPWFLiNjm5jEiCqz90rE3EE+hAG+vlJNq/JbQ09xoXseOHi+HtEePH8WvshwPI2y1iI1crGfLkBNjxH0vaYWzFUFjC4fpI15k1qzXA2djA5vfirZzTcoZ6QbVzLHfTVlnGvAyXQ0wc8hXwcvq8nHk6+TzoTn8oSNP+M8V+2B/YXFBc/Ojkk/8vOR4GUDQw3xOiT3MVKaXoZXAxZAUUou8DfrZsrQkwYX/FvzhI0c0Ar9t57ztL7sa/yI01tkfrSFTgNN2scyJtktLHjXvE/bzbqNmzDHIYylljdBhw/pg3NWolp+rO9a0IUnHOfvz+YfPHCbsWUyvQW7z7zO74xx6C7iMvzuOfd7mZ0Pzbh6W2H8zLD+/ODclgAf0E/aHSLw0OF72bY65XFXK1is5p2lGmqBvx+eArqyjAcYnyLDEwb15cO4wjYnh2HeZVt00mgKzzj5OXBGhCy+8UEf8mxM8Mwv6DfZ2zHtN6eBlQOFFZs5Vcgq14LvuumvwqQMc0C8q11n+U0Et++WmbhQRqlKW+Uk8AJie/1yOeUnoHLJ+qmIPO5Z16HvDNuTlzHNVg2xC9jn4OO3008ue+xh79is5ZF9YWNTpNz5De/fu1Q5edCyQd5Y4NJ+fn9MWXg753PXgoQNFn/bRALlxu65yhq9KY57RPTaqa+K4BeKG/dj+NywH/4vUBwcKjmlH7Wn3TiKDlDH0QH+NEZwU7Bzb/B8I4CAOJn8LvGlqFpI5Dsp3lYVv25ZtWtqyhXAfeAu0Jv+d9DHO2LJ5cQLq2DzZGRzwXpCMd8vWrRyUHy/OuEiwRYQSzrljx3YO1Q/hrEnbgDEfW7Zuk9+eXcyDohdY9xl3VVfae8JecEiXXnYZB/Q7NQ+ua669Rmss8EdIPD4w90LnzcACh+frBFxDIvDGygHouiH45km6Di4niIp70yu0qlpLJDO/PDAe6810V1joF3D6xaVFbV1ckq8jHIB6UTe+MYmtJRm2bDy9CTC/oYRjd1onyP2gc5wD/a4cdkqeZ71kdFChe9vAia0n0OumUYYPoeEJD+UVycZwqIwkPSfjsiy2lRTlBcqYt3C+9wEAZkW3Cbrr6uFpypjtOE9w9iS0gpfkA3rG+7KQDtyklFTXjSqS5EDCEFdKueAKxqw7j3s+Q3yYNcwSNBWcSObfcIAz7k/ww4UxaBc4C0Lv//3JkZTAYl2U0nvOJlRo8GmB+aLfeAybyFyJo6LwPPe7MKUHIODduuigyzDzpRle+KavRdfttKMvOJgexJpaEmLnBhMyiZ5QUTkEpgFqCR5BzRxwobMW/faMyVeElIIW+BmLgGcD0+O5A/feVPbQ7vGTljhxbZ7Mr3llSG73Qw+NHi5CgTIHD3DHoMbrEzBKPXR76FuO8Xhafl3Jvjeh3eBTYx5IlleOa8IDTUKWCX4wRJmqgbkBryknOuC30HM9cC98opOTcxT4YUarwJivQV5EI5Ii5+LjMx57IbYscod8RuR2wg45Vb5V7w6B1GRK4Uck6PWaMmcoDM7wCrgJ/t9hJ8Gr9dTB94Q8U2Clmb3QAZSha776wlvLIug5Y3QwRn6X1fU1rVH8Rv4Qb3t/5md+Wp/43Cd065vfWosL2/Xdyz2/U4T5GzZqFbw5JVXo9Fan9rp231Xad+A69dBt2bR08AMUcCpzUk6M9Xrio39Pf/nm9+l3Hvo7Cv5l4piq5NCKdgKn78vEYVBCTwMKbJG5RRc5JY2aWjln8JkvAYNuyiSpxx4hLvhNlGBujZ39QGSe7B8T4nyKn7m/YWEPcKacCx4vxNap84Ztbf4S4+5zbpq1VXKV1w3/SuE6+XSKzBGmpoLHtB0rztMpZRiSIoUEn8ZZN2xGwNvjw8u86FhlA+j8N2DLARk8LwCv0G+HrSPAjT68QfuXT/+LvvX9b+oBD/h1LZDrB/rTBm7LkqF3hE3T1ddcq8c//rF64u89Th/86N/pre95K2pFm+BniiJCM57QM/LPk/99b91YR4ZxWSdXRwS6tf0lVFoKXdwIPBSFfEWEbEcIlTXj/HNepzvd/i569Fnn6tMXfJmpxhGKCKWU5JixfG6bVof8l/zoKr3tA/+gB93vwbrtbW5H/q3lK/iRN31EoYiNotA8my3bx4cqGVkiAh9JEmMdth6KzBu0oWsYlwGiz/vDP9Jv/MoD9IP//p4uu+gi9fiH4AOJmY1ueilRjCvcwxxxDS7gSimTK6VvfevbeuCDflO/9uv3059/+KP68L99BgjBR1bKSTkl1OJZAkvIfKEQiR/2Q/sLN+Vjvuq6gg1yMTHVE08DvhKMWmc9/AkZi73x7wZ/StxX6Md6GOHXCXr2n5SzDBcR8r0UUIQqcljfjqvW+Lk33jE50b4484NJ8XXH1YAOy0TNrkgh08jgTzkp5SzTGcBjvJYnwUNmP1VXtdz2Afd//+Ci8p/HvuNvP6yzXvMmPeo55+hxz3+p/uAl5+t17/1bXbz/sH7uznfSwx79KD3n+c/V+//mr/S6179a73jHn+o5z3mWfvmX76G9e0/Qjh07tJUHiosvvIiXC8v6xre/rW9RPvUf/6H//u532fh3+ux/fkHr6K9ZWtB3eJhoI2mCCVrKBH1Oqc3rYH3qxxdDsqyhJCFDz41/G+jLX/mKvvKNr2vfoYPlAev48WUd5xBijQMV56geWlP2PX5omuBHKxxIrRE/C/MLyhXYoGf9iL0mzmDsEhk7XNBvR17ewp5K2COHdJc73UmnnnKKfuP+v65fvfevqOXw7LJLLtEH/uoD+s8vfEmXIft9z7yT3n7OWXrjC5+l0045UbbVzKatYBv8riBMy76D+UtM2U8yNhugW/yGh5oIiALnT0TIedB2i5i13e9i2VriquRU7O22/WWgnXJWyhTm+N6+Kdp+UIoIROuUU2IvNtaYB9O6bqBTK0VCJUMpYw4YrU/jjwit8WBUYgBeBYsFL7kx5cTcLNGZwCmuiJAf0CyTaNMlkF7fLPcoxjhsL9n28O1++7+LcVk3rmvoNMSX+x0nY2zgsk7ed5/xnMIe/IRdu3X2nw+gQ9d8fkzQN2CHb8jS4OO2YnbrYe75iC7JP3zjfv2/X7u3So/7tYn8QvLK6/aBZ5D3wBHBbPAWPYXM/yrPARH0aXZFAIOuckqyjF7z6CqDlgUEBZefUzZtggI1gwk3ZwWqEVH6I4L5QTuKfe0P9kMBY5wuEQHMxgd9m7bHJfqR1b5mX4jgXowAI4+Ve/qoDeOSyD0zvuk3DQLWOWvCM1exqYRsiX1FjS+MFBFGqJxy8X37Q11XjDWaw7beH+SU2Kt3+KGKT41GjRpgRoxv3bJFPqQYcQBQ4Q/i2rQ95I1OPfyWXMJYgl5E0JL8s/hxCuxByax7xLd9X1wte4eKvJ1zxXiiZOWNtvVoudbIL8bhYt9z7ZJzhvZQCqjYL7YyQc9JyDMmjtw27JR9n+uZjvqyB3ZMrrL3mJCrTMvwM34qVTWFtSUiFPB+vbziCsn3nmPb1hs6MW24AUAaiKseu5jmQE2PIkI5JWqKRK2yB/Ac82t5FtmHbCGvb9u2XVu2LKmGB9PIOdGu8c2sBI4a/pqmxkb1hg1H7Fnn2QvMyYfftukCz3cLC/MasR46JxiXSwO/NaWiiGvGH42Nj/H35HLzbrgFDu+8xxjhE6MGmvBUY7OEPHyQKZAlJD7m1XNyNbOn1/YB+Y0zImXiL3cAABAASURBVCkidN7Tfl/f/+x39PXPfBO1ID3jwVhKGZ8dURolywitUGhMzjHeiKSMb0SEmMhzRlvkN6zHi/MyIoYjyg/fFVv12MM3uCnV4Omldl61nAM5w/47cQzRjmC+ERnKk8q9lHJSgregDAVn4Cu1clUrIuR+j5vPBn25bX2MsEHKucDM9Jbk2uMbzJS9xmZehawG6OacwRnQDNVNowo6OWXuE4X+SAWnYWcFbMxzW74Q1dWPS5RmRCjnJCYrpaxy0SfNxkU7Ihzeck+GD+O0Hu333mtOWa8nxM6E5xOvrZCFZ3FhU89kYjAbNPT9z4/ZcvmVR9xThw8fKjY3RPDD9piVvtgupVAUVgM47wt76Hi2ZZVK7k+ZmJ4AP7C2rpfxrZwflRjBj+aIhUX2IX6uSdBo8N8RvrTQOF5G2ELof1LmWSY/2wAG3STrZ3F+Sf7yYVUn4m0k29T297eeJ+QWn3N4vcjwwSIg03BdIf8SB92Ov6ZuFBFyTFpDOaVizx7/937YXw7xuZNxh5ANHVbEkRSg6rBXxt8bDcB7jxWRmF+RJ7Zy5ra3vASybdbYL0zwYzEfV5YENtTV4IMZOzpX21biMt/uq9FRzqnQGJM3O/JyoPcxsXfFFVcQa9BPFS8gVuX/D7AeNZqSx43HtCb4woGDB1Sh162cF/rMzD4yRjd+bvOLqiNHjygh814Oibdv365RM1KNP9uvRugmwSecqobHAM7+tZe9rn+L0vu1nTt3aAEbjuHPtFpy1AiZRhy8W3+W3XxPoWkdztPvF2M7d+3UUQ78M7q03sybfWMvfPhs07x0xPISeRfP0g9++EP5pcUE326hYX0tcwi/uqHXCfhtzwXsappbWB8nyL+6sddo6lqWCVMr8cM8We4BXELGhjjeum2LKnRovj1WIbMP5M2f/chf+vXLvMsvu0I/+MEPdQX1VVddjX5reX2wT+3kGWCJs8me/fRkyqF99MpN0q69u7Vl+1b5LKbHAZq60ZYtW7V9+zbNEwdTfOPY0WNwktB/pRv6Sjc0A/+b9AeQ2xlzzgTRlDdqa/Lm0ol+585dikgl6OxshunaniTnIFdJZj5IF4FsJzvEIVUQIYsLS9rFXL+1Mu69vPndtXOnFpaW1HFQ5KB0YLtcffXVxQkPEpz79u3XTW5yE9l5/R8fns5bnP3792n/gf04VpZhjh49CsdRHjDNu53FDu1EZ+dxcvG37DsegPw20jBLpksyMJ81Tn2Mh0If6q+xuTJ/5j0n5KwyuKUOWCcjjx3hkN6bLi8gq2z0MjBTAm8H8uRUobOubJJWllfKPCJLEaFFgs989QTugMBOBEmhnLJ6AmLA8Z0A/K3SEQ93YszJtCcI9+/fzyKxVg40M3axLMYzJYhbght1gyfJPCb4GXHA4kVmTDIcEbye03Jw78BNKdTQN8/GzfgHeKlJNBEh3zspGLfhrScnMlhBjKHMMz7jsO7Mo3GbRydS48/gj0Am+I6UlCi+j0iKCEV2SWZZP77i+ibqKXzAVunLOZX6J38YxvfBtIED1wQN3//PMshyDCw+PQfim23UrDCPlE34YYObgcEO5E5CA47SM7fDPwMag0L+BnXPQFfgBh5ASL+DSoxk7EKTN8o9ducEKuWCHhTUMMpPestYRydkpMJ3FH+hiwVqoC24SepN0wgjc++S5If2nokpV0o5I0dSNRppzIbGh+PeHHqRa/HXth/AAT74pwmv3HM42bJQHjt2nM1Dq3X8w3/Huke2DnpTYtn3JpvBP0DZ7ZbYcQx0zBew1oHHaMrXEKFAn6im1EHn4BvX8NtC035qvxvgJyETzMm2AQTeunKwbX8ZOFwZ0O/AvB56lte0QYzuOGCDp85j+NdAe4r/t8ib6woQUzZG14zCw+Cmu4Dtweum38MYb09fh3IsYwdsz2AHzJhYcV7wSwfjvslNztDBI94sVNq9c6+++L1KUxYlwMEwbKpB5vtNfzfRU/640VcuOV13uu1dyp+bsRwpknJKSinj31ktOhmgCQLmDUoRZTwTv8533Grz6oDtNmzgmPbYLGalUV3LMdpUtaqc1KMXzzPuSAH6QRCQmDSgN8f4qBmVWM7YOMGTdZGAncOXRjw81eBKwDsXdei2h0/DRUThsyXv+FcZPa/giFTodOA3nVxVcu0c5PEROdZ0val1DjXOSMR1wBr6Twk+YdOblhU2JatsXCyTc2aNXSfY2DrMOck5zn0RweSZja89cK3+8u//Ug95yAP1C2fepXzjqTde5DPvEcBK8jdHnFu3bNuuW9zyVnrOc5+pf/vcx3X2a8+Gf8FyzIqCG/ijN6Uk26MyLnRrvVoW1+bTsqAeBTIE09yfaESEftzXy/Fp23osp6w/esrz9Bv3eaBe+Y6/1Bve8/5ZbIPIesm5kmk4zqfEi9fax7/gZbrzHc7UgzloNw7jFpfhI9Cf29QV/qDCP+rR7LK9TbPB7pYHMGXkGXN4vLqyClAU4IigPymCe4Ue9psP11Me+4e69vKr9e1vfFM5pY3D9YHRXiJWgSZ+sYOSlDJ+PSjnWkNkHnA6XXzp5VpeXtV973tfPeM5z9Rf/8u/60//6oNyPIBAIMI9B/kyFrdcfG8bMigfvqxzMGvdNqxdWxaXynq6yAtylxHrXYBo0/8E/9afbea6qRvVda0Mf5HgE+S224QYXuNg0HsF/13CYxwQT8ilxnOEfYX3Fsu8OJ/i7x2278kNPbXxR4QS+FLOSsRsdnE7oaNSQlIoYlZoyDHzze9fqPf+w8f0wte/VX/4ktfod1/4Mj3lpa/TS97653rHBz+ir1x4qU7DNx/2qEfosb/7WL3q/Ffqne9+Oy+GHq/7/Oq9dKc73UG3vNWt9JWvflUHDh7WJz71SX3ik5/S+97/fn3281/QBV/6kr7EwfePrrpKo/lFff0b39KPeLl0zXX7ldGDImGbVCw3KKgl1+4vRT95ifFBPX4pYF3c9P2ALgZxgU/IHRTrc2JdeT8DVkbJ2VNlYE670anyA0xPjvB87xP7kLwWQUFVhHIvVcxLAeZ+qo64n2Kfm7Dv+51HPEKnn3yK5qtGNzrhJN3tznfR1Vf8qByuv/H1b9bH/vGjvBT6jp73+Efq3a84W096+IPLN3u0cbXEke1o/gdokR4EKX+ACE3ZwznHrkNvgMcImGNk69YtqrDtUCAHRYTSpn1BNmtn+WrJ0Y6pCXwbj+kxwUO48aDE3AyuEXnWtJxH3TYO++cAvgG9dvBqfxMsmG5HDrbvBB0RUegPwDpfN8SDfVxcM3/Pcv7OKcv9EaFZP3uGFIoI5B6I01bcqEcRndcXaDjHwijmrDTDWxccxmf+xDUAb9qO3wSNlJIOHT6iz37l67wI/JCe/7q36Elnv1IPe+YL9IAnP1vX8KL5iv3Sf180lvOl9axywUep/WPwj1Lc61JuNrpNz3xt0va9S4+dXDxm+ICXR91H5NoDevlb3l1kC2RWQWhkoQgKcI7xKfayjuiUQrIsEaFEsf5RMag9T/J65BKRSl9EzDyC4YgQH0oooxMULF8DtnS/ATv0a/xuD0ZMw3Fg2IiAZlJVz/K+FEoJ/MBFJOXskpVSUkTIl3VR5iqYO+sDpbhVRBB3HbXUkPfqupHlNN2IJOPJuSJv9wpwVvjkgC7FlYljw9re9k2P1U3NCB9kNdyAD6AEKYJPgA9emR9BmyJF6Uu0jS8l35tu1sxvktzv58pFXqBVlf2MNQN5zWODT3vNtb7Ng0vO1nsvX7Z5S4wYdkDHvodUefHk/YPjzrnIBzotNo6UPA2WB/bXvTLyRoQM02IX5yLLmzdk37SLY6+3rMzuNvai/YacETPZGQIvPwcKn4hZf+U9EPeWJUHf90WPjJuvAh5CU1Kib8S+y/oYWXbao7pWB++m5/jN4IuIDfiEfpOMM6eELlOxs+fXNT6EHA02yzkV+JBKLa6g5TgvNkSWnvXMNITzRARV4QxIFfzGOc/66rLAemubTHhuuF5obNbD5wCegbZlySmpSlkJWgM0QF34FZexJ8YjhSLwG+Zk+I1IusNtbq2H/Nq99BfnvU+H9x2R7bi2tirAlPhRIVve0MMInjzPeRamgZnhE5f5cHzbrvQq6BM/g5JyUjJ98KWczRq9jHDfw6tt73pldQV/WsVHZr8F3OInLT7n8ZDgB+lSoKOsiKAnqFOpaVCLCp8Fp/lhVL4iQjnlwoNjQfiXlzszYp3lMp7AHwVGXJ7v/OGaYfeUlwy2QYQxz/TocReJPvdTtHFFhOSizcuWcPH9rA6FyicSPFLQT4MfWl8JWXNK8mUaQCqAiwh1xIbXJ6n0mi3RrcQc20Hl+gkaAg4ATG+xC7xxGjaCMeBvc9efln/DehU7TPE3x2Lx7apWRJT1KWXrdyj3tk3e0GvvL09pKPQrYt3PEQM7maZuyjx/iUomA5611bUia8czX6azAX8FXpKjspLm2DM3VaVMvnTZx1nMMnvCGb9d8dGUkkbVCOikH7EnOcy514h5LXHhlwUr7Cvty/bZwftL9kgD/tThT03jvNfxzHJcLTy0jNnWgQ4iouA3reLn+ApiKSNnRMjyi8v069p4enQ5yHpriceI0FEOTn1+NOCHC4uLyD/CZyslxjrW/chImRLaQY8JP5LnSwMMmFyCFiSgmeTYr9Fhud+Y5xzqw+r9+w8Wn5zN2cSX4b+FhyPItyrvVxYWl4ipiVaOr8hxZr9Z4iDbe8MReS+ZF3hNGRzUpuWySO4p3/T3ITlnids4xB5MTAPy1HJutXwVeoiIcvB/jEN0n2cN4LGujWeO+Uuc//msbbavaXSEMz1/Cdc6nkzG2s5hv/Vpfqqm1go56NjxY/Ih9yIvOX3W0IxYU5tGOznLnKLHI9DqoLO8siz/57aHDx8ueP2lkxZb2K4DDAQ+VqPDCj6XOBP0OWiVMy8K5rC/dYUf4CN+Tq1yrR4f8W+hHzt2rPzJlwGZvcc0z/Yvn1dEBGeiB7TKs5zlnHK4fuzY4fLtdcti/19YWuCMZVVHjx/Fjk1ZB/3/+F122aVlnp91evg07Ar+bR+H3Rv0k25Q6v/LxFucZo2DjhpnsEOWBw0MHhHlYNuO6BIR8t808kPwMofKrjPB0ZBgVjC4/7a5k1wQvEeOHtHRY0d4azJPoDfat2+fnLBsUD/o+vBoQoKxIzqpVHWlE/aeqBEPJJdccnGZu2fPbl188UWKCO3Zs5cAnoJvobwFnCcIDxMs5st/G+soycX/o66D5aSTTlIDHre9QdjC20w7qDcNxzhwHPMAf+IJJ2qZN1PzG2/5LX8i4O20yzidg7UcYsJjx6LiBEF8+6MwHA7qX9Ex/ZRTSSw+yN7Nm7F1DjNMyw/zllEKWU/yFVKLvgs+2h3JN9e5BEjOuSSk6aRVXY/KNyG9+e+A7+ChYpysqojE4W4ny+RvOzmBezOwzuJkmQ3rBwp/E8IkpcQGYqx15E7wbn07WN2qN68zAAAQAElEQVQ2zW28dZSiJK9VFqExeLppdz3PxuciroiAt0ypGa/ELXWt2eIRGpGIIkfpF9oqC2s3wIHnNUopgyVRgvLjT4KvH9/9P1tRwAO8nj+UhG3aPwkZ4MgssoNCYidz/TjkBvNC0U9c1lnhjx98NLtndiSljI5ZNCNC9gOP2RYsa2AABhrWYw+M53qhK3bipmfRt307EmTvhwKKxwoPtI1jIEZ834xqzeOrPf40mmsk6FlvrpJhBnclNjbYo6rU4gfrHAwYv3+tv5eUlVR8AV5603TBr2BFPQvBhAMF+3xLAlcwIbGgMWj+O8Zb5rlewz9a5k7p6wBrqd2ma+Zv0O7g04cllsuxYl4nHF4lcLoYJ1Plg5ME/4G8KRLmgFPahrdsnQ9muF8br6mHF1yk/Jke+6US8MgariOBLhSBHWh1bA8Mb905FgZ4LAVcUlxvYcMUn2X3YPuZL5ryleDLehmYY7u5DzVzKLBeXmwN8OPFyj7w5W9+Wfe71/301R/UWieuJxRvoK7eN9az/viYHnbORD868lN64P1+R3/ztr/W2c96oTwvoGF9CL6tX+eaVQ6UO+wSEUqUiFTiqEZW55Ee/Y5Z9I3fOvU8y9gQU26br/myMQnUaI5V6gyeAVm4U0SU4vaAHC7OG6bBUKFrHKUfug2+N+NJMr85Z0iiXfTqft/PFZqJfjwXnPYBIKBDnIDU/PkB0DSt26apC66IoCtkHN7AJO7tu5bR8JYzIjhAXdQIPgxnvlzsM37AEpfbKWVVrBEQ1TXXXaOXvuGluvktfkq//dsPZcOxH//Ev8Dl8RYde67/Q6N9vLj1QeQX/vO/yn8Ws2PnDt397mfqB5d8X88699klbuxz1qZ5j4iZTnOS5a7ZhNs268RGh33Mm+X3g7M3jJ2Dw3M2C/z6Y/9y7cMD62ORdWaBF52Pf/jj9ZiHPl7/fsE39MI3vlVeH4wzUip6ss5hQA/6w7N06iln6BlPfKZSzqx9rYwzAZdS0B4Ep9REBLaqm1oR7pH8M+dUDqs71o7M/JpNnmnYbuLyemfAiKSUMrQr6lT08fM/d0e97HkvV7c20QWf/RyHWOvyoehAnkjIG8RuTlIQbYV3Scvra9hgUEtvHs3r05/9rP7rv76o2932tjr3ZefqC9/6rp7+steBv1NEyP7tQ7jjPJAss1GdclDpmLWM5nPEi2evpwneQlDC74ofMDciVPEQtMjmOdDFLDZ6eV5KCVmyIkIpZw3Uy6zz5SGadW2ZGPQ6uU7O8rwO3Y03Ys5t27bDfyJC9lHjM96cUsHr+80SgRIkrYPrGPuh719yuT7wkY/r2a/6Yz3uj87T75x1rh7+3LN13tv/Qh/5/Bd1+cFD2nrySbrFz91G733/e/Vn73q7XvGql+lFL36BHvf4x+puv3hX3e52t9MSDyZXXXmVLrn0Un3/+z/Q17/5LV1x+RXlMP3LX/uaLr3iSl14ySU6xF7myPHjWh1PJfZrE16a7jtwQBP8lI/Kt9XJ+YyqxW4dOmyHUF8KXjaI9qC+HzS4D1l6isI/pIishH6FLuQLeNt7cK5xm3lMlEESMDnIEeiz6Accx9if7bv2WohIPlA4zoPD0sKiFuYW1OFLHbzNz89p547tWsNG/lb+7fGXBz3ogbr3ve4l44kUOnLkqP7m7z6opzz1mXrta87nJdDluv8v3lnvfc25et/55+kut/1ZjfB/sxgRZkktNszsBTZ5DwZDwU9/BngORYTsh56ABuR1pCNepuz5Cm3GG8dNiBgYaxgGRUogCDlvgkDyGP5jPJZHXHQp43ueW+bQ1yFvj24cp6UvwEFeH+OTEZ4xzB5agfEDmrtyTooIbech0CWDkw45Z/hAyfh9n4kF+6rHnetd3C5Y4dm8uUSE7PM9a3hOuaw9mTXAc1NKcClZD85rx7DH1dft09e//T2950P/pGe87Hw95GlnUZ5LeZ4e/8LzdP573ql///LHdeXhr2rL3m/pQQ+7XH/110d4CbSq33zAWE/i5XOHHcyvY9sEjH/AbwZurAe3acrj5R5+DSOFbHvrO4L2RjGfLoo0swdwNPQ3Z/e68PKL9K+f/U8FYyrXbJ6ET0DT81rsGxGyb0SE3LcZ99ZNKn2zfnEVntBKSjNcho8I9ejQY+5POasj4GxL666HVsd4hf/lnAQ4xfOTEjcRCZatAfQNbETIeMRFUy40qaPA9fgEkIoEjsRc+FFIGbqunRed381PRBTfrOtKom2+xOWxUpgbAV76WmwTEXIu5dbg6olt2ywUStDKOSkXH8mKCJmXAX4SY5YgBGduFLwJmOs73ID/XgFsKGgbMArfEfSERCXve9bZ07pYhy7iMg3LFhFljvcILjUxmZHdupYvfMZ8mW/jct0QW4ZryTFT8vPms5hj27HoabZ7BS7YUIJGRJQ65YTsmfV/hFRC5gH7dkIA+lPhZW40kmPZNOY5yPFeYcuWLWV8QIcJmaVgbq9Nubx3NM0efiOCg/JKNbq1TI5l6zki4EGM1YUePzS7Bugm5UTJuXSZjkwLOpsy5Eiyblwq/M+xPWtXpT8i5L4IzyhoVHiFp9ndoIgofTkl2irFOAovwLltuUes0daz76u6KngLLqnI7ZzjPa+fwd0e8PWB+RGmPchtQPXkRz5UtzzjNL38ca8t+cn2KfsTD24UP+dGeJ4KHc+NCJm+FAWX5zV149tyHxHK6CAi0GmayYTuBvy3dT5GdxOejbyX6+Gtp9/FcWE/Mo1J8Z21Yn/nsZnukiKIQ2QZNLsiotDynIhQyoZR4aPjMNV4nZfpKbhcw7VcFycDl6WjomsQKCjuAcSfQTJt43fxSAQ/NwrsQwtA31MxmfuZjpk6awuK3AzIHcFcw1EiQhFR8ANY6ogoNgScLv+ELcMm+mHSPWCXgn7ue3Dat60728HyepAhza7ZDMCZEtgjiq0dE4aNCAX+lqokH4SLa27UcN4zp5b1ddV7RGzVci6RgOtBbHogk2NbSrP5KXOgyFq6PoF/OISs/2895wTb1HZf5PA5IuS4dezlSKpTpRE5o8q0c5Z1DYj8Jzf9G4OW60dX/kjel03gJyf0BdzK2oqWti5xJrWgoM/+YpwjXgqNyWlTnheNt6kq+VvqC+x3ck5lrUcEdCv29lON19Y1xdd8yL+D85gIyW3/PxH+CwoJmVEx4oYi0B0Hs6scBnesO3M8VwgHGPOMYvpbyUMDyA8ePDiTiRiwjqesffZh5ymfn1kXqEeRk5wXB3CYtw64Fp+1PAmZUkTJ0c7FW7dsxX97+VvQNbHmL6lcd911msJHVTXoLZc8s7421pFDh4st/M3zpcUtReY19DFhry8uWGS8V4tgY3R6lP3hmnVGbFqOljU0gPOfQTmJfXNG315XW9Ytn9GNwbVj+w75r2Zs4YzPdpqfX9AcxfV29pUeq9G984lzkfdNPu/yOefJJ5+MLF15/vQ37f1tffMxhT/LPeK5d56D8SVeCiR01MNLz/lD+fM48NbDN8bQEvo+8aST5W/GD+jK96hSPtPw3vUa9HMM2Tp01DNgWuvs+6y7uWZeI/SYU1bP/t082k8S/myfaJoK31jTUfbSa+urZb3YwX5wc60Yj9fF4YrsSOa3x3aWYQs+2XAuWzN/2/Ztipzlb/5bD0KpE/a4A/luiWeorS7ALy0t6oa+0g3NwP8mfQdSVdUlSI5g0KMcWjuII0IRBBnOMcapI0I2TEXg+q1309RKKcnJaZ5gTzjLgHf5kHbvnj1sFka6jgetKUbtiaqckgw3GjXagnNmjO9SEQgtiaPtpnKAjVjA/U364zxIOhhOOflGJOWp7KRLPIQe5eHcv6YcERrhTHawlsSwuLBYgnwfju0E4sBzUDmBea7neENkHlZ5a7oFB8u50pTA1sa1TEJf4BC/8MQmbUTCHLGp6gkSt62rBWTdRmC7z4u0F8od23eCgbdqy8eRuxaaU0Sg0woeG8pIOWUCAjA+1pWLNywdAVbVVRl3ImmaqsjrDZqTW0RWpFCHHaxHJ9GM7syPFzWJMXh1fxmXr2ABWtM8OvFdBqf5nLJYjdC/H3w7ElZHsugIOMO4GEdKScY/xwbSem3RT93Y1pmE3GIHwYuoexX+STrWQ4Ude3DlSPQjD7qViYqfGCSlIB8Migh6/Bn8QynNFhvX0uaYrr86fMp4wQLNThHwB63rATYaIePnZ4hWKkW+TGajbFTu/R+lRw8u1v86ycvJMOXMAvo/k4/1gysjf6eWpCZ46Tl4si8YoakWGvzokb0HuHNBL3QppUopAxWhQGDrdsLbyJ7D+YgABencFQndvJQuJtpWqyzqA7iEZK48l/cJmjJXG5f15OLbBH7DuT3Ai+f2+BBGoGsoMpiHeRaUiphu8QfDuEACDiAML51bNL2IwB2YbAkp11kZvxgCdNhWMNsjZ6mBL6QYSznKhjiAcd7YxkJhn2vRXyjKgaDHRNt8Gof9uiPmtHG5ry98gBg8iTJgs1lNH3ARiYWzV0c8DRAfivAeo/hzfZ9kuuIyCEMINBi7hAwBHr9g2H3CHv3F37xHP33Ln1ZdLyD3oE98aU1Pe+NUz3/norbtupNe/MyX6i/++D36/Uc9UbVzKD5f5VoV7TGLqWPYOc3+YX58r5DsFz1xIy4/MK4Daxkjghiblvgr+Gr8hT6mYLahFM+1PwzWNfMZ1rCpKwSy3UWn6bmOYHb58INxppQcNSUvu91jd9MGuTzXMZ1zVk5JKZKMo+LeedJ0gz4Xw5qXlvxgewr0lhlFFfkjQoYxH1PkW+Nlbo8Nevjuqau61ojcWhHLzuGBTcVl2s2okesKPZrGgK0dk+vE5nmvf4lG8zUHb0/St3/wPV3MgaSgVYOr8WYZvL4HFZ/EZnlFF158sb79ne/q3z/5ad3lrr+os89+oa47cI2e/Pw/KP8RDpq1+MCLqQiCU/BTzrGjZqQOX3UxLxkbm3/nvAhDSeZVXBFJEVH0Ngc/lj8U8jWge4Z0v3veVy9+xov1/Uuu1hNe9HINdHrMuF2f8yfvkFKjc551LnhTKdbVujfS3gRii0BXNXwtLC6BOsq6mVJGhkERUUqNXifofZ3NqxTgydIgRYR8eS0QzQh+0OFqBM9eH8847XSdf87rtX1xu75ywQVa5+XzdtbsPbt2CGUoWRZsguMpkpT4Bwqjn5Uhyq9cfvZzn5f/puKTn/okXXX4iJ71yjfq4JFjzEmg6WT6ltm+ZT+yfe1LbrsvIhT4YU0cZOR2SdxHkDeQLSDe4r+rvCC2f01pe6PpjfiRI0d07PgxtayNLfFhfIgv41NAGjyZvBfgsO7rpkZHlVLOyuhOwJhWTkkV9+br0h9drc9c8FX9xYc/pnPf/Gd63Ateqt994cv1xLNfpRf9yZ/pPziY3HGjU7TtpBP0s3e5k+7/4Afql3/1XroH5efvckfd+cxfkH8Tzhvdb/33f+uaa67R97/3fX35S1/Wg4c86AAAEABJREFUl778Vf3zxz+uf/n4v+nTn/ucLr/ySu0/dEiX/ugKfeYLn1fDA8SUuGE51JQf6+zJ1hzD8DtE0pg4nBBbSpmXlpg6AlskN8htiRLysH1XvqwM7CQEdVObl2+QPZjtT2LcJYKf4NwEw9nEIsI+nwn4g/PRiHjN8FgBu8JeCDSaY30Z0P+hAwe1yAunpq50xqmn6xY3v7lO3LNXp9/oNLW8LDjxhBM0xled+y/4rwv0ile8Uu94x7v02c/8h3504Q/0yP9zL73t3OfpT8/9Iz3mN+/PA0qNPNCGCD9Lu4NOj1/apybox36TiBXzbNYBVfDP+cx9hnPsFzlTws51yb+2u+NHwBp+zg/I6NXwISmBczRqNCCrYenCdzIqGYpfO+d3+GJfSq859owL7CsDfMZheBc/9PvePplg0L8ubF/r0eeIWNy+fTu0UsHp3GZY03PdI2fG9r4vhbZxRoS83limnIhM7iv8PKWQ9VHXTcG5vLKq7198qT7x+Qv07r/7R53zprfr8X/0Ej3wKc/Wbz/jLA7Tz9WzX/s6ffjTf6dh/hu6932v0iMfc7XOeem1+vBHDumjH1vRh/5hrL/4i7HOOXeiBz6w52GzNQt64u8l7dnb6q8+WUvQTymrXDYUDfNf9O42JVxSApQWMPykx5/ZjWF/PGcADrdGR3Zf929ZkJ5w33X92d9+WNftPyDbxUCeJ+AEwkD+COKA+4yurGfP9YsN+4r1ZZt5bk+guARzyhooI4CfgQKgqwj6uPUe2c154nMeP/Gcjpwjz6FEyprhoKfISO0JkiJCib6SbzTDp43L9J0PnctMz3CQ1gBvE/bx5jWY4/6IKHh6/NEyGd51gDvlVHwzu07wQl8PjgFY7wEmHHLM8DKLT0TIV4+eXEdwT0k5Ex9ZRecC0IOUBF778SL+vcDzxgL1EodZpfCMtejDii1LPDsuFv/DcnL8RST5RfRo1IC3UoIv9yV03sOb7yesd5CQ5ehYgyOiyBIR4rMxJ8jxrYJ5EaEyj7UhIatCigglimW1TtyfGWOI/lTgbbsR8Vazd3Dc13Uly1GVtb6T54krIgqv88TzIjIaZsQzou3bkn+n8Ov9nP0O0ILbavR89004TLPeQQVOUWY7ao9z5+6Sx3piu8dGoaCPmQUJTW5TSuANRaSyr67g1cX9mTjPOcm+nYCLCImPbeQ6Sh9dKbgNFZpUhi1tevwxP8XC0B3gI4O3zGV+Ric555KTvCa25DivrWOewX1oZh2s8KJujA3sJsZlWYzXxe0B+w7ICHqZ9rtecbZOWNqqtz3vnQZBB728v/JNBW3rW3Cc0sx/ByZaNMsZEeBwSaJJQSBJgYyFFrBoUL48b7N2jJZ7BDVcBPORz32WiW4JVB5z2zro4VtchqHiA2bwRwDInT8B3QQey46Bi1qnxJhzzIQ9XG8/NiAlIOCpszroAR8TE3LmBD8ehHhElHXperqATln7J+SBCT41xe+877HOfZjoPZ8PLUvNvnuVddVnOmvra7MvFJGfEvhdAh5KDQ1IwYNEU74GbFRqy705SD0gs0tPHRHEdW0wxDX/kvs9HhGlH5HkGDHijR6aoYwfTZEDlPKV66wD5O+WZ6PMnusw+5/reOHb4WN+dhzgxzYYoOszDCpwJKEp+QxJBfnAXofCXqBFzqqpeZG/ph4/9rOun6vdXkUvhSeImw/vWWybKc8Y4pl6ykH2Nva8u3bt1A4OdHfu2s2atlc5Vex5oshq8XJk5ZQLfedAtwNGmqrWPGcoEZl9zUTrxENHjkghLc6PtECpq9A2Djm3bltE/F4pDfI8H7bSwX3I30zu8BkXy52Jv0hJNbmq7A8iyXGwdesWJZD36GiBfVY5+0K3EcE2zbiTvBfzeuJvM3foNMQ/xkcNe4Kc1KEvespzmWlZT87BLXwbb8pZFcW4F8n1lm/b1m1Fv1N83PvwkNTAm31vHX/v0Ltzq/fm/vvkR48c5XllqpQzNhl0nPPGFns38GCaLbIOOIzt6XvHzNVXXaX9Bw9oZXlFPsRfx5/Nf4Jnw9jvB+gsIPdW9LD3hL3awgH5gN/mnMEmWWb/J6qrq6uz9QK5EV+X8vzoM73TTjtNo2akRL/59cHzOr6wb/8+HeU5YhV/cIz1YGuR0WWdnFezbngtGLH+RyT1OOU6e8+DBw+phX7TjLD9hHzWaoI9rNOUEnqsZN5wpOI7SaE9u/Zo587dypHhIymnSkeOHtHuXbvk/fFW/y12ZKzrSqO5RtaV6R2Bv7m5eW3hJU3OCXsPYJNSyvKz9Crnmq5zTqqbRhXzt6CnEWtXh7+M8c2Usm7oK93QDPxv0s84Yjn4TpUcsPPeLIY0woF8v4VNUk3g2BgrbM5tkAkJvuXt4oknniT/eZh1Evgc8xaXFrW8uszbk4MSDnv6GWfI/1Owce3es1uBg9kFHCiJNmRkvLmqdIQAPP3000tAXHvtNThLLy/YV19zlVZ5kDa+y6+4vASx+XKw+8Dcv7ZxMofxEATHEcBCTVXhv0O5X8eJOhLFFpJm09TyxtibReNeZUOwwiFCSSQE6ohDfuP1IpUEdwRKSqEG5yxwvBDIKWsNfmqc1RstbwhSBpYAtFwdicLznQB8bzn94FMCDF1bF8bnfm9yDReRZIeflEVzCo8cQkgyLoEXYQjSiUzFwZVotSTFKQtsZiNiPkxjnk2u+61Pb/j8ciHA7TKPbSx3SlnmxTA+qF0riWeqiFDNpheySilBu6POcjAyyJxB1nuNLyR0Yl6t2xG62c5CNBCwHYubx3r01pHIO3Th5NeRSE17IAlFBHgTIlmaAGetRF+kpDkCP2LWJxlmKHx4scM8zEEb4LA9AWPMG1WVq4NmbyAG3Gt9lkKfk1HPOFPLnBY+O25a+HNSN19OyoaJCDQ+kBinWuGFjHEBKuPowGVZPNf3U/zKeu83+lsO3VPOaiyHNq5B8jzDKIVQkzoOg61TgThjvzkOI5BMwZQETNCi4k7Q7ZXBGZFKu0Ovvi88m1NwGL4Az36Un4Yb4KvADaVLHXK3+M1gXVCsxzXiY8xBh3Gal4xflzlM6Q0DfvM/wLjn9eD0PCnkK2JWd8huG7dsUgbmDMAXWtD2AmXaK/iaF3rH2Nz8fJEnItQRV4aX5QEpUxgb1EN/MC76TMXt4N566+HD9wzxCTaircy/wOf59uFZyRKTbS/QMxXbsuDN0AzE1bRszKzvHp6nvPBrsestbnFzFsh1nXryqSyAJ+lJr6v0kS+eqp+59X30l2/+gN708jfp7nf5xYIvIjSjNbORF9QpNIyng0/LlbGhy5jNx0CfeRSX84cf7ubRR1OPygaqyAazlg/UiggFsJ5HNaMFPpVefjI+EGPi8hwqdNezKVkjPx/XOjTdZ3DjySmVWx8ymKfEfFFKXgLvJm8DPFgu54qckjzXsmzSMBLL6VwQjFZVLYEHpci8+qDXNCJClf2c/OKHa/tmzqnI0aML+1OZX9f4eiUpfjyGvzv/13Wjp77waVrv1nWv+/yyLvjil3TRRRfJGyDAS+6oyEUj1i3r0zL5PtiY+s8jHTh0UCeedJJOOvlknXHjG+u3H/YQLa8f1zNe/HQdPHyo6EsbVwRxiuzmqYGnlLPsL5Yl0zY968Tx79r6CvQz4D8t8eU+l5SiyGE9ep5xOX/6b/+//iVv0HiadZ/H/qH2HTqsFjk/+V9f1gXf/L5eetZL2dxvl3EYb0JXFXxMwX2MF822p+XuobfAQYZjacJa4MNmP2jZDgusBXXTFLl6fKMHf0oJO1TgzbP8xvrnObZfvxFrtk1EaGlhSa9+0at1ws4TdcHn/0s3/amb6KY3uQmiIw24smULSeAWuqKFjgYOeQetswFdx/8vvvQyXXn11brk4kv0yEc9TMeJ8+e8+k26et9+gxfdJHjyzTqbZ/MxZQ0U9F1acLfkaH/7Y0rdIa/lW4Zv52bzOoFOhw+tk8dWyS/r+Lof+nsMxkdKUuSMX1HYF4TpRRQdmHZmzHXEzB/dPsY+5z++9DW9/t3v01mv+RP9wbmv1uNe+DI9/01v05/89Yf1z//5Za3kWr/4q/fRz9zx9jrzHnfXk576ZD3xSb+nR//Oo3TTm91UJ+FrtkFO0K0r1fjllVderQHaf/vBD+so+45rr9uvy350pS685FJdxsPEmAP0NXJPn5IG5k1YfKaSpgpNLQy8tsjax6AePAFM23WaoJuoaiBDTNEAvIt9JuVc7KLSJwk5AZC4jwhFUCSFpJwSP/kMFIDCFcV1ps5AZSUeNIdSWNgUrGUugm//2Zcaeifs3q27/cKZOoX94S/d7W5qsenAuuC18ta3upVuf/vb6pSTTtaxo0fLt/X9rb+vfPHLeuc73q2znv08ve3Nb9FlP/iBnvGoh+rdr3ix3vCCZ+qB976HdmzdChdS4HsRSfa7wX5L6TZ8pSNGMjy4JGBsT8MZ2g+JdU4ajRpkDUVI9rkK+9guIGSN7FypzAe2qnK59w/AmeOfok5KjNOS6QQ8JfTn0e3bt2uRuPR9i16uzxsS87CRbUipyWkRIcMNkhzvAPAQPg+PI2J34DZKzBrPYB+gOL8BXj72czcsd0QU+IAXy9xDY529+ie+cIHOf+df6g/PfY0e97xz9eA/PEsP+sNn6/fOPk/noOt3fejv9IOrPqPb/sL39YrXXKO3/dlBfeBvjupfP76sv//gVK97XacnPKHXAx4w6Da36RWJEjHzK+qmqfEWc0EZpG3bku5xz1Z//R+1MA06bQtflvMnS6AvZpQx1y4R4Uq26ybSiACGbnC7z3qICDpmH+eB37jLuprYp7Pf+HZcsUX8QcE/ARcRAAY2tRcM7BWm5bcUOuKmqivZjq6N1zrzHHGhapoxKwr3yH05JVmOiFTW6/on7JhTlq+OuOywvYtzVEQoPMDPWV1uCi9eQxkuHRGhiJD5aMmXA73O3eYNoaA/lLEB2wJY2s7hzCrtQhfavRXPXON2fpzCS0/+7NgDus9tho1SgVJNZ6BO8O/aY94bel4LPu9TLLtLBw6Pu0RE8c+cc1mDvYefYz87It853lJKigi5bliPVC6ogcj2r8jJnutS2twP8Gl436dE/kJW8+xvrxZZwTcPDefXpaWlYoN5Dhrc9nPeiOe4nBMH+SN4mqPMl0OvnKsCa39NKcMX4sPHQJGi8KiNKyLQZ4fvkg/KOAPUBbaMoSXu6UVrs7YP5i3jgO57eE7InnMqeCOSQcHZFxtCWSVvCMsFQ6gko8OKfOP5kCh4+aEIAPgAdf3HuaKHfku+mxDjtonXRrf9TL3OYY/9zrb3mOFa7LjG+mjeBvAxHV60ES9GPZPD4wwzNsg0LLPnp5QlBlbX1nmJvaxVnoPXWLdXOLQ87t+uorbP9NhvKPLHzAa2OzoBIduFXr5639MYqL0nevVzn6ZDl+7XP779Y4ANmj2br5T4AIzPoIY9EA314LY/5KKvCmi4zZoAABAASURBVP+rVdVV6Y8IpTzTtXxZSNcUx5F9imahEdhnAF4U6zOlLI9bXo/ZXzzWkiciwBmSZfNaYxwSHZpdJlPusKNliih3G4NSLvcepIuKn5iWRvkMM36ASaYDMu9nAOAzKCKU4Y2GQlKHzcfsdyYcbtrGJUaJ75Zi3qwfyzAAK+ZGBFVSgCMiwCnuxfVjugWWnghgFco5yTQjQkWfIaWUxJAyPiou03DfZp1zLjC+dx4C5PqP+yJCophWgQVeXOY30X+jm5+iq71HAuDaa67VGr560ikna/fuPcXXWvy3Ye2usXXkKLTMS+Y+p6Tgn3Vv3HXTaOTDSGID5aqpKuWUVBWYTlsXFzFm7ztq66GXv4V99PAR1oZ1JQn8ga7b4oNN3ZQ4adlnjNlzej+ac00+qUDPmsIeR33I30Rf5BDa8LaT+Wk5K0spwChVyXpNHLZ7jW+YnzXPs9829jaeO52syy8pJ8TVmJLQyxR7+0yhQSbjy5Hgqy97F+uiQc7ef5e7SoqQcsqcWY2UgLPOevzJ9jDv1nVG71VdK1LwHNBqgt+g8iJHQk+SeQ2NyKOG93z3DcTdKjHu/bfXg7oZaYx+j7MfH80tKNeNhkiqRiO2hn05P/Ec22weXEeOHJGf/627CfqafdO70/at2+RrxDyfF/pb8DX8LWIj99nHHJeGGThniAj2V4u67rrr5INo43L+OcxzlF/UuDbfKSf4GysiNMaXDHeEc0b/KWr/qZcJvC+yfkyRfzOexsTUNddcrUA3KSV8cA19Ji0uLRSaFf7XRygh63XlL3Uc0KHDh4tcHetiSpln7lUtbdkm82wd+bcMrP+aOS4RqeTBI0eOkOdWC35/IWkRP9jOYbr3xvaH3bzkueUtbqGTTz5JPn/EQPLe8vQzTtdWH5Rz6O41EPMq4Heew37jX+X5pSNn+f/UGNUjHeccy7E04WzDB+y7du+Si3PH4SOHNQ8eIkA39JVuaAb+N+nbSF60nKBXVtYI+gVt2bK1BLGddcyC7eBqCfZ5DtMHFtGKIOh4cLrm2mtJYLWILpxrWS2OtrCwhEMuyXMvvfQSLROE3hwd54Cgw6HtdDnncghkJ/HbJON1IF500YW60SmncMiwU96s1VWtXbxJtMOu8mC658QT5D4Hn5107569bOq3yWlhSuA6sdzmNrdRPRrxZnS/ImLmxHv2lLZl6ZDDgd3Ci7iM28W8eAPmhLO4sFD498I88CCZwLObh0cf0vulQocT1yQkb6wiQuZlnbdfljnnSh63jA4GB1+PznoSBOTQ61geczulVOT0vA5+GgLRuvVYzwZECrnfbdMTVwR90HfQdSS+MfbxA2vkxGK0CoRU6LMYRoQyi1CRA9sY9wT4nnlC0I6Fy+05NqkVcDkSCbJTRJTDOfuG4KNHZ2KCdTbmQCciFCm0zYsDcw/xtjEi5GsYXAcyJpL9HIl8qpyyBuhv2bKoEYkqwat1PcM5le9TAANP4jJPHosINaNaBw8cUs6ZEoW3iASUuE+yKICV+5RDCb6GYVBEUlDE5XsnkgE7GDboE3KJcUCl0iG6erE6WbXKKcmJyPbrWFzNUw+wxevBY90LnQwS8wa16GjwOGWCL3bgLwdDHDopQv71pnUWTs+1rRxzPbDrbJhKYSEwvPG4HpijkCKi4BcXTYm+RCPg3byZZg8/4nJ/gu+MrsxvylkpReHS8gNS2h4z3763bKK3xf86lOl7tCBBo6ff+D23ZaxVDy+Sx9aQZYWNtnXkb0yM1yf4Xa/Evxa/GiRDo5cWLFIklVrwXxHXKWNvfEJBh3lkAuoAhoZ+fPnORSAIBTiHGQ+A9Oh4cdEPWo0s54SF0/wyVHjpwN/Dt+89znRFhFLGb+DRhs4pqeBFh6WfOrJ08iknadpP9KVvfElPfcLT9JD7P0bvfctf6ZyzXqKdO3aWOFEkpZQFAviW1lmkveB70VaAFdziqptGDaWua3jvlckdOSXID8TDqIzlnD2l5DcfSG3K0SOj59k+LTynnFVt4Om5N+FkXMCBELm7kgecczvkt0434xxWABlkQs4n5tMPwzNa6HVDVx7z/FUOLsclr3WsC/NsWiYynz3xEJIq5LBcPjwfkXMd0wlbdh6nrpxT4NdzQvxDJ1TKjCUapt0gywjdVNQpJQmYYNw4xGXf/tQXPqXHPfNxOrJySHe7+10VqeJw/JiuumafcjVCZ5XKt0BKXpzlL+OZYI8Nr0PPc7qKF7hf+vJX9MlPf0Y/+7M/p7e/4+2aDhM9/UVP4/D3GnQDNApDQ4JbCgxEyA/xPkCIiKLbnDI2G6luGvmh8/jyinp0F5GUkdc5e0xcW69MUaI/paSUk7zWzXFIsHf3Xr31NW9jvbuxHvSU5+mLX/+2Xvqn79YjHvhI3fqWP12+Ued5UkgU+8wIHSfw9OYRe483crnt4DHDbN22TTV6d37ZwiZygc2XebM9zU+Pf9uX7DcBXvvGhHzltQ3p5dKDO2d4Jbe/9uzzdbufvr3e/MY3l28RP/qRj9D8qFaLfAlcsAMWpm18eniLqkavg1JT67++/GVV6Omnzrix3vwnb9RJvEx//uvfqv/48tc2Zswq69wt892jS/PawYeLN/LeP5S9BHnHG2P7tg9eLIfgwLpN+OMQQv4a29RKrIEpZaU0032pMQggWkd3Bw4flf+G+p9/8CN68rmv1mOe9xI9+rnn6kkcSL7zw/+i71xxtRZ4yDvzXvfQbz364frFX7mH7nHfe+sXfvluus0dbqdTTj2VDe92fGuk/fvYcB88rIt4qZByVfxi/4GDvHgQuQKK+OzYa0SkEkdX8SB5jPzZwvs6/f42+oS4adHfmLidWnaEo5J1Sresl7I2IKTvZzqL6/1WyCrm5JzUjBply59z0YfjtCHGHHNVqhQRpSRiLWxHSYHec0hVKUkDawLPbvR3ysB3PGAObNYZ0SK+cZMzTuNQeKQT9+7W3X/xF3XSCSdQ/5LueIc7yL/VOIBvHl8Hs/wr3AHT9r0L/uuL+tjHPqrPf+4L+qu//Ct94XP/qW997Rs6YeuSnvDA++n955+nd73iRTrzdrfR0sIc8g3wKmIrUYfs7xEzua0Tlw4dthxMtuQA+3qPLq2LKmXVKZW5DXHhXGM+rAfHC2hkeOe8lnyasZ02rqAO5ob4Z8CgY+MzIJvzdA8d69rdxrF9xw65HvFguciDYkRo3Wt7wZ2LLI5/l9W1VXyjL30ZOxmH/d80O/Cb/5SyxsSac7Fjwjyvc++YTfDmQ/xJWff6kvu9Ln/hq9/Q019+vh74lOfoAX/wLJ331rfqM1/7uA6Pv6GTb/J9PeaJV+gf/umwPvu5Vl/4T+nzn5fe+95Bf/AHvW55y9App4S2b5NyRt9mCruZtpsZPnNKeBk2QS8J+SKACykCmzDivic/udaO3a3e/a+NUrLcKnIO2rhKY2DOrJ/pGwNUP3EzcGvasEALWH5uDlt270HGxLJ94J3PXdMPLr1YH/z4p8q+03EDS7KdjIOpCv7BiMSA2xneckrwmJA3lyIuzzW1gdgYID5QF/g8g5vZZAXfWQcaSGDs27Zpy57PbedW+4dLaQNTgGU9bbSgbbz2wYFxz1snx028z2Yso+8pceiX1uOSp9uf8P8Bm/eqiWvnBc9xTjScv73q3+jxF4pcvC/xIYdr35uGcSfkmXEyyHaDtYK/bhqZF8s5he6U2LJsbnfwYx1GRJlqvmtiy3054Rv4rml4rmEH7g1oOJecMny3GiOn7eY+j/dFx1JEFJv5+QrNyrnLMW9ezZPnJHA4vvzclvPMbn5um+ewwvEHFmxZFd2U+cBU5EPHnWPTcyJm/PfEcEpRfMDjzg0DiTelVHRhHxRXj33sS56W88wPIjZwwLv5sp3MY2IuU+AhFxymXdfNTDb0YfwKpAOn4SIC9Q3ovCOCTHF2bxiPG7drl4gk56oJNnHp6bSPKNAruFc4DHOfIpTSrI8lQ76HIn2p0IooDCjlpGR+IZtTki/L6jozP5MTJ/iA8brY18RUMT9SKuuS25u2TvTnlORca1ukMAxyodMBPdlPzYdxDhvS3vTGp+lJv/0gffGjX9Tl3/uRUs7ylwg27e4a9sqhZ9EdzBlvoQVsaUPTeEEp97tEROHP+vN8qzsD7/2SeXa+dc60/twf4Eg5MxSlWC8Dk2xT5+SOtTkCnPTBwsYn0GcvzzWdljVIASfI6rm0Cg8bwArGQjG7pYoIRYTBJCrTnPm+ZLncZz2Jq9TAGqaUSHId8F1KJJWaezExIhTucy3JY4bXxhXBuNtFnkHWmfVgm6c0G4uY1ZbNNkZYGSaYFymVNUwKxQYdy9yyHjsPudiXrLsx6+CkrFUD8d/JV8pZLflkwt7i9J8+TfuuvU51VWvnrl3EfQ0IeOEjE7ujZqRCvxd1z4H4uNRAyD5pW9pPEobuiY3p2lgV/PnPY7gObOeX9ds4CF+iBI5S5aSqsg4z51aL5Uxj65YtnEGxjif2SeCq2VeGpOBfpm37TogHWS/AVOTfXDW6/EdX6PIrr9LV7O1WeBllWKYrN1l+PsnIYR226KCpKi02c/I36UfMHeBtlQNR5+UjRw7xnDDP2dcuWW8hXAP7OJ8GOKq60oj9Hd1KKUsADMS99Rzc2EcSvM0vLKDbTrO1p5d1Z3wJnbh4zTE/OSfwJBGecn53n+1q2+WU1cFbSknWr/HbXuI6fOiQvOfavn2njnO4e5wzumM8Cy2vrmsZW5d7XsCN6lqLHOb6eaTCjseOHNG+A/vlNULw2UHYOl5a3KIMPdswZ9PtlHJWRfF4zqk8/9dNpXWeS8WdkHt+blTgzKe4ji8f0/Hjx3SUQ/UpewNh5znOLp3bLUOuKk2RaYX1Z3HLFng5oKs5tPefthmzdg/QmbImTDiz27lnt9qQVpBnGZpjbFeRDzvoWmb7QUqZkBjQzwRSg0ZNrW3bt8v9lifXI81hizE+HhGIHOwbVuWXOj4UX+M54MD+gzxD7Cu/4QoS/dSNb8yzxVZN4efyyy9TX3JJL9tl65Yl+T+G9W9AWocnnHSi1uHPLwkGZE0585KDvSXOt7yyrJ07dxZ/SvCd6izHygp7z8NHj/DC9Dh8t9Bp0dwN+0k3LPn/ZeohjL4mb+TtiEePHpN/7cFOOyVZZow2N2p04kknaI5NzARHc6AtLC5pefl4OYwc8TBV142qusLAKzpCIPkbZz6wd3Jd4IHDwYuHycmiLX+HvNGxo8e1ZWmrcmTNgeOkE0/mLdW+ArONt1wry6s6xCFrxxtB48JDypidavu27cLrNOaAz3+btCcRmb9vfPMbBNhhZQJ6jgA8EScUMtoBhRNu442RD1x88DniYagiCZg3B2CHvOZ3QhLteJFQOSBx9Aq5JuOpvOi1PDCllHDsiY4cPSoHXVM2pZ1yyvKvnAQEDePauDuCtmLxqKG1hcC2DsRV9EIwOxF6g7i4uACLg7bzlONAzjmxafiUAAAQAElEQVRpCj3zZp4QURU8+VsDq+urUAmSYCfj9QsLbwIraERKRS/u98NIR1KZsHHveGngBJUY92K4QPCPRiNFhJyozVdOuSSIUJLQlyLJcoiflWUIkgqJ0bpYJrEe5JB9bn4BsFCPnMabczK4Fkiuhqvg2X1OUn4I6Uka1ktKicXUflNDaVDGZrZJyqnI5Lb1W+N/4gpo55zFNJmO70WyjQgVdoEpn8TPoPy/fKzDSKGABkjguZ9BMSeBuGXRV0g+8DAN+03PpB6eB4o8qB9fPZy7KyKoQgKHE+rgOejJsltuv/UUMLbrmOQ/gMI4qbBhrxbdWScK9wjWDMENc2Ct8AlKBgfeQE+ogeGn6ZhvmoqIUtxumrr4kX3ANnBfzkm2d8q5wCX0XdhnnvF0EIBlTdHBlM1iz73bLXJ3+KlhXHoDKRQRoA14GxQFZ9IQUXifyTPM5AJPxxzPXeeQYP+BfSyyyxosGGODZv9kdGAsd9DsKaXtcdqB3RiW4QZJPXP94ssbBuPOyQgZ4LM5z7DWQYY/8+1YYxoYpY7FcigtwXPPpqTVQF/vAr3FpUV99oLP6mdv/bP63Uf+LmNDeUHoeCo4+DHAc0t8eUFbZ7EzX5BXgpcReWGE71bQBowFbeohNidTmd+IKH5eEbOmGRFwAwbqCNo07Y8DurMMrW3ifIB9OmgGNASccUcEftSVzafhTYgu4qvmMGy+8APyGV1JOSclAJybkvEoFBHyRusYmyP35ZSUUy4PvR00De88xHR031+f+1LG7nROWBvMlxS6nhY4PV43xDn5w77YIw+iKSIKzynnwlfOlXwZh8un//PTevIfPVnv/eBf6EZnnKR73+feUiQdPna8bOwcV85ZA0ZYZ9O0Tlx1HT6HnjrKEgfNA4yYFsIWegcOHJD/P5HtvCz53ve+p/POO0c3Ov1kPeclz9ZXv/lV8IdSSpDZKOH7KHaaZ/3jlty/XnzF+nB8z3HoaN7X2YiJy/MFXduus73IvQgoMCr4V+WkUTMqdnnVC1+le9ztXnrRm96hO93uLnrEgx9R6HsDWze1KmLUdECrSKGMrhL1hE3bFLyWe0xMmY9F1mT7Sd008lpo2hlac+T4inm2dcca11Jgo8iUwW8duc92kQckRSRFhGyv5/zBc/SQ+/2WXvPK8/UvH/1n/daDH6xTTj5JOAaHsINySAMxo3INxFXnrKx2GFQjp7DPzW9+85JXHv2YR+rn7vTz+rO//6je9ff/pJSggzygKLMza4Xjujz8IqNrGFHAv/mriJVM23Ce6xKeH+CJkPUQMYudnLKOs4n99g8v0j9/5gt6x19/WC96w9v0uOefpye++JV6ynnn6+V/9pf65uVX6dSb3ky//pCH6CGPfLief86L9L4P/JWe+9xn6eGP/G097BEP06kcqocCkXstYO8x+w4fpId9Fjr+hvplPGhdcvnlKrxGqEWiSBW6SGrRj2G7yGoZm+KUY3xUKcmFkACaT6Sic8tKCkKvkttBf8N+ZQAw5yyXBt3WTaMR9m2omzpj0wqd1+CQMnRGda2GUh5UsHXOSaDiAS8YB0ZRbJjMH746sPep4C3Y/yzMNQryzE3Z9M81le71y7+km93kp7SVfcPP/sytdeZd7iIBe8YZZ7CPW6RsKXsvzKELL/yhrr3man3i3/9d/obQFzjRfc35r9efvuVt+tu//ht9/Utf0a65Sg+77z117lN+V+982Qv0mrOeqvv84l3wn1723eL7KSuhoym+0MFLzzrZ4r8T+HS7h2/n0gFGqrpSRKCzXiP0YT64LfNHDbGE3hIdfJST9awyZtwunXNcCvTV0J/layj4exUa6N58eY+4+VATisJrigQHKu2MTwSTbZdF9r6es87a4MPKTVmOk2MnxG3OSQmaPXIZbsDoA3FTEQcRoaM8DHl9y1WWZXWsN8hmGoZze3PuV7/zPf3u81+qF77hTzRe/oYefJfLdfOTj+C7E33oQ63e9a5WL35xp/vcp8dHVGSCTUHGFTVcQ5sRcVPGrVdMLEZmBeBEyZEUERsFcLntWqKJ/4We9CTpw18IrY2tPxf9z8uIN3o2m5apKBLcogzo3Cw5J7T4p+1uXa5ymGi9RETBECk4zAg95TdX9Hf/8gkdObZM/6Dgn4DhQxWgpi+lWZwQF9a/dZ3TTB7rGMFRwVD0bbqFJ0mmMWGN82H2lNr2muCH5mOd9cc+5LnmV76CHwHNQTK/3m+0+FiHrY3TNvT+lmHW3SnPUyusLeNCNyLBY60IIxmU4M9xTIfMc3BvHC7m0X4xgSdxWQb7Y8bfLRtdqirjStSV7JfVxphhjNP4pYD2IOt5jFwV+qnrRpm6sj96HOE2aZtOTqngNA8MScB4z+ixKThcgj7rRRuX5c3EiGlaJz36QOEyzwI2IoqdZnqih/sMvyEVPRg3TUWEq1Ks13XiybYwTnd6tOgH/BPWSrddNqdFRInXAks7wjOkQCZxmT/TcoEYPUKMgSL01FNbktJd1gXLERGARuEzIpV+4zHOnnzvg5MZDyGElKhcb/ZZThDTNSg8H6Vat+ahc/5zftBsqm3O0ipBM2PfFvyEi7JtRZ/1UPAiT4h/9IFV5QKvx0RfYxtbv7QVUuGXdgR2MBwTqrrmp0pupkuRMjxyD0/mN5joeRV8+OWqn/1yJqbKrA2qUW5kW03wjUTMFh7AFBF6MC+x73WnO+ptz/szrR1fL7qzjAyXiSkl5ZSZP5VjrUNenz2UwY0fNfSN0/oSOK07D0VEkcs+Vfo27nNOpT+lVMhszi01uk4ZGcIlQBfKOZf1wTJr4xqAG6yUgQ7wdqxPtPgExZ+Q7RQxuzfYzIKM+cbFTXCE+Aec936BfnpwM1Q+mzQSvLpjYxqsuBXu+h8lgccdHnFspZQVEUUGGnw25NrAJwHJJ6UQYPJln54SOx25F0JKKREzPf4/yH42wF8E8MwxfEY/5sZ82849Mnndm5CbrHvjacFVCrnQ+Gwr73dPu+Wpyk2Wc5Pt6P27c1WHj0WEetOCvnU54Vym5CXW/PnFBc4aFmQZl9iju3YuyKyZ5tk81TmrqSotcs40N2rUQdu8lFwFj+ZtYX5O2zjErKOS4Rc4P1pir2N+Avl8trPIvTdO6zxrrLOmO8Z8UHrNNdfIfArhj3O4eXxlRT7M9HO0z6/MT8+zSZY0x8FrVuJfqMm1BnjxQXxN22cy5v8I675zsGVI2TpvZT0tIF/Zf0DfPLfdtNBt2APOc95iehPGPG86GcPOoAq5M0XgqakH9jQT4q9Hbt/3ThrwZRkjgpbKM+qYNS2Rp+fn52SeWvza9tjK2ZyfeZa2bC1/CrEmNxzk0P3QoSNaB2+qskborgO/vzm+jC78TeqKfjuW6Vr3gpTz4RqHvlN8YmVtWVdefZWu27+Pc8WJVnme8jmi51vWBO/+UlfKmWeJKXmgQ/ZOY+TtyfEZ+cx+iz6N331r4FhdWeO5eIIrhFZWV/X971+oA4cO8kLkGn3r29/RYc48W+jvp6/GN0457UYSiBYXFhXQrNFtL5iNRN5pKVOhWJ14wolqsMcxzsH8UmGZlwwdOtq6dauOHT8KrRW533qcrE9lizsWAjx79p6gwJfFNWbdOnToMHu9Y9rDwf7NbnZT9Dgm17Y6cuSw/IXmHTt3aBdjRw4f0ne/+z1dctHFGlWN/Nzh+bbjsl8uHD6iFeo1dL66uny97ReIkaap1GArf3F2GZ79wse52j7sWIOVG/STblDq/8vEQ8GGrqHUxYEaNvEpBW9ACK6UNCFBppQ1Jqkc54Aj0ZciWARbRURJcC1Jz05tJ3PQbdu+XVs4ULazO0gXSG52ZG+6Rs1ILQvkQBCefsZp2vzmRd00OsIB/ZQHKj+cXHXllfjyoBNOPEF79u4hSAbZoTzPxQ/g/tUTB5IfWFLO2r9/v1LO5W8abdu2XXaisQPNbwoJ5rppiuPv3rWHIFgtfDjBj+bmpUgK5h7n5UHKiQSyS/7PEnfu3sVY8KDcysnKCSdSJgh6mc9IoZyzpIGg71W+uSVrVZpyON8ha06VBpKb4Y6hw6qqyma3zpVSypSEnidqCdIUWavwmyJkOAfQPMHs5DQi4UWErMMtvKCAjIQendCst5RTSZAwA3/tBs62HLZNSIAdSfnkk08mCc4ZROvopm4arZNQBbKmqUsgVvBkHYO6+ERLEvK4uNxvH/GY+c05qyOxTXl5skgwV7wddjJxf0qBbC5JHYvMQEI3r1VK9OficxGMU+qqVsHDm+iQkB28JE+2tVpA7qaxrjwyyPoQ/A4c/qpcA3fiQGNWEvhKt8E3Cx2DC4u1eTcvlqVMpL98Ciw/4M963ewznOf4vkVW8+TSg6tHN5a3x75e/CckTc/1Au55AQHry+NT7NuiB9QAyDD7tiN+Awioo5SOQfNpH6OjwPnAym0X8wEpZg2ymBHWZVL4XwqDlGI4v+0cswhF0D8In+jLYh3ABb5ifXcgK23kaPHVKZsqUPGJDRpR2k09Ug9SMBQ9FyI/8aPzfOzlWuAXs/wRtFvGrC+3jUORilzigi1+RikdGyqhHwgXQ3pOKAQw41KPbtwwDs/LyOCFGnQyTff3TPZYuDOQAZ479N4bN5PThm1tG27Lp9AxLJJFDom25TjzrnfWpVdcjC9W8v2AvSMCPjr5Mr1V3uQ7F23y5v6IKHN6dGs/y8SI24n+EfE2wJN9wrXxTsl5pum5LiMW9gl5dxaXKhJlcoWLaUYEfbN+uPUUpkfhq8cGFtH/ye4CeWNhfgFAa8SlgM5+cGsevCkzbwO8Ws8RoQDCvLnBLd1oaINn5/CK/OVxyxURqD7Jm9EFDpUaNirur+paGZ4DZphKbmvlq0eHpgdTvp3pyQDcjYmdL379i3rVm1+lp7zgyXrrX75Vu/Zu1z3v/cu6xS1vZetQRL6aKLMpRQRmBXmkwT69EjbPOcm5ZI41JyJKPtvC5nknB+tbt27RaH6Ei/X61Cc/pRNPPFEpZz3xib+rX7r7XXX+28+XD/et3IhQRCjBv3zBo9te3yy7eW3xa9cVG8gJ+XVzPOWsum7InS28juGt2ygtOJF8EPceWy88P+3xT9XbX/MOnfWUs7gPTbH9ABPWk2mZfPDD7ZSQCR/y/RqHTWNyt1822VemxO7MngN0ohTjiJjNsX4UErfy5c2r4yIioDbA63pZMzzHdDJ2Dughuh7waw/Qc//gLP3zR/5Vf/yGP9YjH/Yw3eJmNxOCaCBnsyFQgAXpjBo79XK4rpMvj8Lnh/7hI/rMZz6r737ne7rb3e6qBz70QfrEl76up553vq7Zf1App+IL+okroN0ga85ZLhU+lVKS+w3mPrddD3R843s/1Ls/9BGd9Zo3y//56uNf8DL9/tmv1Dlvebfe+eGP6SsXXqKtvHh/+GMerbNeeJZe/6bz9dZ3vEWves0r9LgnPE73utc9dfNb3KLsaS655BL5TxNddulloR2RVAAAEABJREFU+sbXvq4Lf3gh62jD2JIcKn4IOuaNNXSnKGiArym+PSHXOIWN0UlP/4QDa9eDEjpBOyil40kxV/gscycg6yIUzE+p0sB4RGiOQ3X7Wl03pe01L4GvQR9+GBsRZ465BKx1khI4sIBrmooY0FmS78U62bYT/Gpc9ge2e8uebYB2y8PYCexxTj/lRtrBA9RP3/wW+qnTTtWZd7qT7nefX9Xtfu42uvEZp8vfUj/j1NN05zv+fPGROXLUt775DV137XX6yD/8U/GJ97/vfXrjG96kZz/rOXrrm/9Un//s5/Spf/1XXcPLhwEfuMWJu/WKp/+e3vWyF+r9r3upXvqMJ+nh9/9V3eFnblXW+IQs4nIdgTwUNCb7fYXtFdyhg54cNyVnet2dI85zThqQpaPPxmkMC1xTN7KefF98nz7QgyYUKZRTVg50FIFeWmX8zLQceymk0t6YwyRFBHlsColeOSXsMgL/SKZd1ZWYgo6nGvADx5BLRLBPXNDUsYmuHaf2HX/bzPad0RQ4B/mKCHn/t8YDoR8wDTPAg3NCi3wRpmJ44guZp/T54fEcXtQ9//w3abG+WH//4kN6w5PHesBdW+3Z1sOPCNOO6EQycJmOcbreLBFR4IoQ/JiNm6fgDqhwCUWEEvp2ySnJPghi5g7I0M8Ka20wdo97ZJ1xk1a/+1rza1wql1n48V2UPuPww/YEeVbJaT7MtlzWwWbxvcesP8Nt4hiYbJwwp/vfpdfW+YN6weveMsMLv7OG4HGzpWLvjtzkeRHwALLA6BEBmllxTrcNe+zpNX51dW3D/p3c1xOrPb7IlOIHNf7mtVEhJeQXjYKfdlXX+MBUlsWyrft5imeNY7xw8UPvTIZBPTZVhDx/oJ1TQseV7CcBf9a3fdklpwRolGJ7madJ8bOJxviafSYilbzVNLUq1inzV8NL3TQcVrSSQqL0hVGJplLK8hqac1bKCdqVPCdBb8S8EBdCp5xVgcv9wcQBO1ApIgp8Q47weMA36sUHe0rHZBU5vX7mBA2K5bYMTC3jzneL7CfMs/sLjY1BwyoKmDryrWVqeK60CD02kflguC37WcfjIM9v4H1zjGFs2RbdGNzoLKNp9ejdc4eCS4VXw5TCRI8neM7IHzDi2vOqqlbKucgOmDroG7bFz6bsbdx2v0tEuFKi9tyIKHQMY7K2ryBoKMNYT4714jvgatl7ZOgJ+uJyTHTE3UDbvBnPOnFkf+uA7UEawNp/RB2RQG9oFbrlOSCFLHOP/KFZP1Xh0ff2rSn7nMF8AStqw9Z1o0X2mS7ed1be93kiBhmInYhQyhlw6NGXylwpAqyUgT6XUOilz3yyTt+zV68kaXidsszLHFyqXAO84j/M2XzuSinJvuI6gOmhl1OS7wfksB4jkMs0uI8wlNiudMrJcJlZ3DNmPZkPz7VNM3J4vn2wqquih7TBe5kEzlLDt+dtoFZp0xeGpTOzj6rRUYWPJmJQwXrFuAJe+LAdQJMbmMqcjTbj5gUQ5ZQAp0VfRMj8NfizZR8RZ7Myp3nOMrx3KDX7f9cj1kiXpqk1gocKfsQVEQrwgpg7KcSFifipiHKHvnsF/0ofsClnJXh0CToH+xWwlnlAioiEbnullAuPEeiefo9Js/aUeDB8RMh+57hzOen0EzW/bU7rPFON4NF/PuU4h4b2gdW1dZlXw5c9N3zYByzLgO1cz3FOcJiDxuPk1JwS8deVP4tRcyaxY/t27d65U0scRvs8auin8llEy1wf6AbCDMgyYe/dmz/6zZN1uXPHDg7HmxLXg3dxvYpE/uk12d/OrptGp59xY/nPUp588imKCHQ3yHwZT1NXCvumsir0F/hOkuRv39vHOvaLE2LL64zzBcOsUdNC07o0jOkdPXqUvD1Ft0kllgFM4OvguSMXel/WjBr5P1H1n5nM2MG6HqA9qhvOsTp4S8VHxTVhvZ2yZpgmt6Xfbcd1Skl+xij3zF/iOcp9A4C24f+Pu/8OtyWr6v3h7xizqtaOJ5/OCWgyNtkAKEi4KMZrRrkiJgQDSlJQSQKCKEmCgCAGrgn9XS8GzCJZAQlNDt10Tiefs8Naq6rez3euvRu8732e9y/ffp5f9Zq7as455shjzFDrrPa/Mj12/ISuv/FG1jhrWsLf5syHp1nr2V4z1pgzcuARDotH9LHGAXTB/3tgLOs2/T6/O7O1wcHyVj1YP8hh8oFDhzRlvTql3/gc07ap88DG1mad2+wDtR/8U/NPjutZ5wa6QEBtbW9i30HmN1C08WxNt/CHJd3xLpdyvrdfF7DO3bd/r/bu2yPLtkTs+PzGsht/lqLgv74fkTiqbq6++loO6j+ta6+9Ttvo7rrrrqt8+9vt3gOs7FlTg61PHD9uc2ltbU3+GSzjrWeN3ZLOxz/880B70cfhw4exY4M/DdWuV1x5hd79nnfrqmuulnn3msc6Oo7dT7Hf2OI8p+1ara/twQcanTx5UldddbW8hlhB/zidEFd79+6p422ntmm0xIuPfXv2q5/2uvnGm/C7qLng0KHDtW+DmNNtfOVtTP+/lLwnlw0W9SbiZN04EHBab+ZcRpx3iUTtYHNwGHYkuD2Jt02LMQuLlYkanrc4uHVg3nLLzXJgnMF4p3GOo7yF8SaoIxmRbfCFnnEhO+lA0DlZ+ZuGSTBeeumlOsrbMR/aXHzxxRXmyiuuUETUpNN2HQ7S1c2encjO6MkGAIJ9tf4zCSXhAfzR48fBdUxOBlmKfO0n2Q4EZ9c08FB0iEP86Wy7HuKXTPmnanoWLCdOHKtyecHqA0sfSJieHd06syy+O3h8b8C3ytvOpi1yIHTthGQxU0/CbtpGhYQXETKvIf4jdm+8+UaCcVTEIojbrlPAuzeQNLIQ7OGhqwHuhD+QSLdZZEWEnFxshwkBNGGckwN7a7XYb2TCWF1dU10UQX8kSZq/iJATle1kGphR/ucnWQpBPodOqGnRLQfy0STPjVp4jxIadnB4ctpiER8R8jVlYrINHMjGCTnwIJOghV/NSEbe1EeEVjiIb6FVSiPzO2D7iJAnCIE/IzWBXtIWIG9KUm+V6C4zNcJwod9+Opl08Napwe8QF2oMGKURBsKP3P3MIx9a+JDNGNNC25NNKEthXMoX4LT7aaw4LK9r5tN3SMuyMwC4sZYewj0DDdvD/0DcGL7ySh8fbDgHdpCQyfwbNiCJi2kc0StJPJBvVHDwPlYaHjeMo6bgAwi2R4pqv3Go1hZ/3WPf3L2LazACYKz7gowDes6C/mi3P9tfeybmiIAqePEr8TzClPHbjwZoDzswI7KNyOli3COLDSSCwi4PEOUzwrP5Hv1MsW48qZamyO1+HsA1GBdAgINjRMRRbkts3IN7pNV5wnfDZykLGMYyzKyCHb6Nhye3jcjmF2P2HZpu/bjPdN1QEh24AVkzkT2k2PlvDu4BHC6i38VvkbfJDVdc9QUtYruVLy+GtlkUWV6j893wXdeykFvh0GhZbdMwgRaVkrxN39YIr24rmRKCO44nLJCNzziS9oKcLu43C7aB68bfk7OSxh5bud6Af8bibADXAG7j6Yhd/86feW3bth4yO08bXgqZRmQIBkS18uZnj48IDejA9JzvzVM1A+2m5bEu5jkiGB7q8RHIg6co4F9cg3XoRp5Nd4A341UELbJoEo+neeN+1TVX6U/f9qf6yV94on7gJx9D+X694o0v1/VHr9W9v/JeeuSjHqm73uPu8j+96yVFNvwplNBsh3bHgWRHLvBc5fzSkA8iQmvkv4suuFB3u+vddPvb317nnX++Dh08S/v27q/jT/My893vea9uOXJU/kbM7S+9vS655Hy96k2v0l/87V/IfJt/cSX4uFXmW/BX/SCXF1Be2PpQLJF/ZWW16sSw1o3jzzgyi4aqk0B+Yhze5y7El2Fd9u87gFpCHmN/bbAvapJpOw5stwIe4wogl9lUtMA4t5qW6bicZlPqObrmfmga1nN3T2ybjusFP/PduXu3LSJkmU1/bl8Dxs/OLZlBHut1l0vvol971kt01RXX6sd+5PHMHVvIO9dll12Gvlc1Mi7QS+A4CT7zAwuyLBvMW0fZAN105Eid0+505zvppS9/icSc+eRffYV+7gUv12e/eLU8x5rfhbypiKj+ZVz+ltANtxzRBy7/lN70Z/9bP/OC39DjnvEr+sGff64e8/Tn6KW//6d6z+WfUbd3n+7/dV+nBzzswfqahz5Yj3jUf9ND/9vX67E/9Bj90GMfo7vf/W46jxfOh9nQOw4vv/zjvIA/pY9c/hH9+4c+oHe95z365399h25g3XIVC+n/oP/4qTOak69rTmb+ksglCkXCI6VH0JF+GshgUoTQQshzmp+tE4wv+4HbbOPiGGXj25I32q5TRz5YQR/2r5JJ/mg0wcZFoSmbl5E8HsRoj9/4ec5mZKBtTi7yQr73xoTnLWJrm0PBTfsCh3nbjMWAbPFGMI2S7STBGzwy/uEPfZi+9kEP1Nd81Vfq4gsvqBsD0zjFJtcbtve/7716//veX/8HpT/x+CfoL//if+t5z36OXvXyV+ryD31QN199lVry5B3PO1vf9nVfrac/7tF60688Q3/yshfUA/W3/Mbz9Zrn/oKe+APfrTvd7mKtsw6ICEWgO+6wogjqyFwyq79YT7a5i58t34hvTYh3+1NEaIB3x15EaJk1qnOT8171b9qc+2asT1y37gvzUEOp8SRBU0roufToRL5CGoiVLKXao6B/AxpmMXcOVEMNeaDgB26vJVK2m+1quuZbXGgb1TOrwXtPzDumLIvXyZ4fJeNqwNfIeMQ1kEPtlyWtn5T5d8lSwDWva1XjN673f/RyYuB5+tDl79fLn3BUv/ETW1qahObQMu3VZf+VHFPj4hEKfGplRC2LEhGKcIEm3f5EpG+y/j3eZYp/4dgCUhHhx3o3oHky7ICPghi+k5eYrPOPjbr+lr7CWjb3mz9vVD2P+r7FmnLO3OaD9CnzmjfRAzwGOoCAbIeAH+soSwF3kaDvErvtwEaEXvz4qa694Vr94dv+Vs5DDfARcBwekoqIOn6AT69/7SMRAeyibyHHws5oR76qbxGnAQ3znqUoS1Jsk14bmxu1TFnvlkIfcEnxc4MPRUTVo1SZEFWrSPZhVc0EbUHbKPMzZUNt+9qffXBpnkb8smRWmC+NHzTiL0ZhGLBUPBEhX/ZH89CyNmi7rsq9zIbcxXy5tF2H/7XIYj9s2VvM6heReuPVLp5BAqftJy7rVdjH/hARMh3LO+Ln5gMQ1To+Z1823EC8+nkTXc2Jt4iQ5TOcC1UPu7UYj3mXQhGhAXrDDn73+blpm4qj5e49iA8wxOX8Zb15fFvzbEerP+E/Mu9+MF3zBZsakXdw3EBnTo4d8A/rx3svw5qWS2ZopM/rL/tH2ckD9g33RcSt85jhRnCaatJeMtWUhD76FDdopes8J30dtuBx8YEpj4vwXyrAusN5xFYINDcAABAASURBVHtm63xOzj/DPtv89ui0h5Zp9tYTTjEwZqREhlwsj3G4zfegz2My6JeL8IVGPCoiuS9kce4LiTUlesQP6eG5lQ8ul+A56QRF1QtSybK0XaeO+a2QcwsxgASaw5/xdvSBTiN8Ch4qPyCwDl/17F/QenZ69VNfx/hO5tnyjdhnQp53rq/4GGc6nk9d3GabV7zIHhH8xUK7cKXIcB5jGMeq8fq5MY/0CznMf0RowF+tY+syIqpM5jMiAAvxh89Yi/HYDjMO/cyH5Rzg1/7S4H+uG0+7o49RUo8ee2AGdGC8t7bR7vqXt9vXzA+kkUkyjQK/geJLFpVMFdcByJJK6gGN4F4yRTPF90Dd1omlFG2h0OKitT4ELS7WlXVvXC4ls/YPlWeg0avxD/BvWMPYl8x7KalF36hdHxwq59BlXCml8ggzighsXOT17Pl3OE/v+pd/1Sbr88V6vmh9fVVncU7j+TXhwXgDuSdLEzFYm6xvvG40zkIsOt6brmXcukKSx/lLjUHMOpYnLWcArNW87j/COY/nnB64gKeSjSyzB5qfFr/o2q7+jAdsAsUn5W74bdXPB61wQGv+RvCPlo0x+/btJwdMK29N26hkQXCp52zFunI9aXM+tB/4wPRq1lFHWR/v3bdX/g3t/f75HGg38OXBmakCbtct45wcNaLTiFDTthJczYgv93mPanjryvqfMbf64Btw+JppxjwVkozLayrPb1mKBC7L4H7fS0n58nOdk8gxtndrvqDZsg7ymtW6W1lb1dJkWQUbzIkdZ7hEduvXL5Qb4FfYlxXGeL3sdZL53GZNsUXcWBenWbtusRawTma0m/cBpqfQnbLePbN5hrX6aZ3eOC3nJLf3nFE6Tqfow/UZOvbd7R47g5djJ47r+MkT8qG17btv3z78Y1Vnn302OWmOXeY66+zDnAeexfp3i4PrDQ7Tr9ccvVk3/pWPq666RnP0O8Hep5nDbrzlFuWkU0NMn3PBBVpeW9W1111f+drPy5nEXvbv9VX8EL84m0P10/Bwhn1Qouc9O4fhy6yH/VNJBw4f1Gnku9H/4h//vwn82+jgMON8LhkK+eVzj88dR55+mGsC7T3re+C/58XMXLY3pBRhu0Vdy954483a2poqImQ7lKbRyZOnNGEtPSqUWeT1gG7jyxzfxiz815FPnMFKdoJ0cHlB5LYjBPw2b4+6rquO4yBwwuomXU2cDhoHtBc3p9nMzQiUru2YGCf1LY6dc8LYCfA9E4ffdtVgxXHGnYS0sXMQu4TB/ZtDltLfJLOTOhj8T/v9fD5O7GRq+NFJHZ67tpUnXCeKOc7voDV/3njN2Fwd5y2a+zoCfX1tTUskgA5+vLA+haPb2Zbg7SSO78l5aakjJkYdP36Uvf9KhXdi2mAR0xNsPTKsgWedt3orq6tqSHiFxLSXgJ2wQY4I0sFY/w/MA4G9zduzDh5Ne4bM/jb6Sd4+GZf7nSDbtpMY58WSbXCCt4NUwd1AfyJfu/Zwu2VcX1+XQjJu61Rcc/hru07mZ2l5RZZ7hIeapIg6PkD5EySQ0wRkrwL/9SUBthjQaUGWtm1qv+3vicn0RoaVKDLfUxZ1hiuRmkzaqq+GA/mBidd89uAZCH7DWF+CUdtRXF3XkMDOyLADcJlBa8iTTkvgm+cIt42KiLpwD4WEVq2fESG6rpW/MeEDLjoYK/joNKG9RdfG0WShK1RKqsCn8cOofIG2ypGZGuGhFo5FzPfI3aXn4HtkEq7jPGj0H3Phe8IXUCONlKAp4NEFNqlJc5L9jGLmTGeObay7eoemabl/jp56bDQyvm4smfjoBkeAKupmJ0vRCNMlS8VrfgEHhg/0rRP5TlXuADYz1DQt8Nh4Z1wEOIEL+iJT9gtxYTb+alF3P7Uqi++MCcaP+McIoONfIx18xhF8VDyRutD0nz6270BM1kbGlNIIcLNKGf9TWbQP6plIDT+OozyeYcIktbgu80OxLhv8pVg38KVgFKXC8+gJ3JProk4Hbf5Y5n6hYIHGTbWMMOC+gcnL8vbgnLHRt71KNvXN9z+9659k/xoZP7dc5pG7n21j550lckAm9gKrZRB4E12bX8fGbDajCWrgsL/3+IjlMgwKkXF7nPWwzUIjFPJb9h461v0M/0jwF8ctYw2fpeCPgyKADomPEhvP6fdGzDnTlirAlUxgeyZelpTAi8v0GnxlCj3zEmCw3UxzhYNcy+X2AR+ICHCnGnSf4IoIlZK0mcJC2wzH7+Y6w2LJPu5xAs5jrrr2Kr3tH/5Sr3zjK/XEX/hJPf7nH6+fe+7P6s/e/mdSO+p2d7xIX/nA++l7vu+79ZM/9ZO6wx3vqIaYLm2n0jbCLJRBc/RX4Nk51z//tcffUmf+WF1b1draOovqibzovejiC+v/wKZh7DIHC3v37tWe/fu0h3x9zrnnyXz5BfDRY8d0hPKFz39e/nmQRzziIfq9t/6eXvu7vyVfAzFq2LTM6BYjqsEGSyzyLZd1nMV26Os86Zxp2X2PCKOQdejcFHV8bap6Ml7js2/5dyTNpzd/ridjbfOIwGYD/jFWcOMyVvd35HwX5yrbzPBz8o2/4W6+DNvDv+3sucz3Au8eY94XMqX8LBkrfzOYH+aaMYfiwpX3iKj+n1l0aN8hveiZL9I4Df3+m/+Ag+BO97nsK3Tfe92TfAscehLG8ss6jw/wloa5tepIhDQw2Ovqa66RgP2+H/he/Xdsvuecc/Ts17xJ/hb6U178Cv36b79FL3rd7+mZL32NfvpXfl2Pe+bz9RPPeYl+9kWv0Eve/If69PVHdNbFF+sh3/AIPelpT9H/+OHH6mW/+TL9/lt+V7/5qlfox37ix3Sf+95HEzbmicz+BvE111+nz2Dnv/27v9f7PvBB/fM7/lV/83d/pw9/7GN657vfq09/7vPaQu5N1jIz/IzIUg+PPfluiESsQKSQr9F/qPk2crdud59LpqyrERx0yX1BW0EHy8zPXdMwZ3Vabjt0NirRkWG3t7c0Z5PQkwtROXafg3JUyQqhgbjuWUvMt7bkw/TpxpYG6gPwMiFyxRq6vcNFF2l6+oz8fJ97XKYgtxn/wBomjZh7AbMP6EkK+tQnP6H3vve9egf6+NM//XP95V/9jX7txb+uZzz9GXrDa1+vt7/tb/Sef3mH1qDxrRykP/F7v13P/ckf0Rs4TH/zi56llz3jSfrVpzxRz/2Zx+ux3/HNuv9ld9c68QiJ+rH85s/+GIEOyZ+uu0SEIgJ9payfgT4X+7R17BJS7eOmUxz++38MNeDX4QZ4ilg8lQQHxTKWgs5odixMyW9Zislhw7HSYpi87nNcLmABBt+EjYtf8ppXDKeSKeMzbAGHY2U39gGHdxE/bcUZwDq3b3NI6vFz7GVet7Br0tfVOSJVsP/uWN+tn4gAT1NLyWQd3d36grZA13Dmx7nH+eEoa8Vf+PVX6Rd/45X6yjteqz/+5Q3d7twBsKAgKnr0w7719E3mZ8A/tOhetPXjop14NQ89/Ybr7bcV4kt4tDPQ/bHzLK6RsdwWHxvLdLkbnxu/+qsb3f4Ocz3lt4oG5pE5vjrH/wbGjeCZQ3NGzppDs2M97hzonN0SG9a1ZW+YB1wm5PEl4scx7ToqQ++hLKlMuHIDhj24R/qhb9jQX/zDv+j6m25RROjLL9cigvYEWprDk3On52nbTCHZ/zJTjpn5fCb70JS8sOgPRewUYBRi/cJGF3vvyl3pAaNa0GOlRCuwUXld8JxZALGNRmzeyjpou5Z822gZeSM8QLL/RYSyFKVpCpzoupRUB3yhfYJ/2TeS/pJFhbznZ69nFOITypKV121efLpMWVf02MCek8W8hCJChecBm1gnA3T8bP8ZiDvLaB8ZteDBfW5zMWxE0LPoy0yZLxfDmdYce4dCJU1Pi6uOicUzfysu6Pveto1KaeTY6pjzjNO8j/TvqnWO7iOi+phtV2UvqbIjx4C/RaQiYjEEUi1+FcEDJSLqAZRlsgyIXMdOyAcJnqg2CzWMcR8sgst/XUb8JWqZI1vVGTo1f2Cv+8k17x1rWaW+ytgknMdaxAV5K0zzHTlokjyYjgE5zdduse7n4I8I0veAPCP3nrsWd8Yl/GYWZWbFabxVLn3p2sX3pRahP7cuWkpmZUFgLuBaJfaW0P8KfjnhXuhNeOADnZBhrNMat+Q4224g5s3vyL3tuurTda0cKctlf3C/+RzwLbcd3L9Pv/TEH9UNn7pW7/ubf5dxjigdbaEvKRjbtZ06/H3GfL1Nfo8M+saKs0rAnwgUwbikz3RmzJX9Dg3XxWW8pm2fMf0Z+Fy8fjYvI37j4udSSsVvXc449NtmHvY6yzHk2HCeKFnq3nxGrljQGmVbwQ5j+2qfnvwXEbJujNfyz7D7iI58xrHNfGH+YF27V7MTAx7rMQir4D9MswABn9tcqe31wU9BM9T5GCQi3KOIoNRHKWxhCgQjgAep6W+TI3wXVyJXRFQbl5Iq6CJLka+S6RsIhKxzJfXMorH67agRvDIR+QqVTOB6zcg9c+KlR3aAGD/q0nvfoc57fmE222R9Q7914mJeurath42rq2v40gpr1VmNSVir8TuwwlznAHPf3n3yofOM3H30yFHNsJd9d2TfbX7artMZDkvn6LyZtKzdp9hmZDQFmzfQMX8nTpzQkZtv1s033qiTJ05q49RpzfCjguzmZXl5onNZu6JCWd6G8xD79xx6TeM83irwv+qjkibdkkwfYevd+1V/QawFz8W3u53OvfD8xRfqQOhzjptvuVkrHMT650icQ5xHzZfg1Ieu1vOc+QvU1Z8S3UaElti/GZZH5BroXjiAdWg+hY0bYpSOyof93QWydX7w3GMdtsiQIBmw4Qw6fjaMcbToKMnLWQrz41RnNjZ185FbOAg/pTTukvJB+hIH0/7likLbfmLbe7GSpcb1DTfdxMuILW1tbcu6ELSsn2324K7bbidY8/mA3PE00h/gDWhuY1t/+ebkmdNKeAnaScJoZlAy9/mQ2ofsji1/wbRH5h7bnjp9mnXkKW3A7ynOAm/Atm47wbMP060T69t5/KYbb9KJ4yc14MsNOWfvPg7o2UsukwtDgW1W1XStzN9xfMU4rIcl7OwXMCVTPqe83SW3qy9kDu0/qOuuvlbXs/+ZMG5tbUWTpYmGGDTH8mefe7Z84H6QQ/dV5ouIhGvhv3OdRk7r1/IsYd/zz79QPoTfB0/LS8azbLNiT+DJYyUK6kjtp38TWW+66WaNyJ9uhy/LdxKet7dn2GDDYt+mJW9T6v/FxEcSTU8AtW1XHT8iOLBY47lTliL/E5COvmUMO2dylwJjjtV5EmeuP9cSWcdEhgrObgNG8Ez/NpuOhnvbNjItT0z+cf79vPGJuhsf5N9R/+JVV2kCjYsvuXgRtBzW+FD5wIH9KoxPHKPH2R2sXddpwiS7sXNQv3fPHu3hANowW0wOpuEEbpp+EzQloY+VsLzXAAAQAElEQVQaanD1yGBHdZJycGyRzD1h7i5Gl0gKWZLA39Sp+tZnsnibiWz+dr6D1xPDJolhQHc+PDeOJTb0W0y8a/ARkUy2HfIKfRT55xs2SeriWmGREuDaRi+TtoPOVpXFOrNOeiaWlZXlqoMCHx2yzpi0nRSXaXfAtyQsoV8/Dw4c8Dn5W7ZN3u56gsws2h0DaKURERrYdLudvCm/iZx7klPAZyMn0kDPfnM5sCBpmlbm0/zYZtvIbJhSGtpnSmCXSDjiKm1b6W3y5mwgNTTYO+FhDn9zFhaYDvhS/cq4cSKJvp6+3YNmJ3rbJiLUQpub6kYH+0WErNDZ7jM0vbhxydpHA5+IVPAfj/LNXSVTmF9yQ4bR8BgU/V+v0cr5Tz3AUh8pMg4JCfmz83HvaAHdB0HLYBts4p8J7VL9N+RnuisrdeqDjn3I2EZ8aUDnvf0Te9uuJjLyp6cvwRFjoI9R9lXbhi611nubPKJ14ObYt46Fl/0HDqrBV1AztOESAVKFcwQ/h0Y6RuCS0vvZBZ56fNB6r/bhWb5G/lBG7CVgxp0ymGdktx13i/uBVkRKCGxdGF6+wOG2CHigfms7zwtfVPXV3fYqPzQjgmHwDF2/IHL/MgsQhi3IBVrk4MD8uW9Eyyaf2NswDFfyh0+FB42spwHeR/QWueDVsLZBT7tj7z73uZfe84H3yP0L2BFdI0QseFnhpVuNaereDFvfLs5TkSHjcN2LrwiYhACjVUrBjsQQ94iQfWaLBbZtu0yOcC60rwNOLmkrHsBUMmtBGTJ+3wXaEdst7ngWBHyAZN9wniz4To+dzP+A4JZv5B4MaOgzDbTHjYH+S9+Midr5zHy6ZCnyPSLQG76GFoxrqHQDnY7khGm9N/jkdTdep9f9wev1pGc9SY/92R/S017wNL3xj35b//HJD+rQBQf0NV/71fpvj3qkHv7Ih+sr7nWZfLC+h8WxF17v5NDP3wxQFp1mgbBBTimlUUuOXd+zV6vra9rHYseLISEDRGX+Rw4pJ23D3DSR/0nmEoeOto3758xxfvYhzd59+3Tw8FkakeUTn/5U/R3pJez4oK/7On3jNz1Kv/CMp+gf3vl3evavP1sRxBa+YM04JlwPSQV92KY8yrp2zNgv58Sv5yXDW/8uI/41gENuZIBztG1gvpwTdvPwjAU83XWha39wPBjOOEqBD+yS8BwR1QaGTfjzfaTP8AN2tt9Myev24S3nbBatpp34jvOq5fBzQYYR3kyjB14hBfiyFG0xj07JQ/Yb9xvOctqX9u/dr994zm/o9uffQf/8j+/Qhzi0vvGaa9UzpyX+UMRFLBqXCx6pbXjwT6vMieV/+8AHVJpOn/r0Z/Txyz+hy+55T/3o439UL3vly+qh+4Me8Qhdc+KUbt6c6gCLyfs84AH64Sc8Xr/43F/Wzz/z5/U/HvsYPes5v6RHP/p79S3f8i36mgd8NeKN8r+Eu/zjn9D7/u3f9Ed//Kf67OevUNO0yrbTbAhtsKD8+Gc+K9F20y1HddV1N6inna0h/YOm5M45NhqFrrOgY+uZUtsEDQp6tt8j4a0f1CaXLFl9oSGm2rZhfl1WN2k16Ro1GSrYLdjoDfjiMJ2Ty3vZ5j1z2mD9C/zk2yn+7rYZNjjD4v/UiePaZD20zcG6/dp9d7/LXXWnS++gFloDPtcwdn11WQ964AP0iIc9XB57j7vdTV4/TTmIsH39TerjR4/q85/9vN79jnfpH/727/XOf32XXvnSl+t3XvcG/cNf/7U+9bGP6pJD+/WYRz1Uv/mLT64/8/IHv/Zc/e6LnqNn/sTj9Jhv/UY99Kvvr0svOl/72dC2TaNCgXz1W1SFENQs65eVEb1FhCIoCgMoIjT2A+OGxTMwA/URH/KcERGq/3E3XuvdPi7qjmWvtYzXsmUmzVHjspQix8BIzNlnnVPFNcWfz5zZIE9tU/PHWLlzS+wTEfDSa4C+8S6KaBsYsyXjarFrRDBIMs3dEhHyOrDiR9+ndzZzzgcVmH7ji0zCfsSXxsqvx0dExWW+G3xTXJbT8H5RMCCH4Qp69hzzP9/2dv3YLz1fH7r8A3rLM8/oZ75jjh+o4lMI/gfVC7yH9wa6CJmu8Wcs9DQCYC641U/Uv8gKrWFHfjdFhCJCpu8xxjHHf7dY6w7kmlJScza8PT745fhsK/kK6WUva3RsOug9Hx81t33djr5nHgc94zVN/yzGlFiIiGrHrptoQg5v0UnBphGBHbY1xY6JHq0r32mu+rS+LF/J1Pc8ZNB8ekQvfO2btHuFoj4GtBcPoYgQg8kDA3YZqu6GytNIfdRAfpRCmUXG3WCDliLGBXSSu+m6iMtjXQwLZsZFxeP+BD4iqmxZknsj+5P3IuvrezRBVs9Zqysr8hqgbTvGFxmfdW16u/EREWaB/pQvw3ufscqayDj27FnnZde6JuwfSikKgCKj3ufYyjgjQj3P1n+PTf2C/MTJk7LvbjDvek8yZR3gWHIZ8Iu267BhX3VmXRTmZVArIhUUy2l6LplFDfnJbYZx8ZykHbqm6dhM+EJJyNnLfu+ywdp5Gx/rzZ8ZtJFAEBEMX+h0Rs40X4YZsJlzxpQ51HOW92XGQUphlD+jAjruM37Dn+ZlpOfiiCDGF7SNawRXjz4Ms7C/YA9fQH7b1dhcMtO3WmybKicEI0LOFQW9u61kKirUqBEcAgaMAmzROtab3BDBWPvXjrwe73ZxRYQsQympNM4I7fa5votG9QoV6Lvd9raeLLf1Y5wRwdCsVBZyMjpUL49xR4/u3WfuB57Ns+tudz/SVD6qH8CzdRBhJLFjx77GVQQYKFn7VPusd/ubi/kxTt8HcspIzH31ve+pH/jmR+rPXvZnuvnaxcsy8+A+QcI8Gl1kuCrbJSKqHasQIUWEsiTz7CIf5o7OImqnduviQvpqFne5nabab9mAlueYnrnZ8WQeN4mPLdbrPkD1vGr+re+FnmfovlHwX48feV/rMdbdlPWY5bAtenS68K/A90cN+IVpZxbyQivzYj5cduETGXKnY+fmbool4MZnBI9sIJ4X9wBXVPlcd7+LtGgXV1AWnx084DB/izb/HRk/yjLM0YP7LLdlCXhy+wjN0f4NuPstT0GWiFTE/xcFoEW7Kk5TNfxdvvKOUiN97nOf5eD2DPmrwV9mzK0bckx7ztjYOEN9UzNi3XXr5MgtR+j3t3Qn9aDXP0dy4OABtV2nQ4cOqmMOERdiKXk2PX/BpmNP4TXfUfLeJvlmSr7bZg6ak1sG/LBtW/nF+jLnHMn4Jc6HOtqWlzqVTHkucI4rmTXXzRi/yVlPS94z3BIH6ESrihJZUyhRvhyTIFACt8GZTTapMcR526aOsEbzWraUojX2JfapM+RDf0l0G59bgucsKEmLl7MlC2iRiPELu0o+zF5bX0dHs8rjKnjapq3nZKu8pDCOiICnnZKpgLEsBR4l09xmnrWPz5mzbecZ+p66sC41H16TjuNcM9Y7ptu2jQ6i872cx4Ea+21oho97vj5FrrVOEz2YF89Rzt93uctdtP/AAd3IYbf9yT9Hc/ToMa0wj1kvx3m5McCZddNMJqzht3SStfAJzuYEkXX2gaVhHsXOLXZRhlrm0Y7D6467YYRghw4frmeU7aTVOvx5f90A72/hn3/++TrnvHMV6NEvM+wjLXPveeeep3Mp/tKx56nJpNOS9+bo/8DBg9q7f59acLRep9A2oe/QWWfJX1K9+aYb67nhiWMn5Pj3fHD5xz6m48eP6253vYu+4ZGPlH9v/TOf+Qzz7UnNvS8g9wk7rDN3L68uy3xnCXke8zpwMploL+uEUhJZ1nXmzCkV7HUTLytOcGA+geezoH9g/wFlFJ1Ad+Z7Gd+1XAnugt/43vEiYCBWM9ljnz4lBUrSbXvlbUv+v5a6HcoUbl0sE69SqJAAwveS8qJ6g02e355M7Gw4sZ3Lvyt1ySWXaO++ffKbIRcHnI3ZE5zeFBi+Z+EyJ+B8SO3DETvOLbypO+usszUlMV19zVU1GV54wYW68sov6jgbS09wXhT5AP6qq6/RGocrZ+FETgB2qk2SU0QoS9EyC1O3Hzt2VPvgxYFsZ730jnfSLSTgkKqzLxMMngyWSJJneDsURFQpobW1VRJ6p0nbqmdibHDIQA8OjhHenVSM37JEBIv9KTSX5Il35EDPwZaRigh5/IgD24lLKQTDBhADk0VfF77WgXFZth6dWEezWa+ua5koTiiyEHSDCmONf0piyyw1kTpRWr9OWO4r0ByZDEbkMA8Nic6ydl0HH31drG9z+GF6HpOlqMGuHTaMDOj0YnhtGx3k8O2Jq5Ss/Dq5TsDlhHfi5An5cKvJogmTx4BeErhb5WFimjJB+fBpxPYzDlYGJgLLqJAEPSdW8zG4ATxJgswIOiXjCvA5Cc49kYMfsdR0LVjEYsmL+xE0AWzR7hUREoCllGq/ti1qkbEtrSJC/s99hYnMcAO4S4ZG8FfEoxj/ZYVHN/TIYJBavRXQEg21aQTzyNOihAQt1Kc5NqVSRzT4EwzTRb9CA3zOQToAY724TpN2Sw/NgDdxDRjGOnbs+C7Gq6T8nPin2+fo3Dr1OMtoPJkL3URkTbQRoRAS0RkRGk2DWSuVtNKDAJyJSfSJK0XbzvPAGLlukYGjRxFReXDXaCmpjxRrZlQoS9K6KIMVQts4Rm0TNEcX2u2z4vLdpZSiRUniaxv4kfe7fY2doGYlJbiWWegs4Bqt8sbX7YGuGnTinBEpoEYLLMtassjyufg31HoeLJd5GxdgUqZGeKr6xD7WbU99hq4OHTqkntjYZnEBUiWyJvARcAXsJgugoO74c7/tKi7Hp0tE1EVDFmKK3GKdDdg/KsxcpilgEhwTJtIlXjbSJfeXUmAtFBE1fxl3RLhbVWdZ5FqVAx2N8NO2nTr8rngssJ7kDWv8Huj2iGBcuKqIIPd01aZuqP08WEdt2+zYpMBH0rr4mP9Kkz9ZUqfJpZd/+uMcrL9Oj/u5x+mxT/pB/dyzf1bveP8/aSxz3f7Si/Sob3ok5Rv0kId+vS653e215gVDO9EMGwQ8b5EDh4QeOsimFQSxveSXTJFh6apfbLDIHrEhbKvnoCbp48PLIzyLB/8sxQp5vusabbEovf666/WhD/2H3v2ud+sK5pYbbrhBn+awdcq8Myo0x8aRpS72PI8gEoeTB/SzT/5pffSTH9FPPuMn5RxnHY6Ib14i0IUBqTvfnWHhZ33NyH8DNogILcNDKQUIaQmfdb/7trzRYmwImbi32GpKjhdjuq6r+u4d17SVzFs3FBEeEdh9UG//oS8qdtU2297Vyid4zUsEfLD4a5qm6q/BnubBfQM+bdolUwncSAxNKv2suTYzNCdXztDTgvdRnhtArQWvEz3/GS/QQ77qIXrNq16nd/zrO7TEvHLPe91L6yzkz2ZuH+FTUB7Q8YjOIkKla1mAb+m666/XlVdcqSRXv/NfwXVWvAAAEABJREFU36mrvniVPoNdVlfWWAsc1p1ZjD7owQ/SE3/qiXrkNzxS/rmXy77iK2Tep8xpG2x09+7bJ/+LhA988EO6mXn+ve9/v979nvfo/f/+IR09fkLHT52WN1HbdS6SNjjcniu0jRB+3oavPolLbOZYT/Q0h2fH/tx95K0B+B74gXwg+I9A6xTEUTK2lFRJSpESWRv0xkcDNrQdezYrc0qPr/boc44+E3xYUlM2ZIUxw2xbAQ8jff4XW/tYaI/Annf2WboPLyG+/sEP1td/3UP0zY/6Rj3m0Y+usPei/XaXXKyzD52lcYfWyeMndcUVX9DHPvpRbbFp/JM/+RO97Ddeqn/++3/U3//13+r973inPvmhD2vOovzCg3v1kHt9hX7ye75Nr3320/UHL3mO3vyiZ+t/vvT5evZP/7gehe7PO+swtlxBzhBOJssK60rLjK5KKfImx/7Vdh39jWzrQAH2aa8BeuuTvDc3jzwjrqboY4Z/u886LYnmjFiqPuaxI4A+uE76vP6wPD04nNuWyBGmuUyuXMa/R8ZGhAJYx+iUjR/DyWuTWgzbo1/b0M8Fvgf8faBtpJRMmU4GVgGX+2EFkUfyYk9fIBuyMi4iqC/geYT9Rd2xYblQVG2bYkvzIoWyFErK84hxm1/ThRQxNpOf3W5+XBpyguu+y0Qk+Bh01bXX60d+8fl601v/TA+95w16+4tnOrhnUEtcGx4wWYa26+SxQcPBPT0xE5V/44pcPO/C2wamb7rmS1wmaXt5ztsmh24z91meOfnN8O4DDLxzUGbVsfVneWjgkwoDUEbiZnVVuv/953re76FfekzHcSyeG9Zpnve8tlwBcMKm1bhadBARVZ6IwJ+3qw5KovtwCZWEDn3auUzTY121nZ/12F6f/eIVuvKa61QYAzl/yJ+DhsoskB5P8bjStLJeAiiv52tbFvkujbKOIuillFzwYFkios659kUfdu/KYB6Kx0eCcTGuwrBfWV1Z1RrrF88NEYs+wzfkwwjXU8ZtuhGhRV+jtmtlfSV4B3RrPdo+gMjFYtlGHhsRCChlJvcgNntNibsN1ixTbFnwy4jAjvggzmo4j+3JfaYLA4wb6zjz7fnpFAdSxuG51fE5J6+d4eWV49N8nGYuNH7zERGgADFY/JmT02iAz6jFbSN6jbB8LX7c4ktdLebfa9sF3q3KY0RWG9RxEPC8e5q1h2G8HzzNyy0/u1gW4zB/5tfFB1W7+jJMv5OX3DYnt3hM2clrHut28+tnOFYmf0OakV/8EsA0jcelJ7eVzCqDbVhxUbfOBnINIjI+lWVRIoLnUu1qXSOOdq+I4HFRBvITlYXcNNkPSmlUdvwkgS2lyHz7OcGPShURtxaPtxUiouKpfBPTPiS2rTaYhyy/eYgI4sNxHUr4j+BeUqWUis/3pL2hPiHPlCySwMtg58A5vjNDr0m7eSrwmpmALPzMh5m26xwYgVtc28znpu+5w7pelEE/9ujv0v3vflf9ymN+VcLXfdho3m0X4xzQ+Qa+Z9mE0BHwgb483rh6+mmGgiCFPuDD41wiQr4iFvddPZtf28xx5hxU9Y1P+B4Z1b7ut2y7453XPd54C3qJLCrc3W9eZ8x3A/7l8xLDmdeOODaetu3A2WhlZZl14pJMx8VjLYfvLn5ejA2qLtKATlQFRAP+YAPHk9t45EaNB/7ixgAAS5VxrGpAMeKXoxtEBay7z859Dfk3kTd2+mwfQOQ2EMtqiwjmtIF4mOIzPWVQlmIqss8bj+FLSQW4PH63uC/C2LEZPJh2ZmqJ+bxdbnXk5mPav/+gvG7smO99qLmfg02Pc/4zfxPW2AcOHNQ6B8pnnX02+XRVDT7pfeGcXLPJGtG/kOBc13StkpiZ4RNez584dVLNpFMHvZMbp1W6Tv5WdC+0BV9oiLVIz55jKuM5DfyJ48eFIjXiY5ml7sn8s3zOBSusReo35vHrGbnVvjMBvyW0H0Ykti3K4nujERqBTtrJRKZtnxlDwLRaZf3sL99MOGdb43kkpnxGZT8z3tKkYKR+899fVnXdsTcgW0FGOusnM+U51edhPnhu20YFuwo6EVl91Hp3mcDHEjJ44BK+CHuyXEvop5TER1tN0FFEKOA7QmqgNcevDRcaNbCnKFmUwA/oyPDOMbfcfLPOsBb/IvuvzDTr8r94bIA9xkG01+7nn3+BlpZXFfTv3befc7ujuummm+WfbHF+7TgY3iJP2Bds9yXm0GS86aysrcnfbN9kbptjd687t7dmGvCrY+wDrr/xJvo3NLVt0NEWa5o5+81N5sGrr7667u+2Wa/5Syk+ZywlVeUB1rJdcMH5HJqvw98y53ln5HnmzM68473IJvnTX4hZwt72gT171nXwwAFt8HLBvuAzyE9+6pN1vH+5Y3VtXddedx16KpxhrMoy7Mq1TV52/Cd6WFldkuDEh+wjvOxZX9Nk0irQfT/2dQ8lZFxdWVXSuMGZqOPD/lawTUtuGcgR119/HXo8whntadCFljl4z4z6MmZh+6U65+o2vvLL6P+/7tGO4MWeFW4DuWyxSdtgwWSjl1K0REJbIfiO8qatJVDd5n5Pmtdcc43cbgc/gHNtYmxvdOwcDv69vHFqMbrre/fuYWMxl5OIHc54rNCzSZL4CwcgnyHJrFLW5CAxzojUeeeew1udTRLeRg1+j7MjmpeBgHawNPB1gKTrt2LGaWe94oorcKol2ekaFtGZhcPYTvWbYQpNuokO7N0PT71mTIY+wPdvm5ZMAmuP/GboDBO5FyPkkRqQ87ppH+Q3ak3bMBkc0NRjWYAOOLW/leOEODCJwXpNUA7GJRJZC7xirPQmBGU7aeFCcrK0rG3XaolDbL/17kkKQTBEBP0inkb5n99ERE2QE5KwE0ZEKOG3Jxmbx+DZdeOaknhCkmWPiLpgNrIBnaUCPubat38fE2SvAd75qC0Ni/mO+mB0Ggho9/UEev3nNyTTY0ePq2DTgm80wJumYQZ4SLc3jUqSyMNU4GBUpQEr6HkGZTFJzatMgxspmYWJY4aNN2WAOQmckdre3HJVviICfkZZruTZdEEiQcv1EQHCsxXAdMuLwRIpIW+ApRR4gueIUOGu/x/XiA17DvUY/p8gEafqZgSnO0ZqIw++G37OOKqQHau/zkjitd9OTodlrnX4HUE+UOwziRxTYF2PCM3xgREY1wf07olUtNuX1p10ictF34B+sRf4rTe3WS/eZIyMb7EHZPmMigxloA1KyaKBMSOFqozbpWRWmEKjCzd5nPvEZXjT6LG3bW6+BmQeKW4rqBwUQC4+ft4tEUJbtPMQbuROrfIxR956IAKesfIUKvBYfY37OguqKT7thbrvnvBGgY8/lhUtKPjPMgu8mdRgJiIkPuZRmdBSPcR1m+uGDyoR9W/tFxeqq7yurq/otW9+jZwHG3RZSsOwrH3Occ45u/y6f8ZCy/acEzNzZBqQhc9iDLYumYoIFXzQhxcuEaGeRYKRGtb6NTfmbUAfDfmtZJGvLIVF4BwTIzjjzENE0BUKZM4qs5SZ8jjnJ+dy8whhBf/5M1ZiAq7UBXOPPd3WTSbyQXHLRO2492Jj6s0liwDbp+KRr1BEcBj9RD3nN56t93743TpweI/u/hV30kMf9kB9z/d8p5761Cfr3PPOFYDqJksagB8FPYW2ifEpCx7ICiaQqcfnR0WECnruMYDltz5PnTpTc4bz76iBA+gt8sU2OhgYM0d3s1qETCP6srynOFDcZlFlWSJSV111la7j4P3o0WO6ngN30Za5iIGbWAzO0f8tR46Q20/q9re7nb79279ZR08d0dOe91Sd5oC/lGL0DAsFYyNCiY4dX7bhiOEiQh22Su7iqjmIcQ1tI21TfCNoH+FzgW+UYZ1HsyTyjNpGz4DIujdO+/oZDhEGckCx7wHnPvtYRKhtWhlXRCgiPLTiWczFU9GojkWycc3RueeejrlvxBcT/n2ftJ2mzPsuPT5bMhnTyn5o/XssiCreHRLy9aM/8OP6oe95nK783NUcll8tHyTf+Y6XoqdeJVKpUM9hzL696/CYEoOzRJ0HBvTFRwEtf7v9E5/8tK7ERldceSVgqeMcHL/3ff+mD/3Hh/XhD39U//CP/6yPXv5x3XLsuP7yb96uP/rTt+pfOKT3N9in2G6Lhfg287N/+mWTPDrHsbbxr3GE3jjiNdIYPBOXgqbpToHD44SrEQMShDXyX0YqMiSFMnwXT1LJoM6dNj8X8JaQAgQulp/hqnkRXfcU4Y9F0EYPhXFz25fnDh7ucZe7agXbNGA//5xz9OAHPkjf8S3fqttfconudOmddOc73kl7WZjvYTPhA3jnIFDJ34555zv+VR/8wAf0sf/4iP7t3e+rv236hle/Ti96wQv1mU98Uv2pU7rHRefrx77zW/Ssn3isXv1LT5G/nf6a5/y8XvTUn9LP/OD36eu/6r46tH+vWuzfMHc7vubY3zRG+E7knZAPmraRc1vreymKQGhkt39kpME1ZR20jWzb5Gi65PEjDxGhTPu20DP+zrPxjejMeXubGHUODQX6TQ34+YhvCkX6cGyCflx62owHdOi3x1+Jf9o8/9ivHYMhqRAj5nUwHnD4eQQuS0HOVoW7fdo2Mh8u/oZVRIB3AIN2+B0rbAFfRNT2iMXdFfOCeDrNpmuTTb3rWQpy41HIGBFQHxGDwoBAvoioceV4D9p8H9Czc6zLDN1ZHkArD8a5hU5f+bt/qCc851c10ef158+b6gnfynzP+BEK3CoshBQBTfD52XKdfzg0n8dOvxT8p53LtrHevUHzWn4K7Rk2nJGjBuvOwgGf4OQj6826tD/4MMAHxRGxwB2qV73xh2aN6Nx7CZcnPGFUszToHz+UMl2jbppWS2zklymFZ+cxzz0BTdszKkZV/CWz1rKU6of2u95xTGsAHxHALWS/+dign3pF6Nm/t08Puu99dcHZhyvNkgu/bRrm72I+BjFMBb9P6pbTfYV+51bTMK8loY0JSyY0UiXz1ntHXrdvttxL7rSDq+Z96i24Mhe8RfieO+PFBVL+RkTFJ2xpei5+1s5l3GZ0JF7cFOAr0DCcecxc+FxPvlvU0Qg4jcN69qPbbQfPCSiDGBvId4OyFFley208xl9KKrNQfM/Kr2kppCxFZacEfHic+wb8xfE/wqP5sC/5kKWu1fAn23PELw3v8VkKpEL2/8wEZxo9bYuPYTrHPbnH9xFBBmjY5hEhjzFO193nekTIl58LMWu9+dl34zBtwzu+5viOdTLiox4/hccsBX4o2Mx51mMdC84rpqVxVMkkfjs5Bmxb298vV3w3fC2RErz4eTLpWA90Mu0CTy6ZRQUaCS7DRYXHWshoONxAA88K0BhGknl1vnJfRNAVtI4UqcB30mJ8JbPC2sYJ3IjODdTg46IeEbIOLL9tZLwmtQtnXBHBEONeFOf3tmsV4C7gsUzGZRxnWBed5BDy5MlTvEDfqEcK1OYAABAASURBVPP6nLnYfVHlckyOsp49HsQSBAf8xHfDmB+XkXbL4LuL5X3hU35Kl5xztp79mBfUc4OSybCxymCb+icDK+zOWNvaOCJCmZZDypKq8VgKtFWL+THNAftHBI1SRNRifJaZWp3TPEfZLqYHFDB56zySWW71B+Oasp6wz2yTsxf4xzqn2M+9Dl2adCqMSWiJy7R64laKarf5fF7vxoVIighlpgq8+06VNkRwp3zfLWPVi5trwVGM2wUI1ygM+LJPhePPQFwN+IlpuniM6Zhn2ywCTVA8tGSiy6bSiljwtQtjmUKS7yVT5tce5LqLbeA2y2KerOMsKYHbOvP8bvvtP2uffMawwZzqucl69Pxqvux/nnfsgxGBXpL18hb2aORvFDtvT9hnlCz6/Be+wFnSOvaZcMja6zhr6NOcTx3DX/3TgA375w3WHgM8jCV0amtDPVpy29TrSGzon5fZJjdMyEM1J4Q0zAfWHlPm1V4D+nN+OMHZWNc2nKfs1+GDB/HVNfia1i9PWjbnihlr0R6/9xc3CjQHdD7zT8wQW23XVZ0K+p6TV1nvjcA2XUNMTeWzKeMIhdqmlQ+prc+B84n59lzOaaZzijXfmZ2zuxtvvEF+MWqfyizKUtQQvw25x3Nu2y3ykueFOo6DYeva/WusOduu4zxmox4u25+zpNlT/YPcxjXgr4Zf5nzQthvwpRG57NNzcuxx1upeD/rsyjQsW8dcGcjRlBbbdLwgWav6OnnipG6++RYdP3YMu61qgh0PHjqklbU1FXi27ghX9olzFXA08NcTO3PyjWlsE3sjeKMU9pYzDtfP6Dg4z+BHtxw9ouOc0Yl+2+HY8ePyuqpjH2QcU9Y+J06ekM8UzKt1eO01V+uKz32WfeMX5f5NDuYt8+rqCvwua319TUtLndbXVrV/7z4JW3i9v8bB9779++W1XInEoqMuvuhixqzo5OmT7D2v17//+7/XnyI6CU/+VxUYX4K3JfzM/rQJz3N067PBAwf2aR9np6eB9TrV+vPPep84cRzbnFbTFZ3FGmdp0ukYuvP56oH9B+SXPwcP7Je/oHwQn1xdXYbCqOlsW5mJ/85lGSzPjL2TbuML77qNOfgvJT/KzjHHWclbatsGargrlY4EMBLsxzmwECZqCVI74hkOn71gs/FXV1drshOXA3Z5eaUeUkeEPNYOOsdh1oDzfeaFPJvMz3/+czp+/Fh98+NvGTqQ/W13w50iIc5IbocJsiUcz4cjI4FdCCA7Udt1JIymBpzb9+7dS1LblsdkBg40A/dxlcwaOCPROScBmP9Tp0/Vt0iRI46/TDCegvOBsdMKP+EAe4MDB8t3hg2UdeBvWfdsPjNSq+urErIJfpys/Pv0pr+2uka75PHm2UHWZMPh/JaW2EgsLS3XwJqRwCNCTk6nSWzzYa4RHYtwdALtscOUQ60OGd0+Q19uczIICT5nNal6U3b+eecp+M+TIyjl+5yEMSCrD/cB1wT9GVdEuCr/jxMigkOHETut6zSJucHmPToyLdCBf1Bia8CYNFMjiTMiSIqtJiSmhY8EATtXTzKNCDlwTcsb9RHdeDLZhhe3t12LTXrZflkKeJbka1ywhOSuUeHjyWfORGYcW06cmZWG6yN0RvhsaLMe/TxAKyJkffTYyDowNpeSpfK1C+O2xD98Z0j19aY0yAhhN355Gam4wN2I/NT+L58KQHvA486zUWHPgpwz/DzBP4DDC4BFoQbPI0W0szxCv/xFrjnwHi6YW/SDmo/9zm08SgBs8Ab1GBPYjBgBhWy7HjtkQd6SFcY+58m38PZ7Tp92rio/+EFDy4h+ohb5Mk+7hbrxWncuIzL1TGoD94ioPHMDSvK9aVrljs/M8a46lrt/e8zPtTDeOjD8gLyWsWXC9Btq6ytiwZXqNVZ/Nvwib8x09NhRZO0V/OeJ1/nGOhQyB7KXgi15Fiowiil5xwcIt6K1iWKU6y6WayBWRuy7KO4L9FGwZ0+ZyZPeBRecp3/78L+rgD8C2VG6+RoYl1mIg5l6aI3ozviappGvzKy4/GxfcL8UVXd+dokIZSnavbzhs24goYiQcRhuNK2SbpZzak+eWNhjUMCDhFbw7YiQL+OwTxhGYyjgJSI1IyYH+LRPuRg2QnIcRPBAQ4Bnjs/Yz06Ro6bkrB7bJTg0Sh6PEDK45XL5+od9rR74oAfUbyKfde65KpNldUsrWmaRxPpD9tVAf6MKi1noRKpQLyXB14MOxAqZb+cQ569qd2LCtK3XHh0nvG0y/2yxKN4iDm7kbf11V18t/w+zTx47UV+OHjq4X7fcdBOH6tfpxhtvkg+pI6LSMO9Q56XlVl1oCYEyio4z9p3vfhcLj3Wdd/4F8kLpq776q/S1D36ArrvlOv3ML/60fHn8QAxkplxKKfLhkO8jevXGr+06Ga4kMPQnPPfkJi/gDGNJnSs9T+yOG3ihKS7nMdCo0oisLzxKWeRAz0n2u4J/OW6+lNelBNYL75HBEaECXeOYY8cQ9nV8ZspjbGuUgbZHTdlMLDHnTSYdCzMWYowN4AfiE9UoGRNA2udsj0XpGT4s+kJ66IMequc85Tkctn9Rr/7NV+vjHIZP2k4X+vcmsdmA7MeJ3a5ptNfrAPKW8S1yAnEGz3P8K/CHMbJuigr8TInNT3/uc7qGlyKfu/LK+hvqU88N8LSFTxZo9Pg2TZpjkyk4psTFAP9CDvMf4BuBKVGoklNGKWhDwUIIZRYhQi0JRKl1fAWeRcyN3Ad02NHeAjiilwLuhlK/mU7bAC/+9krPXG3YLdYNG6wzZuj2AmKhZxELmO5xt7vqEQ97qL77u75TF11wgXr08FX3v5++/Vu+TTGO2kOs+H+GtcbCfQ6uK6/4gt77nnfrf/2v/0cv/Y2X6md/9sl6zGN+UH/39r/Va1/xSv3z3/6drvzUp7RERH39ve+u5zzxh/WmF/yi3vT8Z+p3f/WX9ZvPepqe9EOP1jc95IG6793vqn28qDT/tmEpRaWkfBWeM0MRoaStxU4NawL7GepSj/wzeJ0hp5/tGxEh5yr7pPOE717DTeG75hj0JK6KO1KZCX5xj4UPQqMwXxgXYPQFtxE/5o4uqACbvin4z+PNu/27ZIH3ggkHma5xVJpfPi4YGinnYo+1zJYrkNMy1Q0LPpaB1fGdDTZRLubfMorLY7hVPxE8uG76EaGIkGPrDJtaairI4nEuEaGETo8/isv0cC2eVHkeoRcRdYxCigieGy2x8beOLZM3WhscClz+mc/pcb/wPL31b/9WL/jhY3rVk+bas8oaAoSWeXtru85REYFOFvOf49syA6Kz9hFfc6EnSejHeckyuNBiEJorhws+srAuauFluf6z9T34zN59+8ir++t6sa7R8dPl5aVqx1081mMEcWOkLjx7XhjxA8Osrc318EfM9fy3JHSSXLNSN9iTyUS2UUQoMpGhqPpeSQFIUdWl813J5DnJWVPZ13Knbp917gtxuP47jX7wxXt0bONCXio9X7/ys09AlqWKN7FJBFAB2oXIiggVZA6FBuLdPIekpB7c6VZEyLFgHiynFEraTD8i6vj6TDtV+hidoYhFqWOgFxJtqvrGFFpcI/VBXvvZvxxntqnlmxFLw46vGNZ69N3Fzy5SCDIa0HPykBmyTt3nUkqpOhvIpebRwKazW8Rlf+HmLu3Cw6WbFPyNTHxsLudsqv/pYxojXjTAp33fzz20ZuQLw0eEbJssBdwNpSxw+i/Ik/4IHsCaWSqvxuO1nYv14C8vJTw0rBUdIxGhiKi4CnOG/ce2cSmVjvEsYPhbdeO5RlwjejL+kllpGWfLPNKBe5t9n/sAq58RmbbJ3RCjPmqDQ+Vdfi13jT9y/CbrEPPpsebFPBgOk2NbhvKp9uZPHYdutlmHWb5T7HVPnDzJPnGqOXnWxTqMCEYFpAMcI7qfiQqy9Pj/lowftbNX67HNjP4tzdg3bpMPvE6KCPmKCJWSDHUJBXLXItFeqg4ioj6LK+mHTQ3+Q52BYvqUZbEO3e714BYHlObd+WpOnvO4UFQZPCxLAccg69DjakG+QvuEPOe7gPfddjO5qfWCPsVl/7EfNSX1yl9+mnRqpj9/9f+S11oRpjNXRMj6nqJL+3PCu+sMR56kPzVgbzNvvv08EuMKyXVBdHS/B9xakJR+V0cP5GHAD4zfayXne9vNc4X90naPSGUpEvy0XVvzp2OwYx1ov/I6LyLqPBqRkB01Z53ida5t1aOXTXK92yyDuAb46ll7hHbHhRhIoZO2iIVfuAbHldN6t0zUuLlrUdzBGJoXdZ4DPiLAScuIfNwU/LcggOSMyVJkEJdSUva5EcR+buirsNTdnhmSPwAX+iJCbkvuu/XIXNgFQNDLl+VM2l23zeesFy+6y0XqWfc3XcO9l2F8sGo8ht1krr7lllt0ww3X0z+X9duwnliadKyXuxqnxzhb8i8wnMv6Sxmyz15x5Rf1cdZLxzl8FXwN+MIW/jZWXffYrUFFo8yH517bcG1tjfmjw8+K9jIP9vi6c5DHN11H31Kl30063cBe5Bh82Sc2yQnHWPP22LaUVCBjRmhAX/ZX70un5PfIAqrAtCM0nB8bre9Z19bGGc63ZrV9a7qlYxwU9/hDYT/vNeaMs5Ft+z33An4A6954stRpwtycTdRfXWBhueCPQ+2SjVUO6MjdhRuf1ZUVWQeCt6TuQ1yfk7WsafyzO+usAVY4w1qerKhHnlAoSwF8VGGduJ/D3EQ+22CGX9tHLGM/G+oXUS+44EIdOnyW9vmcbmNLk6bV4UOH63rCsI4l4z3JWdSAfo9ytuFvuR8+dBZrhHVNyBfWl8/LIkJdt8S53hmJ54CPGTwpUlN0sU0O8c9dZxZOH6QWu/j8boV9h213M/a59vrr5d9e9zmmcfnLVcePnyAm5+hshT3gGnbqq73PPf/8ug7a2DyjKKGmLVpdW1Fm1LMz22CE5yk2KrSd4rB+g5y+jZyWaRndZqauuPIKHSfP+2dtDh4+hF72c/64qiX2yeZ348ymBnTXZlN/9tE6ggnm8k7+F9reE3iftnHm1KINe1xwwfnVZ71vaNtGXpP5UH4T3zuODh1Lx08cr2slca3iy7aV7TDlsH1gnu7xqW1yeZYCxG37yduW/H8t9dI0ONdyNdheAmGFN1MHDx6Qk9kEJzhw4KAmJBQHQyktB+OHcMQ9wHc45lCN2OPoC0MvExir9a1U27YKHE8KFukHSX6b9a3P7W53e0WE/KZqRlD4f/ZQ6eI4DjT/T9IuvvBCgqmrb8gXuFt1xsc4B4wdZZOJKanbmUqmVnFocU2nc/xzrPAbJKu9+/bJiXqLN0ROnpbHjk+OVZ0wObTxhN42rZZIUOabDAKmET4TGef1W9V+oTBwGHLq1GmCLNXg2FssaqYsxI7wNnPDgQg/M4LdCdS4NnHgrptUHKfZfDddqwkbCyctL4g66k4scwI1SQx2+G2wHXjZAAAQAElEQVQSvxOWk0aDzMu8uLCNSiZJbqD0kqLycAt0BwQZmSgHkmREyLA8Vv5GHoxvE11Z12IaOXHqRLVZQxI9c3qDQJ8wscyVIZUslJQnH1BpAu/byNOTAAKac3Trb7XPsbfxma5pyMAuWlxZSuWv1mjPSEh7cYFtkHXKgtB2cyac85bXeKZMGgGcbVWYTCpeEPif2yFGtaEXOl6wDbQrpLbrMNXIwnOqCcm4yk5f5Re6gVBZUhPejE6AtXy2czDYdnY9ImR9Wx8M5RMqjIlMtDVqcQU3F258BvTdIwfzMzV/Fn19b/jF84BdBG7fe/TlMuwMcJtHuW77++6RLgPJD8Jyu3UwZ4wnkhGaAx0jOA1XC4oZIDcq5HbDGpc3TrZ7yay6KaUCKRk7gEcaxZDFLZJ2HsEl+v2CxDoWVwTjuO9+luy75AfzFRHYZNTAOON0W4XLUAGnPBQytrFSqqVIAS8j9K3vAdkigglnBXl77V4VF+1yUdAcjODGcyLT5haTErE4gR+LU3ULxIxFmv95WO/GDAWwEQvZrE9jsB5Bg98MGoBbsDhyVDVohB/z5pdwHus4GHkhd9k9784iZq6TxI7lNZxxRYQKdMQVAY/Y3Lz08DFgcyhDY6jxFuik0kNf9n1vrEumkjLD9+2PAkcdX32rermsC8N47BYbQZeIrL7f4yt+bkrRAG0xHvQyf8YzJc4cp23XKbNI8Np2XfX34LkwzsV9CR/ON4WNq2nNmIB9t53Mm/vNi/UzoKfBhCS9/Z/ertI6VjAyYxteKCobPp2uvvY6/cXb/grLpIJ8s0lu87gRXq0D82hcVLH/IOtN4Ba4e+61D5l6AJqu1RK4B2KMbvmb11ssuAO4Qwf26bOf+oz+9q/+Ti9+4a/puc96vv7iL96mkyxsBl5kWtc+yKx4OSy0niLS5iE394pMNeQ6wfd7//3fdNU11+hdHLp/7PLLddk9LtOTn/IkXhhM9AM/+QO66tqrVQeG7W3vkXhUyzxqf+Q9jnyVTFlnUmD/qTz3WN4R5jvyum3mfqr0b2uD+ekMh3bWj/FlhiYcgIuK9e8cFZJsf+uFR563EWlUliLbybjdvkQuXCLnFdo9NkuRQnI9YsH3gO/YNzr0alqWyf2Tzr4SLFqn4N+Uc2qWIvPleW0bn/J91z6ZRQ3y3O7i2+t5T/sVrXQr+jsOgK+99hp9/nOfheyogiwDMeHNwxaxe/GFF+khD36IlpjbBiBm2LAHzxY+N5XUR2pO+zZx4Hb/vFCv1Iy2Hl58H4AbgBssT6bkAoxcpy+gGeC0XUy/RGKjVg1toS9dTcnKX+Px8IFDiD2KajvGbMAn/K9n41djmjXLlHVFjx7G+VQjch3av1/3vedl+qZHPlJfcde7yIfr3/wNj9Rld7ub7nzHO8rjRubQm264EbxFXjPMmFdnxL1fSnz845fL3+bx/5D0Da9/g77rv3+n3viGN+p3fvtN+oM3/54u/+CHtEoeusftLtL3f+ND9cInPV4+UP+9Fz1Lb3zhL+mVv/RUPe47vlWX3flSrbKGcZ4u+KP9oUFfEaHC3T5SkLfrWvmyb9iv7E+BftI6oMP1Ad0TuDKOObzbd51v5uQ197vvy2EigpEh/2dfMbzvNIpGJfjdd5pNyIbXXOApOzyZroe72HfNk2Vo20YNecPjxRURNUeYvtcC/pKA7ev1lHEAYrYk4Erx2AZzzjXFZllKfY6IyothDDzHfnNsi6D4R1Px2y6ODdPZlaOUhJdGvqwTf5PTsZi0uz7DnhISIqe43CYT4DmhGRFK9Ot24/az/WBOPopIeIoFn4aRdIIXnE//tVfq51/yCl1y+Gr900vnuucdyDf4ZI89rE+FalyOlc4oSCDGiJwzmXfT6lrLHTp6tK95Zsbm3u3uB7ius72R9hr8wIEDdQPo57XVNeJzufbbHua3aVpBUn7eLaUURURt085l/C4RueDMSQ6Yxz8+eYk512/8CWMylJSIUMSiuG68TYFOJHLMaxmYp03HdtzVeYN/z7Cry8Cc8Pb393rk05d15S0X6+k/9iP601e+WGcdOiBfwR+PL1mU0Bzw7Rk2N62I0EB8e+1gW4/Q8lrUfQXZkv6IUMNzxOJun3RfySKXyMB+Kd9Ny7LLF3IP5JSMqHo0TvPrucBrcstiWvZBw43AemyxzzM+wR8Bf7SbN/NsPzO854o5+dI0PSYzJYgHfyJSUQu1kBI81lfHeqlzfkcW294+5LGRoYjdMSn3TYBbBt7fwrXsltljXSbMlV5TO1a97jbvlsOyuZhX5wrnPfeZ3+rrxFrCZ1AsY9d26H6s+dD9nls8fneMn108vh5qsv4xHfeXGt+tEt5dd/tuQe2KWOjNa0Xruoe2QrIezHeHfC6uW7YG33ZdX3ZZN4PnSfJ05YNYPXHiRP2W6CZrD/eDUpBSQacNPllK1mfrYMocYdre1/qgaG47UszvNvtG+5xlM8memC7gaNvWVUwwynAz8soZcsEUXCO8OKCc8yKi0mnbRuahazutMJ8us2Zw7mx2fKhkqTIXcHdtq5Kplrvt6uJ97QpzRodNLc+wUJ4K+iWjqCdW3C5TGdEfY5fYq4/UR3Ghf9NK8DZtU+e6Obm95nl0NMdHR2JqhhzmYYJPRSRr/mXt2sF6AxOfsbZNgQ1qEVF5Pcx5xJMf9/1631+8T5/5j89WvWyzt7b+rA/jMe6IBbz9tWQBg2S+BuK7x/4DurcsLiVTDbK4f6RdXBEBfFFEVP2P8O1+quqxj8e77lKf6YgI1klblSdxRYTMf7Uv/mK/sZ4iQj26sI9H8Iwt5+jJa9thR+cVp/nCj/wcseDD9Gyztu2kELR6ildAY+WTP3xMZVEsHw1WzZcKNICmeQHjDlDB67Tybz4H9DQYjiIASqYKfuPiXGE+XCJoh8cOn+mII9uvFnym1tFr4dn8dsBkFuzYkUMbFfBlSeqtin0UGUNSyVJ569HJZKWrL56cp/dxfrPAEfKeZHN7UydPn+IMao25ap82OVTc4Gxlg3OZEz7Yxs5tCZ3PAfv6mg9MR3Slis+Hnisrq+AZtElMb2/PtGTfh98Jvou2OTcyj6FJx928Md8m8toeXieY5ylzh+ei0TpCBh9s+0DbsWfZZuD2FyWW2K8U5rI5fmTelSl/ifOMz2Pwp62tKXuka+Qc5biw7qfEuWVyfrcNbEvj2bNvr0w7wlyOyDCVD16zRPWrUoqWWfNPWnwEffpjHv1TKGm67C02KXNkbruOsUvoblNbxJFpmL59zM9ZEj20RsG81Wh1daXa68Tx43KOcc5vSlHbgQeaBVtPuHsP06P/cQwd3H+w5vWkz7nbeB1P5mkk3ryutr4GdDnvZ9rm4PfQOWfp3Isu1AUXXSTbfZu1inW9zb4xI9Wh61O8JPELjZPwcs3V17LHO0U+Pq0Bfe7du08T+LAc7aTThDy1ur6mbNEN5xbL1B2bEaFzL7hALeebhllZW9Pq+rqWsdeUfZj/H0kNetzGjnsP7NPanj3oYE0r9HtfJeweETrn7MM6hH/GOOr8c87VfmzkQ/YrvnCF7sra/173upf8wsLzXQ/MBr7qn5D5j498VNffeDNrmwHc6+i2qecLfnG5BI+r+GjXtJogw9690F5bxRajbr7pRvnXOzbYf5yDrkoJHebQfiBuVzn/bPHhgwcOCdZY622y5juqI7xYOHLkZuy8qRV8vWQSD71KprwXO4Ye7QMD+Qgit+knb1Pq/8XE5yxWHdROtDbgNguATRKBg2kF43kx6M3AEpt3B4sPL/zN0m0C1IZqm0Z2YDvgSd7mHOXwdw9v5JyYpjjqGTZWN+NU66vrBPaWbmSzaZqneHvVEagXXnhBTbD+n6qGpP1sWr0oacDrpLNMgOzlBUBpWxXavLkyDT8DXj/m9TgLICdpJ6Pdhfrt73CpHCyneVs0YYI3nzN4kkKFBNCzQD/EmzX1kvnrOfSNCBxx1BZ66TnMM/3Aobd4Y2WeCkloFZ4m8D6SMAQuB2iSCFZXV2vSIw61zSH8Cvoz/IATrzAmWZT0JIRtEof5Ifa0SpAvsThyEu/romYg8JAV/sRlmToCbg6OiIBaiD+VR+vCQWy7jPBi2N2F2wAucY0EYUQQtBNqoX4+yLzOODQXp6A945pSzDJlpEjmOUVA0p+MbbqWhAtP6H8gkdrmTdspMrBdKLPUMmVh4WKc9iMnF8HsFvICrMY2pLi97SYkugUO2y/AEQnVbABNEs9Y7+YoKh3zVRQR8Gd68Afvg5UI16Zpn4u0VKPmTNj2XbfPWeDM0Lu4DJPgY4isrwrNROh6KSnbWAoleMQ17uIH30KnQe+o9AQMTABjHKUEfC2K2zJSJQGAR+NelFG33vV/v4Jx5tG9lq1hcimUgYELVgYFfCZtYJPtzrwmGAL3qFIaXlCdwT96j1AdW31hrH4VIPaYlkSe6MGTRESoJLyCMBWKCNlG4qImF9N3PFunQfvuJ4GNCFk3xotaZDtbjwO+Z/tZhxFfNipDliWh6bzjnCL6Sym7aG+9e7yQRAwPxtmebddqmzy1QZ4q1gPtc+w7I0bmyDrARM9zj/+63mM7I7ReR3jy3fVI/3VBcGj4r2n5brouxuPFweb2ht72938pb2LMZ8mCypPBMIYwHjPs+JHlsvwzNgwAVLgBP9gtCb/uj0wlchveOcE4GuxiWWfE2RZxE8AUbOp84eeGGGzaRqUQI8hq2UZwwEL1Z9OwjiJCDbGWjLddfEdEDQBaJsOYNwFnOd1eC3yOwBRoekxkqWBuM6zbCnbKRG56/vld/6QsuWPPhudGBRmcr5tuqfpR07XE48hw4BgDehaKc3ymZ9yoAVsF+GxXRWoOD3NsVhenwHfk7h59CHsatmdxRrPOYpFxlzvfRW//m7/X3qV9ev1L3qDfeemb9Qs/+QxpHvrohz+ibTbnI/g9xht/j4PogmaEMoqrikydYSF07NgJvfe979PnPv8F3e52t9M9LruHbJtffs4vqlsuesYLf14f+cRHGT/UMeJKeM4ITZBzRMnWzEC7wDkgi/2UZgX/Ode22CWCGsXyGDYKfNDvYdb1pOtk2AbdJo0dYzzOzM48hzG2oc22jwjZnqblcessGl0838mEXax08GTGDiz2oD5pO/5ql3KVwQv2jrgKoUbPg+g+oRFBy6gqu1EO+Lt5pRVRC4vrQ3rRL/6aLjjrQv3z3/+TvOi8733uJS+oz2dhuI1+t3khfc01V+kTn/w42K2tsY4VCAe4GMbwdExNWFu1b848bZ/oGTHDL+aWJRf6GswPY0ZRp022J3gYqYLuCnr1eqBBniZSJULWYZiCcwFlBOdQZZQipJHnkcX/aD8bZ+pK6A4ccp931lm611fcQ1//wAfpwQ94gO5/r/voAV/5VfqOb/tWfc1XfXX9IsGF552nOXF74thxtcSqN4AxGKnk3wt965++Va9/3ev0h3/4h3rfe9+v4lBFAQAAEABJREFUFz7vBXr1y39TH3r/+3TjlVfqdof263v+20P01Md+n17xzJ/TG1/wi3r1s56qFz75ifqlJ/ywvuuRD9Nld7mTnAdsc3GVTOqF0tQNlOPF9nI8R4Rct39nFkmB/UbNkTEiUMVY60jNfbi1lJKaTPAN9AuYIkLGWTLRa4FWUfVHqdalUAT4ql6NbazftEzgXRRSllRSL9iilKIOH19dXdMyG4C2aWtfjy3clxlKBvnZbQNx5Nxrn9/gAMcxOSEvWA8hwUtDPhmgOWeUZNkL+rerGEdE4Pe9NtlIjdicqrzO3WIdO5BHvb7tiCfjMj3T97oM1OhoILcOigh1bSfPWQ38u896NG8RQb9bXMJ/ql4MFwFt5LLs5teAI4yZr57cVOdVfMZ4Tfutb/9n/fgvPV9f+OLl+rUfO6oX/uigkhUlfPTVdq415GjbwDy57mLKmeg5KGUxiBDWkSPkWmwzZ56cY/uR56oj5LAejcf8ZBYl/GYGbEZdP28St+YrIBCZtZ3H+gnoWJZa+fI/o1TKDiz43AUpPfrRo/7+Q9KR4321V9a+cLciopYCYJay05b1MOg0hwQRIctsXixDBDn+C0Xf97xWv/XX5+p/fPt/1x++7IX6toc/BNqljhdyVp3v1BL+XTBqpQ9FegK8RYksmaEWv1FIEaGmWfhl0DeSbGzrWvAZ87CN/9gfN9CR10a2Zc960/NVBEjQg3HYRj0+YF9Lt4s+SdZ7Rxz4HtAwbwN0jHtO/vEea5N1jn1jIAYGfNd3jzEG6971gTF+tl37Hfo9PA6MsQ4iE2qjTNrjshQVy0lrBHGLP1Y4Ou0PJbPqsPovMMbtfaBxRizg/ew26w0QD7daKdBRML6p8Wj+rRu/KNhAFvNUacBDAw8+DFpnz7hnz16tMXdN2GuKa6QsPkiF3ObBxW0RMMpng3j2Qc4268HpdFZ9xXrr0fUWMVX1iD62eZ7R73brOCIUEbI/RYQyXbK20SNfpaRWOfQwr0vkQn+71cVz6yqHT97fOXd57wsKD/k/CnqixfKarsuAndquqzryc2bBxxqggMUGA/aacsCUueDF9vbzGnnSZX19TavsM7uWdZZ5jsSHGvJSi74L904temUJrJIp4zPdBNa5RlzVprnoE3o1fkE7Im7NLV5/Gt7jCaEFLmCsxxPs832XgvaiSQtN7Ghd2p4jMnRdK+M07oEcR0WLZ+dRahjXdW4awLv7bD8RV6KXiDRpRYQe/sCv1rd8/dfqVU9+baW5xKHXNnvsKQeTjlfz6VIsO/D2k5KppJQssv+XXOgU9LVu+Eoffq0jt8OZ3K4QMCHjNi48UKKxaQr2KnXumrBvt7wRC9tp5xrQqfHZ9yK+RBMxwT3K/W43bSnqp9IAYERiP4urwLe7aVLEAs7PIz5Et9VLqSOocgchKCwCYK7vNNBYcdaq27WIE2IkAhnxx4ioNAJMEvKYBm22adu0ypIqpSB7W2W3/ndLYR5qmo72iRy7k8mSlojhDrxtu9POXO3xtkPmQicjeoKE3Bb4Z2bhObS0vkRcFtYFy7It5qzFlFLTNsqS9YuhAfyAX22RT/xSZzbfVkRoAs319T0WQVMmvg3mDf9M5GleVhV8dA/nS3sO7OfsYQLuXvahGXlhxtnFnLt5ggv5JePI+Y/Qw9Z0U3NyiHlxHnZcQEw9/DunzedTGa6UonUORZfgs2eNXjI1Z751XuLYRSfgIbKotG2l36CbCzj/avAp7z26rtUEPfmw1fnQ7ducO63vXdP+g/u1xDrJB/qbWxuyLNZBQmNMxEX2AX6wrpqGBmy+BC7nL/M8hR/Duoz4+zVXX6OjHMLado5122uN3LuXw+K9HCx38Ci8yHvzKXPciRPHVNpCPp/K4zd25rst+hwDM/DPWVcYj+v+FwdT8lhjPPDmePBcBmcyL1Nss8yhsmUwrRY4jxvhe4u49r/yOX78mM6w1vN534kTxzWyzvfYZV4oIkL9VvvGmY36U58+T9zgANp00IZ67GZdtB06XSLfSrzcW9HefftqsS19tneGMXThu52OHz/OnmNkbK8ZvjCF/014MW9nn32WDuA7a+R9yzDQP9vY1lLT6dJLbqcZcEduPKLlbqmu0a695hp5zXLu+edpmXy9BM+ra+vgHnTLkVuU+KKwuzL5pIJ7wX+OHT2mDfDu3XdASy1xgHHXl9c03WIfwpmZv2js/G+9zPAt/7TyqeMn9PnPfa7+C9kbrr9We6DjdbVl7NoJ65xRJ4+fVNUV56T2h4442bd/r9bXVzXheXeta13cViVvK8L//6AbEc4ZSu5N0+Ikc9lpTdtJzA6/l+Czg9fDbILJC6IJydRB60TjRWU/zAmEUZNJV39P6rzzzpUd1AZc4ZD5uJ0Yx3AQ9ywADx06WA+ZT5w8JX8j/NChQ9WRHawbBJfp7SHg7SwuNdhOnqxO2eAYZrrgrC7+6ZmeyIsItciwRAB7IVDf/hCI55/vf2LRyWPEtYLTd8D5wP/YkaMsXNa0QcK2/KsrayTHueYkVh8az+B1m0WceXFQWr4BOWYEYU+iX1tbletzJi0ng0h4aFtlFhJewz01GAeBGAr5M5LAvPgsJUXuqIlnGEb5OnDgoAoT14A+NzkkWia5brKY7Jqm4isEo5PAFglugg38m+rLyGsdRYDfSCgzEpnbRiZXj6GJJDlTgb964ETHNm9Ue3izHCWLukmnSLt7VH24P0vRSNKaI7N/Jifhzc+2OSiYX4bK/xkmESdm+dqh6QW4eY1IRYQMPzIZFGhRleUaaNzmbeYcfZr7KZsLj8mSEg2Fe4PsHhcRKqUoM9FpD+2x3iOi8jBHFljVyH+FJJbY2DhG/gCiCBBKagr2ibwVl+W3ruiCx77CRRQ1jHcpJZXQtOwNeK2PEb4TfH5OBf9JrteSgSrgwj7JOOMFsUxjwK9kaPRg2Qd4deHGGGmg3bhdDD8l3uaUwYIt0Ko+i4s6RHlYfIxnjk826GuOP64wKQzUs6QcpzN0LKaSgD9YZxA8Qs+8GdWiTXDnmkAd8mW8hjFPPXzwQe+08jAC4CIEGJG3h659c4b/0SWQyXlgwiRhbKiNJj/RBcEI+8WoiC9vSzkuEt25BHdx9eDnJqDlNvMz0uC76+aBKv3SjIXTCH+uu/i3ztyPxK4CU0cunjnIK/h1YYFi/iMWvAyV2ZBx3/FOt9eHL/+PKosHVb7CGKlFYJNBop7o1q3uL6Vojj+bvzl2N0Xbxu2ODes0ItgctfA702j5wCGupL1tyR/cB3Q60OexLhEGCpnGHPu6L0uR6Qy2p3auSBV8oWesZVi0BrJ7PDXwWB9WU8eirMLQRo8a9NGQxzwhF3Bopz2zVFmtGsOdOH1Cl1x8sbx4DOjBqgTsANIBoIgGHQyKbDWvnZIXi4U4Uom68OiBc98MP7e/u/jZLz7FFfRPuhafm2tEjy122s+c9NGPfkxvfuPv6r73uK9e/Kxf0xovLZ0L73m3e+p5T3+eNs9s6Zqrr5b1an3+t4c/lMVLEQKwIOpUMuALfaAf686qK02nlk2C9fLhj35Ub3rT7+jss8/RB/79g7rP/e6tfYf26gWveIHe/+H3g4YYgD/7TNt1styJDrRzud2xMIDfTSVTneGQRxS32zYli4L/DGM+DGP9REgRocyUsFopyXj0iJ4cX4ZN+rY4RNhm4Wf7ee4rWcRATbCpcVm3hjXN3jkSfubYwvbZJk5HbBWSXCADvdAyG9ll68FKobHFFwwREbJviCsi0AF5GHwRjGGu8mHA857+K7rfZffXhz/wH/qXv/9H3eUOl+qul95ZP/C936cDHKb4d81PchDtA+nGvMLTCA7rfKz0BN4BCsJniAvoj+A3f+5OOLWsEQFcDz8pXAJ7jmqx6cjGp2HMhPgR/jKyCZszlzoWe3QXyCtKYIMe3Q3E6ACc56Ap6wDT8b+YGImtAp5AVw97yEP0Td/4Dbr3PS/Tve91T9350kvlzZg3cu95z7t10w036Jabb6r+9plPf1Z/8Htv0W+95rf0gue9UO/4p3foX//xX/WJj3xCH/nAR3TNldfq9Kkz+qFveaR++3m/oDe/8Jf0ey9+tl773J/XU3/4+/Xd3/Aw3f8r7qpLLjhP66wvmrZVIb6zlFvvzgO2vUsgc5bCHDirRTvXgE632QD1zN0j8lq3IzKPKNH4IsIuATSap50HPpZetX3OOOMeGGs6HmO69j0/G08E8KOU3PnIcL53bae26zRg28BetZ27D+YcFwO8jdB0u/207YhHZMgMtU0DvpRpJchKpm6Fpz5hneINHY8qmcoCLPmq7Vr8ZY7FpAhkg2/zKa6SKfuteT/DmnCbNR1SEk/ms5Wf+VPrCax1NjDebXN8ZkRnww7PTSkyjOslU6WkkmIdG35ELhf3L+oD/PhJConYWlIyzv3mqZQCjqLrbzlSf4f9jW/9U33v192gP/nlM7r0/JkGaDOMO4r2A0iMv5BDraNIGtxOMS5DuX+EX9PAfVnTwyM0R3BZBz12kXW0w+uXMIy36s9yew9gXr329UYZEosP40KhhPZAnIzUtXPFzl30m59SFrQjQv/9v7fad6DXS/54uNVW4qLLfxWRCnBmZtWJ1/GeCzr8w+VLugg97tc6Pet3D+rsw3fRH7/sV/XY7/hmmfaI3M7DtlNEqXhLpiyP2+1fHeuRLEmfFAzaxZulKGm3Xkspsq8mY43TG+8t1t3b5JIZOWNEU543131AsXevvEdY9Ry0slL9yGv8KQeBc3KL8UcEtPBLdGW7mB/vdc5wGORi/LbNjHWaaYrL9GfkaO+HzI/5ornicU4umfBbqOPByG07RARtqVJSSb+4wiVSJYsC/ZaSjIlaarDXfurcq964I57Mpx8jk+ceeMny7PJk/s2bYRT+a+/jzrPpLNbWbhs1IxdFhCx3ck9wNvgw6lBEMkgaiTnTND3PPx1295y+zJ6tYI+IUEQsYBloGzBKOy1+1Daxbd1X/ZBL5F4A5g4EAcK4L6dvvHPrmLnA+ratAKsf63NgnGXcwu5nTp8mlk7KB1AnOLQ4dep09RFVGiFQy7oRl+WbeA5mn9a0nXpkMy0Ba43Yd5bYu/neTTplFok+r11PQ8d319u2pS8VEQqJ4r/iCp61sKn7IB5uRa/mO8I1KNHu/3Gt/da6rfLRZh0AXvkHCnOjTdrNf4KjNK0K+ssslb7t5tw5Y60BmCKitosrIuAjVXmtz4zBXo7fLEU+gI2IBTx3rCBfESHzEZHcs85f1rXja6h5Rfjdgq8n//BjdFfWmj/3DU9Xwl9kaIrdrKdK123g83Nfc/YIzlAENOjjQQotLgSoMMSMdVINhwbcad3tFvuDYy7B4fsEe0ZERQMKRQT6m1N6D61ll7eC3NbfDtra5z8e57voQLIF6RC43Br+U/HZ38wHJDTFN7c5QxDdzvuZBbiF1UBjVO6qbcZZkULI410YRt/uZ5R9wGQtwJoAABAASURBVLJZLpfdnkBPESHr1u2lpGrJogZ/EFRAqwFfNt6Reik7foK8TC/M+eCnv2eOGXb0O/daIlLOvwVcBdjMRT0k8A0yT8a9umdVi3XpoKZt1IKfTnQyl8ZQ2ckZ4nJuiAx5Hm3BOULXsltXm5wjqaSWyR3r62vyN9qN/5YjR3TmzGkV4CfklxXWuR3P5m1g32ia9kHrBxIqWZBp0Bx/PHH6lDbI6VMO/2FF/uKHX/TNEbxAa8DvLE8BXyF2GuJa6GiLMYqQ21y2sKXHZ6aiwD8L2FH8xxuyCQfDPljPpihLymciW+Qe30f693JAOlmeKBkTlJJFvry2cuxa75kpF/9LIY9t4GVO/r3llpt1mjO3gwcP6vZew5J/QiHzZ73UA/ijR0E3qoF+KUV06yz2QD5PcJ7yudQGZ1LW0RZyOA+e4GyuQ5c+RzuCfm1v/0yx7e9c6f+X4+bmds2NzgkjfmGeSibzQa+rOfg/wlmcf+oTJ6m2apmjtyz39kyRRdvosOALW9C0jc4/9zyt7dmj/fv26/BZh+p+xzZL/MHrFusjI+W1Ytfho22jZfYoqyuc2WHLvs7LY903Zkl5ztgiznzOeXrzjA5zuB7gigj5shw+4PYXkXyu6d8+n3SdPveZz2kDX7vkkot16NBhzjVX9fFPfEI33nijshR5eM8cYhz+xvnK0mJ9sHd9L77dyPxsbWxpilzHOCf9wheu0Gc+9Zl6OH7LzUc0Q37vQc8+51wlejjNWdvAmcUe1h2eq9e52+dPYteSTdWx6fks0zazntdZl0hR1ygrnMcuUyb42b59++TxU3K6buMrb2P6/6XkPUnZwQhxFijblZYnk/379+k0k70N6aDxosfGGshUZ0g2m7zRsgOvrq6xqGxxtE3uHc66xWTb6ChvZjqcG3AWJqfqIbpp+H86d9FFF1e4RfBtapU3Pj5sufa66yoPHQsLJ3FP6nMS10mCeC/O5EN6t3uDPCVp2LlXSRSexJ0sl3gWXn382DG5zQ7mSfcogb9KojUu/9Od0yxsPUE7CaQTEDRI8zLOU6c4zC8p9xWCZErgWc5jJJ+LLroIOc/U/zGe+RiYSOYEa8+bz7YhkEujhrsXInZw/0ZXRCizyMl1lMDbw2LIEwO5uQZXgU5EkgSWwb8JzFCDJYCfM0Ht9vemx8LCMi0R4HP4npJ8vAEK8R+0GuQxbx6TmWqxgeVyclsl2AYmonbCxjJVEwJkRX6XFzZOTE6ALQnJLxBsl47nHhmNs2s7TaBr3CPMk4OgKjngIV3xBMi8aPUipnGibkmkjHfnnMlJXCOHvfajAEFEgHNJWQojhe+0tVgOyzub9fJkkVmAWSQRT6Lk6Tr5FeQFpZz4ukmr3UO8wfyluKyXelMpSSnodirbLKEtJJhMJtV3KwMYyXAjNnV3hMenloApGdrVTwvdroVXy1hSaTgJbKpXRNCWGrGZZRdXyaK2gUcHBXSCtkqT+/ilB430D/DPA62jvFmJgDZjBloG+ufo1GMSnFTxGRaV+J/1XkqqoTg+1ojPSzno8qQ0oLTMAjsgkhQRyszKp3YumupTakHPNMwHZDXA08AE5WKefDdOlx7cA77lwbv8BLgty4wkvsWE2TM5GFfPpNOD68tLRMh1f/kT0tW2c+B2ywI/0qc0VFo8I4bbLYNjQR4Io6Pp+Bmc9kH7ROUXmuanFJBIsGIcvUQ1qIsxLZN7wncW/BH83uQ7du59n3vpxls4TDt2C/4zJ1ds13vV9w68v9mkeoGNsaZjXo2vYJvMIvMr+HIxLy4eEhHIhQ0De0A7S1GANzLqfYN8a71JwYKz1xz7R9AnwceMv6E5uWLABpBWFsa7n+K66QwYxvcR/U1ZUHpx9C/vfofe8mdvqThBIgEf8FkYX7LIV0SoJfZb/F3o13fr9Wb/k7Tpli68+HwFfBrW+thiYbA9nZNTemUpSsZFSdks2xwizKDtXOMyYJPw2EB+niuvkVAxNuHHDeYb1COb6A/87zCLxH97/7/p6i9crSf84BP1tCc8XV5QDchl+QoxecmFt9P/+M4f1FVfvKYiujcHpD509wKMbm0wh/UcyKrqBKnQmwE3OWjdZBHpb6Cc2dxSNp3+4V/+WVdyYC/0cYdL76Db3fESvfz1L9ef//WfKzJpLlLwiajPDfIm7VPmqDk5mi4lfZOuM5jMX0TgQ9NqO9tyiwMc29dyGF7wM9YyKDPk+cKlZKol94zI2oNbXIv81QJXLI7sY8ZhXXTQ7ODHuL0Ih6xcRnRZHxg/ou2Ruz/m27m3YLeAVijAOcLrNvdBWZJSlO4DUUTIuH2IHZFq2oYXR52e9sSn6bse9d366Ic/pr9821/qPz70IZ11+LBuf8kl8v9o9sLzz9euDAtexKKzIGdoQC5EVgsNgJCXdp5DUofxApsNHHQJX+hKKi0LL6ZH2oZhJssbyOSfFhqw8UifPWq2cVotSMo411pXdBaHYw970IP0Vfe5nw6yYD/v8Nl61CMfqUsuvECPeNjD9G3f8q06uP+Atsldn2LhfIx1xAf+7d/1rne9S3/3D/+of3nHO/RHf/RH+q3feoOe9LNP1S8841l69avfwML7Snhf0h0vvrO+9eHfrqf+xNP1my98tV7/67+t173k9Xrti3+LQ/plrXEgd+jAfnnha52bb8eWuBpsZhu02Lpkyv0u4hqQ28+2re0hfckGjifbwz4wR4+2efVD8oW4BvxmRH/uG/Av00jw06XMolKKzIPvhuvn5Ed0eYY1kw+VTp06hb2H6reGM+/2vwTHMi9nvBaYcLDk+di8j0ZMGaFl3uxr5sk8DshhGoL/UrAQMM4NVIVbKbS4zKvhPc74CjwGDuK7i+Vwn+c7RKu8uV7XeG4Ajcc5zhI6HmN8bdfJ8ZYmBkBEaEA/iSymOTD/eO5yXfRJUTd71q3bVlhvBrARQQ+9GeiuwVZFEaGS3OUr8OtGwaPXWabteWXY4W2bNd1v/t4f60nPe4ma8Qv6mxdt6DsfPMgyRqS2OTickjdtRwlcDS8dGctHGcaqepkntw2sOYZxqHayHGJHzxIamC+NtX5ctlnf7toAAMJtrDrwOL9EWqwBO62vrZPPyenwugs/alREyHXrTdTFFRlKiriCe0RqwRsjYPDpPz/qfZ+WTp6aMWd57hoNSVl80nqLVGRqwiGI19/JM0PVj61e+79bffMv7tH63rvpZc94sl717KdrGbhguPmwfUbk93iP2+WrI6YMExFKitmFI+Q1fSkieB7UM9eM41jrhre9jHeVeN3Li8I9FOul0mSMYQ3jdap1b93N8Z2A50QW99t2EaFSSi0tebKFn4Z1gdtMx75oW3u87eJn0w10MRIbpuG+BK+4sqBXise7tF0nzzET1qrODcbvYjk9zv4sCGUWJThgB3nHalfrw3yCVvOdXDGiQ9cNi5GNBt3M2bttyus5++SInkZ6Cnk5S6myGd7FY4vb6DM/K+jPdHb73G++PHd4D+NiuU3LurXtPWZCPplMOjdToAZN29S0G/B7be4DIPuJ2xvoRYSM2zCVB+sZmbOUmh/sIyCT7yMxH5Eq5FopaB7FHx5DW8zL3i9usCYwb9aNbTLAg3EP6MhtI/eRfIZ6FRFVD8vkhwJd52qaZL4Gj7O+4MP2li/I0cTTqFJSCZ9N06rsyOHuCGO27LAGcERAhyHc3W9+eaTBMEPFUaAxYT3btR12HpB1lEL1OYIHFzdxz6Tu50xZDz3+ts3BT40FSdOdNdtIO5Dgl6z7UlIMB2JUgKNAs6DHBE/DfYJPRoTsuwN6rnmP/IQaGBfw0stxIpD6Xv2VZ8PZfkJW+0cAYNyves4vaP/Sqv76zW+X8VuHI8jMl/G7GIfPJdzeQyvgzp8IPwWqGl1VRNRiXrNk5dHyJrxXAP6YZsnUhJjynOacCQLsVFQyFcAsMe9xu/UTEXU/2XYt7I9IQKkkgTavFPOpOpo2cdV+1RZxWYaIoA6/1K3TbkeXVJXo2vf/s8T/2UA9wq3mwURGxmLjUiqP1rltY11ZhwmscQeUrQeXCOCxpfUtX8DYj3EF5JMigAaGJz65U8rO3fUCTMq0MhsZp+1WSyLfjj5Coi+0tneNpV3PXDut94HYaoiHSbdEnl/WKvpu4X/G2YD9tICzaTt1xNvNN90kH9hKQfz3GrH/nDXgNms4lzlrxEMHDqgpLevETk0W2Y8xkjIl07FtmrZRIXZBA6pUuzRRoIM11owNMTVE1Hjy+dHK+poqPP1ZGgWIApnsK5aR6Zc5fFtz5gT/j1bnxEHpWmUUec9r2opQ27T1ccp++SSHpvZ/H+xucIhbkHfOvOQygDsk8thcfpYr1J0DnS8tj+FdsqQm+M0Gh7MF3vbC/5R9yc033ywX+/Ia/Bdo79u3V+eedy7r0RV5XM88kBlqmsKLiVOy7ua0LaPnA+hwjXM744O0fGBreh20IkJ79+2R+SpZ1LatDh86pL1792hOHhH9Ad7kbt5czPeIXozzJIuV48ePaSCf7lndw9nhAS11S2qyQWfSyEayyZbcPNXJEycrnW1y1XEOqbex8xbrJd9DUkF++3Zkoq+p6k8fsx9Ygfcpaxmamf+mKk3q3AvO08r6qvwb6ueccw5sBmv01Xo4nUrOoWbas7Kusw4e1t61PfU3+a+56hqtWB/7DqCfXllC5zLWMi9xmO25yT7l/GE9EoWcVS1pBp+TrlHw33Lb6RD7jJKlyrY0WQZPkX9yzF9wEHryyw3vSzv0m6UgO/sxhW646Ub16OkiXkCurK1qk/nqhhtuJHa2dc45Z9ezVdRA/p4SF0cwt3OAZL5Mp2u7Ctvjm4a7LUvelsT/q2nbwa3ww4fPqkaYORAg6kXjhMWr33Z4c+C3PHM2bj5E7Ug0DYHpf4oww6kjQgxWRsoHeyvLKwRFkX+Qf0ZQ3/d+99VNvElzgJ999tm8vbpKM5KJ3wgdOHBQWwTJGQ71D3GAsn//fmWmemgZ3sHg9p4gtENvgW8Jxy6Z2kPSmOMgLQnuEIG8SULyYm0Jvjd2/kmIcfn34M+QaJywXHci3QZPIYGMJHE7Pzd1OPGERV0DPt/37dsnfPnWJHn99ddLNFgnTgJ22Z5EHhEqBGrbNgTbTFGCxeiGIpLgnBLIMzXQ2iYIhjo7SUndOGZsoKzfJd4uDci4vb2pQiBJUcc4AAw3ZUNUSqqgd9MRlxOVgHMp9M1IHDPLxfhqK3TY79jTMrktMrSEjMG4bXA6s7svImRa4hrhw8HrxOpvl2YWNW2jKKlkfOEuxkekIkJOjLaJ9berj5HJYAv89qeQbsU9oGjz0ZOwaRYINEMHhm+7DjcaNDDW/udxSytL8qTkNo9jeNVPg/5GdJnwADiHcSNJfKaiUETIl2/BAP/MS6HBPmX+/TYvEh9D+FKKShYl/9m/gmfz3BTkVWiC3AUaMKa2bSVmzaAeEXVcAc70xVXx0Fcnb+wUGQZ56PS3AAAQAElEQVTXYuJL/HWP3GYd2Z8Z8p8+g+xRO008WuYR/+K9hAaSqXVkkCod/T3yG8a8ZiIPOvXd/PfY0PBb+NwtR27hxRdvqRlj7AWZrUtvChFIAzoyrKJi3r19qd2DKHV4/UNl5zMy1roxX+4yfWmBZ0QxvXkcxGRAlIE/oB2RJvufSg+/ltPyDowTFyOMdqcYO0PARVf9WF+euKvPt4XYm1fYnpwgWLB8fm6whUvXdjQHizcjATs3s1+yVP80WVjUAM/CdpF4BX2FfOAyAPzRj39Ek0mnxm0FOaDjPm6aQzeQzXEzIxYTZCUTfIOco5Jn82P8zmsDBAfLDVyH79vGWaBJ3dI6Po2vlFIn54Y7XVV2+32LbyY4B/j1WPO7wDmSc/pK13pd0Bzgua1ybnCY/MGPflBPe/7T9Ssve65++y2v188968l1wh3BZXqOf+MKoS/aBvMJ5R5/ND7fP/SxDyHzTHMWgPYB57EZi9o58TxUXXhsD82x2p/hfCwZNz5YAIOGTJOq7C8DL7gcpzZklc05jBL4v799fEcOut/2v96mjRMbesmzf10P+qoHgbsnR2/VF7pbLGCmzC09sfBNj/gmPeh+D6o/0TFjgX3t1VepJPTg7Ru/4RE6l7mIqqxTF8vbti1uGOBclNH27FXbzmxs6V73ubce/f2P1j0uu5v+6H//kV7/+6+DVSSpYqEtEPFRINCUXDxiY9Fgf6GJx6hyeuFkH3GbaZYsMi+lpFz3OPuR7y5BZ0TU8REh+9OEzV/JVFKMf4nNgGFNd478ttlusU7n6NF5dYZ+YBpdFHyiYTy0wREUhbhCHlcX59Bd+F0Al/LzSBxYn54TBnwjIhQRyDUoJO5j5e87HvWdesZPPVM3XnuT/vdfvE2///t/UBd7X3X/r9T97nsfJbDnnHWWLr6QFzX41eiYQV8N7QWNJ0w24HXdz/4mfEfeD3zR34b3eNODoHp8EA6YByT3B/6ynw2ED83vcsc76bJ73EP3vOxe8vrCL8zvx+H613LIfs4559bYmqITz2Of//zn5Xn+hutv1Ic++CF99jOf1Rc+d4Ve//o36hnP/GW95rW/rVe+4rX6n2/5E73vPR/gwH6fHv7AR+qJj/0pPfvJz9UrfuVVetULX6Pn//wL9ZSfeJq++1u/W/e6x721wuGA8/QSm8TCnFGI5etuulm+236O50D/rtv+1nOPvaxft43oxfnABxA9uurxYRfnOOd78z9HB1N8zsW+5WIYx7Jpi2tC7prgN/YXw82hQTOaVp2Hp7y4rwdLvNiz/w3Y2jmk7TpN8C/zhrdrwAbGn1nYmC3L35Day3rMmzCvm9xe+SUXmHfj8d15zmvOBjveKgc8+Nm8jNA7c2ZDW6wr58i4zRrC7eY/0Y91girwr7b6ruc3r/W8nvP83Tl+ARjwyym0veHyeK/9evTTtZ0sg/UrXzhQDV2eR2Ryu0tE1H+27G+Rebz1iGdXexVsZz4X7XNyRY8L2udblUy53zSy8Ox5grakODjM1zayjfCY0PjH9/67fuyZv6K3v/Mf9YzvP6JX/cw2MRaKWJTMAJ89XTX+PE5fdrlefQd4iQhAfx5TDSopIuTr9Omigs5dLYXnkrXPtjUOwyAEt4U2vMGnUnUlUAR8eN1offplpeOfZiUIC/4c4ZoUEQotrohQyULJCqed6773Lbrr3eZ69PPF3DGHLB6FPna6xbA6xmN3eYsIvfUdo77jWZ3+9RPn6Zk/8WN6zXN+Xne79PayL5uPiFBmYqZRA/gWeqGKL0hRVWJ8A3aODBX0YJjkOQKu+YhrTu5wnrR9I1Oey2b4knP2NvHhMiPO7HNz1teOI9eN1z7ncX62r2VhPPTse3P8b0qemePvEVHpO4eKK6FDE1xS4a/pwjm64S/jzbeLeTbEFPoRoZJFucP/nPxpHv2CxMV7Bvvt6TOnWaOfql+c2uDA2PSTcRGhpMzgqYeGuDrivCqK592P5e+ZT1r7MmXRPsKlqn9M2A+aN6svEluXooioxbCO3SX2ZLaTDzjWOORI4Cyc49tz9iZ8bbB/8ws9v+w2nvBgCqj4q2pn44nY6cHGBVrGO4Fv8+d9iOsRwZwwV08O8WDTy1JkGMem2yxzlQ3ZI0OGEcL7PurLr3EhS7h3p33kTp2/lYbHACTbxTStD9hzEyAj96AkRcAPlB5KY6UZ0HaxXWbY0DYojlVGRgRqGnkSYz0+YGKkrd5oi+qfohmENErmxeOTsRH0V/9nvOgGlfniERyDbwwNnnkE1n5q/TvOzcsW+wfbZYrfA6hSUlkKeiT/co8I2opMzzJHGtegLfb0xnOKff1JDg39pT3jOVPrJ2WfdDGNvsaDlIwNiv1lhOeIkK/MrOs769VfqLvf3e+qf/2Ld8vtPlz0/Oa4M6yL+WjaVrazURTzSUfFhvAj9qZ668f9A/RGimn0xKnj2nXURX4fwNUxPzpXidyi2jaAx0VWPHjNj4t9zDgjoEih61Za5s0V4/X91gLo7nNEVNmWlpdUL4A9bk4M+h7WEXFoWhEhPnJbLRFyTovATsClC21SqD5n4ntz8u5Mlfcd5sAiX4sqtRAjxBX4hhmQImiUFP4viiJSwV3cpZQUUi3auVzfaQcmgIkIWTeO0eQ5gB+Zs0YIR5iWtLpnRYBrc2sTu0/VNi3rp2UFbDheMxs1bad11nfLvLzzOdANN96k06dOa2llVXPWRz6g7MgJXrPMsadfjPoc6fDhg1rnQHIfB8ElpMDms23ODaJouYUG/BTw9/NBfrm0SZ+yKOGh7gUkDUlOl4tseXwBxiLh2W099UEcE1S9Ob8NyLfEmRWtcjw5Fuz3I+0B4IT82XDw75gZ4R1VcJYxV4JzmzhyLp8TI92khbqw24gNB/Crwnke8pxk2AKvPTnPPuzxfnYMHj95Qhus6Y4ePSrHTLsTH1usr4zUX9zs2k7JeOOYMSc0yOz6Fnsq591akGODs7UW/5uSqxzjE9aTmcFLkMXPphi36TasC0aE6cDTUozL9iiZKk2jkqmzOHf0+PXVlWpj1F+/uOk15D7Wkz4QLoFu3QGjoJO/BOoxU/aaHbQL9vK/2HFuMU8tuH0eaBjr3znZfBiFfX7KXO51s/n0F0Pc51gvWdBrL8P16Nvz6XXXXacrr7gSP9xWIY90bave/oSf3XLjLTp4YL+M//Of/6xcjtxypOa2A7T7RYZ/VcO2ywzWyaucvU14aXFaLbq5mQPxxHWuh8YZzictg/3Uem+xhXk8cuSYrgfuk5/4pI4eOy7r0C/7z5ze0LXXXFt5mcPPBLvYPv4CKSglhNhGTv9rg2X2HB53+KzDnF1M1KCfUhLfmcHLKV5WnCC3TXVbX3lbM/BfSd+OeOLk8bq59OYnSD42st+mOFj8TW5POnbKfbzxcmIbCGQ78yoJK3AgJ42ua+XgtHPakKfPnJI3sSury/rYRz6iC84/X+vr6/riF6+UN7pnnXU2Rt7Q8ePHq+G9SXNgmObpM2cYe468aXOycNDNcXx/473F2Y8dO6a262TYuvGkz/8TVT+XLDVBe0M9cQJrik4zuTsRTThgrgEFjpFJcm11TY0Dh+RmGfw/LvC9EAR28hO8LTP9Dlrm/WLeGmUs8DngvRF14I28YXN9c3NL+/bt1/bWlGToybkVS6KaGLY2HagN7h9aWV6tJl3w29SEOuPtrG1hWt7IdF2riNQB3hwu+8UFfFoHPZOt4RzsRmJ7CSpbJGSPXSZheUGzwgTkficR2866Nb9u8z/tiYjKoxNPYEO3F/QSEUwUo3r4GbAzqJX0e5NlPJvQ8RjDWlfGb7qG9SLZm9SecaYXo2Q9R4QKdrBOXSJCyX8jk1yP7SyXuEYmntrPcyRhhy/WDc90rhEFZykaOIizTiNCAV8lizKzJjvzlYU6BRRyXQGcgmowYTfcJdNzKZm17t4R2jM2Lw1tE+w9Qo+hla4XcpZpzuTjw6wAn/1gxiar8gmWpukUkcBLxf5D8ltmc2G/8UTrRZJ/emebTbYnjxSwyM9QlUpItATHS+OtxboP1sJhIPK/gPdz5QXaPTRWsfM2i+EwsAsiub8lmc7o7/HtI0eOYtNBBR9yfWRyH8A1At+j/xGKgocROoNCg5/BI3QhdEyTGEIvHxgYDcijP7bhKP5DfyNlCk3rpScmTCMY2MNDJrbj7lxSh/vPThlAaP+p+HiuSqSyeDRuF2mAzgCNOgw+zDtgigjeEG/LLPdM/ubDuhrxw4hAjNQEm7aOKcujxRU8Zwn1LKpQh6w3P5tf82l6UNYcPD36viOb+j//qz/X8s7EJYWqXPAk6Aj+IsI3qtwVKvYFNu4jwtT4o3+OjiqQ+Ev7rrwRoTn2MB+GN27fXQJcbdfJudUxltjG7ZlFEVHtm6VUGWY7OObkCsM4bu13zoOn2XQ/5blP1bNf8sv67Kc/qO+48xl9x6Wn9IEPv1ePf+qPa2u6pYHcCGsVr+8J/hmT9gz/j4gqs5D18k9eLr84tZ5nbMQGDrNXmfBXyfltW9SYH/OCTebEVs9zKOSxiyLZ7qDkPqegcQxReGlpmqP11s/k3zu84Pzz6jcbfv/Nb9E5B87RG1/6Ozr/nAvqmBn4LfOAf5lHwdsAHuvyp37kZ3Rw72G97rfeIOf3ri16zA88WmefdYixM7gZBZsM4Y5OB7iLSAXPitAcPIP5wE7W/XXXXq/LP3a5Dhw8oO999Hfpr/7pL/X0X3k6oxYfwLBhrzm8RISC5gYCbduoOAeCa4ODxAEdG19xH7EqeAYUXrAnD4YN+JBCESHBh/0k4ctjXaqOIDjQl1mU9HmcY8S6yAz1+FpEVLwlExToGH91zja8fIG+h1/rMCJ5Sby50BXxYt4n3LumEWA1z1rHU+zpxWGVCxnsZwLC98mkk3UPed3z7vfUb//6G/Xgr36I/vZv/kFv/p3f15Oe9OSqQ9v0Lne8o+537/uQA6XCAMJRGufas7KqwT7HZmvmzQD6GvDnkBTwf8/LvkL79qwR9/grfnfh+efW30qclNTZLHJ//Ecepx993A/r27/12/SV97+fOmLHOrzzne/CwvK0rmFx+9HLP66/+/u/15/8yZ/one94p97Gy4DXvfb13P9Kv/26N+pP3/JWffJjn9HxW05q3/JBfdvDvl2//su/oVdzkP4GZHrjy35Hz3zSL+r7vv3ReuBXPki3v/gOdTFdiPlE1wWd+dk6LOioHuxgfz+vLK3o81dfo4hQovOIqLqdO9cg6wJ21MDzHBs6p06JP2+mttj4uGyjlzkx5dJz95gRX6iFJIlroEvVUjcX4PLGyN9KP4MPetyUuN1iTo+I6oERIftlg6+CYsEfskRY8+DiXkou+MIecwpAtb4FX14DeJ5zTHoN4jVcj8wRAcwo68Q+YvpnyEXmZ5Nx1lHTNqBKSvCicK7THLzZJ72Zapi7XCILuW6svG6jjx6/bbuubmDcF/Dao0PLIwx+7wAAEABJREFUa/nmPPtu/PZVJFDCf0G+wQqykJQFRikZX0qR+S5ZFAzweK9rAaPmz6iI9MMivhRajEvZRoa3DRKZXSxzAadjskOOtmu1Tfz8+LNeqF9/45t1h7Ou0v/z7FO6351mYDJFoSvH6Vjvxj1gV+vUsrlYhwP2tAy+V4XwJyKJcdUrIuSx4jp1KmU/s8gRCxqZUfsHdCTGyhd9U/zKSJZYv2yyOfcBhr85tskLWtvCNP1suwn4iAB38JgK+fLfUERU/OYhYlEXl+k+6UmhLWT64KemHD5sQ26gR3WMWYkINejKsl13U6+HP0X6g388S4940MP0J694kR76NfdTyQR0lK8I8PuBYt3UwrNEO3JavgTGdghRQxG7fIGEFreq8lsy8bG+6h5IiXER0GJM9QPu1oFpiMv3AVnmxEKPP9oHXGxjx+gW8eVnz//2jSm2tw1D/Gfc4IgI/kqRUXVZsqhpWnXowHZYWV1Ry7N2Lj/HzvgRmmfYM/lAxXfbZQsbmoZ5c6lyeCy877YXfDJCmnBYkdDlscbdgF8Z1KWOBci6GheKksc5PjzO927SwYmhFwVwDeRow1v+RaexhxyHmUURIcvak9s2ifMt1rAzxzN5zDFvPS/4CJAG/jHujElwj7Sp1it/kgwlriVk8drXL91KWfijdT5UH1cdGxGKiKpnHuo9E1jajM90QyK25/wVIFl17z3QMjGxzPrPhz3ra2v1G4PWA2qV9WqfdX2BT1VXDfNABD6Ffyzw27dGGcZ9BTsU5gzrwr6SJXf6WkWEEF6+BvLoiF4TXnfb3D5CPBR+rCV4dpuLZXej/cV4SyKnGyiG41Y/tkHwZJtxA/0gk44IxaKh8mHaJRPfbFTIoUm/KJkFnos2eGGyzR7HdAdiwjxo57Jd3eZq6Ev/Jfhubau4FvI73xneei3o0Dxu4Sc/9yOP0XBmpms+dy00U6WY7gY8j7UeETwPdc537Aw7/mzZIqL6gPkK6EZE9eqSKfEsrtoXFndUjz8av9ssk+u38suYLAVawDLOdCIYyLP3D56rt5nbfMDp+chdWQq9O/7L0wKah/qJypsfM4EzmAEoDf5hv4qgsqvXHbun+aDdsWV/4nFXFHhDanxmwaFUkvhhfATyQqiS8ACe/XHdRQqNX9Zu2dwmj3ORr5CCoqj/UdHiCm5fXqgC4Y924N1yawFfhOEl+/jS6lLlu6CDyNAWOvRvft9808264fob6lmV/3VdKS0oQrbj/gMHtLZnT/0y2/79+7TM+grJ65nU2RwwJnimrHVOHD+uUydP6vTxE9rEVzfJPYt/QRmyn3mOlkJT9hS2t+0eJbXtOnqbsg+ccTZiHUXQTs5yvh2whSKUpTB3DFKiX+rO314HLS0vyXnS61DfnaMiQlvQH8GbPCO0BOKSqVXOfAyzf98+Hdx/SAX7h4pKNvI83pLnpJAv+0aB7hovMGfEXkSo63wgPJfnmpY4rV+EANfhs85Sgt/nEubLxTK6zbh68nHbdpoh5zbnWLfcfAvwRXPmGOdkzy8d662efLoPfM7/fp6ih9PMQfYT4/OB8wayGbbp2rqf8Lndrj6cjx0je8ihB/buk+l2rP9WOKMrkTp84GDd7y0tTeo34c3nbm4P5PaBcski+/xY8+KIzB1nb1s6gW29N5kyB0aELFtTEj/yOmNkTKOTp06iy5DXMQPnSzN8w/x6zJlTp9gjnFATRXP0absEdjl18pQ+/7kv6IMf+KD8Pzw9G10uMR+cdfiQrF/r/4Jzz9XFF13iIcylrOciobEh+6vnjNI0aruOfcIy54DLvGg4pPPOOVcFPs86dEgH9h1YyAHdtpvI9jJf+9jTeL6xrrdZT5yC/wj453mZM6DDhw7LLxfW19Yr7g7/2CZXHjh4UGvra9q/f58mXbeQC1+yz/l/ruq46rCPc4tu4ytvY/r/peQdKOf6t47WVllMdCS6keDc3qE5KkuhvcX47eLAGuO5c+CPA8+HBlMWjnvW9+Bcg5ZXlnHozZroznDY7jdoBw8d1HS2raPHjmiZBLJNANx4040qGLzDmfxPMU+R/G6+5eY69pxzzpHfJBl/4kzXXnst7Vvyb/DageysAX0Hq53QbQ1OZEdfJ9lGpAp8j2Qt85cEWde0Mp/VoRjcTjpt80ZMPG/Dm+/GM2MxdIpAc950og1wNYydkYC82Sgkraa06KSTF1xd22l977qcFBvkOUUAeFGzxGLMDuyx2wTNboLilEBb25sSvBX4igw5eGbwUHlTyPwOJF/jOXLklsq3JwlxFWgYp4OL2KclNIc36914LO8E2eYsEOiU0N8SycD1ZKzr5tN43O6JxQnPYwcWJL6bxwY5226iyiM4TL9l/KTrmEhGZebip2fo2x1XSlGdcCRZj9Z/07Yk7RmTQ8j/GdY0/Vtjc5I1oNBoKIU3bPOK12NKLmw4oAcGStCxP0Skeg5GvXHJLNpg8zdiMz938GafSEmBXg0bAVWKfIU0IKMngmV0YtSD/9Bu+CxFYnBEqCQPwIpr0nZq3IfN/Dta4S4O/MUp+IzDoIgQ5JQlJD4uniCs36RvQtKzfzCcZNdiz5n8Ztf6cb/tmMlAPunB4nKjbziik+LAYskHFlMm/IIdBFxkynoIxhrccAShkoNKFTBBuzQdMbmiFlv2TJaGm6Mv3zOLEvuM4PIhjXHyaDaNRhEwRBmlRRtVL75sO5pu/ZjuAJ/W5cCkJ3j1vYee75FSD01QLcagV9ctv20xUjfeoVJRjXOZFnh6fMRF4B+xlcsc364+y7i5YWgfPABCpWn9BMOjrB9vjkx0i4XAFnlHETsH9pJ57nkhYD30+NTA8xzclS9wmpbhxyhwFjr3/HN0/NQxFXxhhC6oVDJluKZpahya16ZtavsAf6Ug/Cjk78mh3SJPdK0afCoCIfmMyCZKiy2cowCX6WaBLu3GY7zbLDidO6fIMqBPjzEKj/NCBVD8aglbd8pSlFm0xRhvwG+85Ua95DW/ph960g/q2is/rEdceELfffdBbYpDqkbfe9dtXX/1J/XYn/5B3XiT/+WOZPwDcrqYhvVpXmFZGanPffGzuuiiC5UldZCFgA8+T508wQHpXCN2GzkkN46e+wieCEbC5ICeXTCAxdQceeiGngQ7CvwGBPCWSuzwgz/wGB29+aj+joPab3n4t9RvssOdZsw7EQEOigIbiYPxXhteQJMX5vDgxpc97+VamazqC5//ou552WU6fvSoZuTkR33jN2rkkDax0xI2GfHdSj/ADt4RnK6X0pDzhnrocdONN8qLE+ei6667Xg94wFfpk5/7hP7hnf+AqCNwvUmqOH9iT/vFhPj3fUT2GQvYAXqTrpPbOmBcN0nniLYURbgW6sjjiW6XeHkhYtwxOqCPagtg7M+nT5+RNwsRocQXPRJG8MW5ZuSKEcXad8xDB033LYOvaQryNOh8lH1nht/7RfHpnZfSpZS6EFxmoev5wovcrgFepjDCTlRZ7YseZz+bkQtNY858NCBjlgLuOWYe9NM//DN688t/Vz/yfT+m251/B/3+7/6hfvd3/kAve+nLOej+Yy2hh0A/MK6uaXWXO99JD/7ar9UDv+ZrdP45Z6vnBVDXohv4TGS6gDXC/TmgFzbuoPNd3/7tuvc976lvwqY9fFx95Rc5PP8X/dEf/qHe9Ntv1O//3u/X8rxffo7+6A/+UL/16tfp9a95nf7XW/9CN15zkw6uH9R97n4ffcODv1E/8Zgn6MXPfDEvc96k1/zqa/XbL32jnvXUZ+shD/h67Vnfq4I/WI8tPFte673h2TqLCAW2mhOf9pEZNpjip9bPJoeWtn9P31fc7TL85grEnaPHoRbrzfDb+Kbj3HObv9W1xZprikxzZPccYN1aVeJa3EeeVC2jnSt27rWRSrUxvjcywHx60e/NyyobnWU2gVEBpSzoOIIahbtpmp6LZfIdFCpNo8yiKTn1NOul4yeOq5Rkkb9S262bZfxs1+8W40aN+MWXcNr3kJ8YhKC6tlPTNir4ptkvWTRhHVXgqcfOA74PBnQ20xZ0IxwjE+gWfIwecCdtA3eXkGQ+urZVh+8bn2POc8cZcoTtArMSYyIMLcnCcbNcVPDzrDj6mpNGQEP+z/yYlvGLsQ005vDYwHtIGsglpmkatqU344ZznL31/0Pdf8brllV1vvhvjLnWenY+e59cAShCEcUWU7eBbrVtw7UNmLoVQ/tvsyQRJUoGBUVpA9AYGjCnNnSrGBAVFZAiVBEVKCqcqnNOVZ284xPW+n9/89m7wL5v7n3Bpz53nWfuNdecY448xgzr2fv8yV/q8U99ti5f/Ihe85RLes63jisbDJNhzLtLRNCObMh98Dy3X1YdiExTacGzczQ32B8q7cgAVUh8xMUeGGjiNlPzvgRuYD3S0S5F0E6x/5lX+0ZEMJeM5EPeujFnI+8c5T7b1nY0PxGhHuLcQCQlNFxCksug+eW2WgP2+oc0esj1M73wDcHmeI810Rg+5pBZirIUnT0/0w+8MvVfXr6mT/+Uz9Jv/PRL9cPf+a0qyAawjDz4EcFPikdHRNVBRMhXAluIV+vPxTCZqRmxAKBKpvxsXcpjKEGbfU6gcM6NCI3I4ban/T4iyK1T8u6Oaozu7NYv9+yy6d1lvrVeTMs+EpGwaqoD5HyXCvxEhKbkgQFfNf2IMLuybldWV7W6usI6aLmu3axr07bvVn0Dab+bj0uJsW7/xGLa5tV8RMxxa/8K8Y+28DN3zEENvfGzQe9ZilTb5/4iJAjkMC6EkHVjfjrWlIAp+dERX3N+REqeqUFG5xzzZH049405zDhoc3solBmyXCWTOqUkY0vFMSPmeuLogL64tpifBnRGFVYGMKjyI3iIiNpmPiOCQ/CVqk/jd9tBMf8li3riqsYn+dkxatsdFPPcQyciyB1t5bHrWnncPMZDB//MS4WHX8D9WPmwjJmpCORCTsO4JLQtk21kmDl/MxVyx4g53zpy3wz/iECmivHjPzxm4NF2c5HgBLiIoBrMJTNZHsekfNGc8GGbBHfLVXEwGK9UBACGo9R29EJjlSFrH37A3TjMTdc2Sob48KnkXI+mdRArQt5Iyx2gsewpKnz8HKpXzO+Ww+Nsa9dDqWBsA40p6wj/5oz5nTL3ud+2X+GM4RoOT//09X9eeYyIittw5j+gj2iKCPlyW1I/0GvBvy2Li3VvGNP0c2FeM3yPDhrsYb+GCL6CfeBrRo73F+H8m/PWsfPlwHqkZMp4Q6EeGMgxpmfooJJFxi0a53ylSUohIstSyRXVZwAGSinAAC+uoMN6sG/yKNFumMozcJnQzlJpuB6SCjJyq22mEBEKGjymazuNiN05DB4AvYiAF5c5Kz2wYkRPDNBd8fTIqYPLSBnB6NpycK8P9/4wkMscp8Cn/cuUrKcJ6xrb1L5v3m2PxZUFRcItn4G9Qtt0unJ5k1y4qPWNDS2wJoB03TdcunBBt4a0e3cAABAASURBVN16O2uHRhFBXp7U/d3S0oLW1lZ15OhhYmG3Hqx6DdVg34CHJeYy6xMzK7IY3bzAruc/GpmTJgr0+NGPfkznzl/gecxaoJP5NPAU/yzkuSlxP+HwfczzdIomAukoI3Kifagnh/kla0RUHj0+4GHKvsj0N1nDT8hBBVrOR1NwWecXL1zWhEPgpuHMgEPvGfhDoYyiS+cvyuvlkg08tfKfUrF8EaEpOo0IjfbX7i3jlzmMPXfuXPVHx5bnrRl+eunSRV2+dKn+30If/ad/0u233abTd5zRhfOX0NueDh85Ws+5BvxAkVUHltvnT+bV/tEj3z133y3jmrDeFcpZZl0Z2NDtPUIeAY/P9RzrY9a3LpZF9B3dOKzV5VWVLPA+rWvKHfZvts+UedprsU32lavg9Lx399136Rz7sAG6ltk0e/hrse3K8oq6UVt5MZ8lssajYarese92XQwN0GvkP0nTdh26lADULraY2RbA+bdpR8TK6uIyPnab9swT+xD/hYVz+N3ymml1WuIl+DVXXy3/ed67ONf0fqyUBN+grc0r8iH7MjAdMWdd+0zC6/pFfLQnxx87ZvmXebmyqJXlBS2T34LkurW1WXN507bsxZbk8SNwLC8va2N9g/XBikbMF6usF1ZWV3ghcUjHjh3D549gs5GWsHmEgBmxjmu5t9re3oKfS9XmC5yB+RzsCC+plqCp+/jK+5j+J5X8mMWPDaoh5MljhNOZ4Pr6uhzYBw5qI++ykByx4FSm7NROBosYyH+o/zyOZ4Nf4a3P+qF1FZLGzvaurr3mWp09c5bAPa/DGHTggPLUqTsUEfJboCkT6N28qSwEySHGXX/9Q3Xq1KnqRE3b4CAdC9JZdRrTdXLo4HFMQONDJNhWA0E2YePVw9AuC107kN/EXSSBrK0fUpNFnqhGOGXPZJHwP0IOyyauUMiLWapywBq/E6MTiSc0B/3ezh4Oukks9iSgsUQgetN7hWAw3B56PLS+RntotMDmBTrmZQqfXdciz3LVWU9SjgjogACCDZN5SyD5JQImwAa78qKjQR9zvGNZR8skkNXVNfmQfkqC3NrahlYPLAuAkvVuuIhQ07Rgpht9RNiuu9phk289ddBK4KckeeO3PixzKUWW1fWB5Ddj7JiEPSURtF0n6+oAPsEeEdrDHzwOStXeSVui25LJQdYeMvYkzknt8/ge2w/oxThBQeJogZlV3v0cEZXOHgcL5sNJdkDRNKP3WT1UbtBLD2/BAMNkokvqtq/ln+ILY3TOMCakqDLRLUwMjgGaXbV1Dx/iCsYP4LPMPKoAmBAsWbSwsKiSqQGcPXZrm1ZZjLMHagBfj64bNQUYCDKM51Lp9uhwy0kbXnrsRTd+MVJm0SoTRskELgUi+YpIWSb/2K+52cPUw19PzfcEznZgsAZkcH2AlotgwPJP4XUXHc4Ys8chxmWS/dbutmbAe5zh7H0FX7BcA/gjQqZhoiH+RbgKjYEieKAXOpYF8Hlf/SmgpZTqPSRFBIU79I2bm0JcHkjhw4M0oNcBnhp8z29z1/FvH+h5Yj3gawDYZYoOeyZWl8xQYUzTNgILvA08p2b0Q1ptO1LQ77jyiwj7wwRf9gGs9TVDP7ZPwJX1YL0EOEEGnqJCO1aW4G/GQq+Hxym+e5hFW2lCb3vn2yT4slweYxx7+/mHobUrIlTAyXxZfSLki5+0G74Ht2GT51oHmWlaF36eIW9EcHDcKzJrUQS4GnJii6w9CEPpPtrbrlMW/BDk1o0XNM4/Lq95w6v1pOc8Qf/wtr/QZ2zcpa962EyHFqBmGSTZp3zQ/OXX7Wjr3Mf0A8/8ft30gRsVOYeJiOrrgNYPJOBWeuxnP1Zvf9s/6qYb3y83POqRj9Sn/atHa2vrsvwnsPbsg+QZob+BPNLjizPyvfbp+j7gU7Ugr/VtApBT4YdhHdPPf/4L9Ndv+ms960nP1tf/x2+oOcJ5dQrOiFCig0IepVr56ME/g6Zlty6tj+f90PN1kcXj3//D28ihuzp+/Lhu/vCHGcsQ8Ex56Wq4QGbrWVygUSlzH2si0cFM1z/4IfriL/oiXXPNNQzs6+IfUE3h3zp33SUiZHwNOSMimH+mFhfbdWqIu4Rf26uUVIFmS15zHVDIB7B9zYv2fSkUEarwjBssG/424QWF47HH761ryzrAdEQSA40acAa6GTHXuX2K/jvqnemDrwePYXyQHzGn0TPe85/nI+1fQ/XVqPyY15Kl9jACO+9VWhHmWTVH22b2X5cE1nFo3s3vYz/73+oZT3ymfuEnflHPftKP6jGP+Ay9823v1pv/4s16zw3v0gff/wFt8rL6ag7S/XfcP+PTH6NPedQj5PzwqIc/XNdee3XVTcDBe979Lvk/drr5Izfrp17xSr3yp/+bXvqSl+m3f+cP9ENPe6Ze/vJX6nd/6/frn3iZbk31sPs9VF/zHx6nJ//Xp+j5T32+fvK5P6VX//h/1yue99N6zg8+T0/+rqfq8V/3rfp3n/sFuurE1VBQnS/s79ZZhKlKmSnr1XfLFtjPvmrdWfYxGwnPXZZfMddLRFCNulEx3Kc96tN0N5ulPWB3iRMX56YJGwvb0cU2kxhHwSwOMc2vmN/4OYehQpPr9xagS0l8q2jE4nyBRbU3nrarF+qlFLkkfNkHXG8b8grxaXs7l36cB1XbD8Sq2+wfHpfowbox3/bDHTYiVzh0t9ygla8Dfoy/lMQnW7lNXIYxvh68Oxx8e/3pw6ClxSXZZwu+brxTbzATAZHJPFr3bvOhteNuQD8JLwWZxqzDBmIxQe7S4etud3+UJPb3qo8WYkPAmGfLKoHfn5z7+RQ9RKQ61oxt21Vd2a6hUO7Tsh2r/SXtbG+Tvnpy07TK15GPjcP9JUvte/f7Pqjvf97L9Au/+zv6tv9wl371Wbs6eXjK6FCWlO1g3bmIqyfuMlMRUemLy7pzv/FKgUb0CddQ6xGppChU70sj+NsZKl8ef2BH17MUxgRFtd828EuYgG6hzyWzKMBX9u8GLvTZRgxSRMB7kW1nWPcbNx10wxPOm5luNpHa5v5XvKKIVaL++kbJuhqQF1TV1170um097jmDLu3dXz/9nB/RTz7jKXUDaiSeI60r44wIk3Gz/OxKRFQarpuO0JL7shSZhtulwBd2ZRuKK2I+xv0eExFs+MfyGjcilMX8z2Eco+aXFZGMO/CZzFJtFBG0CbzuHeQ+x99otCDnWe8zrDdvtgMeFFHhB36abilFCT4e4ZVWdNeTpxGB556+dJcM6yI67CduHPgRAY/cM7Pq1H2ue9Pt4j3E6uqKvM6KCAWwxmGYzIId20ojwniGaosAKnmGlMS9wKPbPG7C+tbrqnt5YW01I15nxI+47KeOQceDS8JXZsh80S37WWap82Lbtfs+NJdxxrzckxsMV0sI/hpYiMpKj79kKZVH84JS6FPl3/aZcGBiP7GsjuOeeXJGbjDPEYxArwd52u0uoaj4nNMKuE131HbwVZQMcnEbVd+A5gaPlp8I4yEoYk6c5znMB1v0YJyIqD7Ssm61Hxi/x5lXCxSRipiPj5jfxWUYMFALZaZBK05Ry0QXyGGYfk4MmCLnScsbEdUPnCuzGL+kEDApXx4XEXVPlJlzGbm35EeXklllb8jFbUn2250igpJyPmWACrA9OqBRWYoSniJCWYpK28j9LTp06Vh/jDgAdAyMmJNMIzMZGlXv8lXlkAwzYGPz6OYCvizFVX3Tf/xSvfct761jbM+OfLtNDna9x86lZJ1rbX/7vftb5gKXAg7MUfH4Xp8rzaHywQ8+oYQvcdkXZvi1eTcemvDDFlsm91Jt4cPZkLDIINOgqkAPpaRKU+b+DkDUwg8ATJIBDLJ1B+40/osPbTzXn/wwfGj+L+GtZEH9qQjaXDS/N01Le8BfUYVD3kLJUhQRypK1hKTwP9pcq+1ZGNcos1FQj0juwGeyl58qAn8z08jmMa7q/+UVwFufU2LRPtvjv9V/aBedCa2IUGs5SmpGPvG3df2FzABgeWkZ207k/zjTuXhh1KkHZsBXAr4uc3h8/sI92rxySefuuVunOZTtUZ7LkIP8J0e28JWI1AJrjcB/d1hPb/LC9KO33qoZfLDt08qhQ7xA3dMG51Y+1zpz52n1exMlnTub27p08RJ0B3Wsr8xjzyF7RNQD0wKO6r/ce+DNp/eh/kZ85YP2RL+zaa8ZvrUH3l0O09t2JOetS5cv68KF8xyIXlECa/lmHMB7jM9+djl7GTgw8hf/Ni9e0ZnTp3XHrad02y236gIvBbY5e/MXYLy28R74zOmz9QzNseSx1mVHzGysH9Ya+26cWCevulr3v9/9qQ4c+C7Xuc/5cQp/U+t3GJSlKODHn8scfk/J8wOxf+To0XrIu7i4oLbtauwWYB3jpSQy7VHGVdbAvh02a4iLAdxem5ZMlcAenifJEQSMFtDrArlikQPpVV6a3Hnnndj8TD1HvOp+12jZ8xj9DfZrKSPyiete+ywtr6hkKCmefzex1yYvaxY401lZWeU8bhX/uIJ+L8v8N6WVzx+uPnFCD7zfdXrkQx+mB1x7Py0vLGmLM03rPyJ0lINs013fWNc9vLg4zj5yhfOcTV4AF+R5yEMeIvO8yznkFP/OUvCPVoX7hz/8z+yNt+QcNWbvZttM+6luw+cSI8+8VyagFjk/XD+0pixRc3eHnbY5IN/jkH8Fmf3t9Bl63zi0rhPHTqhHh+9+17t144036n3ve2/1y2UO2Zc53N9jPex8tM3LhVtuuUXWude8C+iqJb6WObSHpNIM6L69UMF9y8Ank7oDzxNU4JClNMqSyijyr/86oq666irbgQCZMsm2ItY0Y3HlZCF6Ooy1R5JaXFyUHWsVw+2xeZyySLrugQ/UXXfdpWMnj+uBD3pQdYCV5VVdzdufCW/qTjtxkRx9AO+k5G8KfvCDHyTAd+Vvwq84WOBnhsNW52Qj1wM/UBxQgyRP4l5E2MGvsEG3LHs4l/+kgRezdniPCRxpxjj3j0gGYw7ekrbMUg9LjMvfwjaccZqfjY0NuUQEegl5jBNP27VVVsMMJBnzZ71scrA6MGkMPGwSeBFRcbdtJycK69Nvv9bW1mowllJq0Fmp22w0pwRfegzJ3zjM0wJJZwF+t5kYNjcv1zdbhnHAWAcdQRgRcsJL5DHOGbq33MI+mSHbagH79CxAbCvjbrC17x5vObR/ue7gcxDa8RFFxkVOl/XioHZCs06th5XVVbNPMunU1aRX1HbU4du4s2R9zlIk+MxSgEcyf9CddVOAMS+2sbhMwzz36LJkUQ/cDEYssyeNMGP8cP8Iml3bMYks46OetGbgF3qdymME4zMSkXFmCY1ZfFse62uGXyU8QVKZIIWG70FDJD/rJ+C/JUE14BwjQsgwHm9+enRtvYbYlDAZtSRbyzLgazRV3tum0TJJzy98VknKBZpTxhmPYTKgLYF7ftcnXAOGkS4JAAAQAElEQVQ6sB1Rl0HlcVFSTtK2h+WJCHlBm5ZBUlbeU/ZlhTQDx2DZ0D3d9RMlsFlbZQvgE74Pxg9QqvQYY9q1uA6uiDBKSqhI9U2wD5MZonvhGGwoT04Duk/GCBsabuA+WDdAd/iJ/0aa36raJj3t9mmP9ZiECmByPagEtjSdWufZ7RUG3mzfCfEzpuxxcLVDvGwxubg4dmbwYXtFJCNh0IioGYeroeCJD109+LjpXn34IdA53YeYAF/9ulehu5GsZ+cE+5F5t1ymY3EBVQQ4+ZQsKujej7ZDj9/RfK+6DuoRKR8ieBItmfJl/qbAZ5aKw+NLplrybnIXVwQY+CQw7t9lwbjHRP9r//PX9L3P+F79rz/7fX3q6hl9/cMnumYtZF4n5D/ngBD/GD8hpze8RPjKhw0aX7xNz33Zj+pdN73LqqlxFRE1BiBHfOEh+NQ3fc03128ob1/e1Rv/91/ola/4Wf3Sa39ZZ+84q43VQ+qxxYS8Ji8KmBdm2KVqsZ/Id/Mq8IAanmbQ6nmcMb+MNWUO8YL5b/76bzTb7fWal79WD33QQ+Ux1vcuuFz3Czb7jGUK9JElhUiy3tzmOAlJ11x1rf7LN36H3nkDpzp47gc/9EG9693vZE5r9CmPfrQOkZNRP5A2tm+WcYD1KfJP65x0NQvRT/3UR+tBzGWPfexja+z8zV//nY5uHNcXP/aLgfMSvZpVEeirFLVtU+tt09S5oCMvOscWbGUeEbr2Z0i1LeHfjZpfhXGez7K2B3zssVjbln1EocrDiMWpn52TBuJrgm29mLKeEj74aEa+KfAzGnXyOIbK+ch4XWb4mPVlXS4tLUsVKBSxXyR8vqsbci/SGvyPpmoPwkWZhZJ1rnAsT8mFM2LO+h+Tc6f4gGX3HOxNh7X8iOsfoW/7hm/Xa3/yF/Tql71Wn/bQx+jSPVf0jn94p576gz+sF7zghfqjP/ojvelNf6Ub3nGDXvOq1+i1r36t/vR//6meRv9v/vrv6L3veb9O3XKnbnjbu3SRsY960KP11O98mn75Ff9Db/iZX9Gvv/o39Lr/9nr92LNepu/99h/QV37JV+kz/9Vn6cHXXa+jh49VmQ7k+MS75Snoq2lbfCndVWUfkbMabOIG55Y6zys0Q949Nj9oq+okghqFh0+wZqjH361ny96DZIs1Dbd7PxHBEGsnapt93E9+qHUe3OPitpJR9e5Y9lxo2/ig1HevyUbV3zr5OeJglOqYiJDgvceAWfEgBzk4MtHLSBFRY950LXOHLrqu1Qxfsl1DkmWRAnylHmCPiXm32cYXLlyoX04QV0QqIupY65UmBf9KSWi10CngGtSjnwGNRYSSIq7IqPWShunZWMzUs5aZ2K/IW/Ytrwu29r/0YF143VQyOSzdU5YigWsX+5i3gv2SvoiQ5bCfemohdKoMU2Kh7TrsvQBfjQrjF1mDDfDmfG8cztMt+nBZZG1lGPuA8fUg6vf1mKVAOvSin/8lPee/vUoXL/6z/uzHd/TVnzvUdvMh5M0s6GZWi8daph48M2JIXAG/A/cevI6h5Dl49gcxjAK/EeOnFa/bCzgD3a2vSDv7B+3Wr3mMCPTeMQZtg9MILJ9fcnRscCPATgmFUVGgvl+NmFfsE1lK7fP8a97cA6QiEl5sp0EHvA74GcD14/poFPq/vqLXi35lDuuc9Wdv3dVjvmNTb3nvUT3ze75bv/ZTL9GjH/YQZaQqbnCE6+YBQnCvnjbTNk4EktwnJMJe3HgMjciRlqtpO4nxzkXmy+N8L5keUOn4mUHASb7P8AfjLiV5DIqbo8I2TavWhbjoqs8sVp9J8LmIq+yvrSI8NlTbQ/Ddw+4APh6QgYp89djd9ERzLTRGBF6iCj/wXPu5+xMRavHFZfL28vKKvKZa4TChbTuGR/XfDt4M0+zz4vG17NOqdXiY8jLWdoAQ8s3Hmp51DDKasWckvKB54COixkkgb9d2te54aLtOy2z2F9nQd9Qj4B9EgT/2+Fu/T9djkEoDbdZz9U1wrbBONp6GWBUXw02+rt97YK1D4zroB6R+YEmOTec7982Yd+YdUIG+25q2lYxQ0oj50PtEwy+Z36XFqkv3WyclE6iPfwr+brMk40uGKg/gc16sPhpSyaw4IkIHVwLr+i7rMsc2CoTEx/vdV3JOy3gMMya3ud0lFL6pyk69ZCoiJWjYNuZVXFhFhmzaRqLPz9ar15wT8BnWtOmUrxB2oSEi/KiEz1Kyros65GrR/wI6cr3bzwsRoQAugrEo3Lwab4TbkzVJJ+8RPaZtWlnnLXh8L+jP8mWmSklFMEaq96QNK/mhlgN4cVm+iKi4Ovzpiz/vX2sdX3/P376XfdmUwpqS8ZYV8Jp7zJfrWYqMu2T6UQmeoGafM72Km+eIqHCZUfmp45HP9MR9IJ9Yn+LqmX96fNh4ecTeTR0bPBTocVPJrPyKC9fjJ73+gD+hJeo01s9BdTAd7MFNEfe20iKepR4e3FyyKEsqM2g/KMAo5m2ZlX5J7qXUelIXF9CKCPFDQRtigNccBk1Je9b2iKAeCnHxo/oUnIRbzCDN/+fHWP5lm1sGRgy1GY9BlQP2mda76IkICbyG6Ilt30Vba7/D1pbZtL2emLL28EsNn2es+NCRQ/AVziB8UH7HHad084c/qiscUq+tHVJbWhVkv/rqk1oYjaAhTcczctSyCv64ur4uf7PbB9J75Im2a3Xi5AkO589rmzj138S+8/QZeT+1yJnM0SNHlaXI39I+f/6czp29qx78wjp0GtYlU/ygJUdNVLLUg1z7SSKL7SolfCyyhh9zgL/L3jk8VHscskcUDn9XyEcL1RabnCWtIoMPdEs2OsR+atR2mgA7YDDX77j9Dt156g6dvuO0NBUwG7rm2vvruuseDO1N+JiqY96r64UCbXLxHmd1h8B7D+dy/rJS27Sy3IV7g65P3XlKu3s7GgJPH1Txn+Wcbpm5xXF7eP+b1Lfffruu4mzQOHzgXDLRb6jrRkrqiGyT1jwCJoFKpUlkm8HXXo1Xnw84Xq9cuVLPCc9zcL3FGdeE/cuZM6ehfUrj3R35/9K6fOmSLl48rzm9u7WDfgwXGehshE2X5HVfwT4RbuvqWu42f0MfG3perGd5cLl1aVMz1uuHeclwgoPzNc4klziAX2xGOn70mK46dry+aLjn7N3a4xzBObtkMhILZlFEqEOXJVPvfvd79P4PfECL6HmDFzMb6Mf/F4DpOX8dA5fnlttuu13Wtc86Nw5v8BJnrX75yvJ36N2H86BVT15ZXBxpmfMi63eDA/1V/HyG3x/mPFLEf0de7vDVPXx0zBr4EHvX+19zLfvmGfruZD1+5CMf0Yf/6cPa4yzgMi+cbHdFag3YZfbiI+Jhip53OCO5cuUyesWBqoT33Y+870h/8ik7AFy2eWMSCow/0+bWFQy9opKpxJFnLL52OdiIkhowdHIvtG9hpGDh5jdsWzj+QPK9yFsuT+olUqfvvKNu8HbZ4Nx++ykdxonPEOC38gZnIPS8CPOiaHFpkY3ATg2YXRLBNddeq/X1dfmbuJevbFYlNDiXnWOVBZgXgnZiP8MQmFR/9cUObSdcY5HpX5Nxn58zEydvkC6Qa7k6oge1XaeBxG7+xzidg0VcduCeZGb5fEjXtR1js5ama0kggxYJzAmbyiyhUop8aDEadbz93KiHM+ZPjNhD9ksXL+rSpcva5tBpzFvLTQ7hXUpphMo0JoimBL64Al43N6+o6hreSttqh2CHaLWNZTevUyYG89gD03sctLquowYkSC1z0DZjo2Z7eLKYQsM6GnE47XEG7kiMPqxy3WMckNtb2wRsUyeDpCMoTkxLbDYDef2rc1PTB7cTYMOiridBjMDVo7c6MTKRQb5OJhkh27lpWkVgA5K2fa5XT8Kb1qRr37FNIKUsRaWk/Dxhcei+zKhjFTQjHz9rUjJ8jw6myOa2xnTZNZcsEm+SzYt1UGo7TWyaBA8FGtZFD7+m42fzZNQu1lnFjb9X+h6TRRlJCbVtx4QxVofNTXOML4xIXgW8gse269QQG94sOMHa9jNoW78+hHBJZHQxHY8xHfPiZ8jJvPcwM9QHrIycyqz+RbPsC3OeByb52VyPwPQUO5bvEaEOXoYh8J+JpthpRr91cokFyRQ7BsQHbGm6oh4SP6Ue3QwUcUXQCjF+6gC3++sz/TSqwkJnAL/brV/rZgBHYj/LZz8YoTP3eePnbxZYL36x5nhz8cHiFHsaHibA2+NHJjJoQIf2xSl+MSG2ZtNehjGOrDzCJKC2Q8msfmRaQrHW+YQ4Nz/Gbd322Dcz6mKj7Vq53c/GAmZZVz3yGG6Krh7xyIfTNlNJ50JBeqj2yExVH4OOx0ZYA0KP3PmAuNrH9zE5znQiovqI6TZtAyzwtBmXcZRSwKaKf0qOENdAh8cmPKMNWipyxoacJ6yXN//Dm/UdP/gd+u0/+FUd7W/Vtz56qus2stJyv314icOhiFBkypc3uCWLIjj8eOigI8MdHLY/R3/4xj+obeaxx3dcDC9F5e3zPuvz9NMveKV+4Sd/US99+kv1JY/9MjV9qzf9+V/pne94l/7pQ/+kU7fephPHT+hL/gOH0SwMcFYFOh2wRQlJw1Qth/zFizve8D/4gQ/U+vohfeCm9+vffvYX6Gde8nPko1HVtaAbEXWuKNYPChmDMyKQDx1m1rt15OK853vXdvqiz/8i8D1Wz3/+i/Smv/wrFh0bevzjv13XXnM/DtoPqUjqwBmDD8wHNSU16liI0uZFz0Me/GBwz3PY3/7t3+hv3vx3esDV1+n1P/N6ReS9/CW82GfkO/yZvuinCgWpkIsKuaEhH3bEpuhI+I6QssIN+G1R085p0a0rzK9XmDcsKy5Q+z22gTcUKI83Httnhp/aV03XZUYsRWSd+7p2PkdkSXCkGvioCy38q+26yluNpcpPkKHBHhRJwRgFD3y6rpXjOCucdJAHtX+ZvuN4TJy67thzDIXhM2B1YEG/x72vi7wFFqrf9a3frVf9+Kv1cy/+eX3tl329FmJZv/Wrv6sb3vouxV7q+vs9VF/wOf9e3/lN36XnPPm5+vmXvppD+l+k/IJ++ZWv0yue9wp989c+Xo986KOQrQX3UH20ZJHpWhdmr96RwTZy3fqVaBBy8jBzLuTReu6pW6e7LGqtl4hQxJx/22KCfM7DnkMj3KfaX/WSqYMrYt7nZ2paZXPYNp0uew0FIbe5z/x84p1hChqSSlOSOGmq3kfMNV5gL7AOWWTRv8jcvEBbhw0ta9e28sZjgb6Cv0WEAh+Q5rxbFhfLRo8SHbVtV/FnBr7c0zbnv2G8uCpvg2T9WG7nxhH0zEspqaYUdTzPx8/wLXjAv8Q1kGcjgpoqjdWVZTaWyzJ/XdthrzKnh/4dAwlsga79atS26sn7PgQcsw51n+maL5eBMRNygO1pHXjTgvH5DOrpc/8A5chQliJf9TlSDiGeVwAAEABJREFUmUXTinvGemeHzdlExmO8makIeDYO8lUDHyCV9UvHvTwbrkPuAL9xB0PcP2ZN8Odveau+8clP100fukE/+vh75G+xi/5x5XeQZbWcPfoxT45H0zHOBF9EVB+eEdNJ3XxZnl3mPsOL3p75VfRNyKf+0slAm3mxfV2OrQ86eyb0kQ/PAAuVbFT29QCoTJsOZSkyL1VG8MGmIkPmxf3iMu4eXUTEvF1S+F+mgmKeQtIYXnaJGfPqQlP9uL9WABrA8y3fkjpybKbX/1no79870wt/dUlf8yVfqt/6mR+XD9PsUx4/Iz8pQpa/mE9KBLrBNpah4nQdvHzk4nEu7osqR6j6E3FiPM45PXPaeLynagf4ty6m+79VkqUoS+LvfmHQG02tG2cC6/VL0zYVJiIUlUbKYwpre9OISMbRFy70MS5oSZ4th3XJY/24fUAndCkiZJu73/nF8keEAsiIuPfOo8yL7zTLtCNCmcCEFPVORfNrhq+75rtzsud9yxMR4qMZ+c482M5SVN8ISQM+FjxTleHNl/l3cZvtZH14reuYdhy6z23mz/fGuQAivXHBl3VtOpFZcRrOZUAHPcV4AadP8rPnEbe5bhjb3W3V53Eslp7udnMtjkn7s+En5Gm5FR8JoAJZTMs8RvBEEW3isgzOnVQlt1OsR9etL9d78EBSvgbHLg+WxSScF+f0gm46uPWWGTzWg/tM2zYwPKjUg0PAZRb5bqFLzvUiLuNmODU+wFln9ZnBEaEICl3+9OjOJWmzX7vNxXRnrAUa5zEIH/jKAG+GN0xEcBg4muMLcXcJGQ+PchEwWYqylP05fKhxWW1BXosIg9CfymQsJTIV0rzQnzyL6+AeEYqYl+ReMukVahhqux9KyUrHPur8/6jrH6Tf+qnfYW3YVpgR+88BfdivwSTrOiKMBD6IY/Tifude+aJvQo6ekVsrf9A0bdu/bZs6zjLVMfiP7wWZHdctOmyBiQAvMWX9VJT8gAW1zF2G8xgXBKn4ULus7wE41337xAK3Cv715CXbpI4FoOtatdCMCBm//YFmieeIkC/jdLv7KxCNbuN28OgqZA9aeaRah/MjAjyUQCaXgboEPYm8MGOdNqFmMXrwMRBMmq8QaZ8/R22b1wGSS20zU/j4gK/RWO3IIEUExX5SeBz267b9IJ+D+CDc8XSZA1iysPwnSxr07tiZ11steC+TIet8NOrA3erKpcuV57a0arLBpxc1GU9l2/s307Y5gNzknOMK66/LrK27boE19jZrgLFOcIB87tx5+U9+jJgrYErOaUlOtz8UbOtvuV917TWsxRbgc1P+s8e3cK7lL5ZOmPsiQiWTg8499DZVWzqeo/Lk3Li8uCzrxvW1tVXwjGTdbMHPNuc9lR44TO8OztFO8RLh9NkzOscB/2X27d4LeM139PhxHTt+TEePHdXS6nL9hvatt9yKFUJLy8u6dOGiPA8v8RLRuGwG4yjkYvv+Jmd9xndo/ZAcAyPW4cbn/2B29dCarrr2ap28+mr5JYfnIZeLnGcdPnxE/o0C28F/riTwmQNftd8WYrXtGgUEtzhIL23RkNIYvx4z36II1nQ9OuBDXD76UY/Qxsaa9na3deXyRe2xzrtw6bzOnbunntcZ5yrneg3x1zad6gXunrgU+7W2TSW+uA0tfwP93Jl71E8HXX3yWh05fEy723sa85Li3LkLunDxnKbwsMyB9gYy3v/kVTq+cVheky4vLMpr/isXL8vnXPYXv8jp8AOv8Xfgb3l5RQsLI/XIfIaXLbfzwuM9732/tvCpm977Xv3D296uldVlHcMmCwudemReXV3RiPoYfq3DHp4n0zE6PKtEVwM6OLy+zj50RUePHNb6+prsRy2+PuH89eSJk/KYxKcabOfzktGoq3s6KdDXnnpia0An1r1hZuylfbBu2/fgX8YHWnKID9pDAr6XfWIDutYrTffpB/e4T+l/UolnRH17E1FY8B5RNQQHoaGQjXX6zjurQRqSzDaJaSBZdm2jngnbAXnx4gWCutfJq07KDnT06FH5AG8XRz7G25wrJDGXFYLkHG+sjN/f7l7n7U+U1EXeVJ0+fVpeFHns0SNHFBE4X6nf3BtwnAU2i3aUHkqXOMg3jgaHc0KyMwoYZRC7MyBEstyRk3GWUh2wwyHHe2NNWAQ4Ga9wWN8igw+mjKdAr2taFRzYb/OapgHPoISGE4mDDRB006hkcsi+INPNUgSn99IwG+cJZHFlpBKeFrwBptRnkEzZMIzaEXiggS5bHH/UdlriZUNEqJRUpc+Ct2PzhvKRywHRc59JwFgGjwvwm78gwHzfY2MDAPyMUcmgHoYcwEIaGmR+LMuExYXvBXl3drbV7483fMnC+D10v6URC5eIVECnYP899DebwIOkpM22sZ4HxkOKFwnbtb0nqL1Zscwtut/DF6YsRiaMz0xYQbcKmS0vkrtuNG8ryXj6kX2Gfw2VDs8AmpZhnQSN1/QEjj1kmQLrpBgBLIOq/gDwBO16KGR81pETSoHOHv6wx9vSKYus5BkGFIx33f0didVtnlR75NtFhiFCic4EXI+Mi8SJf0WLqlbwby8KPIGLawZej1VIu/sTL6zJiXaKD5QsVe8RobAujSRU6/IFMI+uSdBHnP16r97PVSfSwDjLsMvGmydFhDKxGXf3mQ/rrOvw71Lw26lGvGhhoEomQwY5trMUmnrRoANaoOBZKsTDCBuVTHnRMmpaLeCb60xSi8SmFwuLTFBLLHhclknoq8TYOgl8nTjf2DjEBLKukydO6DhvkH3o6j8v5YRvP7YtPK7aGLv4MLhFz6O2ldtXllfkiWoRWrYnost2HMQFsx4XVG3fgZjynUctw8OIhcOEjTNgGmFT+477BuuwwvYK9D9hApzYTlYJABkhw6DQqu8Z8ALJsRPHeVkx0Vve/hZ06YXnQHNPztmVY6raBsZoNZuM7cEmBbobGD/DXuajoG/5Miy4Ky2eTdc6sTwlYYY22wcisBIqJWUdNG0jKRSBxRi/x+H93//j3+kJz/oBveJVL9MJndLXPWxXn3VNkrfaOsa4O+zWMhZW4A/i/LT8XdspwS2uiNDnPbDTo9bu1mte9/P6uV/6WRYdu1WWHv5n+C8gdQE3I653dnb0k6/+SZ7HevzXfote9PQX6xd+4pf0o095nr74c79E21d29eu/9pv6iZe/Qh/554/Kf9bL9u/gxf4p4n1gMeLy4Ouu01v+5i3667/4a33ff3mCfvB7nlplhK16N91EL6ZrvzcO69X1CbkAdci5x88wrMyouWxq24Lk+779+3TdtQ/SjRzif/7nf35dJPvF7td93ddV3eZc5WqyyId7k8mePufffI4+6zM/U/blHvnfxkLqN3/jd/XQBz5cL33mj2kG/6brearBb0spGKV+lIU6TLdtW+0wwc92ydNTclbAm4sikS1luew3pmFf8nx7ifnxMgvrKfnE1gJIjjfTME2P8d3P5sN6yVLAF/L85hdZEakCX/4mkHOox2Qpaohj56wJebktjTyvDMTEgHOYhz6kLKXK5zbHjseaxhT+sxTZDx1fTdPgonAPk3zwKuQHzxS+d8lNU3zGeahtGxk2s9R4XCA+W3TjNpcshVhf1eO+/HF63tOez8H7a/RzL/l5vegZL9FTv/dp+s5v/k59+b//Cj3q4Y9i3bIixw1kWDBOKt5iPqBuenvItcPLbceeDCSuCH4I14BXap7zBLxoPgAxz46nAVsP6AMwRYT8z3WD31vcYIF9r4W8wf2gKSKVjKWJjzFE5dP5tEX/e7x4V6jClEy16GdEXCyQo72RKugj99utK7fZ50ddW9lusGu7rz/Dtm2jFh1YDwawHUNcCGe72aep4usNpSizuFM9crp/oJMP+pwyfC7FQH6xDBFgcmGEc1KBt39ZGvAlvVFldJ+ANw+uVzzIkpSIIL56Bf8Onm1/w0ZGXQ86x8/tFpWfAXt4DnDpmkbW026Npamafbl9hwG16MQbDN97BLJcESlB18XPzsWe571pboAvxMABD7a/Y3BOHz0wrvIjLh7Ns4uEHNZPFlnvc700usBG/4d//JV6+S/8sv7do+/Ubz93V495yEweM6BrcZlWlqy257F+zKtpRkSFnRE3XrvOyDGJ3lxMIyJImzODKiK4D9gQxvjMyMl7xJzvjrlnfPOe7ry11VOfsqjnPCuA1xxWvoY6dkBH9umgCRT8nH8GZJsR68ZjGBf3RBhS8k/zVBI5XGg3rxNycYcfe5NoPu7FCZ0DHAKW9y163OOkX/7T0P1PFuw81r/9zMeowx7yBXxEVF0k94iQfWRAhwN9fOQLKWTdhfgHTES4uRbDW4agz/fayA/zbV26eLzojwAqY04PeULSFH2aFlVFhNUk0VGIvYjAfgey41/SvWMTn+DxX36Aty6MMyKE8mt/mBbP9knnH/u14Uop8rySpVQ4x7V5cZ/HWjbPKdaxAQZixG1+tm4i4JeKYYzTay3jz0rPI8wC2IDzuEG9TMM9A5KGBaUPKMgNfqKVO20RUWGbpsX3W0UA7SKgB9XnihP65mda/WiGPqfM0V47AaOo+nL8hVTjfpkDIsvo+PO9Z21g3o3DPuWYdllkvWn8JdE7dB0nY+ZXj3P8em7zeEjIpcqMbeULYhH1B/RDST0zVNCz4UbsW3z3ePtVTxw4dyJZ/QAuX+43zRlximJU6dDZYwdxIboGxkaEzLNz0og5ryFfCeAp42wb49H+ZR5sA9N1e0Ouq7j3+417wP/rI3gb/LDff/Yc7fYZ+cK0XR+x7m2Ip7btlMW6qiJUvnoDVTWEjNfwgR5M03z4HplKaGQpKm2DjpjrkWmXHMNNbdeyFh6zTpjnt4SnAbwugYy+12Lk95aBHnqBdVMgYAfuHltPWTPMiLkpB0zFNDPJB52appXxmHvQ1zyxu7WrAm/WbfXXSOaVGdiGOsbwxhUR8A3/xkVeGiToS5Z/Ci3DRQQ5ta/+OUN/Hme8B3TtU6bboMuIUEBrt84/M0WEfLnfd+vS4+0b9kc/u32onEEdwPkIt7qEglvtp8/8fLyoym291DZw0MBnjuegzXca51hqFz94qh8jrxXN6UDDsD1+46q4IuZAxjMvbpzTNsyATw/A06qMATwDVTjGZr0LepT7Dwp82q5gqLAJetRPPRgf1W+SxoKNBwhkJjZKmQ2XATxJ/xJnI4fWDmHXAfvMZLgF2qzTHQ6lvT52m/8O+DH2mFdxKHny+AlhXMaQb/Cnre0tuBlU8CH/v14L7FfPn7+gLA1nL0v1IPkuDk0vXLykMXsFn0WtrHrfuQpPjXbZX53j0Peuu+4mjru6RvVh9OEjG5qS12bTnoPV4xzqHkG2Iq+zF6HhNbzn4pKpzFJlM13Pj0Oo4h2NFtUQ43eeOaOLFy+qIU7X1zfkg/IBvWxsbGj98GEdOXqkti2zrzVt68AIl1ZWKj3nkRl2aLoWnlN7+BOar+EAABAASURBVGYpqas5SF4BxvOc9Zrw4nWPv+A6Zp6+dPmKLqALw66xpw/6e+h2XUdM93VvW4ixxcUljdiDH2Jfb36twxV/YaTtqs5Mf5v1ttsNW+kxzjnCsVNzEzYdKBhDAzQiQl5XOY4Wwb2OrAucl5kHPKvu3ZzHrzp5on6JteUcwvrouq7OFf5PTc9fPI8aUv72/iI634EHKVQiJWXNA273l652eJFRoshrNZ8tHFpZk/dT69wXedmyvbkjzyNi/EleuFx1zdU6duJY1X0L7R38bfPKZd3Jueg9nGd2zFUTBFzlRcVd95zX1vZu9dEOWMs35TC9bVIb6/ajwn7zSv3/Ai5zjmkY/5a0fdv2OcLLi2VewAz40vtuep8muxM18HoBvLffdrt62ru20+2nTsn69N7QB///9MEP6DQvYtaIiQLfts1hfCWh23SNvG9dP7SqBfyiQSfWSlNSq5xZea49f+E8dp7qvr7M133NwyeNvpOVUH6E5CTipDUjANw+YoL2JmR5eaUmk8Q4wpBXLm8SJz0HJufqAaOD5J57zmmNN3N2/G7U6ZEPfwT4zmpldUWf/umfrgskkBkJb42Dt1IaOXjuuvtunTx5Uic4vOqg5eTkg4G777mnBrc3Ug94wAN0ZXNT/pMNMw7Mrr76GnU4jL8RHhEKeD9y5Eg9CCqlaAE8DkQH/ISN9owkeObsWS2xol8/vK7SNBo8YTApjOBjlUSxsb6OfJP652oKOBTimckaPUSEGhYAI5JA17YEbauApugbddQztL7m8TMJrQTPbdtpBSdOEpbfUFqXJZMA7GX8TuQRwWJzVhfRDvquaZWM1f5VSmoggC/zhk7ws0qgtF2rhaUFlsIDuGYsbiaVt8giJ6cGHAOJNiLQUSdPNA52b5KMtiCbD6R78GYW8IsyyP0dssE+uPv6lqzClKz8ut2+MMN+SeJsu04jFosRIcMZt3nMTAJ2QI6sfHnT4ORboOtFxyIJVOgtLGdIC+jUshvGsorL996JmHoF44fxBLiNx3f7yQBMg10Ag1ZRgS/3mc4ADZfaT928uTTIODBgwuRiuhHIRzKa8vJgij9EhGbg9UTsDaJ49uLa/JjXUrLaLBjXtiMFd/+qte3iQx1PWm5rCgtC5JuxiPYE32OTBl5nLN7cL+OlraWtKQ06w9fgq8cvQ0FNigiVTCV3PjyLgk8gTwLS49ctek06Z/A+MNZ2nLI4nULXOg3Gj9l4dNjLOhSX7Txgf8RU0p+lKDCw8WQUJbN/B1/2x9XlVS0wYRzClxvgXBx7i0y4q/sT9yKbnauI4eO8VJsfpB9lUtmo/geb1Ze6pmNiK2qaRhGhixcu6tIlFhTg9K9sLS8vES8rWoTWxuENbfB2eXlpiZjfqOOtpwLsKnz4De1x4n1tdU3+DZQlDqTqARS+tEEce6KyrVaJa+vA8ZelILnkvz/bU5uiK/uH9S1k96Q14+3vQL0WdCyFlP4ZiuJK1L/dt8ubdtv7b976t4oImS8piIO+xuPUtgBPD46IVFjH3JN7yawv6Tw+AryhOs59maGIIO9M5Tiz3zmvOl4GjGUYcUUE2Il/Jl23bzPx33rqVn3/M75XP/YzL9Zdt9+ob3tMr8+8NjVqiwK8DKt07KPmT0pBzKhr4QGc4gqaQ/uNut/KWP/+mgv6oz/7PT3jpc/Ahg35rwOOD4Fk+tbhU577ZP3JX/yBfuRFT9M73vOOKgNI9OAHPEhf/x+/Xj/7kp/X6175er3sWT+hB13zEN3xsTv153/y53rb371V733PTbLN/KuRK9j8d37zd3XuzDn93I+9Sl/wOV8A37PKDlxBVJU/07QvtcTzlDiwTM4JM2Jqir/33FNRfdDzgRH4ZcAB7It+5EUaZqFf+qX/oXvuuVtL+PCpU7fp8z/nc7XNi+GFUSth7aXFBT328z5Pm/7Vu/pSbqJ3vvMG/ffXvFYPecBD9HwOgiNS1XboecICfUqONH/Bs30jImTbmb9dFuuuew5yzG6zINzGfgO+0iALKtUUeXhUllIXzz2xqnqFnCtKpkpT8LuUcYFeJXnOrPl0mbhcJBYmzH3G14DHtjCfbdvJurJvmsYuMF58Gq/ze4VlkPtdZvAyI2fZb8y/IDZFPtO1/kumRuSWrms51N/RLrFRWT34Efv5Cjj7c6ATd3n8gE/3xKHbshSZX+skIjSGL+erFp14/RCMH2C4yo3sHt9B13Hue9vilzwXcmlEwGZa5DqvmW/TsTwRoQGa5kHgu/dO+/wZ4eXxoYn9CJhEty5VP9Bpm1YNPFjmgaiJSAVyJTweFOPKCPm5lFTJooKMLfnPenNpkW1t9ZDe8b4P6tDaWs1/Ply3vxq/x4O+2ty0W+hmBnIN9VtCmQn+OQ1xWT8RyAfPrpsHmhUeI8YFpTaE5lW4NyxE5vCq7dZVyGQGfkoJcOYcb48v2v7u8PzYIo/5iAji1PAu7h3q84R48GbPL2Im6FMBXvRvO0NWxltlzaRDbKo2NWZMgi9LqoDfshtmiRgdjbqqR/ObpdR+279QX2CDtUj+SHBZtx4r8IxYD7pkSXXUzZ3bPe4Qa1HPJ8kYP/tuCXp4tN9MmUfNq9tKwk8partOWeZ+bTj3m3lIKYEx/6/mJdz/7xkv0Idufo9+9/mX9f1fPZA7hS4TvfSVhQ5ZIoKhA6Yaal/J5FmaEXNSyD7bo/MI4CRlKYqMWgo+aFtERB1vnQCi2s/YiJBhXI5vpP7nC/f0Vf+61+nT0KAvJPXI6TjzWNd9j6DHAtMv17mXA7o8R4Qsp+0nX4AHfBuPbYxLVRv6QM74spQ5vGH3SwSDTAPgiNC3fmujq68d6zV/OOizHrqtV/zyrxK7M2Xkx8lQjwh4HmpenJKbrB/zYjoGdN1tB8XkIkJuj/DYXgIwIvCjrO2WzbKLqxTaYl6Mc0D3UijRue3stiyl6rtwBxW9yCLVewAXAR3sN8N3xuM9zciX8lXBEBqZzUNmyj4n4F1CYXSasX7omb/M04B9ICbD1gJsgCsialuAQ1z29yzwRd250/nad+OwTXz3eMO1bSPnn4ic38GRWXRwuV7AZR26rSdPVz7grocv29n4BCOmMyFXT4hZ+73nEs+zntMmxPvBi13z4ucputhlDrROjMP6dGnJbY5RIZfl97rHsCWLPNZt5sWqc1wX8rzHuzTk0SzwT6frhTpaVs+z9WN6e3vjms/Ng+teJxif+43/oO67+fE60fvQCISk0W3mYYrPBXqruLnTxWcO07F2JZIV/LOOMrPa1zob0KHHwxIHJGN5jR4RKiUl4HPfb9zvurisI69LnYcGOgCX5aVL4iHEvxCu1KtkUcDPwKN546YEhk710Pb4zKhtER7kAnStiys0x40E+LzrEaGIUJUFfRcXfKenf5d5fox9gWY92FY43IO7cNcB+aYa8F3TNUxEyGsLl0LegqCCHwX5vS5oaDPswZ5+RI51Xyb6QfaqB3xsrsNBER4tPeZRj1CXhedUgT/Du8v3UtuDviD3Nsie8ty6wNoI0krrA19xLJgvt/X7PPfIaL25rwDj0uJntr95vMKe3H9uxPeeMV3ltwhqshxoAX3O+UwY8ljzVHVRoULc5IsavPnnHD72O3z3GOt1Ri4xnXmZVf3OnCcoB/ee2LQuba8Kh917dGd+6jOw7nfxmBk4Z7SZB/Pr4mf3G5djpGdPtMfLFLcjGKwMgA3wO1QugxaXkqGGIk4P7LfbHGpvbl6R42gGHY9133DAI209evN+1bq1LUomOEOgBBz8PJcolT3j8rp+g/m6a0fyn9gd4L2wPlBJea7xn47Z3NyuMefzKkVyKL1idByc7sl8lSzYpZfn113kMvIRcTviLMNthzmc9LeQ/X8KBqwY3ntL+6f3qT5891mTx52+87Ruu/U23XHqTvaoSzp+/Jicw2bwtYevTsl11t3J48flPznjPx1y6rZTuvvsPRXubs6+Pvrhm7VLPrzEoevm1maNNaX5XlZkqLStNtjrWk7jxZzItKy27TRfsy9Qb8kpe0piqKH98JGjxGQn78udiwOtmo/bPvax+gXYhlzrffQm+5zbbrtNvizzOgfc3g806DQy0dkufjZBn62cn3tiotoTu0WAleKXhktLy5W+oONzgeXlZRVixudWPT5ofF3XEnuLmqKbXXJx7780AB7DpQS/bdXJ0soKtBoteK3H3qshrvxlnwXWdWve2y+voufj7NeWdIhnn7Ed58XK8aMnNcDfiINyv2xpm4419SEtL61wLrij8xxUX754UVuXtyr+RD7/J7pnebGB0rXLC4lzHJpHpBK9b2ELnyVcunRJXoOM9yYckG9qxecUyyvwuqBlziJWKS02Wt9Yp21U5es4j/BvREzxceOyz/pFxznOR+3Hh32YzlnkCucX119/vb7yq75SPhP1GeX73v8BnbrjTux0pe6Jr776anjb04ULF+v+6vbbT8HHlkJFe7tj2Yfu5ID9JL73yIc9TKZlf/Oeyfl57dB6tcWRjXX9m3/9r/WYT/tXnAk0lFYL+P0iOm6x9wo2G2qk6JN2/T9BbF/4fwL3/1GYYBEyVpYivJVDLpwGBx+zSNwjKC5dvIixd+Rks75+qMKOcKaIxNnXZGdysB2iz5OPk8EJ3ia+56b3yE7vAL3xpptIcDM5CO/hEN2/huLE+YD730/nL1zQpUuXOZS/Sxep23FXCbgkkDc2Duvuu+7SMoG2RRJ1Ajt711ltc0AxoO0RfPptjR3uBAHnwB3PJrLTVjwc/HvzdRTnjgxdvnQFGhfhZf6WDhQs5PbAt02bMQ41YCYsHr0YqsmSuidnT0BeqO0SlE44BQf1BnJGQE2ZQAqJznDeLDuQL3M444WnA3XCwe7eZE/WlfnaJbmu4/xt2xA4V4j1mca8+SIvqQHvEvKW0ogddU1C3ajTLosbcXnizCwyrZYgN3zbAVvZh3904sCZYLuOxDtqRyrAt00rkYw6AqyDrhcXfnExGnUknyLbaSD58aJajrkOPKmQ9WCae+NdOXiFgRPbVPzw6q1QwpcPfvd2dkhMTMQ8u78AB2LaQhGGCoZT2IiUTHxpohb6CqkhGTctPDImDcs9fEeuwj0V8oG4eWyga9iBNvNWmpYpfgB3L6HEMb47IomMuhGbspksq8d4bA9tIFXwd9vUsvo5Eib4wDpYQxEp23XMhJnwitjyxBERTNSzOt467emY8ALI/mx6xePwCSk0YWIR8ObVB/jdQoete7VdJ+MUV2/fycIzJZIWMSSUZb8ueKGoXgO1wF6tvGhsO98XtMJkd4iY8QGbFwYj27wUJtsF4nlDKxw6J3yEuPCBHQ73lpnMfLA9wRetg5XFJS2zCO3aTv7WegGe3a6Mc8AvPN5x6NLAm+GWGbNm3OYf1BnJkF5Jv/loSyvHS6G/B8fZO8/oCm/PMwO8i9q6sqWdne0qTyrVjroqn/m0XWcsWAY2NwOHyihfEUHojfUiAAAQAElEQVQ8dGrh8RB0jx09prW1Q/BbWBjsyXI0+LZ5HJBzD9lKKYxpa1xFGLMUBqz1+fOAz4jLvjE1Pfr72lYheZL8553EmBn2/g//4Qv10Vs/wmMoE86RJ11KVlhAVC/Q27dczNyw3+G79RERiEUv7Xyqb3hcAY9j2zD22xEHRL73ALnNsvX4zc23fFTPffmP6onP+n5dPP0BfdUDL+srHqqqi1Iao6o4naN2iE1vKq0T/9aO8bhtkzf8Oxwij9GVSx3Ej002Ewl/R1c7/fv77+g9N71dT3jWE7W1syW3T3mhA5h+6AU/pLOnb9Y3PGKqpb3b9OKfer7e+OY31tg2LfMcEeSRqY4fOa6nfs9T9cuv/B/6pVf8sr73W75Pj3rwp+imG27SX7zxL/WmP/9rPeT+1+sNP/er+PSKzK8Vihq5DZALYq8H14xDuW1y56b2iPVKB/8CgPAflFRa8rH91HZp8IEZsWieXbduf/j7fkQf/cjH9LGbP6Z//tAHtc5h54UL58irnVAaL5wGbbIAvvWWW/SgBz5IKyyy3vxXb9Zv/vpv68v+3f+lH3v2j1fbR4QK+MVlGubF88SBjafQncGb/cplUDCuqDSNOvJA07TKUmR4l6Zt6eMZ//Wz6hWVRsOYzNRAX8M4UMn4e2tnkDKDBdiurmC7iJDwF/NivgZ4cPH48ECp2sjP5iMi6viW+OnJXz3+Ja5dNiT2lV38Y5u8YZ48xgX0jMkaW1PGiCso2sc/r/MEX5mlwhVkNT7nS/MH6/JzRFQZQ1LbdbVOVc4pXdfOx2bW9gYeG3TRtZ1cj0j8YkaZkm/2ZByow6g1oCtvNEqm0f2LEmFIioHrKOp8/GjZzGsyrm1bRUSlTUVZSsU996WmtluGUlJpWYGNAD555p60tfBbGGdc5j2zyP/p0lve+W5Zpx6fmaBP8DX4xojSUS8Vp/avOYyZNJc0mlFuEYEeh4qLRz5RcVG59xPUAKswPXqhIuvHOF0YoAa/muKzPfa337qYP/vQDBv3+FFExQS2+cewtUkh343Ld69RDh8+rCV/0wbZ6UUWy2f9zfk3Pu3LsEYMLnJgXnv8g3bTtg+bUsnkNsBjqXRm8Gkw0+up+16goxAhPANWKuQBHwjOyOtBh3kaddbtCLJzfUWE9lhfTZnrXbIU8sBC3dC1XaeS0AVGlMovmDMLP/lUHlVj6YabPqDvee6P6Q//8s/1NZ9zh/6Aw+3lhcAuPYB8QspSQBMaM7c5d/XYwfq2jC5ZoIV3We6IYK5r1CCD/dzySiHVQngzVlwR0GC+CtoLeb8A38G3n0FVY6jA7yPv37PWDeJk9nGeGO/PDNl9RxyGWKs8cQN11ZNxRfCTQk+FMY+G93NEqJSCXBNFhAb8hOG1zfKJEfJFn8KVeTHMgBxPfWrobR8a9OSvT91x9g69/g/+WEHcRIALIpZ9zDra9wjaGL5HTuqhE4nOaKNp/gHevM0fQhHAo58p/mv7TtB9HUd7Mrbr2soewyqsYj7SP90fEeTZKRIMaohjt4eBQjIdyyBgJBokZUn5IKRgC89/QOn/vCyH+Z/hl/O+QcXjwG95EtnNo/tMA0LQP8A099tM5DYAJaEfYX9p69qww8cjotrZPGeWyrvrEcGIQaZDBdQ9N54jNMcjJAlFBM9Z7z02KsgzQ4czYi0k1uOTin/Coesu+6KJ+7CHZfaLOMPt0T5mD+UYHLABwyo+KZTwb11FBH7J3sHPFO1fxhP1OVTQS4udgnHiGij+zPmNqptSSsVpGd1eMlHYQAy1tBe532O8zuvhMzNrm+mYV7ehDDXke+cJw1Z6OAYap2uo8gYdhnWJCHmO8njn9im6sS4i4Ilxgl/fLOvi4qJornjshx4Pg5KMkZ/cIkLus76Mc4Kv1kNPSRHGKVnYYf5DwT/rgi5F8JQU7u4fIMxHCn/4IYbS4NpAY489bHnTc54P2vzxfmaCX46RBbPXXOr+A7gBPP6ULLKuxSDzCGry5oi2tsro+bFkop8g50zR3Yy7c8+syuicbT8xXuOMCPkyX+bdddFm3flen+sPww2639Un6n791IdPYceEboOdU3U8+okwnOC/p8xkP7zM/mOCv9pm4jJu+9a99GiLYBwMWQ9T9GB8pWT1owX2lbZz8tyxLu/Is5bbL2aczyMYq1BgB4XvyI8OIlKfeLXMs17Xu3TEqvdL83pX9ZWMN08987D5HvBX0zWO4Id956DMbTNDxh69TjQhl88oU8rE/kNc2i9tI8O6OAamtNsGmSnjd6x6jTyjfcD2XqPtMS/u7edZr//Mi+kazgeH3kv2wPtMZGtzk/3cFjaeaBhmmrA23+bQ3bDmZQbOnjLex2n5JKRB1xG+U7HdJH4Ounj+PJWZltiX2l6b4N/iAN/8bHFQ7P4t1rr+MzE9ejL/Vy5e1m2nTukya3fLOWO/P8WGU+hO4bMljwzockbdh+YRwT5ii33k6nyfSI47cey4fBC5vr5W1y6O2xF79zF6OH3nnWraIp/fFGBXV1exV6lrtQ5fGJPrPNZj7B/31APWLVnHXtuMkKXD3sc4rzpx8qRwVo05q0FgDuSP6PjRo1oAT8LXqO20jcwXOfCdMPdVfeFs9j2Iam6HKfp2mdV8bPqLrLciQisc6O6i67vOntFJaK2ursB7I+9hvS7bYG22AD+OYc+BpmU+R9DvePkwGi2yv5rIerM8yxws+3D69Okz9VzO9riL87kL2GmKrxmPc99dZ8/Ww+GLFy+xrhrjE7vaZp9vvSdmdsxXS2MH3z1Xdk2L3CMOsJe1ik6P8NLjxFUndfW111Y569miVPEFSM7dc4/MS8kGOVc0gt8dzgXPX7gonz+uwOsS5xOXLlzS9ta2JhyWJ+N9vjVqmQ+oX+Rw3YfpPgdbBX7MXGU7LDLOc4DlcW5wHFivpmF9MVSjrq37lC32zyJ+7kYH5y9f1CX88+yZu3Q7LzF8dml9dKMOG83ke8BEjw07fODM2bu0yZ7KzxP7KD5Ml0bYZOPYUVgJ3cmZifW/jC0Ndx4695y7p55NBXT9m+GGb9DfmLxmewcxZT8/xPmn89bZu+6Wf4t8yjlVKUWWlwBVyeQcZkEj8tgyZ0iW674sqOa+JP/Jpd3hMMIwTl5jDOHDlywpTzJ2XAez++wwFwmcwxtHZGc7zpu6bZKdJwi/YXSy82G3HcjfSD958iqdwymcnNdWV1RISv47VqscCK6vr8tvcc6RhJZYfOySwOwATdPUZDchaE+SGO65527e7lyGlwkb6B0d4i1QT+IULrjCWxiPcSAscwhi55vhrGPe9CyxWRuRLNzvxO5vVuwQbItMki5O/ObH7ZdIzOJqSpED0zJnKaq8gGMZOg4ywzuZuCQOarl7FipB5HTAWU/W0R4HE3sErNtGBL/bQa8wXNuRDKfyWLGC8cTst6/WNSIpSSAzJgRyJAlll0PLQZ5gXCy3efLdAePDFCfeXeiN0d+MiWOK/FPGb/FSorDZmsHflOCdkdDMqxdv3rR1BPmEoBwgWhMY2S4h6oRnviZMzhnSgV1sb9PNUmS81t8CwWmchTaGy3JGBAmlRz4vKEMNwZ+FwMZmls0JFhAWPCRvbGw5nBwOxtvugifbtMmU4GEEr65YVttoAdsazhOPuJyYtpnMnTjMQyK3D2F3maB2OBQsJeFpWiezHoQRqVE7qrpt8DfjdUnoeSHjuxckxl8Mi23dZr47J+hiueYLut3dbfDuyf6fwC7gXzIgfAVyJPVC+4yDYpeBN7nW7QzZDTfDVpYlMhSMKfAe8OFnT0o0qaA/2yyACBpKSUWEkmIejcv+ZjuKy79utrKyJMs2hc42E4EPTS1j27TyJHyMt97WFeBaXV5holpGRzNUOICbglJLQkdIge1KpEbowfcZPjajzeOt64QPJ+4p7SUT8w0cUkq2X8ng3Wtw8HdZfum0TJyO2lZjfHbXEwx+OcK+1skuh73J+ITmNpOyJ0RRjwhyQoe86fdOFbfhpv4tBHzY/B9hwbCytKLNK9Ah9vZYuHgR2GLfJRYdxt8TBwG+AZ1bFy4I7I/JyL4c8Gu9lSzqiU9xGc520xCyjC4dOXMyG+vWO24FQjI/dVxpJPj1mIjQv7h4LtjSucSx61h0vjWvXqQ7DgwfmdzmY+2PPGjgxwE/VLWLjC/6qRfrB5/7ZN1049/r3xw5oy97SK+VxVaOES8M9lhg+QDdsFvkPvuZeSvopMEP9mrOmBmdpuR907Ucplz5hw/nh5Kpk2uNvvy6Ld34vnfoB3/0KdoBt3H96Mufow9/5P366odNtTgqeux1oQctnNXP/9LP6Bd/7RfUYGvnOuN1jrOO7TvG38DH53zm5+gp3/0U/cxLflavfMF/0/Oe+gL96A8+l/wwhq9BliWwiWkN2GOCvemo/caBm9b6gW6CTsN73KizLprqMyN8N9G/x1sPodAjrn+4vvpLvka/9Zu/q9tuu11vetOb9IH3vw/4gUXZro4fO6arr7pKZ1hY3/COf9Qf/eEf6S//8q/17d/wX/Tt3/jtchz0+O/Cwgi/mOJHQ114FeQyjU3yzyaxZ793bNoWtj0s/ouP9d7jk84FisTves1mM3msZbTPjFiotW1Tx/nZY7KkShZFhCDOgnhPFy9e5AXEVuWnQ/eLLNgKPlnlRnf2owGeI0KZWRdZfqnbAOvnKfnCuLq2k+cCjwNUPYou0HKxDJY7M1RKUorsu+ZVXKZhHFQrXwN2K5mVnnVhGlNyRU+756XMgi6n+PSe9sgLjgePMb4eXud3Yx2QNSvsDgvqCRsa+3BPLjJPrk/R4wG/HmseBqLH+dz+NjAfCnW5XQAeVOfP/PyEhoRnr4Ucm5cvX2ajsCPT8dzn+BrQycAQt9l2JeEN+pbdtHw/4MG4Crm9bVuNmDf9HBF6wP2u44XdHWCR2ZE0Z4AuGecAv8Zv2SLmfcM+Xe0/V184qBuEeqLTBnoJT8kzH/XkP+vC41UvuAc+IkCVsNtjLykyqA/A48/4cilFtn9kwdaNSs5tWTIBlhiMv82w324tLb6zuLSkjrxuO8OuzId8BSTcgE08X3psBI30RYSSAlfMzTNlMU/mo5f12KOLMA/wZBkcU5tbm9hkT1PWPgKN23v8qodGwl8ppR46RITsa2Ova2i3HdwfERW38/EMP1pgLWr7LC8vM+e0qjCSjM+/CWg7mMaUOLF93D8gyzb++MKf+0U9+6d/VidWb9FvPPuSvuHfTWQ4hgMB1D5PtoPXfT2+XbLIfDuXDMjntgE481dKukuRqYIcyd19Hi8wisvt3Kq9IlJZPkFn4HN/0zbw31c9POb6qXa2k3ly0BRfdQyZR7gDIz+hPTDOOB375pMmHm2VeT9qrvRoVERQ72Ucu8wnvh/oJSJqv+H+bwV0w5wiosxrn/3Zre5/3UQveN2gJz6u1x/+xZt1kUMx4xtgAnSKjBoX5s1xYbvYJhHQUsj6n1i6owAAEABJREFUC4i5nVvVG1213fIO+IY3xi6b5OZtXj57fvQ87P4DXCWLIqIWhTG5BLJyhxfnRmpCBLk/92ENWnmlMTPVEIOeHxhSYYN292v/XkoBxcCTZJ57+HO/S62LC9x+rgWfMRMRqcyoOTrpB0ribprGGZFynSZFQJViuIpjEDrsjUYh1dJXvKpXlgLfbdWd6J1bZ6j4bIuSpfYZl3U2Zl7xeD+738X1g1KIV/uw6UcEuBtwFVHFb2aUKbl1m7aQ4SKi4hfXgC8OKK/nbhooiziesR8cs57ckdvcb5qu+8DKvhER9VDUOqixlCmvBZ1zSia0Q748xjCuH5QeepnzfgDFsq921bHopsKDPyLgOTVXZAAakkLzWB7IS/M1jDQAMtSc5ngTl3NMOcDFM6gMxmjjmOuaZvDHvboAjQRgRCjgz3JjytosLlwH3fTocybbZM4HHXwYwdBQlpTXRp6fMpPnRtaP8Ziftutq3vaa2fg9t4rLcW1d9RAZoGg9e4znRseQdY7aKq+G6T3X0GAcDK+0I+DCNCP3fSBpp86cGBEqmZWXCOAUqvzRZr5GowX46hQR2H7KXRTgeF5sG33sA7dqwkGkY1lcHlNpB2rd58P6cM4QbeKH12iWKyIUETq4XIsI2Q8s4/a2v9CxpR2vTVhzmE5EqG1aGVbUPTYiZD90TFQdAet9udd2hmvIBSUL4OBGPzhFlTEiFCCo/HI/qJv2QFy6fQIu69h7pF3zQa51bnaxTHusx3fZE3i9Mr9vE1M7NUY8T87bdlT793PeDvB74PH4GfNnDy2vbXbYe/k+nY45kJvIPFgG07K+9qA1nU6Q1WWqCXOq9/XuG4hTyz7s67wKpl695cVvRHG/bVsyqx9YXvebfkSolKKSqaS+srCogXnZ/ebRvutD6IWFBfkcx/P1MgeEjqdFYNePHNYM2pbJB5hjeNuF3zE5KqKAs8i8ef1o/P5Wc89czqzJ2mUH9gaVDK35gJJ7woe4rBPztQhd//Z2y5rasbG+fkiF+sVLF3X50mVtch62ydnLNucRO6wJBuJlY+OwhCwPuO6But/976/jx0+ow58b/H6R/bDPwbxfN62DdaV12ZI3L1w4D1+7HPYvaQnYjn1AKUkMuxQ5dlc5W1vhkHiRtYufLd+Mub1ru9rv9mO8OHAMlSyssXe1A3+mVSLZL2yyHtjUHr7Qdp228feCDYzHtvX5gfnxnOkztmX48CH9UQ6C3R+S1jc26uG49W47OgaWWQPah4XNUbxG6G6Kj3muDfDP8BX/h7N77NUFkhHr4t58Nx36X9Mi9vTexG0zfOA2Dq59eH07L1Huvvse3cXh8SXOI3e3d9VPB53mQPpWYM7wEmBALvNhmJ69RsJjRKhYd/SN0M3xI8d0GNs4pu7h0P48up4C23adbDfrwzzccsstvDS4UPVifiz7KmeYHXALiws6tL6upp2vse48fVoXecGzQ4wtdAt1D2k8d95xh1awk20RERqxZxSX4f+AfeXt9Dfgu8x65x4O/z/80Y/oAx/4IDlnR9c96Dr5T9is+rc5DMO+chefXsDe/ssdXtf6/CUytLq2pjXOSO0ntq/PV+8+e3d9IeH/F9PntT7jPITf3sXLkG1wHTl8hHODZS10Izi6bz9535L/5FK3I2yi8GU2Fw6OMW9+xkxaXdfydmlJEVkDthAcLW2Xr1yqQXkbhxOrGNVvlZZXlrSxsa6bb/6YepK2F5d+UzQliV1z9dXyWyYn40JSWuLgyxNQSLyV6WVHcd1Jwg41ZlLZYxI4y5syB5gPPB79qZ+qYxzsX2LDmziq6z6oMv6LHC643cHhsT6AHwjujsC9guMWJjhIkdxGyLOiQgLrSYCAaAZ/dnoHm4PDfdaHJ7arr75GI3AYxokrM9GDk1eH/GNtbW+q5wC1Ab8PEGbIPUF36wSeJ+mCvvbGu2raRlKwcWMck+TACeKUierCpQvyIZTHeRE3YzJyYpoS7E5ylkcw2ZOQehKUmEAMW7LAR1MTr3XhhDwlQU2RJUowAmpFVbc9Twl/mSHBgxdYPvDybw4U+GvhzXcftFl3Th5t18ltEw4yDxHcgf334LtkyhOdA1Vc2xyMhqLqInh28aSxytvITTbAKySW8WRP1qVlmCGXJ6cADyasNNqu04gAT2gM8GpZ2rZVgWfzXrKwaByrZMpjEzmcQAq8u/jA1nRLaSUjVfCvaJNNVNuOmOCHOlHRKdWxU6hIEw4WB/Q6hadgRNu1wPYsUlnEYYSunesgA/pMBLZXj32m1rHpYAs/hxIbjnTixHFlCcZPwN/jVxNFhEoW2Ta2X4HnCRO+Y6NF713byj7l0uOPU/BbRwO27ilZigq+miUr3MLiSFnAB8+245hFxNLSgjxZt/hpgy6lqG9vz52/UO0ycLAfkSyYZmqiqfcBP93mBUTXNbhUr7ZptbnJIgMecpAmxL64skCfMiCRY7fH1zPhBbmWSPKrq8sSY7yIo6nich6xjDP80RPzFd7uzqB36NAqE8AqMANDIAL+KXJY1sl4qhLQykZbVzYVEVpeWFKm27La3fpwYZha9DbFDj36WmDynlFv0dO1vPnumNwMkxncotIbsNWhtUPy5jgzVfAtOmtfT18PrzP0bfwu5neXRYdA4X7fI0IR6WFoo96w+TG9+e//qi4ITANUUvChGJ/bxBU0BmNLpky/4lRoxuLBMee4z1KqXuzb1h/D6ictB7RLFok7PyrcDe+5QX/zD3+pzzx0p772YWMdXy3K2q/KX9URck3RsUs36tR1XaXfoCvHsXkR14h24za/nrytg6B9mTwdEXWBMUYfy630jQ/f0z//83v0nU/9r/rup32X3n3TP+qbHt1redQo+Fcy9cgToU/buEd/8Ke/p+e97LnE345sq2IZq8x7+OaepthtBo/Ot6Z9eP2wrn/g9YoI+XJbT4xaIPuYdWrpZviT+yNCBVksh2WfjxL5pKs+IrmFhTN0DeeFakvc7TG3GK+98Gu+/HG65uT99LrX/4puv/02k8IuU1133XV6+MMfrq/8j1/BAnJFf/EXf6V/fPu79OKnv1hf+gVfhjy9xuM97bCgEtcMOXpiIaDpNufT6g8Q6alYloF+2xpwPgP+J0UWTRnrTY83rPOY2dImL0Ysl+efhvhM4IyjxffdVpBpj7zkzWJL/5IXtfiwuEyvZKpBNz1tHTKLa0xc10Uz9DxuF5uOyUemP0OncMSYtvqI+RwzDxuH+yNCDXjsRwnuMbSNG7Qc8HPogU5ddyHqVDLVwqP5tK/1yG472+Z7zCWOOcthn3Tp4dPFdM1HvTPGujStgf6B54jAPjNeDE3woTFljwPECXYb5Jxu/BEh0RIRipgX64QHPknf/BPzW/0JmPz8icUdJYs6dB5BD7ac4b+OT9MZ8M2CjC16tk6qbYilBvimKXWt4blwiXXVAgty4xJ4ItAl/U3b6AH3ewDrHxALrXEb8BXrwfaZYpMZ9Kwn4wZE4kcEvAgJ92FN2zw5RurBBxulbTZSxuE+29DFvGYWdcwVI/LmAhsZPxdkME3QKSJqcZvput1FXJnmu1Fk4ruDjNM2QdVqu1alNGqQaWq+yTvmqZQkVmYVPhnnEhGa0u+6x0cgO/gH9Alx8v1M9k3THWDKL6hm+Kzbxsx5HnuJeWIX/8ws0B4xOvCLXnv029bmRZFyTO3ZVxkfEaA33EwKqcEGzrcXL15QQQdrbFIWF5dkuRNYcTnnmA/L4jmQYbQKmXr8bawJMfXXb32HHv+05+hv3/H3ev3Tz+sl/3VPh1bQBX4REeSJMf46rXfjSvgKM1Dt3cM3/FiJYKapyk+1fswXysPHpzIPbkz06LtxuN92HhhvHZkf816yiCb0PK20Z+jbuhx1weYtdCvvhwMkU/QyJQ87xmb4GuwqzB8Vx61jkzePsk6n2NU5wbnKsez6FV5sb3Og4Di1Lsfoo5SEZTjCduaFB5VMhfFC03S5yXcXIAHhJ/Z/2tOKPnJ2pq/8vEEXLt+t1/za79S+gn2sG/O6R951rM/g1zL25AXLboSGEbwbf0/OsM7ct01MbF65gl/teggx16v2w+8UHZRMOY7FZT25RMAdnxn6oVnFcoHTfZmhzKSEQvNrYD1iWj1yzFs+/vMAxkYxWt/dW+OainFGhCKi2sxMzvEnvVJofkXMY8VPqFfT2cSgflTSJ56sA7RZ9dajG/uzwOCcOkNn1qF9v20bjcn/1lEdA0LzcVCqLMirekXVV0Qgc6olx0VkjRWvH/xsfgt28j0iJEqgI+Nzm2EiQvb/htgzbITxDsRiowC2h57pmkfbzPFr33Kb77a9/WxnZ6/KN8V2xi8u+2RkYKfGaqj94jqgYx5cd4mAP/o8T0cErAbjirxOcF6TgvHEODmm4g9Qoh/nAxe3udS6fA1VP/YV82BatR9999iA0YoIHfDvXL3HnGmYWpBb0LCNDF/Qo/elbdspsygiq2VhAb5Ma6h5owDnYt26WIdZSs3xPcANdnJ7otsqF4a2brlVfl13sQ/YF3p81/zM4NkwByUUFV6SAl4WmD9Md3H/HhHVhhUPOrO9TNe4PNf7HmEsjJcUESqZUqjeIwK5eAR3RODX5K2as1TpztCP+bRPbLG3c3Hes09Y5rvuuKvGtn1AXD16n8CH+XExP1Pyl8fQLcvpNsN5zB4HV36eAWNaM/wqALTeBD9mrt/nwTisK+fBMTRsR4+PiJqnPV+Zryn8G4+L4Vxs93rWgO3tC94vGXbMvOU19rjmtomm5Bw/XyFn+c/mmodd1muzugcLWWbYoxm94Rnms2sbjbqW2Oxq6bC9be7ifturaegHpmOd4rgdceDrOijkfueKjGCfOJFlLiVViNXIqDxFpCKiwno/1TDHJXa0fUtJ+YoIZZYKE2FeC6gGJfWCbzbga9r5/NhSt5/4HKSDX+fgFOMjleB1PHSlZQoa1DWdRi2lG6kDNrOoZOLrtLGmWWYNLK61Q2vaOHKY9pGqzrERxLXLWcxl5iufCXVtqTKOwGf/XGB9doizLJ9tNODe4WWD4S9y6Hnu3F0c9k/l/8+tZGg0anSJNcPRo8fAj5/iMxFZbe98Ags6d+68VjisX1pe0vkLF4AbE/tjnT17lwKel1eWK/wMPz3MITUOKX/xbMDH/O1wf7nnNg6NL1+6VL/Vf4X7juewS1fkb2gPxKf59hj/XflNDvlT+ALtAoftYp+KCLNTafmb0Fuc8+3hR3WfTc8KB8ZXLl7WjHmwbVotoEef+Uzxv0Xq9j+vYdumYR+0qqakfNBsuZwDTMfnPIfY33ddS3/B9xqdPHlCxjPCzxxjLbidy8/cfVf9zfCz99ytCXxeMj/oL8Fv23z0ozfrbmAWsbHHdKwpV1cP8RIDPXCovsOheoPdA1mXl1Y4kD+kGXPY7bffrsucDfo38R2n/i3kj33sZl28eB5+Wi1g52CMKNb/CV48eM/kcwx/SZZ2MyMAABAASURBVPLqq67SKi8rPvOzP0sLnG10yH4Bev6b+XusH9sRPsba0Af3O+z5fE55yy23yrZqkTvw68ucddQ1Ijqyfk6gg0XOMR74gOvky3/m1vpomqISBd4uqiBfN+rUwN8i+4QjnCPZhC1xec0116iAy3LZ3hscjjv3mG8f2DuvTDlH9J+LyVJ0BR+Y4usrnL8dOYz/o3sCT2vI5d/8H3M2efTYMfm3s/1l5K4b6cjGEZVMCaLORebzvixwcl+S/+TSbkksG+vr6nCYLAXnXYXgUBPrmAB0QDvwshRgOpLGBOMU2Un9JwiWl1fqYt6BvMTBn5Pu1v5Gr2mL/KdeegJ3hGHt0Jdw4F0c4i7eIh07elR2Bgezk/zHbr65LiCu5nB+DMwyicqT03ve8x4S3S50U3bMLd4c7jI5OniPHj0iO5ad0rT964sRoQK/iRO5GNZJ0G8I7ZyWaePwOm+AVmWnbdpOx3hDZ5oRwUuDw/I3Yu18Y3TghOhJ0EEyIzGMCI6HPOR6/NN6mqlkOoRlmpdw+CUOqRzwvMzVhIPEgZnMdP0Wz/giQ5lF6+sb8iE9SiBJNfXbxT0L9sMk34iQL+vNATZl8reu2rbhBkYWUot1cmESg3pB3oiodnNy82gXLwQCeqZtmAa4pm2V8Fx5rKupXoVkt8kB+Ri9g45+ybrfI9F4YSJwt4xzoh6jkxHJaGBh5mRr3hZJRJ4MvAgaoR/byIvqZRJIRCoiqr6svwHezaPlq7ipRARJsaEmdDauPjUjkRSSEYPVOXEIGO6Wy7w7aY54O8hQ+G+VWWT9RYTGJGDTMcKG5GZ6EaFSkr6xlngTbjyDpDEye4E1kHDMt33FfZbfdL2oKFnkhbRxJjhghZEeLXlCMn7LGxEV9xQ/MY9tS5LG9wGWx3i88br06KGUgj17RYQCvD2+Yrlqiag0Z9g+IoAbNFrosAsH45Lsaxfqofqe6OQzyLAr+7IZN43VJ0oJ2fYRAcwUPfXuYuO9K7/NXMJOLbgLuspIFhe9MpNFTYfuF9R2LTZx7Ec9DNi8vLkfk6XyY1kRAv2WittxtYx/lpL18N9+ExGyDpumYyGyJmVR4Js7HL7Zz0Yc/kghKVXom7EQiUgWN528CAh6IoJDvEaZqZ7FLCqs9GyzpeVFrTABt0zsPjgppcDbuMpY8O8FJtEWeywvr2qBTcIyuWuZxYbl7dqRIoJ8sIS8HZQ+/rn3W03gGBQsmiZ6xCMfphtuvKHqpS7miVvzO8OHbGPDRcDx/FN1zVBFwH/XVl83fxEp0VbHcLf+XQL5jM/+uMnmgi7AQh7za7//61oqe7r28Kg+J53dqJNjcU5IFVZc1pPx2C9GxKx9wPl8wKesU9P1hsmx7UWEnzvgrNcRsZaJAOBxf9cWfcMjZ7pyz826/bZ/1lddP1UL+3SrZEJ6UEGeBx9p9IX329Tb3vkW/cgLf0RbHBxHhMx707b1bvlMS1y+uw8QP93Lu9unxJH5dQzbhjMWaKVkxSFixX5nuIKtLU9Dn/EU/LiQO9wHUjX4RIftbWvby20uz3vqc3VoeUPvfOeNlfcv+sIv0hd+4Rfocz/nc+SXtu9+943a257o+T/0Aj3kuod4SC3mf4r/jcmFbdtWH/R84c6BH/cW+DWPNOH7M43ZVAU6Ml8D+dN8R1jHgf4kVxv8bMRiK9FphNt7ZRZZXtslaR+oeDPWg8ODBnRhBC16sN0G6BqOQSq0eWzPGM83trOLfQL0mhFnU+ZowcbgAfzwJsc5yniMLwI+wOm4yZLE1W590eDNr4cw1MNdhV6qRQaXpsz5vrcTQPNq/nvoOi/0xEwWwwmwgJ8Zm4OJIkI98lkfLiUTvK3oQFqYpJ8H2aYRQXOqZJHkOj9pE5dvXgSXTHrcIMZz5+M+bv/iA2ZUOQAzL7a1ax48JW569CgePNY5xXnOPlCQwfJ25HvrbYbvOt9Zzh45QCpfHg6Huur4VSrosid3TPCLuS56Y8beadBaEr6trwEcPYPNS79ft938583GzGEuxjUAY1qmv7OzS3XA/xtKkXXl/joee5qAnwfwDfvjgsbMqAeSDK68tMRP0Bbh3kEf14Pk+XGZ+aNrO0aq2i8yNSU+Zth4wlzsjohQRMBH40cl+KTgnhLtF1kbOldYD15H+D7gG5a3oFsfsPogQ1zWiXVufds3enj3HLBnPZgez1kK+i340FB9dUz7FPt5TXTwRRCvA0pJeJ2CVVUW29/8WB91DC/mi3MJEPWZWLn11B36vue+VC961Wv12EfeqTf9VK9j6wUI4TfckCczlaUgr/N9C8qkw/0D9ah1/zRcBDV47rGJ6Vp/AIELXUOvx0cGbFQHDaIrqlzJuAEdWQ+R4OAjX9wjosoVERUeZMyZoVOnEp7mNhCNoMPMg0zbcVLXcWzsvcnzGuPixYush7cqLq+dB/icoUfbd491+IF90/Q1vwCpNO+Vbd5cfw7QrJX/48cjHpH69M+Y6auelXrhd8z05n+8QZsc5JuvkmVuGxCbvodWPKE6v0eESmaVISIqbXEBLtvcMppfeuR4nOGbHm9c9pldDiDsT1N07baC3QwLisqteeitfxDa36w3KdCbuMBkAtT8iWAkurDsJYt8T54jUhH0UQz3iSUiKu8l8RmK+8I/9ot5cnFbREDXBEP+Z/z7YBWHbTQj93jPYdv01XcGMaz277LecpwN+JplMewMexqHaaR5Jn8jlRK/t/4879a5m3brwvDhAZSIUEFfiYzz+1yGklnb3TZorjH/7PHXPfTtQ8c9/GfMHGp8uxxAOr68Hjx99z360Ec/pre++yb93p+9Sa/9rf+pZ//Uq/RtP/J8fcsPP0df/6Qf0Vd+95P0td//NP3K7/+xtshzlqVH1jG51HK4QFaWp2Mt47nLctj+NQ9iWdt77LyA3SsP8LUDH/YJtxuHefd86HoikxXp+LRcbo+Y5w+Pd5v9yHAzbDDgMwM+Y99J9GQeS2aNv4iod7c5fq0bjxOX863rkXMYmvDjqcbsicbIt4sNnQ9tX9DXXG07ucywZS3I5HEHxTxnlvroe5Yit1k3pu82P0dE5ctyFMNEag+9eL/tNYdhLJP15PWE7Wc9usx5msp8mZD58d3FYwZ0Pr9HjcMeHzSs8/0W5wbbxLt9c5v8s8OBp/G5PsZGhjWesXM8/FjGQ6zfz3zsrCLguW3Q0YwXrNvoaVp59vgeBZmmx9aCQW1/10sSk8KTgSlZMAGd7nAbd9PEXRUBDM/+1Db4Ns7MlPVUbeg5El1ZD6Vk1WHu38U1MCYiyGNFmYX+UvFO8H9Ttc3brq37jxH72kKsmYbx9TDR40seZ3qFuHSb6XqvZd9uWsZS3O9242rB4XW/1/i2c9t2mqA/+7fnQdvVxfbviJERa5eIkPus55JZeUzf8UUe5rkHGI+xL/h8wvYpTVEpyASc27MU5CQ2iAPn1wHbh+b/xHiJevinlDzzqQ+RMb/Tv8hZygqHhRGhLAkGTBQDeWwqWBJPsqxT8rnXIRNiI4BaZtzi8gJnOYc012WRDzNHHKqPmc9n6FPg9JfBTt95Wqc4rD195rRu4y20yxSb7KIncR3ifGxKLH2U86mbOQze5Pzptttu5XD3kkzTh8r+JrH/zve5c3fX/aEP2z/GYaxkWUL+0x0L8HT6zBmdOXNW/vMrl3mRcsvHbtHtt96Gz+4IoeR11IkTJ7SCX9uu/o9dR96PId9o1ClLaIsD6hn8LLJfrnCck+2wR/SB/BJ1cY0Y47LEumyZQ/+1wxtqupbD1Q0OWx9YD2B9SO0DXe+BS6Zse8e35w3bqyWeMLbsdz7fG6MTIc8IPIbxGWCiQ8NsE7ulwT74qPN6j68vcQ6xsLikbIsaeC/45l3n7uEl+mXdcuo2nT57Wtu727rCudPHbrlFW9zPcS54i7+wS7yfvvNOffTDH5b/bnkqeeES8nWZlwM75Afr3H//3nyvccDsPu9dHQtt23F20WKfVEGOEfQ3OFd79KM/RY985CP1yEc8QpZ97dAhXbx8iaO6XjfeeFNd59iXb8EPdnnxZZ/bIdfucMDedp3sa+965zvRVadD+34xkG9LJmenazp69LgaaF9hz3vx4kVYCl171TVa4wVQyaxnRXfceYqzlCm2XqIsq4O3HXJd0r+8uswLpVbm94HXXadF8sAwzGS6x44cqc9X8WLg2LEj6uDHY8f4qeeFd994o95xww26g7VpydSo6aB3WXfi386VW/jIHrD+c9vHOHs9jE9472IZ/bILZu/TT96n1D/JxAODDNC4zAGxE+7ccJM6ecwI7vWNda2trdaDLhvLxnXbJsHuJFPfznEYu7FxmKTGwTETYEeybki62yx+SinyW5aIkH+1w4lhnbczJ48flx3RTuJvmzixl6YhqAc5ATWMmxBsLkdxis3qJHsyj3Y69y/ghOd5e7hJ4nNgLS0tCQQVxoFuWTy+ZQL0IUwq60Qw4hDDG9AxfO8QQKbtw9KWRGA4151YR6MRh6aL6AK+SBzGtUBys77uvutuIZJ6FnZHjx8lYezUt6aRkvW2s72jRAeRQUC0atqmBr4d2rg92W1tb6rtWrRvtgf5W+5t2+nM6bP1G3GF8eOa3FTHZqTGBL91OrCB9TcUJxzkW84GGbMUOVizFA3wax0YNktRQCWLE+GgEQE6JuDIiVU2v1FcJVGNsFuLDTy5L3AQKSYs6zRL0aG1tWoXb8RG9FlnM2iYziIHmD3I/Oz6FL/x+Kpb/KGYLvS7rpV1mJkyQz26E5f7p0wcl3gruUUCnSGbYQoy0c2CbFYXUB32cILt4NO6SQyww8IsswDTy3xbDxEhTxjihDSwOWxip17m0fQjQp4ossz10mH3iMBuE2zVaYCvhEfza71NsIH5ywSGpDqD1xky2g9Mc5eFeSmNCvj87IWHfcmLcNOxHiLmuheDDNdhA98FXRfT6WHUdJM2l1JSI3w1S5H7RowZWCDYRiN06Ynu+LFjWsInzWOBxiK2cb3JIsMl8vtuHgeId+Do2k6ZKeNzHGWJ+nbWMq1w+LzL5qcHdsyixW0Ql3mkSZbPvDT4ie+WzYtZ45Z9AP1MKfYvF8PYxwcmi4IctqlhHXs9em7hxXwsrSxxGLKtbexputZhjx+IBbAPUKz/+iyh54af0pQFnHH06MQ8j9qRnJOa0sJuqu06HbJfQ6OfQZViGezTKyzeOvoX0N0yMlsf08ncz3xwZfl7aBu3ZXaZMT6QYYydjhw9ph6Z/CcFQvN/mYFeA5YH+nr93y5sPzC2bdrKm/Vh3ZQsWiR3ma+CHymSRcd2PUDo0al9qMqPviJCX/PlX6O9WNa4T5VivxIT9wT97bDI27OItBdZt5axR48BMz12Mb6IUJaikglMK+P2hgnG5SsilPSJy+Nd7+E7ItWSk77qYYMed/2WVjq0hI4GirjMiyAUjD2xUvQfH7St99z4Vj35OU8kd1wCQirQdWzCjRHCAAAQAElEQVS4uG4/Mn4xMCIUEbAxUESuGyPTbh2zxcLFsWvhjN95yHyb9mjUwVejgv7NivEmvMoX+CyzZS9NoyxZ8Xos1DQivp7xxGdpvDvVWTb3m/t03vrWt+r7v/8JOnfXBb30mT+m6+53nWbo0XSd50zXdBzj2+SsXXIAXEMxZOZL2jaFZz9ieGoBf1MW+V7cm75xuHTwkMBHRM0/zqGWiSH143l3hq+bjsftsvBzbFkPDf4yIU4XiHvr1HfjcjFu8zgQH0a0is8L9mpMu8EFmsZzAD/DR8ytc0iWIuNzf0TId8tm/oy3xr0VbjwMctuo7eS7m4zTxXzYbnP9uEd1jnbM7pFr3BKxrycqI/K84d3u8T7Mbrs5XvtLRMjtpSTs9HK+0H5b27VU7UNzfPfSRgcNc7Dxsk9zpw4ui2C4Wg4auUeYKYmfss6sc8eBbeB7YrMJ86jrB7q3blroeGilRcX9ARZUpFqnzbSuu/91GnULNc4tl+UOfMQ2cH6s+mG+N3/iijCWwNdb2e401fkUYeRxESH7qOkUbGecQ80fM/Qkmd+x11TMXVNKOyJu2rbaKyLEp/JnvOa9ZNYxfraPeU41/z267MkHzivuq3YNVVjTd+7usNcSmz7jtDwDQoRCPXfz5+eB54iQKJ5HpsyrgfyZpco1xeen+KPHA8Qn1EPbctkvCzLSqJJFmfDKc6HsEos7FMO1yNfDq33XNF33Haoq5AMrZoou3GYcDfnNvM/gZWDc1HcrAx4t1wT9verXf1dPeNHL2Si+T695yjl911fsyPZyXjBN7V/G5ypD4a8g0xj7zGTbuS8CLijFfHDPUuTx5rVkyjz0yNshg9tLFtCFsqTuvRhn3nt4LeQCt5dS5PwXVZfpJspgNXOX7rgjqWel5TGG9XhvwnbIZX6Z4c2yZZ1iA+OJiDpPmJbXDLUP3UzJiSCTi3Xl9gqDHpMxEQEvgZp7QAL79XWtFhGSov4Tl8fMsPUTnjDTaHlGTKQOLV7QD/3YT9cx7k/ktj0BxyKDb+AVZZAPAd1gG/ieGRI0JuTGGTza78zfHvEUEcpiXereqydOMrPqxLRm+ISfrR/PHfKF7xpnhOXA63musOCPgB5clSwVh+8FGllSmdZ3VD577AkYTEuWNxS0GzkFfPysH+PtsekEf7NsXhdvsQdy/DoPmZzl8fzTM87amMKz85H7Pc74jcP091iHe8/Ts4YwAff57jgyPxP0BBqZZ1hylxSpKTYJ+M9SKs8RcOwCUETogJa4+irbUOWa4RumcVDMw4GgA7q+9Y4zevNbb9Ab/uBP9LLXvk7P/Imf1Q++5Kf0bT/8XH3jk5+u733uS7D9K/SCn32NXvPrv66/f8efKac36Cs+82Y9/T+d1ku+4x797BMu6Os+/5R++fd+R9/+9OfqR3/6VTp7z/kqQyEWTLtHh2Z8QDgX7+/sQ9ZDwj/S0A3P6GWCrg3vdlm+pBcYz9l+dt8ee0bfjdu2mGF7cRmn90XOHS41XtGZY936tfzWrccJnBFxbz6YomPT3mbtO51OaZ9WHXqMY1MBgfojVLLIOG23gL+m7eR7RKoj55pullLXl1mwmVThjcdx67Wn8Sqkst9fyD+RBfMMisAfGTP/hPwPT+fF96zG4QQfqzIAYH0O3KfkiAMfNCwKZX4f3yuDZXPZY90yZfyE/ZTz/Sb+7L271xF7tN1z/oI+fMttuvFD/6y/u+Hd+l9/9bd6w+//b/3Cb/++fuK1b9CPvfb1vNj8JT3np1+Nb7xST3rRT+o85xanbz2jMf67C37v3SfocO7vO+SRbfiYCkGqvBFR4zNL8uxSuJfaFuizFJ4zldQjorY7xsb4hmXNTPqKIkJB3aUlP7vPc4fH98TBdDqtMAf69ri268DXQq/hXrDXSL4G4mEGzwM+ajsZ9sBnaj0CmiEpqm/sMrdZn1PGVN0ht/tKlgpnPhp4Mu22a3WAs2SCQXWvsb6+Xr+dfJjDOxfzb/qWtaAD0/VzeAzF/eI6aKcq9/nZdcM2TauIULqk+dW9V08c1jhys8u9PfYWe42LFJ/wz3tY7227ptOINaFxcNqqac3hA+sg7CCpgT+X2WyiCeuxkqnRQkePeAE1wwd2VLLBD3pN2OMV8C0tLcs+u7Kygh42dIQD0kMcxB47eVIum8QiZlTfh85fuKQLHO6eOHm1FpfXdGjjiLwm9d8RL22pey7/GZQj7MXXDh+RD7Uv49tX9kvPMW436pijtsA3kfdzR48ekf9Gu78A6YPwRfahV9h7+MX2NnNwgw0c516jRYRm+IbXNLvYehvezp+7IP/Vh/PEzN7OHjyMNVoc1QN9/ymUixcu6vbbT2kbXKdPn+Zw/4wuIcM5xg0WDD2fOX1GLbHf4Ssl0WWgS+hOOVPyl++WOSRfWV6Ryyp68v91mPDi2MoMNW2qG7Uq4FjiBUawsG7booFc6v4RMh/4hePccGuc/S2wLrxw+YoGDubPX7qkS1cuV/tGpFaWlut5RpNFk92xBvbc9Rvp0A1opooKPDo+LtxzTv4ywPz8cI8mvLTvsTu+UbL6YcmUX8Y94uGPqF+gevSnPLq+aLjf/e9f9X+clxp3cKDvs8o9XmL6m+kX4Ml/HtV/w7+0bc1laxzIjzjn8hzs9dEh4sd7/x1s4TnQvw3hPykk5oMWXz11xyndfup23fzRj8pzTmK/hJdR2yLfgtq2wVZ3g3tPHTFqf7p48YLsv/OXS8us007xvKeVFXyVHHvttddU3V7hxYCML9B/29XDevtNj+wjzkQHdLXAnnKds9tDa4dgqdfW5rZOnTotH7r7RVODncTlLx8vI9cShcf79JP3KfVPMnE7yi6JW7jpDGNe4bDTG6pl3oRtHF6v1AuLFi/07Eh2ChvrIQ95MIHWaMLCww60vbNVfzVmmSAa4WjbOODa6op2WeB58tvmjY2/Ne5fpfGhzoWLF2vfMnSWKD5M9zcIH3jdA+W/H7RHwnQiNG8XL1yQ7/6VDR/anyFxRISyFA639wjSTsdPHK8ONWXRYn7GTLw+uDUvPozc4UB9BX42OZRfI9j9bN7EtXF4ox5sO4i8UHcg48fyYsZJxWWZRLO+vq5SUhFBYtuj3hAwne46cxfBtCBvsr353EMnQVLwxAJohbHMnsR6+IsI6C1DWTWRmGfUL09UbiwEgfmbcCjTtq2SxoKsQaDusSDxpOyJtmSjhg2NE6c3Rm53ALovssBnanV1jYmJhQYCGc56MT0nQDEBTFn4OED9lhQytAwy31sk/YlpMXnBrpx8lhaXNAPePhDwIoXZZuKYciC2Q8LoIN9Xnq574HXcG5nWjOQzkAQ84UcEeitKxpsH82o5G5K1Ze2atuKJCCalnjKTE3TbNrJ9DDfGp7yxjYiqc09cUxYdESHfG3B4IjUN26SguyzoA35b+jqSk2VObGT6YxZRFsQLtAY69jvrwLLa70RnScZHUh3gaVBE8BJmSaZhH/NEavsCKl+WrWmaCrfG28wRk06If9CMCECGWuxbQZvH+8VRKdCg37+Z4V+T7TnMtc+YH8s912PBDn3V05iJt4WOfdV3T86ZqQQHxuAFTaNRN8KXF7l38C9Z3y162EWPTddqhk96wVHwJR8ktm0rTyIryysacYBnneI+iGaepYioRVzWIzdNiNcpvhHQHupETmtQ+EzsR9h/io1mTGYNthiNWngaKXJQZmC3sdy+tLSgkuigUkPX3K3XHpwzFqRebDiXjMFpOe0Hft4irq3Lnb0dcsWOxizGrDNPitvEvsCTJdFHp4xgsz/TMosb//pdi/7Ms6n55dUArwMTvPXncYjAGHhC/AE8Pf17HBCurq3odb/5OhlvRBisloioOgWcZ2gB36Nj23NAkfYz02iwQYdtPN44bRfryN+27JE1FKo8gMj5YA97Ge4LPucLdOzICb3tlBSRVW/24yn5e1CQm8a1GG9mUYfvtdgUtugV16AOuwd6Nl/2KwjJMHRii2nVj3md2qYMNN0JNs6EJ3Tgvl18r+ZL9GdciIbtijJTpRQO4lNf/eBNfeTm9+mJz3qCTt91uvqJaVgu4zCs/W8G786dM3JFQm8MLeOjSl6fyYy7bUxet6weGzTa30uWSs+4WuJ3hq6rrsQFAj+Lu2nWOEEXtoXxRISuuepqfcvXfZs+9IEP653vfJfe+MY/14tf9GMa70zqf8x6/OgJZGIBiU0ObGQ+IwI/G9dN6AAp1KLg3sCDeTG9gh7MUy3Yu+1aYEIT5KgygMN9XlzRgRwNw/AyhLdvNOgWlEZdy9b2Vl2c2R7G7XiovDB41Dm+HU+piFDJrLZ0TDuOaaw2Nq8R9O/jtj/2ErJMiJ09jcmHyZxvXXmMZTEfLXozT+bbbaBg1PwTEdArFb/Qk2GEDParnoW3aLNdXUKS73BJzZ+hxovtP+zHisdFhCyjfdS5wXWXEesL82Ia5sN3l8xQi45DMts1Lgy7tP8Sy31VJv3LCzK1ISJUMus447fMAU6sIcdjyQLeqKVHtjE5yHCeYzp0X7C1YeiSFPLVW+5EUh75uKnicvfa6iEW0Wv6s7/9BzaDu7JtvR7zYeDU8bCvi4ntAQ7B35wX9OU+SkTMZY5UpQ8PAzQ9ZnNzs9IDhL6Ux0cGN3ISTDp3Gp/H7ZHPttmUyVegffqzJL5NLoBOT/61n4zJq44n28R5uWHOcN3FQ22nRGd7rCldpuR8x6j7DJ8wUxK/JEad08bEgWnvsmbq9+lEhNq2U4MtbT/77ph8YBwjNhANfmgfzlKAaZCtAN9qCk7nI4+xnSNCCS0X8yUu68V0siR9Ucc6bhI4OcIYswvvnjO2mDfG6H5GTkIdOnXnGX33c16q333jn+ibv+CM3vD0LZ3Y6DXQadmMW/tXSeNPBf+stwlyuqsHVtCwzgvx53tPfASdpWTlx+uZSaU704BOIkMJPtvKej7oS/CY5d62AV5cA/Ue+1PVlNxdx0HTMFmKDq8MbPCkHprmu2RRljR4jcEBRgqxXwu2jaCBXut7Dxu4WMfmoQevuyNTSbE8rvfw3LaNjJ8fsrzm08+lFDW1T/UCBblQ5B3pgx8c68/+rGdd1etnfl/66SekPnrbrbrhvR/ADyeVhu2qqEPrj4Oq9bLJwcYec6T903hN03XLap5czGeUVEQoS1HCt3n23bANNjHv4gKEnwI2jaqKYhyWwzCZUOcjem0b68h34znwB+vJ9nRbR47ouhZ8UpaUrwCHy4DO3GFe3O4SEXJ7yZT5avB74zEPY3KP79anN/K+J3AuLXCOAcdKRIA2anw02NNw4mrapuK0f7tue/f4zZR4nRJHxh2B3CjSdW7VBpbdMo3x5wNefEcFrBn6msc22dR/7PY760HpT/7ir+i/PvOF+sYnPV3/+SnP0ld/71P1Fd/1JH3P816ol7zmVfr1P/o9veUdf8OhxDt0fPV9evwX3qJffeYZ/dGLL+iPf/yy3viy7Ar2tQAAEABJREFUK5Qd/fpzJnrJd870DV/Q69Ov7/WI+8/0gBO9vubzJvrfL7miZ//nO/X3N/yd/ssznqtvedqP6n3/9E/4/1Tm1/xZj5YD0RXo3HXLpxDPtkUoQkr6bJt6z5T1NVoYyV+EGLFedB8jWF9N0McU+CRvbxM7PTFFIVeIy3StS/vBzLkcnc4ovRXpfhRWiLOgbps5djyPmF6H/WxD1507U/yDF7dlKfAZCp49zsV+Zx+MiMqPuDz2YL+lkAK5IkIR8wJ5+YpI0UIVz4W3MTHuWKKBD20AWhYX+8WYPHOFtfYm+0PnAufJi5eu6BYOcd71vg/pL//+H/Vbf/wX+u+/8Xt6/s+8Vk98wcv1rT/yPH3TDz5b3/y05+g/PfkZ+s8/+Cw9/oeeo8djp2966rP1tU98mv7TDz5D3/HMF+hJL/5xPfMVr8Q3Xq2f/ZXX6w2//9v6w7/8E/3129+st7/7LfrQR96mu+66Qf3eu3Ri5SYtlDu1vL4Er0iBbFSqzc2v9UIrdhlkXZSSSvRmsJKpqlvuBZ06vrq2A7bHlrNabD/LmwwwjHGKeqTmF3WIzWHRi9diPTGUxXSKPKbaHLsbRzAqM2hPSiFeZjUu7V9dx76EvoiARIgf8BwVLjOVpSjpn+JLnk98F5fxex/nO4/wP2hgDgCDzEsowMH4pERSL8R9K9Nr2rY+lyyKCPmyj/HAOYC4BXl5VwMyudd8DPjILmsFF88Dpus268/0rLMp8vbwIK6BEtANePc6dFbjw9jo2PctbnZfN0h0RYSiBGcK20oJPU3lHOp9TMmsX/w8cuSwnOMWRnObKULmb21tDfmKfOZU0FnbdjrEIam/bV7If724ItWgb/PrmPYhZztqQWFqkp+dpx3zbdfq4sWL8sFlQPtwpbuATgbWyWPukukU5g2fY7l05IkRZyWr7PuPX3VCXncu7Z+L+dvEh2hv4GWHMzHLsMZhaNt19cDUehT87TCP9SjmrrvvRg87GvHiYEB3a8jiL3kdOX5ch48e49zrpBI7brMX87fmbQ9/W3mRg29/Y9nPESHjXUU3Pscasy6wXzfdSKfuOM25yo7uvONOfeyjt+g8sloX034qhapvw4ayFC2wju7dmIV8uEzfvL/mDPwis9EiZ3mLy4uKTPjeZS5fqvK38JhR2MuFpjhF54Nd4Pc44zp71z0V/gRneId58SN8pUDv+gc/WAEPtqt12DWNeFRD/yHOtfY4Y7zEiwY/D6xn2mL79SoAJTCHN9Z1//tdq8/4jE/Xp/6rx+iqq6/VOi9CCrr2y4iI0PzMpWhza1NeL1/ikN3rb1DU/7url9SS/0e8xLD/jVh/LmJb/7ma+tcEWCte4qWG99A+O/U53N3YrMDryRMnZbl9mL29uYVY0BuNdPVVV2HrRfqQh5cTl69c0rSfaAm9ra2tanlpWfbXNc4cv+xLv1RrK8tqwXfu7rt0hLPKw5xfnjx2lLM9bIDcPlAPZF9ZW0P/S+pp22N+ts2dkzpiYEJMrnFe4d/EuOWWW/Xem95fbeoXPCP8wDZG1Pv0k/cp9U8y8Y5E4rcZPmiz0rO01QDnzp/XOZw4Mklal6uhd9iI9SRQw956++0VzpPtJpt/G/U4we9vTXjDtrG+UZN1j4Hd5/94wEm2Z0HpILpy5YpmLOrc52RwgcP0hNbNN39U9+dtk51jhAP4cNs0SsIHb8G2cNhj0Ln66qvrgXBGypsD/9pPVRUBP8KZFyiLBLPhz5w9qyxZDygWlxbrt3cjQhs4LTcZ5q6zd8l6OHL0qCKCBDroMi8dzKuLN40RqYhQyayJf4FkNjAJ7Y531baNLEeLPv3WtW1bNtHLNWiciDw5LpCAoziExfipdkgU5svB7qTfNEXWiQ8IISMH14H+mqaVr0C+KYmyZJE3vQPPAzrtCKaubWW6a6urIs/UCcoHjV7sJfAe7/6kc2V5hUPHkYK6n22XyXTMmF7Wn2EXSazTaa+eEgoWl3sVvxfahjddFCXzGBGqz8D5MOp9N71XDcnB9Dw2M+vCtG1aEgE44XnAl0ynlNQUXyhZSMQzN328DFLTNtDomWDX1GFXd9oHB3S/w2Z4YWFBDbrrukYlU7BCCVm3MxYmiYydddPZt7P6gXU/YbPihChoFMaPwJOZ8gLM9rIc5h0VV3yOjwVsaJkGGnehbV3M8HFv8DJStqPtZ9ns7wWZ/Nsim1c2FZkqpcjtLgMTpyfermk1w6Y7LF4H9NLBa6Abf9O1ZFEB7wjerTsnYdNfxPf8tt8ymMeQ1JNgfYDYQmMAz+72bn2jPUW3GcGiaQ860+qXExbU6UHIMUDL9rQut+GhYyLyhG4ZLV+WoinwhlGmgoFeYE94CdN2naKkhghlCQV94nkKL9ZfwSYzMkFkkScsvyGeDVN47TVgP09QY/zOByEea5x+DiFP5a2XdWUfNi/mNeHB9jZ+TCfxw20RAelSnyMC/AN2g99BDkklbaWkhLyeVD0xRoQscw+/PviKYBy64yZfAzyAiCEzyPQK/pW2VD+99tqr9fZ3vV22S2YYTAO4ByAN17vO+J4yAydsKDKRZwY+Q1Hos78Z1nlzlwWW6YZ/gIduJbgz4BsEPXhGTPxP/b6n6ezeiranoYhQZqmyh8TBxVj2rR6fEjga7JeZ1Ojc/9hfXaa8+CiZ5KklQAfwhHr8eUK79d42DTL1KuBoqE+IGR/Q2ccXiJcJfuHcmPAQAXXKgc6mxJ599ZsfPWjn/Ef05Gc/Qe//pw/U3OcXj8Y5IE/JAo25LgIuqVUf7fB5hBNYK/191ud8Qsf9i+iiZIhHNcSN9Txm01Pg1Xw4Ntu2q3LZh5yLR/hslWVfRin07x/7xfq0R3663sKh5+//zz/S/a9+gH7upa+qtoIgsbNbDxEiQm3XMSRqPnPcimvAl0VflgKtrDl0ibmm61qZlu041B9SwK+rEal6DZJ1YH0O4HGf+S4la46fYsfq+/QZ3vrx3W2O99l+fFt2tw8gCGhYD/anzJT9x7DmZZnFsBRy/xbxbp3Ynu2oU4MOM4t8OG2/7Hi2D3i89vFGhBKcEQEWUUKlKciQVV8RAb2Q4cUVQIzQ2QrzyTJzsovn55Yx/uYKJtdCN1Jta5vqf5ZByFv9i5iwrLssaq0XwYf7p8jtdseE/cg+5bt9zvPbMgvURei14HQMRIQsf6Cbgp1KJpxJEXBIaZF1LpeAK8gwl8cvAMTlOaHFl1yC5xn+7Zxpvnpi3XI41s0D3TKukgl+qcfPB+SZEVuGm/eH1tlkvf2mD1SZLZeM2J2UymskY//lnGhcLiWL7DOW0bA9+F0YypjeN+4z0OIx6IwKzz1lJsStxbzOkGOgPyJUSsq+EEEkIlPJrPnN36pZWlyqfuH1itc+ppnuR28BnwP0B/AMjPNdsjDgcRtF+1dP3fOH/W6T9ZwPbdwV4CIUqg9N0VPBP+y/Wxzcub/6t1HyYLoJj1Trx/pwm+8ea5tARhHzAe5zNWLOj+EiQllSliMi5jHOnN4jh3wZAXcfuP/M639DT3zJy3Vo4WMc7G3pqz4XvdJnfrmh2nltTH60/ozDxbq1vRPZmqaVuRnwBVeGfToRKfMhhSJCvjwWq6kjbgb4mJEDjHeGXmod3+/39ZwZ2K0o+Nc0xI/xa+5zNT4Yb7QD9B794EHsA/GBHj335LAJ9xnPg9lUjXPGBjgFvoiofcYjLtvAuo0InmQIHVw9dGesaSLxIe49dF0MyaPuvHOmd717pj/+45le+d8mesITp/q6rx/09V8nfe3jQk9+4oL+6HcWdGyU+oGv6XXVEel+x3b033/z9+qcYdkjUo5lUKNzVZ7FZe27mJ7zmv3GfLru9qp/8oDHhfiHfBEhUSK4C1x09qwDqMotA/pNw1EOCFnGATjruZZS1KNX62dGHDkneZ4xjHNXfcZmxuk51XOudWh4z/cz+oyzGA/1wTrEtjPK1M8M7KFnPBGhiJBtZNqlNJKi6sFtSV/EHEZcPXxFRLWvgDuAjwhwzOFMz/P9AKzXYjMbCoX1yD7mpZrp2qcnbNz9jeMPfPhmvf3G9+nP/+7t+h+/97/0ste+QT/wgpfr6574w/I30b/xKc/QNz31mbS9WL/022/Q+z74Jh1b+Yg+6yG36cs/81Y96Wvu5AXVBf3VK/b0Zy/b1Z++bE//66UTve4ZEz378TN96WcNWhrBX2bl0XqJREYMAMfqsY/LlHgQl9siQo95aOoPX7yjF3zLWa00N+tJL5of8L7xb/6BMXPftpy1oOMsRYX8Urh7frNPRUAHXQtdQQ4/s35Vx6teKEapHphCnHl+FGNa4lpRARhmGMn+ZtzG23adDJ+lyHZLxkRYvlQgp0dGhDwmIiQ+c3vO+yNokGjev0fKV8ScX+MTveKyP03xnR4Z7W/OGa4P8LzHy8yz95yTX4Lc+KEP6x/edaP+6h/eXv80z+v/5//Wz//qb+snfuEN+tGffrWe9MKX6zue/nx9/RN/RI/7/qfVQ3K/wPCf7fnmpz5L3/CkH9Z/5v7NP/Qs+p6p73vuC/WCn/tZvfrXf1m//+e/o7e9+428PPk7xfQmPfDoLXrMg27Xv3no7fr8R96iL3nMx/R1n3eLvuvLbtXTv/F2veK77tRvPOus/uCFd+t/veSi/uTHNvXGl+/pT398lxcu2/Py0rH+4EVjXsLs6LU/NNHLv2eiH/7PEz3u82fa2x7rQHeRoYKe/exyoF/rAhXIc7xtIK4xPu14dJmwZhyPx3VsRCizUGyjULUddooIRVjnqvek7jXBLusT+4R1bDwRUfEAVPOW8boI77jXrsB43AQepDnej99dk7LMebAPFereYznYI2PuR7QVfNjy2OZjZNjijMYv7I3X65aBuJ5jE9dAgYvaJkWEJBe3DYoI+E7xRJn/TOSuPHMXoPYv568p8ecclfBimAg6UbBzn+PTCAae3ex6IVdZR+53+0FxX41OVygBEY9Z4GAzqe9xGO19tuA56XBpu1ZNpi5duljPaMaT+b62RNHuzq6m5E3bmTNMOTYdp0eOHZHH+fxnxKH15tYVLSwuqhu1ggx7pok68E7J4cJO7osIZZb6jffIYE3fqW07lSY1Yt/hdVeL/u0/A/x5k5nwNRp1qv2s/51vxuwz3G68PXBT4rNh3NbmFc5g2rqm8l5hdXVFqysrWuZQvmNNtby0rJXlFW1srKtkUQffU3z0nnN3w++YvD7VHi89vB5bWVmSz65WOfuZAGO6bdMoEe7E8WM6evSIVln3Hzq0Juf5y5uXZR78rfwsqaZtKh2fR/jvfQ/kD59ZnL/nHtYIHLoPktBHT/4t3K/U84yCWYK9sNQzX0zwZeO2fxinddAih/cd/vb8Ji/CPSf34LYv+2WCuHxe9cAHXqd1zuOWVpfVjFpZtw+9/qF64LX31wZ6efj1D9Z1D7hW97vmhI4fPaxjh9e5b2gNHa9giyOs9Zea0Nqo0QrGPxQAABAASURBVP2OH9GjHvoQ/atPfbQe/ehH6/jJa7R27KSahWWBXFPOsxZYy164cLHy7ZcgZ86e0R2nTmkHf3O87ZIr9/CrBt2sc7Dtcyf7gGU7f+G8vO62jKurq/hNJ+tGXBEh29j7p2X4bpH/MueWE9aFJ3kxsriwUNfX3kNvcEYaCs4ftnTu7nvUZsuT8IkGe6cMewFaM/xljJ3tY4v4bERoyjw94ixsD1tfuHgR3+50aH0NH1ngvo6vjuqLA9NfW0dXvMS4++5znOGNq4xXX3uN/LLBcnsd0uGzsH+ffvI+pf5JJk4u1BQn2OZQzofkM5JC07SKzOowM5LW+qF1Dm5mOnnyhKrRCSi/fbKjOnEexYEWeNNznsN5j1vkENB/v90H2B2JaQHnKpkYeKceoOzs7MgOcOzYMTnouqbBsUKXL11UwbGdWFvaZiQ9B2bXdTq8sUEi2FCCx4f0/nUPJ5OGhNU1JD8lSWevJq2GsXbAGbyXtlFGKEvBOWfSbFBbWjn5XiZZTHluwL+yuspxIN04sCflkqGSWTfAo1GnwviLFy9wT3nS7LoRSX1bLboyLsuzTFJ0vWtbHWIDLcJmlwBxovGzD6QiQiULPaHIJKg6TfYm0Ok1g9+kbSDROxm7f2FpgfZeU3QeEYpINcg8ABMRsj0Maz0OJLspk+2Ut4QWxkm6pz5qO5ERa4JtqZvXy1cuawfeBhzAththo7agK+g7YUYEYwZ4DZkP4y2ZCug7aUygs0bStq5n2GlxPwF4cnfx27WIkOUBkSKi2nq2L2MEz8jQYqsZOh9IvmMW9uZtQvIwX+JKZPXk6cNcvzQwXePcBdZJr8U2235hgb2mTP6WSaGqo65r631gcqNbiIoepyrYcgEfBT11bEz//5+7/47XJavq/PHPWruqnhNv7O7buZtuoo2AadRxnBlzGMdxDJhFREBEQVKTGwSaIBkxYEBRQVQMoCMgGAcVRQFRcgOd8833nnOeUFW/92c/5zR+v7+//fF6/eo++1bV3muvvNbeteq5z+2Z6zZl0zRD1wMLimEmwFnXSmlr+6xsT+u6bRs5oUZAzIsQyBYkxIhQN2kVETRLPnLfyfoZq4xzTVgw266R+euZ401DWBfg7PCdEdoFuQfGzHRDf2aB16IJvpqGbVr52M8i0KBD90+IwTmx7M2fYy4iNWlb/HWqBfJZ14Yd0fcCO3QNfgES9zvxg1aTSQfs0h/t59bHFF0LBa6xUGdJ3r72arsW/idcL+Qc0EDHb00NO1rR7HIW+IVxCLkdU84zdOPzkzpnhq4N67kz/Gm0HeDLPLhvQA+jrJlRlsfN9E1vhzf45s3+NIA/4M/2GKDd4/wjZ8tTIuvmxS9m7OeW3fmlod+8zVlQUYGOnHc+IoYvlfh5vRjr36DxxbIN6hWMl7boqgc+QLN+qn7sK2Aw3fwlthI3C2QxP27pOWVpw5JYkFiVmCDJ8jg3jKYE3yVTEaGkdW0jL7g+J+BTcucA3odc9RB9yUO+TL/3b/AFXIv+xfgc3wWNbOeI0Ihu9vRjmIS3jFThXPVcGmw+UWbWOc5fBX8a4M99IzhtiwLv4jBe9xf8kyE5b1g+b/AFPUA4hRbY3nBd18r+9Y33HrU6vVnPfdmz9bZ3vK3KbJxZijx/Bt87FFJn+K9tOiMHDPBueg2yGda43WzbFTYZJZd6DM5t0yLrCO2U5eRCwR/7iP9pIWqVuDc+42qgazym6XNE6HGPfLyufeq1euHTXqwXPv1FMk7jGNBFRFSdiWOG3zofCqQRhpCMcwJPwbh12GA395me+7159uaLYVn/Dfo7y8bTcWn7D7uyWmegrBvpk2ygSqYMOyHuBf+maftmKZXmKGlG7DgXztGZdWfd7xAf/jZDRCrA4fECzRbb9thmqK2vOJb6kioP6Nr3vrY/ZikKcCTOZ1oLclKP/w3oZMkr+CNUskhmjL9DIX88f0Au81zAsxwfPSTrf9JNZNlSqn0eb4Hr4GF9bU2O165pleAfoGlfBrNGaFtWX5dMTdBNxxw3cRh3ZMi8Gm7OGmgbVxzkGNsnwdkxz7Kuk9ccY+4zP23TVnkAAZtk3peySu5zw/RcJy12x4k1qd438DKZdFWfc2xjX17OD4V8jBIIrBsXr2+47XZ5fK+ZP/uN6bZtg3wTOUaqeutUYon1ds0PZMiws+uPEcYe6p3fsZMfwIzHvZUqNH1dMqv+Tc+29LmQB3y2ziNCpu25bgM6sw4j6c/C3KaOt00DrV62xwhMBDrgbJzW/Q7x7Fy7xcOL1/AKJ+Hbc43wIuDdTJducC5ltf68Lm6d3VaBnv0oEl0rZJ2ZJ8eQcQzg8ZqzTV4Mxj3PMd9ig9G84H++Nn7TaZqiiMA3es3JNZUn4LYpUJjvCI8tZHqoWv/wwX+Tf6LgbX/x53r2992plz56B59NZUkV5DcvpRQl/JlGbSHkWzbDFGiO8EnPPXDWp+nbN0boR6Sizhtlft2MW/SVLBWtea99OMIIvp4YHpm7IDbc6hqL3b3/c04ZgbEMJVPmj1t9/RePuvOOhL9Rpmd92lYjOE1k6hyCzqRQYG/P4VIR3NOMRxyWy9eJDkrC+26zrDfcMOoP/3Cql7xkrquv7vWIH53rO74j9PCHFz35iUUvfXGj//uuVkfQ2xP/56gXP3zU65806I+fv6PfftZUL/uxmb7+S1Rt/UtPkj510436q398PzZbQHmse3wu+Iy1+W8u6scye/9jH3BcDOQK8+lB+4qCKzdO/kRwU4X0naDRKyJlOayXBfumUNTBPTqmMaIjnz1QsijBY58c6LcP2ram637DmSfHgvPBwjaiRYQKOrBN266T4U1jwl58lfzn/oio/f/+OiKqbjgpIpYxiB9ERMVHJ+vrIB/2C/vYjD2cdWLajpWt7W1539zjO4YzX3cdPa73fejf9OY/fode8rpf07Nf9Yt6wgtfoUc+6wUU0p+qH3zKs/WY5zxfz3j5q/XiX/pl/f7b/0C33fYePeRen9TTv/cuvfARR/WaH79bb3rmCYqkZ/VHL5jq15660At/tNfjv2PQ933toK98kHR4vylK9iHrzvm6FHSOLspu29PviP36ea9d90TPRS352bnbcho+IirCzNSD75N6+Y/t6HU/dZfud/5n9JJf+VW5MPzqX/9t9di5JzfO8XHrgSCouvU867eQA7u2k+Os7VrQR20erwSgU4hl35tuZqnjTduqwHdC/x4+ua73zPEZTLsoUkziE5z5BPeyPUezo4ioTRwDNh1pjmX71YJ47+F/wdm2PHbipD7+6ev1nvd9AFu8W6/77bfoRb+4tNuTX/wqPf4FL9Ojrnmhvu8Jz9S3PvoJ+l8/9lP6fgrjD3/as8lpL9TTXvpKPec1P6dX/Nqv6zf/6Hf0Z3/zx/rQR96t43e/R5vN+/XgSz+q7/yKG/TU776D3He7nvMDt+kFP3wH+r1LP/+4Y/rVJx3TG59+XH/43OP6Py86pbc+/7T+8HnbevOzd/SGp830K08e9JrHhV7wCOnJD+31uG8f9Kj/0et7v3pRX1T+1wcP+oL7SJcckVZ5uVJKKtFbWCUoMjKUhb5SFOJAN5mFEdyBQHHfFReOmlJcTeYlY/aNLEW+TvpsVyt2Tq6fY3f7uc+OCTACl7stiP2Fu+Q59gHHxojPJHQjosL53vgKNBbEjmNdHBGxy9eonpzhud4nOo9XP8dvIlIRoUxg8WvjsR/atm3bVB/ydURUOMeFdo8lXK8Ej2UEgM8SLkuR93emaXBY1tTPNSFgsuaK5Rh0PSjdw+uIf3Er68U6maEnrx8dPt3Ak5vHLa/zm6+9P/EZj634reeIJe5QVDlG8uDA85t8hNTjswlMRCiSFgxE1LpHMCei/s0V/fw9WZugnlHbrMvJmOsYx6kv7VCzOEPtwvUL41wjV5rXyaSt9Y0pxdGe/Z4FXAwLOYZcFHbNyM25b4S3CXt1a2HZt6WIYB89g/fE/q2nV57F0RNz3mNHADPb0Wn/dAcQpWSdQ7cmk04RwbNtywyh/2mVbYbPuWOAFz+zWM8DerE9Nzc2mSPqSGcr7/7lBj8TnDlzZmkPZK0vHCLBP+E51vAhF6bXKTB73+s9rb/9vEqdYn1jVYb3N6E3Nza0jm5ckKb+rETmrTOn1fOctbra6czJk9rZ2VJpE3lT+w/u1waF4bnH11bVZNEGa9BBisGngT129KhO0CZtW3medC22OVNfCmwA733sKnvS9bV1dQ0w+NnG6prOnDpFzWUuf4vb+9UJeh8Ys58X+y0x5PPqyiow59d6ReCTA3VIf3v7nMOH5J99eciDH6Qv/sIv1Ff99/+mL+H8BQ96oP7zl32pvoBi+v0pqn/Jl3yRvuLLv1wP/vwH6QEPuJ+uvPIKHYJ3f6s/pBofM+Ly5Omz+vh1n9InPvEJ3XDjDfrkpz6p49izwHPhBcr+ffv0RV/0RcoSapsGnWxqFd3aB/1ix8Xpkdht0INlKfhA27WqazbF/hXa+r5VZUonTpzQjTfchE3WdNFFF+uqqx6ookTvO+BcrfWTm2+4WZuTDV16/iXYaNTet+NXsd1HPvIR1tfbtYJuVnmZ8IVf+AX1Zck5hw7zEuFB2Gddvj6w/4AW6PEsdbBV9Nsiy5znjvX1DW1uUtfE37a3zigbaf/+/cjk/n3YMSruHt84dvQYWvrcfvJzS/4/lnpEaA3n4CQ7WckiO5UTQYcznSJQnODWeBi94fobavI4cuSIjmIYB4t/Qsb/cehpksOhw+do//59dQO3zYO+H/T2HzhQBThKktwiaV5xxZUybneePXtGp0maJ3B044pMHaSgbqdtJ111hFXo+tvwAwxef/31Mtxll18m/8yMNyAHDhzQjE2kHc2JwnhPwrN5L5EkloXOoaDvxdhzNwmkw4cPywmXXEmhsFcQ8Fss1js7s/rGx/0KKWgrBJk4tvytfeC8eDrRudDSNG2VxU7tt3X+jx3M09rqOsllIcu3YJPYEog7O9tq0afn+H6bh1BvlrzQRQRjTZXNRBckdinUMO8sOhNHT1/JVARMKSrsBkHkzWNis5HktUzqwWJReBhZ1UgAuX8kMTBck/UUu/hNZcmUj67r6qJg27QEaUNyScbWSJ7mcUbi9Rtyw1X8VEoNs05CPcFGzw+5m5v7eCt3purO8m9sruMnvQqbgoEgt7yWXTBRjB892gfM2wBvkfggSaH1GLRN37CD+Ufujc0NzdkA+FuP3aTbLfJ2Mg8lC7ro1dLvhT/RT0nLNjJnphkJZ0GCDeBKpkxrQVLyg7/9M9DlOrR7+sy7F4EGO01IbubPelFElW3kHFYazThtd8M6UVknCzYTxuP+ygv0jCMiqp+4bwKfHvfLCLhBzEFzdGy+68ZqVPWdtjTqeRjzpmbSTuSie6A/872A15LJG8vTOkEyH9Fh23Wa4lMdvFuPwXg3aTTpJjJvXiwW8DfwNtc6adlE+d5YUEArAAAQAElEQVTFb+vbfm6abUeBCDpCUPPewW8LTuvfG4CzZ84qImSfOEuh0DDF9kTPqAVabeWbtbImdOO2j4507BCnLsbPkHeCr61tbChLUTLRtFdWV6vvziuuQDejJtC375mG48U+6DaAL5DRZ8thO1kPAzKWTFmfJbPq0gWfORseN8syw5cgqcobutxhgdoiFzXoxHwuG4YAaEQXxusmdGJdjjA8BZ/v5/1cf/13f60W3y1pugwyx3CoqcoAGj7Iw9/26YFx6zUixIeFd6oFfHCnkqkRv8+QbMuuaQTGij8Bjgzgd9Bzo2fxAHXBBZfprz695LVkUUZqDT22yOIGSVlOKfCPqRzTfsiOTEWkfCQ4Kww0syz7zL+x9sSffXoJxxgwpRR465SZldeIgP+FnANrH/IZd4vfMCRxb1n+271Cl0yO65ff+Iv61PWfkvEaPwD1eo7tdvARv/CdYqMZfmCbL9g4+0UQpKHbagXf8VxxtF0rx43txK0SgoXYGdDngI9Yjiwp3+/BWC5FqmSBtWX8BZO9ubzysnvrPlfcW5nuGeWNvXNcKYW+rBs2F00UwSeYxYeT9e54NVyV293AILqcK9y2KTgWcuIE/tu2U0DD+Jc+MWgkjpmGLhbkhLnMu/GVTJl3w0GUzVFXdVDpxHLM68QEu/tFo228Q/HVc7MU8uNY8c3w2S183WtXloL8oQR3wseokHkyzQbfWZB73DxnwaZ3m8KMc09dGyVw9vDJ2hlRbWI8q2zMV+EBVIxT6GEsAuUAX2kgn+8MC0mVAk37d0kVOpZjUe054Atunl4yyQMT+GurHtxnPjtylXXga+fyFTanCayvSxa1TasJfYZr8MUBY2Qkei2q8QfNLCnbTRylFFgPrizfAC1V2SqsRyBsv9thDZ3hp5kp42ygExHyvThsK/u1C5/GPRLP9tEGWQv29xisaEAfl19yL508dUZ+EejmvcU+9ij72RCvsgat8bCyTp4c8GdQCzYUEfDcs784q+PHj9e9jPmISJmHgTXXOdTN8+yv/hLEaf8rQvBYQq8V3svYtjusGxHYEX2OUtV1yaKIUCGWrMdSkthK+lI+ljIufcA47CtzYtZj1VfAOSfPm7bHvLYm+i7o2DbLLBWX6VkXPtdYRkcT+GjQaSmpBn2ZvtfBhrEFa/kMOl5Lp/jzWfK2c4ONNcMmEaGS2BQ5Z4zPaQWaSV9EQHPZDD8nv1hv29hzu/I7x71H5pcaLz/1gpfrxb/8el1w8PpaOHzIfQQ/DeNZ9VzK8hzIBWJlKSrwWzhDSglN7R57MrrPNG2jYJ7vpcAXelga5b6S4KE1panrV0So61oZlksJeMs/SjUfjfiR5ySDtgvd5LuhxpHvI4K5RaWkvuh+Yn+e7Lvt38YQwAb3c504MVPfc4+/eh7KEKQUgc4yFbRxDHLiiO9Jn/lM0Zve2OuJTxj1g98ftNR3/u9Gj3n0RD/3qhX9zZ+v6I5Pt7rqnEavfOSod75QevdLR/3FKwb91jN29JSHzvRlV0n3vXjQOfuGij9Lke1s+gN8IDaFual+4U2/J+vNNosIZCnoSxxR4zwC/miF+aGQgBGH8dQ+7iOizjNe7R5ASvwV4b+kzADvoJJFEYFuevpSpeIFlD7jHKXqI8blnGBfiwhZZxFZZchcnp1/bCOf3SJCbdupIScVfHoE2YJ865cWnuNr7ymN2y0iFBFGLR+2gxTyYV4MYx7q/ow92TY53m2KX8+JlW3WguMnT+mOu47qPe//gF7/lrfpaS97rR721OfKP93hb6N/22OepB+6+ll66ktfpte9+Tf1l+/9c33y0/+gWHxQX/mAT+jlj76dYuoJveMlZ/RnL93ChjO99dqZXvdE6ae+o+g/P7DR51026PLzQwc2Q4keAx4tTwRXbtxbD0ueEZqPc6H5zyiyDr3eYwA+ozISmTmDq2RhtuphPxhY2z3PHQXbjPiK9eYWwJ93MHT198z0p9ee1Fd+3vX150e+47FP0dNf/lqd4ZmqQ/cLrzHMiwjQBPRomTLPCT8Ry/uAsnl2iwh4Uj0ignMwqrrGmx838+Dma9ulrgHM8r0dZCBeLafXbLdTFMCOksc/c9PN+r//+M+86HinXvH636QQ/ho97Orn6Lt+8qnyT+981+Oequ/8iadQMH+i/tdjnkj/k/Vj1zyPFx8v12t+41f1O//nD/Q3//AX+uCH/1a33vo+xeyDus95H9F3fMWn9aIfwX4vtP1O6d0v29JfvnKmd2HHt1Mgf+eLz+idP9PrrS8Y9aZnhV77+NAzv3+uR3zTVN/8n6b6wvvM5dz3wHuNesClo+51wagLDvc6/1Bo34bITY69QG9uRY5ft4ioMeL1oNp2Nz/XMWxUCvPQt3P8iH6S69DyiAgN2MZ2td5HdxMoEUsIwxrPBYdTg59pKCzPwD8A43nGXfALw9gGnh4R5NP5Ei9w7lviKfibFBHwOyMH9rJ9xBFBH7FpPoyPLmVJuJXMSSCHOMxjvQfeA/Wea89pifGIcDd0hkrf+wGPlSxiSMlZFaslpcGfcdh37EsVPtEXwCO+37MOQhZ8Yv6SR/NcSqn6X/Q9MswqrSyJf87Z+29xXiikqgfnUjf/n0G2j5vvrT9AajwE0BGhBbGyYB+YuzzYZtZtSfMkAYIMUWmXLPW6ZKoeiFPncV9xI5sUS/zWX+izhxFxt7K+Av9T9iIrMn9bFJ29P1pbWaVIuSbrw1+Q8B4gI6vNgkKp95/ea2yRB0+dOi0XiD3fvK5MVtg7T4BdqGTKzxEF+t5brK1Bjz2AfeVuCsreU3if4r3y+vqaDlDXOkkN6/Zbb1UppRbGTcPwsKvjx45TAzmrM8Ty6dOnNPBceJaakedTMjEIa+bZOs80Rz9X4Vd9Pfeybl2j6tpGE/Y/A/azz508flJbPHOfotbiZtquBUzhdcHeJsG8MunQptB90f6NddYW9ijo1PWCFXCt8byxwr7kyLmH5d+3976v61qKsBtyEX5Qjy1GvI89CDx1yMf0ykfQu40ue9aQnbNbuvO223UC/ZxFt2dYU86wp/Tvwfvb4OY/sV8bRW3TooMFrZfw1xb6LbJJQ61NlZJya9vCOapdvO+96847dAt5cAOdH73rrloPfMAD7q991Gj8/zpalvP8synsiTtw3ota4JVXXKHLLrtE7p+TA86lDnnJxRfq0MH97N+LNrDtibvv0Ef/9V9oH9QtN9+gz9xwvW6+7VbdevvtOstz2Q7zemS94Zab9Lfv/VtdfvnlOnDoYOXfz5/brBmnkdnPqK6X7tu3qQMHD8DfAR0+fEiueU3Q81Bl7eQvER8+5xz5mcw2/uSnPq2//pu/Uc+4i/Xeb9pPWtYh50efv/RLv0wXXXSRbrzxRm2h6wOHDunLv/zL9V//63/FVpvyvwoQlg581/9HpHk6/8j5PD+c1KWXXEJcrNaaWIP9UkkuWz5DkgTI0Z0m+H83aXX+BUd04UUX6Ou/4Rv1VV/1tUjNfhC/1ef4yM8x/f9Q8k5AftCaU8zYIZkNNQmO1Wln07n8wOdvLp8l2PzA5+tbbrmlBsv+ffv06U9/BkMFPAaL+83y/6i8IEkUjO1i4q0kJj9wrhI4519wvj553XVqcK4kSHo2HC0bTifHbBqC5TKc5pScKF20OYNzHz9xnA3inWqZs8JbHUHNv490991H4WFNdv4BPA34BhafnsXZtGckoSltg4DcIpAG9+OgZ3khcOttt0kkhMKc/fv2qyYw6G8SPA4qj43oIYC3w3uhW6fg74QdJPUFi07TtHJSAaz+0xone8trOk62PTCrPOQXkn9PMl1w74XQBfeShYBYk48dEtjGxroiQ8FDTHJ2yhNe5+RrGI9ZJ2cJvqZtiJuBwJnIuNquU5SofassQubfi/Bp5LQOiu1AcGekfD1y7ZbJfYS8ELjf/6NxUxJZ5krGFrYhvCQwGxTd27aQtFot2NBMoNl27TKQSyMvaG3XyTrqsKcbayvjCxX0isnko8DLZNKx0PXyC4+Ge6HArm1ZVHc0wwdX19aVpQAe8gK4gg4th/mIDPl6xsPDiM17eBwoKqxSjBjZbKV5tS5RXsRyvn3LdKf4tmm1TauuadTQqi2h6W8aGaaUFNPge1590DpfRXbPCzhqmWP/Ejcec+Ia7VfM88Jo3W/zkDPFpvbXEdk8t56Z30Db/hEgiAiVSBWuq5wkwZbxFhpeHEdkM37raMpLGs+1Lw/Iu4ZOTKstrTbWN2Ue/ZAVWbRKnNkPPG9tdanLDps4mZdMTVZXlBks7D3nrMm5w3YNfpXEgzgCnqzbk7wAm2FvXzfwRTdx2Gjoh2ob47VfuQBnGS2b47GAZ4G/WxcLYrJDrgF7GYdpecOzmA+abU+tHjn2e3TFB7wtNDp8NTm31VfMu/OP+RCH8RR8pKD3ZV8QD12NAfPjNhBz5neFRdY0hb5nbCKcEzwvMvH1hSzz5oF98j/vO0OOk5A+UmZsrLFCNMJYyXRXnbPANom+nFf88zHv++D7Kq8JDBO1QPYd+xt4HAeCttB5MO78av53eAjeYbNkXx7woZAq/44Vx1fHC5KIkOcwxGdEJ0UjelwgBx2ynR/5/Y/SHbMN3XbCuhy1TrGzoBuPu5nWjIKXdWjZZxSX7MNLvanijAjOyAdu2yzgte1a2I4ab94U2KfNp3UrDqbwt2T+7Ov21RE5zrK5bNGN4zZCy2P3XErq+hODzj18REfOPU+otcaa+WqR17x6gmPLMs7I33v3QjH2txZfWsKNlT+Pj/yVWUSHStMgS1Gia/Pjlw6bG5vLMfRSaM6PA7btuq76jWPJcz0nkF0chjMPxlEZRQYXDa0DhpW7wkVEvW5KgqutG8bMkOScvLSZde2HwB6fdJ5wfFgG00AsfHyoJEYUEhEqWaptO9tA4j4Rf1Qm8UrsJ+OGdWuItaA/S+FBagd0UXElfW3XyeOmlfBk3vfWlK5tVUpT8ZovrwOn2TRbN47nGT4z4g8FvBV/FmVJ/H+OzRZwJe7Reb3iGvzOY543MC8ilLSOzafpB/oQ3Jlnn307IK8MA5+22x5PpRS51XmMiyMiZNjIrOcW/ieeZ1j6IkJIjuzW5VjXkwF/NL3auE7gsuDnggPTZkYE91wP+IPtNHIGlZYtAJQGclhmKDNrjCaDjKhwHsG7hc+fQncnTp7Q8ePHdJI9y/bWGTXA28csxwgNw7ot0O1AHu/JEw++6sHawc8tu2UyjQqLr1Q60LAcHfFhP/eYOLwXcU6ckp8jAn6RHl6MF1LwGti+IRcN7BN2mKGqU9O0XzOlwnggM5TuYKJj4R4eIGjaIzoZsKnP9p+IUMmsOY9LdD3VlHw2JedNWfu0e4COK5AoZL+akXswEH1LXsis9ToiwFcUkYoMRSSx5Hw+KrgekGtcIlMybh6czxxLS3yjfLTEvn3C68uyX4oI5qTsT14TCj7va58jsuY366MwV8Ba/re9bC7V+QAAEABJREFU+6/ln0m4/a5P6mcedbJ+I7eUUCnwB0xylo8l2UoqIpge6lkbRvQV4LZP2R4GNd8jMriJOIgw/C4+ZDI83RrRs/PeAt+w3BGGczNsKkuRc7NhjVfgbNqGfo9HtXlHXNjnIgJSI3uZAbBREYEMocUi9MJrOz3hpyZ62A+t6Ad/cEU/9AOdfuD7Oj3qkQWdJDADe/lR//KB0Nv/NPQLPyc95Umh7/++Rt/73UXf/dCix/1Ep7e+eVVxqtVXXJl66JeFXvaIUf/n2qn++Not/dHzd/SrV8/0k9/e617nw4vcpIjAdzoV5y6uB2QY0dmIna2niCXcSL918PBvCl4O3K1Xvf5N9aWS97Yei1jCeb0Qh/FlFhX0ARFUNEqAeL2LTEVwIyl3ryOi2gtARf0j2U99vYfTewYXn5gm+0jEEo/t7P6CPazrCXnOeEtJdJzKei6KSKbG7rqQiggZPrA5RpF90v5nXHPygGPEvl1jm/sd4mmL5yAXZH32S2jvO2qj/ygFnuuuv0Hv/7eP6m/e9wH97tvfrVe94U162stfq+970jP10J96mr6H9oNPeZZ++OnP1rU//3P68797mxbbH9AXXnmjvuZBN+iHvuYmvfBHbpN/F/3tL96i6Dqn6Dqj6DrXSx896GHfKF1+PrpEkrTuOPeLBWvUirpJp6WsidzNUr5SVLJUOausyMwUFfrtq7apnwn3+qTA56aKCPmwLnxOdJTuo2VJq2sJg184Tt0YUknGmJCcTSOzQLsouWeCfuSbFvoT/PER33AbBZZ/0vc84el6zDUv1D/960drPrcvDeRj26En70Yk2JbrbURIfEzLNh+Iz+muTWyrObn8FM9ad/I8+snP3KAPfPij+r/ve7/e9Z736g//7C/1+t97q17++jdSDH+tHvvcl+h7Hv90fdtjnqBvf+yTKZRfzfmJ+g6uH/r4q/Xwp1+j57zm1fr13/8N/d0/vV3H7v5HXbj/On35/W7RVz3oFv2vL71FP/L1t+qZ33u7fvGn7kKmE7VY/hevWOjPXzFit0F//MJeb3nOVL/8xG295FEz/eS3TfUtX9br/peFrI9Sihqa9WqZB+JuQJ/2p7nzs+Rw4C9nZxpjtnVEKNIN3dBnXdkjIkJJE4fHS0mra9kHnHEO0ADTPfaLCKVtA4LMoJ8LZtkOnBQR8hERypLKTOJyIetfDEXwlyqL3DKXvLFgjaardkaEbCPTdl8ppdIYgAO6ymecHovYoy9xScv/Bx3PtQ8v4Zc+AeSSDny5PyKYF8pS8DvHQKqUlBTk0QV7piXv1kNEoP9GPpZrflPvK2/oK8EZzPP4so34aF8vSyR7jlTEEiIilOmW4CjKUjSAw/kOIPlwzlgQq27WyQ7PkqZVbY/PW+deR302fMRSHwM2G/D1iECWssSfRSUT1EFLWZERIcuRkfKR3GdGHfN9RAC7bFW23XsDmGadB8/1mnkMV1tNVjqK1mer7laoa6zznNu0E+3Mp9QbzvCybBvdohfmZClK1nU/Dxtf27Va4bndX9pc4+zm2oRz9Cp52jWBgfV1RH7vxYSs9vFSQgHTfr7e3Nwwi7UY7z7L6mfnQwcOqMBkKamRed7j9byAaHyPf83JDW0pGtHdpG01mXRqm6I5+6OGeR18Lqbsn5k73d5WMKdkasBGq6uTqudhWGiD5zjrdRU9BMTXeG4vyOpCuQvoBT77+pOrqS6LBvKQC+F33XGHengQsvnb634Z4IJ8INlAjBzcv1+HaFd93gN0KUXdTepjGysr1a4FmPXV1Tq+Cu/m1fLe+1730uc94AG64Mh5quMHDsh8GNfJ4yfkb7yfPnVKd91xJ8/0O3KN7cyJE7r15ltkPggobfNs3WWDPiaa8tyLKtDRAoqjWnTSoDP/K/N7XXa59lOHO3rXnUrkvvDCC+ozrTg8ZzJpsUmrw4cO6AqK7Jvrq9rYrXn4Z1BKU3TzrTfLL1js62cpIN94w6f1qY9/RDd8+hP6zKc+oRMnjmp7ulX3EgM01nk+3IDmCjpukPvkyZM6xcuSru0ocG+gm9CUve25FPiPHDmXGsuKBvQ7m+0g2kKJXVzD29y3rnX46ZqG9WyuFXS5f/8B+Uu8gvk777xbt9xyqzr07T2M89MRCuWjJL/cue5T19X/C/HgocNqqHW6JuHi/N/+3d/p+htukmue3ht+5MMf1m3UMBfY8+jdd2uKb93GSwPzkZnaT112DdreBx+9+5gW7EkTHWdJmY9bqMneQDH/ox/5qO7AXzp02jatPtcH3H2uWfiPoz/jTY4Uatmc2oh2TjvAXXfdrUOHD2l9bZUH6zmOfUh2tm0KiXZ+F4n8zXH8lLldddq26XSARBTg2wGvN6kNeM/xN8oJfjvX6bNn5CTe8TAQOGhgfDueizm3Y/TEIbdIQB7ff2A/m7lV+TiB809JJoWk4kJAKUVN00gZmtG/t7gU8NlpptBbJXAEPhdSO5LY4KTGnIO8KVrfWJdpOqgKfYDJi5LnjcBFoBOcr+1atYy3vuYcEVUfQvApG2HrygnX/HojsEIQTWg7OL8dvGfjlszJXLpRiVIffM9SNF8nQazA48BCM+OlRk/yNY+g1kDhuCeQzE/JVMmUcXQ8cJtfy2x9DgR8RGoEh39aZR9BduDgATlxmZ8FCdwB15CADOMHiNXVdUVEDUAHqRcib+j9ZnIkKEElz7N+13nBsEkiKlk0MBYRMo9eoCz7hISwggxdO5H9J0tqixcbPQsZoJWvAbmEUCOLj/VS4MVzA8N6vhcA448MoFR5S2BCqR38bUFhvWnbypN8MNG4jcN6slwLdDXyomIx70l+vRJ+DdokPsLFymRVBw4eVCmlLt6WbQ5eKeqfBQX3Fv/lhasy0Cc+MMevDLOGDqz3BcVhvwyx/013ZlU2620Lf7UtZuAztgTjlMUERXEVsnyWP6p0o2wLL1gN/pSZWsGmLdcdMg74S0dsrK2ta0TfM3xsfXND7tsBZwtMlqJAV23bqGmLRVDTtMiW+GqrVRbpBXZv0GFpm/pCao2+EW7s71N430Qm0/ZCYxr2ZdvVfNvO1nkLTs/rOM/ZhI+j8P0FUoxVh1mWEpmXLAn9QhGg2dV/aq8Ps9TNmHNDD18L5Ar4b/CZko3GBToprQL85qPn3nrt0YXg2bZvJ506Nkn+nfe9OFmAxwXvjjGmVnuIIyM0QYfme4FfnEVvjpeIqHxPkWVG2yuczrCbH2AdawM0nUsG8AwI7Gb/kpIeaejH2hiSx/7bf/svuu6GT8q8NKVUOa03cbRNo8xSbeKzC5EFGOtyhm8tiBFfAyrEBM6wnpO+5b5RSa7h2/OzpLpuaWfnNPP1NV/51XrI53+x/urmVWK+rbq3/ayDTOyDH2OwqpssBX4SWks9ON/11mGWqpeBOHXbsb7wO58X2Mt07Bu+3yK2a5+Wh8d8VTLVtC26GWpeNUyBnjiSMV//5fWh9QMX64XPfJEOHTxc1xPPD6SdQ0+cG3TW4G8jvESEPK9kqmSqwZ9jKQy6aYVQ2jvMt68tj897zTLWogXrgcdGDAdaZVgPAmcj0+ixRdNynUUtcjTw4XNEcN9pjo/szd3DbblsD9s9Iio/lrtHpzM2Zgs24DPkighZf5z2piLFCN5WiFzzpmFHesUxwc+Nm8t7cEZE/WeV7i/oNSIqdJZS8XTMGZCtzuEv8x8RXIUSP/A855C26+Q1Khnz6ITY8YOF7+03Z1ifaxGEgPLZfFdCWh7214E1Z0b8eI51JHCtsrHzSxbnj8ioOjWdiKixqN0jxB/6RLMNknNEVDmtN+P2GuWxiMROjDHXvmfalqPkZ/vvmQ+M4SOixsAKD2fWk8d9Fmh8tj0A5Rb9oS/LF8aXRVnAy3UEwACNxI6bYUoyRv8KenZbZY1fQWbAZJvP8C+fDWt8qE8RoQDAPMyJd+v3nkZclVL0xQ/5EkU2OnXmbPUxwPnYE9yEi3OGzxbfDCNjdI7uZ/ijjJ2+gZxlXAmPzjmrrMeFGIJ9NZzbtpP9QxyhrL7YM8d2BXW9N99uPT7rtXAg/qCObHMJOplLfc3wZ+fJs+xf/GJmp+5zFvfg8NySKc+Fc/jn0oQ4WZfWi+MowRfg3eOtIebm4Pb+csbeEXBN0HVkyjJFAE2zjOIwry1yiT5uq7914IgwnHvEUFS+zLNpGtcC3dlO9u0dYtT5weuAOG6+/Q4KcC/Sq97wm/q2L79Vf/C8hR54RTAyyv5oHAO+b32n6WQoaaXgG5nIOtT7kX1OTz6hg3vGgIUZlczKT0SokF+ylDoekaJLAS43y2Y9OsZM0/y7L5kfWv7piGOvJ1lK7bFfiWOBX1W4iBoHDTpJ42WsZy1sctT//E+MHW/0wHNDj/2mQc/7vl4v+eG5XvGjOzp9rKnF9u//3k6PfESnp13d6VUv7/SeP5/o8JB63Df3etHD5vqln9zR2ynq/Q5FvZc9ZqbH/u9B3/oVva64aEDOoha65q9kUdIa/Lft2pp7bFfHkGWYIEfXtLI+YFkjTtuQ591gWZbfPD8Cuv/3n9+v46dOV7ncb/iIEECAjhJ/c4M+6oUiGKNZdz052c3XbiWzrtXF+gNmGQdjnRMR8p/fe8ef67spUv/2n7wTEksfKCWrPBFRZTQfCa6maRQRKqVRodlfCrgT3btFhPYOz3EMbbFvnOKD9sMd8seUmHZse/9h2B4/uvWOu/T3H/hX/R4F9FdQsL3mNa/T1T/zs/qJ5/2MfvAp1+gHr362HvOca/Xkl7xcL3zdr+gNf/D7+uC//rn2NR/Q9/33G/TcH7xVL33UnfqVJx/THz7vpN72/DN60zNnesWPL/TE7xr08G8a9Y3/SbrvpYFcbqkFNohM7vFX8sCAcqwzlEA+WNS9wgJ9+oXAGQooZ8hdp06eknO/ZY4AT1nOD0XV06SbkIsalSxqu062/2TSyT5gW7dtB/pRPjIT2lHvI0JeX5NzZtR+67bDv9q20d7hnGecNdXAr/uLaQFn2yTX3/Alvd58Ta9XPPpOnTj2IT31Za/SI57xfL35T95e4zIzK37vrW689Xa99wMf0lvf9Zf6ld/9Q734l35Nz3zFz+tJL3qFnvjCV+pxz3+5fujqa/Rdj3uaHvr4p+qHnnqNfgw7POFFL9WzX/1aveAXfkmv+LU3gPv39d5/foeO3fkeXbT/Q/rmL75OT/7Om/TcH7hFL+Llxisefbte91N36refflR/8vwT+tMX7+hPXyL97nOlX3qy9KJHhZ74UOkx3yr94NeHvvnLQ196VdGlRxq1xEnJVEQo3bguBZthP3EM+I9V4Zyww55uQU4aGOs52wdD4XABEr3zmZEbe8bpQA9ZxxKcbs4vnuPreoYeH+yZigjgo14bzvScZw1bkeizh32pZNINQbpHeLTNMuGF+3//iYiKG2BlSUUiG343wuOAX46eyEODZVrw/BzgSGA4VV7qugHCiJDnL/0APFIR0qUAABAASURBVIGdCw1YhiRBh0lN06qUUv205i6uGfJHe0fUC3IBc5PJ8e9wmU/rpoBbdawC41s9bVB6Dk1GQitNA62W1mivTz4YqydweB9jv3YMNMBPiJ0WPn1tesFE81HH4TdiKVeL30cQQyAyTyNncZ9ZalyN6N3rwYgujauxLzHf123XAgoe4Iv7aCUL/tZU/bTwYXqZoQBvJrC08B1zfB8RcpwW+CnJOOdJ24KjlTzmPnAaNus55MP+an7b1Y5i5+n6LOF9VoG/EZtLwfPtKnWpNSU4OvLK3hylZP5N12MjexzbcX11CdvjO1PyrPPOJgVm54yNzU1s09eX0R267eDR5546guEKudx9bQltrq6yB+9U4D/A3TXYDf216Mc2Orh/Xy36TtpWK+CybgfqOD43wJiXCXuakfhz4f0AtZrVSaemJK3UnwXpmqKVtpPPhiuZVWcuRq9OVrRBXWA/ReF6D1wTUs/LB2HPkfV9BX1YB13TgmPZDFsyJeJljvw8pGmHvO1C/3x7R5vgPLhvvw7CzznUxlzwDpTaZGhG3mixT4PMOI78Ly430MOhAwfQdZFz5YK8sbayqjX2xEIfiY169iEdcgV8HdjcpyP+dndblIwvzAO8mkfXQaw70yvoyPWmCyg+z1kL/bJjzp7wYx/9qG6/4zb59+Jt0xHeIkJ3sF9zUd9fOnHuuujii3XRJZfoPOYH8t5ww/X6+Mc/ps985tO67ZYbgb9Vd951O2IMdR9iH9vixVN2jSbUOdfWN7RGTW6E/6PHjsp4b+FlwUleGnRNp4Tm8RPHqq02qMlccMEFipROnz2tHdbxEf+0DM6hx48f19w1Jex77PgxrVNvUYQW+I11c5CXHX4R1LQpf3nZdZY7KZrvR6+bjK0Cb1j/X5g33XyTPO4vPXvNPXT4nPrMePDgIWUWdHO7evBajyO6abB9liLnSNd/IkP+0mSP/7vmuQZu1zuOXHC+7nv/++nIkSOVfxzkc/pBlZ9T+v+hxBOH3Efgbm1tVefbxNkGjHbB+Rfo1ltugXbUgPXbqgc98EG84dmU36IwUIslCwLG8D0GtpOU0mpBkJUowO4D56o+9alP4Qi9TMPzNglow3hTuUXh5tSpk7r3FVfUhOJvt64QsO7z5s0BZMfNDOgdYpM3r29s9oEjxB+c1zwnZ251Fjns9E3bagO5pk5CjJnHEeKm59+0Ok7wZKTarquO3jSNnBALiW5C8dgJ2Qu4k6Ppn+YN155D+iHID2dezEqm1ihcL3hALSTl0zwIuLAzEnQduBOmIgLcoyJCPkL8yRB5j0S1ox4dTghI62MgMXVto2TcOjIN0/e8Bt62ts76Uqura1olufXousIS1B0yz3mgv/POO7UgqEYgN1hQvCGZTmfyZmtCIi4E4Yi9WmReI7E4eM9SYGm7VpGFWaPmwJu2beZ5/p2zwjy3M2fO6PSpM/I/r/G32U3TMNax9bizPVWWVNdONCBbXbSg67d+JZNE1agwPulWWCTmmsFzhGR7nDixTFDmL9CB7dHBl5OE9Wl5J+AqueSzm3TMC9lnLI/nWYdz9FGwx5xFoMefV1kczPcOC8sKC1YPX8ZnnToJRoTmJPdILBaS5WiaTgUc/idRO1s7MnwxXSsW/W1RbPCcEZvZlta/h8xrUl0upcg68blrO7k/an/DW98tuTjf0m9fms0Wso0mLMTm335XEyV6gh0t0JHxb/LSw47TdW39VwG4kuzTpYQKsHP8/cTJE/Bf5H/W5cXUNrReTH9CbHmR8E8x7VAkMe8zdDXQ5ouZIlKG6YiBgr+dZUG2jT3f9FvoOjbM3w4FeymUUapsA4toRMiwEUHfQLIfVUrRDour46aw2DYNG4C2VcTI3FThesBfpZD1mylZn5Z/QM8RIduLXnmDYjz+J1zmfcD/rT+I1s2SfbZAz7AF222ykWqgOdCxgIZ/T9043bIUCXnnxC6kKy/8JXHjcdtSHIEfOhYRT2PAXITEuSBHD33H/k233IS/e9PUVD/psOte3A4aFUwxnSUe7kWHBNsjbVByv4Lt27ZRooCEpvXYU9gBQqZhX4pItdBd4NcCRZbU1T9xtQ4eulB/e5MUjJvGSP4ZYdhyWB8NsZ5ZlJnytRSyP1h3Ptt2sFl5XxAbC+QSR8LHBL662pbylVJk+0eEIkIuBE0pjpn3tm3VM98wUki77YO39ToT5+rlz325LjxyoZJ5hjXcDFmsK7oUEfBX5MMwginDOL5H+0KmGnTkuZZjh42gv7VhnzRdy2G4LEUF/23gp3BtuUdwWR+jjFWVFn+zBrRVBs+LCBkHRpFp2H96NsbuW0oTKpmMNbWZx5KpBlqlZB3rrTvw7OFzrBqX2wo5Wz5gIpnnvASonKech0fsZn1Yn1PLxnq2SuG0xX5t26D3UvmzL2cWBThsG8fsGhvmtsNG+B4DpoIYSE1+KsTCNi8tzdsCeTyYJVXAYdqWLTNRzFjxe8wwI3Ptg74PRcW3wL72xZ68GiG5bYHbOrJN6NIK+bbAs/vMozhC/IGG6RgvKsAio3ri0jIbboDeWfKq1/EtClFb6MB6abGj/RAGVEqRcQvCnhMB3trM/qgpm/MRX8mSUF32QYh5WfVsmymkiMBujUqmCrAlS+1jaj0zrBXypV9Et10npqjqj3wxEFsjzTxFpDJThfnms2QqIxWBviC8hB01OpaZM2Lj0URoE/CudKv6109cB0P6d4epSfZXdwb4bCf7+w55OyIYGzSAz/rLXdqOy8K121DpDBo5G85rYo/tbTcpFLFsIzovpVRdGE/Bl6sdGbc8fpjqsbnj3Haf7ebyAbt5nnEJOSOi4nRfllJ14OuO9XrCepKFdQI84nB/lqz5xr4d9Pnj/oKvBvI6dt3Xdp0yEznQIU7TkP+8hs/IOSWTfdCKVslPtuuySU0p1VbGbZzGYxqWwf5kH0b96A9/wcd+6bd/X4997ot0y20f0VtfcFLf9d/m+NGOemQ0L2LyiK5VZRQn9I//e3zOvsH6NY+1oT8A+OAH8CfmMg0NjYoMRew2CR1F9UnbJoJrcI0wFsFc7o3fuN0Ar/ygBYkx04qIitdz3NznZpmzpBp4iQjAQ+7rsf+Pf9ug1zzOxbtBX/HAQQ+4PHTlxUUXnzfqzc/c0n+5ctCLH9ZTSB/0jhfP9M6fmdb/hPAp3zvTf3pAr3tfJB05lOALWb8NcQ4FNVlUMpXI6P7MRL8Da9dC9h/fi8N8llJq0cJfDhmQFyFUbHeBCX5bbByxvB7w3+/679KJU3frdW/+Q0UgM30DfuuxiFSBB+MdhSeCr2TKvlug42a/reOM4UjsFXoppD2eQMl91LbA5m962zv0G3/0Vl116Sm9hYL79bfcLtPyOgUFicl1LgR3URotbdBgP5HqeYv87ebYDfTivHb81CkdPXYCX7tTf/v+f9Fv/tGf6nmv/RX96DOerx9+6k/rYbTve+Kz9N2Pf5oe89xrKdr+gn7rrb+nv3//X+vT179Pmv6LHnzpJ/TYb71Jb37W7frja4/LP+nyzpecoUi7rd94xkLP+qFe/+PLpAfeK3Sfi1PnY6/VSZFjKkuReY+Iei6Zsv4th+iznhwnzqOO8Z71zPC2s+MqgSmZ6tFTTzxnRsXbdsQpYwOIjGPZBnQy0tiB0S8f6KwndhbgdTOcbVSyaGl3+FEYUgJfgd8RWxsuIujC/jAcEZUH69b51jyKfsON2GAg30aEPL/r2iqr6fnb+b/4hG29+2XbWm8+qV9405vqt8r98znf9Iif0Lc86vHY4Vl66s+8VC9//S/pjW/9Xf31e/9cH/743+uWW96nYfZBXXLw3/R1D/6knvTt1+s3rr5Vf/jcO/XHLzhWv2X+p9ee0jtefFrveNFpXm6c1a9fva2XPnqqx3/7jv73Vyz0kCt73feSXldcMOiSc0f5Z5NWV9APvNd9nSSkJDdkbaWkIuihJW05urxXPVBo+GKUT8X6Apd1YXCr3T5pm2IIRUSNyUJuqC1L1ZH1Zl2O6K6Aw2O2eZbCNONG74w1baMaW7mcV3kahS0GWg9+X/fV/wtzbZvIrDQgzXioJb6L5TLbtIqDcyjk62VL7kI+wldMTvDIZ5p1NfRzjfiS/aklB8Ao4EBnaCBHjLutZFFkVh6SscJ9KbkEZ0Yxn/RnQjOYv9uqGhlPxlrnp5D4iGFa1CaOiFCV02dga5yA03ilqHQyi3zYFsZbypKWuEnmcao4bK/Fru9a/95jWN/moSfm7MNVLmLCezPLuSCvG7fR+LzXCjwYX2ZW2UeI+DnE80zX98YneBSTB4AjlnwNu7qLCBnWfI+MG970zJN9ISIqbuvfkMzWhFzQ3dNano0cf0URQOAroJHxee9umQKasCYfEaGV1Qk5etD65qbm2HeHPV195uP5eeZnZZ5XqWFXvbZdB/1GwR8/4/f4aMFW3hN7H9ojRxG0MyhUr0nobc7ztHXToJcwUesVGiWLNtbXa2F0ILdt8/x7N/WUOS9yHBdd16gpqZL4DuML5gT4ep5hBH3LXBgfwLe2sorcBfgiM1oCCPqtp/3INWXP7PktuPxca75a7DUg25z6S0rkmgU4Wq2vralpisyv/bAB2Qpyn3v4sA5RJN9PnceF8sOHDrGutmrA07FnNqxt1mSR+RS6MS/G3TWNWuBm1ERICCJ4ZRmnFI0tu2GZJWGsLWo+jcRLgFY7rGld06hDxxdRrN1H0dn8Hdh/QOvIvAmvR845V5ddcqkOICeP+Wqhb1yWfY1nA9NfW11BpkbnIEPJBu0F+8GJukmnc847V7fffjvPZk0tMt951536yEc/po987KP68Ec+qn/4h3/UzYzfQCH89JktffRjH9c2Olvb2NDZ7W3dShF++cXdpA65wf6wRSci76TsuwU7ngOPl19xefXVCbqcsZ9cg/dzzjlMTW+1tnPOPVx/BsbP3yhCtu8hdLxGYX6LWlxBfyeOHdfRO++Cz3UdPGAdrEBvRfaBM2fPqqXedJaC/snTp6nZ7K8/ZV0y4aXI+9iu7eQvKflb9HP2f772C445PuWfn7nPfe7r73/q3ve9r7z3v5gXCocPnyPHX+Jrl1x8CbRXqYvur3Tf/4EP6BOf/IRMe4afOx78ayAt+3DXA51P9h/cX8PN9w+86vMrLn2Oj/wc0/+PJT9Kx3CU8849T940casj5x3RiRMndPDgAd1Fkrnllltx1k194P3vl9/uSCQZAP3tWBdqnGwdzDasnWWNRLVBgK0SUFOcdx3n3VzfkIvjm+vr8lu1Aziknap6EIHsn3NZsLjMSVxTHuRWCFjD7wPP+eefT5AUAnxbDQE+BWaOA81wRBdOXcTzdeK8IkkH57ZrkeGknMQPIIfvvcAY1g/wxrO3yBw/doyHnYVW6kP1WnU6F1iatuFha0qSW5ci6z/d6LpOpmOZnID8rX8H6YLFwG+mvKF3Minw6SBsukb/Xh/ZFHkBKyVGcn2rAAAQAElEQVS1Q0KbIasTi3mbTDoCbyIvZC5+WqcRIctTSlPPESEvUNsEued0BI+LEVfe+0rZFnN0MuGhs5RS5Zihf/M0oFvD9iT6KXQb+GjaVmskjAH9RwTXa+DuKfhOpVANxAY5tklc6+trVfficID7W9N3kOgsa0SosIiNLGim17QNheFF1ZP5mCDXlOKAN3rjbqIfWJzMh33EugoIOhkkuNquUYlUz0a8gX5yPUGmKbqyjXo2FZa1wH8C33XdPYUy8xYR2HJSk2LiC57rN5QzEnGU1AI+fa5yM+7fsPR1C98lUyO8Ncad4hhl/Zuu+0f4L1k0ojPbqWta+Oy1SQHcfDi5rvACwQ/OMwrRBTtsU6Tfong09CP4pB5f6ZBHyOyNgV9inCYJL1i4nXjFYR/1JqFrJ5qxyGcUFXxgh6JA23Qspit1gwkjxNVmlbVpmmozx0zbdlphIeuxt/l3jHfoyW1Bn2N3Bdv7X50MzBoCorBnG4zox34UEXCoisf4tngpNif2RmRPRlp8z9duFZJ+n0tmtb+LPqDmuq++1Q+Lumnoid3lJrmH/QX5YKf6XY9dR2Cs4xF2Jl2HruxHRY7vOfqZw3tWOUPKQO4JMH31/VXiV/BsWzp3NF0r57GejUvFiVyg5WPsI7SH3SZirtcC+gO2t+cHGzoAIREyTuE3EVyDwzC2VY8dE5scOXKe3vmX7wCMcUnLv3fP3Az4zABe226KD1pfbtZNyQR1Ikdb5TCJkglfIxvNXhFRG3/x4Vqq8G3XcZ8K/hzcf1A//N0P183bazo1TyXzzZvHSi5hME2VxX0ed6txB37rKyIlriNL3XgE913b1hxi2IjgupPjoODTPXaoMkjyeAus5fF19TFid4sNmX3yk0dHffzkAf34w39Sl150qYI5nhsRCmwYQQcf63TBvDmbjaW9xpp7N9k8+b5kVtkjlhMG9GpaE+weETVX7+EFHZ9QRKiQ68zfKi8nPe5m/1vgT+KICBVkMr/OqRGBL/T4JDZAzqZpwaPdY5RlBHO9t149N7PQX4ALzql/f1hXzkEdMZ/I4DFIyDi8IZ4QR77G6BrxE/PnPDJwvcIaavg6D7d1XA7I3RADge4sV4DT9p4RVz1jEYEp7N+ScQk4r8MeA0Vd62asEwAhY4/fLbBtWzeW5jMjZXoRQVzN67XxDPi+ZfEZ7OhooT0d9qwvxh3wYt7Mo/O1z+Io6LfBR3y2ziKi0vU6V/0wC7QWrIlee0IQ1R4uX5uu10pQ1Y9ftpn/2ugpzDe8+bZtp6xxhrE9R/iOCEUsG0qR56EWzuaa5g9wAzofkMUwCbyvbYsRvRp3N+nkNWvi+IOu7RcR+E+jyJAP8+EmbsN/uROChVyxe7k8oYiIICc2+sxNt8j5wTQa/K3Z9dmmbZQl5bVzRlzYzrC6O1+KCDCPu3bsqw6tqzm+sE38Od94nn17yvq5wzq8g24a8DO5PgwY3mu81yBv8ndYY05RDPTa5G8M2d6GGdBBIKPt1baNlr4S1Xe8bvi+o986stylFLk1+KrXgoRXX2cm6h3lvQMX8svcBXFfSioZiwgJqWy/UHC9/EQE+Wci4xDXBX16vSzQqTbO0PLas1Wv7fOgAm9BRyNtMEnuU7bRv37iU/rRZ12rP3jX2/XDX3u7fueaHZUYgRkhgW5HMadf3sObY4MB9Dxf9imkCD4hH4DLVxH+e4mn9nuAkQjLWGQ8hrBO3Ub7gtxjaCmRJSJk3t1jmBlrr/U04qPpMfj0mC+ttyxZMTAL/KH6cE1PZopTXU9GfNzwFYb+kqXKsewP6KZ+9JsXutf5AzhShjUPkeArpdqscLYNGnyo61qtkNeq7bmu+ZjYML+GGZHLvjMn31Tf5X6A/8G+BHLLMsXfLJvxZUl8EhtB1PMVqgea1C8/eap//NC/6uY77qIvFBEy/+IYjY9z0scAH2zHvT8R4VOFLeAXt57Xk/971vxSiiJSmVnh/J9KvuEP36onP3RLL33MSEH0hJ7zqp+v++Ke9cAyGdA8Rwb+MZBTZ/K3xW689Y76My7v/rt/0Jv/z5/p59/0Fj33Z39Zj3zmC/Stj3pC/Yb89z/xGXrY067Ro695vl7yS6/TO//6j3T87vfqARd/Rl/94Bv1nf/lRj3xO27V655wl/7khSfln3P54xdO9QfPm+m3n73Qyx+70GO+recliTTpUgHfIwxFhEpyv3vOwrVwIXTOqX4Q3R22eeXbdvCAzyO+MWKb0fC7zXov2NnzDGNY6yuh07RN3bfs3UPWw7UZHhNyzRXMGd0A7gE7DeTXiFBmUSmppmm5TlV+0SdDCs5ZijJCEQEqkOjfHdyaT0arHM4hvm9ZY1r4SvgLWk9e8XpQ7cb0iFALDNOrn/3s40PvetmoH/uWO/W0775Tr/7xu/W2a8/o734+9Pe/2HFeYVx6+0tEf+hNzw698sd7PfG7Znrofx/0BfcZscFYeYyAm8jKa8lUQW/mwzococ2A/76nud+5tY7t9lo/I3Zw/wJfw1hVPj/z7pC/7WNT8veAQkea190Bvfo6wDGg3701iVtZB7ZTIQc7d3h+z741IuQcZP7EEfDLaSkH1xGxvA7Vc8P8iNBeTo6IyldE1HFxjNA2H4W8bLzmpWNvU7DjnuwRQaw4dw4qWerckqnk2kVB0NRPBHpEPt/s+YDPCWzJlHXb4jerk7b68ogObOMB3UFCESHDRkS1dyT3XIsjAp7rOe+B40oFvkumCvyWpCfE2oxvAm/+s6RM07po8aGkv9BXYgmbGRVfKUWZqZI0rktJ2SbOgUuRQgCy/xlqTuFG1r/15X2Z5bBt5ANQ69SXAzJ6P4PAn9W9DMDoKM1ZHwwbYR3PwN/XgYF4a9BVZpHpTHkGWa71WzUGTNO+4XzmZvoDtuzJj3P2HMa5w77Be8id3VxtPxjhx/Kc2v1y4RZ1gjn7jp1d/4Q4+8MF+5pp1UdEKGniMB3T9Po8J0ZNDxEQbWRtXahb64ASz+o96xZ7UNa64h7ydUK0RW63DpmaUQpiJbG9C7ur+JzXPhex/e3sNQqd6+urtQi8QJ6BNkEfQj6Pb6ysaZVn9kM8R5mGv+09sl51TYO9U/7PRUuGXHxu6euwvfHbX/fx3L9/c18tzid8zdFTgTfj874RtoWx2FOEDO9n1H3rG0p43uS5xs24Du7fX3VjuxtmnZrZ2tq6Vnjh4PHe/OCfm+sb8jfEDx84qPPOOUfrPB+4VrUB7HnnnKdD+w7o8KHDuuj8C3XRhRfKv+Htnyc577zzyNUduWoCP6NsW+P1S4VJ22m96mCibQrqk7blWWBFXWmRv6jFjw3jvZZlSYEC3Z31lzPRhwvsh1185jlsXIzqmlaWfYsaFQatskeEVug/QoH40vMv0AXwE/jPiaPH5edz7w8LtizEi/3p6PHjuuDii8DVqOdlmv3lpltv0qeu/4w+cd0ndfT4CR2lbnf30WO64aabdRt1yg/967/pL//6/+q97/sn/eM//bO2qL8M8Log323u29BFF12oK6+8UgcPH9KRI0coPY48M87RS6uRGCmZuzYIair7sKKqvmxzF6QHYuLM6bPyfsVxMaAD+9P+fftr320336q7KPBvnz2rwPAz4uDUyZMU6g9Do9OR84/owIED1Dumapqm/g77jTfcIIXUYoOeN0e33XmH7qBofzc1WdelXEc9dfoMrtrro7xoaLtOx4+dUMeey3W/wC8/iT5uu+02TNNTyz0m+49fBvhLDGv40aZ9FP+asX4cPXpUc3xp7wWX9T1ZmWiCH+lzfOTnmP5/KHniXWsU3Kz8xNEOHTwkfyN2bXVF/imRKUn5AQ94QH3QO/+CC+o/20mCpmSqNEVrFGD9czARJCIc0QuQE64f2G6++SYNOHmHE81ZBJxoJiRB03JxuxBUFm6FROjNwwLHnHQtRcSOQF+lwDiVHfXuu+7SNm//PG+Bc3uek/MO8KYnEpx/p9r8L0jEKzhhZpGdUHixf//IwRvwrAg1bSMX7NbWN5Ql5f6WPtDUjURP4j9LsExJml5kvLid47dcyNqSLERgGG8hWM6QbLzZyYz6EsL1ubV1XiaQzJ08nDj9czw9fHmR6uF/H4nZi1RE8IZrn0opBFqrjKItipmZyX1TA0IcUxa3OQuYA8XB7o3j5r599QHHi58T5m233kZCYmENybin8O6H5yn2M0zAn9/KdW0rFwp2CDrjcsF1xG5N0+rsGRIEwvmfqDhAT/Ow3SBjRGi6C3+WROyie9u1CvhUYHdsbLlNYyB5il3JyPn06VMq+IhxeANkPTXoOSK0QMelJIvwTrV3z0JpfTFVC95Yu6CX8JyRyDOohY+SRUGfbSKM1ShlfdoXWuSaYPcRWTw+Q/8zfM507RNS1N/h9oZ1hDfz6f6AB/NY54LT+DuSmXWVmcpSzFKV35uliIDmovIo8MxJWiHxEmhLp08ib6S28FX7K6zAJvDI1ltHdPg8wybmG1Rq0PuS31mNMfvTDrYz7bXVdRl+H4l8H4lyY21Dq7yAsr1htS4SAb1tF/HBXUqqwO/AorHFIncWezbobYD+hRdeUGWwT8CubGP7iPGb/zn6sg4tj20zg4cFBeo5yd+2sQ+NyCuYzigsUpLnjbw86PHtgp09b4eY3MFfe2iKw30e873lXABr/boN8Olx+9bIJmlEqECeghzifopuB/psX8faSJ83ZoldCpsO4/TPV9mmTUehGh3MwS94PI385sPyZynosZfnBvijzi8q9KeCPzDKp8dGtrEN3jToMpDTCdLOzbgvBbTlH+mLLApw3f/+99F7//nvmQZEBG7BRgb57Qe2NQNL+vQxLLfkr1UWuFJSvg7wuAn+/NtsI6jcXGhtu07/78N8DsjrfuP4hq/6Bl1x2X30zusk69u6AkWNsxm5QyCzvg2f0GjbpsaU9SMFcxoV9OHc4nnGn6UAQ16Ct6T16Na50LHi+e4bwWsc9mfbcrSNkNN+1HO++diO/vG2FX3n/3yovvlrvkmeI+hlWdpkTz/GESFpdBsrL5tsRNfX1rhOdDqojnsYuS179Qvw0FXHnPdN02uO+9wsMyzaBFUXltGtm3TMWcbmCEBmqfeeMyMWIoJ7obZR5s39iQ583ZT0rUom+iky4LjLk3FFhAp82Z4j+jCv9j3bGYwCsyIMkxW/YTNDUsgyicN2X2cdaclrI3EXjBdizDgdE55Tx4C1Dh3vplMFpc/neg/aagvWHXcvsEmNJW4cdzNizOuB49G8Oc+usmF2Ls5M5GiABAl/GzZiKXso6GEG8pmXER2aXgT9fIzb/mB7WCbP3SYvzMjJ5sE+tk2OcT7aYW3ZZsxwWYrWbXdkd47au27Qg/lZ7MrhtWRESJOzTZbXEKYjImq8ud++3rPW2K/N34RYMq+Cb/cLHCO2G8lFPgf3YKEbjMhUdYfOQIm8o9g/V8mNIyKUWcRJPpKLLEUeWzYxZmyjCnDudVxAeAAAEABJREFUy8zaZ70s4Ksk97Q72VgX5vqfdE7JoVsUyb02u51iHd6hbzCf8AcBI+YKHrU8nAMt6xz9GseS7wH+kAg5DGVoN+PxuPcTzpE76H9OjjBPI3pB+Ko/w42eO0rWt33E+wL7pdckPwS4zz4T8h9BL2U9dM4vtK5rTfqeNhg/+GwbyxsR8rXxZBbmhwZsYV58Nn37yBw/LejH/mP9zGdTHjY64mWuQH/ZtIpYxpNjrSdXmf8e282Qzev5DN1YHIWqPM//uV/WNa/5Oe2b3KA3PeO0vvnLBilCCT7rKcQ19xG+UrVhZKB+BOBj3Lah4bV3mECFD7k/IuTj31/7HiTIOVQ9JzAls/JkGd0M7/OIlQ1vWUbrjvsFsk1tM/KUx+T56KZkUak5Iipt54c9Hj3fOK2rnnXO/mKdisNjhosIZUlwNLCHgNxLoQacxm1JRnwwIlSAc45o0HsmdEtBnrHu9923sc5ehYe3Qr/nZmaVVRwNe5KGfoHH11kKvZL91/CGnSObr0NRx0Zy4OUXpC46fFIv/sVfV2TIcME5wjbR8gC8ZCoLPHEumbU/KpwvA96L7IfON9aFX3L5J0Je+POv108+76V6yzvfpRc84oy+7otHeAq9+EcXuvvYLfUnQ97zTx/Ur/7uH+k5r/4FPe2lr9VjrnmRHv7U51JAf7q+/SeepEc84xo9+SUv0/Ne+/P6hTe+UX/93nfqzIm/1xdf8VFd/V036YUPv0Wvfuyd+rWn3K0/+OnjetsLzuiNz9zRqx8311O/d9CPfPOo//2Vo77s80YdOaQqveV0jFkfvi679hCH9RIRFS7CehhVMus9rgLE8pOMRUS9qddARESVzzhtBzf5wIebtlFLzrWdSmTFWUpqwrpZrNs9HsDhKfe0ELBFwZyEj8zQ3tnzsiT3hRaKCEnmeaj+tmC/ufRF7vGzkWa/dF9EVLz2uQAn0xQR8nUEZ5pz2YRnAK9vlmVCrp+wlvlZwv1Vlt19Y4Tp2l97ZQ76+i+R/vPnp+59cdFKp7oXd2w795gH4zT/ey0zK31x2G8jljwkvFlvWYroYZRsij59MXAmqnxJM30pItWgS+PL4usG2vP6DOHnxjnr3Qy9OFbdzMuCPueCz+KSQj5C5s+yW0/mOTPlFhGKCHLMwHPDrF5HhAyXpXCvCicf8OmOOk/BH9Ux3w81B0kRUZ8nzFNE1HuPu5nHLOCE9oJcFbs6sZwRWW09I74N6zZAb0ZuzpLq2k4tOcUyRIQi3FIJrlIS+ZZ69x7P+FZXKJIxf+Q5pSRj0hK2XodAwIezlkcpRbZP27XIXmoLhuxj3iOYd/vNgrV5Bo+WbwS/+73PSvCaypRnuDpGXjKvhu+xy8Da5dxlX5whk/F6/oJ1yDUFr+uQIzTHuh91HjfsCJ45NP0vXuxznut5FRb6O6z/hvMXuKyvCPRYsYzKkurw9aZtsG9fn6kLfh4R/y8bifzcS8GHsZ51wGulOCwfJ9Fd+bI85j2Rd2/MvlLsq6WokMMH6HvMfdaBm/uzFHx4VvmwHNaT5TasfdZ4d1i/3EwQdqpPWF7LZp00bal8XETNaT+1jtW2Vdc0OnTggNZWVmW+GnhrSyLTnOfxKXWEtjYmahJZ/wPNlbbTBH9Kcsmc2orHNtfW1UXRDs/HE/S0j/s18saUPVeDEoxzpLirxbwWmVfRrf/FXAOtREEHeR4/75xzdR5FY1/7W9wHNvZprZ3ooiMX0H+uLobvSy+8WPe+15W6/JLLdCXnKy6/Qve58r661+X30iWXXKqLLrhILoRfeMGFFIEv1n2vvLfud5/76QH3u7/uT7vfve+jBz7gKj3w8x6gq+6/bIa59JJLdPlll9X5l1x0ia4An/H7J1cOU2Q/5+Bhuca0jlzeQx8591wdov9+97mv7nuf+1T8D/y8q+Dl3rqU+fe77311ycUXy3zeF5pXwudF8H/BBefrQng7TO3L9a/NDfSGHfyc5T3gEXSwzjqfGLCgb/vwSH7wHtnftu/aRpsbG1qZ2AaNOuZOz27LvyVPypX3khdAp8VG9gn7whlscM6RI5hpoWn91/kn5ZpITx6ZEY/HKbBPVta0xf7v2ImTuptC9p0utt9wk653oZvxLJ16+JmyZzy7vaPN/ft0+vTp+iLc/1Lf9Tn/ZEyHXVt4HImDOfHsekjBvk1TtH9zsxbb13n+dHH6lptv1p233y5/s/8MfjPiT3dQVP/Mpz4jf8P/PF5yWM42G11y0cUayQOJf5pv046Imnc8z/mhKKqN5uxN11fX6rp64OBBbVDjmZE3vF7t8Hx0JzRuv+N2febTn9FHP/Yx3QgfH/7oR3Ud96eQyXUZ820aZ6kDea5roY6hdewf0DlLLcQ5xfr2s94Oz1peaz/+8Y/rHW9/h9717j9T2zV4/uf2k5X8/5/+hf01kOT3Euvx48eqgzkBX3bZ5bqEoL7r7rvlQp+/3X4nb1s85yAFeS+IUtagWJms4iwTEuxc/pa5HaZrOzkgbXzjs4HPUqj1T3Gs4VwX8cbtEM5lh7Cj7ieJNk2rKY5QSNZzHM7zjWeTtzIb+zZrob9pl06xb3MT5+UahgYWWifzcw4flt/QuCDkAqRhJyRR/y57Enzmwcl8Y31DEVF/B8ymDYJiRvCu8dKBATlIjIe1BP0M8sNuz2JpWVZJ9A6QhsQvhbxgmN+N9XV18O8FNTO0sbmBA3f3PGA4AOzQftOUJeU5HcE+Y9GxPqazHfoatZNOPtZJUm3batJNlKXoXN4CNpyTuZmFBLJfB9HfQNA7KXlDubm5T1MW5Qk4DuzfLy+OAY9+6ziyYJdSdIK3hYnsE/QixkyDE4v0oG0Wo5MkMMvp8TPY66KLLpLnuhiygc7nbPz8z8kto1BQBy3LMbDR8LwOfiMCvY06yxtAy2feRoqyU94y+qHdtrD/TJHdvre+tq4d7L7Gw5kTQkPCigj42YYCVODdGxHj6EmMGyR921YcbYMPcDavQpCuaxVh+kOVf4UXOR16tpxrbLwLiVShelgPc/wsIqovNdhvhKL5C4C8uSqZmiCjZWug1dkm3FuXRrKnm4hQAstJDT7qa+upbVp5EzbjBULXTuRFaGdnq75Isc/2bLDs57ajY8fzza+/6T6Bbxe9h/lQcdjPO/Rr/kbi1jx489IgU0ZRRLConEECaXV97R67OW5RodCkLINxuwCRGRU2S3IeK08RIeM1ziD79djNulvh5RtAjKVCWsIyPwDa3t6ueaCD37ZrJQAWLI5zFkdvisURSpUsRoGPTqu/FTY66xvr6L5TgGtkobYeEj2binm1fpwTIqLmkzkLqP1mm0XZflXjru0k5keEIoI90qLy08OD8bVdB40Wnxzkwz64cDyzmWrato6ZVjI3IwUbGvwXwD5HBPejqg75a6DN572m+POFbEjmw5LeSL91MUNuoCsPPht3gLeUIvO8ii5Nx3qNTKhIydnzM0ul1XadEv00+I/1JHhIYHJ3fEacWw9z4tEyvO6lr9OBQ5foA7eFCvN65LOMEaGua2V6QqbMUCa2gBeF1LTQQ087xJ/lEkcwvkDPc2LDsD3jNlyDXQZwLIjBLKX6QE/cD9AClQZ8ciAfOaYL4z2+ExHEYam68DpQ2kYDetphI2FYy2xao3GCxBuWVeJUwGzxwtMxYVy2u2Et7wKa1p15S/BHpKwL82d9I4IiQEY/FzIdz5+yodriRVjQb5wRYTLiRMsKt00OXBCTpmX8LTIbtpRUQSYA8ZemyhQZtW+B/O7PLPW+AFcy6QpZVhMxPrdkTgS8SSq5xOmcZ5k/GyvBFEc2QIZFF55LJ59BO+TNGbbp4dNy0ynbx6DM4NJaYD6fHr3anrlLy3kDxurLslXW4YJ/eY5hDFvIJR2+Zxl6292DCjXIFBH1DrQyPp/deuS3jrfIA1N8X8A5X9tWM+634dd8+lsYfpj0xtDwioT10eAa8J2IkPFOsL9t2U06dE0+kdSxXtmPBQsTrk3TNvV6u0Uu8Nk5wT7W4x9bbDB3drZlOMf7gF+2xIHxJjZwv39aa4YesyxtlemzFIxHhHy/bAU+OkWEgjHraJSP5d8R9AdztTx7julZp5lFPvvefmX+TNP0baX7XHFffeAjH69rnXk+w0Z+Gz3O2YQb/gwb6OO8xL2DB4qbb7tLkKj2hVK1uQJfQXfO56YhH/YX5M1dearNzWpto3aIdfOxwG4YgBmhBI9zhPcMtr/XTfuHrxMZ7H8JPojzMSLJ9+6PCJWCnIIlaHOr2L02/oGcYbgef/X13pjhbNMGn/N828a6MewC39siFn1tuIGHF8tnfuwfPTYWVKzHiNACWTzX97CggFfjjEA/kpY2G/WP//JhPeypz9X7PvQPuvbhd+tVj53xgBOKCJXEhpwtl0JVzohAzoIfLWSaI3o1H+bLZ3FEBP47qKADz7UuKw/0+z4iwOGWqGNg7aPgIQ5oeLy2yDrffPqeKXWtsLzWj8+ZpcahaZs/wwRosiz5ljslHiq3Zd+pEsBIhKFU8e/1WQ7rykPWeylFEaFgvjgP6NsxX7IoM5TQKDUXZpV1gX3EkZmAB/GxjFPjNCzKk3lu20b2qQRnROzKP1T+IkLutzzOF/Y/51uvO+4zbp8HZCjwcc0PDbr5jtv0wY9+EllMV4oMFV6MZynagxf+Jo6R85R15iw5/8bbbtcfv/uv9axX/IK+/wnP0g8+6dn6nic8Q/6N81/6nd/UBz/8Ho2zj+oNV5/VVZfuECNTzVgDQ1O99NFn9LFPf0zPe82r9eY/+T29/1//Rrff/k9a0b/oS+/zMT3lO67X7z7ztvrTIe9++Y7+4uUz/dlLd/Q710z1iscOetg3zPUF9x50+ZFeF58z6NwDRasr6AV9Vt1nQR5aZj1bhwP+bFtZJutxwr7Pec9nz7HvRQSFpl4j+gl99nogH4z4Kd30gsUXo6quI0IRcc/1CGyPLefI6jxpeiWz6jIi5CNLwb4dPK9ybmQb2a7JeIRhQxEh/vKHM596G0vePIZD0LU7HpxDmW7L+aXkEpY+KbRAfstl2w/IYt56+nzt/qV/q+orYklnxjNccu05hunZ31ku+4DhC3JEml5K8INKKs29XBgRiljiMh2vy25T1i/fRwSyt/hzUQYoFFWG4CaNN5L+VESo2c1ppulrt1ISfps6nsADJh/hedyLjj25pahxpt0jgFma0fl7KutiiSMUjCmWgO4r0Da9Bnl9b100bQtvUeUtu/0RoZIpH1mKAjmsO+t6zy9G9GQc9rkOHBFR+TJO82A/rXmXfBG7uCKWzFjnxrMHm/Qbj+lVWyW4dm3qF8QDOAw79frEWmH+vV/2nKZpVdjX2p49Y+ZrZdJqxDcIc5lHjzfElOOlbZuqEvM24uMLfNzXXlu9p9xijfU66H1JbewDpvjPNrTNg3l0TrIMnmu6c9Zk+0qljzHmxIzhvG8zzII1aQFv9hU345m7D8ZTHxEAABAASURBVBmF7HPGrNs5eyLrzjwvkNn9oFMCswDW/Ng3e+b2yFeyyPMjwidZRudKjVH3vVN49/ySKcudiV5RivEvW6CfIvPjlqWAA5xSzdHGV0rSh2+jP9+32DozK71J/VJQUUnPa4Czbpc0xGGcFVChAm77kOW3jOIY4KXqhXNEwOMenSJx7xYRnKLys7axxrPFQj36Skn7KGSvUxvwtWM6Eda+4fvgeh/1oTZSLoq7sHzeeefqIAX68845R76/mILxfe99b1126WXyzxRf9cCrdBXF5iPnnid/2/s8itEXnn+BLqQmdcVll1eY+1GYvj/N8z7vfvfT5z/w8/WA+99f9+P6PldeqSvvdYVcpL4fxWvD3Jfz5Zdeqisogl9MzeTyyy7VEfg4l4L0uYcP6eCBgzpADWsTXv2NarcLzrtA5593REeAOci4nwFWKSSvtJ38xdQ2S/32+2AfwTf9nOSahJv3vPZj+9LUz4L47Rz/9PUcf5jzrDNl/+ufkHUx2F+cPHP6jM5Q09lmvzxlXXSdzDhkZ8vU+ho1K2gfpDB/iFraIfNNjekc9HguOjr33HPk30B3Pal+2YJ62bm8cNjEXms80+5D54eYdy6wF1PE71izBN4F8TfjOdX+0NJnHRQV7aNetbG+oQEbnuVZz3WKiKhftnnf+95ffyrmpptuwQPwNfpbngt2kPHoiRO64bZbdftdRzXib2eQJaCT6GtO/EQAj0z2Odcq1zc3hXPht63c51/p6MgnHfnEut3P+DkHD8j1tP3Yx/uVjvxhXZ06dbL2n0Mx/eChQ/Ub+DOe+0eeq9bX1tRAcyRGV6mBer514X+hcPDAfp2D/ubkiBPwe911n2TfN+jSiy/R2bOnqVFMda/L7qU7KOCfOXW6+rqfi8zf8WPHKeqfheXUBfiuOLwO+YWJbdVNOvkL0f6lggMHDoBvS35ZYn88uP+A9vMyqOMZKSLY267J9jKv9olTvJzYROf2iw996F/0wQ98UPYFSHxOP/k5pf7/A+IzB+OZU9rcXNeCN3mncSwysvy7SCdOHJffip08fUprFMTuda/LdZhAuvHGGzQj8Hd2zlKEnKgpITuHg/wADhZBsKyvywUBLxQ+G94LwpHzz1cyfvTo3XLhvSeJ3MFbm2M8SHoRPJfkZMd1YdnnwLP8O1tOrP6nGtziOPur0/YsRF4Uskmtb27Ib3lOk0jsOBMCPyIo/PuhYy7jXiFQXdxfsAHb4iGuFJIzCdwbR2JdTl5OYhFBUDa1+b6UhsBYaJXE4jmZxrtDcPQEgxibM3dbppnMdcK5/Y475ORhfksWufnb2glNv1EaSD4OKi+yp9DvhMDITPmnRgr05ujX4+6zDh2QMxKo553ELicpmPt37EcWr1R43yjrs+s6bVCktywDuvWCab33bDSsx5YgbdtO3mRYbj9MTEnSsK0sBR9YYNsZ8mypJ2n5W8PiiIAG5y02KG3XssEf62JoGXuSTgNOhuX7KRtTQzckK8sygMcyTCadLNMAvGH90GDGzWsgQyD/QNLyWziPt55Pn+WyT2aGXFj12zvTWNnV2YyNi/2gmH98wmMRoR0WoDNnz4AZKhjYPBj/GjaPCFCSjSEUEVrAk33U456wgGeGKoz/52jzXTIlYG0TcRjWidS03Xzdg2fBix/beIcFQAoZfoJ+tlhMnBxLad2rLYoolvksxZU5C5EXnJHNkxPuiB6Mf8RPPL/SR76B+x3sZXojPK50E+Kv1XGS+UlekmQpmuADhvG3o1cpprVsmuz7pjtlAU706Pkt+l1hExWBrsA54qylKVrbLdLbPyaTVhGhnk3PAE8LaO6gV1/b9xpwLyg6i2OOHXrGO+hPsE3XtbJNjGfAF0+SW06eOlEXVsMYR8BLRMg8dcxp2k6Cjud5YxERcmHFlprj/wvsq5BWiEXPMV9bLqrx9noBjzNgPNdyLMBj31/g+wOy9eOoQD5lkXVamgY/7tU0bfUry2/cbnW8ZIUbmTcSZ/KR9NE/B6d/hmhtbZ28MNEb3/JGj1Z/yYRB5giaji37xQTfX8XvWvQ1MmZaEaGSyUK3U2MugnlCNvJUBzyXYJAKPEcEauEhC937Bc4MXc+QdcDfIkJZih7z8B/XJ09vatpL9qsOO9juCY09W4jDeveY+xf4nRC4MN/NfRGqm2HbclZjOcCP3JH4QS8XMJ1PPW6dF/KV51q22MVlPIdWFrpq33H99h+9Se/4y3fKh319i8LH6BsIRQRqqndqsIfxJGP0VtugUDBK3vxYbse27dnjB26FOQlfDXq1f4zYnOnLD2gtq298Nq/W/ZzN2oA9I0J8TMIg5LxtaA6ybO4oWVTQvXVnHw46vQ55gvG4GdY8Ocf5fsC2puXrLEUJgQUxMSXu9uiDpspsfFzI58xA5w2tlWVwrqpw/GVcxjk138g3wvt8Ppdp98QVYhoK/xjIYwsV6AqsC3zUeGGB2xCs1XH7jdedLTbczhPmP4FvkDU4G9707Fvmzy2C+XijcZeSlUZD3CyQTYwZXhw9MVj5wi9H4K2P0YSBYdio6PUV+Ojnww1UGfe1eaKjriNeeyNCmXDn865ctrN16RYRsg8Uxny2nZq2qXMa+wZzS0nZbiULfPu6kePCL469VndtpzXySQHOsshHqOIw727uIjUzDN/k4IiQZbNSI2LZbwEANHxEcCWKnjs6Q94/g66XLxq2NSPmdoirEYQPueohuvn2O3Xy9Gm994P/pt//s7/QK9/w23r0NS/Wt/341fqOxz1dP/CUn9bjrn2Nfuy5L6n621VgxR/iT9ANT+432cysctZ7xv1xX+JjWUp9mC2cJ+Rb68Hroc9eCyocSOxX4ogI9BCyLj1nT7cj9Gxzt8gEJuWzOCJC9i/7mXOEcXfQ6lirIgKV4bEj3kGLCGKur816M8+2q+M9GXMzn27OL+YBEuz/enXkSNvA80xrykON/dF9hnG/48Q8HOXhxT/j8cLX/aq+9L43663P35Z/w9o8m4bllulZlkiVLEKtcm7xuLizbwVj4rA+IkLm1c3wdGt0fCIEQ3Wu+8S9P8vr5d/Wm/sioOIP5wgu0InhzU9EKAA3Ld83xKfPke4FqsIuz5bVrScvLmiO64hUwc6gkMfcfA1aZSmMpYypJHA0yxrgdqy433Q9v2RRRCiYHBGKoCnkvGH9TtnnGLfnOw/64d1FK1+XTGVJRB1lO8x3161qL2LAeS6BMazzhvejpRR5H++9pOGsq4jQJUdSX3jvs/q53/rdZezBAyzxCXlf+rHrPqN3vee9ev3vvU3XvOoX9UNPeY5+4MnP0sOufrYec80L9Bt/+EadOfk+/ef7X6/v+sob9eJH3CX/xvnbrt3Wm561rVf8+JYO75vD50KmadqW64oLRr3t+af01hec1luec0ZvfMaWXvfEbT3vh6d62Ncv9KArRyGCenKfdeJ5ng9jEnx7/WjaVvVMTopAf7std/XdMb66sip/GcT/2s33joGQmNfJ/u/mF2ArwFlHpmH+AIF+cjK0TFI+RtaJgTgd8RPIaS8ufJ1ZsH8x2Geb4eAnIhlL2d9LSUUE/jOw359zndWvAZUP8x+xpGsbmlbBfpbXZ9/f0zyBZug6hb8cr84VBd82vBvd0AlFJtDLT896MiCPRG4hfxpnR04J+NXuYb8fHH+sifY1+6Njpu1aTcg9RIpKZrXTjLXUhaYKjzBhHBFVR/Zp9zuGbM+Apun1xBWXMo+ZRcbtM8qR4bOgG/MDvlLKrv6KMf8/WgGutj1f8JxdCKYSK6r47EeWQ/BVh0MK/oySPOZnhgSXYbxWR0S1kfn0fSlL2kk/U+onDW8dQcj2sh4EzpBpjvK95edWEam9uYne3Gp+Y66vIzzLkMvmMdFlXXkel5Uf4xvxw4F5hiwlq3wCOMFb0TA2ZY9kuSyfcTg3WLY6H9v7ud2wHg94m3QF1cPz9rTGSLUHAKUU8I91H+e5btbHgF8s8fZiYtVzQF/1GBUR5PM5Q2PtyYwKYx59bf9aEOO+B1g+m98AzjR93xDHBbtmKehyvusr6LHQMmvOdDF/xlqVpcg+6i/f2Rc9r+Zc5ptP+9QOudXntm3knFDYa0cE5GnQta2tI7eIUOUjEljnjBU1wBtXQrtpWrXw5+vMIh9R+xt8ua1zDV8Yy8x6L4XMY0RUXYRU7+s4cGLc2hrxqZBU+0uq7Trakl6xnDQBG+DtulYN8kRAg/ukicNnrz2r6yvYr9d5555H4fpy2mW6/73vW7/1/eCrPl8P+rwH6qr73V9X3f/z9EVf8IV68FUP1IMohN/PhfEr762LL7hILpxfcOSILgDHuRSKD+4/qHOpXa342Sqb+q1lf4nQhWLDXU6BvH4rnOKoYTcpRu7b2KD4vK5J26lDj/6pmR3qH36On5M/XMD22rfF87vzk9cvP9P7/vTJU6pwsx1ts/c7S43NX3I8ceyoTp04rhPHj9Z2/NgxneT+rOtWwM2m27WetAB/j6/ZN1z3sp/N/bxHn+N2wJfNg/1mdGyh/6o/fCfxC+vYz5vrFIPXqIWtr6/L9xHYEfgFzwae5/MOz/7b1MPOUivx/vs0hV/vWc+yb7Xv2fANeL32dORR15dcF/R/nnqIQu8hXhK4GH/o0MFah5sAU7LUOtS+ffvr3s68FXBgZqMjH3dykXhOzdH+WXVF/H/k3z6C3qZqwHEnhfRmMlFHDcO53oX2IVNr+zZ16ZVX6MD55+oUz/7t6kSDsZIjWmqBk7ZVQQf2tes+/WndcvNt1AGn9f+LvPOOu+QvcmYU7d84oM3VDXVNJ9u8n84V6OaGz3xaZ6hV2BaTruX5frX6I4mBeugBDdDpWY8uoWh+P16+NE3RZNJphXbRhRfzEv6OGuemv44PTZDBLx5C0gq8+mXECi9U2q7TbbdTJ+R52HqesTcqxInjwnWFEZtuMt9feD7vvPNkG55/0YXkuhUN8OmYz5Ly2DHqgRN8e8HzmOkJO9tf/Hxvum2Lz+/bpxV4sd7X2EOQchFplG0Oa5/TT35Oqf8HE48I2bD35m2fE4bfBAYOukXQbfBmp+06FotZNYYXhmPHj+EYt8vJ2L855IexUkJOBpsU4s/hzVwpRWcoHDtQ7SRivFvpCJxOgVPMSBYTHGK5SSia4VwDFu9xHAf8HTieC43+dr03OQ1BM2dRmgLnn4Rou04LnNz4eU6V4Be/x68CvoomBOgKxcMRfG6mdZY3eT2JZR+OZqfyBhKhSKATlSwktoU66Aw49gaOHRFsxliMQ2pw0LW1VTk4/IbLvC55T0J7VNO0ykw5+TmRwQj62JGT8H7oeRNp/Zw+c1qr66sqpVEA7wAwLyCR+VqwiTNu68wJNuGrbTvVY1Sd08NfB5+HeIvYo4MFyXaDt4JN02hACcZtPH5I6Qk4pilL1sKYce39HtaUxGqdetxJzjaIKMjSKKHrQF0jQTuZupjvxWmd+4TvETrWsc9yrhmuAAAQAElEQVTrFGT3Qd+y2hesv4akY35KSY3wOKB3b6DMd9u0SgU0QhFS5REmPKfrWnQ4VB5aZLR+rBsJQKkuEoa3bwzItkaBc8RvZviTQUpm3dQtoGd+7UuWwzbxPPtsj44zUvUM/Ig+/UayZ4759Rikqj8Yt68t1xr2X0P+UyyGlg2WayHBOtzc3NSCxc/x4THbe8AuUxbKjsQ7ZeF0wjuD/V20nGBT+7U3WwEPO2ykPM+8Ik7FZZ27mGlcpWuq/ShLoI5Rp1gAWnQ1wnvBl7zQ2p5OoPbdVRZVbyoto/VtWlWfixn6mWqAN8tl+c6wQdjBF6zPiNBDHvwQlVLkf6LVYIOCX3n+FB4dR37RZD5dvF9n4Tb/jqOmbbSJr1veHtv4Qdt4Z8Ss37z655vOsiDakp4zm0/lQnWDbANxusO9i+D2Z9vPvGVbZLwtMEmM80F+CTZ14MA+mY/e/iWBq1fid5kpx8EOxWjrbkBHCmkHH9lig2Sac+zSY++eMdOxvD67deQOQWWEJ9/bHr6nSyVLvRzQ38C48domJ7DrQV4u/s0//o0igpZWCVwFjSkgmUHfN+6Zk8voknldcB0RLL6r6lgAzZNzpP3L1zN4rfqnIOFc4TxiX/PcrutkP2+Q2ziN/2v/69fqix70JfrdjyR8hLLAS5VzkI9AiX5YsR9aP5/19zl5eFZ/rmsEXgrZZwcYtR4yU4Y1T/Zb6914HFMNPmIefB6Ya5oTeCulyDze79zQA/Yd08//2s/qQx/+UPVvtKK9ZnoRgT07cnAjLpUlVWim7Xv7ccKDbS5Fjc+BPGQfq7YpBf5ChimlkYCxDq0vw1iHxtW2DQ8a5Ers5/sFfrDAX41rxovNnmtxmCdv/BaMuy8T/NBvkdVjnuv+Of7t2HG/bTzF76rxIR6RlSfz15MfrBvPcasw0DFdIYdxJoK2xJxhR64Nt4AfUGnG/OmeD4HX64/peazywvgMX7J9pKjrzwx5Buzn+z24UlI+PEeMLcelQH89OglktF+c5QWgv2HmeQP9gBpcBd1mFgU8JLAjvPfkVMuoCBXGPUf/7oiw16uC1O56G+AbmRK1We5V9gR0asCHlgX25HqsU7aJXffbz0eYcTP9tuvIEW3FkaXIPpqFM7xFnbn8q21aUI+KDOzfqe06Od5MN0uhP9UAY30YtxTKKmfUMfeZvjgG9KEIZUnoLcdtK+t7SpzaLntxXefB74BMEjJreURwPYpYmOsLH/SFmi9GPezpL9Irf+P39Qfv/jt96BM368orH6hHP+yxeu0Lfk6/8rLX69de/evE+6pOkrOZrohQIo84qtxcd12rCTnMa8EaL/UAqTBd26nB90spKlnU2I/hKwHgAwZ/YEghfzzu3BLBvaSIVGGu5enJubaDc+wO8nrM8lUd4IN+OJvjEyts5FfhYYX1CFLy4XxpHJVS2r4Da34vx/WEPZvxGsaw5s322djc0CZ7jBX8I5nj+R6PCPS3kPsWjhPuzWPbdbXPcObJtH7rrX+qH//pl+jDn3i/Xv+UE3rct/dVnsioNtRSTHxkwE9HBXQiQhFR4bhQcm06xtlBw7SyFDW0kimFag71uDi4rS8DHB+2D10Vh/mFCL49uKs2j5tfy+8Or+m+h6QC3HUOAz5HBHnSdu4qbyP9Xu8Xu7lqhxzkue43T+YjIrQ3NyLkeGjxAdMNgOhi3DAhH76PSGUGsE21T9e21W/Mu5vXIcel/T2As9xTcs5ZigUCTYKk8m790JzjPGcvHztWzGNEVDk8p+LAp9xv+J64cV9EYJtRluGFj0peTN2sZ73i52m/oJ96wcv1w1c/R9/7hKfrcc9/iX7ml1+v33v7W3Xq2Hv1/V99i179E8f0y0+6W2957lH9/k/v6JWPneuR/2Ou//mfe1150cJkFZEybq9nWVJt28lHxJIuJ1lXtrn7/79aZZheAB0LA3nRPu/rntwsBfgDORvOphX1XJLrSBVsYV9vWMuTPl/7HLGEs759bx4iAjzMyaLaB7x8WOcZ1a/sRwtioqk2K8AXQwglco46DzTcLhkvpVTbOu5LFmQNtfR16MEtwTuS9+xXIdDQmFzxus+3iKiIoHusPIy2HXslusBdgE3oBrp1LibO0JHn2b7W02LekwsGFehbH8nEOWue8dhvvA83XESolFzSgkaIP6F6ZIK/abW+tsGL07Vljuc+mbM33+ukuC+sVX4eigjf0kI+Bni2TPZT0600MzRgUI/Z5zOzypLMLbnkxX3eVzkePGeO3X02TtvNZ4goMjgt8aEseV4waJqcJG4KurcORkm2o2F8735FoM+GU8j8Lci17s+SoBtl2zONPdJc1q2vzTuDMkxE8DyxI++HPW4eR9sCuoa1r0VElTeRzeNyJ838ODd5nnFpd455i8hdCEGKWC0FPlsZR0QowJXIXnnNrP3WVcVV70udP+z6mQIesG9PXhvwZcOO2EACF2M9fSN8t2XUyWOnFJHaomC1Rf5xPiwlq69lFiX4I4Lz3nXKPFd/h8/SuL+osa8kfECnISaT64Rn5wXHkkKyPfbmZsl6b/smsI5f6yrCtAL9k1/qdVbaBTq21wh+0W+dBPgRXD4WyOqz7wdkr3RKkaBrfsxDPcObc0TJrDL6uvOaBA9e/31d19RJV8cjgGOO+0P84T7C55DXryzI73txBA0GIrigJTRM0zRKpiKY0zYqzHHzvm0CbdPzGt2iw1XWfu9BXJh1v+ka1rgigrkNdBvVfviKcF9Roou267S6sQZM0QFqUPtp65NVrbSt/HvrE+BXgOkaeGDewEu3Kc+wI/sSF6S3/fMk+ICvEUNz9uhzCrgj/lKy1N/I3uJZ1H5y6sQJnT51Si52u/lLpqeOn9Rp168oNp8+ebr+JKy/CX6K527/S3AX0mesUc4djrWF4xzcM3iY8Zzs59wZ66Ag3mTWPGr9tNjeL1DXqZmsU0vYt7GhVfY0e836rY281ABb0G+iDxdE266V9brsSwV/xn5UvxjqN6xH4qApxB8+M6KHEf/qyQveh7o5VuxP9lPr3Llwgd7cB5v48KIWhuszBjqtMY5c4jAur9Vz9BgR7iFPL6jtLKCPf0OrwCfUq81a+M9MbJnVvpbzsssulV9q+NvZfunhupjvQVbhLJ+/3Gc9rVNXWKXesm9zv2bwuEVMm88N/MC+5H8B75+z8Zxx7EERNdcX6G6g2wvOP18XXngBBfF98m+X23dXwNd2Hc+3c3XAXXzhRTpx7Ljsn/s29uu6T16nD3zwg3Jutw5KZv3iouWu86lfmu46NiO56ejRY/qiL/pi3fe+99MV97qXHnD/+6mkKOR/Uu96559pMet1w/U3UXC/U36W6vBf+4rbAvtEFp2hxjpjzesmK1qQ85p2om/+lv+h9fVN+RdEBgzjmsiAb5nfLfb9d995B7q3zOIlxibPhb3u+4DP03kXXKAtfPL9//JBcvtUEQEPc9mPBnKKfSAVaomhCfRuvOkmfeITn5Rz6tmdLe0wF0V+Tj/5OaX+H0x8xMDdpNPtt92mc849Bwc6Lm8w1ihiukDoIBvYeNhBdkgixDPBMwH2XNlYXdvVYLMzCuM6WW35LRjB52TiTY0DPiJ46Bjq4j0hufhnaEpmDTIbu+D8dgL/RnxpGjVtqyyFwvQazjRTEshzik4uSPt6RiJzEdiwCxKCeTx18iQPrAvNgCvM7QisVR7yTp8+XWlvUhA9zlsfq3RK4vXZND3fAWUc68jtROkkFNDscXLDnaHAepa3fb620w7ojThQ0DGQ0JzAvBh7LDPRSa9VHjK3SfhOpPt4UCxJcBEs7mu7VgcOH1RB7h6lnj51pj48OShckDXvTqyz7R15EWla6yq0/8B+TQj6UydPaMQumyTsOQm+hx/bypu7EaZWSSxN28DdSPI4K8sxYJMRjr3BipLyoljQkxeH+lCOQJO2E6aqerRunCQS2DkP0NajF5mmlLoQRYSsuxPoPZsCP4MmFAtdBMpMgrqr49Z1BLDg8Ftb4xLHiWMnqmwnvdhho1MseIDJ+jHMKou18UWErNs5m+4Fum66Fh/shJhVroio9+Jseay3nuSyQVIc0csUv23QxQI/2dz028tGC3wkRsl277GxdTdjIcmS4BzUWB7rC9tIIfNjOa3XGXLM4CXxjwU2OI4tdrj34uSfEGmZO9Bv+xTDAO8Y8MZjg5dRgnBmVt04bnxdmqbyYj9z61kwB3jvkcPwU4rkUx6ge97+dp1ht+tvmM2RYwQO08nNsWxagu4E37efrXI2TNO0KoXNSSmyvBGhdfwHMZG3ZUrquuuu0yYLmv2sZMovqMzH+sYaC+tQeZwjzwB/LmIOLBrWa9e22O2s5uiww4fsO46JLFkXwXPPPa/iFzQjQlkKNphXXRuX7eYmDt/3CDMnRntsMwPn6ZOn4FnVzpZnhr69IO6QB7w57bpWnm+9JTRNx8U6yznlLbXxGK99Zs7itsCPDNujuwUyzNCt42IOXhFAo0ajkOdYxqH6gdSzsPfAu3+EVwM12O6LvviLtAOOBfYqpu8xmseshxF9Gc8CeewHbdtU3JbDeBxT5nWBj0qh0+SbAd5sS+vbsvg+sYn1u0oOtc4H8Np+MxZKzzWuFzztBbrg/Mv1Nzfkv9N5CrXLsWF+HFemNyJXC/+VT3BHhMyji+gLcDfw6bF75K/8qcZ5pYv/MaXOce4Rhzcr5iUioBn4VqP7Hhp0KO7Q817xXH3qhutkY4YRIKPxW5aR64iU+bNcczZZ5m+G/X2f+DQTod1BZaz+U0qp+d48C3oDOKb4hHO189UIjbZtgY/qu74fkMu4GFLJIuvU+u2xq/Ebj/ssg3Xvs+8T+tavryMCEfAS9LdGDEUEfEfNm84PptOjqyl26Z0LIDYCazo75GtxjPCBm1U83Pqy+sQOc0xzYI5hF/gMYingla4qh2VwMw3nxohAlqy6jgjEGOX5hhG35jlLskkbaqOrwno8Ep3TpsT1DjFn/VlO2yXpH01UUkRohm7F5EAX9GiAMbrhnRnAVb9B7gHZRuQFVAYt8G4/s50nXYcfFta7RpOurWe0Ca5epWTVx7z6VdR7cVQbgsy6zEw5X5q/kinfR4QcQw2517FhGsGYabpfjCugApug4xN0hfiLHNTjSwtkm8tHyeIT/Az17L+yFIrzreqYcdE5IvvefOvFNuuxlW2yIL8EMB43nz7vNfNVMQOww9p02cWX6bXXvla/+bO/qTf+3BtrewNF9af/5NP1rV/3LfV3Oi+77DIdPnRYaytr+uePfAxUcU9L+CnwR0/VRds2YlA9NhBHRFRZnH8ikh5pgY08z83zRmzngQH+MUC1p/dA7lPYnYaqJ/N78uQJnWEfMyVX2jdHoOf4zlkeiKb47oBepviRXxRbHxUHMCZhWy3vVfGZbtt1Mh7nDUih4xQsw7/3UBP8o6v3EVH3LMbpFhGyjzvezrLPqnNZ38yLc0dEOI8ywwAAEABJREFU6M7jJ+RvNf/WH/2RvvlLbtfbrp3ryEHJfFSdAWP+bUvjcu4xnwGTkQHXS9kjQi15pMG/Si591Po1HrcKi28ZZ70HPrPU9dC6nlVdLcA6IssSFxfgH1WwnSBoHEyT+CsUmAHOYMYxtSevOBL6WQpXQAGbND5a8j7SL0WECrxCQFmKMg0rYr9H74NsOzfzFeGxkI+u7YjJiSY8jHW2Czl4II493/eOK9OPCA34V4DXNoxY3tv3R/odD5EpY3WfYW3jHXJf759Zw88GZPNcn924JcY6NW1bm8BtWm4RoYgwi8S59JPfPtSXJjfe9D6t5b/pf//n6/U71xzVu152Vn/xyqn++NotvfzHp/ofX9br0vN6Hd7o1eQo28K6rDTQy4hs5s0xGmH841JHxIf7R5gyfcvetI3apq2twc987X6vpZOVidx8b3imVX4zixI92A4RKV/bTrXRn4wXGsbmgy9kymzMWfP2aEcs/a0Kv/uXZRiNlHvDuXGpALbiRDbnvVBUvJZlIC4Nozovqv2sjwF7uRnHHs5V1rTV1TVlgWdaRAhUzBw1oDNxZCmKCKV5xlYhrkvW8eoD5PABmsbbs7ZaJwLGPlfQ38h1RKqg08zC3q5VgsfNcyLASBslFfYoBXqZyfq3I9HvPt+7P8Qf+io9uFywD9siJ2zxLLpDTlruTcaqi705A3KLOUljNpehnnmmB6SyFHLQoAW+uqC/5wwQfHYyTXHYn53njKsHhq5Kw3pt4dm5iA53M9VUJOvGuSMiZDk91wARUekFNxU/9xG+U4Xjb0ZU+aoXHqPNWJN7eOvR8YLzgKJN3zDmzznddD5LE0zAWA97tH32HPPm6x5cy+teAza0v0pLfj02oDvjBA0MJTC9IqI24638Ywef3Rxf9seSRXvjyTWcKDLk6xH4zJSfTcWRscQnBR+az1oehvOV+VhtB508epLRoAlexroPM0zBz0zbubvtOvl6ry3Hs/b5uiFfRoCDtudbhq1zyUktflrwCTfDYxSN6CYkBXxnRqVtnXg8ItS2nZKz57T4g/uNz7limUvr7OpTE16Qd8BHhCJpkgxvHpxv7pEFPO4zng6ZJjxzu/nazXPM12xnpp2zOzpz8qxOHT2l43ee0LHbj+nEHZxvPaq7bjmqW667Tf/ynn/V3/3x3+sdv/5nevPL36JfveYNeu0TflE/86Ov1HMe+nw95VueoZ/62qfo8V/zFD3lG59R2+O/6kn6ya96In1PZuxqPfHrn1bbE772av0UcPc05j3h667WE77uabX/8V/9ZOY8Bdin6snf8DRwPb22JzP/SbQnfwP3tDc897d09513Y0yiEYXWNZCc7HhyXLtWcGa3ZnD61GlNWVdOnzkl1zJct7LPR4j+bZ5Lt3SaIrnrDM4H3qMYz0is2C5NSezUys9lLrzWukimkn63tm3kvo21De2jhnRw/wHO++pz7QY1hha/aYApnP38Pdm1ScGGdsjS4NMhBffFMMAG9+Iw/a5r2OO00Hdj/Z203DdqgAUEn2LN3ttP0uG468k1XkdRED44aHRORk8JjaS+EMTSvNYMptqmoLu9va05a/l8MWd9G+RYP3rsmG6/43bddvttuvOOO3X33XfX80033ahbbrlFN914k2684cZarD5x8gS5qa/zCsw3xELbtppMOny3Vct913YawL919jR631nagv1tj54H8knAuwvhm+sb1MYoLrNn/MQnPqHrP/MZ+Zv+p6j/WGb//IpxHzt2FLyN3P+pT32q8uFnRv+LggVzp9TGTp88SQ1jVaUk+kot0Iv1bDtsYqsj558n3w/op4e3/fStUxsznn37NhUw1XVtteXZnW35PyO9GdkvvOhi+ZcvrrjiSp133hGFsvLSNI3uRE+r1Ka20etZfNC8bFA39JcLz6fOce455zLnXPQyqfqxX7XY0nOdr07Cs/VfSpF92P0jOrrrrrv0Z+96l/byn2l06PXuu+7mpcF++bf5L7nkcu2wz37wgx6kAwcPyLjuuPNO7bAGwKROwc/1N9yg6z716fpMs0m9ybU96/Qsa+Ed2NlfolzgTzvzKbXVhRrsNnqyPrdHfm7J/8dSdxCMBOgRnMnBZUe3Y9mA3mitExT+3aQFSc7fEt/YXFchmI+fOE4yaKsDbADTE0jGc845h6UIinUbWltfZ+PSaw3HHhjfJClNWBSOEeCJ4+1QmFpbW1OLoZ0EzoWHQaHStgT1oNW1dWVpNJ8tSBbbKjimf3d8h+D1g54LKT182XkXOOrBAwflJLrOvFXwekPnN5HisFzkHjn4/ABZoG+eFgTmFD6cgMzbhA1zRioi4As+wNtANzMrbvMLOsalpm2Qba0mDfO2QRH3NMnCSdyBPgK4wwLQIY/7SyYypLIkI1GDbNSgQv9AAc/6MH9LGqNGNjPmx309by4jQl5ALLcThwPUQTxnQzuSSKRAxIFNxlxneRC2bJbLGyz/85wBWlOCK7CfE+OCeTtsRidtqy0Ke9sE4jZBDIfYtkPemcgvAil8FxLaukoWHvZX5X96UzLVE7CrFP2sU8jL/hQllNCwXs1/Y10Pfe1rm0Y9DxELdO4C8pwHUP/2mt9Ut+AeSKATFioXpK2PKeM9c23jLEWeP2la+TB+QaeBf9vIfcG9W8FvLLcfwq0n4eMNfMzBb1xzFh3rMCPrQtaC03AjGyefVylorPN2tG0bi2XUFc7J8CRvu2csYn6490AHvwFdy25fNd4Cr7aJfdB+0Hb4MYl+6+yWPObFwnM9x35nPZivrmuVmWqRyXJv8bbRG4sG3lfWVxUFfiW1k05t1yHWiApSM2xp39jGnk6oc3Tc49v+9rF90NdTHjhG9JDwah4ys/pwRCzP9Fvnlsv0d4izVWhaDwticMARmizoI8Rfsq68AVpDT/Y169v9U5J+Qf6e2LF/WOcz+jxmvN40Lmm3Cmji6WrwC/fV8baR3/x/tq/RwUMHtbI6kfDhObK69ci3ysusru2Y38rzLd+CWFmQFwo68z1iKiLgfsSGAzg++ykpjcSOYd1rWwV9hYERXTGqAEHSPF6yyNdgklDDzmyHt9ELrW+usWhN9Vd/91fKCGycmmCfSTeRc0GLTObZOKf4tP1iji9GpubIY37dZ9zeNNqW3mB44bT9B3hxTKwQayurK8qCHaAD89raOlvvXWwXR9t1uubJ1+ju/oBuPQWn5BH7loAvzGvgBTDfKvhjnky/xQYlCyhHuSBsv7RusxTZZrZvAcY8mE/bpzDWY+cFbY489jHjnnFtnMHNUh9FX37xqJX57XrBq56vm265CXtIDTYqmWpKorOQdQBLWh6jIrAb9pmjM+M3r+bTec/X9j/Ttw5MOzKw8agEp3XvXOrxgRxSyAlubYvfRUJiRPdzmU/rx/gyiyp+9FyQbZsNqvUfEeqwZURU/YzwlFxbB+bBONuOeETXliEylMUyNWrbDjkbGV/bNuDpZOFHcs2IXUP8CeKaueZllOS5HfQm8GEY00lkcotI+ZxZKi8L4kAK2UcW6D2h3XZLmrZb5i48MMZVSpFt63MHnPU2wMsOa5XpL7DlAC+OY5+t9x4aCd6SqZ7caTqWu64vhmd9RxRFhOrDinlvO9aRVtbnOnsA26xD925eM8yXeXAzTANfHlvbjWnvNyy3OAwTCpUsVeaEzgiP1hUd0GjRcWu1Vj1YF4aJYA54tXtYfvvxNnnVcWZbVfnwD8siaHiu5c5SyDaSwNEjo9cMwzo2Z+RX7R7m0XjdbNgRLtys14hQAU9EKjJkmSMCfy+yLB4Tx+WXXl7X1wn2sB7oUpVvqVRZdrfV1TV94jM3yPNKplrrkzm+b3ZjScwxjyFVeqUkbA3cWVujYEPWt5vlsqwMVhoFXmFfPeu67Ws5ghGPW37LZDmtq9luTE4pqjvehVwKaEVIfGboyPoK+Kwd9A34WSEOxTHbnV/lheescKp7KvvKSIyZptdBwBURyizVzsZZ4HVknhTy0eODvqz2QIhfeNNb9Mhn/rTWmuv1a1ef0vd/zVQDds6SimAOn+V81XtuuZBKZj2H/Meqc56Ysa9aLPMFvuA4qSiWf0nAAinvJ5L5POtCa9DeMdhXaebRMIERSiazAk5H5nFGlgZ7erxpWkVknW45fWFdupnnEVy2jfFWW4PLdAs+IIV8pHnzBXgH9O4WEZWvyFDSIqGxBGdvOdT8azy2jdcpFyi32BNWurKEUsMaYPu7RQTuZv3Mq24cO6LPPuGcvMOew/E2wO+CHFL9zW4ILn8yi0opqiwwz33Wrf0MxVRabdsoGXOLqJD67q9O/Z8X9fqtZy704kct9G1f0Wu19Wx4RN4W/Rmv/dg0rbO9XOh+Q0ZEpTvgZz37BQRRRKrFBt5X+DlijeeIjviKCHhIRQT7rrbmcMMV9O1mnbhBusIkegWUa3GgI/9t3PDVth00JjKP5sn8ZJaK33qy3M59pSTzA/0krC1tY53P2EvNia2IkI+IAKbIR6b7xnqfmdi6dzctKi4JXtD/iMyqR9S/ExwRjOEntrV9ynrzYE9c2SZuvg7kWOIeeE7rNS5RSJwH5nfkfkG7QdaCrwi8gzgilVmUxP9gRdHl88i1cY8K1iUKMNjCOaHgFz4LXjNDJVOAaOC+wnPG2ooI2QYFeHGM9Jcstb+BfslEt8g2Al3Hso4l/W3XKoybuSN88AEIJIEwGmX6bqHQgA9bN/ZNnyMCQD6c++rbVUo6lh/IqfoIuCtS4DwSETJtz44IqKjijohKLyIUEdo7Kiy8+pyl1DHz4vGIxAaj9v4PlCm5uMrA/JEWzHP8GXbZQsYTyCwO8xjiT1gnKS5VrDPoZIEW8w0/VKSqNrBMEfBNX0RQ0JkrOS9bgiLEraSQ58oHsJUWA4YrWeoc+5OHawspImp/RCgyZd3bhpmhjIB+UTFfXIvDNltfGSm0n5JCauxzjAutRqRM3/x6D86w3IzTOIzP4x3x3rWOyVYtsru/4RxhaKlkqXgKeB2vHfnAcPUeuBWKbr7fG/MavmyTuv8xfKXBvEnbLfs4m6/Z1lwnKYDf+qnbdN2/fFoffu9H9S9/9a963zvfr7/6g/foXW/6c737zX+lP33Du/Q7r3yLfu15v6mfu/p1evljX61rH/4zeu73Xatnf9fz9LT/9Ww95ZufoSd9/VP1BIrbT/nGp+vp3/psPevbf1o//T3X6toffIle9MMv1csf+Sq95rE/p59//C/qdU/4Jf3KU39Fb33lH+m9v/t3+vTff1JbNxzX+k7q4v2H9cB73Utf8YUP1jd/1Vfqod/2jXrY9/4v/fD3f5t+5Ae/Q4/84e/Sox/+UD3mEd+jn3jk9+pxj/5+Pf4xP6AnPPZhevLjHq6nPP5H9LQnPlJPpz3zSY/Sc576GP30M35Cz3vWT+qF1zxeL37OE/SS5z1JL33+k/Xya6/WK170VL3qJU/Tz/7MM/Xalz9LP/ID30ax8tmymU8AABAASURBVDytU0PyXtW66qw/mutIfhZyvcXnlvWhaVutsFf2Lyd4zjrPpN5jrrHvNIxhDxzYr/0H9ukQz5L79+3T+sa6bKdVYLzf6MDRks/F0TStNI58RmyP/QNfKrRMRvmwwG9TmN2m2Oq10uvHnOc476H9bO+95YJ9gvcuC++l2Jf3nKfUPdzm7H3qGu6XzuQ7KFVaxuG5fobfplbgvLJgPKFrGSeTjmfjFepY+zShlraK7xXzTHB5v+Z9ufdMI3nYNOasFZ7vsZH85ZpXRNS1uuuW61hHvl7hmdK41tG39biflwnWS4NuZ/A6Z70hpGSfd2OzoBnPCzNqBB16a1LEJ7oKqWSqQCNDnEXMjbUVOizPWQrxVUfoQuRj1xoX5M+macCRmmDjBplW4enwOefUL/Wec+65FL4PaIFOgznb4Dh69+08azTav29TB7DnBmv1Ps6nKGTfcP312sI2x44dr18iNk7nMPuA+2+88Ub6b6WuuCX/Sse+/egTXY6Smq7lmb7X5r798heCrYez1McW1BV66G/zTDijjuZ90Z0UuT/+sY/p4x/5mPZR33QdbIFNrbPkxb7X0aZtZJ21XUuuHnhhcHvN9xP0HhHyy5qC7PvwT+cz26Kg0FJSzlv79++X6TrnP/Cqz9OJEyeozU11hKL+fni8CVn8omSHF2uJ7u3z+9HJeeedq/3Y0TLddNNN+rcPfxh5t7VOnfLQ4UO64IIL4GNBbeVQpYPon9NPfk6p/wcTd2D1JAAXAG3IMxRb/dbjvPPOk/+ZzC233CwnqfPPP78mPb8F2yZAJl2njpYEj39Ow8HcEnD+PW8vZAcOHNCJ4yfqxn2CQ3k8Sy4XZea0XacNguIEQeENvf/5xM233CrPP37ipFZW1+rcyJSbHS0idPvtd8gFgAkFcTuoCGEvcH77ZPpJQjzJ28tjFPP9zfTTZ07XwF2j+O5vjjtgEpxuhm8I6CxFvrf8N+OQAX+QknGYhhPXxsamVghE9zko7PyrJHYn1p6N6Dr4nYgcGA62LfQ4J0E5efhhxXyW0sgH+ZvFtlFCpGsnOnLkiApjTpw9wXy2JtheHYnUcs9I4GsknSzW34LNQFs3+0zfDcBREYG+pjI/TqgRoQUJ2jK6UJ/JOA89gknLaT04YZg/B6MUFa8XAdtDMDlncfBbOo/57JcWtm0txJI0PG64kAQ5kf80Jfn6nw6ZtumkB6QqKyghP3I3Am96Dfm615zN4VneSjs5hRI8vU6dPCV/I7tpgfHEkIzLyTIylTSQ8IlK0wVlbvggJ3x7XsG2I/K2k1a2mZOYbdmz4Fi3LX6pUB1b9HOSziDjtj9Z5/6t/JkLzCxa0+lc2yxaXjgb8NrPJg0LVdvK/6HeiK4F3MC5fguchDxjcbI9TC9LwWadFiwoESHTsW0jQiUDf2jx05ZEuENbvlQaKPOY520WjA0WQL+sGVByltC4e15jk2CbrbHIbOzfVAM/HbHh/0+h5TrRk208SjV+fW//muGbVuuC2PdD3YAPG8cKPu0i6w4L6AQ8Bb8UStrTX7IAtF1X9T+ZTNS2XbXVlCRvvZVMteilt5zIZRyJjHN0Yd1P8cGBYod9Qxymu0BnO/iNYSJCpTQa4adAy/x0k050y3On+MpoxhHItCOCxavXDng9PobUtg1xMch4LW8q1MFTCfyGVkqqobEOKrhnCrC9fCT4jN7XUoCrUzE/n+1UIqPHFCkfU3Q5w+f2sbj94/v/QRN06JxnPgLkfjlhnRi2yg0un3vkjggZ3wJ/WaXA6GZ5J5OVGhsls26s/E2KzFDE0vah5eG5Db5lvytNU8cjQp//gAfp6//7N+ovbmjkfusmgliBV+vZPuk8ZX/eZuNgGbMUYEul23Zd5StME1KoW6ZZgEnw8JGvW3zMbQVfsL6N1zafcC9iz/7qVv0hUl9379R45hY97xU/LeOpLUORKcsCKXx7hIeBMxjQlft3WHN28EmPG5dpd12L3RayLjti2XwYtpTE/rzgZbNtX05wOwYa4jbCGFTn7PleTwy4tyCb5djDs0K+d3+EdQ5P5A3HjeXMRFcFniMNoohdxNz5yjoeyQfmdQrvW1tb1X+zFCWwM3L6gjhAvDrXPm0dc1N5C3gWiGw7w9QG7qQ/YsmP0K8Asvy2Y3Bd8FXzZ9lMZyRPWL4BGXt8zLJNbFtweNxzEhmmxA9d0KZwAiPGYVojNAo8RwC520xrhKGeGLWMbuJgWC6yW88FXWeGjEMcI7rjdM/H80uiP3oSOMsywiu39bPgpaQvrAfYqXgiotq18gZPlnVExx4PcJiviMB3LMOoStv38GpctXE90jzXuCOWOL1en2EzXR9wyEU76MN6rU7IxJ5YndFnnG6WT8zd0w0glZ7v7WsdOva4+61zy1iyaIKfrpAf9rOp9h7CcBEhHxGhglzmb6y6sGTCJoOEHfhLjvW7jh7XxvqGNtjYr+CjjjW3iNBSJoEnazP/tq/nmS/jXeAHzlnGivpkPiNCWfBNmiI1m88144XKjLzttdU/IzQjd9gfpLjnj9ka0Wcwx/3iWHIdDI3s1Waq84AxHMN8lhCWvW2bWsD2ni4Ysc7NX0tesUx7c0LBqKr99/osQ0SgH7/ETwU+4Pkf/OjHKbBfq997+9v1rO+9Xb/wU73OO5jqwGkkjo0R/Q7oIdzhxsUIj45b+5dhHC+Crvnx2iVLVBUmaDo/jYwKFQ+VL3EM4PA8629OjGeE+NACOGCJgxHaI3C2tdsATuN3Pq7+zBiQdY4UfEIRIdvP8OKISNmuxs+tIpYwsFiv7aNc8AnxF5+oTRwD9L1WZxZFBj0B/0t57PdbrAfOB9VujA7w0xPrxs0tsKyVo4gzexBy0VljL1OFuHdr0LXlioiqK+skGW+7jjW10T2ymDz4YQ4sYi0fqr+YtnG6MyIUzHUrmTUGQpLxZQR+3nBdKoqlTlJZ8IfgDHwpReYnwrBFIdVCQ6WBD3iOWTBcyxqazAGEzyjjb5tWbubZzXA+u/na8wOsEaFMrjiHz5nykb6mb8D2Am6sTRxRVYr5q284Bqx3+98CfUcEMLufEX0z3z5rW9h/IpgP4yNY6j2gPpt/t8gEL6PACJi9NmJ/+/dI/5JCKGIJGxFqiUmP2YchK+OJLJzdWFvNB3M95mbU3EIdHBESdJN1qCXXFc6TldW6923xicAWHi9tx/PNigr6nrDXabuu8modWdfGSYfse+4LLWVdsI5Z785nEKQ3lNCMSGzcyIdhMqPGu8/usy8t7Y1/sVcbkcF2u6fBV48v1DxPnpvTTDMiVHW5ex6tO+Z6L+KcmKWo0CSgDeNrzqL5WWhEMZZRHElfZMpjIcnXxm2YpYziwOeAqX3wU3EDbH4X3JvHUChLkfFGiLug/X+Y+/N425Kqzhf9jRFzzrV2d/Y+/ck+SUg6wb5DQUEQQaWw77AvQJA+6aWHBEEUkb61K0tLfU+tqqtem7o+LavsqtSnlohakIlkn3nytLtZa8053/cXa+8ky6pPfd4fl0/eeVbsiBkxYvRjRMyYa++DdaGFtRUZKsm4C3DGFREyLdNZsJYV7FIYs02ylDrmcdVrVIAjIuqdfxgHFIhPx/6oUpLiebbLMncYPPlRwGf6mcBQIpZ4PJYZqv3kCcdkKQnvHgdnJmMhgxdw2MZJn+/pxR0GxkINc9N4PCDp0Kp07vQ55iY+hV/hSwX5gjH70tJfGnX0T/bLCvtTry8eN42mJScxp4B72V+q/3T4rOftbc908z/eor/704/qT37jz/RbP/e7+rX3/Hv96zf/G33ghz6sd77gvXrrM96uN3/fW3X9d79Fr/7WN+gV3/havYKD7pc86ZV64RNfrhc8/iW67qteqhc/8RV60RNeppdSX//tb9KPP+Od+tBLPqyff8Mv6Fff9qv6Pz/wm/oPP/27+oNf+H39p1/+Q/3pr/2J/vw3/ov+/j99RKf/4TbFublOTg/poVdcqUd+zmfqax/7KH33Nz9Jz3nad+iVL36G3nr9i/RODqvf/aOv0rt/7FV6z4+/Wu/78dfo/W9/rd739tfpvT9B+52v14ffcz3ljfrgu9+gd73tVXorB97Xv/r5etXLn6UXP/+pes4zv0tP//5v0fc85ev0bd/0RH39kx6nf/E1j9WTnvhofc1Xfbme8JVfpsc/9pF67GO+RI/58i/Wox/5hXrUl36+vuSLP1eP+MLP1hd+/mfq8z/3Yfrcz/kMfdbDH6yHPfRafcZDrtWDHniNrn3A1br//a7U1VddriuvuFSXX3ZKl5w6weH6UR07epj8vOCgc4Pnul3tse+3n06w2ZS905SzEN9HSRVsNuUZ2PaTDU7icL/zhvfXC/JFYtMGO9qn7McjCXfG2jwnDxzkhYG49vw58N57+rxjxviCWNllP+hDdZ+R+QzkAmdK3ieOzDFvztl+Adoztwfe7V32/G4PnOfU+Tu78hzj2EGebV5e+0tU5y9s6xxnH+fOnZP79qC5A709nnNn7L38rL4Lrvlipt3dbfQyY780Z43cU0H+plv6tQ/YZ9DeZY9a1xHwOD9Y7ojE9yd13XZ+aPB15wHzn2kdppwHC/2Oce8NWtp+FvX5oM+PDh06hGZHNc7X6HLadZp0rVruRT4c0GmBzki7h/aMs5IFe/gF5yo9tfVb49kxi95m5Fdx+WxxZXWqCc/4fsbd5EWIX4xsQs9nev7/IE3ffz7n2JGjOsK++cjhLW1tbLKnO6bj9G1urMu8rOIHXdNql/2Lz0p8gH/HnXfq9N3+Kx0cMDPu87sBO03hfYdnsjs5KL9w/lz9/yg3Dx8WipB9bIZ/TDj/8G+W3/jxG3g5c0wT/M/nMP5iYZYif5t9xssW47PcM2zquiDjKjK53eJ7vvcz/Tno7Oxt6yj+ffzoCR09jDxHj9bznqWNurqnL+AOYQny/W233yY/l1hf5sV73iuuvEL/4N8EuOHjsu/v4k9nz54Hz7ZWV9c08hLowsUL+od//Hv93Uf/rsp2+u7T1XaRIT/jzrGJvyxtWiUT/+igeN9+8r4l/+mlvkcQ+1D9zJkzKHuiFQ64O5KZHTJL6NQlp+SD4AYH9q+YTNk0rXPo3OF0DtLbbr9Ddqgjh7cI/lldnNZ4ADyNcztYE6ebkzQ2efPib2L7QVyKekAyhY4d2snOTrzGwYgdxYuh2DQY/vRdd2lOwtnaOlz5mxCQLYHeNE1NwKAnAe1oB2e7GxkcuFN4cwJ03cA3qGpyykhNoLlCwA0khIZk4sPUhmDoSBx+wDh16hJ0sALOPflB2Ac1DbTu5uB+4GDkGIFhPNsEqXFoFIFzBNn3CIjzBPmujNf4NjYOwXNXA9Rzew4fZxzYWm9zgmjK4aj5v+v0XeSqQT0JwLrY2HDimFSckeHY5wXFQv4zMivwPiJQUcoPZw7CBEnbtZqD3zo1v7vY1bo+dfJUxZNRVLJoiv0mwPpt7hpB6QXEei6TYS7uAAAQAElEQVQZ8pyM1Iic1rvp+dA8nBhJ4ELYHr6pCOqdJU8kTC8+Qz/q+LGjyNpphr1Dku0Y4BvQtR8ivRjskpiatsP+vYKxLEXG6UXBbwTNT0TIcs7BPWfxMC7DDsg9ktC9+Bmnyx58ZSasjXIijwitoVfjdFJa44A6IuoGcUCuFt9xiQgZPyhV4CFLYdFoq72qfrPUdodflNJw5D3I+vSbTy/QosffsLZ+uqapsk6nHf7fsFE4JsMkNMRlfs2PX25U27AQmEZmqOEweagy9fDfaJXDVi9qPTqbtJ2s67a0OsvLJ9dzDrQX8x5/GTXnJcDZ8+e1QtzssRDfxdvbHesDWaxn+9Oc2LHc9quDWLNu7WNBQrbO/PA2ZfOSyDwOgQwTra2soY9OvfWPkvZY/DMbtS0HwPCbmXLZ4SVAlsSvJmrQ7Qr5I6pcLbwHPtKDY5D9retaJfN65oOSsYWEjjoeyCY8bAXzvGhYX+2kU8JP0Deiiz0WbuvU+hsl2Rc8tsCmeyyKPTBJHFvPO/h+tzKp9osI+SVeRMhzV4mfZL71qgAP84xLtYOfZgwCrqybUooSHsLAzHN8FOwdEcwY1QMIuMzbl3zpF+oj//C3GuBpHAfqwQjltnEYlxfMkTmgUoFf56iu7dBrC52U/X3BAZdx+EWeS4cPRkSNGc/1dNcgVgSchSqtEZojgwflJc96sa6++oH6xb8eZX06XzheTMN87GDTGZuiKTmxlBRoQDlWPgpym0fQIadbUmSSS2b18Iw7GcY6svzeRCbjLfNKgCuC8UYCq3GU0sjw4vqaB6fO3XWDnvaipyHvXCWBp99xOWVzY13aXxfONeBxvzd91lWAO7OoaRtNyPNeh+wvA3Y0HdCo55DC/nCB2BDcezNYMqFT0OECWy2qHHP8ZmTc+jJM17aMz9HBsNQnOFeJx5687A2ycRfky1IUgf0R3HO9MXVuS/rWyD0utt+APezP1rXnus968v0ucer1ZhdftQ8pQ4LHyKLSgF+hPfKobdV2rYLxkh5r8JWG0ZDpWi8tug0ItOiklKy8c1vrgVgLD9JR4Ns8mOcAgyhum96ArL4fgHcfQ6huRB8LNfCTmfIVkXIM1PkovCT3JRVhfaCQfX2GgSlzcrjbxgkEc0NBfyIPBKquYZTmqIiohWGZVynkK6Apxhy/mVnHQqECXy7uM98upjPAlxi37nbxca/V/tKAH2bO8GLfa+ZoeYEbqD3f87R/eSyhV3JJy+OOwQlx4vwyJ2YMan/xveeuYncXx9KEeLU/eZ5tbdgW35pMOkXAeYa7rCl1tm3tW+rQ/HBbbWs/jn1Y03H/Kmv27af9BYY9fHgPX1+A0+jGOidiidu0I0LJfLeLcxbyFoW6ppH568ntC/YMzguOF+eDc8SMv6BgPhzb4nLbMtLETvVn/REBLT71hh8j/j7WGjBoCVoRwb7ogrzH8BpiehGhiFDTNtiyQYYePbDWEO/m07qyjhfEnX18j72d7/3w6/hZwLf1umDc+WzBPMu4x1r3mne8X6/4sXfp0ORj+o03nddnXTNogYwRIZwPluyFo+wj5jVLoTthmOFM2fYD+dsdyRzrIDOAYR6x4XkRAd8F2BH9MgdE1pHqNVbZSklgGtlnS5YKV6A1ohfzHcBGBDAFGHDRP+IRznsRAY5UvUL1QNs2Mm3Pdz8gGtE3gBWH+wSs+03HJegwjH3H48GPkWJ+GFJYrkxy8AJfmkFdighZFsN57gJd+944qg2Ipx32L+KyrcyzQBxheQt2nCBPq0T+iFBEKKHh+VJUXiNSQZ9ieS+uoBzouhDXEaEKQ7/hEFYjsRoRMr6BHD+isyzozv2SShYpJPeP2KrHPxb4hmUYgXHeKsC7TIjRCevHCvth7+u6rlW1FeP2uVISOkURWXGKK9GXwE8TXY0a0P8InbHeWWMeWRaDeV/lsR5elzwAA/8CSWaRlArwu530Iw6Ylvzzs8oRQI3wbv0N+KVl85gY6LENw266ku0UEYqIer/8SROy/Fx+7t2mpyBvZiozmCdqt7Piqh3wSKeSNUYBv8n4frs0rdpuQulUyCmGL4k99mk4/zqvLMw/elogYF3rIuR+tw3qMmH/N2WtzVJUsH9DbrA9nKcyS/VP47OMmQmpkP8hQo3vGeup9QHqyrt9dQmXArD6hvGN8GI/K9Cx/YTGI4IY6ysN6xnFKyJkmTynlFRTy1K2kTmem+5D7oCfpLgWl9ulFIGk4jQvdSyghg6oNFDbJ6pM+Kjtaj10baeubWspJWFlVPBv/1P57MlnlqP6F3isqyxLehFAU4TYniOuiFDeq4REnHZLuzGPIXpUwSM8Gve0I9ANOlO93B9IL4V9gbHC/Myigk8U2g28N9V+rUqmkmJ5HGuOscyiiCWeUlIt8trejk0p4DPrnDrWtYy3ikjNh1bntlvdcbbok3cU3Xhb0T98MvVbfxq669yov/nDv9V7XvoBvfP579HbfvAdehMH3q/8ltfrpV/HIfdXv1zP/8oX6/mPe0n9syXPfsx1etajr6t/ysR/4uS5X/FCPe8xL6r3133lS+u3wl/yhFfoJRyEv+yrXf+Qrv+2N+r9L/6gfuXHfkV/+PO/r7/57f+vbv7LT+jCjWcUZ+da63num27o8sPHdb+Tl+gzH/CA+m3wJzz6EfqWJ32lnvqUb9Bzn/6devkLnqY3vuZ5+tE3vFgfeOfr9K9/8kf1rz/0I/rZD75FP/2+N+kn3/NGfejdPgCn1PqNHIZfrw++6w1679tfqx9788v0pte+UC+97ml69jO+S9/7lG/UNz35q/REDr0f+SWfr898+IN09VVX6NSJYzp2/LCOHtnSYQ4vNw6tc4i3qrW1Kc+YU3kvndjGfjESm/a/Ab+SL3xKlKBtu2AuDcCIDsNH2AdGRv83H2CFp0REtannql7jp5r1/n/+MdJ19uwFbW1tcRZjntc439mRvzS5zfOm1/yaU3lO2pvvaZdnwxl7effvst+c055xkLjc+12UD139LHDuwoW6F/Eex2Nz5vfEnuPQ+wmva+7f4xl7m3OKvYprXp8X5uz5TMOwnuczjhn7jZlhTIv843EfYLoeiJkZz+d7jJvXOXSE5Mt8OVGge4/5Zd0ucy9e3K687bHnn4HX8/2lMXHZPrusu4Y3nPdSLs6hJVNN26iZTLRgvQOxStMqS6FZbAGNEfWZzTgL/SUdr0W+nF/rekfMFsZa4tHnGj24ZvDuZ1HnwAYa9gXPiYiK3/Stv214K5la4D+e15ADJux1jS+zOoJS9oZBI2uYxxvo9cNCJVJ+fplDa47dLOeZM3fr7NkzvJi4IP8ZnFXOVS679KSu4oD5yssu17SdaIW9+GEO3Tc433G57NRJnThyRD2+MEef/s9t/eUZw0wmre7ygTtneAXej3Kgfu2110I7an7Z2NjggHoVO8/k/2PS5yMNOvS+8+KFi7JNR857xHXjP31SfuZama7W/Ok87jhaZf9/iPM+f7Pe99ZbRHAu4t/QmusiL2fWORdd5XzE/nemyndR/gsJtvnGoQ3wEpfIdTeH4jfddJNuuvnmepZ26WVXaMq8K6+8WjffcqtMc2+2q1Ia4pvDeuTu0LefcVbXVuAy1LAutdhhji+toaPLL7+8rkW2GQC6hHPd+9/vGh0/fqzS7brO3fdpsY/cpwx8Oom3baebb75JpW1EHsAYcznpZik6ceJkPVC94YYb9fEbP66T+4fQNpad5W4O0+1gU5xjRtKak4zE5TdFF0lq3vzMCEIHjx/errz8CtnBRo3VsS/w1sW4Onjw2y8nDz8MF4LQQW68HvPhpp3FOC7Ub4rP1bPJ3COoBhYAO3aBXweEg+siScs47GwdDjT14Q0O50TsgoAaSIQ9yaTtWvVshEvJuvk4x1snP4j7sNP81I0QG+rpytTq0QK6iKgGHi1Xzxs7P8hHhIzTeEouA8xJJiJ4Y3lOlmVBsl3loM8px8lzD930JB63AZMJGId5tixO6Ka3ysO1dblCsPnvUq0gT09SczITExNexOXkk9zP0IsTqA8c7+JFRb8YFfyzrFkS3lvk6CVgS5aa1FZIHOajt3wcms929liQV0hGqTtuu0M5BklsoT0eegd4tq0jQnP0GgH2EG9kt4VpFSzSB4lmZ/uijNNB73kisbpvAf8LaE1YIAYmeXyBPYzXOgedJt7EkzBWSWItMkaEJpNOE2y6wqZcXBN8j0qlFGRaqEfH1cZ0HuHljBdP69Q2P4Ct94y7dpKdYtsRfxjp2+GtpCDu9oDd6UJfqUO8KPLfxLJcTpilNHKC3OOgrG27avt+jiT4o3HZX+1/B2UPW3fwHUZupOjIC9z29q4sc9s2tXbsedi29OFej068EDXI1+OnYr7r2b7eS6YGcImrA4cYX/IjCX0l9o4INu5d1Q2qtioq71N0VzJlG87wGdPqsctooIRTF+wV1E7k1pdtNNj+bC5miz3hFvJYwT6O5QuOaWxgG5pH8zpG6gwvCtwe0GmCLyisolpAzxsT0xyQw2NuO5/ssmB63hkOx4x7BuwufA6SBmTyb1bYvsZlvufw5Hbh5cUOL8K82VIAC7+jbBuKsCxzHXf2GVC5R5Fp0NpO88ZdaRoW4kYZqbKvx4KcmcXTaukX5iaqbu2XPZuHm265iTnBnE/Bicu+CzuakSfbtiUnsChGSJSkzNhszNho2dbeCNt3MhN7jVoQK5lBe5D1L0/jnkoTYqgBn/2pxQciDDdWWV71gldrdfOkPnpXU3lkCL6Q1Q2p8mm999hsQVnmtF6mm8BEhCKW8jkvbhMfzkvmdc7GyDm4hzfL7pj0POMrpcj+3sJXRMjX0rfhjVj7ugePuvmWj+s1P/Y6HrqX9AxjmQdiyDQss9tSKBI9SJUv4+6JBRe6kKfQH27K/M/RYwv9yj+9A3K5PelalUyZ7xE/xN24L3I+bdGbNWb+I8A1MpGPccFx1bllbpGnI47NA2xBF75AlAkUciVzrctaE7tgAosMKs+JIGeir8hQyZR9jOnYFYJ8IkKZhQeLXTbHe9pB35ZzQi4M5ohr4kMJYrdDngTe8WcfnZMTDFuQnW5ohjwebtFhO/XwNCOGLCtE5eJxyxVBqxYxQ8sxeJqD1/iDLtvH+NO8Q8fz2ga9llTSNyKM4SL8U3UzWmn5FlyG8ZBvl/7aVj+xTl2Mz77v3GTY6sTLHzUGPN61Xe1ZsOfYZT3yw4rXavunN5vbxL5fNLq2zexLI7Yxby72B/uoYMR8hLAdstUP/Juu4bY5UHSsum1f9MsU57XO8UZucE4a8VXPG8AfASaK58yJcfc5lnfJ/RGBDw3kE+SF//Pnztc/HWdfMf6RHFVKggptWU9Vt40a6xa9Gm6bh8wHXP0A3X32XMW1IB9aFvNmXhCj2sBzGviDG1nHyfxqZ3hY6q81qHr80HizpJxrlzgCHqSIrDQ8DkfyZT7lYUoaJ532C8+nuf+B+nOSpAAAEABJREFU+Wqde90yqUe+PXLbDrYZ0JVHSxZFhjx/QI/OHy7GHZlyvcv6ukc8+yWA2wN4BmLXfAV8iMt8/cbv/2d970tfo7/62z/Ta7/7dv3I03cEWRXrAcDeuoKGWYsIhkLmXVzWn+gzvYCfkkXWW9O2mhBrG2sbrP+H6hcvAFOWQkmmRPXJEXls556cdDA32R8UwzVFkakD3G4PwPfkJOvEbRfYUPCv1uGfglU0jzr5WefTIYUHw+aUFKp4wCVkszymU8o+PUA97jiRrzrXDaknD1hvAY6gCzIS41mKzE9EqCCD+S3uIy4WVYeDAh3ZVxK5PCauCLDwoakBWNfGZ7ymYz6M17XnWue+t+4sn3F6TslS9yod+7wO/Zu+YTyvwoO7+jy87LE/2GZ/eeAbEcFB5FB92THnZ4p6IG/dgNf8WodJuyOfOkYKsrnY3qGQDFBLCHQU18vCIMNj7TM/LgP+aGMEg7UwKdHPsiS9kuEyUwcySqGIZRm1f3Fv+0XEssMDLtzVar/7QAemaZwlwavgFi2iG8CXPNII+mu8d+Rn4Oyj1mtLTBiP7wv+OWM9MI8RySzJeAUfpWmrLY12VMg+naXVyFi1i7hG06YwPqDnnhhw8Zyee7wFHKql3tNnXIZd4Lc98PaPRGdhdMQGwtCSIkLVNvDobzlOWHcN5zkM1rEIYLKoIJP5Lvisa5cl3lTwzz4Zksy3aTuPj9AynwzL8F5zfMji540pcW/9uL9FD23bQaOo4C/uK5mKQG4QmI7xJvcRpqJ6DeDvKV6D3B6Rfc6eyb4fEVrCq9I2XuMxbobArSUtbtznIq6DmiZqupfN6YiIiouqxsHgPIl/Gi+Q4AxZT/b7kCr+gjyWz7y4bR90m+ElfwpwhoxTXNV/iMsGm5Qsso7sY66N18X9mcGcZWm7tq7xDXqMCJ27KH30n6Q//GvpN/+k6Jd+r9HP/Hard//bVq/+qUbP/olWT7m+0de8NPTo50tf9tyiJ71iVd/+pg1915vX9AM/sannvveoXvTh43rXrx/T2tY1esAVl2tycdSxbl1XHz2hh1x+pT7vwQ/Uoz7vs/VVX/bF+ronPEbf8U1fre/9zq/XM77vW/WM7/tmPetp367rnv09evFzv7/+mZNXv+yZeu3Ln6U3veYF+pHrX6Qf/+GX6t1ve7U++I7X6Sff90b95Huu53D89fXb3+/80Vfqxxh/yxteyMH58ykv0Otf8Wy9+uXP1Ctf8gxd95zv1dO//1v1Xd/2ZH0jB+Ff9bhH6pFf8nn6nM96qK695ipdcfkl2thYR6Of+kSgL/TmnpEf1W74l33I/hMRwuhyrKJcILjVqMike+TehYq+ZQv4CA34HS2muD0AEAp++hMR2DcV0LV9xLWcK0VExQsLtQ1a/W8v4A/wLuGWd0t8tBmXwKnl5X7LuLzjJyACxtUZ9kf+M8Hjvg/PiBvHjp83/JxnyXue97wGzNmfOrYW817+u/Q723vaubDDecQOa8GMffSc9q58huKX9V4zvC4MxMbB3Dn7NdNwn+NmJG5774+ozQ/c1c+IEqwrlVQ/9kriQAolsTAwZltZLuvcsA15aRnvknOtuIy30mNfYxi6JOS2nt2PubDxUGO4Y6/Zdl2NH3+hTinNWftmixkybesC+ynvj0xnMlmBjwQVvLG+V1zwr4MrDhpSJHuESDXEpM8/jh07ps1DhzThbCmyyHsTcQV+YX69ng7gmqHrBbjN64Jn3wU5fIDhPfRHJTFXCp62Bw3ox7rw2WKAxznXvGdJeY/foptSQk1bUGcIltTBj/eAzsE+A8EBGUuNrBODaVFOcjh82alTuuzUpbr0+CmtmWf8ZIqeTp08KR92ez3vmqbO8zP1dGWiSdvyomlVLTYbsK2/QDwiiPfVtndbCs+CU/WM7bCv2N6+IH8ZUVw3fOxjuvOO26WQNjlQ93o04j8d68KJ48fBu6ZErsuv4EAbv/Q54mWXXopsrfzcEMjfczbQ8dIgEPQTn/gn3X3mjPynZ/zlEf/1j21saR/tmkZXgOdKXiwcP3FCf/Jnf6I//8u/1H/98/+qj9/wcbVtI5+9NsDt8vyzgN9SCn6+x4H+Rfl86sTJEzp29Ig2tw7p6NFjiggZV9u2vLC6IJ8LKqU1ctBFZL3IuY3u4wt27mMOPo3knVRWOMB1bSNc5CAbX5IfXm+48UbZkBsbG/ImxN/qvv3222wfJYY7giEjQj1BsI2xbOwOZ3fgH+Ety1GKA6bgEHbOGz5+g6666io5kPyNeSfJpinQ2NaMzd6kbbQyadXgsD0H2AuSa9c1Egnsbt5yzUlMJUs9pCc+3F0fdDo2zXu8gYwIzQj4dtKpVMebcT+TA7zAQwP+STchmUw1J2EIQdu2rfi6doKTXlDXLudOCF6PZYLTdMG3vr6hXTb31bEzxUdOBgV+N3DYBllWOLTt0MGMB0TTXJCUnCz8sN/Aw0A2cl0TLFlotjdnmDsEMj0H/F13nWZRmNXEd5wgroeJlg3aI7reI7hKFq3xhswLxkiSWSB3AcayjuCyvXoWnoG2ZXFBjfKv9YzwMJAkzPMM2fzN+7vPnK66XIB/l4OBFQ6yjfMCC56/qT7HFokuRpLtBd7ymdcdHvydlPxAYzz+21jW6xxeDIeGsEOztBN9LUm0RQcRQWJaV4ed/BJlc3OT5NFiq7kG8Fs+y2A+XJyAmrazudShW+v0Ai9y2rbFXm3F78RqXbTQGJHPfDgZecPck5wH+sTlNlXVOWzIB8P2xYjAj3ttsNiU0sg2mrDZTmwb6NoyGccJErmAbXjgOHrkqBw7Lutr68zdYPNErDAvIqpMBZ8opejSyy6rvtO2TaWztr5mNrSBDddWV1nYBnUsqrabZXScYTpNwLWDvVGLRn50+G/PAZMnL0iwkckb+/M18S6wacMh84WL5zH1iG7syynDzLDfwHwvej2xlSWwd69tDpOyFAX//EIqS1FGqs2Cr/TYZCaepbBLr6VNtpXopFDMn/2kZKkxZlsZRlzWs2VfXVtTi80nyGZ+GdICe+xA1zAtNrQP+d7+lgX6mZoRn461hI7Lgs1F0u+2cXiO9ZH45AA+95VSNGJnb7gMK438k7y4O+4jsy56hlUEm4FRwXwXyzJG1CHHjOf2lWbBNgsNxJgHI0ItdGz/Eg1dwbg0wxZz9H+Ihe13fv93lCVlXURErY0/ItlgTNlA9Rrgk8kK6Luekyd65Cj784Y6wSP7BdZGmu4upSDHQlU4+jICWzf0zaGlip9uRYSuueoafcfXP0V/fdeKLs5DDfHRtZ064sg2MR97xLt5tS3sf44ZI4oIcA3VXy/y8tKwY9UDnMCIdW1fGfCriJDvO/yzZFb8gMAG/fzcxYe3OTQ+WF/c+y0PWegv/urP9Nb3vQ0Iyf4xR4/WycjkEQFrTTsiqjy+t556dG14lxm5xWWOj/fkr4IOu7ZF1kYlE15aSsfLpT3tImuYGiK4apriCnvwAAKdBB6yGpHTh7WGtZ4yox5+O16GA9spgINLYI0EFiueksltIM+cmg+0TKdrWiVAA/rqsbeAK02jESK826xz/RCxx4Gk5Yh9/F5b91hPLpJ3HSMD9Mxn5pJ3w3ltgxIoQw3+Eb7hR5pGyWpDOBUoBTuVVpZS2+Kn52Qu5Sn7eAWvhblJv8AlrrZtqi4d9y4dftQgg+2wIC9FhCJC/FBkqsUOEQm9UQGuAR1LjFPCeHVwmTacMA6kFOGPDi7uqq6dF5Y4pAE9VJvjM7aXi5DFcxbWrxsUUEnBCLg9PFJHmF7VSJXHMtQ8NZ3WF8zr5OV1ctcE+bbZADsH2zfF5bXcxXY03giQ02+87vOcCXim5LwGm9vWc3zUYzN8dAG/zrXeG2UWo1BEuFASvy1SSIV1SL4YG/B3r2kPvP8Dtb07U0SoMLftWuAbC1f14/gyHSnqx22XzFTB3uIynyXto1IBD131YziP+cbdA3patkMVHZ1Bw7gmk479x5q2tja1tbmlsh9H1q/+pwuLMtdz7A+O3yWdkfzSKyOJlYUiosoREdUmhnEcHMD3xM2CHDkQf5lF1u0usfLit7xD7/zZn9MXPehm/etXXNDDrwHvPu8NvhkRyL7MBYncI/PlK/gxqtLyGmKbFnTkl+RbW1v1z/M4Hzb4/ARbRkT156Q2eqZWnQ/mC5saxwGvgNSxkXxkmhEmRqH2fU+/5fNcuJD7TDsi0EVf54bso4MiUpFhMAX/TMN5zPsu35dMJeMRUsmiiKiwhhuQtd7CrOUOBbCpgpymKa6C7VpK0IawwrhcIpTUI0alKe3PbfDptmsZgy/6jFe+oNGzZo74KlM0oJcqI8oqDfqHhvGVTNarVk29h5csMt0Ze9EZe1xu+Iz4xqARHI4fP1M4bowzmG+fMcmGGOnIMebJ49ar770nc37yvte281hEQBM+mE8TzgMULiY30JYifO8iLut/hAcKMpi25bHuzWvNxfAHoNzv4nZE1vuKio4sqbSMtEfsIXYevf2Y/AUgn6Wcga654TOqtoGvn5Gf0LdOpQPeVK+ssoRcHxQBU2MXUD7KUqq9rTeBpHDftEURlm9Qw32P3Zbkh7pWMLi0n7gMR4FL+Vvo9Mj4RwWSiPYg6yZB0LSNBuTyveF64qJHVtvF8bUgLy91wDxiwDFtuCX8SHPUAnjrlpvKd9d2tc6StRYyzPGV5RyxV5yxtu/KuAswnmdbuLgdYS24JZVMGqYjWR8R0lBtImUdC0WEfNWf6N14PBaRVTcFnyv4c0SFMKhqi/slZlUbeqCUooio8xboIhTuFl3KkrIfJ3QT3S1HRsbMY9QxHVyj6JcM1xA3xmu7lZLQGtDIKLc9llnw86JC7dLAa2aqlALOAEdWXMGs2s9YRNC3HMuSclzZlsbn+CmWGbiSpeZA5/GOtXHRF/3tjUX//o+K3v7L0gvf0+t7frjX171irie+ZK7HXjfXlz93oS99tsuoRz2v0b949Yp+8J1reuMvHNGHfuekfvmPLtGv//kp/cFHLtHN29dq48QX6HO/6Kv0Dd/4rXrB856pH33zK/Ted7xB73vH9fv1G/SBd12vd//4q/X2H3m5fvSHX6Y3vu46veYVz9HLXvgDetHzn6rrnvt9+oGnfrue/i+/TU/9vm/Vd37H1+mbvu6r9LX1T548Sl/12EfqsY9+hB75iM+rf+bEf+Lksz/zoXrYQ67VA665Uldcdkonjh/R1uaGvFbbTvf4gT51Bc1Ed1ToD73KPao6btCjdbnfhQ/wHLGfL0opigiFJ+6XiMA+qXt3YnZhpmUX45GMy1cdEV3c0K6IQp/6R7cnutovI/fJfPPrdtDv2nIxxJ1U8ePzwz6fdUz/f17Mc6wbb8BJZbxOhT/quFehWSEi3Os7isHAQUtnzpzTYfYWB3yZ510/Q/AcUr9UwcHgouaSXmkUnsd828ko7fNtwxoViS+3KlnIEZwFeR/W9/TpCP8AABAASURBVPLzg3NIT95zvqooyAM9Y3vs0bwPX/CcPLKW+T9X9fnSjDOqOXmn5yA1Itg7lbpGZSGSnPPIZ+Y3oel9w+rqiiLAHMRmpnr49Z818XPFHBoeElcokAG70jHh+ekQZxAu6xsbnC+scLC7Xv/+dwuOoqwHy86Jto3PAgboOqf6MNnPbo5bx2fJQm4barHdPce1ZVzwfD3lrMp6igh53gb0QoLPRT0TK/gotxoZn6E362yo+sJr0PdyLvkHvS04axJy1DnAK9O3yhLsr9B/2yrJWxJzKUpqdMsUZTUg4JGacO62ht66tpH3GKurU63QZ7rCNoGsxXCl1Sq6Wpuu6NDauvyfkJ7gQPmSkyfk/zT01KmTdR/vb5n7PwJdW12rX5Zo4MHnTUcOHya+j5HLis6fO6fNzUPooNPZu0/Ltl5fW9UG+/9rrrm6ntFs8lwfGWZXt9xyS/2PY/2fip685BSH4lfKfwnj2muvlXWPyBXu8NYWeDfVdp0st58jzkDrImcfQ0ioTVP4n7C3HNDFXXfcKeFH3n+6b4J9CvyeO39et952m06fPaOz587Wb8E/9CEPlfnBDPK6alqX8vKh7bp6wO591G23384+q9Mee6o7wD3lmeQoZ7aW9dZbb9XHPv4x+YvJilDTtPB4337yviX/6aXeEEznzp/jAGJP2xyErODkhYW5lCQ5hfwrBmfPnsMBhDEaXXrpZUrGvPjYQDaUk4YX5glGdvKzEzsJ3Hn6tEMKPFm/1R2ZsoH9MLjC4WJD8B07dhzHOKpJ18qBXkoReUlOkt4ou+CTNaE1wPsBKMHjRJQ4vuFNq207HG4uJ5gdHoztOGsEoOG8KXZym3BoaXw+EC44cCgIxlVeKuzwluc8QbGlBYlkFd7M45xklEEiwZtHouLCBQ4waZvm5tYWgTlRwEP9tSSCoOta+qZyMJvP0xyY73AY7SQFKU3Qz8BbvoFTleXhFoervOHyeNd01QYNurcMftA/e+aslnzMSFadnCA9bvknJJmBxEMa1ZQXJebbB4ot8y23D4ScqFamlm+Xg/t53ZBaFz0yIkYN2Caz2iezkNCmHICvyf+h7XKjG7J/7GzvIFOriITHXfhYaAdfaQlO68pJrKMdikpjBLnnWc+7wJFStUNy8dtolwbYyjs63WPx7JHjDAnkHMX6Nh57fUZoQnJw4rH95iT7ZZmpNE1NYP4NCNNzMolY0vfcgY3CQbHtmrZRwL9hXRrml9JoCv4Ovyr4Q8H3dvCdCXYyHfOV6Md8NIybN/8KUs+GeWNjXV6MDefasOKyLXdmu7Qk08gsddE6w9tLyyF4nOCH5sH3HbQW+wdUayR363REH9bpGonevEdG1d9ZXnrskjT3OFwY8CHbPSIVETrF213bfQauDt8I+v03vaSEl1HmfQHfTsA9el/qpke/ExbxtbrxOIMP++F9gk/uzHY072daIx+M+Gw36YjlXpZ1YFGwvC7G07P4jWOooD/TKeh1hRc1bduRU7aJyxllTmw2MnxEqEX/4tpG3z22moC/7Zbw9hXrZxxJOyw8BzgBr3qw/LZ/RChLyrnH8DBYfdM0zK/nWeYRHPfGCVYlOh2hO5iIuILiz35dEr1B3/lNgl98ZATWC+QC+1gPPXGUxiPxkmWTGJ3q/ve/n37/T35fBR3QrQjwwKfAGxEyvxFR88yAHYTeFmzAAjz2F3FBVpkpyHGnqjPRaT9xh/NS22EPACKC8bHa13Ns37Kv2x4+I0Lf9KRv1kMe+HD91sc6eGzl8YRe17VLHy2lLsYD+nDuaemPTHxiqG/JdzmcFgxY/gLsBNqm1bSNDN9xX+3XFngetIuPOm8N+MmcDeU2m2O3jcM0fGjieG1L6HFX7egP/tN/0C/9u1/SiD4cW0JZpmO7Gt4vMWazRcV7gRfBO+Af8Lk58s3JCaiW9aGvuaeBvxU2KOYvkb36AbLM2SCbpvYvy9fCv2n04FrqikF0useh9owY80GpZTPOrkXf6Mf8wB7akKIsbRsRigj58k/rCWF0gLPr2rrhSfiYoCv7vttGsiAmXQZ05TiA/L7tB4Yxun/SuQf/I34cAQXuTcv3rhf2Q/qtM+fVCRs3+5I3z8s2Ni/wamBFtXlEyHQj8B/w9eDwXG6hDwz+u0oMu3TwHMwzN54jeIqgJ0DoQmUY67ppWilSESHz43xouareBDCfhJcsRQJGwEJejkPDLLDpjAca0/FatYet9/C/PWzibyN5HRixg4vxiyvAORqJGaxlRP2D6Nayf6ztrm3Vksetk5Ip21VcC2T3C/MV5O2aRpmeiZTgXMDPgF8azwBdF/sco1U+29N8RESlFRGKoIDXHzhRIq/n1DgCZwsf1ldTaaUyE9CgqOoBBBXXgL1N17lre2evxuODrnlQrT2n7TphCuzZEtddnd/Drx+IIqLijVjiFZd5H6k97phawuJnyBcKRlTnmF/L1BAfgS6sp67tNGWt9Dd5vLc5xMvxdfZXlqUFrmTW+Qc/TDb2bzIYQ27jbNu27rkmrFF0qQWvhbDunVPFRMtc50gyLwEP9iP7g3mekVOsy3/z7/9P/csfegMPPX+rn33ZGT3n6+cq3jyCuGTK8+xHpSQ66+U5C2xtenNwGJ/Hq15QTEnbolilUIY2dDGEkn53zMk1UigiVDJlvKUU0SGJfvoW6N9499jX7OG7vrc8AzyZLlMV4I0QsuOP6CMilIV8D2XnNfNjvnRwea6Lx8kTTNVBDrFtMuHB9CmlFMYO4j2qj1vHCW8uHi8l8ZkCdMiX/bDDHg12tH2cE0sybr4itbRFKOKgiL7w1Jpzze+Ir7qnziV3ZKZKZqVTSiqRuYTrUvHYjpbVcrq9YA0ckG1ETuvN+df5KDPleN3gxdcq+/KIkK+yH8ceM+9d2ymAbZGhaVp5XkTUWlyGt/6XRVpiITrhm586uCAvptXiPrcP5pi3AXjLU9CziwFxHaolRv+shYkRKevOvKgeSYPR/umK2r8W72/MASoX+1pEVL1havoqJonKfC35hBofcZVMRYQa8oj14No8ef12rLqvMEZmUpYi+0rJIvPjEhkyHctV8RsvJSLBzgfcogw0TZshWHTLGENLu3NfBySwaSRHBsiMs9JgvuuEFk2ZoPOPuMlS5DFPj8i6Xhb6FqyJ3hdu8+zkNpPU4x/Vt7Kgn6KmbRURHpKogvmmCWlxy75lJu9DArqOQfliAG4l5nXML9DS/hWBHvFb68h6jEwNIDPOHfgwz/ZTwAQaud/F/Ps+IuAr61jt4954jO/gvmTWPN1CO6QKaxwRQZuyX3uOeXMxDse6+XXO7IjTtuk0IfeXalvmMbvJoob7Qm1468p1KakEb2bW8cxGe/NGp8+nbrojdONtof9+c6G0+uOPNPr5/9DoLT/f6jnvSH3r66QnvCT1yGeHHvGsUV/8g6O+5NnSo55b9OgXTPQVL1rRV//Qml7+00f1s79/qf7shvvpztmD1Bx6mE5d+bl60Gd8kb7syx+vb/7mb9aznvlUvfaV1+mdb3uN/tWHfrSWD7/vjfrgu6+vfyrFB+fve8dr9dY3vUQveeHT9P3f/U36mic8Wl/wuQ/XVVdcqiOHNzkfWONZaqrJZJk3La91FRFoQPWynfwM4/1Sh45cLLv17OKY8H2gjzqBH/We2roaie+gPWL76t/4swgStzF6XUfYsgMhRYQqngiG8GLm8FO+lvPxNtZWtxWSbVJpAe89EZMMWgtdUBnxOUebuw4wSR6zHxseNFSM8TFfTFLwD9I6uMyr42aENsDVLysPdY5njcwIyYhH30uqt/wwQkkRS5nqPAEDgQHd+H7ch9E/uyJCB/oYgP8UGP33gvV8yH6qJz7VPGidOXte/g1y35umY3jOmu3itcH5YWC9iMi6j/W9942O0YFn44Fn1hEeFuQN7xcWrPumW/Hxw2vMnvGRayQYiFDVG3Di8lqzuromP4M37XJtiYhq/wHBnI8G9AEod/65LFFCLfFtlN7P2BeDG/MCq6r6AXTANhEhTz7gq9qKda1kiimas+f3GZK/9ewzJstoOWacSw3wOcznnOvsaXf7oi5cPK+7OW/bY59cMpQl1QPTULfkBceKaS6Qd8CnzePmoeVBsA+jzZ/7B/Qm5PLfHnc9AhvcJ4wG+uxYX932GKjrl86CMTEvgLNI9b6XMgvjLXygMeZ6CRwRbGCPNPDM5fEVzkIck+Lys6sV0qCDDh36/1FgmVQPzz12tO3Nd4lUUgr4IQmNAkyv0Tejao5d40zsslOX6Ki/7Mu+1QfvPnDvbEto7fFM0ZEfrr7yKl126SXsSaf1HPKqK6/UFZddpiNbh8kzk2pLn3VafzPs4X2I+bVOI5MztDt195m7tcuZzy7j25x3HfFvB3Bwf8edd+gMB/cXzp+rz9dr62vksHXKhqY8o9599m75C6Mz7Oh8HvBlnpzL3X/TTTfLZ7P+yyIFXktD3uPZ7hwvmT7y0Y9g7zPyGZtt2jC2ur5edWBdFWx+KWe1/pM0/nPMqJ3cuVplMu2mbeQ9dz8stMYZj/t0H195H9P/tJI/f+GijnLYfeKSS+rGxN/aWuPA79JLL8UhDukMh70rOIU3bseB6wmSjKJkU7LHw98qyci/gtG0rewwftvnB5o777yzOm9HfylFDcGzubGhEzihF5yC5a++4koc8W6dPn23IqI6ow+YHTBd18oP1oYdCdJSkhgcZWf3IY43P3amyJAfvvd4OPfYnCRkp6vzd3fqQXVEVAejqgeFq8hXAxacuySmeXX0iXxoO8Gh/WsV5iMJpJHg9YOlcQ8kxzUOPz3/zN0ECYc+I7y5RKTappXftjph1G9T8yYuIuQ55suJfSBxDc44UnX8gi47ZO1ZNCaTrso3gYc9grbpmnqfWbDFRj1MstzG5UNRv8naQKd7PNB14FghYAp63uFQO+F9fX2jvgHzIcKMRcV9oSQ5zzRnzmB5CH7/6ojfdIkLdpHhgibwPocH4x7guZQE1zkFtfXREMjm0f5w9uxZ8IET+JGEuOCQKkuRQmraBr4HUvEo69mHhbUPvZ7kDdwCf7LsEYEfHlULfM8CUW1BUjEP28gTEXVBNY4I2tjMNin4YSKr5ffczFAyPuk6ue03yB4PmHF/RKjAm+f20LaP2Y9sOy8qWbL6oWX2/BEdOSb84sF+vba2rgmbXf/JF//WR0hVvgE/sGyrPAz673A5+ZlGi/8bl+8rjp1dkiGrAfMs24F+W/Tpv3VvPzYNJ+XIVIdPBLy3bSfbccQW7vc8++B5Dt99f9ddd+rchfPyfNPq0aHlHNHzApv47ZVj2C8u3C9wNvBmHs/yltX+Yf8xjBOz9Wx9HcSH8Xhx9KIjLuMckRnD4qNzWfaV6Rq3o0zbunGcdl2rLAW7tpoTm4lMPQun7Z4Z6rBTi83ty9ZvRIBd4JEyqVHVcmM7qgA/wScm6GRkoW7h3zyZjxIJD3MmSAWR5uLMAAAQAElEQVQcvWUGU4Kkw1401RAbI/pwuxbgRmTwt7RsvwGqkJPp+UBd8B2UkTnWh+f4mwC7xM6IX3iz7IJBeat9RZXlxMnjGu4FPxDXEYGP9Mg/qy8ezNOA71nno0ZlSZVMNnGD7CuOLeNkGpXHC7w3st0iQtad4VxG+Bc43Pa4c4/1MkFP27zEcP8E+d/48jfq2Ikr9Qc3jNiHXZCFQVjHXg8vnmP/FLgi4Bc/s495zDgA1RS9+/DW/FVdYgOjMV3rx7G0wLZBp+c6bs3DiD4igvVgRfYfzw9kXuCjR1cGPezwOf30L/+M/tOf/We8MjiUbuQ1p2nJHfBh37Kek1hfYQM1ILNtYBvTRO8T4FfQT6KnUnUGOUVEbVc+2FhZhoiovtjiC0kbADWlQLOjbrgdabdLPukPoRH4L/Bb+ebefSBXRrpS8G80I4wd6IsudU0DP40c28GY6XVdW3ld6nRcxg46Y7h+PL/q0LzRk/gFJqm+Y/pT7OoaruCVn/Bm/jMLemgrPduiI64c214LjNP3YX7T8nfKUhQROrgMW+ibMC/pLyXlfNOwpvXwRxf6LerajnkpKJsthf+FZP9pGUv4tWym6bzp2vcjCGbk7BH4nthZEBdWmW25wMYDcoxgNe872MobzWU5XzejXlfnrGGA8BkVEUv9C+IS7eDnWEvlHz66tq0+t8oB+rT67kSOC9vDfNkvxBWx9BOaigj5X2b4VhGuHaUj7azFMb3LQeoceXp4tyJKok9mGBog2YbW/YXz52ubIbqjxrfbVXbPZbLbEcykOCb8MsllxktTJpHT57J+Cv5//NgJNch10+13yjQLfQ2+3NlumUbNfmhvqTP2dmdYm52HsxT6d3WBTfo2a5DjcwTa82075/4jPJQcPXKUh5OjOnz4iI5QDvPAsUU5fHiL/Qrxiy6tP6aacyr45mcBP5XEbTBiP4jgRuLOlKQIRmhalojlmHzRbogVN52DnNO3OdyyfpMx47bOl7x2uvGmW/TiH3mHfupXflVPeczN+tmX7+roZspwBV0UcLkdkYoISuIfy7Z90fjDYwqZhm3Vto0iDbssYkz//ArJclVvwGj2IbdLgp+5GfHPZ9Rca5oO1oglDwZy22uAtYOCahUKGX8phlO93FfR8iMiqhzWlWFKLuEc/7ZJi18U7ODSNi2x2ta4LOA7gHG74DMFuGS+uCoNavM4EocR9IQUEbLeI0IlU2ZyKYsU/CtZWBMmlU7SHtGJdWkbzolV5xTHiX3N/Z474vNz4mao8T9WvC32cowe2jikTV7gbB7axP8O08bn8LeDmM0MWBihrKon/bPLMi75GBBllOC76jZEbuzkayD3ZCbjQrZBXkd2yTfOOY49y8BMxutPGUciW0LbByfew9C5tCvyav+KCEBD9r0sRQUdZ6boVEgVX5UZ+UdkH1j77D8DD7q92+7jsKJSBRdTlh+fNEAnoB8Rla6oM8tSNNr2B+twyoGCS4vtXfzslIwHfESYCzHHFKTC/OVY0Md9SaVLJuiD/coA8KiAi4BnNidCYRrdZsaIHgf4GvGXnv1DZNRYss1tf8P6WbCYLnBMkfls4K3B3qIvoZWMlwxy5FzJfUQwNErU4hrAT+XpMi+ea7hk3O2IkOXs8H37/wB//f6+JCK0S56277ks+2Ppr6UYLQWs8OJx29fzxbwRPLUNRJZCV9TnAjhb8gKM+Yjc5xc46yICfLQjQsmYYUqm0vfGo4MrVOwj9JfMqhvzb3iIVXjLZ98/KM7xXddqQq63fXdnrW64rdOffrTTb/5p0b/53dSHfj31zl8Nvf5nU89/V+r739LoW15X9LUvb/UV1xU95rpWX/vKqb75dVN955uneurb1vTs9xzSdR88rB/+xSP69b+4QjdeeIhWjn2hPuOzvkKPf8LX6ru/61v17Gd8r170gqfrlS97rt70+pfo7W99td7z9tfrw+/7YX34PW+i/Vr92Jtfpje99gV67Suevf/nU75P3/dd36Cvf9JX6ku+6HP04AfdX8eOHJaWKpIVaX3qXlcdotO6H7GLy72G65wAQdA54HdVX4bjfsQnV8gXTdNWH/JYQecN/mad+d547a8Vr+dRDu69LmSk2VJE4FdFNCSFuHUlWhJ07C91Hn7SE78HeMVl2BG/HcGd6RkhI/U9XUxn1WAc0Ppx/wBO8+9i2MqHgX1jKHQiI6ZtOcJ4I5WlVFnplucaV0TIclc42u7TvS9wDfBt/bk7IuR/B3AR3GV6qOJxIyLwyVRELGWBX1q6dxFXBD3w7Ur8CPkfA//DZ78v9jvhp7Z8zxzfeo/itcD91oXPUFY5a2rbrq5pLTYtFO9NnZN7fKFjbzzdP6tq8AFQ1X38Gs8MzovrHESuH9rQKmc409UVTTjk9ZzCniEpLfMn0xWt8Qzv52+BwPs754UZ61lE1HWkLa1a4K3fjlicdhPuG/nZaNJN5XXIOSmzyPyW0sh0Vqar8j6r0u1adczznxJpu05KcSo0kgcXpNq+1rucaQ2sCeZjdzYjvzKGnHgPXSFh+4Z9i3F34FjlXEshoX418GcZCrRVL3D3PKezlx/xPeeaBX7bsS82Tw350zgs+xQ9uO26PgNAR/YX1ijrOfCN0jQK5JtwTuTD3MAfbTfTzYAJ/DYiNZgZBnqexx0zXs40Rj2D8r2f+2d787qunfd+lXO1s3ef1flzFzhEPsd8qW06TbGh7R8lpQwt0MsIsgGtLawT/NE0HAOTttMUeQ6zl7j0+HFdcfKkjh86rCMbm7ry0st5Bt/Rn//FX+rGj98ooYsrL7tUx9jrbm2s13ktcxvkW8EX/CJgHb87xt74EPo9eeyoNjfWNJm0arrU9u5F3fjJT+gv/uov9ed/+Rf6q7/5G915x+lq2xGdXXH5ZTp+7IhS0h5r0Qpr9KFD6/XPu6ytryqwk89mrrzqSl1y6SlddcUVPHdNVP0to8rvs4iq0no/yN+ez1LqXr7uXziP8IH8DR//uHwWN2CnCf5g+9le3n8t42cV31+tviXssoqfbx1mjwUfCW5YvE8/1tF9ysCnk3jbNrrzrrv0iRtvJJDnKhiwI9Duos+HJP71CDvdBge6p3k7437/bWQ/QNqAh7e2dOutt6kkasJ4TnT+FqiNuMKip5BWSH4+uD+Kk3r+EYxrR7j1lltUCMbEqf3tROJPt95+u/Z4wHTw+FtTn/inT9QD3hFEbdfJAV5wzrYjOaGYFYLBydALxwr0nJy9gJg3O1nClw+fehJMzwZslwe47YvbzBzBVeqvTnRNI8tYSmqXTXfXtLodmerfCCOALetAQLr4IcF/T8nyrRGAEaFABhBq5MehQ4fULwZlaeSFe9Uw9HuzRKUBfANvXP3mbI8D6T3ehM1nJFCCAxL2//or2R3y9SSnru1qcJgv2yAiNCfpWlbL58PZjmTZAT/nINOHUubbevHB1/ramqwz02/bViPB35NgvehkSBcubGtGAvChbcH2PhxYwIsToHVoOPPtthOyk/xpkuHBN7998Ngiq/kL8Q/+BmhcPH9BfjMHQXnzvYptWvRqXCWLOnzMv4Ij4At0PW75rUTLcgh/M84RnxJljaQgLtvQ+C3LgE0TIUYmLmhfvHChJrOexGt+rQ/D7vCW0T5r25lWZuKTK5COmvA6Fjz3NcSC4RcLDjbAZz/2Q0NAd8KiXLLAysjLmgVzJfMQmfJcH6736M3z/eKnaztNSKojvFccyLmBb5gH61D4wS4veeyrE3Rhue2XayTzPRZYy7DCfPvuBhuEAdzu94GTDyFm+wv/Hr4wwl/BBgP+jSqqD8/sC8yxHa0bx5dx7oLbc2fMs76cmH2gY1oFO8zBO2K/Ef4GeK8ywjskZP24HyUsZae/x5cGiK4Q4xcvXtDAPCkUEVUv3nCYrwGcHX7qOkuRL7ddeux1UFuXLh63rS3bCP5dYmVOPNjmA/FlvYWBoGf5WmznhcV91SYeg4fSNG5pQBbHxgIcLpbD8iYwlsd0DFhr+lwP6K+Hds9cBPKwjJ/VWZGhEZkMZ30OwNGhlty0sjrRT3zoJxQR+3TnmnO4sMCnzGNHrFYZwWscJVM0VTJlnkzIeAdkGxgYoJPFMCObsEFt28o6K9Cybgyf8BM4kXHbb6t+oG+aA7xtHdrSs77/Obp195BuOj94ihbYbgR/2zTKXNLeJRd4jv3OdURUOZyvK2/gCmabjnky4zVnIJv5MR7n0mReT5/xAy77uPHtkl8tj3G5WC/XHhl0orlbb//Q23Xz7bdUehEhb1inxIBxjNDtulaJzKZt/Yzw3mD3A7oTx3HJOj9LUdLuiQnHgGEBl3kzz8ZdoGFbGl8LHo9HhMq+PkxDFlZSRKhD78ZjOWw3x7thDReRCv8DLnPJe2t4bIdZql0L/IAJ8mQA+o1jRK4FPmm9jDAwcj/idwCpSfIU8q+wmY0IXiQt6kbKcbukJWUWcDeUlKBfSiNRu9hHRnA61veIH/Nj/0vwJvOSGk407vtZA7+Gcf9BCWSJwLPAIy77UilLWsG9EG5/SAnswM2ADNa5/cK05/jBgLxZiszPAExEakZMWO49NorivmnaGi+GtV+4uD2gjxGcnjcy17Wg2+O/GaGAj8yscbHGentgzwY7lgwlMAl+iItmvS+Z8ryKj/zj/hEeXTf4mOEjQhEuhkUH0DQ8LMj0l+1xGUeMhXG6MNqD0+P2+zWvwcge8DCga/ePyBMBTpBFRpWbaft5ojerFa9fgloPxjd4DrBd0+kp171SX/YdT9X3vOTVdU6Nd2gbxwJ9z8jjjj9Bo0eugWL+Cjq2jc3XlL3TCuuyccN+1Z95ibDMLiJeipb2lgr6tF7s76YT/AAUElHj2zpx3xSfXV1dZW1dk2W3zxX8crSszDF/5qcKyb1pe8ww5tW821/N18w+gn8siBG33/TeD3PI/hPs2z6q//frzutrH9HLPCWyR0TlJeKgltzvEhFVvhb5sxRThfyBJFLlh94ErjBOxV1Q+OyDVToMmFeXUMh7jIiodMS1nJvcF+6CIkVQ86mxhg7ki3vJP0JZUhUkQ+ESvg/4W+bpCGAo1o/tZvu1bYc8y1L9HNuIy3wtsL915/5asqiUAg3wKwTiKq/93bDenxh+tG9SPC7DYZg6T1JEqP4L1bn2Scf2jH2G23vkdcfxjH2FcXrNNy+mP2Hv1JnfrpX5995u89CmXNs/7IOWqdKCTu7bUtAXVwRE6ycUEfTonpqWlnAjfUmRMpeymgfL5XXfbQAZR6/gjYjabtFbXQugeTDOCCrAWqPksYjw0D1+5lizXBHgqvqqw8yhtn0pI/FmPfTkKOvBxT42kMtEHAsYUQ/M95gLbCEKRD0Gqvrh1vUIPnNRMivM4Hvo1zHgI0L+5/uDEviS2yM0BIzbphE0SqYisuLiVhGWZSDeG1knbdtowT54JI8BxX5jrhGaA/xbfs/pGZuxrsyxecmU95BT9jZbPBN234f/TwAAEABJREFUzA9oGr5AcGSe2fE3+D03IgRF9JusazOelRbolz76rdsEOOAvKcM+HuuI4cpjwZ+tX68fXl98b7wjPGamSqZcd/BjfB2+17atDOf+iDC49qvaHphrGoLeveu2adGT5PkRnjeCOyip4J99JOFXtOUrJINFhLKUym/bdbX2QNJfSnLPGHoq5MYbbmv0W39W9K5fHfSy9y84IF/oG1451xNfPNfjrpvr0c+b61HPdhn0pc+VHvW8oie/ekXPfe+W3vLLx/Sh3zmlX/qjU/qNvzil/+tvTum/3Xy5Zt3Ddfm1X6ove+yT9Z3f+d162Yufo5/4sdfoA+9+o973ruv13re/Vv4m+Qe592H5T3Jo/s63vUrXv+b58n+2+cynf7u+69v/hZ70xEfrK778i/WFn/9ZevjDHlj/tMrRI5vaPLRedSJf6ExBA9kiaPBRrWnwybSupMigO+QrIhRuUJJ2SyzSrH0RoTqHutpCUkSooM+I5SxXXi+0vNU9NU7uLvvCnPy0x57WtnUxrgg8z/xqeUXEPbREuyS+Q50FnqnFNRBDmWXpo4yXXMJEBFM+1bYckNcI/IA/DdQ9OaAnVgbuVQcJaj6+J8toyRNEDj4BlPkD98B8dwMOHcmxYHgPu5/JtfIP8+va466HSk/Mi3vkiwA5H3EdwAme3K7wlRCD/gBn/mqTeR43/XqfDLpB8RQqWBl10Bu0wp3/iwIqMWyyy9odLged+8Kt8kzp7gjshSzeb9c9DeNZiiKCvDFocG4pPB/t62qxr28jt96dJ1yPjHsP4efoBfsJr1s+4/KX+vzsvcPZkGW0zIbvweND9h5YiMm5pOMZo0DbMAP9Cd2O2HZuKE2qRKiwf3QRl/+W+gL+dvylz+2L5LqFfM6FQRTosMcvel62Oof1+/TMn78QseBgPEsh9/YyrwvgBnD1noMOpjxP+3Dd+c3r6pRzBO+7Ep5CIe/DfB5nfmFlaZ8IXX75FWJYJeG3FHm8MGfk0HrKntDnFv6zJW3XqZ208nP7grEeGwTwdXKo6t0yCJwDul36BjhrTivk9kZJblOItWRR5egr3KAIOimRYKP0xu0ueBolxo1/0EUO389zruB98Lnz5+u9z5wEnrGWQSNzJc9SvUKhBE9INV59WF7tkkXWfTBune2xbt19+m6e6zpy2YaOHT3GofgxnTx+QieOHddhzmtcH+L8xe0rLrlEpeIckS21tXlI09Wp5tjJ+Hy+c9VVV+vSyy6rXxSoa05JrU4m7HVWtbraKeG1bQKdI9vOeZU2dPTEEc15cdAB52/Bh6QT8LC5uYXOFvJBfLaplZWJbJtdzo06bI/kurBzAcsMKvje6tpK1cWxo0e1xf7K+7qL6GyV/bjX5QXPBOfPnNPpO+7UXZQ7b7tdd/NS4LabbtNOPRPVfXrhBvcp/U8rcSecPTbJl+BEp3jz483vTZ/8JAYeKt01Hpgisjq4N9FbW4dxkiSIV3Tq1CnddNNNSpzaB4BN29S3RYUF047n4PNbvoYNjr+1/ol/+ifmTXXmzFn54HONh2In+FFjpbXgAaEBh+c68Rjn+vqGNigCxpsqJ0XzY5odSe/c+XPQ3K4wxmUn9Bs2J8eIgNciB0CWot2dHQ6xvTloFPzzJrGFtwkHGaWEtra2cOYVra2sapMg83+sduqSUxJ4LHsppT4o9CQ7cVjuA9zd7V2ZZx9kTggU/1mDQB+FJNo44ZasD5tt16pjw2a6Dpjb77yTABk1EHirq9BEF/625yqLy+k779Lu9lImbxScWA235gf2plEhqESidYLx3Bn288OE7y3LyAY+8NrGcJK8gExImsaT8FMPP6GLSonhsfLng5GejfXCSRw7ME2b6MM630Zvxh90GkeLHKUUlUSnPATbeoV70/GCsIosI0nQD167O3syvPG0XScnigX6G+EfdJpz8HsgoxejRNcJ89sXd6pdTc+y+m2n7WDdT7B7RGikWC8en6D7FXy1oHPrusGu5td05yQYJxnXcx7cew7fzJv13bO4dW1TF2zLOHKI2/Piw744AjfzJo0FdZfDem+o93iwsE8b1oeRHTJJIftKB19CGXPe0EZAHRlnJHPHg21n/zNvU+B69D+drHAYsS4/oCzg6yhvTc2b23554cXW9txmA2A5emyTmWrbwsI112lefBnG8XTm7LnKg2H87SzL7xhwLfhr8Rv/DXH/jX77fG3Dg2PDPJmfCyxqsKwe23lDsousriNZoCSruf6dasem9bhn2yNvU22/K8gIKM3Rd0RoSoLvoeG+AkxmASTUYKPC/QCdOXLP2Aybbz9wj/guKBUJXNswddQCO2Bt4qdRYeEuJWRc1lVEqmQqqUdoDZSSCa9goe2+BfbLCHkjkIx5zqjQAj+HBfU2mqQF+vX8AIbhCm9/i4iKz/3OisbjKVmKKl7o3HnHXbr6fvdjUzLVQx7yYH3kHz6iLEWWE9SyD1i+guzOby7ut34qPtwlIhQRdI+U5cc8umzjfwzK/Lt4vu1re0V4jpSlMGnUHJ/bIX/Yzj0y0cnU0GMe+Rh93md9gf7jJzothlSH75onw0VG5bUjbqwD4w9JE2Bsx5LW6YDYzlm9zBPDWhA/Q6URKlkqHfNXcSpk39hgo2Kf9hzjQ5ky7wvmtW2Hv/X6oktn0vatetHrX6xd/ErMHTHOaAGhusCGLqZlXzZ+bzYc9wvbEdgsRW3Tyry72E+30cOIfUomsrQy7QN5CjFh/C62wQidiNAM/VkHEaGIZRnBb5qe61jcIScyKOfNAHcEPuL5tOULE0aEW/SOcss4nAP8636maV5KJjwXCQjL4dwcESoU54Wktj4nLbyDyW3PLSUl5ohrcMygp5HaMeliGawDhuunJZYO5lg20/b0CDjjs0rutK3sjwlPLvYdH7a4XZHwY0APM+J1hJ5GyxzYb5B17f4LvOy0fvbIAUsQkEPIsnlc0Kv6gkaxvfCvjmK7+gXlgK2kkGFM1zCl2KadphzYHWJdNox9JyLUIJfzuDeTK+DJULWz5U1uKp+SAEVk7OAGMJaNSi7+Yf6X9sfPJUVELT2+teQj1bVdjZkOOubrAIf1HIEuLLAk97u5yiG2/cXF+X+Nl6iOtxE7jQBYDteGZxr8SZlFWbLSHtC1+7nhE4yP5KRBr3/Z9bw0e66+/eu/WzewSb7jztO8ML/AHo2X2/h0Q45J8DRtW79BZfpuu5j+OvHYsV52k67qLxN6VVeVmiDmDyWVwZhCQV3bwBVw1znILK6IUCml6mbNexRytHPQjDhK4Nu24yFjRQO2HZF9RnzXtj51jejDd9ali+0Xme4S1PX3H79R3//y1+s///kf6Xlff7s+eN2OeO5QgN+l4tvHMUKDSeprzphDt6/8JbBGaF5bdOP477Cl+2x/9yuCeGw0utMl+OEi+j0HOQ3nYnwRAf5B5tU6kWcCb548brglrgADJVPWYy1uUyLigAj18mNRvDZalpIF/hs1JRURykyVTOqoNZ3VNyJCIVV+5vsxWkqq4A/DMDCy/ESEnIussw6ZsuJK8KUa7iOMBV/DXkM/kOP7uhfbvnhRO6xDc+zqeO7J/SOMer716Fxs/3K+39rcrA+b3kf7yx72iwn7noioPMrXUjEyDpfEPhEhOvgwyMc81rXDX74hFn0/QLNn7fAcgMHEHLC6b5f92jL/7cn3A74QxusC7uWc/SlU/kSiV4rHfLAyJ3dZPuNxnvf9nH2KYb0f8EHIwB7WMIt9HQj6CQ3tX7CODPgF/cbrbsgrwryK+lPF01zE0IBsg3mmrf3rYL5vsxQ5vit9dOIx587wZAOYcNCgmP8BfIZZoC/rIyJqvjbYiK9mFi35Dtknne+t4x65GmgJXgRcS16x3aeOFybP2bf7IF3g93zbaADWOSWhUZjbtk3lynzQVffYIz7lskDH5rsW+nr4cwx6/RGX+TJd7z+3OaCa4c+z6ne9PL/FT83fhD2m81tm1rh1v+lr/4oI5EtiAmnh1XSsD6+tftbNRH54zVJq/irkroiobcdCliILgciKCBXgF33qzAXplrtGfeK20D/eXPSRG1N/87HU7/1F6md+s+j6n2v07J8o+o7Xh7725UWPfn5SGj32hVM99kUrehzlMddN9YSXb+qJP7Sp57z7sN7/Wyf0Bx+9SjdtP0jj6mfo5BWfowd+xhfpix7xGH311zxJ3/3dT9Hzn/MMvf5VL9S7fvx1+rkP/5j+1Yffqp96/5v14fe8sf4Jlg++6w36wLter3e//dV6/aufqxc863v1lG95kh7/2C/VZz78wbrk1HEOfdbr3x+e8Nw7wZ5d1ypLynpxicB5xGWhKXUMHyiZ5KBGvkqxXoBDpyhGtQDrqQf6zwx8ilxT+6mFRWlDiA/2AKd9zTTtBwcxpoqWcXB7jGn14/YSfrkPzUyDUuoERYQck6GQfSIi2ZfMpZAGcBl+OX8ft5aX+zxu/BEB7FBjZMH6cdDnuSP+bfY9y7XLQF8EBOg0jHGNplXgjf46bj4riGdIdBPDjazDkoV2oS9qyUz5GsBhuORHRCz16P2A+8VF7dzseDE9lwU5yhTiHhzoCbgIZCLGnNsqf+CJiEp/xAYj9+KqtOk3XtEvwRPFH8NF+F77V1SIegMN0xXjta6dQo/3vtvvDOr/RTe9fBjgQ4NPyOuJ5AmqtLwvmOCzhVzkHq/vSz3FEsrfcLac5JYZh5E+13KZLVgLWDv26OupOXiRa+cbk1vQ57xeomiXs5Sd7R357GlAL4gm+9K0m1bfmoPb+X+2O9OCHGmdO6dEoA/gjcf499jj7EJvl/WoB26ObZzLLpDL5uAY8Zu+7/Gzhez7mVFFnS9m8jP9DBiPz8izA7DJWU6PPy6YE/i119O1jY2qo7bt5LxXCj6VWfepU86RCjHaEd/+c39d2ynqPxF7A88XCd2hfjFxBq8u/gsVu6aHtpu2VWHf0DbMA4/nMpO5I6ODZqw9C/i5yJ7gHIe5PTwO6N78msdRwv6DEr34fob8C/Qwm+2i4z3N2VcYvuccrUdvC+b2lJF5WZKfUmYBx6g9ziH8d9P30OV5zvtGGwWIHhwRgQ6HWozPZYRDhpWlqEGGiFSgl8EvKuD5xhtv1Cb7E/8G5wx5m6ZVRGhgTUdAzsRU7wv0/VyxuXFIp06c1JW8oHjA/a6RD9+9vzlk/aPfCfuagz2On6PWV9fkL1669tjm1ib5dkOH1zfxpU4pqcnUZScv0f2uvko+VB+x68hhu/dYBZ5HdLKKDW3nFepJ2zJ3RVP27Cvs3dumwwYzLfDdTR/4ExeOl42NNS3ANYWnGb68zZmO4Tfh9dDamvwtf/9pnIc/7GG63H9ahn7zvrW1BVf37SfvW/KfXuoRIf+nphd5QD59+rTsmCeOH8Pflkn6/IXztT3BkDb6uXNnK0PbJAxvfPy3Pm1gH3LavyNCgRN1OIMNfg68/sb8WQJkgZPvslnKkjfKKqkAABAASURBVGpxmDvuupOAWyiBv7i9rYEA8kHDnAPfkaArhUDD+bMkBxrz6rwO3INA84O523YSb4gP8RZnxEHnBLVC8vyWIDKfEVEPlEfwyoMh5BrVwYfpGsYy+aBgAc09cKytr9aEK65JN2GDsiFvRi2v+RVXqUlfclLcJbGCVObHAe8+1xdIRgsCwglpMu2qLH4r541iB96BJLVLUBjGCalD1+bLbytLm2qhscJByC4J0UG3QiD7gDQzNCLvBi8iVngTObXO2ZB2baeRJDQhCQCirmnkDfSUB3/TmHKwLy4nES8IaEJd1yqyqKH4zV7HXCdvoasOvD166zjoOHX8pBzEXdtomzeN/oZKhATYUt9tkZNXy7hpmyfLJoDMr20bmfIiN0H2nkQ7AW9vfttOOAOJdVcjSWfOYjOhr46jv2k7QZYW/DPKXJY9IrUgscyANZ2Bg3IvfnP8bI4NSykSfuVF6iJJp4Mvoe8O+cTVQ9e+Yz30LB4r6Chh3G37s/0x4b1Bh8bnsRk65oxJAW3jHcBnW1vvlq1Bl7UPna1hK8jItpvBj+HddkIe7GfY/QJ69G8r7OI/veXk4WEG/xGhA5gJfuoFs+mKCrw0yOUE2bZt1Zfh/RLq7rNnzLYctwNynyf+euhc5I2ldSJw2gZO7B3634OmfWJBbBqHdeH2BJt3LYtCNuoZ8wuTofraIWUUWdeZqRZZ52wOCm9pR/RgPZVE5xK8D7V44Vsgl2l1k64u8AX+XTITSMltN3xw6ZcBM+w5Iw8ki84avr+6sqYReaznQO8BsGXf2Fiv/RfIR3vozAv1An8wPfvYAt5H7KAoCuZJnqk6p7YjxEjtjWCMYvgevxiYF3VEGpBtQLOZRb5s/5E+04tMnTlzRubNv4p11dVXaG+xoz//q/+quknDp2xvw3lujy5cJ/MK+Ebksj0FbeMY0LPHXSJChnMp6Cwj4ULyxsg2GOBRCokyMg9UatCZ+XVvZlRZR3gV1+tf+gZddtn99Xs3pCbEXUVGv/FSKWIJv4DHZSwgL0gHdOrxkkWlNDItz3G77boq+wKYZL5lKZm8QJrIfNunIqLqwv5huxVkcW29SMH8QV95Ta9zp/9Jz/6h59QcGRGMSOZxgt+UkjVv7LLh6qAZETKfHrfeEpqib47Nz507Xw+FrPMGfg1f9mmOxMOITObVfTM2W45t5zj70C4x6fsIdIFO4UBZUgO67tpW5tt0z7PBtGxZ0JFhDQgzxt1DwzaawKftvc3B/EVemO2Rw62fVXxigwNPTyngbtsGvI0a2qYxZQ0wfwGAa8vQQqdQ3OcXCEIGmR58mabjd4BuZJAfZ+jUa2uAt0VPPfeD1VPHbKuIBLuxqcak++hgLeg4GF3VNvz6ZXT1ceSz/CN+1LNhthwe32Hd9jo8JydaZ451aYnTlVtMla8RPnt8xD7g+yxFztXG6xIRde08dGgD35lWf2nbTlVmENmnR2SekJvcZ/yuSxYFMvs+gItILX2ziFtIjYqIqofMXI41RUGbwapGw/t+Ro6e4/subtvOB74fFRm4oLW6ulZjsPoMNh2cLyiWcYDHLIllourdsiW0LHcpWeXp8AvDjlWfvdkQTKqQ20sWmZcRPHzcDS6GoZuMXXPVNfqKRz1OX/fEJ2OriT763z9Wca6wIV/Br5qm5T4Z69TSbvHZCCmZP1Z/DlleKRSRavC9THwhpIjYL7ms6Q9gIpb94lramAafCGIEJi2j7ZLw1+MfKyurSuaOwJSSMg/JvfO7/cQv1atQBpCwwciasrf0TeK3lFL7zp+/qLd88Gf08re9Qw+9/J/0y6/Z0Zd/5qAsRcE84ywl8e2+5gzjXjDf+m0OdBmJHRbopFECGwHP+3MjwOLC/Zz1xjqnWXG7Vm2FIkIJ/1Prl3zCLX0p01CY/0Gi0zC1uF3gkVpcie7dBNRg9IzUQZFC0nIsql0iAl4L9ptUvQVzk76IlC/z6FjdJQ9a7+6bs/Y5F43ctNhzwK+sC0wj2zzCVKTKW2blOyJqTjMO5w7Pd15xbO/xcDvbj+kefRZk8Vq26rWY4v8A99ixY/KfHDx8+LA2eGDzXs96jwwJ3OKKCJUs1T49sW8+zaN8ASYYNP3eMTdbVBtaPheD2E8LtM23a8Mah3Orx11GZHWNFdBXg95a2Rdb/N72ce5M+DCMK5N1Mc6IgIUlRwv8tsqOLh3XpSRiuETVk+Nkwp4pFPC5qDo0ncw06orHbZcO2qZfnGegYd7EvJEcmOHWfkF+/bPLXREA7fdHQB8ZrT/ryXmp0mBNjIh6yDBnDzY6oJjGZzkTsQwnYNzncfuEdWiAUDBjVERW+Ra2D3tgH57s7exK0PT8bfaOOzzD+N78T/AvJtRx66jBPpa3UCe0GNCIEKYTEKp93FdqyD/b25FtKPC7Nk9+Ab3DeuN7z7PeMotcd+jca6WfP0umglJMi7rihkZEKLkvWZQl5Txq/UeESin4RFefH73uds698HNhu9cn72j1px8J/eYfSz//u9L7//2oH/vFhV7/072e9465vvdNc33DKxd6wot7Pf4ljR7/0lV97Ss29G1v3NRT33ZYz3zHpq57/xG97KeO61U/d0Lv+j9O6ff+7hrdsvMZWjv+hXrIZ3+FHvdVX6Pv+c5v0w8+43v1ohf8gF7+kmfpda9+oX7kjS/T29/6Kg7FX6sPvPsNevePv0b+jz3f/PoX6o2vvU6ve9Xz9OLn/Us982nfzmH5v9BXP/7ResQXf44e+ID7EXeHkSutalVdo0vHvNsSmibPW4/eh9juy37A6a9tDOPYkq9RzAhFhNxXxwUs3kGFqUcxWuk4Ltw31h/G7IaAGWoDtbJH43CbuwFaC2IqaDNZtbh9r5KJDAAEddO294C43yWCwXvBR4YiUuYzmGNeF+QOg7jdk6tcD/jZnLXcIvSMe59h3zWcxyKMJ3yrCOtrqDI4xjwn6YtYjhvfcu7y3vOX90xHESO6p+JGqjxngDOxT5H5rAVeS103lmOeg0IghQ6ZPPJAQavioJMh7tDfOI7kzgG9ABSfGo4IaIVKSUFMdYg+AKscEcFYo4H55jci5L1ARIUEDHziogr4pbX8GB55zINpe/5yQIqIWuQLOJiseECx3+8WfHs8/ON/UQxy727fV1zuZBI0ROU7x2kEN3wS/fmMw32N8w/62mPfbv8SMI5196+urbB3XRGKr7xlCXmu65Z5B3mq5iz2By25YYXnIH+Jo3CYXdCF5c5IGXaNfYy/mLC2tiqvJSGpFuCC1oiNlv61wE696j0+776Q2MNOYCU5vA3skaKlJhuVLORtw4t6kG1k31tU/z2IpUEBHdvA+0txRYQW7PF3eBkwQ/5t1+R+f3nn7NmzusAZh/dWF3ju3yZvez3riQXzDirNea52rl2w17nAucNtt91af0vW6+mceHExH+Z9lYNZGOZ8Ya/yZz6sb5+NGa+fz/28NAfnghgb8BvL4bFd9sQz96ML815KgmOkiPcQI/uxOWWhflhYKiVyDchlVyjESQJvO6Bi5vRy267StJ1ds+oMbIwNYrAWj7v43ny4BjmwfX3O8LOMZSvY/e4zd+sMxWdy5h+mqo08J5mUUIElWsEh+Zp8LmYerUd/W3yLw/dVfOPkseO6/JJL5S9JHmUf5G+THz16VJdcckpXXnmFTp08Vf8Eow/qfUB/2anLdAl9qzzDJML6MPzc3ac1IvuA7e1nKzz77e1uw8/A3C2tcn//a65RyVCPrSes+4c5vD98eItD+mM6vLVVfbXDv90+xF7Mh+uXXnKZTp48qYI+J5wPzsFfmqJN+FzDtgU9HD18RJ/5GQ/XuTPnkPW+/Vjv9y0Hn0bqLcbxn0JJjHh46zDJuJGD1pvsloXPh8Z2KN+PJJU5wegk5Acm/7mRLd4MTXCaUooicEqMbIMv2Kz6IMLJb0bbD4D+pvkuB3sX2LQ5MB3IHZseG73ioX2MQ/5NcNqhJziYAxmfl/Ev2AgaxwoHkefOnVNmyjx68z/gtAGgnW9tdU0lGcOR/LfSI0JOLjs+7IC2aVoG4+QlqHwA6yD0g0vbsdhLOP6gOQ8aUxw0FPVA0XoyjsGJC72Zvvns2q7SY5qM8wyHnXs8qDRtC38dwbGQA3yTFwGwWBNXYf7gxETx37MO649EPydhWec7PEQ5GVjfgSxO3KbXdp0iov4HDAP2iAiZJ8u5IJAWJLYp9jAvEciNvhfg9NxdDpCs8wVyXSQR77Gptv7Mc0SQtHqtY78BXZr3ixyiJIEZEfW3AkS///b+DoeaHXyMCLOCfqyDFnnsB4BUWU3TdnXSj2D++joP0XN18GZdRGR9sLZvldJowSHFDvxtQ7MHifum2LnH5rfddpsSHD7Y6ZFxsP7RlxdL8+7kMUOmUgjVjEq/oW3+BvRhX22iUfLPC8x00gmwmnxb5JvtzuFtoSmL6TYJ7gKL1wIa9r05C9KBLqfw3kC3hHiRYV2tK0A0Z0HZ3DqEegZsu6vJypT+1IDeB+Z3zBmIm1Ue0jtetEwZ98LmB0Bh24GXDXP4nLDgO052sb3tNCL7jNg5tLWlPWi49ItRU3RecTDmRW2BTuCo6rbF56wz444I5Az4GvHDRr5m8DHngVaMmW/P79G9ac7nvWqB74voYA5sPURDBi9gTWk5fNup/uZNW0GuPWyWyOCF0HYxv/YfKap+5/BouCm2dP6oGwTwWn777UUWe89dQNP3psnSCd8pwxtnRGDTBf45yLARgeeN8DqX84BtYt1a9oO2/dMLjmkH/DXYWVwRoYhwi7L8mN8F+i9pmgO0ehmi0gJkwA4lCzQl82me6K78eMz39hPnGG/KdnlIPcVC+xu/+xsG0wTZHSOGNZIF+IzfejNfBT3aZhHIid9FRJVzOd6oJH5dMYnptoTr/Q5gq86ZZ35dIqLy71jyBnL0GOAes15e++LXaacc1t/dPl/KangXYDxzJK/Q5BMQWtKLCBXiNEsq8PlKgGHXxmu/jQhZNusjsyhLUcmsvjcll5dMIZgAq/0IowvY3/Zx6fuZvv5Bvf7uH/5Gr3vb6yWFCjgS243kSXF1XasV4idom45xmMOB8QE/th538UnzAYgSYp5T6dLheRlkAngZyTNJHRHaZWN44OsRocylvcVl+Ah4Z7Ln2J4R2Ag92a7mwZtZj5kX28PtCTIf0DecfwvGtX2kazu5vcZLzwE8oGaz1NS+rm3VlEbug3ytS0lNyD8es5/bRubXdCICPTV1XFwj9qaqnxU2g9aX5xu2R0eAKzIYN7djpTkihHE7ZhzbXh+sT+u1JLIDjfEUEUrue+LFOh2gZUweE43wD4mfboV8BXclU0wlz84qaLFd6SvNUmbrIkvWmHKucJxZXwN0Rmxb8YDA8yLiHr81zwX/sI0SfC4RUEQ+fiJVnblfS5ZJIVgf8cu21oawHB5bQM/AxmNaAz4yUjrWu4hEz0W2Tds2bOCX+cg8BPQ9H/YvAAAQAElEQVSsQ2vUuIzTbYXIg85dY81XzrcX2YPcffq0tllHfaA1sMkGzEwpIuBJVQ+mb7w9+QL0yizgmlMWwKneF/zkLGtmIrtpMl329xXWmga9CGGSyaFQAbaHlvl0/0GxfC4+jBBwTNE9F7LXLtcMeL/ksRG7O1d7j+cHPOfuiICnkO1nHRT4dT7Wva49Hg4XyOMYdc40L0YdEVVmzzPfhvnt//jHetYb3qo/+NM/0s+89C69/CkLtaVXJHagRESlJy7bxzqICOxT6q/CjviN7ec1aEDuHtv20DbfwRwr2jYqpeALDbiWPuo5stDiMgCVP+azZKn5x3nVPmCaLjqAlxQR/qF60Y7g/t546sCnfkSkjCOwk21i8IiQ++zXpmu+rZuRm4Nc4xjxei4uo69jVb6FHE8RUdfqi/iZH7xt34iofmgftB6cq4zHuBPZJvi5fcc56hAPk/7Wl/fUhw4d4gBjTSscsjv/NW0D1VBEoMax1nQo/MM/4TMZi6DHH2rL4hxmPgf47FnzDW4fiQi1XauSKdFmCngHN6seItzDEOMt+XFtbR07Nzq4RmztdsGWI7Tn7G0t03KWwBMVD0PgHVUvcEYsITwH95a49bwB/46IOiciK60p+64GuQtxdQAjLseU7SYtdaH9q9Iit9NdaYK6ro+VFsTs+x7bB9+vRkEWeFF7hmuKQhFL/CEukJsH4/L9AB3rlBHmjq5kXm1jF8fMCEzkEsewry/Pt69Yb5Yh0a/xOf5qPmSvNo59xdkwxnRy6IL7gXpgykg+mkNvVO7zZ5w061iDrpwfCx1QlnF0TaOW/hEdl5K1zzyIyzqJgANESOiVLFVufihLKjKrjwBBVyi5z7Kij9400a/950Zv+39JL3l/6PveLH3dD/Hy/rqFHnvdoEc/b9AjfnBPX/rsXo98TuhRzy164ssnetqPr+k1/2pT7/n1o/qF/3hc/8d/Oa7/8Ncn9KcfO6k7Zw/QoUu+QA//3MfqSU/+Jj3rGU/X9a97CYfib9KH3/sWffA9b6b8cP0zLO9/5xvov14feM/1ettbfkhvePUL9KLnP1XPeCqH5N/2ZH3tV3+FHv2oL5L//MpnPfzBetC11+iKyy+tBykT9gkIIykUIS3Yz8/Ik9vswR33uIoG7G3dWLeu3VeBJSomoS/5oulK+7X1s4TVsov+CH6Ii8r4hn1fcG3cEQG9AXgAAPPHcB5z26XidWO/GNIsuG5YZ0wzM9Q0rZsK2rZdBQ+g/IlcjkHJ+O1vdXz/3n0u7juoe3Rjnfg+mT+gF+cD43bfSJ53ndAIsI/IFgExkJi/EfiI/XvadCsi8KkiX5ar4uLGOKjqeJZS9xyOsTqbOQP++ymdjOhsrHuCgThbkNuWfA7EysjcQYPhoel6AMYFFhnrJZAWfD3Lkg/zahziKgW/h14gb0Qo6LPcXgf6up+jx/0UzzPflhOwCuv6oJgntyOZQyOCmkl8zAo9ukcX9cY/PLiPaQRqeRuMuGg5glyq17IPMCW4K2zt/9/82J+ComrOkDGCz8/b4rJfFPRSyBkNub9pmrrXdW6xr/nZwvrwc5f3Iz5PsZ9YB3Vfz/OYzxZwhRpbSxsG++2WNW2VsoLMKR+2+hDce4kWGt7r2IfEROOyTLCliJR9znxkpkx7OY52AFiwtskXwvesQ9aD17iiFCpRj2+Egr1MI8vUEiPJWIki+7SL+xr6Q6kCrOGNI9I9rOE8V58/e0Fe1/e2d9XjB3POCHxGcpYD93Nnz8l7La/v2+wPbfcsqYQBP3PZtxbgmJNnznDQu/yTJWM9J7ud8xb/VYtbbr5Fd955R92zF/QxM372rn7mtwwu4oVHKYU9Z6csBRWO6heDfPYx35trmzM3n23MoWW9L4aFfEVE1VtEqOqXzp6YoKr9QuZRIz+lFtqJng3aYX/tX5ilthxHtaAD+4rbHljs5wrLnKWoNC32X+jwkS35iwJrnEl5X9O0jYzbei9ZZFq1Hclh96gJL3rhUl2Dveg7vLklH5xfcuJk/fLt+saafIi+urImmIfGXJa1JQ+us19am65qk/2TD+BNry2tunYir4U+cN/izG2Vc6FAXtvKL0h8UN7i7wNnL+538Qvq2267RWfOnNbRo4d14shRdU2ndQ7N77zjDi04A2vg/9abb9Lt2O0IB+rTyYrW2CvdcfvtuvnmW/X3//CPuuHjN8q/ge/++z/gWj3w2mvllwS6j6+8j+l/WsnPMM4ER/Lf8C0445133Ck76ioOYofzhnWXw9ozZ87oIgHrB3dvLB24kamNjXUMf0Z33Xln/Vvq/h+SPd9BaQe34xiX4X0YvLG+geHX5A28Hzp3OeCYw4OTw4xgdHA7oexxUD0SeKsrqzwYzOSEWkpqh82HHxy8YccvVWs0NGdD6GRzB/ybpnGT83TFFZfryiuuJJmu1QckfwvHiSIzkHPgYHRPJ04c1+r6mqYrU2jNNWXjM6GdpkeicMA7kbaTjoCMOseJ20nyFAdqK8A6wH1YP+VQDXa0yqGtE+XOzrbMh8fOnDtLEC7k/1TWDz17uzPwAU0Uz9DDDgnTSf4ibyLplQcPHzlC4iJw2UA0TVNfCkSEphzKGjYztcphTdO2so67tpP/ppWTrPXghOF54krmBcxYljXktR3prol0TlLyguHDwvO8xFhgCzPe8eBVcpmgbR/Du888rmCbtm1U8YP3AF9DglhD/vPnL+j48RPoc4rcPTYsmoDPOjKOCfq0jhc8APvb2lMOBzZ5S9d2rbIUtW1XdV2yyLromGt6ltNvIs/C5xneSlqermtlf7TtukmnOYuZ/379QDa2Py329eck5v8nYM6iYT/wfYFW0zbwuIDeDD8hOcGLE7zHnDRH5o+S/LfnRzZMESHrt6dtH7Uvzli0zKf1NLifGBrxYT/UGn+WoqY1n/gQ9BM9WZbp6lQ7+JljZvl366U5+k8W3pGFbBsf6llEti/uyIvWNg/O589flBeL1bV1tV0ryxsR1QdKpuxf9qlQaMC2PfpoTT9SOD6fUcZlnfd1RwFkCfUslee3L2h7jwN1DixNvxRsTDGvJUvVj23t3LBKkre8toFjdIJfjijKfZEh+8aCA3y/pEIVyiiUVICnwE8pbeVll5cLxmF/9hzBt+1tPfrb+daB4Vv0576IEOgp1BVP0YSDSC86JVOGXaCz0pTaFpfxDzDhsemkU0Sir4WCsa7t+DnSDtlmtufICxABL3qt3xGbjgwE88Tl9oCwxutyKxsUx0WLPb7q8Y/V39/49zrn3+QhNw3MzVIUEeraVm3X4d9tjT3ryvNd7HOuBZ1lDSE+EXA5juKnaj/3K/iXfbsB34LN3YI4AhSdJDI3WiGPDfit46Fn3PNcHnjNA/Wkr/w6/ccbpJ1FKNCXFFhe2t7dqYfOc3he4DOjJPNuP08rHDjDr5PHE5/wf1o0B/cMeMPafqbVw0sw1/e2Z+zrzPcjOi2ZjI746aLqQMhr2yY0vv3ho/7ov/yhPvxvflIL9GadeF5EKJg1IJNzSNQ7aYB+RMjy77A+jMwBrG7+OvRsvmxzF/MiYKvdALINLSdKlfFF7ZMG8gZNuNKy+B5EA/Z2LHX4mn3LedbfVM9Sqk0XxFrXTWSbhDEij/FERLX3CnllKYsq3yO6sK4W6Nq+MyMvDKYVqnQtGykAP+3rfUTIMnSTDpZH2U4BnTnzbBfTgk1F0IvOW/JaZqmwpmP9OuYL/Bre8WtdduhpgR7n2NFwtrd9xeua82z1UXjNTLks6YwKczWKOpT+GZLtZbrOyVP0tMr6aBqryD6Bznwxqxt669HyzdlMGqfzh33Nucv8ZUkF9Eyi3gfI0X/SZ7wZiZ2wIH2eN0K/h0fHquWwbQbusxRlFvyjl/V8gfV1l9zmtmW2nD0+42I4699t85HQggKYkQ9bRiCx7aPlZf6NAwXzARI8xhfMGIGLCB6++/rt9wOac2xV4KlrlznAci+IlwG/TuCzpAbwmELwo8cu5sfzzFtk4AMtMZ5aZRP/dx+7UUwDUjK8uEbmj+jFOhrRwRy7poHoY9gqdaUIz7BMY41Dz3EREOM+jkof/ubs07ZZe/wSZoe9oBFs8JCw9OmouIw+IipvEWE0tVjXFS99EaFEr0xY6gxaC2R0LjPMJ266RT/4mh/WO3/u5/VFD/qkfvtH93RkI1UyJVAyiRljbZtH68o8lsy6x7DPMEpsLKq93RaX95TehxnW9AQfxmUbgrDOtS2sM8AV/PNHyx+KoCcEXIP+G+6T4tGodWYgV6lt06g6T8PEPfYsWer8tmmrPCGpFnBbJxEpX9XODESELKP1Z56tH98PKNp5wLDLfUivLEUXeRC2n7n0+NMCuwFaaQ34o/uNq23bui/b4DB9a2ur7sddO687P0zIYYYxPwdFIX+w5yjzoYMLBfueSoOJUWwT31uvA/7nGlFk29jOxt2Smwo8G82Ar7koQkFHxQcece92hHsl/zTeQNcu4ooIRRyUJO9PZJ/0fqBBzw375sxSYWBetm9E1PvM1EFBqjqmAAraziODdUhuHqw79mjb5A4B0KI/29hlhHfABUpKVBy2vfVsmUL0IadxuN/yjPSpXlF/+senWkv67qtgII6Iyqe4PD8iuI86LC778IIYmrNv9PORD5zsC+bBNP1S1v4gZgQyi6vKSzvRpYt5rbrY3zMNCOV7QAU5KcQ6tJCvFp2O6GQ5JzQnNzifWxdzeAAUPy/yi8Q5++KeHI/TyLVhEoSGMR7bp6Af0+qHotvPFP33W1r99ceLfv2Pi173M6lvfOWevuQH5/WA/Mue3+pLn5t6jP/8CuUrX9LpRR88pJ/9veP6sxuu0unFgzU9/DBd9cDP02d+ziP0yEc+Rk9+8r/Q933Pd+r5z32mXveq6/SOt71WP/3+t+pnP/TW+qdXPvDu6/W+d7xO7/2J1+qD77peP/W+H9aPv+WVeukLns4B+3fpm77+ifXb5Nfe/37a3Nyoz1wT1uCu6/C3Dlss/ch+br06X1s39g8Xt1Gnh2X9j75BkYYNFOvitmiLy+ORUeFttzlrxoK9Re+CnY3P+gS0fqy7iJAn8FMRoVJSo2NPy8v29L1LKGqnaWQuc47jorbhzbX5cUlwGTz4UZKfvgfGCIIfLqKv1txX3rhx3ZN/GFIPzyNxwrAsmwQAONw2X+JyO8Iyj9xJnl8b+z8ioubdLEUDvrfsHjVnbau4jQ+YwTELvQMbGI9xu0CcaUh1z3z4qD2Cx4GyAGRUopMsBR0WJThLZqVtX3UpB2P7dUQqMhQRdU4hPowjmJf0Zyla3gPj+0wF9YjB3C+uAf4dx1SCCWUWYBKeBkbpQn8RzKfYViVTSTsYDfHP7QCO+6UGpQg6XLTsT+bQafRQppOPYSOAoy2q2Idxl4u76wQ3AAYEZDQqozTpX+qWxr0+ls23QN5D6+DeHe73vdvG7/uqA+QcIdx2PBtip8iQ96E+akdLOwAAEABJREFU01mQi11m5Jie57sF/uV9s88tetrV1jzJTNh3ep7xJ/NLpjg1VQGvaRnOOJ2rfDC/x3PDwPyIEJB1D2scHevg6uqa/EVQ/4eYx48dlb+1fHjrsLZYNze3Nuth6yHWUa+l6xze+hn0YK/rLyKu8oK2c55oO3nt6/HNureMhJ+igp0TuoXnqZb1qnKAbnP0eKphrWmZW0qrSdNpZTqVfZApKkmMo8AswDLf+5fAiKZhfc3Jy6Z18eIFDeiubRr11IcPb8pnLR24I6L2+ezO/zfhiP7TPIFnxmF5/bO58Oo+P8v7ud/4bfM5e/lt9hz9YtCMZ3j/2V3bfUGempPzl30zZTay3lOSS8/YAB898xbALjj/QgxGJb+ccEzbPkFPQe62nahQF9amiBAfRiTbUXWivedTxf0jvjOiRxfTjgzZpwIOzP8Em/gcDWwKiTIqQVx1CKqgp6AHzy2lKCLRf6sOPU+wR8f+xQfbjVJTcE3attrXsKN9cz8vlYLE5OFQyPCHeHa+39VXq/6/lRyGX3LypC45cUKH1ta0yvnJpadO6eorr6i01nh28lncmbvu4tyg0RWXXqGjR7Y4hzpfnysGXlyYtv8kjM/0Onj4kkd8iR73mMfobuZM2lZHNrd0yalL5b9UYp+2X0Rm1d1//8d/1J/92Z+qIJ/u4wst3cccfBrJr2DIwxjbD/hnz56pCeZqnGCDA/QVHowHkkJ1ykknB7cPUJ3kLr3kEm2RaO6863Rd6FoSm43lB2ofdjpIfG8c7nPbycj9gTx34QT+dQsnJQeF3/QIJ+9w2LvPnKmH8X4oiAhNSCze2DogC4mC6dolqM2PefOBqnGaf/PnRDTpJgbT3Xef0a233oKTtjLtO267HTIhzzMt0z5z5qyckByQ1oUPFhzoWUo9TO2aVoljjgSL5dggULIk+EO33nILbxUvglMqWeqBqfk1byOBbjxOPCvoORRaI2n7UHUAV2ai07YeEA7AZoZKU2RbrHJQ3RLI/sZuT9B6MTDPxH/lpQZLCNoXdJa3l8ePHasPThFR5TSvLUHWYTfXLTJM0O1AEoUNiR8dCWOV4HZbJKsJQR4RmjBngj3952napql4bUNxRYT4aCnfWOuBBaoBvxSasalewO95DtlPnbpE5t9yneUlw+Ejhytvc5KqN/6DpAX+JRBWHSEzXWxi1+RvnpemaCBRrvAiYYTviyR0v+CwPBMOEc3zlEXM9HpouthHpFj6B/KXbA1W7WtbeNNq//W31RtkO7R5SBU/dOqLJNPCFuLyotligwU8+kDx9ttvk21mHhKeSymyfgbgjdv3wTx/GNaMRNt0rTp02aAfy+BFzhuD9bV12YYdPNofnPga+JlgA+O0rE3XyHQ8PsBfC66SBR6KVnnJYb5QqEZ8qYHPzKg+6IUigTMvk0kny7G2uqEV5qwQ0+v4b0QoIrF6cNjZVz37wdJFXC18ZZPKNmXZ7XczNvt7s10Zpm27KtcFbDKO4GDB9MZ2NluoI/Ya+JmzyFtXti0sqqCvyMILu51qnzkH8LZFKVnnLMBhnrzQBpulbTYHqVCbjUotpeo7kRP21cBj23Vwu/yMI5QYuMBhkHnx4bzx79rfKFmKRl4q2Eesu5ENuUYpIuS581mvpC0u3wu72kczkx5VOIWYMlZ94ZLKku5CJ73uuvtu+dfp1tcP6eKFi+ScRn/wx39ArmETgi5KKUaynAOdHr9yabC7uAYQRkTFPZ8vwDmX+YBFRvkw5rb9ZsG4ZRS8JcU4mqblNpk/UIeyFPVsYgIOO/R0gJ9bPetfPkv3u/Ja/S4Ps1kKumzkcfNTsF2Lz45SXcxNz/49Q4Y9Xro6jwY0nYsjwugqn1U+5oxoiKriK8RwRvpWkVHhfGNaA7ytkBedlyyPc6Pv16aNHnnZnn7x3/683vKut8jxY9wZ0KJkFpmfzNCC3NN2rUCsBRu3SjukSTdRAmv9eXObmZUfy+d2QeYZm/U9Xujanw3nIqTxIe50ZSrDZSnukuiPADE+5tjY3NzURo2jrLzs4V/LGO3qPPkCfFmFIoK8tqIGW5v3WrD/Nge+pjviayO4zc8Mnmbkjl1wXuRwpye3BfxHhNFVXJbNfFQ94scRQYyk1sjn7u8mnYQdfAjnXNq2XR2z/D16Kpnq8ImIkHFPWWOtJ+vQtK2bBfwN8AUicsS86m/ER63roLNEyrYtJYnLohZdTcA56Vp58zdpO/obJeMJvXCJ0EgyKE2R+0opMr8IpcjQHJv4z105Bwp9iCsiFPu1dWSa3NZh3xus4qbTON03w1d32CPQpQEAy11r2vbbDv9Y1p08Z4K/R5gKWsPxjaMhv5g/41jgZ/Z769v8e9xjEXEP/+43rOsBm4zIabq2wS5xY3gX8+86IhSxLP71ZftGRFQ7hiSXRCcNujK8S9u0aigJnPE/+NoH67/89d9KQLvPtRVTCnpPfB77WTe260BbzNvF5/bQjXkTVwQ2QS+WyevyHrzSXWN/CTPKtYthTMf6s7+YlnWSubTngNy+jwiVAn3uUSeeKO3izwlPWYoikQ6ahrVenfMdux/6pX+rp7/qep29+yP6wHV363nf0Mv6Mu8D8HwQgbn61LXE0dd+4/eoYemA7ljzQmaBH9NN+iTP6bGp47DHz4t5UqLbhmnGoHtdluBetwpFZMXneaWk6JERJ3KN2D0AL0l/hEpmxZvUER7RPdeBPObHvl/tRIyNlIiQY9XtAn+uvS/wfsAv0T1nWdAcNGfETsHuHTHYtl2lOZ2syLE9Zd3v8Pmu7er9OgcCK/S17dJPhATav8yhS72lYZuP9h3UYHped3pytx/grT/nF/NtX4BlWc4sydakZw80Q9fYcF920Mn6dpkRo96PmY7lSybbpyLSqCijLLPHa2Gy8QqlmQ/7hemO3LsYxnjNz4x9qP3Y/jxDL8I4gLmSfaPCI4+gmfBm+i7Gbx016MW4dhwrFdde3WubRkMOd+15xrNEs4yhiFBkeFjmcUBvSFHb7owIdjawgb3MT51Pg4/MCz+oUsYd5iuLHPNt67hvVEqR+03zYM5Aw2uY/cL8juBOeIiAFn4krojkp6pNrD/LZtu5WD/mo+A75tWwWaATUoDHNK3riJD/ea64nOtbdDGOIzZd1P0s3aAn5tifCD5WWEen7GnXVlfZs65ojFZ/w57jV/6w6N2/Fnr1h+d62ltHfdNrG33Ny1f1xJet6rvesqbnvfeQXv5Th/Xh3zmhW3Yfqgc+/NH6tm/5Jr3oBT+g17zi+XrL9S/jIPwVes/bX6+f5FDch+M/8SOv1Nve/EO6/jUv0Cte8kwOyZ+mFz3v+/XMp3+HvuNbnqQnPP7L9Igv+mw9+IH31/GjR9RiY8tjfQWMe9/cER+j4J810gdF1ov3YnvkLiH9iD0H5BJXtZF1QrHuItAxbdfGJ4UiKAqaFPCiHIn7LMBK6K2n19aUrOMRWzLMSCgilJnUlFqHxEdc5nE5C5tiY8+zHAyBT5AZZT4jmMBHTMzEptgzKOKqc6A3HsynbX8w3mpjGnTVdaAi5cdBvA3oART0LGlFhCre4L72epQbV5RKO5b3iSx0SdyXRDZqSOlAJwzIVynml1zgm4MCCj71bsm/QEMPOAK5kjqzKPfxOlZrX+1PFXBmerx4InPhFyEHdBAZ3EOPe3EN1O6vNfKa3oK1wrFmPVhHru0frr2H9bj3T76/J0+SKw1rPFU1CGtctQ2dCOhS+8OQzAeMLPVOZ8LXgM8Zn/G7PcJPtRUTRvgcucfougdT7RvdJdvXcysM+CKCn8Lf4oCFeh/8ZBo/+bgBbgO4oud//BiHi3uBPYAZ0KN8T+nZt3r43sVwI2Ou3e/6oGAJGeXu7ozmWPenhjVO69P/H57QQyjUsgc6yCt+ll5nL762us6+c6oFz3G2hdcSx/Okm8ow/lJCx9rYdW19Niv4Qkv+6ppGtb/t5H3gCs/JPijfYI103jIeJ+2R59yxd27o1ZMfzJdltY4iVX2rha+J8x37cM93WeVM4RC4Dh1a19HDR+TD+iOHt7SxsVH/7MdhDu2PHD4qH+ZvHtrUka0jvMzbomxqi7M5/5bpBmcjLn7ud071udkafJpfl7rGcyYyYd8/oa5/+YH1fUr+9RnPKvv7CaXtOrVtSy5erS8ILrn0Ul191VW68sor65dSH/CA+9cXCZ4zXZkAN0U3LWdMZ+tL06HnOYAYSAzVgSexhWmvIaOfPVaoJ+jXMtfnKOhNOaNp2cM2WXixkPgdJRsl6419G1TyFf6Bon3vdmQoIqUQuk0Zh3nPZD79WcdDESFfS1+xN6n2RSz7xRURsh27tqvyGId/A8LPSW6PAhaY0jSyXbMURYScPw7iFggN2L1kYvahykFjCYNf9uwnXUb2vAFv/oLgJz/5ySUcPPiFhfe5JRtP0wY+e/LEifpcuL66Jp+p3p+z1038wnY+tLGutelqffFw1mei6HGCPj3fsgT+uLG2rhF7bB06xEH9uszjDR//mP72Ix/RpZdeogc98IF62MMehh1XtIC/jvlT/MJ/zvvOO+6Qv9h5880+w7wAh/ftB0vftwx8Oqn7of6uu+7Qtg+nqiEm8rfK/Z+ceuPmoHVCX8cpjh8/VjebXlh8GO6/6b7HRvQwSeMSDt6vuOIKedM2ZwN9mASBn6qJVGL+CxwG34FhVwl8O7gToYu/IeIA6XEWFweSD8rJtHXjNuEBeCB5Lxevuc77G6IsXFOSRsNGyUnOwVEIZPPob/n6YcQbowGcfhgI6PveybppWtlZvakx7z0LlPF4U+Wkdv78eTnhWS87vOX02AI8EUGwF4JjXRc5ADSvxn3x4ra2OWz0wYt5DctLIPqwIEks7i/Upu3EZTpeqJ2INg9tyA8CC+QpJB1xzdjU76LTgcDd422i5XNwWC+muUqQZKZMq2chWyMBe8wH2tZZEuB+eDHdFWDn2MJjFy6cV8mU5/hXVyy/E8juzrZEv3+NxAeTcw5TTSfRZ48/GNcqNM6fP6uGvgT/OAo8vRbAMllzDoVcZvDe8TBn26yTJO66607gFmwYBp08cZJkfU5Cj0yXE8Xa+poG9G/+D3FwNWGREJcfFpyERSI5RALZYJGKTHlh8vxCMjT/KySnDv+wbd1vvF5g9jhEKCRK25mthvyNW8sQJeF1ISca+7Ztb3vvoINVHgSO2Geh38FHIucedlhZWVXbNkavDQ5Q7d/GvbbGywDk3tnerj6/QFfuNx5Q1E9EaOHEDN1MdE8CXmDrBj368MXwu/C6yVtx28tyLIB3X0RAM2SZzEPJZHPQyj6dYJ+j6wX0/XDgeAn8Zc4BXeATAw85nlkyNeMB4YwPgIGPCFWEzO9IuB26C+ScEpP2yQW8MSTzantWH4Q//7kbb9SatpXnWKfW3Q6HgHPmrOAfLbi6bsICMta4bbDRsE/M/uLfzFhBl34IbhkzIwk/3iwR3vhm0Ro2GOo8ymwAABAASURBVODftAznX9GyD3fw6pd31rHzgOd1XUvs7Fb9DiAYkX9BnG7vbss8mT8h7g78R4T4qGfccAd+JkVdgMxmjxylZLW1fRPVaWVtRRGjmraoLY1CkjcLIz5Ls34Wi1G9R5jQkpPuYkHc2DqkPR7uP/fzPke/8Gu/INO2zgYUERFqyEFt26qh2K+TuUugUQNyjMizi932sOcFcstFfMyy2SYL/MPwAzwMwNkfPDdLyvwf8DaCx3JFRv32cAct0xzhwcW6eN9b36+yelJ/cfPCoJWftuuU5gfpXJuGa9uALuyrqkf/1otpT7B7lkL/WO1hvPZJz0HUCms/2ePwznRt94O6wQ9CUfk+gLXM9SXd2lxffc2Ofvv/85t63queX/E4F4V8jcwplU/7h3sW2M+16XZtJ+NTSCWzwkVE5dF6s3/tEQ/+/0XsT57nYh2tEAv2rVC4S+bR8L6xLmwDy+24txyOPdc98e81w3AjtKxQVM1tKLBBxRmhXfQgattzl/ziuQU9ZCJPycqvY6wjliK4R7em62JYlwHE9pu1NTZZtO1rHk9kjQi1TUuu6BQR5Lt5XbNn+KOLFKwdU7Ut47RDqjQjlrBz/Mt8Bf3OU/aZKTa2nZ2Lu33/aOHZulon9lfxe49bxhZ+59Cy/xlHRMi52m3zniWXOQS+qz3hucd2IS6SXXJfMqvel3pJlVKWtsPfe2I40adx2Zc8z23Lb52afxdQybhcW26PGcZ9CU+RWXWzR5wZxv7j8YhQRMiXbW/ablse1+Z1xLiurQPLbRjPiIw6t21L5V/ALdBnlR+c9h3TO6BjfOb9nhpGPOb7A9nbpq0vSL3xtl+7PwCICFmWhz7wofrELbeRN3p0JAU82GalpEzXRVwT7FZyqUfzDqPMGahCyRzMQTuJs0EjejZfEaGBPDM6l0iMS1mKzKN14I6IoAp5zRdXqXkyZHyK5EMJ1TXSOE0LMObQD91lW8CFPvCLv6Kf/3f/Tt/3uFv0weu2dXJryZ+4DuTw/IhQ/UeNyhQR+HOrGfsRx4LtbR6ZxgdIxm1/buTcZLsGN8OBXPARQQ8fybwb60HR//KKCCClzFzKWqHGqvO2bar9u67lPhQRwFECmeULOOaVTHl+RFT4qruQCjqutmbcMTJjnbffe6bH2ha8jHmu77022g+9frpt+RynE3KI24bz3Ajo7PPmeymkWlSvEVv3izkPdnNkwg+493o82pioY2D/4lxY7/enuhJ4XUeE6r9QrfnhDzIWBfy6KEJZ0AN127HWRMpXFmDoG6rvDQZT/QEux5BL9VuJ/WTPT6Jrny/rxrG1y1rv2mWPtXPG3reC+MdyRv2JcP7QRih++gYyS9/AfxNeM4tHloX5hkz6Xffk+lJSpSkK/u0DGc1+IToAjPBoMLwsgay2Bx0a3UUjIhThwg0fmvWeppKbCI+FEtoMyPNL2ufGGocRUfs83qDDBp4KNSwbvM7zmG1m3Vo3u6xBe+iqr7k0q78V5D6AEZfXOD/nQV32pbbrVICxP3psxDewAPiD2OvqmjLlIGCxGPRH/y305p8f9O3Xz/Xo58/0yOfM9flP39UXPH2mx794opf+5JZ+9v86rt/961P6rzec0uTwZ+sxj3uyXviCZ+n9736j3v/O6ylv0Iff8ya9/11v0PWvfoF+8GlP0ZOf9Dh98Rd8th76kAfo6isv0/HjR7WxsaaS6AOeJ+zbUUf1j6ZtkD9qju/JwV4TXLsssN+IggxrGSJDAGO7oc4Vl8epNPLPdWYxCCVU0K9LQvcgHmqeBKf7xBWRcjuA0ZIQVdQyorsRWOMeyUE0mbH8DNx4TAFnbkPfcB6t/QyYdkTALyPAVDrcuxY1M+V8GQEST9SyHokt7bcHeAB1xSEuMHE7Vp5pKCIU6CUYMy4qPoGvtdRSyaTd6H+48HnPzSxmoeJwvoVFxT5gBC13+J7aPgkTigieJxca6FsOwRHtJc/uUR2reYA85B4gmCeZT0F4RJfav6yrhMeIULimeMgs2mamM6KPgTmGHdDHQa4b6K90iA/HyLIMrI29PGb4ewrzB/ishXk1Ng5q+pdze5mW244/+6JLpcHex/5Y78nzfqYzjP3U/M7YS3nMcSfwuW9EVilk+VwiQqJE7NficptKdIl2wWdDIdE2nhG+jWc0rxRG9D9chqPD+vqfxui3vo3HzYhQuEFJ2lRyh/ORfB3w7ZoScQDtwXsVE6Pceaf/r0D8DB6tb9tliReOGfcz4wpnG2s8//uZ3M/ibnsvbjk3Nw/VQ2o/i29ybnVofY3DzFX5vGGLZ+0jHHYfOXJER48e03r9JvqG/AzuZ1TDrq1O8e2iiMDmg+azhby27LJX9POk+WlYg0fnEXiU7YFciVhNCfJhI+/b2qaT12rHwITDd/Ptw+4p63LJogR/yeTZMtW0yZ7d8wpziiZtq1KSsYZ1qdA+KFn5ath/t10j4/L+fKXu0afsw1a0xnN27SMfr1Am0JvyXOO+lnkDz9j2V7NtHsQVlJIFPlptcfB/9PBWfTlxHB1trK1XvCWz9q3xnD5hPVjhJf4qbY938GvcazwPHNDvmlYTaE+AdekmXV1LOmBdGvA1TYNsDb5ckKWTca5h17U1bIaNl2tPqyxlWSIVGXC7/ERE1cfy7lM/I5b9CY0IbNK0mGlE5BH9tpRGR3jZ2rUdMe2+TiVTjt/t3Z26l7zAOZ9jcSA3JDSNqxbwme+k9r3j2PkgIgQzGvCFBbnD52lnzp5RlpRlt/2PHTuuk5yVHjlyTFKoBGNNV+1sva0jd4lGHfxu+aULZ1Ib6N80CvZZwY5z9ja33HST/K33q6+4UpdfdrkuOXWJjh45qlXsbV+d7ezKf0XAfwLorjvvrGeUhfXbOMxryUD+o/rMhz1cm5yxPfShD9V9feX/7Qz8PwlhSKsrawp2fna6Cxzs7M12CaypWozdUI4RbD5c9p9+ceIvpajrWmWmnEzXOQi947bbdIZDpk0OTO1kOxwitDix4X3Q4iR3+WWXag2n8dwpQTewYI5O8hEksl05KflBIbPIh0sO4j02hU4MJU2rgWaB3xUePldIgHOceqiHiRlZ61tvvVVTAvT48eM1uQrcXuDsqA6A5H4dHhBbWySTCYnA3xZP8F/k0Nzw/ka7/5RMR4Jw4E1JYmfPnK2J0QezTgSmt4D/w+BwEImr/j3yDIIUvpDLfz9rg7dTkFSWopLwHwnvU/mgxvqyjkumCuMrHFg4WMyTYLAnkQ/QMN8O+AM6I4G/x0ERJFkIenkxapqGemTtG2U7Wu/bvDzxvLq4EIR7BOjGxjpwy4eoKTYYYY5P7Zsg52Q6kfVnm0aEWvD6oLbtuspj27XQXCgiqIf6gsb0zWeLr7RdJ1jnALQnqQlcq5pMOu4XGtGJSELW6QoJ4e67T6vtGvlbxmd5gWId+/DLcnXYRdCwHH54thwFXibwuMsB74AOWjbTtqv57Vk8RnDfdddp7SJn27b1z054vIXnXfxxj9KZP/CushgFtrA/Cv0bDq2YvVrMA2u6K2Tc1hTb7OGLkEAPqTNnzyoi1EDHvuYXPGKCfXUce1CmzPPyXrycuag9Hm58WLXHgj1gV9NcY2FasNnyS6iAj0O8fDHvLhfOX9TghwQ2W6CGFjZAZr/E6WFkZJG3PE2WugB6UbQf9+g5xL9BvO1cLiLWzxl82P57gRifOmGDdzHvZX56FoYxEJcygDvwY7xJoMEHWnnRsM9507cAtodnIX/XtbKNenzVdipNkef7sNSyd9irm3T1Nxtuu/12ddxbtrZBFnw+AoISvrTQNi+2bGN3lWxqX1NSiV4MZRvYOLaz6Ts/NPic+V9A3/qOMfG3iQwXCnLFFN2skXcobAom+JX58rh57tGh8ZkGbFTenavsL6aR6HYXu1n/veWmOPYH/M/6KQX+IiWYXqB3x/xF9Dths/YZD30w+HqdPnNayXiL/zYU+eK+w3embMAcP+YdtTMCJcbCLTpoagSv5zl+rWv7i+8jggfDQYl+AF220WmhRESdp1F13PMa92fglzNZZuvz6d/9A/qbO6a6OBcihKx/4/O8AR+NSE3wfdstoGPbgVI+/NklnhzLjkfjd9s6Mu6IUDDXuIzTD+2WU3I/PxmjqUqDhuPRvmndFfgU11o76FseOtd/+29/qqe/+Bk6R44I5hl/j73Ni4v1KBg2LevYdULfG1zj8r3nDChpwN4zDuR2iUH3BXRcOx/ZnyZtR3w39Arehiqnx13cOWALt3v8wMV2MH7bxGue9eC+KPiEJ0AgImSfG6EdChnO8TvAs3UKW4oIpQK7SCULvt9Dv1dHvir7+jDfkVn9e4U1rsc+G6wv1p35sj3EVSrtsc5N4AsbLPO6IJcImn6JZRkiQqI4pv0y1jj8oBcRWl1bg85UhbkVB3474vOmGREq8MRsjehDFoAyUozP8mdJCYDIqLD2AceLuEzHtmmaVrafC91wJlU4HMzrv+N6h5dMBVxpOcgtpRTIAQDyLEWCF/uWYS2HuNquqz47RUcu1plnGNb1qABK6HeUeSiZyn0+rScPWhbnFNNzaZC/Jde15F/HkfXgmPCY4Y0SVuBtoBmyH8zwMY+N6I0BPmO1a0RAL2VZTZfbKrvtExEVps6FTdM1PevMOWKPh4A94s7j7rv6iqvB6zmjIKxkfgS6F5MlDdC2vQdsY9kigjV3qXfnMbqVWSgJtD8jc0bZrnUc+0YscY0Au2WezKthjNd8uHh2j4/tsk7uUcAiz9lmvTZ8JjTAVbCb25bH/Ybx3Ct4APGcJ3zhQlFBTY0eZDA80aGRGKLH4PI8y1sygQ8kjn35kRF72cdKSSUlQhXeNc3/H3P/HW/bVdf7w5/vGHPOtdtpyUlCQkgIRZAmHaQJolQV8CIdpElNIz0BAimQhF6M9CJ2QUTxivV6UfCq96qoIEoPJe30c3ZZZZbn/Rlr70P03vs8zx8/XvnNs8Ye/du/31Hm2vvIsqdFFfqsscMI5iZ6+Kg8xuYCcnWGhowPEbCXmaGjVi0xwH6dwO9UAcd5ScAr+IFp/dWFnjyHBA+2D8cBJ8e8NfaelmHOGR6SXF5dXQNPz36uLj5kuI7Zjglb+Yj1NCXmkDK+mj0fegoiJJIo55SVU1LEnLkIeIORAbn2xBDjcuy2Pqw/28mMGNkRYwP6E4kpMqytZEhOBQ+wSn70x1YPuSciO3dFRKEhYp4P2NbA3G4ztzw7ZBoRHo4cQv7nSkQow1tEkkQrddNin6yQreWwyJ7GcnHaxj7Xe6lF1q6addZ7i5kvsuDJGp3zFAWHeBw77VeWRfkyDPxn4o3tw7Zi/dVNo5LXjazbKlUy7Jwy+hoUEUASeYLWpJQTeaYu5U0ZliHwnChEhEJSRJREMzYqYPVzidGeUip9/FBI9A+S20k5hUJSRCjnrFTGpjI3p6Qae3R7A93OM/bhmFVktbSopaXlsq81LwkYlmNxV+TbAAAQAElEQVRKm/QCLwI7kTSZZV2/L+tL30z6n19O+p3PVXrth7OecXlwkR56+Jmhh5whPfysrB8/b0FX/OYu/dMNd9DKcffWfe73UD3xCU/Uy17yAl3+uvP1ofderV/+wJv0wWuv1Pu5RH//u6/QpRe/Us962k/p3j9yt/Ifz3lPbJp7bLNjn+m8RW8uWzdeoywr24rt1joLBfuamRxPIJn1tpvLkYEJWQy2MToi4An/64GNJGmROmKWC8U+sBHDnJK7zXOZ4qIG5kUEcDvZbiNCllnp5EeQPHcwLnwLkmRllLH0bX1KXDVdzI8I5RQMG4CL3plLpcwTzwBOp9JG3R/XzXuAIIK5wDIOJwhjSBRYvXmkz23uK7Ea/xqAqVvMFTAKLMVRvBk7sFy3ZKTyDDJeFw3WOnHZaQu+gOV5pQ1erI+IKORvwfJc928lzzWNGT9OjIWKTVuOkpc22nNKxaYr7DpBX8aeXTZNxmn+EmMiAjLmyThLH7Q4zpge66ik0tYVWak8cx14/ADFzg3T5ZIg3LS67ZapTOWHcf2H5PGb7R5/dC54Ddv0lMTZ1f1byeMMx7x43Faaj+2KjdsPzLfPZD53FdvFV+wb5rGj7P6WvMADpxRFnnPY6IRCWF46qnZGuEIHmZCjs1JzeSu5USFt1t2/lcRjehGfzI/1ShMIPKKUaEKalg2px0Zp+A/9N960p8SlAR/qod/wUs5a5PzWjNjbkUruuwrie1MTj7Gd2u3EusWFJflcVeIbczJtc9vK2G+vFh/o8YGOl8q2LfNhWmfE/A32bGPuD9Y3JmWfPuaeZUK7f1O5JU547pT6GpewvquwHiaco8ek6awlVs7Kedp7Hq8pTp7TcSfg+R1xrEcMkQJbzso5lRjiGJxpQysldnXGBcwJ+6gJ58+WF5imeYDujN3XuWZ+I68/NXXHlBoZ5UiwAxTk1hHDelLJmddjAwMyR9h8BsTec+ZeZ686I3a2hd+Wl9P+osyM3LY0Y/4KZ4zbnHCCnHZw+bttZTt3WEvlfLCdFxmWc9OM5nykSvZJJ+uoYX9S19CJDnxvZh0uoZPtvODwn+A51i89du4s3643Ht+PLKBT85NT1qipuXxf0BJtNToO8cBDhw6dzI/5orXwnVKS6z38RgRtSRm5uB+OFRSc/Bvnh7jDWeOsXlWZ9oFEJ59CJ/dTO3bsVINN5ZQw5wG99PBWYUP4IHKxblMK+X6zx45Ny4jzfFXXyNN3gMwxHQmdyDBUzui2k4gsj4sI1cSzpm6KzfrFyaiuNUKnK0srXMDXqqB/N/d3hn3bk25bxq+ggwF9ZuYvMH4bd7Db2fPs3r1btz3pJPlOym2L8HHTjTfIPEIGPrSopqmU4bnHFqFQ/nJq09Rwfut+0q2L/geNPdRjRtt37pQDRo/y/EZrBcX5MGnD3bd/v1oc18GgwigiAqJCdopysU6AGWgZE6R8gMCDi9M62FR2DsaPCRa+6POFYo/xOflSNOVc3mTv3n0cm6xtWltdlwNLImBAlirwLWAsgFdg1CtcANQYRY+j+XJg9ciq6qYpxl+By4HH1B08eFARNuJKGRymdQGntzPv27dPYw6rN9+8Ry3Gtp3LTQZrfWMNWmZqGOcg4zElABP0bIymwamuK40JgIbroBEKHT58pMw1Xb54SjkrIrTORcGIIJFTlr+9Pm2nMs3Gcfzxxxe6V9jwDiy2Dm57oMkO1FQVDlZp145d5RupC5sw/PcXO8b6csVBMCLhKNsJllPSBJ3sKI7fwpcUMg7L2v+JqXgcYEx/hj4xdxG4NKuCJztyj/6F4Ne5pF9nMZmw0GznDbHbJ8jMB/wl6PV88+XLDdtGjbNHBLrbUMd8L0AjFsIKh54StI3DNuXDkHU4sIgm9Okgkwsdi/KliBeNXTuPUdCWcyq6M+66aQpfDQGpRj8pZQLqQHLwqxUpqaZvqRwgFmVbsM7952+aZiSl0AJ9HjNlAXPqkdF0NoHmiRSBfsZq0TXkl0BpGVp/ptv5CH6ahUYOlBm+DCsTEMfY/SqyqukfcdhreNNrfRXeGNdjq65XdS1fJtpnlpcJotRty/v375PHNnWtKbLa4GLC9NjmGvRjeS/hA+sb68WelpH/EpdIXqz8t+VmBP26yKPn8LRYLpZr7CcCnpEVzBW+bDO2Z9vXeG2jLBxerDK24JQUxR7Nt5ibgbEA3hb6I0KBDCv80bZbj2rADpqCu0WO1pHjheVkWbvf8hDCPHjosCpg7eTt7BTZM7HQ6T7x2P7JlIA/gMtvcpeXlrgcX1E7bRV0mnb//bc61zKtOSVNkHsH7iXGuo1hqjI2Q18Gn3GO6kY5ZSWgmO+l0UgdOm5o34YOim5YHE2Dx/nSLiK0vLhscPIcH/xEzLJMMzQ6wVbp9w+/oBhY/O0LAa4DLOC3P/X2xITD2nXMDr3tfW+XgNnBm3icW15SqMGug9yHX4YUsCEhi0SrSFHa1tkQbMnLPtXUtfKm3myzRa4EYcdoASigM2Vkgf0538I5wMeYWGx6xfOERz9B977n/fXxf5ppgi7dHrR7TkoZ+mq5zfPdbluzfc7YbFr+dBY6Cj3I3H5vWlp4jQj5X8656H+Ny6QNYgiiEh0SPzL+I5512zy5Y1BdW2dJjsHteE2Pud1h3fjdf9MrL3qlvvjvX5Lpsn4jJUQyyHmFPBpkaVxOKWcpQqUdndcky9hjQrSD15LNKWkba91o1CgxXk4S6t6y7a7g65EbzQXeQCEi1BMrZ8hsZLzAoVkpJ9nHpECe01Iu41PQFIrNcS12myhHBHPyPFFfxK8ta//Wl+gz/c49z77oPuvbuefXlWMGeKDFurWuTJd14LJ9wPZS15VqZOS6eDrwk+kI65Y3my57nsdYRj3x2W0JGozHsHrWnZwy5ITcFgE/JPOcc5JhpxSqLcuUyjjPc3zcIHaN0b3lZTp9aBSP+20XLfZi/C17CedSFHg5Z/wc/jCalj2Iad2zd6+8Ltk+LFvbXN7kLeUsMTdiTlsHXPNkO6uQVUpZKSelQp+IizNMeGCGy23BSQOfQXa8zHgnxzbDsh60CbvsUTbLHuM6ZNIdqnLmMLKonFKpN81II2ww027cA/pyHIpI2noq/Cciip4WiPsd/K6yrqyurioh14iALsgCSUsMs6x80PG8rm9l/DPmWDaW4YwxPXabUi5fXLCMjSsi4DMXPAZIVTmnzfocvvUyIABQKSLKlxh6KsaV4cH004H8Wvmxbk2n9ydeE7yX3MCnN9gnuT8l+Awp+GfYHQcT73ccQzxuyrr3sPvfWytL27XnUKWcUqEnIqnMlRS0KeIozq12+UFdzty/Nc70R3h+VsbfU04KyxE4EYEMKm3RU+ZS83rQ4Rs99Dl12I/p7dGXX1g4uc26sS2b/il7pGzYAPE4+4nnuH/Keuc1cZVLc9uu5eQ1Rpv4rWfve7ZzmPX+tKkbYu48lT7sIGMXOWdleHCeUmZ6UqZu+m3fFXE+52R1KpexmTFSoQfae+ygJ0/ghcz5B5lFAIGkkBKthlODz4BySkohipbkPFH1UEbOP26dl/73nx5rOWA2Mgopyj/MykUOnZ1sUyBQRCinpAxPkCUaSp/h2+ZMV4TnS9l8wkvRpdtKSkxxMr1ije+O7uFMQ9PU2FNTdC4ey6JHJhRBPyjlrDCzEFcTJ7yO2p+c3G4dBIMTNEaEbANi7FDiZKGY3lt+QjmZnoCukOQkHnIPt1BKDhToGKjTQ/8APZzIqFOgzoeOATyOmcZrG3Xd0+lVRJTY4n2Z148VLj+cltgnOubYPkx3No+MTSkrI+dE2Whmfa1//Fqlj38269pPNXr9Lzf6hbdW+tlLa/34OVmPv6jR89+8pHPfv6LX/dpO/cZfnqADwz11j/s+Ws99zjN04Xmv0JWvO09vf9NruTx/g659++t09WXn6NKLXqlzzni+nvfsp+gnH/1Q3eXOt9cie+QBfnv0Z//o8DXz5ZjR4WtuN0+WuxTYALIQMoJQJEMLwoBuWjQAw+MH9yEf21Ip015yzyOJWdaf+Y0IpZwk2sRjGVZ1rYhQ8TfW35Qze8/5/i8ilKlnzwG1eCLwM3Rv3F6DbJ8RdG4mwzxKC3QxRZBIcg+UUzHtZO4qKRTzfJ4V+wraDNK4MzQws8CwHHLKZbxhmFfT4uRy6WCi54tcIX/kJ+WMTAfddPNefff6m3Tg4BFNxtNNuB4BFoBaJ2SlwXCdBKxIll1p5geA+elPyP9cUpGXSylnWe4uR4QiwsAViZzGiJDhJcOMoEWFtiK7UnPbZtrstwRLCz8iovhzSrnATptwPbVlHfwff/uP+uxf/Z3+1z98Uf/ypa/om9/6rm68eZ+OEIu31kKPNUzzV/DCtGVI5i4S0maA65TQOj9doef/9mF46TJMFyIglkKBT274ZOVztLwJ03Und3r9du5kWE7ucyq+whw+6M4jtBlPnQ/zMn7mse41LO+TWvYEnmAaQ/N/1pFhi7pMq9Mm4IhQIoknSJ7rbCu5bSu5zdPmsFz7fjI+p62WW84pbbdouIGLdscthC37ifcKLjsuZ2zKcCICUkMpJaWciO3E91wrp6yWmOJ7lrL2cubwfYz/csKhwwflL8gdOHhQvtPay71WybkP8trsNfrw4cPFPrzv8ln9EGc5l1e5D/GfAvGXffx/4K0B11/Q9PrvOOY40IG38M+PAb/HUgSVZR0KYdvEpYjg3N3h371EOcI9KnasCDkWmfcRcdKxfIl41FCum7r0JdZ5nw28zxqzn97gLLe+MZZ5nfLioGUf2BFHO4SE+jVhP+09i9eM0k7fBudm68j2mFLSlLOcZeZyi99MeNHg3GO2YpvpadjD5rpSBQ1OXlOruoIPoYOM7JM8xyxFDtVNo4b7knpUa+TyqCH+L2pxcYm0oAV4KzyyTjlfJncMXuY8b749x+twBY05JXlP3WK/3vealwE5O9ctnsFyp/37TUOhqUM3QaPpq6G/aSptcDdnuYVC5t1zZ8hC3GAdWT2sfmi1wZ1ghpcZe7yUB+Q5VqReEQM8NBKGuW1lWTmb904z7vcG2nLO8Lcg368NyHSAph4afAdoHoxnxtkxp1zmJubnlICbkG8l363llJBhLX9j/U53vKNO4L4wInTKybcF7kgQyKeXeTJ/A7ynFBrA5bTIXZTvLo7h3uXYY46Rc6fdXMbv3L5dfvYf2C+fF775rW+6equmdKti/wEjH41GajGEPXv3KOUs/zrFGgZ44MABzCWUU5IDzpQDgx1zicvKqqp0hIDU4bQ33XSTbt6zp1xWdDjBDEP1hU3CIJxq4PvN3winErB282bM8/1nFla44KjZ5Djt27uPBX8iBy4bTlPhpM1IEwLJnj03Ewxm0Dk/1C1w+efDyyK0HIfx2aAWfCCB/gSOFrrmfLXyN/PE43YHJgfKHic5FmNbhKYlnNrtPTJooKVqapkPB/eUkzymwjEzDuFg7D8rpgypFQAAEABJREFUc/DgIQIHho5B33TjTfJFtHlqmoXiKBEEmarWTl5eHOYiw0ZveJCBCDCnwEeIgpar4R4+PP+zLBEhXw43daMpfPs/OLDcU0o4/Ea5CEYpyjmXC1e/NBANq0eOzOEqoHdBHQ5tXJaJv+FvGL7cBbyqumJsLgvTGgf4MXgWCXwdi8BkOtaW3A6zwJinAJC/0W6ZDDiyZbtBgPfi5X7Tu8BCUMFvRBTaArm43mIPDhjHHLPLZHLYXyv6pFsHWeyaqpKdfkYQm3Ig9xzr3vIw/JQy3ImD50iAlu2P9YNA0tNWU++1Y9cOmSa3d+j9ALqRAh4raKm4rGtVg6fOlUb1iLZcku10SqCzfqa2bQ7WA4QlZG3bmnLw90V2SiH7Qo09dlw0GcciNnPMsceqZhFJ2Ib5rJsGuXeasojNgGcYOScJuVq+4vFi7MBrG5/Ar+3+8KEj+M42aEplQTYNDbC2cfBu6lo5JfVDpwl+ZTzL2P4M/bbw6o3Dsg9Vy8taxpdmLJA5ITP6RnUDRgGzRRoqi9QUurxITaHRerceU0qFZiHpGQu1ELTbzGfOCVkPwOAyCj5yrpRo80Lvy4LE3BRJDXLtsQ2X66ZRUmjK5t24OmTW1HWhZYzduLC8vCjb5uKIy3QWV794Wlle0a6du3jjuoSN1grk7rfrKWVokHr8pW7c7nKPrHvaelmGpnVAdw223eLHlvMC+lrGrivmpwg590W9ZbANmfXIqLV9Qq9t38mwvLGbbEzUjBoWuabgMB/mzzR00CHgJXgPYA8KmUDQb9I0sFFblTdxG+j44Q97CAea7yjnJOO2/DI2Y5pSCjlV2KfpSRlekfMgMT5rgYXSdFTMBSVyrrVAPO3Qv23ac+wnvoR3uWduSx+qBEIUGC5HBBuAVt5kOoallLT1RISufs3VOu6EU/U/vhPzA2ZINTQ6Wa4ea5uxv8zwmQo6R8RmyyuA1aCXXFWqmOO+Dtlajp5nXiKQPzbg2JKZazgddgEaWQdj5OT2sCwhmOGKCGSTREELVegpd2l1YM+3dMkbLtJn/vwz8FYVebrf8jcNaXOO5WAazKv90HZnm+itJPEwLqcEj7Ua9G/5i2eLVs+1rkyTZeV2heT5ZC6W0S6nFNCSZVnklHgpOi48RURpiwiJGbabFt2Yd9GWU2ZcR3yalY33qN6iJSuAOSAHy9qbefMz8vqGjLfv2IldLCrlLPtbj99ZhsbhcRPieTDfOCzviJB5MI8RgY4qGffG+gZxbT8ynMjxqkc2ddMoUmIqNBemh1KOCEQ8QJGU0THVUjc++RmQDbbnEcZl+dGkFjuYEkfNh+OF/cgp5yTTnuHB0wN6PSeBO2XwUxfYfFnbAde5dTgjBppOz0smghQRqpBdYi7EGhwZ9FIyDbBFPaG7vtAcEQZNrz8hz/Nm3nDlhwl8Srv5mxAre2S8Ra9xO3mehwMU+FHGz31lOFpPybgG2Vfruiq5438NvYPmj+HklEvFZWYAkl7otEwsL+c+BM7wPTrLWO9L5pto1qGqYT+wUXzcYyasA5abZWZ7c5t58cQIY5C26m5z6olrCXrB7Kosc1+Ae02Ysm64fWDMFH2az1JHUBN8d4KMjMd0wjyf+L48PHCOkvakol9oSCR39cCIQF/IeJl4t4117DP/s1bOmfGG45SoYxdyOShnUZQfwygJOJZfTqnYluHn5HIoIjxU8/6snJK24LtrnhgDDGF39ifLveSsEebP9ttji+bRchigd6A+MCcUxe8tL6+NU+TlcUaaWTO9x/Q+afv2HXJ5mfXa+ltkfXI8t01UVU0sGpVke7SNLLLWOzfdFb7vXODKeU6/c5l4QTVC6NFPaaPuj+vutl8yovDPMHfJNLvN9mQenJcO+BngLVxhsGEImfgTgZ4ozOExm7FU+TDQ4/9zAkgZAjxtYuxLWeUxnzklpZzpLU0CBYVhM6e4+TEdxhsR9KVi69YPyCF9INa0tM1kPVn2vREzl9GMFykpGRcJEGWO+RSP4eaUWF+bsv/dWhMsc6ecEvMZGCQ+zgxLcikKXP3nx130e1xOuYxJOSuTIiWTXWb0lAZoLfwhmx6b6tHjvK2XeZziczOS1/iB8Z44+AcpkhENigjVdaMKOyo4qA/uJ+/70F//a6Wrfj3p2VeGfuysQT/6ilYPeOlUDzldevzFC3rNx3bqNz93G/3Vv5+of7vhRO044X563BOfwiX6GfroB96iX/ngW/TR979JH3nv1XrPuy7XZa85Uy990TP0U497pO5/n3voh7hEP+H4Y5FfU3hMOUOTipz5qQGe+r6HoqG0U5Apl3/Cf05ZCVqz59HWsx8Xz+B57BWcWyZ0lXEDfRGJn0BnvvsG4Du37p1cF30d6+78/IL0mOgxlBQRJRmvx1rWZZ8AHO93DNw099AQEbIuI5yTYo7bbR3rnGE4haSckgofjAUdJIAN3dJVyj3wb1nugW+aDKenj9FSqDyQX2J1RCilTDLsSgEOj4kyzn0J3dNOg2G52WOcf+u66/X6N/yizr7gjTrzvDforPOv0hVXv0/XvO3Deu3l79Z5r36zzqTtzHPpY8zZF1yls89/o8658Gq9ivI5F1+jy6/6Jb3z2l/Vr//W7+szf/pX+ru//xd97evf1sGDvpAaBFqVHyaYNIiHHIatoHmiqXzcTsF0km1atEv/h2QGnNwFkoijFdDFLVICR+gv/vJvdfaFV8HPG/WRX/u0fv23P6MPfuxTuvb9v6U3v/OjuvJN79PFr3unXnXRmxhzVZGF5XHORdfo3IvfpHMveXORx3nOSee/+i264o2/pHdc+zF95Fc+qU986k/1x3/+eX3+b/5R//CFf9W/feUb+tZ139OePfs5o49hF843+YuY03dUr+iWAebkPyTLwcmNEfM5pewfJCAyzT+pKPxDEbGZRA7rmzgpUZ/3uezk9X/AxmxbpqVcurOXcPuUPdV8fZvJ5Slr18yJdc97iDJ+c6zHm86S4MW5/UybDySBW0o5l5ac0Ekpff+HuYjNakQwfnOMO5zou/GmvcSRES8LhvIlUBtIoZ2YYD5Mk33Ve90jq0fKF5p8Ie4vUN588806sP8A6aAOcRewyh2H/5++g5QPH1nV6tqavC/y2bfscTiTer+0xn54yqV0ISFUeKjYpzXsiUfcbyyyN1nZtlLOpz67el2u2At7X2j6QsE+videz9T5DIr8ppZb53rL2tQCM6mMh0eGEyMq2ioJOSEK+QyVclY4JfIUCpLpSDkRBzrsIJToAxBoQwMyKd+WJwYNTjDgM1iE5ARopZwZK2QpcGZ5P2r+D3Nv5PPRhD2cdZ2YUNfQxKSck1LKwAgJ27LMO+KoeFJOwKlIqfTXZc1Jajib+i7I8vHZe3FxBK5aXufrplbKWVWdyaEbOAM21BWaeznvuefYWuM83ucX53VdYw8LwG9kXThZLxV7omqT3gTNQUo5y+Ndl0K3fCJCOUX5f9QQU/lb9P6Cg88pHkl3uY9q6kYnnXSi5vVjNOVe7Pjjj1POSbc54Tgl8Iz9J2rxk9Ujh4rOJ5MN5SRk1bOPqLXBHeo27hlOOfVU2rMaOlt87Wv/9mVd9/Wvav3IQWXxgNg+5ARg9DQooFEkt/neYgQ9C+wFV5aWNWKvPxot6MQTTyr0WTcD+pGSwt/4w89jUKFpCr6eFy8TckiWv4y5Y3lFJx53Auf8bTpu93E6Zucx2r6yHbp1qz/pVqfgB0jADCV0OJD/9IUPAQe5AF3jbZ3rR7hMP0yg8t9e38VbkYg4eqDIVSVfwNZNo/mF8mEcYcRF75L8tsROgL7lw8eJXK5HRPn1D//nof61+XXgTglES5uX3Su8FWqhw3+2ocJZfMA7coRFHGeMSDhiKzusQnIwFfBmzC+XTBjXFD5c79nQjKDJ+Hvm+hI6sDIHXF/sW5Q+wGwtKD4YuU3ATUryhXvgFD0wF7jccDDv2Oh5/iK0fud73yvDfRAThm2jXydI9+BqRo08znafU1LgLC2XlwM0RYSWuaDduX2nBOzt8DvisiqnTPBYUETI/8TjS/kRQcuLhxfFSAnZNiXI+5J3wsW0YSfgi3nmqybgrHCA839ssJMLy4VmQa5bDg4cDmANcunhxbSOCQQZOfugN0bfvtT0xbLlMsCL53lBGmAmIpB/p5SSbBdN7cDHQshi4gv5lHJZvFr0sUBAYIpaFhjT7sv8tdU1ZRYlX74eOnSQi8gjxU4WCBjXfetb8qKZU9YRf/MZmrxQ1eBwblqms4kyB1bTP4X3zJgZuBAVC+oBVcBeRjcZm3TQN+0ttjQjEPqCygtqw2JpuU4JmgP6aAnwLQtiVdXywde0+gVBBpbh7di5g0PbFH2uaceOHTqWi/UWfivoqpsaFQ6aQsPi8pIMe0BGhuG3yp5fQYsXsxl4ZlxEGMcxxx4j/3kh096CWzy2GTLUmGQ9DyyHdV0VedqWDvHCYwP7mrIh2LFtuywD+4zltbi4xLgN5Lmqw/iKsIeU0tE/mWP5jUaNgn911RiNFrDpBXRkOJaV+ypkYJtw7sDeYyML2OaMw93GxroSMxvs0fqdQEfTVOWC0L6TM14DXuMyjJwy+pyRWjVVpQp51sgsQsUejz3mWHWzXv6PbdzmRWH38bvlbzplYNlmfVhGRaqYt8EC5nFFZtAVQzC/k3W9jUuZBO6MPSxiS+bHbZaP48kC9l5iBvbsMbtZWBpgzogVjnVNUyuD03qvTWsOjZiztLSIxEI1cHNKmmFHiRxUsr9EhMwXmSJC4T7GVsgs1RUaDO3Zt08ZXLuO3alJO9af/Pc/wWZ6WbYpknpigP2k50dVZQ3IOAL86Mc2b/04DtZVDU0jUlNw5ZSgYYGLtXXZVzN4mVo+pnEArjdNLfYPaDarvcrLJC7fDNO68DjPtX31yMbtF51xkW6e7tTNqyrwI4K5XYGbU5JC6rB/5wvQ6DjknGHIolZEkFJ5OVE3jQJh2T867N88Gqd1FhFlIySeGf7jlPHtCvln5DDD5gYInyFz0zjC7oyrxyCeeMd1ndLcpLe/7y26+MqLdIgXlG2hKZRTVsoZ+XbsPQZoieIrxm84TobbQk8EfcBdwA8M3+2mb2us5WdaASK3u/8/liW4Vc5JOSX5yeC2HAcqGxsbRZ8VuqvrptAzQH+PbhpkY5zWQ06p9CXo6eHZeE2DYY2QscdECvgYYS998SnzO+Yy3XoeE1cOsl4PYOvZcJs3xzjbl21nQn+Pfk2HYRqe56/j022xD1MrJejw2ubc493quRFJpquHdtjSlNg7xY4GaHU95QRmkUwB9gF//raY18N11hfrv0XePePNl+F63pgYYjrtC3Qpgd/9XqPcHxHYSOOiIoJ+12uZD4/1epdy3uxLtFdFjoZl2goP0GL43ke08JrTfLzrptj4BF+WiecsIG/LoKobYuQImTfKxoH8xZNyKnXPs2wcBy1H/5k5z7e9NCPTHEVPAwMK0gwAABAASURBVHJ3HDOMBdamlBJ8JFmvI2yvwt4dNzzXcsmJ/pxl+NZfgNP9ESHnmjOHXOpCG4phhLRAzNnFev/xP/pvxV+38Fi+xu1Blr/xuex4aB0CVVPiYI8MDFpocYrvRXiUZBm6FBFq0aHnib65pkOm0WPsv5ap6RZjIwJIksviiUjl5brXQl9eeS2z/o3LNDn1jLMMIoJN/7L+7stJf//VrN/5bNLp78x63PmN/vU6kAPZ/BVamGD9MrV8Uk5FNubZ8bTC95JlSsopKSenrJQzUCRDi4hiO56TKPORO62THn8y/JIod9hQhxycLLMeoXmeU4UureNt27eXvcKuXRxe2DN4zfc6M2JtqqDHY11uiAHmIaVQxDwlcqdQIWGubpc38VjeAzZFE59A/lF0tEXrgB77Quc8/hkKIJVSLjymlDQlpg7AGIBZ9OgBpBD/yOUHuRp5RCCKgZ5BFPwpeSmUJn54vNMtiq7eMuUUxaYH6POwBB0RIcMZoMMxz37vPsvWyTJ3f4FDx3wPDcVlfKeIwEcX5LUxgB+BHtGrZZpZQ7ZwRIDHSeQAM76euLCV98jC+IzLc5zcl1OS1/mckxrWcOvLYwfm9uaDBDjExHqOzN1nNM576h22QqfsG44VrtfYSDDJvBR/MW5SvwmzdxleYbHo1WNNdk+DaZIRkGwHKWcuCyp95+asf/5G1t/8a9av/HGns965oceft6oHvHhV9/uFsfw30R9xVqXHXLikt37yeH1l7520++T76OEPf4Se+rM/ozNf+WJdddkF+tB7rtIHrr1S1779Ur3vXZfpXW95tS467yX6uZ99gu5333vycmhRgUwiwqKCizmhptnrSYdfuCMilNBHIs+Rio4jmGMekIv5sG49PiX66XO5RwZo1yDUI1vLh6ZSlwVB8tz5WKIF81w3gghwGpckw4wIFRkBPyIkksdCAioZii1S0NZjHRnfFuwePQzQUPqZFAEMcreb9h7CesY4eUyhe7N+tI3xzJJTRlfWfYX+Xb5lSimI5bUcr9zeNLXqulFd1RoR190+n1cpIuBvngxXm88ALtGARoj/fZHZ/v0H9Vd//Q963ZXv1ulcnr/t3R/TwvJ2PfShD9cLnv98XXTh+XrDlZfpdZe+RhdfdD75a2m7QC9/+cv07Gc/R09+ypP1449+tB7wwAfph+9+D93hDnfWyvZjtT7u9NVv3qTP/+0X9Tu/99907Qd+S6+98lqdce5VOv2cN5Cu1CvPmSdf2p8Bbqczz3ujLrz0bVzu/5Le+u6P6n0f/i396m/+vn7303+uP/mzz+nzf/33+kcurb/05a9xeX+drvv29fre9f4C3z4d5ExYeNzkd56FWZ4X+Wm5d5ynzjzvSn3qDz6rk293ez33Oc/WRRecowvOf5XOO/csnXvemTrn7DP0qledoVec/jK97GUv0fN+/nl66s/9nJ705Cfr0T/xGD3koQ/T/e7/AN39HvfUne58F93u1NvrhBNvq3pxResbna777j594Ytf02c/9wX9/mf+Ur/+8T/SBz7ySb3jl35NV1zzfnh8h8664Gou76/WmeddVZIv8V/Fpb6TL/NfdeE1XPJfw8uAq1XKrh9NV5f2s4HhdA7zPOccXnj4JcB5F7+ZFwHX6ILXvEUXIc+LLn27Lnn9O3hZ8k50/Yu6jBcCV1z1Hr3hmvfqDW9+n656ywd4mfIhvfWdH9W73/er+vXf/gP98Z99vnzD/9++8k1d950btHffQfmSuceuIwJp4q/8tMztE/bvHvt2eYN95wFerOzZu7/o58Ybb9ZBLrA32GdOy16+lfcKTMePh6P2aNs0PLcXA3UBXBHGhxdjw/0t0o037i1xd9ZO5fi5uraqg4cO6hBn4b379nL/s0c33XwTtGMf7H99jvFebMz+dEbsLbRw7+J7khm58Qe+FhGqiecpZ/xuVPYEDXuxhvXY7Zm1IyKr7wb1yMM0eX0yT71lQOphYCBtxZqIUETIj/E4hyOlBBxiXotdUmHtncl0+e9/z4iXDjHevxca2YdNvDYDADEUECkl5apWVTfKm+cjl5umVrPQEJOXVI9q0qiUR9xvBDHGk/3FVkBBpZRy5kdSAE8KGfcMmjr4SzlriCh4Bnjz3YX5LLjpS1VCDj3rWFv+xrflv76+RgxtCaE9+u0ESPW+IIfXjrPYoIF6X5J5SUXuSMQV+ijJ8B3bck5y7lTXlXLK9IWSaUqplB3/nMq8oG0z5ZxVUsrK0OrkM49TzhV6nqeMTHLBU6nsu9F/g1yXubfZxn2K/7KA14sO/lPK2NhhfH2jnJl9v3Hk8JFi075nXOdc5/1+x+W1vzSRctbxx5+A/Be5oD9OKdfwLeTTadv2bexlt0E28gA2q5a2b9umJe7oemRlOZsef5HKNmLxDBhFpABGD4xeFbTaBiNCplkIO0PjAufWBc4rNf2WTU5JNcn0K5LEuGQ44B1CcjkiKUgZmnNKOm7XMRphW15rln2Bzx5Vt/KTbmX8P1D0VnLHBZaR+BuACyhxOweGumnkg6cvrSJC3qRvcHi2QXqsN8c+RNQ4iB3QRuGxbXE2KzfJ9RpjOMiFvQNmg3HklMolnQ+qeKv279+PUWPcXCZ6E+pDoI0wp1QuQD2/AYYv+gUdLUEC65UNzLQuryxz2TjGsWol5oRCdVOrhY6WgNaMmlI2rZlAWviwwxC0DcP/KcZsOmNWlMBhGC1vNpdxiCO88fOYDseIMNxGHu8294s2J8M0LjvL8bxUMM0OoIfZJCzAc0TSCHk6mPqQaQczTsvEzmXaPEchf+Q5ArZpiQjENKgnMA4goCo7X900WkdmHbqzzJYWl+VAcCwXwqGQ+bY+HdsKvSsrqqpaxl0ugoCVALbBpYvhJuZMWUidm3/DSJHli1f/LcoGHTiIGWYmkA2M73Fk8YzYFAb1nHIJCLaNftaxYPXoupUvQQ0bRmT4da7lb+L6P2tY9FzoyCmhx/US0FOIp6e8qgG+J1zuuMnyWORy2Yt+AldO2AhBokNfM/Rteqqq0iovDlLOatG/x1bQ7oAyX3RDsF7sZURw8fiqqrXMSxAHww77qhvbTFcWGH+zvG4aFvW9RS/bOUCPWRT9Jj2Dq2Vht62NWOh27NqJn8xkvdiubc8j5go69+7dqxtuuLEEUPHYt3JK4Jhhd73qppYPiqbFG4cevVovtoUMrwvQZ3gtPB3Edm1HJehT99tWy8XzvZgv8vbd8jDMDWwd1WgGzV44JujYh4s13uwP6G+K7W8gr2BQjiTLsIYv4zbevu0LzS4n+m0PcvQepAa5GqdfpAg99ciiQw+WR/F9ePKcBWTTENSn0LDuGMIGqmMDVOOPDfIxXuNLkTXZGBc5RIqyybIcAv5b9OL5vQblar4oT6Hd/XWF7IhDxh3I1jTZJyZc6PX4boONpZTQuzcGoYxtBPx2yHhEn+lroVtKaqDHMvO8hF1W4KrrRh63srJNNfVFLs4Mw32CHtPuXIyXQsZl+dtW1vHRO93pNP3xf/9j5NVg42NENchDjcM0bl3IWfYDOjFsl6WQn54F2LiM27h6dO6Y1NTwDT2OHREh49yAZy/eGxsTHSZ+OcZUjHM8MF0RySBlG7Cc5nik+/7IffUTj3iM/uDLrTzOg3LKlKEB2ImyKNoezWuL/gboGm36UEqJsQnZVsWWMzI2zSkn4k5VXhKmFLLuBhyww1YmbIw9xnTknOX4UqPHdWzEdlybbvSRwJ9TKuvRj5wUeviJB/XfP/9nuuSNl5T1AxWYJPlJxKaIcBFaEjofSkrMn2J/7mmAOaM8QH+EWyTLwbIyj9psM5ABWufwB/ygU8pZrlsn7uvpNwRPMQ7bktstX+Pr8YsOfUUkmR/xuN9jzbvlaX06uT2jz5RzGTti7bCttciq37QL/8qoX9aNJ+NiS16Pe3BAhlIKRaTiN6CB/0yqtMSLo8IzhyHbuekxD04RUeRjeZge0zgAL+VcbKQHr9eDCfgmHKhmHAqM0/A7fJLpighXlcgj5uUWnmfgM64BGMZv2ZhfEJaxlt2wqYMBBozLuWXTwbPpcfKaZfswEvflhA6o5KLrRClkvhzfp8SEKbp1vYMGJ9M/he7xeKPQahy2OdsukyFnKPp3+wA9psvzTU9GDqbBMcH7nFVeGjv2jlmTDNdyc7L+PN4vIwsMePY8IQ7zb7oj8FFkMiVZPsY9RqbrxGLTbL5SzqhlQIdTdcSkAblAoMGUlIHRVFXxKfeZvtscf6L+29/+L+ZJkZBHimIbjgfec5h262JM7LfPiZG2IctmQNcRoYhABl3JVZ6QaU4pF1zmxTpMkeR59n9/iWGKvB2Dmc5ckWKeFCZbfgzDdlVV8z3aQOOcrUER8/GZtYBmPedJj9eeI7t09W/eRp/4/G21+7iHaOfO2+i3/3woa6tlbtk5WU+mH3YEFPANxQ6mRf8zZWQZEfDV0z4jtdj0XK6On55ruVjXDGO+JTPwo6c8bKaeutvm9Ygo9QCj6c0ZeYeUUyJlRUSZFwql5Dr9JlC3eGA+qDoN2Mncdroyr7f90TaQOzGsfAKdppyUSW7vgTGQIqLog2IZZ17G1jN2NcFGrauIYF4l+16Pvk1OhLFr/mwVt4DMW2XaNoslQwKCrXnS/EEyKm2aPwYVMZfBvEUynfMyo/0xHgZGRJmaci7dyTLEtp1HzPvckVKW+XeLyz3ycSqTPYBCBL3hSigilEgRaZ5LCn2fjjk9EEJbRCgiigw7Yo59jmY55iyx1xyNGjlWMKrwMSC/jn3DYP1Ah/0hIoqN9ew1uq7DzjpSW+DmlOS5KacCZ+4DGVhCDZbowNw5LeKJCKUUrOVJ//PfQr/2Z6E3/2bogvcOet4bBz3hokGPelXS4y5q9MK3LunCD23XFb+xS7/1ueN1OO6p+zzwJ/S85zxDF19wut5w2fl6y9WX6L3+W+ikN7/xQr32olfqzFc8T896+s/oUT/2YN3pjqeyro7Ym9RaZL2JiLL2hKAP/hzPbJ8062gSvXwSDSklbCszWuz3O3jpS178a1NGZtbjmFLkDOM0wTfrx0ClI04PyJViaRfwAV3kMJcvMgSPyzadovtNkTnb8gX3icdzyQzOGTAlt0WEIpEi5M4B/vzFjIx9jUYjeZ+Usb8FzsBlgkQWtFeFx0yMqtmfmJcEHNNhmnLOpT8iyviIW+SaPwPEDZYHyS1DqQ8yrAiPd6uYP08m0PA9zmWniNDWE2bAlVu0feJ3/1ivfv07uHS9Vr/9yT/R7W9/J73oRS/SpZe+Ri996S/oMY/5Sd3+tNO0srwiy6zGtlc46yd4XuTi6cTbnsQF8510rx/5ET3s4Q/T4x73WD39aT/HpfWz9KIX/rxe9vKX6KwzX6lzzz1bF118gV576at15eWv1+WXXapLXnOxzj//XJ111pl62cteqhe+6IV67vOeq2c+61l6MhfZD3/Yj+kud72Hjt19krphQTdkA6VwAAAQAElEQVTtWdMXv3yd/uJz/6iP/96f64Mf+139Ehf3vrT2N8+vessHddnV79GrL3uXXnfFu/TpP/wLeU9veQzwbr2b/a30N//zC5q1g17BBfrPPumnddxxu9ViXx2Xph4Tygr01HN2GfpBts+FxQUdf8LxOulk830H3e1uP6z73Pfe8P4QPeaxj9ZP/8xPQftPcxn/ZNJT9PSn/xc9+1nPgK9nwt8L9AsvfbFe8MKf14tf/EK9/BUv1ZnI5uUvf7leCv+/8JKX6EUvfhH9L9Szn/1sPe1pT+NC/ynAfJKe9KSn6Gd+5kl6/BOeoCc88Ynkj9djH/84cD5Oj370o/Vjj3qUfuyRj9QjHvljeuCDH6wH/eiP6sEPeSjpIXrAAx6Mfu6nu939nvrhu92D/F66813urlNPu2NJtz3lNJ1w0u107HEnaduu47Syc7cWlneo7Wt947o9+vPP/i999Fc/rV9832/oLe/8iK64+r1c1r9T5158jS58zVt1+VXX6uq3fqCky7m4fw3yP592X/pfQP7qy7jUf8O1uvJN79dlV3nuu3QuLwTc9zpe7Hju23/xl/W+D/5meZnyh3/8Wf3t332BFyjf0sEDh9U7RvZ9iQMtfm/f38pddvzds++Aevxkz5692rt3nw5zf7TOOcrrmtdrwwiF/HFszuwD7YMVdlyxx6jwUcdun5mbZsQ91FL5je8F4tuI80pdN6rw5fl9VFbFOSMiSpwwHMcCv2i1z9nPcyT1thnWhxSSx0SEHCtEQ+SkBLyIUKRUknhq8IzwsUx/BW3C9gJYtuFePSOkFLGZJw3IZYBv761a9n7OLQ/ToWLwgyyXQgvncsflHnn6/NixJnlMxBxeAcoctw/QLoVSos80UDY9vocxDylliXk9vjIQlyIC/+jle5UemqhyLh6V/UNEwq9mhQ7xGE7Gr2pkOJgAUgR46PPH8Jw75QyP0HS0jWGRUsFFM3kH3EEtcm6xDYGrh/aIUFCOCKkkSS7Cj+c7JeBk6PjPyef2BeL5Aro3jQuUfb+5trrOy+qJ/PjcaT5a4oXn+47PtrjCxfigxN3Qiny3tshc7z/H46m27k82sMv9+w+ULxR7ru9HTEsEMoQHl1NOmq8TVbk/PIZLbtuGz/POE7SbDsGUddUXXQ6y7mFTcbRfSjnKWt00dVmnzVPOmTFZ338sTdeAAawUyRXsNsm4IkIj1ruE/GpsdEBnQu9l0K34I92KuH/gqIuSQvIBzAuZhb979+7yp2F8WeZDoL+5bsPzod/jbZg+xPnAOCKQ7d59rFWliFBLgNi/b596HNRBcREDb3DCGmPwgc+XB2bK3/7ZuXOnfBlFiFOustw3ampt28alcF0BayZBW88bs0O8OXXgyTlhaA0HplkxGgdfO0mPQw4Yiw1vwiFjzIWTcfty0fDct7q6KjtZD23LXDzvOvYY+c1oBS7xNPASAQ8cHn2IzCkV57dznXCbE3SYC066NSMQOOCtrCxrzAWEHaEHf4I2/ykdG25EksfmnDkgTrXExb3lZvm4Y43LpOWlZS1waeeLStPr/mCenXeDC3DrxOMDhxgRsA/xVtf/yeROLnv9EqBualXQPn8T2RW5rHFp6oPmQd70eqzHNFwsHWGxMizT6zqiKhuXMN+jWpGEvFtNOKR5kTLPNbBTyiXImL8Op13mwtdy9LfTpsgpImTaI0IJeR04cEARUfzWYy17/01d00Oz7PRHkOPakdUyTjyjuoGWiY4/7nhl7KBHP76Et42t8jbbC0mPhflyfn1jTRMOkC06qJumBKOmqpUUqnMl41hYHKkhkCxvWxHrijoWrxlBb9QsKBhp+TbgbOpaLe1OY2D6hcfStmWWwEE1l8OL6PfYE47TmEsa2+bCypIGePTGtMJWJtiZaamqRhnIR7DRnJKsxxrYO3bsVFC3reSctMxmdpHNnf/euuU8Q36L6H9xtFhePFgXUy5IR8DuCfqKQKZZuapkua1j074gqdGLZVQhK/Ppiy9fwEmDcsrac/NeuWyf9cJSVzWgomywR8hlAZ80LvtnYqTpWkCWCXxUwZmKzbpawUdTVRyeWlJX/M6HrwEd5ciyHbps//JFtOGafut9BMxl7N60u7/IBViRksy3YZuHGReuI3geNZWsg8PI8SApkFkNvbaDlg2FFzvn/pb7xngdnqTgX4ctmBfHlB3bdyhHUgWOpm6UsYkEnAH/3EB+My5hLLseBxgkmZaEzAb46cFhH4mgnR8en4Czfds2OZaYfs8RT4cvmKcID6YBnIhfhpuqpDE8+W/5tejxrnf9Id1w8/U6dOSQck5FjqbBsCJC3vTXyGUOLzEm4z/ulYxziw/7Rkt8dVywvDJz6rqWZWk+bItFVsijx+bnEFTgRSRgShFxtG65TDflYZmd98rzdftT7qyP/0sHzCVFCs2wUS/4DXiWiVfWpfGKBxGqw3/MS0SiZf6JCKWUFRGSQhV0Fj6akfyM8ZsI28CSPDeBZ54nmaamqWV5mze3101T7CLEP2Aevy3pZ+90RF/72hf0iotfri9/5V8VwDBs0xMRyikpItQwVzwT+Ey0dejZ8co8WD7m3zbstgoeI5IiAlkNJTftS/htzlm+KHZuHNZD0RewE7iLXFJSXdUFt+On8SmkET5ufNZRAnZK4WbNZdLIMFvkaL+0Lj3PsM2/7TojP+djYrPxitk+ePhiOaBXPOazrhtFzGn3/Igosvcc87mVu29gDoNlHCN8zDxFYIvY64Q1zWON07r3+AhoJrl9wJdSTqqQl23AsFLKxY4j5uM8R37ozDkztlJOWSklZerWa4edtuBzvQFWSnkz7iRi/EQJWJaHk+El5joNdjTg0l18acDWSzvE2O4VUoufOEWEImHHXG6bH8vBfr3K5fYYPiMCaEDELgaSN9C2B+em0SwwRLYDl41nK4mOnCvmq9ix52d481iniFBKWdbtBi88b5m8hhqPdWqfXaPfchcPbAgDVFC2XHzoS8By2QdLmunugZ0oDjp+9/H61vduUIssvSeb8eI5kJWT6agqbJJkXaecFSQmKkMbnAMnFOGUgOue4MdAe6Y+0KeiWzNqmG6wTQ6MysCqsM8IaCkwQrbruW5nmrF2Wo6hUPkwznhTSkVmhmff2aL9ofe7tz71nrfrd37xTfr4u67Ry575s/JL7YufNVWkKPZqeB3+4nWoIw5HhKz3Fp3bvwcE2CILj7NOPM6HF88JiDC9xplzkv3VMh1s08B3v44+5vBohZlWC23gUyA58Bi/57bgdrNHGz8jXSzJ/T1rS4e9O02RyZj93XhjQzPikukT0D3f+CP4iXwsmxCQwDMhZnbmGTwuW67O/fKI7hKHTYt5WyZeeS32/tQxKyLER4kfUC2FNp+tgvN56gEW4fIc7+bA70/ZanDOMMOMW/Yy1/xHhAFgMsiLnx4+T4MiAruSrE8qZZwvDewHlscUXx3EEyGPSZZFhMpYzR/LwmBD/KMPsumgzE+aVNJ8gH/KcHKx1VzWhIZ1YYGDc2YPBQFyX8P6tMjlumXo+W6LSDL+lIIxiZRlPwpFkbnjyQx6He/Nd06ZfTj+Bq66JuaRZ5LHG25NnGvAXdcj/d2/j3TNb1R67lW1fuxVlR5+ZirpUecs6HGXLOrSX9mlj//1Cfrrr95GX91zonadeF894ad+Vq+95Bz9+kffUdLHPvgWffT91+jad7yOS/RX6Bee/zQ95icepvvc64d1lzufplNud1ttW2EfLCFzdtHESop8BjiQIqLYhXjsL+bV9Cb4dTkCykkW4oCPOAdS+fhHKn0DRRIwQOKfpW4dORmuU0QU+UXMYUZK8vyUE9OKZUqybfTqwWV7dj4Ql8UTEUUXhQbKESE/ziz7Ad7mdiBFRBnrWJRSlLp49uzdr7/5u3/Sr3/8D7govFYvOf21OuPcK/WKsy/TK191uU5/1RV62ZmvL9/OPv3cN1C/Ui8943V6+ZmXMeZyveyM1+uVZ19Rymee9wY5ef48UQfWWeddqQ9/7BPas2ffnK9C1Fw+AQ1OZHK+lRL0ljJ56SNPCfmkKHzcsm8+0S0W8yD/CRfT8Rd/9ff64bvfS6+/9LV6w+Wv11P/y1N0pzucJttdeFLIE4r4KAno8xSUwBURiiDJySNEvxTQEBESOimsaP7QIvdV2Pky50Kf50/g4vp2t7ud7gDeu97lLrrXPe+hBz7wAXrkIx+hJ3CZbJqe99xn6aUveZFedfYZevUlF+kNV1ymN11z1ffTm67RNaQ3ka6++mqddse76o/+9K91zsXX6PxLrtG3v3P9nAB+RkDFIH3q9/9M97jH3bXI+cqx3XTSLFgR94flTNdyOelza4+dzNjXBp2J+Y49xcZCakaNEmt6y/rhu4Mp46bTlku5FlgJWNhpASyeYW7PiYl8elqaUa2qqVTVqXzhxHvZbZwfjuWu4cSTbqPbnXKyTiI/+eSTi4xuf9qpJT/11FN0O3z1tDveQXe842k67Q63l9vuepcf0j3ufjfd/W531T2R5T3veXf9yL3vofvd7366//3vpwc96IHI9/7kD9IDH/QAPfjBD9CDSPd/wH314B99oFx/8EMepIc94qF64k89lov/5+mMs1+pM846vaTTeTlw5pmn68UvfYke/ZjH6I53vmv57YUTTzpF97rPffXon/xJPfOZz9ArX/kynf2qM3T2WWfoVeecVV62XHjh+Trv/HN0xhmn68lPfrLude/7aQeX+4eOTPRPX/q6/vLz/6hPffov9KGPfUpvedfHdPHr3yH71FnnvVFnnf/G4jvnXvwm/eJ7f1X/9Y8+K/9Gg//e+IDyFtgz95KCs1QiRkcOOWVsrWG/OuLC3HF0x86d2r5zu/zN4tuceKJ27tyhXbt2sVdfUJVy0UFEeLkmbjeKFMrAs44Dm+/B1WMPCsZQt89FhPzklLW4sKgR+JaWFuXf+Pf5dNQ0BW5d1wWP15GKPVBj20nsg5hsPArN/d91YLptK9bRpIiQ45tTy/7AyfEywu1d8dPI2Bzr/sx7B+JgD72GozkagykpAmR8RCr9tPZYfV/m9DLcDkfoXAdyMWHLIlfKOZMqCRiD+5DHfN4gj/f9yUBbgseIYJ/ZluQx3rt07Emm7GM8pqXs9dDJbc6d3D7hjsW5604uTzknG46TwJ2QX0oZUmAEnDU4qShBa0qprK1N3cjyztCdoMcxPiJJCqmkwp1EuUeuhm3+B2RXofsROmWaRlWjFdbGIlPmO/e+/PDhVbXIfGNjXM4jlkHKtVpiwgDMZc7Btoudu45FPgMv9Y7nvDJFhlmmMSJJxMoaOj0uUTe+rm+LDa6Ub9Ivq2Xvapoitugu05RylmgzrJSzUnK/jj6mxzxFhCIlabMf9ihSR46DR7uP3HxJUq4qYCV5v9sj26YeYd8LWsCXbMu6lR9TfiuT8INDb4P3AtlhRMcdfxwO2esbX/86dtLrxptuKn/qYorziK3DgAAAEABJREFUmIKGgOPLrLqpWSxOwhYCA5to3779WEjPxmKPBhx5xEWex9sZPMcOV9W1OuBYmHYeG7j/vMIqF87uWyawTrgIm+CwHRZjA1zjYtywVpZXNOLiMxTFUOwEEVHgDRiMeRDGVQwT45pwIbEADW53YHR9HTzyEyrfrvThde/evfKFpjfJ5mkEfzJuYC1Cj+ke7DBNzZvVvQpgHzp0WH4RYRr9a/Kma8whaIEF/giXx77It0PaGde49Pah3k4xhrcKGfQ4/gAO0+WDtw/bJsu024F8eGoJqjVB4JhjduOYdQkuPjyPcIhlLi49LuOAETCDR0WEVrk46AgOPnhRVeKHxx577LHlW58VB+2cUwlQW2MWWTyWFpd15PARCdl6fjOqCR6dbnPiCRwCZwSDFn6PVURoQLcb4w2NkFNrXSIPz5lycDTf4gnafID05ZTzQ1yqM1UnnTS3lw7+66bRju3buVwe69DBg/I3by3rAwf207aBTY2VoNU6sa2Y7hFBK+csB61tXIDv4ELV8GEfbUlrq2vlrWKA37Asx4Pg9uVsj7xnbJgsN9OyyKbQ46wvw7edGLYvV2zLhulf8coEpgMHDir4l1jwHXj9Z4tG0G86avS5bXlbeUlgWA7SBTe69suQBA9HNlbV8qKobhp5QydoMR7j9QIxm8zKC5ycMryPkaBk2VajuujKl2m+WDWN7rS8U2StbFtRSgk/HbR/3wFtYN91VatHviccf4K2EczN94TLpDFpho4OHj5YLoD9DQHPRZrQxAU6vq9OlHutYA8Z+E2RdyW/bPPmZgU+Dc86se/uQH89vte12AgHTdO2d88eTWeTQoPlYf86dOig1tfXNAO/fWCdN8CL+Kb56MCbIsm+Yrkdxg49frQ0ki8nj/DW2X9X78BB6ManR9hdz2ZB6GOZBTLnjO6HIifzY1j2Leu4QnfWny8a7GdT6HKb44nptlxzTtA1QyWDGvTjBchzZ/BT1/gdbREhPsoFl1TVlby5GMCskErSXA+95FZ10BjwZbq3s/EzvwuLjX73M78LnEoJvUUwGVtIOdOWJeq0FNlFRGmzHWjzsbzW0bGri2wUKjYMNTwalse5330lMd/tEUAk9cQwy+WWKSLws2nh33NNe0TokrNerVjYpX/6zjp22BV+LRvDM+yeGBAKeMikJKbIcm6ausCyT/o/HrJ8DRfhgmdS+gZJ1oXhebz14TQhfgZ9ps8CzMgkkJHnu9/JOHrk5X6/EB6g40l3XFez/k2dd/m5+r0/+j0gSJbLFq0eHhHyXOvT7SllxlTyY3+0TaZsO1Lhx+2mI9OWoCEUsl15HTP95j/lXGAYvmlyXPEcJ/NrXB0xXOAWj9udKKq0oQ/zlNwPkBF2Zn4mxA3zZvtzv3HllMtvebjNMCMCP+1KjAYY6AZARqHH9Fq22nws6xl+Z7vpWBtsJx4TEWWO/Wkbh8AF7Mk0T9GD9WYYOUVZdxr06nFeL50vLS3L/m89WG8KYatzeRqP/dgx3rGtwYfqem7vrkdEoSxSIo8ib9uweHzJ5gtVr/8T4lVGxmJ8RJBFWXMWiBvFf9F9T+wxPz3xLqdUYDnGG7/l1sKveXbdcaYutNTQmkvyfESPr3YFfgIGhSLPtInT8IqvD8Ive7oDPKZnji8kpZzKHNtARJJ520rG7TXB68aU9WdKXDFNpi8ilHJWSuQpKwK9QlBKSbJwg4xPzqnowfuRohf83jRN0NXcpkKn3vYURgoYOmoHHZt44wGkzKtlNQP/gOxyyuAFZ8E9pz8ikEuiPcn4DbuzDQPAcDrW+ym25C87lHYFuOoyPiKUSIYbQTkZBlCY2xLje3Rk3B3lDr1EhCJCUpS1c4K+Z+z7tviyTzq14PyXr3xd48l6sfcBv7GdWDzGJ54BOxjAk+EpIikn+KEd7EW3qE5Be7idceal0AIdOVeyvZsmy6hMM1mKolPXTcOYtWeMb47JHTOM38k+GhGKCGQ8P5QO0EO14J4hrykHyRY5dvDiNJ8/lPGGHxEqPsA8yHNTSQl+XBjod25cTi7bDua+uKSlcjGc0cU8hXllTkQoYp48ZwD43EaD6jxFBGNSSfyQZeRcCjnmeY751OYTm/lWWzCuNAXSNnxkavuYYWcz806y/AynyBjbc9mJKUySLBPryHAy/uA0l8egCI9yoncg8dmsyfAiQimjb3Ab2IAMix6pDyXRyjyGSYqi03k78ocWesvHeyXHQe+Xm2aELCtibF/GT/AzJ9tKRJLtRzxeU5aWiYXbVrRtZVuJib1G+tbNSX//1aTPfbHSr/1p0qs/mPX0y7N+7KxB/nvojzi70qPOXdBjLlrRNZ/Yra/u/yGdcOr99Ogff6Se8bQn64xXvFCvf83Z+tAvXaWPvPcqvf8Xr9D73n253veuy/XqC1+hpz7l8brbD99ZltMADwM+YZoc32wfsKuErUNi8RnL3/0RoQiSAp6HwluRBcrsSqzoaOs3+RvIDWkQUwA1kOafMgecDJZxG757IkLhAnIHwbzsOsm6mhWbmBW99cSDARgD+hoAHR4dEiA0lPnioYOf5qWnze3zFn4y1vWUc9GVdVFV9byckxRJ3/jGd/SeD/yGzjz/Kp194TUlnXXBNbr6rR/Wf/2Tv9Z139mrbduP1d3veS896tGP1tOf8UydcfrpuoSL34svvECXXHyhLr7oAr361Rep1MkvOP+80u8xl1x8sV59yat1yUUX6YLzz9dFzLmIi8eff/7P614/ch995/r9uvzq93KxeGW5yD+DS/utP6fyqguv0muveJeueusH9O73/po+/Cu/q9/8nc9w2fiX+su/+jv93f/6Z/39P35R//iFL+sL/zxPX/zy1/SvpH/792/o37/yzZLcd9Vb3q93/tKv6J73uJeufsPleuLjH8sefIruW3TYqSX2iAs33zTiAchGPAOyTmh+oKx5TnFg31qGplBKmRQqD/L3KFHlU5qcz1PQ/P1UOm/xYwD6Lar/92LB8b93Z3T89Kc/VVe98Uq98IUv5Bx5qt709o/o9HOuPJrOuuCNOnRkXU943GOO+m1EUk4ZU8jIYSjJsdh22GN7PtP02J/rtiXYl/co/hOqM9bqAboBUQhyv2F5TNBie+6I5xpCmfVYbiR1yNp7nwG4OSdVdVKi33DCMoWXnrNgpi1lJvDpiJn+G8ryk7J/yngy9pxyhY3u0CJxpiYuuV6PGvZCC8re+wOvcp4yc3qS1IHbtJumwX5GveiOXovYdx0tLw768tJhqjEvfNdJCEgnnXiS7nvf++gnf/In9CAu6e95r3voDne6g3ZzL+RvfyNMHxPVA8h4bFuGh9PKfy7tLj90Zz3iEQ/X05/2VJ1++st1Npf5Z3Mx73TWGa/UmaQX4B8/9dM/pYc+5GHEsbvrNifeVge5mP/83/6zPvjLv6vzX/M2bHbQySefpJq9p+NaRg4+I25f2S5/KW2JF8lOjtlK8My+wvusgwcPcl81ls8f67zE9no3Py8WsUKmJSulSEopWUTkoYjNeiApbMM24fuWjFydHOP87e4BWVYpyTL3OrFjxw4tL69oIA4bnml1PiCfkoCVcpbbDaNnnHPrJwTdRT+uzemiST1zWvixjHvG28562gwvFNAeclk8Ad3z9P02muefEGOTFIKpAbi9eugfsANa/sPH2OdpYIwcAsjdQhlejL93jq3avjvWC+/Tfbe1xnneyfLe2JhwvpvI+6Qp9xoz7Gziy/VZqwl7pyll74MtW/M4wwZbkmG2BXaP7lu5XvDBd4uftb5jILev9MjEqchgTmLhJdm/NlNpmDNeZOWxHtrhn6YnkInPMRk/7C0TeOvA7z327t3HFX3tPnY3a/o2HcP9WcYOVtCz7TCjzw66ctXI+4Itvjx/Cs8FF7QeOnxYe26+WT06Nik9OCJlVeA0fR0yNB/ex8kDSFttiXHa1NMAvwP4hpL3rJ+9ZuyVp8h2a/xAf28+jIt5DC18h/zMf27ZvO84JuxJ9+/fz51H7QHcZ7TQ2ZfyrfkDa7010f9gcXtz6Y1mh3Z8MB9zoKjqWhFRvkV46imnaueO7VrgkHuIQOa/7d0SCPYfOKCM0TnZQB34j+Wtrb+h7gA4GjWoXPJl0xEuzG1ULQY4wUhs9A6MK15AWChsJGtcxtkkFo3n0MFyAGu4XJ9CT8qpBE8fsh3knEy363ZcBzzDtqTWuIwy/Sml4gjGOwXnEperpnODt1QTYPpSYMaCOuLyzu0RAY41OQj48OLL0GUu8+qmVqLPwdJOtEyQ9+WrLxJ7ODQ+j7OjVTnhSJU6+FxdW5WdJSKKHKvMYoiztTi06fd4O6r5XWeh8+HCPBif6ck45Ay6Nwhk1knTNCywoxIEJgQtf8u2jK8rjZATyOTLfsMdcziwPiKFDuPwFWMMr2Lx9pycslp0ePjwIVV1VsoZvtmcEYhaAp/5XOMlQYIfL6RHuACFDeHPCv5l2n3xUqG7lJJq4B7ENqxn02V7Wj1yRH56Aoqd3PJeaEbKKZOSTOMCPDlIDNjeAHDbn8dWOcvfTk8gNS0JnIZnXdbg9DhfyEYEsu6gq1dCXou8OPD4SEkrXCBFhNxmOpa3rShyor5UUs6VFtElaNGiNEam1udo0x6Mx99IFk/KWbYhy3Zh1MjyJ5LJE9dZ0P1bHz26XVpa5q33Nq1s36YjvPjwRf/y4rJMj+0+gFPVNRuIRi2ynnD4mHAB7PHr2MCEg6nfXHvMBBsdA9uLPiSAapDfPC5jkwk+bJ+mp8XWegKsX3RYHx47JZBa3hmZDDTYxhYWFwmsjTxmhI/NsC3bsjcuG2sb6H+mJdpzSlrBVyIS9tZoiIHNxLJu3HOTRosLtC3Iephix6ZtxMsf8zcFp2Xkvg7expMNjZCV+ZzBl/nz5myIXodXj8j0O6bMWIQPHjyknHPBlXihcQTf2Xdwnw6tHmLRbeW5SqG6bjRFZkvEjSm+axgtdFTIdBGaK+z8yPqq+ghZjrNuxtw1BXOr2jY/A15X5BAa4HnKIjNDQgO0jsq4LXudIp8B44gIddiwL2Tsr95wjekzny24+zIby2GhS+BhihSS0JHzFln45dQ973k3/cXn/0KJ9jG69XxMRikl+Kpl/q2XoD4w0Xqq6hp6jcE0dNA9IjVlrP3btm5Z+xK4wZc81+1eTCNCrg8S+ur4Oc99mdXi+45n1k9dNzKv9inDu8ud76KnPOG/6B9uXlBqlgq+MpkfESHDb+Fb0JhSVoP+bZfmp6M9ImQeLTtR9njxOE5uEJuNt4EvKQpdOSf5MQ3Gn+A/aGBq0U+H/HLOhWfbi2XXYfMeYx99xKmhk+ub9cu//cvymmKemS4BICLQso4+jv0tc43H652T/WKRi+ac0qYtSDlldfDicRU+1KNbl20bxj8A1bpTiE+U8eIBncQP8zAijnjslM2lY0XRA3ZkuIVGABhOv4nH4903w48WmOt2+395KYpdmSD1PgcAABAASURBVCbHRtNveiJADh2GbfmYPjc5N377VQc+26z7bU9uF4/rlmWDzUygz3htM6bRujGMUCjDe0b2xiHq4jGOAscF6p7TE3+8Oa6rGj9qNCLOG/4yfmocTillRaAPYj3TlOApXCCllEAxyLwZd7lMZazl3eNQbreuJsjGcXGK/82IA7YD43cCjDK0GlZfcFi6JORseeWUip07TtmXzXOLbRmOk2GWmMm4Cj4sD8Nxn+k0bCf7i204Igq+iCh0e6xptG5th6vE/zHrcIt+BQC3i0JKlkOScRiO/SMVnBUyScSaThGhkJRTUoYnyzeoJ9qdIlHjQ5NSTrrj7e9U4JkG02veIuYDPNcyFbYybNpxML+uK+ZUBX6Ex6IbZGV8hisoGJD9QJv1YDqdez8gHk9BujKsiJD5ixA+3eO3syIThsltEei34GcG8PgpMda4nMSgiCAL+ZkS2//537+mX/m9z+i3/uuf6u63n36fVg8gRYQS8kkpF5nZ1xJ8uZ5Toi/LOrTt1cSbin1DJrXEPstIPEEyT65P8IMefiFTtj/bmnU3ta2Vg15H+6zYKagFsQVHRCo8D9jcltwHgLiORJXKYFuok8p8fsrN9vFAHjTSVGapd92dCuYmfkoJfiKCMSpyMD8Zvh0PIkIRIdedUgr56fFJ0+6XZ87No1+KW58MB9ZQcBndAL2eA6BNUr5P6/f7PGIOW2ThH24iWYYdvmTYVIHRF5oLfTQUHJYt5YC+iKAkRYRyzkfzRN28OkWEnANM33+GQnPEfD5MIKOt8jw3DVt6dP88GcLADyeBL8l7tZztA7X8dMTKDl/t4IMBxX5L7KbT8rYtRW70T1+v9et/nnXVr0nnXNvrWZe3eux5Mz2Ci/THXzTSS9++otd+bIfe8snd+tTfnaT1+t6674Meoxc8/zl67UVn6uorLtS73/o6feDaN+j9775C11xxni4+76V65UufpWc89Yl65CMeqLve5Y5lL286Cv8I0JSbN8gpn8ItcogUspx67C+CVsZGBPuGTkWt1A3DttZh+2JIMEdbD4AT4yOwVo9lkvHYjpxvJcNw2UAd52ynrkeEjLtjXW2Rn9ujIOEnfYad0XHlhP9FhFLOMs0RAdjBGBXBeJFCpW9OylD4COmonlt4cN9ALIsIesQsyT8OHVnTr/zG7+viS9+md77n13R4dSZ/G/c5z3qGzj37TF322kv0hstfx8X5eTrrjFfohc9/rp79zKfrMVy03/Med9Nxu3dr586dOuaYY8qe1y+UfeGy65hdOpa2Y7l02cnl2srKMn6YNSKG7mT8zp07mLedOUu6853uqJ976lP0qrNeqSsuv5T8DL3sZS/Ri1/8Ij2fS8ZnPOMZetzjn6D73/+BOuVU9Ly0k0viqb76jRv0+b/9F/3O7/+FfvnXPs3l++/p/R/9RPkb4B/4yO/w0uC39Ivv+82S3vXeX9c7fulX9b4Pf0Jtn3XeOefC59Plx3a6E5qqulakVGTp9pIiZH1Y9s4jIb8kREcuHsoiBS3WikoudDCg40ERpVPud5/+D4/7Enicl+6h/Pw//2CcOzzEyeX/nAaUbftq8ctTTr4dOnue3njlFbzkuFhnnHmGfh6Z/uRPPEbPe+5z5Djn84H3Ip7T2R67voAcc74T+CICXnr5z6FaDgq6wRHIyiNNh+eV/dOmrRlW7/hFZyADj7V8K/QfKSuUlMm9/6lzrYx9V8g/pUqgU6Qk4wqFmropZfFs0ZoiSxH4ggptuDJ1acS5PuUsx9dMrMopKUcufSmHRqNGPuOU2A59AxP7zZRTkukx3oZ9nuOdz0gL7HUb9mclpkF/RV8GtmkUT1VBX07K9lVg2K87YNuvO2TZ43cz5OJ95Tp3NhvTsfyb1i2yTvCeolLPCwhECj8WmJOKj3uu99sn3/a2ugfnoUc+6hF60s88Uc95zjP1ohc9X2ee+Qqdf8E5Ouvs0+UL/wXOo5GyHDsgTZFCGZo78PuSd5Vz4iHOjmPOU2P2WtZ/B40zYpHtJkE/pEiBbCVZNillZeikqoR+MrzbZ6SgX9h6rxlr/hp3VjfffJO+973vyncPlrEAFpFk2eWcyr7DcbVuajXI0XYjnpRz4d34TIf1p1BpS9DkvUhV18opKyLkf8k5sPPmnts0ZeAEbZECqIK+vtBXKvxwu+HNUyhinujS0CN3Cu6LSBJ92nyS+Jdo26w7C//AAYxqnkKem6g4yQNIhR+Ua16tB8vFF+E9L+lcnnLWd3uLHpysC8ds25BTi5309M3Q4ZR9nvfiYy6ox2Ne+pBvbJCPZ/jyTOPJWEW3vrNj7z9FLxP07OR9qP28A56TZX00QZ9trXe+6Q+iHMFeDfvtsI+Tb3eylnlBntNcV0I+M+hZNy5wHDh4EBqm6LhnL9CRd0X+tsnEnBH6Nh8n8nLK9rDEPc+YeZZBC3yvCf7i8thxR1JGlylnpZxk/Tu+jLFb05xTVeCHgnFVwSvK4jEPGZugyAedwkcPD33fyrIzL4YxwOd8CmPUK1JSRAJeMI9PhPyPH8VWjznmWFkX1ldEKKdKt/aTbm0CboH///GiL1i+/vWvy5e7NmQb0hIXllaekbnfzmUD6lCm6zklLXOx5WDXo3g7WkSU/6TiEAbqwDTGwHwRtsQFnx3BzuFyTkm+GLLhGa4NJCdEzHzimNa4cMwpyYHIwcuBbHV1jTemuwhwFZfh67LTbDBulQs7b4ZuuulGGZ5pTp6bczHWnbt2lnb3mQbTtFguC0cErK7wLPCaNqeKIL6dS9KI0M4dO2XaEuWeoAWbhW7LYAcbq4XFUaHDf29pRnAZfLDh8D+Bb+MLSSexoHjzZh727Nkr4zDPM8Z50xYp5MWvBu+UtprgO+Zy1Tz0yLoHZubi0eUJQcfy9GWAx60eWS2LtmXpX3GLiHKpbie33PyyY4LjbwDP+A4dOlQWjBGXOFPo9SXI9u07aFvTMhfOdd1o545dKgEEfg3flzyL6M8O7cDgvm0Ep8OHDpegI4RScSlh2UYEgWtFe3lTNmunFmu5dM4paQDeOotiykkOQB2bJssns5iXC3GFOoJHN+sY26klCI/h13x5zIRyStlfyih6rcHpIJciaQYvLYEtItQSwFNmHMBtGx1BeErwtM564Gf6Zsi0JxA5HAXyr5tGO7ZtV6Js3XTQtsoiu84Ljm3LvK0OyfIqMJi7tLAkj/Nmu4POFvyDBkUEMOZ2POXy2HL2twB8we7xvkRtwLWOPlJOqtD1OjYMMB0+cljub4HvFwKGN4MngGLzNRutruRe0AfbBXwtc6nvfsPeuXNXwW07mfGmcwJNE3S/zsVmTqksVkd48WH+E3Rap76stkzGBPumYaMAPfb9GZcKExa1tp3o4MGD2gDG/v37tHP7dg3o0fh69G5ctkPX/aJrYXEJ/S8Xvky/eOqmUWsZQTMEspi0ZLn8GubiypJa9OWN2gL2t4HfdPDl4F9sFr21+IQvaHNKGtDfBDuoR8gDOXmMZZboW+VSa5VN35GNtQK7HzpZ7n7RYf5SCnD3ZWEKdNUin5RD5jfjXymSDh48oJaFfNeuY0pc8OXxaDTaPJBneVG33tbG69AyyDHPG0DDNg2wK0CXrEM+M/gectZh5OdvhJx8u9sq8qDf/cPfLbrsLBNGW44tuh6YYzjzFKrQh+3cfR28u72mzXlEyLbnubbvdXh3uSKO5JQkbLaHGM/1RYt9dwBGa5ok8FceIsOqWMTd7xg1QIN198Jnvki3P/XO+s0vcMFVN0CSIgBKcnyax6E1dfiKX+T57bjji3gadG65RISCuscXuOaXhg4dux4RJTYHoyxn8bTIQcZGn8c4tpi/CbZs/hgCzk6m2ZfRnpdy0o+cMGj/vu/q0jdd6iGKiKIjw4gI0VB47ZHBQGqRQ04J3S7RFXJ7hPOBeDIjTo+JgyPiay0/ntNjc1Ps0fbpDZkAm1KWNzQ9cnPdY2kuRcsgRch2ukYscbkZNTLN7vPYHMlZSQ26zSkVuq0L+6t5XsKvyhz01EO75WfdD+BMjLe8c05FLgP+afnlnIHTF7geN4Nu59mHCmLuAoetCPiFJ7fXdYXU57xHRJHBwGzDs29ECiUn+nrweo5x1NAcEbKOpvhOgg63OdFc4k5Kibmp0CcewzWNhuHUonPzFBFl3Fx+gQ4migjmtUWGE+KU+bAOtuzBss9pLsPE2Bo+amjqkQNkSoo5TPpMX90Q5zhk5kj4QC2EpB67NH4xpkI2GTmnFHKyTjyvAmZTN3Kc275jOy9xV7TAPmKJuLXI+mhZbPHpXJH4JFVVra2+iCjlDHy3icf818Bd4uLGB+FgnvuCvnqTlxqdJeqQJEBA8iAfwhr8zLKgS3c67U6yndy874CrMg1OnuC8rs13o2z+clYCkG0MpRd4lgFNc1lgE67PZVLAGUwppJxK2f2mPaeknLIq4DbGUTelbD1Z/hFJif6Uosjb8xUq69mA3O1LN+/dr0/92Wd1/jXv1IsuuVI/f+Hr9ezzXquL3/YOffSTH9f1N31Vr31eqwgmOkGJ4Zgn483E74gky2Qoekc+0FOTUkpH6bMdm2fHN481f2VtyFkppyIH69px2fblmOgxtnfJuMUTiMxJigiSlJlrOhK4AMK60MqHQOOxjAZ81u1zOGK+e0Qh+EFmQZWSFPzLpjtnRQQNoTBczZ9AjoY1MGcAbu+EHDt8yOu2Uynji/ariJDhWTcV9lShI8slIkn0JZJzKmRJBRewI8AriRbQmd5BwT+XnNMFH9BOoWf8UX1v0lpVtQIcdJVxtpceWiOCGXP5tawd3p+4ryU+zePkuty2ga8PjBzMG+uFdbI1znFgnfV+AHiPvt1XwILJbebJ9QjjkoJ/2nwiqJFMudfvAZoAw16h1ZS95/q412f/YabXfGBdT33tTD/6iqke9LJWD3zpTA89I/TYC5d06a8eo9/5m9vo7687WdcdvJ2Ove399ISf/lldctHZ+uUPvFkfeu9V5RL9I++7Wu+/9kq97pIz9OKff6oe++iH6Ufu9cO8FDtFu4/dpYVRU6gaTEChnWoIavlB3bZqHWrr8bhbpB7ZeK6TyxGBrnqlnFXZhiKVmRFRcgArwmOoDlLwz/q0LJzP4QwlBhhex95snrrSNkBTpJDtvMaWEuWIkJ/NDIjUoHEOi/WHsmF5VKSkiCip6BX6s2Nbpl1R4JIVXKBSeRjvPIIxzPe62WDDbjNtzo3r7//xS/I3xl97+bv091/4ih796J/UNVe9Qae/4mW65z3urlNud4p27NzJ+W1BAo4UfKKg8fyIUF3V+ErWlH3nFP/JyBHytc5+fcx+eMKLONt5iz3mlC025FyXNW7GeO/3AplUyEY85jelpOOPPx78J+uH7nwn3eEOd9Bd73oX3f9+99GPP/KR+umfeoKe8fSf0wte8DydefrLddEF5+rKy1+nq994hd509Rv1ljddrauvulJXveEJZW3zAAAQAElEQVQKvfmaq3TNNW8o9SuvvEzX0H/56y8tPB573LFzXgre2IxB6A0dmt6WfIM91Dr7kDV8aw2e/Bu7Yy63/OUD8ziB7wkXXUI2mIci4BExbelPlFWeABfWgP4sHzdZhrdMwWAnBipiPr7D1/qtCZ5Eu7P/f1KBja/3rE1T9u4tsWN5ZUUnnngbnXba7fWAB9xPd7zjHfCr3RqxLqo80BiChGG+3oDfzRmbq9C1dWXeIFB105Qx9jfTaL012FlFsq3nYgu9es4VhljT7vVkQAY0ugnQSTlVnCxDOSpJIcPJtHm87cEH2IjQlHjnNQaHVcR87SmigV6PyzkVenzGZXjhQdDfYXsDeY6sgYvNCWcm/59WPXLJwDGsDH91NWLvuqAM7oXRopYWlnkp1JBGMi0pBTYyA4d9NJTZk5ifTNyIgAiFLBv7wRgctvuttEWDZdVCT8dZNyIppTSHnT3fFiTaQhAP6eCRCr4BRj03FLQ4SREhtzuW+7ziVq8Btlf71hQcxj/GdsvdEpehLfbat8CdoyrzB2yEAiiHo0kGRrJcU84SDV7bTYPXafM4wX+nk1aW5xr3FOU8yR3AFFvr0HnJsbkI0ynNOGPPwG96JsSGLTjGnyLJNBhPRhcdvtebLiUFfQOXXKiQfW2P3CsPUyA7fsiPx6Q8p3MYDGpQiqycqiLfmj1W2RNGEsYm4+yxQ6OwbkqZ+oAEehD1dLhs2DSpwKTgeUcTjT1JyMm5UwB/noeO/otQSplUzRP8JVJAWw8uuT+SYpN+8aTSFxJ8O4WSpFACTiZFVLgFbea1F89cxh32jVnLtNs27As+g/fwZj5tD34Rbv2VsnW4mbyfsE68F/JYM219e1yKUIB3185dOp4XqyAsH7dL0BGSX+YoouhozXsNqBgTPxtkv3pkHf1P5XNvh24Pca82JW72yNl3gY1jCTQO9M2gJyLgNUHCoBn2BJuADlX4XEZO5q3FtlruXSr8L6Ukr3Pi6Q2HZN6pKlIucztkY9253/wNyL4Dv8e4zX0Z2EFDv9meU0BHlPmj8uW4ETGgVcdZuIc/wbpu5ef/BST84CRghdR1hSH0xZGF0Pft3adVLrdThPbs3YtRHZEP/nVds1lpGCHZwJe5bO/xBgdF/6rENha/AYdtCcAjLql6DgB79uwpBr3A28kOozEndgRvrHvGemEcE8ybqpZpcV0KjCKVwJdy0gknHA8Nh3WQt5cVNBiOD5a3YwNlQ6uY24NTPKa5qipFhDqM3XR6UevBXQwYS1/n8qupmzJmzOUdQ9n4LsiMOegiDHXQHpHKryIpAEyneTUcB2L3m1c7YmJAXY+0a+dO5s2UAWj4xuNv/hum/4SFwZg2B4GDXGKOOPSPWTwM3fIyXsvEcnDZ7QnHW+BiJBPQPNdOMuBYHmfefSE+ZRMocKactbJ9u1pkcejwITaJYzm+VXVNd8i/NXAIGTYEgzUWlAH5C6KcGc+MC/Ie2O6PFNhDU+bshC9fKBjfAS4krXfTAkolxnnTg1hLuWlqAkWlkXljQTQOj6urRuur6/K340HBJdcil/xHyjebvbh6wd7BC4wKWo2nqSo2CzWLc1cOrtajA60Dmw/KNf0ry8uICcwwuWj7QmczFsAUWWG66B/Bq1/wmI4xwdIyPXb3cchoBp1ZHUHOcFOExmvrsiyn2GONT6yy2B7gxYHnztgc1djZAPFVTrrpxhtl3jsCVQ3NlsmMwNohe9OVctaAzc0IoCmlIscBQfcEvik02oYW8Z/M3CXo9GbXLzw8Zm4vC8i/hr5OwXzLyD6oCGVswQuQgGfextjwKv7qb06zailFUiaQV8hIPEF9ZdsKwwd5wXHqoc2/QriNdssu56TVw0c4OGzIf8LBfCxymWQYNXACGnr7+mRDtpEeufWCCuwnmOu2urFPSQE+y2SNFwmmyTKAbEZLG9CaclaPHA4cOqiUMn4+Lb/5ssGC5QNLBp95rKtGtkUx2YtNj2xNs+XcQ/8ai6C/eXAQX7rh+htU4hYvFOxfU3SxY8cOXiItFxlafwhAI+wEi6E4qALPGF2bRvvY0spK0VPBh2xTzmWuN1PicRyxfuCa2vxjOUVEgYWI4MftAYhQilxsfjv+UzeNTjvtVP3hn/2hIkWBO2BLIanGrhKTUwRzUoH1re98S896+TP15Bf8jL7wxS+oh54WmYtxEQF8FR4G2if4fw+slILuRIoC37T19A/0uey8wi7kBxg9OrAsGg79loXtzvZsWq648Ert2HWi/ud1bMiBESmVNcGx13NokuOb5TpjAxERR+mxoqmqR0cz/MbxvpSx+5RTscEOXmyHCkFv0oj1orN+8acUSRm7qNFPTkkTbMZ9mbm2q7puZBsZICLgBbb1yFNaffmrX9Q/femfJJCnnEsuBthuptBhHNWmrD3XNgLR8lOBq8EXjadBV0flBDMDcvJ65c1QBq5l4XGGOSamuCwjKkmeIcvd4zLytgwsW8sAckA5lLhmGirgJei1LCICXifyerrIBe4ycSHBc0dcG7NOGI42n6ZutIDMXLVvRAR4XVPRfYscTYmgyXy2wPAatETM6fHjlEyJymP63Z6Awae8aHJcgdDygqkMQul8gObaQBc1Bg/IZjQa4WcrWsC3MrHJcFBN8d2UklIKWW45Uyb1zDHv4nFssB1ZjgJeylmWWUSUOaa7x47E08GTdem55mmC7C1Xlz3fOcNUgcP6Sym5WpLLXjcScJ2Ock89IjQYB0S34DAdZezmfMfeHh/q6TcNBrgVY0xLg73YZose6MzmgZRyUlXVyGVxLlP0ubK8Uv6fmO2s0zuIC8tcsteMMRwFGkOsfGQbNx8dfuI+43be4SORQillMZpLwqkE/UuLK/rc3/8zNjCg/16WGeAkwZvpZp7bZtiB7WjuxwNjO209hu3Yahm0jGPaVhfyGWQeq7qGJ/ZX9Bh+QkZOW7RZjhGB7pLI1CO3G7lM/6cvf0Wf5kL9bR/+Nb3kNW/Us859tZ521gV60atfr9/+g9+U2n/Vfe/4bT37x7+nj164T3/y5rH+9M1TfeJ169q+2MEv8LT1ICGQB3IIhXrsmUxOpmPAvlx23F5dPcKLmvVyyMk5lz1Fxicr/L2HQefWtXP3a/OJADLJMSNlcFMOeMXyi8yKrIgpLXJ1Ev0FNzANgtlkgT7I5Brlo32SYYo5hqnwmM3kMSTD2mxRAq915zhqvdjOrUOXO+zD/aa9hifz4RiZgO00IH/PdTIxHfS6TcZRECDLzfyWZPQeTMPAOBf/c+4pdDtz9zxnbI/sTZt903MiEraQZVoiQqa18MHliWnt8TuPq/ABxzPHEMc+xwTvicbEfn/hY529xMTrHOMFHJUHm0Q2pcgPwzaekuekGph1U8vymLS1/v07WZ/7l6SP/0Wvs9410RMumOohr+z0iDNDP35OpSdcvKirP3GcvrLnTrrNqffXjz/qUXrG056is05/sa58/Xl637uu4BL9Sv3i216rd73l1Xrnmy/RBa/6BT35px+jH/6hO8o6rdFBTknzZ0u285oFZftxzT0ulxyZ2Zfdn5ibU5ZzJ8vH4/9zcl+ENTCo/NyUveOjdex+lf75zLQJ0/2GaZkbnxT4D9pmvofnnIu+ckrIrVIFPxHGoDLOsJ3sY6ZfPExVRBSaI+Zji325Q6I4lPXO8yKijCWjR9hFKnmPDApN1IZC2FBKEdBXbHgepyIFc0jk/lvdF1/6Nn3oV35Pd7vb3XXeuefoyssu1UMf8mDZt3sZt3hBulOjZqFAlYJPyPIweY6DU2LdmD2M/di4kYZ66PFQlzN2ZGoUSUGa4UOLvAB33/LyNm3fsRNZ1QKqLJfMGugkJSmipI6zqHhs3ysr23xHRg3esGfTYhwtZSF3z+kpmwfj7SC0Baft37k479jH3D6B7jE+4rNd+U1Qzivfvf56Xfedb+sb131LX//mN0v6zne+q+9xZrnhhht0Pf3f/e71+t73vqfrb7hR/hLYvv37yh68lPft0z7gHDhwSIeOHJYv5Te4lB9zqWgd9shmgC/TBhNFVi67PSLBm6WI7EUO7YUPco/prEsmue2WiZG0BjOQF6X5J47G2o4Yb9wdcuyRTYfOGCyPjgjy0BRZ9MD3GNHm3HNaxrtumIHdpJyoMocx1tcGeyvbXjCgJNrnOLrNvSo58qd78zPQPlMLLR189STPN38D48yLzyktL+8MZwJ8x2zX13nZ4bLtrmVsCx8tMbzMB04olFIufpfxPbdX2F+i7DgWkeTH7U5CCFu5FJv/XJIEH+bPdInHuekx7kKz5yIb00C3qpzli2Xvc03jmLORbesINuB7Bq+nE2Kw+wpc7CCgJ2GzmblzOgxJArVghzTIuHpkZdw9evQ4J/EkBo64KzBuBuNHlQzPf6LFfTklpZA8n+EK/qWcGDoo6HCZJkVIYdEE7ZKoaoC3YlFUBuzC+M1b18+KXU04y3q/4xe3Bw7t0+r6qly2PMKwU5YfryEr27bL5yTroKorZfYQCdoM0/t08+ByV/iTBpgfkK8/PbhTQATABsoRAX0h45FL1Adk6X1IRMhzzJf3W0G/Nh9AaoAn5x7jZuMYXKChtFPeyinymfca6IBnitTz8sDlwXOcmDA4UVYgRFJP2TMhixmeJVpirssyVt8vb9Y9XhHw1dHXk0qLFAIG2ADtiuOyZdV7Hsn9A2PEXMspggpTmVH0XsbCd8kZ3yPDebmHJkaVtnluPop9o4f5mEH+PwwBJ/dZ3y1xosP33JZzVk6J/WFb6J1xRp1sTDV1TrxrZ61AAk9tOZd5LzLhbsF/0WJC3O04L/Tgb8k3uFfsEZhtxPnMc8V0EJmmquydudOCl1Bg6w24K+w7yhkhghjGmWYowmAeiA0HzoDy/Q/DSsW20FsW+JbIB3CXDgbEMJ810G5IXi9aeHb/DP597uqho4xijMvuuzVTujWR/6BxR4TKoRql+lCRCei7jjlGJ550orACzVgEbKgV7WKsNyU2mNHCSB7rTcaOnbt0zK5dcr+N0HDGLC5LKyvaRbsXsgYj8yZvjJG2LC5WrA+bHm/4tq0Jhr1BcLezuexvernvZi7rjWvEgdaBEjLKhdh13/qW/Phb6D2GtcjlhOksl5iUWw5CDoZu97hyWYKx+WLQtPqCzb8a6LJhekEx7ohg87S9fHOt0L+xwQXxYSQ0cLCdaOCNkgN/Bx9NVZVfNTRdhw4cwN4HbeMw7cP3BKcxvIwzm4bAoe2EO3ftlPnfsWO77NihBAmh7A0aYywfL2gSDshlpx2jJ3B47hQZGW5FoJ8iSx/UHfSXl5fkZ8B5VpC7A8nS0qJWltnU0ebFwrJpmloj3mjNkI3lYT4MB5YLLZ7niwXLzXQYp8c1dSM754Azj7hQMf1jdOVAtFEOQWMuaSfl71Xmqpbnd31LMKllvIZjWsfYhWn131EzvcZl3FWey2ACzIQMevBUyG2yPi62284HVQAAEABJREFU1WGHMxb5XVxObKCPGhz79+1XT4DzZasP1BPacwp00KtjkxPASTkVugZksIBNOEXRZJTAaZgH9x+Qv6VvvWaIqdGpjB8Z7+Ky1hfRO8kDgse8PDBNQjctuD3W8jvIC4gBG8wpy0F1YH6HrS2yIa+bBhnUcqBLKRHEp+U3GWyzLTbk+Tt27MS2Ztj1Oi8hlpF1WzYD9iUfQD3Gc7dv2wb8Tj38gE7r8DxBpvYlL9TG628Re3zEHFeCp8nGRNa5aTTOCXJWDjXQ5rppXRuvKSK0iG8v0C4/ILHN2O48NwHTOKfYj+n3n5Pxy48V6HL7DLmLMRMWGdtWRpa2NynBTy/PaXhxNGH+QS72Dx1Z1c1792iCHNZZuA7xwsC/vtWhb+MLAoPhWM+IFBgdfPjQNfACZlbkZLnYJi138+KXfgO0+yJ+Ax+MCI3YzAWyP8JFfIde/E0e9+ecZH9Z31jTAfsvi05EyHCM33kHLebNMjP/Qia26Rb9F5/NWdZHD4E9enFiiHpgQb4O8nJrJzHy3j9yDx3ZOKzP/e3ntGU3CZqcQrZKKaXQJ//gkzr94ldotv4Vnbp7n971gXcUesSYHtpTzoqUXSVP8gbQ9GTaehD30GE6M+NyTooIXiBZ/6166PNE8yY/jM8plfYpsmrRg5tPPvFkPffnnqcv7au1b60vF8DJ4+ApJ3ASRwwjGGwbyilpAHYHfQP+Zfweb783TsesAhvFVHUt20VdNwrmuX8DOwbUf/gUOO5nI2F7bou8s3JOjAMQtLfYkfGetD1rcTikt77nrbKfwTTjKmhSod28WXY5B/YzLT5oWgUDCZmbjpSyGuze9BjulA2J16d14hvYoDWTUoHfsgaIp4PfNV7QOfeYHvkIujpsxrDCCBhn/sslJ/LtiOVzfOaDzkD3zKmQi/3dvAbNhud5lo1lrU1Yjv3Wt+k17SklOUa4fUD3Zb4BMN7jIuIovwkeE+NBB7i5nZtfx2Pjj0jyVMveODv4i3CLZL564HtuJja6HjGn3bHF+umxAfNm+/Ysr5FTNq32tTLGcYExhm3+EvgwFwNHX7mkgALLbsr6Rkfxefu2y6bdOMSYiECXxADbAES53XrzGPNd15VKTgya454pMadBzu5zXB/VtfyYFuMwvx125vG+vBB4emBn1mbDjTC/Ko/HWj8RUfwn5SRR9thtxEPHZCev/YusxXMdVco5K2VsSSE5Mcdra0SIT5FziKdUpLC+kJn5ixTwVMvrOWQV0UUE8aTWl7/+DfXYZYYOy9fyK3PoF09tXplkuqmiPnOtQrt9xnx2+JpAHmGeiLOUe3TeY9cDyQi35osxiWRYTuv48N984V/0kU98Wlde+yGdfeVb9exzX6OXv+5KXfyWd+q9v/Eb+s53/lKPvd+3dNHTb9C7T9+nT7/hiD55+UzvOL3Vq36u1089uNfO5U4tfmL6BcIe3l03vozd2WZC83+2U/dbZ6arx7fsXzllOSVyr4vOywzodQ7z8v6iJOzDduJk/8vULfMeWbXYf0pJKWdSKra4wXprex6zhtreTJtzy7fYFvMtWdN2VD4hgVpkEj9LDvwB3gbnJJWHHgZGhCJImifzYPoydJjmlBP8kTJ0mT6PJW3Bsixc7tFnj95cNk9iDCIlS5pD9k9LGYpDiuCH/DgPi8kVyVX974/9JIG/xWcG7CSCgXzsv5aj8XrWFB9d5yA6QXYZX3KsEWNNU8pZKQVV4xuUaLcsnbxuL7BfWCQts6/1lxKWl5dLnE7J81Ipe5zH/yuX6R/749BrPjToRW9qy2X6I84c9PiLKp157bLe+Fs79JE/363Duod+9GGP09lcol9x6bl629Wv0bXveL1+6R2v0xsvO0fnnfVC/cILnqanPuWxethD7q873eFU8NRFHhl6rQvbofnbkrXLEUkpJbNsoc7zIIMnldzNyNpKoCEiFCkYMG+3zTiVhv8vP6xTd9tsDC1iDkNbOZ2JsmGZLqoFY8pZsUmf22esccOmffT2Hezd/Bi+66bKkEsK/6QFpIZrgJ7rsQNtxmHYJTHWdLltK3fZsD3U4zvWyA58ptl1KWTZzbEYDwn/EE9ElDjlcZGCl2cTvfkdH9Htbnd7Xf661+g5z3q6dh97jNynmEOo6wZ9DZqCxzRGyoakHgJabNWXpPbvMWeqMXY5YZ1aZ3+/xpnDe1GfQR2D7NsMN7sybNuv61IqZ4gp8zr8zH2GLegzz4GcS4os5wm797wJa6DHdlRm8E9GvOtoikJvS+zr4HuGz2wlr0W+DN/LJfj1N92gr33j6/rO976j67k8/8a3vqVvXXedvscF+o0336SDhw9zOT5h3zOT+TQt5tW0zaDTZ3jjnaD7MbxP2qmOsO9eXVsjX9X+Qwe1Dzz7Duxjb75PN9y8RzcB1/C/zYX9jeC86aabdTPt+w8eBNcYuWDzEVyoCfmqyMr4zMdWbLauHattV/OEFaELJhfe+cEntPUUOSAf545jnj/YVhFYi3ym0D9FloZp+fg3K70ee4xjgQDUonuAyv7qfXIu60coo4vAFxI24b2KeAZosaycT5H9lP2HcSb0mD024JFxPWtsDw3mckCeKI0PdsYc82yapujQdjNmT91Bs+mYIueWM7HhOwHq6MfzDM8Npn3EGd1xvuCBKJ9/LAffM2ywHx1zVurw19bf6mZSmDbob5FXh2wMLwJZkiJCvqiHSHQzsIa1Lqpj7gz5DPCScub8yb4YuLY5810Ggdu09vBQcuCbpl4qOhawKZbPwBgXCimg7qHD9aHQZZwGJqYEcynzs6evQyZ1VWvE3rvKtb8rpq3HtIWCM28PvR0kDZz7uPxkQI/sW+Q8oA/T6wRIeuafHnoGGjxuOpvQ2Ms02UZ8Rl5dX+Nshv1y9jOcKby30NyMRvL9VspZKWctcG+wbce2ctb02m88TgCU7apFht7bW8+gg1r3CFyDTEOPfFt01ZHMdQ/PTubLsimJid4D2uam2HXHemocHmdoA/0D/JiXHhpdd7vANhie29y/mes/PR7jpohwVuQ4MP6WqXT8//hh+mVaSPOh36fEddM7hzkf2YPDKWKO1+Ut+nvo9pyIgIugOKhHVpYTmpL7e/D07iKVOjJ0rsR5k/l81GKT1p/bndtmAFZ47LAP2/gEX54Qp70H8d5tfW1Va2tHiN/rWkP/G5N17ok2ZL8aT8fEzgl3K2MdISb6jsIX646r42mrKboZoHkDmBuM9RzrbILe2m5WbHUDW0o5EQ8HTbC9deAMELvBHvkw9x5TYkXhs8hnUNlLQLT3OlWN3QGfKp+5THrG2ffNK6JAKgK21OED7nNiMJ9Abj1xv5dBpJQZM0BTpwHb6EnFrpDzAMwBmlwXOZNv1U+6VbH/gJFbGd7AWsE2Qn8D3cawxsI7oIyGzcoCgccXaVbmAhdWM4xkgzezHUozeWtcXh1ZXVXKWdu2by/5mAUm5SzD7HGECUZp40o4yIyyv0Hn/yxxeWlJhj3FCbatbFeGoGDeiIVmwsWqhFnhs3aY0agpB0obhxej2592WoFvuA19YzYNLY7ofgctpsl93vAv+KDLpbWdLBXj67icWFQG15gD0xr8LK9sY3yrMZuuReg6wobFl4i26uOPP6FcsK9wiV6xWC+AbwmY3vTv27uX4D8jIC/JdAwSxt3hPKEEv34JUTeNIkK+qDUNU+TjC0HLVCCwPJtRLT8RobquVTe1DnFJZ3kzudCV2MRZNiN0MuAo5YKEg511lqHLTmP4EUmurxFQmk3cPfo03MOHDimlzKG8B0ejHplZ1nXTyPwEFm84Td3gf4N8UbD/wH55MbTe0Ejhrfz5G2i1fpeRiy8VHGzG43VNkGnHQt4AsyxG2IxtwXXY1bIPTci4rqvyMqbwgz3N+/uilwnBynOvv+GGIjcvjvv27uNS/JD8TfM1gpfpRCTopldLAHTggSRZTj2bMP+a1Qg5zrCvvp2hp6m8OYSxsqBbDy3BuEEeTVXJv5Jm2v2tdn+7PeVc+F7jMm2DDY7hDQ5KpAV48wX/ArZasXHLJNvOBPux7Hw4TBAzx02gY0NgWS1ihxVwl+F/kZcWDXDMq+VSmwbo9KYjIuAj6cCBgxoxzrwexB7EcxjbHJhg+v0yaB1/tW2JObt379by0nKRif3abR1h2fMXgBMRzBwK/940w0rRZ52qMs8ytEw8tkE/UmhUN9hLJ+vDPFW02y5X8Xu/QGEIw0JVgw2H0MVMh4kLApc3wV54/PcEbWeHWWgO0deD2H0z4oNpM06Gw3O2S0gKLtKm2Gcvj7X9REDLqNGMBU+RBOFwNpT/5NU+P0F2btvAvzynrmt4lTawpRY8g8S0pMhJ9gdFyJfvpqtpGiXswAtahy2t4TumaTKZlW9CjsBrmaeclUn+hrAJnbHAOnfqwVZgk3csgrCoNS4YwCpvxH74rnfWxz/98TLfMFIyHZ1ab9aIi2dccqbe9cG36Ud/6Lu6/IUzvexnWn33hm/qI7/1UZmfDoCWVY+v4M7ykyKRRYk5tj3Tk3NSSjHHkzLUiGcghkw0JU5SOfqJSGVcQ0xxo+XcE1v+y0/9F512yp31J19L6kCWiS9N3ch2YR9IyM523CC3hnVhkQ1pjV2YHs+3j9V1XWBHhCJCPnzkBDzkaxgDfEzh23bVAMf4LfNIgRqTknN4mRE/xuMN+Bg0w683OBCP0Wmmr8bmQtITfyj0rW9/VR/+jQ9rgF7TYFiWV0pJhh8K8lqWn9vnG+cemDN5fEavASyvZxNi2JS4MadzKP0eP2FdKjYC7T06FlQZXk8cdb0HN02FV+vV8ACJ3Kdls56rWikn2e5b5ojBCdnMkEMPTI8fY7+uG1+FDAP6E2kBHY1IEaEI89Kgj5E6Yphji+EaV0SCz0YeWzeNMBsuJ8bQMIEPe4Hw516GaRl5nmG77rnWodsm0GGaFAVqyabQaX0I/JZND3B3G7/7NrB325CT646JxjFGns4913AH85pC4RQh68O4TINTjS1VyKoiJuaUZPu0jTkt82K58IZsMv0es8wFnOOk5eX5W8mUe07dNMopyTpOCkWEu2QbdsEw3DfBriz/iJBlUIOj6HvTZj2Lrvl8eLcMzJNp77CHAX1GgMFpk7dQSEyyrCJC5t3jI0IhybQajpPLwTyaZV4qZJDhMSLJfY4n3p9l/NF68rglLiJvZG3siz2FIpKblYBTMx8y5dRjm6bBnWPWqQm2bBvb4ABg3D1+bz36EGBd9ejIbe7rKDt5T/XVb35bH/ytT+n5F16mnzvzQj3lFefpZ08/X695+zv1yT/5r/rSV/5Gtz/2X/W2l12vT195QH/0plV95pp1XXt2q2f8eKf73UU69QRp4JBtG7GtW4YtMrYMEWHRk2Vf140q+DcN9q+IgK9U+kPAgDHT636nHjrN23QzLluHFbKybnNKzA3mViWF0AXzI2KOA8S2B+NLtIknIvxTrhu2cWgWv0UAABAASURBVMhtpTkozlNHDB8YaXw5JdG66WsDZTrKh1bmBv3WZUTAgBThfNCA/AfoNx6nAdrolMvOXXfZchjEwzQDcPvAXPfRWnhxbhwlhdeZfg4HHj1nnjxKCv6ZPzJXZHLEswVvgA6nfjMP+ow/wiWpwbc2i7IOt8ZZpxPsjOFyfMm5kuUTEbLtmraIAF8SP5Tpt617n9nUc71bbylnYRocWkMHjki//Eednn/1TD/68oke8JKpHviymR5+ZqVz3rNNn/zbE/RvN52sjbiTHvzQx+qsM16qD7/3Gn3oPW/Uh99ztd73rst06cWv1HOf+SQ99CH30x3vcIp2H7eLWNlAW4YMbAIZ9cgThfDpqaEbfvb4F9TKyS0UZHtx2fzYBnzp8h/0Y0EhN5Unys/5DzqOtrvlln0yaG09hu+0VQ96rY+gIYKfhkMasB2gQvOAvNqiYvus45fHz1MvMceyL3aeslyOSIqAd8MhdeyXrMsyR/PHNjIfC04+TODDHLoLXvA7fnhOGbdp5xn/rYhDVV0r5cToYJ5zSGRO0ALRVKSAnorxxfexq4Y5rld1pZyzEjAPHeK8mSq94AU/X760UmErdKhDR+3QaX2yodW1wzqyvqqDXBzv3b9PN+29Sd+74Xv65nX+lvfX9N3vfVc+W/iLXHv379d+xhw+fIj94CH5G7yH2Kce5Kx0w0036QYutz3WF9s37dmj7914vfYxfp72l2+De/zhI2vAOchF9QEdOnRY+/bu19597j+k/QcOyPsK+8SUfcWEdbQnHk/JD7Gf937Z6Qj7Tsf4G7nM3oLveeucUVc58+w/eAD+xlwUrcv6sZ4ysvH6OGJ/X9ZF5JZJEey1wNGiS+Pz3mlavgyDxGOut5Z6ywWR4+WMeNxybvPeZIbDzYhpTlPn7DE8xrF1FRp99lnjXOQz8k033Vj+H6d9XND7TOCXrhP2bIbRY0vmc8CfenTdQ89A24CeevypA7dlMmNf6rwFTwcdPWM9TkoYhXiC/ctUZX1mvbJ8D+xHFsilY06NnXhvWo+aMs5y6Y0LHLabAfwh/sG3kMvAWm38tltfRA/0tbRNoXuAvpQDnFJEKKcsPx1ytB8OwOqQj78BPuUizYY7gGfGZbrzDp76Qn+Pjlr2gq16YBZfRJbmccZZZQbdxuv1r2Vfm1mnOtoNPxMLB+i3LFrmTFnPvO/twJ1zkvs8Dm9WC12mZQCH9e8vT3o/ZJmYjh44M8ZscDafImcn08LhCY8JtfAyUJrzOJOLhmWfS8jKqUc2EaGUgvNQI59R3Y6ACm/mxfIpfMJXD//msYX2QQWkZJE6lYKUU9KM89WEfebE+8NN2Vu2gpcWmY7dx4XmBvv/Dfx6zP5sHT4OHTlcfGwVW5ywjzHuCTIyzo55pt/n+XXmHcGXfbd1AN/Zt3+v9h3cL4+LKqlFLnVTqRnBE2fzROyBSdWjeayyXOyf3if5bDfGXztkIZ6A/in1IYZyTzAkaQh3kKMny2AgL4nmofA04yK05UzVlT14GUOf5ev+iCh9xtszt4cXj+nRoeXh1CHbXgNy79VT9ryefueA+r9+btkfEYr4fnLfVvrPANzegyc2O3pk5jVlhr4myNd3MyWx1lsebdH5cBT+YFqZbxguz8EMhU/r4ai+8PsI4hJy6oDh8TPk6/2p445j2BR7mKHnLRkYVkTYlNUzT9in6Z0x32Nm3BUc4X7E9FqHHX42g+6eODcZO55M1VE2HVuynsMUJgi1wDQ/huWXZZ7bwr9tbkIc34Ae251fzto/HQ8Du1jnHHQEG50ypsWnO/jI0LbE2cV3B4kxptPnpSl99vspscTlMfY8hc4O3MY7wz87cLo8mFd03dkGI8FzIN0o/CNw2SeTkjAd5Nu7yeyUNGBLwWguh6gP84RS4ZLyrfvBdW5dAn6Q2FsUOMFQfOFlI/UG14t2zaK1zhs/B+xtXECbBivQxlM3NcGp5dJmLC+qgcE4qE8x3obFvSPI+i2gnXFiA8JADG9uQBNlYG9ghN5AHX/88bKx+bK9xxF37NjBZd+SbIQn3uY2OubYY3iDNNMUx7KTrLHRMI2e8y3e5I8WRmrBZxpD83/G5TRgaQNGZXp8uTwmCJx8yim0SGss1AcOHtR13/6OMpu3Fhpn0I9dy5uVI1wEppxlOn2ROSa4m8fDbIjsjBU8mB9vjIzfzuObS+O0LC2jQGgJp/ACalk4mV5/A9/zzaPod/CuCPReaAYIGJADzUW+o9FICxyiBxyrYgEwTgedKc67xGWq5e32CY5pPl02jJqNV4duzZsd1G3LOHjKWRV9EVG+te8A4EviiNARePNl7XhjUuS/HV0w7KiOt+/cIfO2ig4q+PfC1+O43kQ7cBiPeRg1C/K39v137CfInHAll0OhHbyIsQ4tX+tjictmXxq4TTwz9Dzi4tp8WT6G+UN3vJN27dhZLuSPP+54RkktQdQ4LXsvUIY1QMsMOSQlZZIv9TbYhOXI8mV4nRsoCI3dhhxMT5WyalKmnmDWQX3AFoykx656NqEHeMlgHhKzTU8P7pySDnIBbhqn+I/9IGXw5iz/WSPL0nofCIYJWvyNeOumR7cdQd16xfCR57oG2qb4ScUmy3ozPM81TQ7a9oEAt+nzOPPa1I38YqNqatkvpthuParlFwF++zph0xIRRU4JWntwGp5pML5jjzlWtokdO3cWXUMCL8l2lAvHZS6s/OJkwmXmAF7zDKjCV49sZuDyYmVYQf9hb2JuvlkZ+m0bpi+lzEZlxKaYy0UWDOPKtPX4ZMsm1PVIUqQoByXrUzxeSCIk2xSgS98idu55vtC3/NbY3A/M64DV4xdOweDExtR+OEYfAaweTx+zQZt6kYPBFtq3kue02Mv6pi0scECxbCf4+YT5E+Z5TM+8lBJyaQtNlk05WOOnlktHP6jANDgThaObJ+OfYkMe48VxcXFJP3Lvu7PJ26vrvnudMrbiSZbFt6k//6zn65+++D905pMP6MkP60v/zu2LevojN/RHf/EZ7dm3R6YFlo3GUyWEFdAXESVGui6eUCinrAqZbNmV8QzMtK202DBTFGElSHJF0pS40kIz7BVe3nXVu3TcCafoH25qeOG2IMc1249T0zQyPfYzDzZ8KWTbNu4Mf06WoXhsLx5j/dhG1lkDip3Sl1OS+fB4w4VMNhC9eph1CvQdwRiS+5eJG44dHu+xxg8YPfS2E/3+H32qHKrd3qPjlZVlbePFXk7JQ+Q5DX5jWlpipOnwAdSd1qkiVNd14SOBd6CjR88TYovn0A1dPbKaKuWEXBaZEkXvDC2fiFCLHF2p6qrgnCHbATiGYflGRNFPRFKLbYb4R1vdNDIdjvO2y5q4b9ktcghwLsYljwMuM+RD7Sprtf3SvFVVLc+zHsS4nLL8GG/neERbREBTKuM8PmMnHhvQ4k2veBLzXDetTjSVT8650G14E+KW6XQMcrLv9AxuweON4gQZuC7wWR5TDnnOUwpZ3xGhCv6auil5om4bc930e5zxmb4emGPimm3U9YBWE2SZGmaLLj0/3LiVoMV0ppQ0YEue4zrNcm69ttBoufT0Owka+KhBD5a94fXozRtxgzU/xT7oHxE3DMdjI0IphUa0u82+ps0nIpRIhiV+mCfTJBsp7eZVPI4Voi6FImXsbCD2zMh72Y5SzsrE2UhBe6uIKLZz73veh4uOfYWngbiYU1KNHURE2Wwn8gGmPTcDo+BRMLcttmYZTNGlcx9QxsTA666/Uf/jH/5Zv/p7n9Gr33ZtuVB/0svO0s+89Cz9wmtfr9//s49rW/1lPeyu39bLn3i9PnnZIX32nb3+/G2DPnFZp/OfOej2J2alnMAkBTRFkEuyLoyLokxPVdcc3mtZDgvYuX3badSMsLVcdJETcADQEs9tR4If70k937ylFIoIpZTosteChzER8/aQn5D/0cNnQDZdwW8YW73NaFRoMb1us19Z91t+kVNmTqWIIM/IuZLtQX7AZ1oigtqg4J9IEVHoigiBmMSHsm1psA3cMgGjjCk54/gwFChSRJSUc1aiXKZJpY2f5SMe26vp6IgrXrO3cAR9Ej+ZOwdPD/YykDwn5SzcALkM8lNwUPDYQit+4HEDDU4BrB6/7JkfkZRSLjKJCMqp6K1Bh4bTA7jCdhv8Y5GXso5R9v2UkiLNx+8/3OtvvzTRf/3rqT78h51e8fZWjz+v1UNeKT3qVVmPvbDR065Y0e//r5PV7LyXHvnIR+m5z3qqLjjn5Xr7m1/DZfpVes87Xq93XHOJrr7iXP38s5+i+9/nHhqBM8NbBHjILbeetaGHH/EUGuiLCLnsNd65Nuu2s4iknLKsG8/tiBuWgaI0KcwDsMs8ELiZTKU/Sk3/pwdRGiRdc5mrTOAnc9zipP/Tw0T7sfXbU/YQ484psU57bTatUk18rYgF4hng10NNje250E+7P567lWf4EHS437AtJ5eNTzwRiZ9SkHuexzv5kirjyxmcAR0pZ0UYG2krl2iTPK9iXFVXcu45TslyTIn+KON0i6fQgE3bH7FcOU6tch7xnyE8wKX4QdLNe/ZqLy8d/WdRfDm+l4u1m/bcLP/m5M17by4xL4Ojx2Zn6ND227F2zEjeGw0KLsI61veZfIkyJd6sbazzkmdMfV2HjxzSxnhNh8gPrx7SIZL3wEc4Mx7mDHVkdVXOvR56bfbZZp31+dDhg1y0H2beQR3mAmYv+znTcxOX+Pu4tPcXavwt8b1czt9ww406wMX8oUNHZP6cj9l/eJ8SkVTXjSJlZWSXci7lHsWWJJ5gPwJ/LTbewheuJ1SvIaRsWwgpgMNPeR+dkuNZ0oxLKfE4bkw4i3VMsn055ho2DsDLDMl77UiZy8pWls3hTd4PcJG5d99e+Zv1/hLPDVzA+9vwNyP/vVzCe9wUuFPOEFs2Bbrvf6DZOu67obSlYgdSLjxGWaus8zUuVzc4B4jxtmMpZNmIJ6csIYtISU4ZGxP6nsuhRw6DWvTOECmCT5b1X+hBXuKJcHvIVDj+97S33jMDx40DP4zXtLrcljPN/FLLY013JMn77wQ9htMTJ32u61GG8Rd5gstlCFaCXseZ+VoCbgjs4Y9MKeciA/MRkVSh/1QlNdx/eO7AuCT+FfoGeZ515r4eHU4510w5i5s220DKSQE+Md7wu76V+3r4MvycM/0hP1WxsUSPuRDjBsrw6jERigjaetlmWi5Kzafn9Vz99QZOJYFPScyjwnhD6qm533bW4tOu2y7sN2vcz3hPu8EZYYq9WLdT9s/Ox+xTUqpYoxvOlxP5cnPCec37eO9FfRY/yMs1J8cE24p9c8w882I8CqnDBsbIJHLgz2OoEetVrQyt1m2HvlLOct7iQylnpZxVsYblOmuKDZtWxwe4UjBvgN9AphGhklP2Jbz7B3RknGSYJ1QwNlkHdPbAH6g7mRDrbMBOeqfN9h49us39W8ltTAeefwq2Ukku/ccUS5RfAAAQAElEQVSE7BE6oLT1GNct01a789IObpeNw7qdIr8J8iqJ/eGEvbiT5TBDliUhk9ZldDaxzbHf917NenR9Rrvtcoq+JiR/eWqD2Hpk9QgvIvfzwvKAbr75Jjle+O7j8JFVrXFGHxs3sO37vYmKpBb9zGhDkmoRarfpnx22NCOhAY9Ui2xzrrAV/0ZrpZwyV3UJ/bWc2boiuwGBRoQEXOsk5awaH/MeZYG9yhJ3EL5DamjzWuUzygL71JSTSkLPgCjwUoSKr9GwwN1dB40Ui53OiOFHysvcI1pnnTjI3VJdm7Z1Wb4DdPtupUWGQJbQwRRZ2z7sK4N5Rhad4w0xCfRKKTRgG56jomAUbYQkemjqiUNZDKM8YB8qOT8EqbJ+Xdat/KRbGf8PFH1d10cV1bAZXeDguIRhWSvuq0d1Weg7jHjbthUtuA+KdmzfQVBqeFPL2zmMwsqykXhjUZwUha+xAco5yxe2NiJfDN7x9rfXTi5bfZhx23dvuAHDTzp08KAchBwQfQG+tLSor3396/re964v/csY+rZt29hA1jp06HB5mx8Rqtk0+FvBR3BIO4Dpt9Os8gbLlwD+UxumbZmLFinkv1E3wXCdfCk3YqEyLTZWG2pEwO+q/KyzkC/gKMZrWtcJCHa2xJgaufnSrcZJmlEj8+lA3+MYhmmaBsotcusJAg4axxxzDLJOOnjwEBv/kSIlzYrT9DjoIEVoAfmbD/FUyM58U8QPhuKI7q/B3TS1aMRJOk0JXiNo8MuKVZzXeqw53GS80LooObT4EtaBEUyCEObNZNp6dLVFb4/D1k2lnVzA3nDD9chiXSvbVmSce9kMeiM9QmamaQkdNaNRoWMEvtkmHUQxgsqGpl4YsQ3/poIXwwq69+zdo0ghf7upaeoSBFPO2NKCrMOV5W0K/g0EiRkBypfpB9i8WTf+lslhgtQyl2yjpin2EoENQG+NHiyPpslczi6gj1SCS4WMLRsHd8Mbszg09YiLN/CEim167gbBfAa9Axu8JfiqWUwhQXvYIE548eANUkfAHkFzhl6Ph0zllKC9UYqEDjsZ14C+PXYK/QODIoJN80F5Y2jcHuvg6bfkPYFVPHVVFVuY29wCG9gZNr5WYFtnpr1lbPmTToN07O5jkV1bZGC7XCToj3hB4U1zx2Zngbrtv2KBWWNTarpG6Mr2Yfr9a5aWsb+135eAnYov13VtipXgy7bQ8aKhwsdq9Ntiq35rbTvqCfg5ZUQ+KNBnhn7rSBFSJOhv5bEzbKKXZNo75lg24SFbibn90Ckhb+N0n2H02GukJM+xr9pGW/hf4+25+fJLnlmR78CYTgvLi0zDFqA1ox8v+qZnOpkVufZs+gSulAnnm7kPKQ0y8QYpIthAVVCaFMl5wENHXQXuMbt2lj9hZBnSUvg2jQP+YtoGfMgb2AC2eCJC7rc+1tgsHiEWbsen7Aennnay3nTtm5Tgz7z99u/9tl5x0cs0XfuS3nH6hu5ySsg81A02Ds8/fr9QO7lB17z7moI3Yi48y9z6MhzTEJFkO/LcAHZAS85JibJtTrd4LBunMRunKYu/uzyuxr7NIxhkmEsLSzrjxWfquxvL2rMeckwS+D3O4yv0ZjjmPyLoCruNbPsdsjF/7nfcss8u4buud/DV088EedwM34I5ue72tbU17H+dtKYpdieeDjs1npSzUs4MTQUXXaKijlhz2jG0jW/Wq696tYTOjdf2G8jCYyBRlkWDbFNmLL7q9kR/xPfpd9sU+5LgZxC20FJyzYlx1AzH8receuxVzC/l/w9xfwJuW1bVd8P/MeZaa5/mdlVFFdJE8Y1KVGKMmJgYG2JU0OirRiWoaIJ9BwiCtELRFNKIgEqnKNjFRAMag4aYGLFPYhv1VZMY6au7VXW70+xmrTW/33/ucwqS+Dzv9zzfR2rdPc+aa84xRz/GbNY+5+ILlsm8Oq9anx3xodA2DuCz8SMpMlkAruSroMvkuWTKurItgw7ritvJJ5TwWpH8mM2I9eQ4iAiZB9f7vmv+MzL3NF2jt1LQGeOcByOMtYInNQFTSioiVJHB8O1+Yp9hgQ8y3nwCJJcsRVnQf6YQVR7jgw/LjqpkvZm2uKyjLEUlKdx78otz+i7rCOvGdlgw50VEy5/W2wZ7V9tFIc+pa/KyaUQEdFMRW/59M70I2jN1elWYKpkyVIR/qtU79NsqEj43IfukETmdT9xX7uVvR7aZ9QkoMlaZ5xldHZJLr165pDU8bnlbo/dZJmO6Lh5X4d+yYyaj4IbF4EuwM+Hra/Liko3IEX7uPOm57Yg1i2X3gAgAqczEyDFwG3zGvI6MDZB47viDP/o9/eRb/ple8fqX63f/8Hd1RK4byNOJ7CPwEQEGqYLDeGz7DbpcU5bMg0vWQSP47mE98qv/+ff06p/4ad38fT+oJzz/u/WVT3mOvvE5L9Qzv+dVetOb/7nuufgb+tK/9w49+8vep+//ljv0M8+9Rz/xjEPd8tVLfc3nLPUpD+PlfF0y7y9lOs4T9l/PPwkfESHrZMbHZvixn/puGMfoQN6OCM342gTvG/RrPg03YSNL4jUDSLDbrAm+bXvbzLaLCEWELLvb+r6TYy4y1K4T3XclaS8tT3Z9afnMfGzYEG5fGApfzWb/gVxYGed+0xVXottWoGXZzP9ALjHNkPmfmUdHwCs2Z8DpT/DwESA6vYwH67RPa7NAVDzSdP0YAdaQshSdxpd1BJgaX/TP6NTPp4hoknG7mK8O3foeEcqS8jWj08q8O2OLNbKbzYhQIl+gs4jQBMMzZcQehtlgE9vDfhgRMk4xsBBXcSJYRGhhfYDHuLpS1HXYou+V4J1YA9j3fuMPl3rlTy/1pO9f67Ev2OhRT93o054gfeFzFvqOHzyr73nLBf3L37yfpr2P12d89ufpGU/9Zr3klqfr+15+s177qufrFS99lp751G/U1z/u0fq//+E/0Cd+wl/X/W+6n7KkzIr1Z9msS7cFtBFFvir6au0JLEqeiVXDYjRZPvuWnyMC8QBgkPF1yFkaftrp69Brh2yGzxNcAfGIkFz0v17gMhPcUNu206DbmoJ/ooQgS/l/+5h2b72WItM3j86ftpdt1VgAmeVzX0QoC3mb+wwft956p371N35Xb/rxn9V3v+qNev6LX6MXvewH9OKXv0EvfcUP6ZWv/jG9+vU/qVf/wE/qNT/4z/VDP/Jm/cS/eKt+6i1v01t+7t/pF/7tr+o//Mp/1K//5u/rN/7j7+uXf+0/69/+0m/orW97u37mX/+Sfhq4H//Jn9MP/9hb9Lof/hf6/tf9uL73tT8K3h/V93zfm/TyV/2wXvbKN+glL/9B3fKy1+mWl7yG+g/old//I9D6l/r5f/N2/c7v/bHe/d5bmSPXOr0sq/3Iz/4C1RX2BP62+MWLF3Xb7bfrKofdnq+si8yC//XsGxfaXeyynl4oIjXXUHB3v0IK4OYqrZnzfRjsPabXLhXfsD7tD85DnitcnwEOxjGkxbsPdjzWc7KLxxyS249ZXxnPAfOG1y/O2/6zK3dz6Oz8a1h/GWNkzb4e1zLMZJrEZ5bSYsy0TCcimtuUKEr/g+ehG8i3k0Vg/qza6iVYr4CLWEMyZK2KCIUkz0kRoTVzhQ+v7Ccr1n+WzXwAsIXHn4ceXaEnRqlkx/gkPkaZH/uPD7cst2kyAyqAWaK/I2Re83JiRV45RG6/MLh67SqHaJflA7T3vve9upW95Xvf97728uPS5cvY7JoOmP8Oj5ccrB0xjxwjwwa7r2QaI/oYyfmms4T3dXshUNX1vcNWEaGCviICHtesG47lDs8t3rM75iNCa+Y+4xI6dg5ocnPgNzG3R6Qsq8tMXvRa3XOC4fw8wYMU6NhrQWwBjpLR5hBQa4P9VsjuvckxL1aOOS9wfX2SN7fjJcftwL5jgHfX+65X3y8olsXUBI0Ju66x6dReJi1ZA6zBb71v0K3xek0wEcdVwi+CFyCzEn6UVd6Dd+Qr8xUpjcgH64oIVcZYnohQZlFPDhuGHUyfKjwXxpmLCPczWGrtHXxSVSm0QWKyfyV1N1JKul4b7xt4HZk3ZtpnuFuj95mYMf8zeptZm5t/H7I7bg7Q1wHxcg8Hj1f9Jz3QnfvbePjlI5iV94kKoZOlVtDoWZ9GCc0AzNAZkdM6maDl2PMXA43j3IXzyC0dsBc7Zj+vSM2ULAX79crSybl0h/Me0/XcnsiZEbI+xBW5pdMPA3mEAm2aG23rFFCVUuDCrZLhzWvlTMGyW6ftGV5VsRf+ZH5H7u6b0IvQq3FloMsQuOemT/tOK6yPRmT0POViWHH5HhEMBwHP7ePqSQnwlSwK/pl88HxaJMbRaBymMeP74jI/rrt9Rp/e84/E4ITdXZ/h18V8jNjaetvA20hZ4/Mr1pdH6PuAHND+PAv7FZ9VuO0qB+sHnFUdYvdj+za5YmJcPcEpJJngw/mw2ZW66SyNkxjzwbx/o+YAn7GdYVeRqZX9jLGJ7Sr3CbkUYXTNNrarkF2K5g++i8tglTadlCYfNGcXy4v8wbiIUEQ0fM4pSb3QbntlhgqxZFxZ0HVVi9/J9qXRcvtl6iFyW/Y1Mt90043wleTjlZbWBWW9WTFu1PHRQWsfug5e0QK6pwJ8UWaqZJLrNg22HebDK5wpZdmAx1cqbaihzVFep9hewbiEb+vH/Rty9pr9iO7jK+9j+v9/I/+XIZpw7oGN7g4HIAsOUNF/m9w8YezQvlqumZxWOmYC9IQZGTyv5QPTayxo1hjJG+WOSePU+D6AtvGcuHoc7ohg2xB43pB4MeSJ1UG5C007nYPNxnfbjEP672Lfffc92mMzbn4mHNUHh96U+qCmJE4GXv/pkg2TzgETtO8ObvNYwTETsP4TGsZ55MM5NpauJwh7Joz9vf3mqA68HkeeCST3T+Dbh69bb721JV7L9a53vVMRyM2CxHRW3E1riU4OCfSIUOMLnlrC2YzyQWaWouuvv0HWy1leEtxzz6X27UfrxeNXJJg9DnXPcpB9v/tdryUJZCYw3BcRbbGwJhh9AO2gMA0nn77v5INef3NiAy1vZhzoK5KQdewXGtaVn43Tm3jz5bGZ0SaJAm876BdV4RZVXhTswktFbzTojjvuaN8gN3+2sXkyDQf6MQlzYJI54nD6/Plz8gsLf2vB3+T2AYVp+sDYfJhn29wHFX572fdeGI7y5JWl6IAkPJJArHv7zEjCJkXo7rvv0vnzF5TowcUvTDre4FeSh/lbY4ORpDqSIE7ltM1tk6u8zbZflUwWPxsS0aQemxuPF9sRoQ0LtSy9JuS9fPWacAZlXzScHFBfw6euXrvGpnGh3r4dyQH+LolvqQ00d5DfMpnfFXY8f+EcqpnlMffcc4/2z+7Du9R3RX1JLYDvhk7SrOT5HnyhROo8L52sW+OZka1if+vP8AO6OrN/Rgck5pn2XRYB73zHO5oP+dsiy8PjtnnY5YDdXGj8pwAAEABJREFUC68ryO0D/DUxe8hCxW/Sr5Gsu4GFHMVx5Bg/w0unCyw8LqDfAi8duqk4guPWvu349H1vb79N8n7JYH9rE1qVhr5vfDs+z8LfDotG+4Ynp8xU13dtgQCorDvULctlucU1s8Gf2FjM0JyJbcvbl6JKezA+MlRsC+Rfo+vs6FPogBdf4u4Fvnk2nSyl0bM/WEf2G+vS41fknDXxbL+3DLP1C00IqV3UzUvlPhH/K/xpTT6LqLIcw9BLMO9vRHsCdRx6o+SDJNMyPp1eFhY8oaCFiY6fbprBe0zuWVKURbvo6+998t/VlYPL8uLjT//7n+q1b/o+PezBt+m5/2TU/l6PryzUdV3TfVgXyPiKb6364z/7ff2HX/8PTbegR4zaYFbEvanSIOvPvh40BLzYLlnSc61six7bdKVoxp+WjBt5M75Gx0ctR28Ig3IvTuMznU/7u5+uh/+NT9Iv/OmsQAaPN273ufT4Q9M5eBWWvcrPR+QJx7XnkUJf1/XyPTyIH/bxDjk93rpObD8R/0f4rsef0p+Yo2YWOyWLR95bIkIeExGQDXRWZJjP/HDpHe/67/q5X/zX8mX7+u6SpZyMSVlPVoz7V/iKed1gf+smIuTLN8trXkL8o8E0zbeL9Utrw2k8EX6SIqLlWcN6bMnUYhjIRbMO0fVEzuuwRQR8o78CXyG1cb4b9wD8RHwM9HuzaBjBMG6GjeY2D0/Y0e2Z2JRcZr1FBP2TfJWSMj7r2MWyGafrpyXTNh9lwAoO58S+H+RNDO7LvLRifmDjKslzfYUB4+BRkJJ/GH6A3wW5wHljb3+/zQutbVg0XZzKZLoMaj6yIeY26P60zzoq6MJ8Or5mGDC9Qg5IdChfCOT2Ld1eHuv6RHz7HoEPwiNgckmerRfHySE55Ai/XDF/WHfuN8/OH45r03IxmVIS3AXbAgU+05zwz4QPy9APgyJO+ug3npIpj7N+ZmwTEW18BDxhuxH/WjFf+AsFnqOc2x1/G2LQ/Bt3BDgprt9+1x16yy/8jL7zpc/VV3zzY/UV3/IV+sff8I/11U96nJ7/PTfrX/yrH9fv/P5vKecjffs//TLiemp+4c2O1yqWJUtKoDwm3v/ov/25fvCf/4y+4Ttv0eOe/rz2N9T/ydOeo5e+4Qf173793+u97/1tfdyH/Zle/+Rb9baXXNVvvTb19lelXv6NK33u3x71MR826QE3VPQSyJXy+qnretn+EVvZ98lxnku8nvAcgWqYMzcni/0RHmcV7NkR+5GhiGi+UG1rCi3KUuQrInzDn8k9kWhQcks56bd8XaPfKUtRov8GwLgEt2PcMCNxtMHXjlljef3ifOcXG9a/X3SMxOMG29RmM7XLsrnSwWcHv8YTRh5SRChLUgrhXVuJ5Bmali2pR9jmkoDX6VVd2TYYfkY5ETzTXok9WX63Iel29AluhkWEklJKJ3GXL8NSB0pucz4ClQL6lT77uGlU8E7I6H7PbxVapaSHqJSC/jfNb6wb56dDYsRrS1AoExkZHxHa6qLTGl2t8CcjsI6tnwIemNByw1x9HHrvHbNe/bOTvuKFo/7ON671iV+/1t/6hrU+/dt6PfON5/WLf/gAvfvKQ7S48DB95md/gZ7xtCfoja9/iX7kB1/K/cWtPPs7vlFf/ujP1996+MfpIR/6YN3vhgvkkl4zsV7NnPWU6I9PhcfTopPLMC6OxYrM1lOEgcXIbbGdzXtpdrYfZZPZACckoIf/KRSRDXPwM6Dru3Xi8ckzzc0XfJfpuGKDGJHvPJ/cFPxTK1s+zJtrFdiQa/wwE60IyK1H6ORqtj3xV5PKUmQeAj5MY2LOXHKo5AP1N3HY/ZRnvESP//YXnpQX6aWvfJN+9uffzrriHRxQzLrppgfp/h/yQJ09e51qDBxKbXT7xct69/su6p3vvlN/9ufv0R/88V/oP/7On+jXfvO/6N//yu9yqP4bevO//g/6qZ/9JXD9qv7Nv/st/RLtv/Zbf6D/+Lt/Cvz/0P/zX9+tP3/HbXrXey/qPbfeozsuXtXVg402c1G3OMNa+XrdeP8H60Ef+ldZH13QHXdd1Z8w5t+//bf14//iFziMf5Oe/IyX6VuebN5v0ROf8iJ932t/XBEBrou6/fY75H3fpcuX29r07PlzolM7zEHd0GtJ3DddAZ/kinGW1uRxlxV9Sw5ulxy2+k8bjhyKFebbrh/QQbBaD2JjEq6FXaUlez7njhW+7xiYQFYj1S7w18R3nCuoQ0bCFlmK5vYcitbfKUrK/bZTZFFJ2iIl6orkk+rgY4PPmnfO5Rq8/XhinTzzNLF2W+wMLR5aXEMrJESPNj6h1YMjS8qxb7/yOmpCdoXalaWQu/smWwHOjebJ/Y7rAIdUZV8aiTm5Q2r5fCKfuB1iMl8jeO3Dc4Of2FtVOfckcVUZ5/qEIlfkjgP2V15L33XXXbqdveYdF++U//b87Xfcpttvv60dxL/7Pe9uL0787f5D9tkr8Ftn1p1j1brebCZZdvNRSqcN+7oRm3TDAJehDftjn114fl9hZ/PoPL9ivl2zNxiRqRoSnVd0PbIv4bH5B4iRRMg+tXynCC2x+wjcirG4io7Za22Is4qB1tCOLNhjoQk5E1/rh0EtP6CDRJcugZ3cFpHqu0E77DmHoQeuKGibmKu8FjCfXqts4NXjsmAr4Cy74Tp8tMe+XpOVPlUy5cs50PYwDu8tV6w3bENQK+GvuICrY+wAf1mKFHzgy7Q2rMc8XidXRUEVTST9WYoiUuGiUDWvyG+ej5ZH7U8uXb12RVeuUHi54rOdJWcY7QC2+W1Ftxsdssa/evUaL18u6TKwl6+wH8LGltfxdQzP5t328nrUNvd+doX+l57DWz9rCuijatkGa/yjwpPtukQG/38Lbsdc0LiqI86BDvE782odRYRsrxX87XPms2B/vWKc/WCNziOiacBnYVc567qbl2P3UPxbJxcv3kXOuYxWqi5cd52yFI3wEhFwwLCg8IkIlb7QT0NVuyZ8zKXFA2Nm4shytrUhvJgflw1xMtHn4v4JX50RdkbfM0K14jpzAIzIMrnPcB5jORvM1oDwNxKPsxwvhp0YV93XuEq5GpE8hUwHjqlvP7Z9QcaIwLcn+qcWW7ZX2zeh+5F9mmkukcH29p/5OeDg2DCmNWF/t9ueM7Qt04j8E+Pas++NCWhCfKJeoWc4233mOTKhPcs03ed8cI3zEeeSey5dIj6XrV+Mc5/Qk/OYwLfDOUk/OC+o6SIsq+FOdFghK4VMxwVyakVcwFVwNT0DWOmYPI4kYDqVce6esU+FVoC7EP9Z+pYPBvZAPr/Z2duR467aB5Dd52wrfNn4oNJyzYgPTuStDXPT2rrk2T5ov/fdh+r2maY3cBg20UshPmfrED+pjTc4g++kGPdpmemfzCwyzNztZ1evXDvtvs/u9rz7jPgHm7CdwRPZgZ2VhHc3zurNyJKDISeXxIB2GnscdiGBXtYGw7vuzZQT/fUkGm9WKswafk2CiAi5PuIITpjJRLMkQR6ygHe7N2ABkgsXLmiPAz07wy4H+z6cnQnCmaC0E/T9oH0OBkPRJjsno4FgKZntb+S5vR96eZPsgOz6ThEh83bXxYu6xKGnvz3nDYQPfGZo+lBygq8lMjopHXDYa54MNxCM5tmHxpWoslMa11l4OMcCriPZ7JGUPX5NMjYvHnfxzouNZsciy7zs7u4RNKOaXlkAmq7AZ92toGuezyD3Gl1VeLp4193yYbIXBn62Dnp0Zv0uFoO8GThmcgqpHXo44bjPsAU4Jx7D+KD1HmR230wS6Ojb2d1lMt9VZGiBji1PKdnwoCx0N7Z+UJNEZ5pC/meclu+YA939M/uKkIzPMpoX363Da1cPeKFwHfZZNZzXXbhO5znI9WQ7E/AFnayYIB3Q1tvQIw98mZ5tYl4rNl9wSDOSKLb1neZnJQsvHI7kb0KYtsdMJHXjdNL2s+VuSRScPlwoLLi2sHgkeL3IqiSXQ3z8gMNz+0lBF24zrfPY1f64YhFdSTwJTY+3L5k329x28yL7kJcLFXv1w0BIzGr90M2SyL+Wx3lSGeg3b5b51MbHHLBlKc0vvLDqh54NzlqOD9M3fJbS8K5JskLfly5f0rCz0Aj/I8l5j82DFy9ZwEOMHOET9lPrKSJU0HW36NtEZH1ed/0F9SzGnfwXC+u9wHOHzTdspA5YrmNvdJFD114S2F4+gJ+Y4A+wq3V5yOHUVRZF9rldfHZiMtlhUYI7twP3oV/I9Dv0IC77oG2ywJ4yT9jDfLk+EneeBKQQgipNm6rj0Hp1TkjGhLJNmpEJzLZ4yIweMkMjfjJj25KpuPd50oL4Tdps84zwEImfEaEZvm0L+6C4Cjq0DM4pjtnMkG199sxZNp03yfnIsW65vJE7IE9UaEaA96SAxtiNxuL4UTRI2x+04YPaxqwXkPtnz8iT3IXrzuuWV75IH/nhH6nrLtyg8/vSLgtuL4LM5zZfBOMZzMex9vf/xqFe/6Ov1Zq8YxjcEJlm2Z/dFgE8/DVdIuuEjux/JbPZ3PoVfGUpPPdyfvGzuNw3M9YLPPue7zOxQFf73PKMW/TAB324fvG/Qw8butFjzAMo/dhi33oUDdZt33csMga57uLYdB7wOOdXw0Wgc/sN9xlk1tZEzljg8wP+2hMjzY8kbZDbtt2QM+0XYowim+7pVnuWdG439aDda/rJt/ykDg5PFxChoC8i0Nkkv/Q7xJ7GtyBWXRzjgMg2MI+2u5GbZ7e7rWRBpr7JBCp42sj8uR4BBUqWIo/t+0GCKmIZTWtze9DmvHnAot86F72WW4w1DddD28v9ti9d8I3uWYCtWXxteXq/7jp0HYkuGGz9eJx91fcCPx7vmHTdPLjdFEzP9CPQC3pfMke7r/BSM0sxiLIUTc031vgjBPiYvvmSAr/dVdf1DS6JdY93sR0nfMVwc4vbNCkltCq+ZT1nSTDESVtt+CsKOx0bEds2/Nl4xGUZjMi4TUdgsB3dPjE3zNB0mU78f+31iqSu72W/cu7a5aXywLPbIoK5e4/Y70RVFVoRoVOcsCN3OB906HkxLLD5jnrGu7ivoh/LFdhAJ1dEYLOp+Yj5wcxy/3TCX+M9DDMrS2mltZ2Mdzw85XlP0U+85cd0dHhRD//YD9ejPvlv6imPe7Te8n0v0s//wPfobT/0fXrz971Y3/ecp+rTP+kT2Piv9K7b7tBv/t4f6Sd+7m161ve8Ro9+/NP0j7/t6fqKJz9Tz3rFq/Rrv/3z+ivX/4U+/WHv1BO+8L1688136623HOqtL1rrTc8Y9U1fUHXjefjJItvCei/w1yP7QE7vkbtg51Obl5KoINBH13xhGHrmuEkVPYorKP5ERINL4PuuB75XKaW1KQwhRUTTQ36AHkVfRXkzPhPBA2W2UShuty9kFm5VEaH2j7v9q/kpftDgQ2pwkiJChbyzIEYXxP/QZEJe6IjLdmtfy9wAABAASURBVLDsLhEBfKpkkTLUM66jlERuYE8/hgVQwT+3ZRsXrkrUxRUZVEP8aPyanMdt5XDTrHZZtg8obrNvG9b+I/qaTHS4zXjMs9s8h1f7I/xZB1BTUo+I9iWaJetP68VfwDjicMPztfO2xwdwtu9iMWiHtWKPzUtJ7TA3bZ+3Nrt63OsP/kent/3n1Gt+dtTXvmzUZ337pE/mhfBnPaXT5z97R//05ef09j/9UF3/oE/U53zOI/W1j/tyPfeZT9KrX/E8ven1L9ZrX3mzXvXSZ+p5z368HvMln6uP+5iPIq4GVBOIV9u8Zv4RkTiaRSt3NIXsEUhV0Red5tsyz/gHvfI9IprM5cS/IoCn1OaTtcFYjxO+oQ+4gIKOFBHb8aynEp24VJTswq3xZ7qwwKNbXfNotbEAqGID/SXXFmrL+2n3aVt7/ksfLH3rbT9McSanzuSSikwzxcOuXDnQH/zhn+kn/vnP6anPfKme8qzv1ou++w16722X9dC/9rH6rM9+pB73uMfpWc98mr7rhTfr+c95pm5+9tP1xMd/sx77FY/Wl3zxF+mrvvLL9E1f/9V68hO/Rc982lP0HGBvfs4z9Gzuz3vus/S85z5bz7v52bqZsa5/1wuerxc+77l66YtfpOc/7zv1Asrznsv95u/ULS+4WS+4+Tn036znfucz9fTveLKe/rRv11O+/Yn6tid+q77hG75WX/M1/1Rf9mWP1qMf/cX6+q//Gj3n2c+QcbzoRc/TC1/wXL3kxbfoZS95kZ7x9Kfq67/u6/TFX/Il+ozP/Cx9+Zd/OTm90wLf3GVdfOHCBVXsduXyZV25dqBrrFlXHH4yrWlEPyOViKJ+GJSlV1Dv8O+e2O+6Xt77ddRtyaZkcFX2UJlFnjt932cfeObMOXkdbN9MfGO2HfDJ2f7H3TEUJaFRZFzzFplm/KH1Ga+iPcMWuXLUiB8mdBJ8Wd4/NoAzTxGhdKG/ZCcg6El5L1lrsI/YKCIVFHtWRDT8zhkRoQJOy9n4AseMLgqwJUt7+a8Qw8ytqIbc7pwgrgqTzjH+TVavj2ni4wHQZS22pozoYKpVGYU+aULWiXFze0rN9LkYzwRtUwpoB7LMUKzIsMZWa+ZqH2Z7j+4Dcu9vfHB768nhu/e2lzmnuAcb38Whpw/or7KnU6ZKKRKyjuxdTtdAxme9b9tHdD3J12zeiJ0J2Akbe989wVcHPyO2mOE/IppdNg1mIp4rZGhjjWGYDXs0y2hZqoLctaOetUHPnGL/WLAXKcyTEUFv4EO9ahX6JnpnqUDL+jAeAbPhBYH59dp75AUCLMp+WZhrbIuJw/3AoxJZg2I5Jnip6L5kAotfZJHPWiI7eIcIeI2nyiOjyR+SLGdyr8jp/Y8P73BfWgLIItfNK+QUESftqYxsOOw/M/tP62HNSyrz7TaAVZB5GIamC9etDz/P0PIBuucfw3v/vsLex5wJ2WY+CM+SGtChdQcx2V8n7HT56hX5bOoq89UxZwlr1sEr/G7FnuCAw1yfWa14keK+RPZ+GNQNPXN1L4HTfJ1hX3fu3Hk5fk3DuvX+bmd3X8vlhkP/K7qMX3luHMFv3ZqvigIjAxTIn01rmlCQD/Q9h/pPyLbzLxS2Rx46Rx7qsFkAGxFKbOLnQq5RiOcUoNrgP94TWn7f7bMTOrIerasKkGm3NniYW5nJZTM22JYR3cyMmfCBGZ6qDVbFT9eq3Fdp992lgtOwLpVxM8/b9rnBtpHAV0pESGZY26uD/34Y4L+o0mcc3hNf5VzlysE1HWHH5Wot0ZeloNMV69GlzH9BH103tD7LGZFCHPRQ6a8NbsXYJfuPyR0KBTq3fOLudafQ5wS/gT7LSZ6uPCOutjLUdu5xxb7CGdhVXo5cptg3bMdLl6+QJ9f41w5loRV+lODswGWc8hWSeS3wH/S1EiG5yDGk7cVzwBdNTQbvbUdsYP4m8slELhkp1tGEPNazcXXMM/7i3tlz53QGX/GXNR1TWbLhMfIJm1b0n9C3D1qOkqnF0KuU1AodbYib0bGP8FVVsMN4USooQoDLV/A4YWfFts/PFX5aXyT4Ovn/dxrA7bb7sjiy7kv6H1TaPnDABDjoRnYGL6adeO0A586ewxAp18+ePds2URfOXZCTlX/loeLkuxw6XyY5OXH62UZtEy9JcEFQ2mmaQ1F3MvG3Xx/ykIdoiZN3OHgphYlnJtg4tATmErgcGF7YlNLhXNuAOCCYI0JrktPIRBg4uRcO3jDDhhZsAGecsyOgTbPiXGuc0TA+dCssmMX4ARolC8n2jC5cd0GZqb3dPZVM3XD99ei6tr5xGkmEa01MsubzypWruko5f/5C0xW+LQe3g8S8GY8TpOntcrB97txZNu9n2CAfqSO4JoLCMIcctj7gAQ9ApzstMS2GHR1cOzRrst5gkXo0vhy8VaFSEvkGiU7LmlnkIOtJfJb7LBOIebF+28QErQkdOZgtr+275nDGC0/bSFwTujI+T94TgT0iZ0RAq2hFwusXvSZwrNH3gkOvYw6YieI2cXly2t8/Aw8TZdTO7kKGM+4eng44QHIS83jL4ENw47cPnWHcsOi1ZLN3wGK4EvT9MDT7JzaQgvrUfC1LyjY1XvugZdlH1gWbQOvfiz7bTjxU7M1NXkCswH0PLy5WJKQR/v33sq6y6A4ArAf/vfSrJOAZuWfkdoBfZfG2x+GL9euNZylFJRO51vC6lNCX2zILtthth4rLpqcdOYHeBb2JBLuEZoshbGCbuGwnlpDt4f41fhmBL7MwuMYiMZDZbTuL3Wb3Am3r2IuQBbrv8GnBmBeD1oH9cSB2+mFQEAcjtGyfhN+I0IRMfpniyemAQ/IV+jCcFwH7e2eafRO4Cr/W4YpYbTE39Col5RcS5rkis3Fvabmv0wr5/OyFxaLvVbFfidR5csX1569j8tgT4gj06GmQcSz6XlSUkpzUu87jZpqqzJOBg76E//3dfXH6r6TBsbVHLNEl99HU7qpYEn1UOg6Y3Dcs0Hnkyf5CK3gUUAvgVPGhSfZ3+2NtzzNtszYs0syffdR68EHahQvn5Bcv/rW0iNCSt80XWdCP9hWIOL+N6Nd2nZEdomCEpisfUBpl4KVQkseOscH7br1d51iEHWKTL/rCz9N7bn2X/Nb/U//OI/Tvf69T3w/yFQgfYWmrIrhXt1Z9ySOCfHKrbn7ZzTRU9IccTOYzvu+FYUSoI/569J3gsE9t/W0j689x05EHXQo+BhI+VSVTzrfisu9wa3Q9N0QgCXJ4/Iuf9V26Vq/TxeVCwRgvIhyfKEAdPmqcK2JiRW633xbkHvBRjzXODX5WwTUQv4FYpaRcXK/IkOAs8OV5w3Xbv8dXfN8QM9a7ZZqwxSmuZHAEyExA3PkY7m8/YNStt71Lr3nTa1uP6Qo4j/NvJqywR8miPTbppmc6hlmwObL+IkKmM1m/FCPpkdHF/JRMBf+wgtb4kYBvBUDrJoLxLLwiAt0bUlaTmn2GXlmQHRweL4VOL8CpYnCa+Mi2oqHlWfNuWhtyWiU2T2HNb+MLfIY13+6z7gd8QSf4bSvbybo+YD4dyRsVe8z48SEbGPu8/XuGb8tthvthkPEsFovmn2toO15m7BURKviTjB9mQdV0JtojUgk/5s0yZBaVTAGG36opw3gqeNw4YlNa2yeBM8Aaf7EsbnT/Gh+wb5ln50bPH57zjnjZ6PYN/S7uL5nNpx3TzqW2sbiM2yUiZDsZlmZZL9ZP8BD84KOI0IxuDFO522aOE4/zxrfresb1Cv4VfGNGlmC8BYzw2Lnpo9kNvTmeNtytp0QfYlzXxlXozDINMc52EVdE6MYbbtSnfMLH6fs5SP+Or/0qPfYLPld/5+MfJs+Hd959Wb/w9t/QK974z/Ss73mtvuHZt+ixT3mWHv+8F+m7Xv8Desu//VeaV7+jb/y8W/XSr7tbP/7Ma/qF7zrQjz1jped81UZf/TmTPvXjbBMOH8w4BZLNbhGhUkqrF+I40WcENqXd91ISn9yo6QZ3FVdmUUTIdvL86nWh7ZSMdYkMZUmF/1GvdrDQ/3ZZj/MH+IPBTKfFXSny3c/2VevS+vJzQMfIPD7BX4C173a2E3X3932H7na08Gb+xLd7YqTDj0umOdPpdSJWezT+GWKn7EaE0vDcg1GmFZIi4t7Ck3iiuEahz7K4IcTlH7RheR5OPrTxaQ8RpzVHgxQRrXT4jGUxTfMYyGpdev1Z7YPAKaSmHwj6bjtYTzq5jKMnD1l2Fx8yWlcDuhjQzdAP+HbRn71bev3PzXry9896zPPW+qwnr/Wpj5f+0XMXeuYPn9X3v/V6/cLv3aTdGz5Rn/8FX6TnPOuJevmLn6lXc4j+htfcole+9Fl69tO+WV/3T79U//BRj9Df/PiP0YULZ1pcOLar8xg8RYQigjiYmJfxK+LNPuB+y4SjCQB/KCH7gPXvYlkK9nPdpWTK9yzYE5yYTb6g4JuCfo9pD/ywXir0grpt7BI8uKA+6KnhCwUQfLg1vbdqyGO3cNSpWC774Ck4YP+vH+N7P5DxbJ8gpVP+7QXtedvVePKa8O2/9tv67lf+kL7j2d+tZ978Sr3hTW/RX7z7oh75yEfpyU96gl50y/P1hG/9Jn3ZYx6tR3z6p+mjH/pQ1jjnlaVQyF+Fkp3mGuo67I7tS9ezDAtNEK8I0vG8YK/CI/zQgg4PWedbd/avCOKeOTWVsj6CMdaBD5HEoPQztj5iH7FyDuTZOXviQHHN3sQwot9jjK+iR/uzfbMir331PHuvv/oR/5c+8W89XI961CP1sId9rLyeBb0Cfmy3NXOaeR+I7UC+Dc8Cl+cP9yOiIhKMtBIrxu34sxxe95tutF4pIpTgdc5P6ozYfiDYZZHbRb0Qj93QyTz0C+sS+9FeKfZThRqecIVinG4v2alHr1IqosCl3n+lWozMWGHiQHOmt9LmYpr+dq+BN6xFC3K6Pk6bNmZk3+bnLKGIcJXR0sy8vo2pqq4vyqQvpULdOBsgP3rk6eErSqokAMDNc1VQ7/peBXqlxVs0HG5HVFm/LhP7CinkCxXLNplpazCz+ajMHTO8zkhXVRvuaHgjO+gU8YMSsi+k28JtwSHjpHYIzz7kmLX5Eev/EbkCHjfY2oef4ppZs3netV29TrUtAn2YtwP81uvi8eRge5pHKUL+jYY1a7kK0yWzyZNZVJB3pg0gbWWYaeso5kmycid0PmILr2lGaHvcxLP7OmLKzxXQrj8ZRx3J6Z4hDW3WOo6DFTIleh6Z/yZKllT4H/wV5mHjmOAlgGGwFIkeJ/gytsaKzOsGOWzrWQIk1WPTZMxAbg/GGHpGb+KqtgI28HMqafEnQBaczVRwU4VwZFGBhxIF0lWW1fryfQJXMCQiVPCNgv+UUpQl5WvF2sx7A+tkg15m6Lk9lGqw8LfL3q/rBwkca/RhXftli+EXrMt99uRyjhddHfCWyfHvs4gOeqeYKwDoAAAQAElEQVQxsUL2DeN3dnblL6m57vGn+472G12cOFZ49lol4XuxM+gsB5/+YprXi3v7e7IvWzaXEd+yInw3vhX+t7FM5K67775L/ja1/yzIrbfepiPOeAr8DcMg2/GY9emG8c4v1oHX2m5bw6f1MZP3fDden72Z/yV7KPvoCvz2gwmfmlGIi/kQF4/83NrGdfv4jG+M6Nfzgse4+Nk4MBpDKzadVdH/tlBnsMe63+Nn99HmMa3dVLCJac/gzy41wTMj1SFjokDcgzZ8glhaopcD9rgrbDDiw5WxS/aFx+js2Hdkc07wGOM8Yk6YoJmlU98vtGYcj+rQYUQoslBS5gW2zE1bIxi3gkfKiC394mY2XwCZT+O3HfwC55g84XzhPzlz6eol+b6lA1SELIPjxTaw3p1jVvC5wUauH2PDQ4pxLLHJkrluhZz+jYkN+p7Qi/W8Bt48NP3QZp6tp8k8UaxT87ZtIzqD+ID/nZ0d7Z05I59vneEQ3meIC87VfD/DmVfkVv4J+da8BLJ/bPnbaEZZc6M1kwtcJq05EzGtDbq0T/k+Q994ElwoU47Zit5M21+u1H18oYn7mIMPMnn0L+yniFBXiryp7khcw2LAYDbkjDFnBQF1hbdF/pb4ZQ4mbTAfuPlbwhmhHQ7dnXwEQhu0Y1L2gZ/AWSj+xoGd4x1/8ReAVF2+dKklpZFJyuNXTDJ2dvxOTgLeTMrXNhZ0vxtuaDy2BIazOdndc/c9ONcIf7X12aGcKC9xYL935oxoZKL3QVORHc7ydQSwA8e8zzioE8CKBHCFw1c755KE4KQzMCkZl+EcMJbhgAOKDQtFJ2i/iFhwEGr5OyZQ913mrZn7/KtFFy/eqcKkE4FeoWmHnki4Rw5YAl9c680K9WRLHNaBdVpIOA4w62EJrBQ6YHEwQtf8GM/973+TPAnZVrfffjtv6lbyoYL5FlffDzo8vCbbrPIc4Nhl8tjKumSBuq8IMRHM8rfcTdd9O0xOOxw++WWKcdgGM8F4njfB20XxGrxHGpHDuhqGXhkpj49IYfq2EBqg3+FD1tvIAnCHRGLbVhhcI8eGhOSxA4n6Gno/f/68OnS0WCwatxuSGKDNrlI0erbRGWS4wguPRoj2gl/t7+62sRU+xbUhQZ7nwNT2jggOh1cKklHfDSrweMxEuMbeM5MXKlBE8PLoXLuPjS8fEMMpvmHZXUZgneAk8MF/Qba9vf3G13K5Vo+v9H2viIDnubUbt+U3j5bTOnB9QxL0s+MrFCr4yHkOYFfwvVoeqyDTlSuXdeONN8qX/fEMvmzdWM97yGtY4+hMk8R57sJ5ZRZFgDFDHjMyyXXo1HFpWOt8udrin0FcUXCbJLDlAv7vvusugaDhGcDbdX2TZUL20nCLfIAuFY1HbjokHnr43dqjqmfMBXzlel5aGWcH/cyUY8V8F2Dtj+Iahr79Km7C82IYtOgX4M32679+GWJ/to2E7SZkKcSF9ekYyizE/ayECcvmOyhVgW2Fhy3s1GxRTxb6NCsikWNNzI1oQAr4y5JUJL/4cDxZ18f+psbJ3wEc7dgR8hXheyrAk/BUkFGKhsu6ggmeJMsVGZpDMiVvAt7znvfp+vvdTwcsLtbg/umf+2k9+ZuezEuYB+rnf2tUwotMq+reKwIEPA996ms/d6M//rP/ov/2P/5rA+uHoY3xOOvIv3Vh3/bE32FDx/ZIfnVfxJbnUKiUgs8O6rpepbPfSCbj0iHPMPSyQPYzj7UdPuzBD9EXfs4X6Rf/nAUVm5Qe/IY1bYXkegGv4QNaPTgqEwus44/HOs29xtv3Azx0jYcJ/5qJtTUxb3rGYZxZEpzmLZC1amFZYbCiH+cf0wv0VeBXggGp2dR49nh5+vkfNevtv/nLevd7OS1inChb3kK75Dj7o3HUxmOFn4JPjW0B4hyxJEczRM6BA/x26KlkyrxCqn2SZ9hpPmb8LpUGy2weDRSx5d/tfs4swE/IJIVS5r+UYrUoghZwRkSr98iWJeFpZszYeIwI9NJRR3/wVTKb3MZhecSVWRqf5hVwWhhTCmNohz+3W9cji0TnBagBjw4Y5wOEQw7efVi6Yi4035anoicfFlu/u+Qg69J+YVwQYPzsW+M7AowUhRQRQgNNXirct3DiSnj3+A0LwgZF/Bq/y4Y8W9GKaY/kqFaH9xWL3NHw4KVbA35hX3Rx3DrPWg8uESEIQun9n0qT6bolggeKF6HNP/texhMRZlUR0fBHIAG80QC6ih7Rv/2BohB+M2kkR1X4y1JafvGLiyW8el71Yt0yjo5F5inTm9Hn+kSOGdx+tj5P+bK8D37Ag/Xbf/Qn+o9/8Mf67jf8mP7J027WV3z7d+qLvuXb9XXPvlmvfOMb9Ju/+yu6dM/v61M/+r/rh558q37meXfp5190VT/7gmN919du9FmfmPqYh6Tuf31RyZTltPwRMM6nZCpdl7hv6wUZDOMSEfLdbZbPfFVx0d7sgsylpHhsevA8bTggZD86lbFkafgjwl2Kk3/t4fRHiFZMhmELOAv6HVgTFPgxrUz4K4kcRRHRbDHhw/YH531xJTB+8Wh9RoaCNn+SujG7P0s2f7UsoFFmUSlFM7KYf9OasWcb234I3sNoGk0jtYwzecv31gMihjeY0x/uc9u2NK0xftubmdBMRUSj642PO7dQwGwHwbJb7HOF7tpgqbR24x+R37F4WpbErDevjlXHuGPJfDZdEiueE/phQMODjteDLh91eutvVT3h+yb9/SdN+qRvHPVJ3zTp7z2h6PGvPqdf+IMH6H2HH67FhY/VZz7y8/WsZzxRP/7G79GPvOFl+uHXfZde//0v0NOf8g364i/g8PNjPkoPftADdB3rEccRwmly7FoWRLJ+M8u9cpt/F+sPNdBOTiPnuR7ohyGgcC/iomvXKpxbnohADVWuu1j+CNoYZJxuA9RP98LRLeOgAZunIlJyA8VadnuFjseO8C0us258hgv/oCEiJIrbA7+KiMaH6dHT+lzX/3I1GrRt7/7pIrUx/AyKPvAC7/sf4wRl1Q//6Jv1rU9+YfuTKj/71rfryrW1/sFnfpZe8uIXUW7Rt3/bE/RJf/tv6aYbb1Jp+t76TkRoJu9Yvgm/qe0ZHrjXGuAP+kUJRaRsq1Bq9vqp9UrNp8hr/r+bzp47K6DFcI0cCGexPkPi48OqXfYTTUc8RxRduHBd23tU8t2CNWcpRUl7GgFsGBYyrAEXijihC+x6tf3GthHDvsy//asjX2cWhRLThWyzNfPGhnW8cRlurtvY8Xzg5zV9ESF/K5Ib42bZd2YQV2wfEfKhq9smZKqaRZN8RUSrz7S350x0M7kKnqqKnqzX+WRNY35M0/INyOsvmplvl2Ssog0VojLHsyZAePPRWlMq6Mf1iFBECFYUhQ50JR43HPqIQ8NSQiWKkr7kXpF5xL5L9hSWIyPgT8pI7lWFdatAkEr5m+rK4FNUsjRdLFn7Cr17HZnA9X0nBlLb4pmIDeOdgTG/vtdWr0pwVCAndOF2cUVJKSjQsc16crq/eZ1RVAo04VclpDRYqEDPcFkKbdCkXREaycm4qQLYggwdcAnuKmmy/cAzUxTSyDw7Yc8RXtesLd2cjPOYiECcWRGB/Spla0Pza1yRqTS/4LUuLavzs+lLHjMrgemyNLhQQm9kHcZ5ied4irBlpXgs7DQazT+QYcaQTYfYyP32F9NLZLLNYAv4GXyjGk9VyD5jm1mC/sge0nxZ59ZDRSmun8rrMRvobFhfIKgwjSJSBX5LKYowR9IG3UzwMHJA6vuMvuYT357R3zYORk3AbfC1Cbm8b1mD13PsBI1aK1JWTYwVaC2L8YjLfWt0bxsEnX42afe7np7fd4j1zJPxKcGnsrBnWLV6xx6l7wZkqOhgQnPoAp5X7OEvcw7lPx0yjhvZHt5z9OSEAJ9pruDZ+cpnLoeHB+2cpJQUVBrPGYF6KnoJJQfIjS96xNUPA2vBQcqCHTby3vnw6FBel07sfxQpizzysvCIg+WDa1c5p7mm2269Ve977/t06/tulb/A5/nYZxxHPncg94zo0rqa0bNfDthvzdCMZKP122A27U/drKn7nGfD3V8KtE2sX9iDfGwLeg0aZozsvrHZcpQP9k17ybnaknw9kZMIEc38qNjMd8OfFvu34ZasH/yF0IPDQx2gswP49vpqjS7Nj20+Y3f7DmSlCHXoXBlNcyNK2SCH0E9Yd8h7wDnWEhk8fondnM83nOFt0B2sqG827tt+0Hmy4KPGb97Mz4o85nW/1zTmzcXrav95oCP2aUv6jXuEL/O3wT+XyO1xrpufgL8ZYpc5P7LPOLdb9xN+7vX5OG+04jxuRe4bObNabZbywfoRvB8eH1Jf4QNrrfC1tQs0Vvi2x/r/YFuiH9vWujUPIzqY0IWL2whh9BP4eSW2K3dhiyof1o/kyg0+vYH/mTGC17aX2dvlAH6PPeiO+sXAHnhBfaGONVJVaA0PfhHks6lt2dC21nSCx/cJmSu+keC0/CN94ipZVNDzAj9fgJum+/ST9yn1DzJxbKANBz4DyrbxFMGEMbVD6QMCbU1wlNJxMISjcTi04M3i/T/k/m3z6UWDv9HuILuBw6PDa9dUcRIX9znhZaaOweNgPeTuTbAPEPfZqF/gcHFDENoZ/G3nU1GPcdjz9LndwdGRjNcsnkYc0U7ow6R+6HG4XflQeMGk7XbfPebuu+/WDgu8RBbT95+2mXB6wxwRlMLdTXfG+Sy3g8AHvb6XTA5h9jQsBnms5beO9niJYP0YJiJYMF4gUCb514b8t+Jn5DYvlmOHQ2XT+5AP+RD5MMcBf0gidsIwzhGZI4JJYxSsyHxb9olEeIa3VzOBf4UJxM9+UeFguN/9btB1HF5OBIl5cr+/gX2ZFwo9utjn0LcfhobLge2Jp+8HlSxMDAQeOH2I6Ml8hphpmE/bwocmx+jlwnXXEfiTzrMYPiTBmrm7eZHhpGq6FWa7vpPt6oQ3gN98LHYWWpHUDBPyP2lNArJODDsxKQ3wtqKtlGwQblekDJOJj+Bbosd8ND1TN43KpBABJ1XaI+m8813vknEZj/kfsWsFNiJU8FO3ub9NTvhLFRcLUVCAZFZbMDDp7GKjis18ULxiYjkmkdpGAU8Cl19q7HBYl1G0g8/j2I3+1t87ncVOK2LDMlluy+AkZlu6XnEaP1sP7m9/eoT4cFI7x+ZkxAfc542K8a+YKGZstMdbdcOf48XDEfGywe8jQm4z7/41ySNsZRp+MRToLkuRk31k4FMTfjmrHwZ5sZqloK8ekYKS2G6QsOOEbuzjE/rrhq4dMJ93zMGXdbqG7obJpGTKNp9oD2RyHBwvj5goJi0Pj8FtfNJIDhHXEjtW/NgL0ELcWl6XRIZCcV7YGXbQ3zkthgWbrj025RfaQfzQ91phm45JxPar2KdkbmlA288bJumJGIAUvlNlHY/IsmHSdn/TO3Ht/pG23lM1zwAAEABJREFULIWDJXiENmJjRsbAn5TyojbAX+nwxOm48bM3AH57PYMnI8mFo9Ghv6Ck+AHd2TfwzZqgX8HRPvgrrAKjdtlOrkSGxMeHlwv86ZjJ+5GP/Az92n/+1fay8ZGP+Bz99C9LpQwGk9k1bdtK0X7K19/4yNR1e3fp5a97uVbE3JpcaX3Z550HDGu4iNApbXEt0euM3uBehgEleX8DvSLREPCXJZXoI6lbdz6Q85iSqcViQLyqr/2Kr9NHfcTH6F/9GaMCbC3AqAseEXwx9Epoz+gh6I8smm1HYlO0B7hMw21+ZpiyFBVs7mf3GaVl94GvFLJNCzAe2+Ejzh0RwSLwEB2sGv6IJOdsZN+wj3rM9fups7qkp7/oGYoIhYS8HbHRy7I1WvAs93BfDIOW5AL/BozpOZeYj4hgTthVySLbOTOgOWlD/I/Ehe/m2TKZ7gwuPwd4vYhzu33LfeKKCOKwl+Gcy91uPAI73e1jurbrKY9e6Fpud2ZJbiH3T8SvY6aUIi9Wfc90vzkA4/amNM/wtSEHr4mhU1wbFmqCT4N5/nJ7liLPO2d4uWcdmLcVerFuxBVh+Wcl9y0tkQ9meiqYuH3AJ05bgBXy+dllO642e1n+CT2u8GXrY3Q8VSkioJEURoS4J3brmtxd12sYenLynipxahwRId8r/madu1g+5wbfTUMKRUTTvfttF7evyL9ZCiw2woBFy6O2UcR2TIMlhkZ4Nb4NOdJ68XPDRZ9CjQfjXILziDg33Bq9e66wDmfyj+0RkfhU4rdrRUSTT1yWYQKX4R74IQ/SJV5EP+/7v1e/90e/qId96Lv1OQ9/p575j2/Tm5/LgfqLl/rZF2702iet9JWfPenMrhoucVnH5qPhY24xjzQrMhqMeXBblpSL+1xc705ytxTq+07F8Wv7Raiib+FLmdnGGV5caK7Zc0NcCDgXy7HBx8zD+/s3ApUSPib81zwMxJ7LgrVcj11dB2XTjXOl9WdbWNcR8M9Y47RtbZcZhEHbTN4xPbcB1XTqdgUk4XlEr177GZ/vzSbEg23lMdaX1wbmwzwsWCcEgyOQm/Gm2WKM54iAxZDxz/RFUKfFcrpEJmpyjUY+FR5dqFLzT+CBiUCPJ3fjmU54bLwRd95QHjOvHjHvm2/3++5i/5uIF/uKKUWEOnKk43aP9csu5Y4rO/rNPxn05l9JPfeNo770ORt92uNnDtVDn/esTo9+/p5e/7Ybddz9dX3Kp/59fdVjv5SD82/RK176bP3ID75Er33lzXrlS56hFz732/TYx3yhPu5hf00JHYTjg0QQtl64bdtDrd0SVuzhHOi+iNbhZgAknlSyyH4UYf1u22zjij7FFWEowHm2blyCkZFBDDvnBLQA5OMx1o39yfVW0LSft/qBV+DE+Nk+rO0VYRy1+e7ccoe5lbJs8/2W/22b66c8gFqg4hPyuIAnU3C/aUeETi+PdkGS0ybu7nehevLZwpw8/E+3bY/xmu7/8yd/ro/+6I/Vc5/zbL3ohc/TM5/+VH3yJ/9ddAEH6IpzN0Wm9snhEdFymdGZT++fVvi8aDcuzzWF+LYdDFMVDc9EnhrxrY74d5/9zDL2+JcYGxHy/3PgNcKI3iqDT9dRE3a3f3oNOVMfiXPTmtH7zH7Acowcshin6W/tVhX8M8wS/rIU+K7KxluRx4v+CPgLaUlO7YdBllO+aOtYR2RJnkKJ/F5vOp6DcRvgK3wa0cRBiovXtGADR3C43wNl/c0qJRUBJPAV/is6ldxQZXlmt3MwxpNqk2lqd8MBZUhwlFY8L2dxHUrGRXxnVhUO9gZ0W6AlrmijqPA5rVs/ER5XYYYOf6Dnm4vZ8m/xZhSN5PgNc9LI/GR/H73+RQcRAc9wamAGmccNujCc7TLCj+EjAhVXZQml/8GX9WedRsARZYaG5U/wCn6L5aIeEYxL+apgMd8NrqQiQnPjuQosmuHDeCo6nCj21ZbH8YuZAye6WU+AxWOqqM9Gu8UfUkT70Z532BMqUpbBcrmM9jVJDQ/8rpl/nOvtjwxWnvALm9QLcDN+NikjWV8USfCLToJn8z0TB30/KLMIylqwbzG+JfP7jD0tg3O1x9vWsAxOaYKB2mSoyhKKCPmKSOE6/ki0ZSn48kqOFQ/sS682TlzgmJHBbSU7yb/SYAKMG4nN2fqbaaYNUAac1mngqWTq1H6+CxY6ZImSMt9eV1o/Iz4zQse6m0E0cug4I5vhrVPXKwozj65PwE7QFnxYxC2Mc+jc8E7ozDZdse8Yqc/GiU4Nb84M77vHGlZKAdL2WvZN92cprc1rpgPOI3x+cXjAOdTyWDO0Exl8JuC9uNeq1r19fo1dNuQPrwNgWZ7LEz4rxFxG9Gba3gMsFoO8D070pHZF01fjEyDjsN+cjjGcbd9kp99Dhp2Bw9B97bJ3d7/b7NMV4gaxHgxvHbQ+fph/t43occN6aYWPLtHVIQf5PkT2t7A3+HGIf/BueMNtlmvmqZEyqaKDiZgxP/a/VVs/r9AhBfuNjK/Y0LG4hsbx6ojD++2eqR0co8fj1bFcPzg6wAfXGvGDNbxsyCPmx6XV0efVqwe80D1g33WEr86ax4odBIeJ9VJ9dhrKoF329wM+1g+DshRgtg5q+8rQBVuHZH1UdBQRWzh4tRz2U99XtiM+Y/071pbIN/I8IlcECFDuxLN1M9E2YtfRzxBqekUWPwexN9K/4hB9zTnFin3zCn24HKMDy+/6ipw4eQxlBW0/++VIW3+x9loxzuPtY9a59bTmjGQNvOtenx0z7jIvXC6zZj/gBcUh49yHtdRe5cE3bAsWkX/GjuiR+Jga3+hJW72s4W9GHxM29r1jnhjQ52J3of2z+zpz7qx8RnTu3Dl874x2OZ/0WnXB+rnryB/ouaJb0DWb8ijQgXymFQ74uC/oqDDj4uf7suR9SfyDTdtOagMscaIVwbTCUWYS0hrHXPJcHCgAYAvtcjh+HYex/hMqGakR5/C30g3jP+q/JhDMb8dix05x8eJFlUwVNm0TDumk6P6Ld9+lNcF8+eoVJrZUR/8xDimc0E5l40/QP+JwuiUTHJEu+fDXjuckv2G86djpnUS3/YdsCnvNOGdEyDgneLyLg/eCHP1A4MO3eRv6vjmc8fhQwQF3TGCskN/f2Hdwi8vjXEzLfQVeXXfS9ySSJI0Ap9sAl/k/5IDUOKWA58N2GLAgoRunA8L9duySKfMirqEf2ljjNc+m2Q+9/E12/6euHusyoZeJBdSCgLIu+r7XArlM/9ibegLUY2dsOAJ74G8c0+8N11mC0hPlDguFCZ0ukfXqwTV4PJJfEPgQ1+33YJ89Du6XbPL8osC41sCe2T/DoeAhhzB76rqeZLvWGQ6cLc8OLzYiQiveBg7gL+jJvI0kob39XeQ4EN0cZK3UD8hqGyG3G83vBr5X+M9Muyf/mbeyHbKN+I3xTNjxgEl2wSHlDn44I5/Hut00PMYH/tbRMb5cMmW/ElcF57nzZ11T5S3ypUt365iJZSTpVnzbY4LexQL/YJzhPfn6PgNvnVkvS3z0gMPyDZPQPZcvqS3ASlFBVtcL9e7E983TgJygbXHz4Ac/GN0dyW/g7WsZRZmB/xcJ4lcuX2m+a517cWsa5ssxB9M6hra4ZvQwI88G/7/pxhvl+sxkfYYNlSeGmUC1TpxkI0AMDeM8YqM+MhFZJ5cvXyZ2R+2TnCt6HPpBXd81+iP4uyZHkeUxPuvfPLpU+v0NX09IFd1M+NgRi4Pt84w/nGml+RJ+ev111+vM3hn5bwBmJBNyaEBfJZP2ffXoa8YXHVsVudrEgS919Nu/03d8yHCJPH45VzK1pVflftQi81hZ3YBCilRFrsgC3CzrcWRTRwc2qywEqyJCE7LYtnOtyNppab+BH+cX68E6Xp74pGmLa8NkzA340nRfGRsR4iah7oA3HuVF9kyG8X2EF8tiWE/aR8QpHMgTo7/R8NZ/91Y99ksfq52d6/Vf/nxWIbYaPsb77hIBckmW91lfMeqd7/5v+plfeItGdGOaxk23esYW9Gu/aOPgZ4Pd/WweLJcPWg/JC7aJ0TZ7s5kdsVdFgS6Zoa7vFRFNzgkbFfwiS9ErnvcK7Zx7gP74zq0OzVPI/8xBEN+9KjLP+KWQIUuir22JBtJ+Nry2je1gf/Xdxb5uXl02yGff8N3t9jU/W15jcd28jfih6VinpyTc/+kPqbr11nfqtW96rTwmM8m5C0WkwVpxrSQ/UZhjT8hsfwpgzFeHTk/lMH8RoRHfmZHROCd0Yz426M/9Mzqc0PmanGaeV/hMRCjitEiJfntibmryLWU7mk6Fo4igH35C+O6mlQ5Y+6Nh9snDu7s7GrCPn3eoRwCMrkvJJp/5sm7t087Pzp0uK+Z082WexWU4l4gQw4mJsd3t556LjpgTLc8uB3YDc05HfAwnec1+Zzk8wDhA13QMJrn4eVu2T8bjjpmcaz1FhGyzDn/dIafvs1FZnNAI9FNKUYHeKU3TjQhZbwtytZ9dbzxgO3FlZuNhxD6ONS90l8TwEflzhR2cey2TS7MN85rbbb8tfwGLLsJnO/LFxEvMpQ7Rg8esybvWoXNq0y9zpGWx7qyDEbsbr+ECTObHsrguniNCE3FR8R2qiqAnBM+zEpldLMpMv/F96AM/VKhAP3PzFf3Qty/1lEev9eWfWfXwh4YWi06FMRV/K5nylSXleI4IcFb5snx916uUooKu3RYR8j/n5JKpiIAJPhA3PtOPoA3gkgVaQ4OJiIZHog/05hFCzUetD+vROgj4iggVmN/6CTQk2S6Z2WLfevKh3zH58Bj7rIkXQNpnRqaKn7Q7LZBiDjyCzrqNFfQdDyPrA3FlFJmu5xLLaJ9SSICpXSCwnSZitd2Nnw7nGJc1drV9zYe/7WTf90vRzQlPDAd6qx/LU60nimV3h2XKSLtBI9n4pj8iiKmpFR5lgNOxprliLXF6X+Gf9i3fR/KC4ay/njgfiAuv83x3PPTDQJwPzBk7lAUxsdB/+tNe3/MvU9/8CumLnzPpEU8c9WlPCH31y/b04p86rzf+0g36k9s/TB/11x+hr/nqr9R3vfBpesXLvlOv/d7n67Wvep6e/+wn6Ju/7sv1RZ//WXr43/xY3f/GGyT4Nx/Og1hcFsDPXm/xILe5uO5cZl1a9pH4M6zbw1AIf6pDt52WhhcafvbNuLf19ChX7y0R0eoRgdoZaZwUHk58QrJtTb8BGsMpUYYGzxv0PRN/oGBYVUQ00Ea3UuWZD3hmTcRymxOhUU/i0fhdgGw0XZ/dj2GNI7T9V0/8y3D/W4FAfGAjz3Kh7X9qP3k2XqrtExGAbssD2hd59tqBXdM7vi18sNXhKUvRAXsor0Mq/G1tcqIj7INITQfm3/7W9BbR6PiH1WFfc9+aODAO0AgG5PhqOaXviPFBvkIh66PB0eD50LgFzolYjgjmrKGtD+zThbHhPAGsYycgOMZmFHUAABAASURBVMOU48u4Dg6OFPSNrN3oohbwK/Jnlb/Q4cM362ZNfp+Y/2do+BlACVreJ22I61AooVPQh+O0IZHkub7xCvKJePPa2rTpkvnpyJWlZKu7zX9yAlQM32p0sg7xpZky4SszNhcKmpHBfFSerT9YkTPDDNwMHffNHJDhQIBXULqYAngZaz6cx9xivuFAJQsyUEsxbGIMUkVqRO6JvZJhTScyNbMu97NLPdFJRLR8kfSL0eI5C/go1oHpGY9l8lpLXJbJvlTxpW2x7ifmxBkaFQgpkFdcfnFgvhMjVuQO2op5ppKZKqUo4FfQjQj8p6d0PIbcv0M+64dOviJCQcU0Exs4503oawavIqVwb8i5ccGLULfbPyNC9jPjM0zTDTYKbG/f8Bc3RvQ/Y4dSOiXtE/obFgPgqSYv8JWIqt5LEE+G6/tBBf4n+mZeBKzxKXGZiw35ZENsGKd9RjRWq6bdK3vkEQ3N+Iy4VyUvVypyTNClgU+F7qguizzeMk/QAT2yTL6R2/tmZ1ACQxOVAj8RgQwJDpms7rUf/Hgutl5mmOEjQFuZ8Yc1B47L45VW7HdGfMd6ss0NP8FbBePc/HlLf0JfrY2xI/PtyDrXIppXl4gAt0vqAy/D0KEJWa2nGd+2jlteoA46+iZtHN8Ad8xzygKKpG0jWNG6ybKR5anmizLCm+keczDtHOG5+sqVq+2ln/PChP4cu95L7u/tq2RSinbZV/r/muv6TraBZT4kPx5yXtPmfA5HfeZ0lQPlQ3KP98mr5QYeZ3gKeBpVSif7XD/0UgidT7BcWrF/hWnhsx2yRAR2m+QD8xGeZgxh/Yr2FX4zI2Ai74Y+n32syWMdvtZ7rEKWccUZRfBSTpYbPdoWa/xvxiZbnHPjYbRfg2cDjOUyblxYpinoJb7utg22Mw7jdrtOLuusrXFZDx/68Jl17TH1JeUA/dx9zz06wl8OOIO5hm6O6bdWEAHOQiU7TRy8r8G/3VPPtKUyU9aLfXuCR51cpmc+NvAseDv0GvBkb+K1emuPtNgq6Bx3gY40u4I8vnlcBd8ME5ZzxqFGaFg/xm8ZK/lohQxr2idyiPkbsUOFrwNsbx2437nLZUR/M5RGcBqPD9Itzxp7WeZDzlEOOO+wbo7Rx5H5Rl9L6kvojJuZFx2jEruu16N8Rug15eG1A/n/ADRf7gtkhnUoVTU7QW8i34zoY4RX9xnWMkwIO2Jv57aJ/GOZjSNL0bBgH8h528D60GeLu/h7Pwzy3JrYJJGzoK9QKlKyvCF8S9CFpuW0/PYL3ceX2buPWfggkrfTofANwbsieOwszbgks4DsRJ8dZcLQI05w8a671C16+ZvMPnRMHKZkyosW/3kIH+Z6zJpNw9mzZ9rhlR0sgJlwpAq+BcnE9EoWT2mYXbqbw88DDn/8ptW/CneFt0IdCXGGrg/Xum4goUgLnMh4/DeF/Ks8hB4OFNpAb5fDgBmnjK1HwX3ouutvgLcdrRzEBMLQJnMmQBK4/wzJmuQ2MXns7iyUJdWxMcxM/bWHPpQ3Rue0RCcPeOADmrylZDssPSa4zp8/TyKUzMcGXD68Mp/iOsvh8w4LgLs4sPa3xLuuh/5KCd5AX04IEdEO4J18NujechphR5J20CwIIJddDiDuuXRPo39IgEtBcC1YrA4ksMKQ2hK/cSyZeHonaXCblv8WvO12hgMM/xr7Bh05eB3ItrF5MdywGJqcbYMOfwsmpMscxhpXRZ+LYUGCm5oM/pMgxySbDj05ARofLtT4KAV+yL7Fiwkat7YIDvKPtSAR+HlDwjp7dl/m1zyYfkS0/hvvdz/5sKWSMBfIb1jbevvt5irz3UO34kOFuxPjAG9HyyOphI6xr5OhXxKM4PCvFfnZNPxyyDQN3/dD49cLBjnhsDAd+kXDb3mGoSdZrpF3qZKdfC3wO9umINvQFw6J99SXdBcT+I4K9QXj3HCeFxppWyOX9WS/vstx0/dNvmFYqHSlLR5GYsp/a7jvOzbMu0xWoxb4juNHXP4mvGHcZt6M13L34LrCwsD+k5Hyb3G4faB9Rj/+Rr5t774eHdmPBLuH2G4Hnzp79pwu3nW3umGQddRhOx80lJLyBOM65NXBJypSIk8pnUrfaWbCGomZBTa1TTbEVtInfMV4/JsI9jnTmJh4j48PteO/P48+JiYyXEO2o8daP9602zamZ96POHRZ4atefE7koZLwhN/s4JeOPeeXoM3wEkJRmcgtoFcrMFxNJOg4+RTk8zgDRISsF9QkKZFxaN8GsnxL6DpXeOKZwJFZNHCQOWIncdnv7H8TzzPy0gS17c/KbWbM5HY/nDxDosGMELS+rzHpPuCBH4KtJ330R3+k3vJv3iwvCB/5iM/VS//ZaBYpwWgXndRByKPlWuwM+tp/uNa/fOtPN9ut8fsZfzeRHh+0bG1xg462kyiLVviaKX62vo3HcrhMTOwTdpnhbxffs036flCx7PhHQXcr8qTvqE5ewD7uMV+tP7w4aE28w5kic1si2ri9vT2ZHykUkZKixVyDBWaClu1vVZnuIYse+/xWz9HywyELPPuh+bZfm7ddfKAi64T+zY/xmpB5NkyE6czQUrt2iNeH3bjRv/3lX9D7bntfazM92FEEvAn4xmhVIoMBjCuCvpC2NCqHfEst0fOAPkZ8ssJ4lsR3+jYuImS8ls/xdMQcYR7d1tALLtF/qwMUEYzt2tiGC9ruLsRRBPoiD4/4dE+MeXNgHZiXmflwjS0S+CWLu8oMGhFK4G33pj8Wl54LRtvVvEKvmnDAA0WKlusM47jb8ggQeAbodcS4/dzx7TzjWDDc8nhJTlzht6N8bfOnFBGt9F0vjwOTfAU/ZmxVEYwPNqGHz4xc5icU5M5d9NBrB78zLeepxWIgP/QqJTmY6bWAp6EfZL6GoVdEque5lILOK/VeA3bJTAV9h+SPI8oGn1aIdcOsGQbsc01WnVzwbRzGmSWbTuyDHhNZAKptHBW1xTbz9IY8ZL06x1V8GLTu1gitJWuFQw7krSvTC/gRNJJ7FPMmHkPJc8UepZT2bDzO3aZt/mBZvgz3Vz/8r5I799Wh2yxFM37XMfe5X9RN37jaMzg9NiIaDW7t7vi2DSK27c4NXcnWVzLl5x6cp8XPCSzM+SOBtGRp9qMqdxXGi8u8T9jTurXcI3Fpfqp5g58ZHWWmJmDcP/Q9snQeSdskgdAyTIyz/L4X5HT+sD9Y1lJSEG+wkSHjpAH/KCq5lSNpN1xhvgqQRgRz+Nh+ffoYXxjBnwk8uIN7lqKIVJai1o78kdtny+JiG5qWeQpkiQAzRR9Qt6wR9FqIUOPNY+0LTe8S0KK9yn7jec052H5EV/N7z8cu9v12P4kFy299FXLC8Tp16bDTe+6U3vDWWV91y6hPefysv/PNLlWP+PaFXvRT1+l33vlhOsqP0of+1b+lxzzmMXrxLc/Qj/3wy/XDr3ux3vDqW/TKlz2bw/Sv0CM+9ZP0kA99kK6/7jzxNShiK4P9xHwV9GL6fiZk1YQQMHQmsKd91qv1hOjbNSl6TPRouwn4oHTkE+u22VBSBHjQl3XrIi7r0XRMz7RN0PXTMcYZwPnDcN8U/hdSRKigowZDPSJht2FjOHc+8gVsKamgPyLkfwDIvmo+ZnIVAwVr3BgUUiJLyeLRZkmum69W3AqY10KuMoixVRHRimFa+//0I/6np3sfTJSHSvnLPiH/Ez/VLtvAuSZLNh6t3+yKLENmpwjrIBqsUUeEIkIeN+BfLs5J4trKjgVC+OimyeC2iNiuBclrXhNOxPCKHDg7tmF0xb7HbePEGOLc8naF/KwEz7TNuyjFPM0wMXGot5nW8np9zQGS568Nc9SateTIeOfrNThn6lvco7x2PmZ97/3IPZcu6a677mTdelG33nGH7rjzIriW8m+BFvKKbTP0i2Yjyznbngo4qI2fQCdd1wv0yigq9lXaSinqqDvOx0Z/Yv2x1oy85mVifzCS39fI7rtCfMDLvVKboWAcmbQhZ+HuutDfzHxd0ZfnSucD5wbn+tk4kd3tlTEMUZaU87J1aHyg39oC2ARXVwqUBNpUZKpdVfBZaa8qlqnh6EUD82LXbGA4y7ZBtg0yzPDktjbKtJXA9h4ifzteXMm6SUIelNX4g57vMwc91uupXoBAnyN8zioFjqvAkRqIeYaAOdtzRQb3W88ZAWxRwV8XzPVuExeezM/tB7ZaZWb94nmhAzYiVTLVdX3D33N3/wa5vM+wbj0uIrQh3/t5wgdm9D9hvzJ0GmnP0sHzpIiQFTVyIDbhwzygr4lbtL4JPVlHiU6lUOMbPmZwlFKazO634hihRP6ZvZH7jRcARokrNCFHlnKvrSIsC9qbha9tlOh7htcJ3JmpyEDGXoV2Pysk980IWAI85g14yzNjI+toY9syvkCn0ufzHNOdqRtmyfp1O/+sm5wzuEb4qtwbbgSxPB6DGXmCdT4FmbMkz/TCh/sUwacoS7GYlKAImIDPGfyzZvzb66Yl5xLmbcV6dcVe0bzYNiM2mfAn03b/EXtT320zyII7lFmab2aBVmSzgeMgIlTcVlIwAu1ZHTHsvbf/dKnPovzbKtZBRT9nz55VSCqZ7a8M+NzG5zRnzuyzl3fZo32PuXChPc4ehn5Qnz1+Msv6Nm7HhnmdzDeyjdwt3+g6+9yj5bFG9LlExmP2MxvqFZoubl+hhwn7ZClK+Fizjl+SWzfsOa2TkT7EQn/jdj8KjPPRCP41+dJjR+dKfNUHyCP3uW5jLwwLP16je70uI8KuHhsR7BJEU8Df2Pxtxic2rGX9ksLliHXrMfwvsZHznG1g/19BbwPeGVxuz1Jkmf1iYgXsRJ/5boUYFx5gWcyD28Rl+c0f1cZDRGz9A5wT8TK2PCvN8DQRq/Np4XmGc/NRgY0I7Fzbui5A1nwF3UyMn+xH4NrwbFjTrArk3fqi22bzBixDmx/4bvgRvc/gH/ETPzuWLOuI/WBFjhm/fGjnS8TQETY7ZH935eo1HWDnNba3DNbTkv41L45W+ID5M13nl/VqI+P1Ptrnlr5P0LUuvX8f4XsmphGw+YY4fbcerEfbabZ88D6jkzqjBzMPz7WNIYnUk4K+BvZCe5zx7HBu4brvkdKMMKbpOScCDWYoKTN2qx6v+/aCxfuWgQ8mdSt4wsitYHisgUOsNBJAtoUdIDCGJ7qRwC4ldY03fuf9NxiHXu1gVLh0bhOxE4cP3ZPBDt4ljudN9KIf2DAutGZStAOeP39OxjvjlHZuJ0gf4p7nADsIkK50JL2BpDO3w21F6OyZM/Ld36i1w/nAB1+TkwsdmnFEP3ddL2+EF2zQzY+LNzEzgTTghA6chF87nQ8E3V8Z6ORqeS8g26233a4777xThruHt3k7OG6WosYXhz1HTArWwUgwRhYtWLwe8LYPNCSiUT5kv//97681yfTg8JrOcLh8hhcPxwRo33ckmpHDm2P0twdgDI0LAAAQAElEQVTfo/Y5mOpo39vb1YYxFecvTNy2g2mavn8V2LqzHCuC3QfQIbX/iGPJmAWBtbd3Rn3fqx8G+W9N7/OG6557LmEhobrQGetQanJxHqMuUhuSgu3VM1FVdHRM0t1FngU4vOE1PdMf8ZOrV67JfM4EuNsxizKj4a4EcgGH7WAerLv73XC/ZsdjNrsD9jA+L5rtExWuAl5sG8MeQXfNpNN1g4zLMHTjkiOL6T2Z/ubEf5zkbTMvahZMjBO2LywI+qEHa9ViMbTDF7cJ/ib4NYzx9ejZd5hWKb0Kvjbi+4thRwtkXjEhJjY1D4mAhXophRcGh3Kc9Oh3gI5tazo9+DxhW2+W7woH4B16iAjZ3zJDPc/2N8uQmToiQe/iR/Y9wGT9Xr5yWX4x48N147QuHA+Op9PFRUTIuM2/v3FnXMZr/Ith0XR0/fXXaYGui7LFhuNrhV5F8laV7KPWtXmr2Ns4rAPrM7TFbzms26PDY1nnO/C6tp9kYeJZaUTf/rtkO/YTfNb3Hvq2s/01kfmIg1LQaYexpTg/iMcgNpfEBYs9dG6+7Bc74Cno1PpZ4ssjfC2ZyDdszlYsIAfs2dM/wbzv5i0zkaVqAo/Qi/2RbnBvWgwa1+wGiRibKHOzA49tzLDomZYqsBtZ7gmZbFOPi0AP2NWwliMikHmy+twEvBQR7bkySQW86OSyX1fotgIEVZlvP2/g9crBNfm+u7+nhz70I7XY7XXLK16or3z0V3LwcZN+9b/MxFQ2bAkNhRSRigjK9v7wh05alDv07Bc/SwteEtonIuCHGDT/lnvDQso6sm0jQsZlHqSQL4/xy4wR/dqv98lxAq7g64YVvHfowHD2B+MdyXfG8Xmf/fn6yA//a/q3/6NjyBafcRZiMNCFJ3PTdpuL2yKCWJ6xz9pNMo/2Qx9Mu8Hwpg2YRnKN6divvWhwfyuQyiyyrW13y27YhKbxuc36brD8MI6Pf2DRwZWLetUPvqrR7onfgowwDoS4gVSnVwX3JMvfYGh2Xs+SzXdm9Lsgtnbx+V1e7EaE7I+JfUzLmBbDIMern82/x1bGiWvGVxJeQ8GTWn4w3AYbrPF792Up+LXkuv38iLnGMDMxERFtnPtcca61/BGhLNn0tiR/Tczf9+qBPkzZcPouPwvrngA4z6zIq20MfJqW4ZbMMc6FgCrhebHY5tR+GHg2HxWcFX3NEo+WjYZ7dWd+ShZ1+MRE/m14QyqlyPrws0vo/ZefBbJSssFlbmMcbmkVdJMSMpz7rN+I2PaF+xJ6vbIUZW6LTq7S2rb4IhhDqQjquK/ATOjXdjgkb1kXs/VDabQiwdspSqogTyGfJ7xZNt8N4wJjfIxNcnsEvIoLPBFhMeR4sl035OSRYji3Oc8P+KbxeEO1Jn7PnjmnM/vn9Ot/BA54LeWUfyki0BH8IJfbC/NYyaRdzQYRIV/GPeN3rof4R3tmUWFc5slzpDK3JSIMCq+WA/65BXDWNVVFbPtLSfEgbxZm7JtZwImOwDMj76m/RgDvT7wfv2ETOBCAgk6dXMBa/hXrRtuitULUbaGQ48rxm/AzDL2ypCKigUXEB9RThpnx5wJfDYAfxoNg1PgExZ+Te4DTJcGTGdqWwj0lGQhvQY/GkaXIfCzIBUNPXFAwj3y5330R4UcV6BvOc5zzaCvkfrdlbu3pMSyF9cfvqPrXvznrjW+revKrJ33u0zb6e99a9ajvKPqSmwd99cvP6m3/5UE6/4BP1Od+zqP0DV/3lXres5+k177q+Xrj61+sV73sWXrZi75DT3vy1+vzPvcz9GF/5YGNh/bD7GAXi2K6M/4ePDh3FeTRCb+oW1lKG4Izoy63bB9je2s/jaPv+mYTQyQ6i9hCpO+mBeTEnNHwUDdcBD5F3eNdLHsbRWdEq9Eruc+Vig0Nc1oiAp74gN8y2NdowedTERQGNVjGOaYNQxMD2k8JYEgpIloxnZKF+tYWalfw03zWlt9m7H6Kx/By970GV1tbOA9PzO9bOMbCH0j+f/vAoxGYX9/lZ0pE6ODgQH6mCifwyfoFk+o011oH5tvPa+YXb+59GLRkfrh67ar8Zy/vvOsu3cX+xr9lfMcdF3XnXXfrzot36nbK3ffcrStXrurqtWvymuWey5fkbzZevOui7qD/1ttua/fbOfC+4+JFxt6lW2+/Tbfdzt7p4l268+672hdAbmcfdcfFO3Tx7rvpu00ef/nKFblcuXpFd1+6R/4iyp3guHj3PcDc3p7dfyc4TOd2DtYvsz6++/IV3XP5snzQcxUZ/J/aWe8jPma9rz2PkYtcT2za+aASn2i5IoP5caNSgpw1sp4/0prDmTVrjULuVKYK/myz2a+NQ75QPh9Z1zOdlXW013MBvLjSdzZT1T7SCmtS31m7eg27XLPeZe+8Ip+vObiqGGyuociiGiFFaq7228J6VPdeJbtWN23HgAB1yZLC2vIX0uRvu6Y0W2ZGmwd/A3Zm/zjDQ0Yo4a8UcOMcpS/q+05ZkLXQhs9UsOkDrjARpnTDeZy7nItNI7P1qsXzjJzI6H4X9yR4A/1O0HYbgIBWJf9gTxU+3eZDWDHeOEf0MldLyQjfqcK2IkKZqZIIKEbRXpGByOLJH9NnTU77DF7HXsJfpUREG2e89v8ZWj5QHLG1513L43k/Ax3Aa2ZBCzP81bZ3sk4y0DPjvJb1eCnkK2h3Tiv4TGZqh3Vzm2M5DKNLEXBIXQpFuFA7uU/Qr8jocVBrQrkeknzPUqgwHpg1MStFyy3ieWRNNyP/VtZZAe2Syf5spRk7WH4Xz52mMTA3RQQYJOvB63zLYpgZmUVfYS0TkWq0I1VY1yjUcohpNxmjyLpQDXmYdSN0Li7f/Gx6p/cAj9elS9Y2K/aMzsET/M8Ur58YppE8aVsY4URsCIQJP5X2wviSW98vJaEtBf9miJuOn5L2BetR7w32OTvxwbn3yoDJ9r1ETvHadcFa1bFcGbvD+Yjt5OcZXlx3iQR7YGt42H7sA4POnjvL4fuuEh2PTM4zseI9sPV7zN604hs9+rJeV6zdZ3i3r3nd1vd92xcYv3WHaLIg1oXhrKtCrpnhK8C/YO9c8KcJnDv40+7OngrPu8g2YXMhmA/Xnb9NwzakSTPwM7K4rdkihO3Gts+x/1jfa3KieR7h38+R9vXQDO0NeXME/4a+NQfGx1534aMbivOicc6SPI6f4OYpQlmKw1luT3LsRPzN4KkRVmHbX0/oo8KbuNrdfdAUjFt3gGv2OODEZTmNw77hdg8d4Y8uMRScc6M/07HVd5XrijRIq0/IsWHMhF6EXiOKCjYK9BIKrYmpmXvX7DO0s0Xbw3R8qL1crjnf2GjNy7cl/nuMnVeMMV77sO0ZkduYhKr1ukFXM3LN8GX8I89u87rYh/JrXpKsscGa3H/InO3zL5/d+MXGZeazA84NbVfTt77DfNsnE97J1R3F/EPu5DM7XE7q3DzIher2s31oY8DV4WcLzsishywp28wyuDRjBZqhbMfedz/zviP9wads58Cmqjiok95IsLFmkBNIYiTf7Uw2iCcnG2nGqbzIsfP5kAT/wjFXOOi63e2cPoA/d/aczu6fkR3F5SoLtrNnzqodSrOZNcx1HAqe2T9j9C0xXeMtkWmMTCpOanscaJRSNOGkl1noOamdBa958X+EmiXlgC5MGAqxgNq05xmm1gSK4X2QKzrPkThdB6x9M8/8DCTiD0wCF667oCyFReg9Or3Mhze+TgI7JOuSRebdejEfhjOtmYSxYHLLTBnnAQtBt3fgs147Ar4JCm8+ZDVO95sny+BJ2HfztMPBo/FHRPtWlscvmFiM13g8gfUE4BZ2tx3YFPjybwKsWbgYdyCzDwk97roL16knucAYk9w2EXe55dOTVQ+uEX0t0IdfPpjPULaXKrscKE0kr47xpu2k4cS6/e2FapSAh5yQ/K3+vh8UOBU9uv3O20mAsxLeSkkdHB0qS4eNZpXMZi8npg77HXHQviEhzdh+H5pLDnoiQl4w2J5nzp2TE7mf73f9DW28F08b5FWVzKM3sdaVJ7eE3pqJw98YF9eKBa9taDj/poNfhJzhBciIbJABQs1/SylaODFx35BkLc8RB+M7tJ31iwrst+SFiV/0rNFZOaFj293DpsWHzbadbSUY2+GguUN35+Hf+juHH/pv7q/hu6fdstlOu9j8MpuIKyRf87TAl5wcV9Dw4Y+4RnzMZQfYhGnT8ALgpvvdj+Q/se4OVSYZy23f32dDH4xDPTKuYFIsyLUGJ83yNz+t5xUTysQEYRmMc2IWNN2u79qG7oB49URxhY2Xfa/Ad8GOfo5IGda5wDQEX0v07oVBltL6rHfTs99YB+bBckRGm7CXLFSst2uHB/L4RKcJ7SxF7nPxN5pmZBvwL49P/KfJhj3aHV1DmvHSgB/3w6BKrnIxHf9a6wqf2uBjIz5mfit5LwQP4LUd2mCQ9P0gX6CWaUUYZlZlYTBSNpQa0gY81tmM7gRwMqgAa9+3znmEK2rAgohYkGbrFv2c42XjMYeoX/XYL9ef/sWf6OI9F/XXP/rj9aNvmwAtsnweH/AXEVRduPFxTnnqY2a9491/pl/85V+UbW45KzyYnw32nZHdNi0lGz73RYT4aIeFnUtH34K8kgqwVnXEYcmEZ20LrI/2OeRbwbN1NxEvpRQ96RufrKm/Tu+9XJXgsV0jGAsPM0UyTrUrTZQ++4f7Dol1+511IeAyixK6M7TMp+GdiwZsKC73RYT8Eodb49NwFV1GhFoeIFY9LktRZMj95t2x9bkfVfX7f/x7+r0/+n2ZPig1Y0Pf31+Qn7Ez8tl/zZ9fZg7oZ8WG4ZgDimP8Z0Kva2J3Az3H7/7efpu7LK1jsRX8yX0FfCUT/WdTqHmK2PJmONNuMtLm38BZg9Oqm5DLsem7fWmNPa0Dw1smPy/ID17M2S5+Nq/Wn3Ua0Jzh0/Aoot38A3P6pogtDyP+a/iSKfuNaRnAd9vZ8QqoEn2WLOi9a6XlWJ6lQLbSZLPDfKB8fvbYGV1M+I/xu652wYk7qSd4Ajyt0GYfNP+ZKR6hV9rcZT0577m43bTMZ0TI8AXf9ZiCzu0nrrt0PTxT3B8RygJecBuuZFFmqnCf0fmM8n03ry7GazrFc7dOr1BGaknOXOMHa2wzIyNDZVzyxcNEnqn2Z0rQ5uIvCfTkTcNZjn02Us77LpbPMQRoW5+M6KyC9+yZ8/pPf9qhC2OQSklZPq/NSrpemv6LbVSKjL/nPpzQMf+2RbtLWx6DCiUileCICAVN/tiv3ea6fcftiIOPDw3GPBlXgUbJxDZDy7cJ/XABVwPkHuHRapd9yb7aCnFUsigi5H/FuCies6xP091h3jQfEUBQSklFuPCsUGaii8Ld9Wg6EFdEtG8DnmGtub+/T3+2QhejtC3A8FErEvpM6nFvoYmPnwUN9/GoUARFAa3a4sWtjsG1bY2SzJN143uW8XyjtQAAEABJREFUgm562f+ybHmw3xwuQ//y7Rs9/XUbffnzN/qcp270aU8Y9fef3OmJrzmjV7/1er35N2/U5emv6VMf8Q/11Cd9o777u56p17zqBXrDa27R9778OXr6k79Oj/uqL9bnfNan6WM/5iN1wX8aD1+xjmFOZjEkRQSFu7YXUUc3+Ro7lbRcoZk8UfF969xQyZiZ5xl5Ijw+3ExxtHl4lTeSdLe2BkdtIm96nOVvd9o8IqBjmJE4oAkyVcYY0X4qImhzj5pOHXf2V+eyNt5gEDNeV0Mhf2bzTbsHm55OL/CVLDJMV4paTFUe3c5zuEOSx9CsCFooljsz6REooWz86NRwLubLdyl070W1H3pFhjzWxd0zfJlf+UEfcNH+AU/vrwaIeNr+1L2j/JwnffJlhrlHBvlnJdOzfhN5CzmqsL4bmdcOWEf5APsODrnfe+utete73015l9576/vab3b58Pv2O++Q15vec/ng2hv/Nbns4OBIB9cOdYm1nv+0pNu9/rzGgcAB6/cr7NEusU718zUODq7yfJni+dI29v3g8FBXrl5tv3Hndf0xc6fz5fHxSi7GZ7xXrx2wvjxqsFfh2XuyA9YGV9grXuIw/gj4JTy5GIfXiM4fa9aLFduUSHQVSkmJ7RI9ODe6DyPyqTI/tpv3RL5HJDFd6GPQyQdrK6jbZh0HEyPzIo8NBjI4hJ+4fYD9bOMRn/fAFTwG9D3eMWhf8dowMuR86ngZOfzeEAOGXTPPb6BhdC6yjc2Ayfh+UibWpzPFY43T5p+9YmaTHiVavCQ0SlfkIRWfHT1vgCci5b4KAcs9t741+7912++nGAFC93lest4yUx1zpdk5Hed7IW5m+J/xLfcZzn6/IEd7nO/2v4hCXEnBP3GZpvUhArrCh9s7/DSCGnxbFLdXeFvapowJ2qOkZuCtpwhgBbdBJ/xGUIdPqtrKio3b+myJv614gXLY9FKQI4G13ozPuowIc6IsRWsOeANazhGZRSN6DvCu8NURO0EN+9fGRxoOvqWQ+RcX7PEUmtD3mvxPk0ib4Jkk6FhXnhtGDmnlC4YLdDNTCb6J9pEDcqWaj8AY7dls47r1apG977IPgRJ+Jk3w5np70YICqxkBv9ttyxmHdd1jSwEffd4PGscEPfPqfudX3/MEJuDJbZFF+2fPql8MLc9blgrBxMdcB52qaWCziRdV1tWIX7Q2eLOv+4DRz9YH0qpEMnSrq9YGPutxGHrZRqf1KOZa8s8RvZpncQ3YsvLyojLY+naf46IU/I0zq2PyzQH55oh9+gzMHucH/uLCDvtkr60WwwKc0QroJHSW8CBaSun8CB+hHn66vtdEXDvPLBaDvP7f39/VLmWP8yivKc74HIAYbD5K7MuX8YHXsnTwa78aur6N95/48NlE4xcYg5vPzv39oIJuTWeDH7l7tj4Bisw2PrHRhH9WHMOyn9rcOcR4BG3H3y7xuEBm9y/Zr3kP4Zxumx/zvGa96rtz6eHxsSaIzbYlucg8e5xp0IxOKv48N99cIWNkKLFPgZdSCiRT/NjC4QsRwRnECPyobT/P2KLCs59n6jO01K6QfW/7GLJM02betllOOlbEtNvN84ZYmRlfwdV4JJYEeSngqUjVDwHdTplFETwDExFKdMgPec+e2HpEx8Zt+x4y11gHfqmwxuYjNDbcN+SGFbpawsOE3wXyEmryZb4n4EAv2CRGJvif0IPkWF35YJ3zyrX9cnXc/vb9EpojsWH8EQFsZR48lu1sG9o+S86nPC9aXvM0YhPTs7we57t1YJ+rMHNqI7e7BMCnBYVAQ/KzuIyrlGRdPLAm7dBTUcJHQR8JVFhHwN2Xn7wviX/QaWMtO3PFCbC6EkeeWAR4QePDxKssdipOZT5sYCdsJ69MEhzJoLXT/8AHPUh7DnISWmK0ruuY9I6b43nRZefZ59DPf3JmIoH68No0Lt55UfaIgYRzlYWdk9FMoC04YDGOBYcJC5LdHmNdshQm0oP2TQsfdPaMWwBTsmvf1t7jbaCdzolwoN34zGMp2RKAv5GxRj7jPsdkYn5cd1L2G9Hj46X8d+cH5PBEZ3k3wBunaW0XbRMLwyuKCE3ooJ4kmdPgnQhU1CgfoJcszbmN45BFqQ9r3eaAOrPPCwb0b32630Hk+ymegqxuS3g3rgisA3wluid06Gfr9qYb70eCm3TEIrgDtiNpRwTBP7Y/82B9HrBwXZFoLZPHWl4nYf/N/WOSzUgiU6hdEUHy2HBAutKZc2dkfCM28WG9eQkAF8MOi/FrqthePPuQfmCCMq4qwcuxFtiNqrrSa3dvB34mncoaGYpIFQJ9TRI6ZJG9Wh7r/jfdJERk8X3QXmYsONw+w4sVhQRb/JDW2MMLmA1J8Prrrmv8lUz1XaeRvpkkZz4CRtz2IR9y/xPf2NOAXw3Y9jIH4nf72zx33gW9uSW9I/Tnlwr2zTUTy+SYgK4wpuuW3/b3r5AN/ULLo6UunLugmcXGmjehHbJY1wvw245LJrI1Oq/gCYRK5N3f2yculiTflXjEJzeE3dz4avZGzx/2kIcokccCO/7MwoULF3Td9dcja4c+S/P/PXA1+ftOV68eNH/rhq5tLDzW9LIUFfzB+CzfBK8VhAVdLTko8oKkZDb6EdHo2k92maxnfHuDHmwzt3Vdz1v+c9hyD1uO8oWK5SQ+Nn/ctozIO/Q9tt6VfWwmPlbYagWuUKjrhy09fGBGL96I+S6eC7zChiJSM7rYMNkthkEli7Jkk9H8C6AZvGLCCcbNbAIC8tVtlA2L9qPjQ3lMh6yGK5lyfWdnUFAXA0qmKj5s+wpexGW6x+hms9raxpPqyKRX6Z8pDFMGkyXjulIk6uJy/2mJMBSNH/CxjiZ4m/GnO8h7OzsLneWw/crVy/orf+VBeuUPvEIveNrztbf/QL357aMK8jY0jBFjWn37A5Kh68+FPuZDD/UTb/5xfOoYnhKw2nRrPk06S6E9ZD4L9Z6yT47s8ZmtDFUL8mQ/oJNIFjozxYsGW1aayGWWyfqxTx/j04csau3bD/2Ih+rjP/bj9SvvlGaMYpouDR7fmeH7NJaqQhGhRN8RIcSRLz+Xgg2ANY2IVG/f8QtNeDVgMsY8Nn6Bc79jLTMUEXJ/RLTDSftSUpdC1veG3OIc2s9LPXj3mr7ndS9v7XMFArjI0Ok147fmy3YRtjXeBTZyzBuGIXRXXnyu/diKYTbknARXgV/PB24zDvut/c2AhrE+FuQG8wO4IrALvmkYj4mwDOuW3yoMWo8uUrQ5JDLlq2TC3qw18TQQS9aNefTzzDjDBGNg1tVTt3ZLK24wXuMznPlyTp2IN+vVbe43cIDBdRfrys+twKvt5WJ8XVdEEyV4rFvfzW2dBrDopG/WiJ5Nu6JjcVUYtd4iAphkbNECf3Teidja0fI5lyzZBB9zSNvyCTnFNp5P8JjObL+jmNfMokRXLQ+e3M1nR3uPrVq9K42e5RiZN5qc0LStCzDWre3jfuOqjVaVYd1WSpqsXE/kNewCGzt/mv89/HiPeDMe+63He+6q2CkkWQ+Z2fis4J7IMwmeAu1i3ige+647DK12kYKUEY3vLlNdpDzPGU/JLS7XDbOdd6LxZ5lO5StZyAkd+pZETAmk9gP/JqDH2a8CvIIOEAp+lEyJZ9vLeMxvRLiJ4VWmaVu4YFIJGUUlpC2/jI8IeUPXD+T0E9+PDAV9WYqsoz1ePvT4tWVq4yOg4ZLcRQkNrC12yFueZzymMPea/raE+mGLPyJUwNvaqTdavsOX+YdxmUbSZtuVLMoMSlJO7owXFyCNtuGb/OjMd49zUYj1YOjqUeq2e0J/+OfSi358o3/0rI0+6RtdJn3yt0qf96wdvfHf31/vuPJ/aTj/MfrET/oMff3XPk6veeXz9aNveFn7ZvqbXv9ivfC5T9JXftkX6OGf8DA9+EEfovOsxfq+gzwWgPbEnGtdQ/betoCJbYFhPuavYoftfW5wEUEPVf+kanldbYW+GdzGOxGnre5ninUIuCJCXseKB+O1Dg3nuotj0veKP7c692SM8TMEwvZE4R7cwWtY97mUE13PxHBrbyBbeSNCEWHLyTRP4zpy22Ye6KCrNtwVuT13Ww6FsW/bZ/w9ggY+Fd7c77YKZkMVYs72tLxZUhEh0xKXYSrja62q4K/w7/Ee6r5I/CYYA6x12Pihfu8HXK3O3WPF+PZ88gNxW+1/ugMLq4IRnV5nz+y3dZ6/fOA/G3j77bfpPe97j/7iHe/Qe9/73vat8EuXLukqew7rwGNL15O3pqYb82bbXGEuv+cKcBx4H5JXD5jfj/03nJk3l6yhfEBwzDxzTK5d0eZ5YsQ2Qs4N/hHE3Yg+rK81BwuHHHQZxwF4j46OdTc8bA/jr+rS5Ss6YE12uDyi/bLuvnxZV69d1TEHDMfgxjtlHhXJvVNHDhCCN51CL5td+hbPAUxEaEJ/Ezb0oap1U7DXhF064sSllN6m0UxbZY3icTPwYt2Y4DR8RMj2rQ1SrMnXqsA4x3vedt2wnhtP/V7mix/2m4k1kvsjQn42HvuE7eu1ZERoJK8bD4iBwbqMd/8KuUf0uSGWbQ+PMz4X89nw4t+lFHL4zPBZbjO/ZtcwEanMIl+BTFIooek1nw/4IkIRoT3yqvnv+x5c+AE62WFfZtt5XReSKrYcsWOtFT1stnCsrc2XacYJ/hmeG33gbTfLaV5mDnIhpeSFj/VgeOvNddCDv8pwpaQfQYFM0OLDc/CsRnNiLVJ5ylKwVOtCxgRv12ShRRX+MRP71HX7E0LmY0KIbrFgpOQvTFgPMi4Oy0oWgYTxKdPLKOzD1vK3eUd8eabR/uR1VAn4y4D2TJEsR5UaXm7yujAsA8UxAdLWN6MX6yoi2nOHrhMYj7F9rZcA7whPbQwyWN8jPmQe7HOz/9vEgBYEjTsErpBmdE0TqPgJr9ajxxXiwn0RAUyVeSilKEtpPHgNHpGoYVaDT9cnzeCICPVD3+Zdr38tU+88sR7RX1UyzvxtePYe136R2TVcEzJM2Nv9a+cKxzHnJ16fuU8KmY+OWIws6sBre6lxFdgZOagXfEXIZvqLxaAsIaH1ErbTrBV56YgzCvtz23uzbohZquis2m4gzVLk9dbOYpe5adH2if0wCBEVERq8JuOQfAJ+arE26TL56MqVy7pCHvL9Gi8XjzkDsCzmOTM0ErcbZBsZ4/OJNftRwbPPGY7gyTxbX/7S0qJfoMeFShbohrxGvUYePHYevHiX7qJcvnRF/nLaivMCKVTgu+Aj1s+IPmf8YUW+jUwlfmN92yeXnCMs4aMDtiB/yxfIsga25RD4nNFDwLPtmsAU/GJDLPt5q/sZf1/pGL69zvNY8z+Bp6IjP3tMwJfpJjxU6gPx1A+DMsu9pR8GdeBPxlV4Flc/9IpItFO3BeVvZaDTnxA+N2P3qd0T/KJtQm77XSmFxzQk/UKHlfsMLnGflFnkXHBCn4oAABAASURBVBIRtFU1ulXosJPHSx4bCuAiUiP+sdXTrBkaPkMrfQG+x7uqHFuWc0T+DbAT+rOuJmBVQwU8WYoSOQt122lC1qqAH4F/hhbyIufImI3P0CRNnLHMwEFVE37tOcT2c471y+URWhv7E7azziswEzz4L3McMTde5YXRZXzygLnb5Rjbj/R7jO8TfBp+JvZm6hX6Ad2AL5dKXbQl94jgp1ThR3S08dCfocmjGIIss4xP9/Flfu9jFj7I5DFCRfFoXBUD2TYzjmATBZbwgeXEBHKqiA2LA9fPnT8vG9Df0L3j9jt0QJKywzuxX8JR7FjG541mZnIYtFTpOwkCZ86eaUFTcOIRWnYYw1/DyQwPkEaSh7+p6IMdB8qKxZ5hjXNBoDvB73C4L66BZzunk1+1LMixwZHttJW6DwpNoyNwbrrxxrbouMrhsw/X9/f35XHtP28tqR02xk4ahu+HoSXtwrgj5Jtw0gWHkAuSj+VM5CrZyTTOcWi2v789hPSixsmtJ+H5gD3g0TgCbzcv3og7yHbA5T9RQzeTwSC3lbINXutpQjdLJpoNhznWDyEDBkIYmQYS28jhwDUWyWsmgIhsf5KkR8eW3Tyar47kHPDZdyQYxqXrtPm+RkcFG5jmPnowDcttvcz4Rcnc2g35bd8O3B0y+b7iMNJJ2Hg68FkWB++KxGB5Pd7J7YBD9MyizGDx5kOqquCfZZ7xK5SH7As2kud0jYW3/WlYDExUK1m+CRkNbx9AeA6devmFyA6HGBVbI5IauiqrB5BQltJsKi7r55jJpYfHSmI6wo4RQU+V/dCH37u8Abe+zp87L8vnTbzvbqvo4fobrmt/imfBCwZvHDZMYJnZaPh5AS/WsV8GHR0fyX038dLAOFz6fpD92YsQ29M6ggHt8CLBnMA0/RP8nNVlXm4NLAzW6NF47EtOhFcuXyIhjg33Av102OJ9t93eFppCt0sOoY4Oj4GZeOEwtvuMfid81rR6xpSCb6GDmeJJy7iHHr8jtqyfQzZKC3zb95tuur/OnjunQE7b0fw4FpPnNkGDo2RptpiYaKx+KbFB1bWDQ3jYaAHuoe+1IKaMy38eZmbhfsRLlYrQnlxsO9M2LuNJcJaSylYKC8GFmPeUme1v19lnE3kjQuK+nTRqmzwrztDhz/0wqMdPjVsksDRsSDOTk8fXih7b86yKfWvzIySgXkrxkDbUcs7WH12RAewsGZekyj/3V2hKIOM+g2fmrr+kBHgLPE2SjMs+cP/7f4h8aP2oR/4DXbp6Sb/2n35N3/RPvln/+rd2dO1IMi/iCuOnBHV/Gk1oPP4fSZcuvUev+5HXiW5FoiNyhvXpEhFyzjQ/5tV6a2PhPSJknYqr7zvqsfUZ8BrGPjeSg4+JHfPoZ0CxR7+Fw+a3PPNFunDDA/U770MvdDpPGaeLc8mSHDEBZ9rGab+b4M+6c1xYnsn6ZewCm+1ysO122EP21DAsiEfsEVKWokzqwFom+29QN07z77sXIUvyZSvEz3xiTxv0Ex8w6s6L79HLXvMyGS5LYXQoIrhLkcQGslODTiLjqIqPi8u8C6ZwA/mgtOBjhfGWcQYmGdvbz5HBsrrNqOwLHmtY58dh6JFpQLYi4zDMkrj1wh0yjeYx+cN6K6VrObBk3subF4crcnbzYfgp8GD8HhsR6rCj27QVSaJN1CNCEdHkcn+WouTZdfPtWMkM4mNrR5kx+dqOszwult+tHhOx7ZOi4c0EZ6Y6dJPcYa+hiQgtyD3OIdlgTsbRbt49JzdYftjHXEzLOdZ1wxT4NY8z+czz7opNxzGHQgdsZAxjeNvUZYnd7YeVWLSfuL/iB66XLCrgCkn2HzNYsZ9tG4H+6MtS4EQaWdyahsfbpp5TPc7FPuqXKZ7Hh75T30ov81hKNh34Xq1HSlBMy4tl0yvoSOjNbfcWCT0WCT4iovGZmfrID/9I3Xk5aA76U+aVH4rGpWtSBP3aXokdg2oomo0jqIW4qvp+OMEBFvMEjPVsOVfMAfu8/D9z9qyyvJ/Oqc0jkvF946uUokIuG/B328/6mLGN5Y0IRZwUhfxxiUwZzmxv4aSI2BZt+YmIht9wAb2R3GC9G945YyKXbFh/blgPzdg0wZnAJeM2tFdsObcyyZft5r7gwbAFvrNki8EFvPu39xyX5m3oOnX0RYRKhvwSw/YcSmGeJg9xb7SgebQq+u0/K/qpX656xU+N+uoXb/TZT5n0aU+U/u9n93rsd+3qqT90Xn9820foIz72U/SPv/SL9MRv/Ro97zufpNd97/P1/a94jl76gqfqlpufpG/42sfosz7jU3TDDRc0kRvtby7NL0JK+MkMtevEGJkpF7dZN01m7JmncMI7eL63n1iw/tAy6t8iSfDafgvWIKLeCl0R0ey0YB3gGLHOSmbLmXTLcN4PmKOID6Aj0RVNt1QUjPH6pvEZIeNzW4RHwgk8Wc5mN+owhsi1yRURoNjitk0to++na0BxRQQ/t58Q/0L+ie2cx2eZFlRk/htu8YRvGA+gDbbphAfrr+JPpgOYgjbfT4vhIkPN/pEK/onL8G6jCnI+6Nw53+NLFppPIan+L5/wswF9//+mWPltkHT+/FmN+Ir/rMo73vlO3e5vp3OI43nB7eahwmMF70gMOS+67gMYx9CSWF+xhq3WO/KM5DrPayM4naNYFakQDx4zMj5LwTbYA34zi2y3CJ4BsO48xj7BozKTNcLQ/GDB/qbHjwJcwbi9vTPsvfZZ557RhQsXWF9eYH+1h7/16kqvLOgMPQve0abU7tCRGk1/03BD7Idh0IXzbmGM+ZmxX1urYewZO7tYvgKs49p5GjSCbdlmvlfsxQfZqjItY6U/27NzpfGHwsPa3Oi51z5oXzF+d5n2hI5WrHUqB7ozfBgvC9IWM7ZFo4dewgXCtscaOazzU9257j3tiA2sS+M14Ygtffugn427ugJx382/aTqPT+THGR5s1pH6xKGPgDP9DXvEJXafxtpisekXBB36ExdVCV1RbfLP6JChNGETGiNClntiDR2RyOb1UWVpBWes6WfyP2AK/2BsAp/JEx83mZ55n1hTGreLWNhHGKASpyH/h7NzwwVuC4ESTQ8KoKj3lhl/3dKbBSsqHNYuWDtGwCMK8b7R+q3UsyTjtp9M8z1r9Hj6pGj1jvnYfSEpS0G2WbZpBGORZYltl6wrq6om+LOdUiGBI8DpMtOXpVM/sD6G90zw4BcCzvYOcNGsEZuY/w3ruBlfyewkgYvPjLwz9ExjBriwpkzwd/0CkMLYSWv8Y5Y4PKyq4Byx8yy4gd4wLNR1vSKKVhzmbrD5RP8KX5NChTicoal2nejKB4RVmi0LMH2jubX5FjY0NX1JsMR+ZcmZwLEO2UcfsjdYccC+ZA27xrdG8wZsKeCGRpaUsAlOokAOP5dSBDna+UQoFQr8pFp2xoagAy9+HpDF68Yui+yn5zlj2eXM59y5s/Jee4FevH/fYV9uvv0nXH0PcGSkSqYyWUez3zxkT+qDS/+5qWsHV7XCpobx/H+Bs6xd9vAeC3X2tIfywfohh53XKEfI6rwz4/ubk/Wlearo0j42Y7NKGboOmtgJ29pH2HpyXjGQry/o+uuul/8fOv82/nXXXdjCoa9jdOj9lW01Y6tjDuZ9TjDjJxXd2H4zdCKQhVJKL7/kPGSv7v6CPlfwdI3zrCtXr7QvKY6cmczwEyGN6NT41qyP3FbRjRqertnBth3x08avUvZPg0zQtC7Mk4vxWNbAVu53qWBw27ZIib6tw0TnE7JM5CLzbfxOD27f0i7KEsoIVStJsvVbbDkGjDczaE2FtkWq+Cg/ESAit3VF88cKr12PPARG49XyUJxb1/h+BW42TNerX/SKKDJ8BPRpN/8T8BEhX6CRoB8KFWCrpAhg8Uv54p4Fe+S2LdzGj3AbuWgrg2SaowWnz4fuEzbxt94dax2+Yr2siVGfP65P7LMe1zLfLkvs6jMS9/tcaUkOcvE85LETuGdwujQ7zlBuz0Jbgv4sw5RSNOIHTU76V8TrAeeGly9dlr+kueTZItyXJe9L4h902niQlY+Xa2uZqpkA959+qxgEN9oai0WZA3HyneSwxnnvuevuloB9kLnBSTJTZ/b25cO7LKnCpOMkuCbpbID3YYL/lpbf6vjeMbl5s7PLIZwP8XYXCxLSefw75G9p7e/uyUlniXPNONT+mT2SbXJYu5GddFgMzfmPSExepFgOH5hed911ogOYHt7ryTeBe8SrssM5IZmninxOvD48HJHpwz7sw4Cf5U1nIss5krq4IqLJabl8GO1xduyIaPBHJErLcMzdugiCz3Tcbp4G5FqwmSE2WwAZN2jlPvPSM7EVdJVZVEpRQtv8EJvIOrZn01uhhz3060Ry0/39ze/avl3sP41gfJ4wPuIjP0LXrh60Ra43kabhST3h1bit5+uvv6H9DcQOmqZ/xFvoBzzgAXJQG4fpX+FFyYzOfejrJO4gLlkU/DOM8fh+yOR1hYNhw/hb87bLLotr22HFRLYiUVhn1rEYe/bMWS3QhXVjOiPJTVywx+L7HLpfUY6Fcprc1qv1NjJxuJRM+ma6KzaZSSJVlYWb/XKDnw3o0vqcsOceE6f5BVgHHMh0Xd/0EgEOaPb90F5s2He8SBtYpPhvQeKA8kLHiUkhlb5wmL3Rnv1v6JX47ZKDnhmPclI8g0xXSVqWxTqxrax3v7ixnNaB+ZmZeA6Bg3T72C9M2zFSwGl9eOESESS/azK/BX9AQmQdEaPi/51MwzJa715YDP2gEXkLOBa7C0WEuh64/V38qVOkJ89Rvo44nKKh4VL4kPbS9gUZMCv058WLaQ7Elv8MjvkZ8F/LZP6s47aZIW84R/jNuGPY/uH4vucecgJ+M5RO/gaEX5wdXDs0KVl+62OBXczHlStXtUPd9OxrWVJr8ojj/QA9BaMsl/Xnetf32vpxB/9qukhlS12FSSuzaA6pYl9PaF4UVib646MleNEf+NbrURP5bWKzMbHAHNGbi/m3LSZsNDIhebzbLLdLZTIOxluH4m5ZJmDb5gY8hhU6CWibR9tfXDS5+aT4adu4xH+usDCCfS3YIDjn/IN/8Gn6wZ/4AT3qMx6lj/uYT9ATX7UBWIoI5K3ct3WdXOYrsds3f8Gxfv0/vb3FdNB32p7JE8HjZ5rFE/kKb6ItIhT0W+eWbU1+XjPhRwQwc/Mn5+w1i+eIhMcd2e9culJkn7C+Cjp//Fc/Xn9+eZcXAyvZVo412896DQU5bEP8rMBb5WuPF3oFHO73gmOBrzlndF0R4OpKahh6fJdna45hsCxfW1mCatUaHdqfrDsvRjzeL8giovG/4CDNh6H7vPwMEE/kkL//oSv9+m/9iv7b//iv6FTGLgEvrojguTZ+O/zJNjZuuoCtFGrwkll0zJxj/m13+ysDFXS3ORL/cR21NVwRIcerEdgvEr0X4sMwV69cRmfLLSMRdo0uAAAQAElEQVQnQmYmmLZ6M5wXXBGhgs48vuLYcAO9kP0UliSe3Gb9uATPlqEVxokrwGvcbtvqZgc9D3LdbR1wFR5cAFciQMEmHnMqX0S4i2KZOm37A2ougsdUZpH1ssCvrX/jK8hrWyc8RGzli0Df0EvgA51Yn6fF421fKWQbeJ52OULvK/LUxLxhvM1GzIu2wRHzb0QownjnpvvZuoKG5w7jtA2sH+sNsIbbdCJC1kHA32x4bOh4MC1xRYQ8F+2xVvFvhOzgswP5CGJ8oAmMP+ap3ckXjqtWB5/v1u/+3t72N7WYaxKZDX9aIkJuC6nx7nzq8gl//eE6XA20Cvargn/bB1HbPoV8hSICIOrcXDHNyjqnwk9BzyBQwc6e+923QZeW07KfPXMGP4WOccgIXMDVPuiUtgVz9y4bXcM3PMSJ716bOBcaZ2YqIpSl4DZV0hZP0uYncdkWSxb33gS42+1bqFDEtph/2ypLaW32R4a2j8e73w/hHy4gMbz1uQK3Zd0j9p2zSkmZvqUoGSrJc6Fwb4fp5Iqgves7OR8NPLvceanTD78t9fhXVT3m+UX/8BlFj/i2os9/1qDv/NGzetMv3aB/94c3afeGh+sLvvBL9YLnPEXf+93P1eu/94V67auepxc//yl6wjd9lb74Cz5bf+/vfIL+r4f8FfAvYA1mzfjJzfJ4v2m9tmZslvAGoBK+TlwIPYgSCp1eVUF/lqIIpMPOlj8i2rOhIgLZU8YXkadqU0SQk2dy5Ya5eTqpj7KvmB/nMuM6HWfeXBdXOaVHPaBvXdn2PEIrmn7F1eyBFwgBHNt+3sZenPAB//BBN/QnVeQWD4ZjeMNjWiXhm4aZeAYcWK++tmNphkJFhtnVVrZ8B6hoN07IOVd4zh6J7Rk9bQElurY8l5RlmYGfgTGOClwFu33PxcCGiQgVcqPzup/tN62glx4f6vtBCb4TIblV/W8XOP63tr+kwfx5tPk47faBk/XoNttlIJ900I1AZvg1bxGBXClfXTcQ2wv4CPmQZkbHtnGW0uQwHj9bq4aPCPxibHncenNsz+h+Zj01opPMTknsj6y9C/fMlPmICBVw9uRG87Szu6sd1niLk3iyTgtzwYKDsaFfKPEdoVTnI4+ZWTumJNMaqRsX3RJwMzyXLDJdx8qpnTAy3fbvUESoPWdST6pIhvI8ds3e1d1SKFo/uqLPz0CpYndxzchpeSboz5aVgxOa4akyEvQ8zPBif4aqIiTvF2hSFB7o93huKgFEhIKH4KdhKnV/CrK4WCcVOr4bj4v16uI1VmvHHz0mIrDLBK/SdqxU4XeGV2rEwKSC/l0MPyNTbbilmbv52mMOSnx3wbp+6AfWHyt8o1cFdmZeLfRlKTKscbssdgaNJzwIHtwXCuiRLxp9PIfxQsDKQfREPUMn/jOZFXdppg9w5rex0Z04uNzKu5H3lBPrceG/HuAYnPAv4zHOatyCDgi29QrObZngbbU61oQenLcGZPPaw7LscY4QATPgjcAn0EPBTsZhOvbbiTbrx74cEUBK3FRp39pr2zax5p/Qke9wopH6tr/K7eLyem3DWnqEJx7lZ7iUefQe23X7n8d1fW8QZUnEpgd60wmNGTl9AGu/HdHLjE5L6VQoAKPLmTXwuukys8hyNMbBmImc1hdEKngyEnmiffkpsa+/GR7AhVITuM1bRkFeyd+gXbEPOzw+ktdUl9nf+68N+MuTLv5zUofHh+3b0Sv2ByN8CcKBoXpykNfb+7v7zHM9ftWp60tbO/XcO2JpxKaCuPVbup6DzwWy1O0LBHhesiap4PJL/118tSsFXINoQt4V5xTHja8AtuIPkYJOkUBqWa2nJecOM75wcHjAGu9Q1w6utTMA+74Y0JkueauAu+vRKfWIaPiPOcA+4rygoKf9M/vtzx/blzqeraBgvHXWg8N4Bude1/te1qPHTuTJgeddzkJKFlkG+4Tt6XOSS/dcls9E/IVB75naWgh/GSkdvHjfZRm8r7Hu1+hkxTnNZfbMlmXDPrYq0EmqFPgvKR7ly77ig3WveSOz8WS8Fd9yv5BT6G5EPxO+VqCXyOS7x1ZsWel3iYg2fsJmFdjGB7r1utRwng8KOnSZnF8xUsUf3HdKu0LHuNw20+eiUNsTuj3Ne2NMsMUcXnnAZydgaTA3Mnzlh/nbwIu4jGcC98iz5yfvV0fyi3Pmmr2eYW2nik7BjG3XWuPXM7aZWhutyDlRzEeFJi2CDLeqGdwRIecnwUVBNgGzwRa20U033k/G72b3u0//y2Uc5mNGd/YX182nc8KaPTfvGeVYs66EDcYP4GtErojQSJvHTeCwTlxsh6tXr+HX+Df2WCGvz1SW7Ikdv2vkdH0Ex4x8IzgitjmMm0xvtK7gwf5ne/4vrP8ff8SD/4/T/D9HECPMGIEZEz+ZVKlXjFO5j0wWs5Mwxhgx4Ez7iAFnnnuCO0pqGHods8E1w8EPb4btXL5XAuXq1avtMNiO3XW9/K3zoR9018WLbYLYZ3PnPx9z4403yQeWgZdXEkKFr9PNkpNVxdFnJjU7aOCQSQJxgvGv4/ibspmlJfMIyTRWbL6PeAt59uwZ+dv2du4jEqidCjbbxwsNJ94EV9/37dctD3l76QB2grMM58+d19Tk3mgfXqsDDfnP8wbUzj+wgFyw6TZ8ltI20cbpscZrh/7/MPff8bYlV30v+huj5pxrxxO6T7dCS0ICBUABJFBsZaIBIQklQAkJISShnHOrpVYrZ5RAIIMMxjgg4AK+vph3r7EN2ARb2H4XC4FQ7HTyTmutGd73V2vvRvjd+3l/vI/pO8+qXTWrRo08RtWsufY+TtID+hQy+KFvxsNqjywRoYhgkXCC7nXx4gVoYQNkjwg5mLa2tyrOJXr3htXJc44tnKTnLHKBJE7iG2xokzlf/tKXdIy3vaGQF8UJGzgxOCEEsJlRE/wGB/Y9tm2Q2wvjX3z2s9iyqy9JApgl/GZJjcjr2nIb3jo1bdt1IPAtu3UwmudMJJS8QA1soLrDBchzfUhhvfbgnYDdYAHt0N329nb1D/ftsiheRvLa5CDugEP6BN8ei71l9ptgb6A24du6btuGhXNH/hVa4/IiERHaAp/pLPHdBSUi0G+nEydOaB9c/nXaUkIzeMss9W2zdWS/MK3b3f4K+fD4IoegIckw59loJLxccukp7XFQ3XadFvjANjgn8O+xwZvNWnUcLN3IyydvDvyyp+06beEz3ujt4IteAPzgv8Mibjz74DKvXlTnJG/7yLFjx2Q9W68LbO6+loXQ/dZRRCD3bt2kXnHF7aot/c2C9Y112ed7+DL8QOIdsa/90Iu78VhvG+h2ZAGZsREdsZ/pmocL+J7nmUaPv3uhdkK3HEtweiGzr3ie5fAc29x6t12q/sgDhvVDk8eWyAS7Mk7rfZ9xw37lS1/W2TNnZJ91v+U1/gvnLqhgEybwmSQmz6qdot57I26eR3zINOxsQCn4N7B4juQN5xhxteQax8VE3wY+s0Z8LJBjwJ89x3yaF5eRPqaARQp8YyJmaoGAcbdNpyypgQN6RSPTkVJiRslGkVn7euYN6LSnQFa1wBfuLsOXSHIehxqeRw44i4/dePas7vD1X8/mdl/3/pZ7qXRF137gWl31iqu0tX1b/fL/Nsg6B8HhZ1JGUFIBXev2XndudduTZ/TSN71Uvjxu/s3ABBMz/LBEqJSihs1iep6kHj3OySF7xIU3evaFBTazLY3bZcAXeop1jzpUMuX5wXyMohFfetiVD9ddvuEb9et/gY7A2ZPbjnQ6IrzpUqniYiwiaq4umXJub/Fv43MxrIvRHxXn/gkbuchMgKzFvpUO9Etm1ZH15JziYt/KkhXcMmWGgnLJbFAsz+rdH323RnBGBLUpSAO8gVqm38CT8ZVc4Ujqoz63xbwBWUvVZ2iAD+cp8xwRVbdSqGkb8tu6TFsRGvGRnrh0rnNe8X3S33WtNonhkkc67AEPVVriwmkN61JYexvkt30YqXANfDTw3JLPZ9h7Ri6qaw1t9x21Zf1RIOmp4Ecv3Hhuw9wJBUSETSuvW7bP1uaWshRFUiLw4Z7xESyS+fMcy69QvQek4rbeHWfWLuzL+jpg7XJe8dgO+d55x23LZVjnxAPWbvug+10bmeeP8Oba9y4rvPTQPxBzlQ9sUsdq96QCzwXeM4tKyZt5dm4YiY2O/FLQWwFGZjxUK9tkwj/cP4E/ggHqVf+kjKzyOBfZnoYxzmoHcFmfmSF/66k7tEGBTmbKVzJm3LaN64iAvyKPR0TlQVwe/5Z7fIuybOr0BTqQwLRqqbdoAb4m/GqC35V9+YlsE/0RIePU4TUCM+cQ2jG/x/rTIb//JNmJEyeJobXKA9SlEJd/RJ0fQc1tRFSYpHahSyVTR9cITbcjPDLh75Nswzl5ZYJ3z1nhhkfuHXMuho4IaAV67TmcWLIOH9R7z7MsrnV4+X60zBTjKwVdEwMRwRz44STO67h9LjJkHTdtoxnydm2nLKlxanXd6VGf+8qo3/2TSS//cK/vftmg+z9n1AOfO+nKFxQ99Z1b+q0/va0u6m661R3ure/53h/Qq17+fH3sQ2/Vz/z0NfrZD7+1Hqi/8qU/oUd//3foTl93hS6//FJtcsCf0DXP1olrcWWmIkL+N2Ej82dZCCg+QFme/wEONQEvRYR8TdiQGzepstZMpq0ql0JMIQCoIwJ9DnJfRO2g7Vqrq9orZN+0z87IG9bNEZ/yBSrTHMhb5jdANh3O87C491jto98wtk1IsOXJR/UEpGqZJK3YiWqb5CYi6Av5Mi7jqAWcaEaB7syXx0opN8MaHoGx51jpOb9ErPRSsshzXJdD/zB8QMZ43DYvUjB/1SrgbsivDfHq+HOx79RCn8cBr3iNOyO5BaGQE0aCO7ei3rtFwwSp/HG/66NydH9UH/Uf1SuuVnfm2fuYWdfWb/J1LQekADi+vC/zmPdSjjkfNrgc8CDuvOp8e7A4gENrc1IU853KLIooSkooau12W1pZB03TViE81rD2dIc0694JHy70GSYianxtscc8zj52gz1+gs+6d24s6BUDyTa1HM73ztteOyJCXj8n+z9t+0ML3shQ/TYsfbZrZqqhmPekrz4Pci9fEz/oc7wZ78iaLOhnSfnKQzjTd852bT485mJaEYH8phnMpM2cERkjQhP4Ks/EgffZxjcexmLJUuOsXw51/hHe5GCxQV/K1GRYfLkUtyd5rstEn7CK42byfhF6KXhGHt8P7EtqAbemUMEHLZP7xGX9u2xsbGqNl6Aznkc93gJn2BGdmoTvs/Lh9Us8wyzqM6dh+2FZcy7o5AO9xXKuCGSGB+OucjHX4+a3IZbc73bQ6ZIZKiVXPkMd4V7kRB7QcCQ6IvOECNBHLxEBD0vs3nP8MMo6sM0G9FvAxTBdwMP/YB3wTDmyFzWMrEtNAqwW87Pgec9rm5+PI+AduiN79jlrTykFZRwTvgAAEABJREFU3go26hVMsn+AHJr8RDkrOcylKo+AaEYudE8EuIAZ4KsFT8caUjK1ZO9sBCN7jh7+zJfjznVpiqrPt4165pme/XzkcKvnQNI8GbfAu4A/r0tSKGJFa6LfxX0DMsOUfAU/CjC+D4W6plFmUQR3hblVyxNyDuh1AXpyP3oaoZsIFZEa4LWnmH7Q59o4GnApJdepqDbxmH1jgQyyzkNK01Kqa5sKazk79jjr+N4aL9U8v6CnkoZp5Tj2nIyUi+Fn0PL8nudUlyXPZkJmw1lPiZz+QuYezyZt19YzjXXvj0twTtGqQ7+wqOQedlDHVCU3nurv+Iz/UkCAJwJZwN0Rh6Vt5N+y2iRHzeDXh5Jnz57TTadPyy8UCjlvY2tLm9vb2H+97nV79H/AnmnEn1psf4Ddm2YG7VYRBbYnzQ8W6vED35fSMJa8iFjIdj7gLONc/fNcF+vzuvvSuuEZ3F86a7tOG+wXulmnGQfzzSGfPXR9CGudbm8fA2azjo/sdS1nZtTziLPnzmoOT0LOhLbpI65Qgew7ESHjdJkYWHCusMT+o3MNWnNe7Q9z28ikUpK5o3zZV9w3ILvtYn2KtsdGcAjfighIh7tkePuWfTwian8PTtOd8J8BHQ3QmuhLj6cU4BB8jMS3x0UfnfI11bFJY6U5KUPysGl43PmzwaY9+ct9nj8io4B3PUCn1tCmS8azRK8+M9nfn6tn3HruicEJvgZic8DX/Zs1BWIjsAU+zbv9NGDMZ04DfutzxsoD9hB8RnhUQLgO+Uq4LcSCbTtn7XU7S1HJJPct8K+lmqatdu26VnWcsaCAEn5HjfDuODQ+l4Lv209mGzPVl84lqxwj/PZVv2P9e/QHrPv2tQWxdcBzl8u81iu/nJA9S5HpF/zGuG/Jkrck8b8X2ljRTjjxoxY7qglTR60l948Y0bcuc4yYOFZvp8zAWA0JsNMuh2k27DoJo+06bbDZ8rd4N6kTeCfZxDFGcM8YP83BpJ3LG5c9DiP9NrAhcOxoE57Wdp0mYCOSw6iDmnB9yH3Aw7gPKgoJuwY1TO1ykG76HclwRhIzbS9icF+deiSQRpzLb2kjQj78NW73+WDVAWan22TD0sKD+VuQlOyEPjzd39tfPfyVIr8ciIgqt9+8OpCWwJquZSmZlSZsEUy9CsGR9Bn/sl/ogOR7dHhqmBMnTqC/GaWTwGue3GecXgg8F9bVdp2sm0QflgfVqOorQraFebVtUJoKMN50G77As/U5YmN/y3iXw15vwpnGvEFrPogk2TgxHbBorLMImd5qY91pY2urbsQ8f5Kq7iJD1n8HT7ar6SzxC2/qzYcTUymphTdA9CfElgT9qr9oQXuOHa0vTA3Lk/xNWP86y/bWsZq0I1IDiWx3Z7f+GRIf0M44pLSMt7vd7WQ/sO0CBLal8dlPL7nkEg7YG0oLzL4S3YtrHb+89NLLVNCHSO62q20SUT1d5tXyXHHF7bWGz/b4/Pr6hlyfPnNaSha3g31t8zJjQpcBXuvMfxLFb/nt1wv0aFuM+JtxnecQ2/d+qQALPIRv6tSll6olwR7gUwXfmO8dwFOqZFbdGucm9LfQu33av75mPoy7ZSG2rF/96lfkb7Q3JXXTTTeqnbVqGRM8mo8RYtWn6bO+gn7rJ0uR/3bmgkXFvmPfdSwMOJMX4DXkXeDLW7zkMe0R3Vpftl1EKLRKiUnb/mFfjqA3izaJHccjxpQv+19LjPretBwfxruGHQp8dPA22dHQ5axrtUbsjiwsDXNKruh48TSsZRvQqen6EN9+xHmK2iz4uuAqNLD4u28gL8G2Ehw9i6X1NngMPkfouR9BFMEcbGwaI/Kb9wn6jhXzr5DMX8/cUlKVJnMmfMf91qvxmq8wcJ3ED3BNFFr1E/wckLEg8wj+PQ65DoiLHeLw7LnzutMdv0E3YsMn/+gT9ed/8efa2bmopzz+afrXfzrT9WdFXmhlfBEhPoIrWQ+FBTKR8aVPCl1/4xf1qX/2KXWzWX1hah125LEWmvaxjjidVf1ObPj2yNX75NS5euQHYf1YNx0wDXMioo65z7Z33nS8WW4DG7/1aj2/9CdfprWtU/rKTkHn4WGVLNUfB/Q/Yrcem2ywWZ7Qv/EbyG3Xvm/brs6xgCO6G4BbMsfF7QM2k+bD/EaEuq6lzGRfMi8Fnu0jESHzbL4U0oTenS/bZqXDR95xqc9/4S/16d/5dZOmhAZ0EJnwnp7CQ8aw6gOXO4y7w1ddu4BWESH/G8lPzmGZRT5kWEP/gn/nQcu8R4zP2aibhnl3vpqTDwWDEQH/M1Xc0Hcd5ogfI35i/RbwWh77meWMiMqn++QLWqbtuS1xk6WgxxRgsDEJVMAHJaG1hs662s5c9UXECobafVQqBV2AZxJXCDs2NFafYJ51NcHfgH3cTiZZPvNrG/2P7T32BX55Z7ld77P+9cTUgjVgj4cp68pjBZpZSl0zBVeDfQf59H9zBTCiRIR8RYScYyJCEVFtaN+pPB/eR4S8bkWEWnyobVplppgh+4mLuCKi9i+IU9tYXEc6n+DJ8K491/G1opPKUjQy7rERHY34PlMFumqPAV+zT6/GJ17SjBXe860Tj3fEgvFGRPWNtdm6PvdlcGeRQtBICf/hR60AU/FY7ZAi4uZiPBOwuzs72scO4trc3GQvdUxrPBhHhHrsaFubJ4YFOBV8Wf/we9ihoHf1CVkXnhMR1adK8oAG7BEO15a9lIS3VASz/aHmU3Xdkp+Mz3nVZYDeEn0vWX+cUxOc9q3IUADoeY6BktAiP2Qp+GYr983Ib84jCVAAWxij0k3npN//TOof/W+ha35x0A+/udfDXzjqES9JPeHNMz3rPVt69z8/qdPD3XW/BzxCP/a0J+lVr/gpvettr9HPf+xt+sj73qh3vOVleuOrn6sffdKjdO9v/WZtrM/gf6WDI91Y3ojDPhgw7/abCR+Y8Afb1/wAIsuTJbmdqm5o1E9EKCJWfoJ8tpuCIYpxrOwSVffDzbpmEBB/bBPvfwwXdaJkOhM5EBYq3hXctLI5nUGH5yyJxQV7F9MxniPabgueshR4LUBLwb8eW6leQIJnNW/VFvBHPm6Q3ry64cKYdVbx4kAT+XNC1mAsFPyUEvtGROX3CC83ioibi/sjEjukAvjGcVxog8H4rB+F5BiEK3oFXCiBVYTOnr+g//Ozn9f//vv/Qb/6L/6lfvaT/1Qf/7lf1Uc+/sv60Mf+US0f/Oin9MEP/6Le/6F/qPd+8JN6zwd+Xu963yf0zvd+Qu94z8/q2nd9XNe+++N66zs/qmve8TG95W0f0dVv+7DedO2H9cZrPqQ3vPkDev3VH9Ab3/LBw/IhveEtHzpsf7DWbzgcO6r/FnY1fnT/2qvepxe+7K166aveoX/z7/9UXvdm7KMi0RMGt44tqw6vUtAFcjbEWLfWKblXrPoiAhXEIaSIoUalKRrIycZhXzW+noPKhn7HaWZhf7wApldC03u/yX5l24HqKG/25JID1jf7kv3fa2NvvPiAbd4z7jHXZgALagJHD4x5yKQXfEHdlFRbWkqjDj5gW0FfU4qSvY9t7Lh3bZ7FvJIpX0HbxW3zMZKHB3zNsLirRnhvwGXwAdrus08Z3uVortCtdYKruluGmegLdJDMn+C9bVt0yDrCpB75aj8b0YHDccfVIUd1PlNVItWUQmnk+cbp/ight01PXJGhiFC9D9XaMjAkeUwh71kTmKCTqq6dC3Ko9dHA39r6uvyywvw32NDyjxyytY4XhF/ZUWrZO8hMSJWv3vHtSdz7k8BWfjjsP2A/c8DB0YjsztOjlQeQcTvuTd/F+3//uR/D9eh4QP9ue633vIjKtWz3SorbkXxpnY3Yp+oCGiP77RFfXLAHdH9P34CeR+hOhoPvNdayrmvr85PnRYT4yP57dG9ZpZCviFAmujUuZI3M6ts9h2jm03oVvAyMJXANNvYh3Wh4SpYiz0lslhFwILVdh6+24C0ymYio+xHvSRSpYp9l7grHoDnrnM8BBmTwvsg6HhwnyGX6K76TqSl+ogXVq8BLg72ySeKC2I2ovNsvJ3hWjDIu81CImwypR446mbYPeA3bQ8t1IAME8MtSY9x8DcSLx0ppVZA1S1P9wvgCaRM/aMHt/a793/RKJCSYhYxZislrQhZ+KOHRegRAYTj6F+QJ54cFB4DVntBcZ/+8YB2y3RpwjMizsD/Da2ZT9xp+xsksgg3kGjRBb3kIY3gX69z50bloxPfsc2dOn9H58+fk/4fPX0LbJDasf//pmFtdfrmMt0DT/O2xbxd8NsSJAomnynnVhXUT4b4RfS21s7vDi5el/MURZXDmMK/3OzzfHXDGkZngbrUGvUSGLEU+f/GX3/bYk7kYu4vtn9B1u4W2dVv7mob5a/UlgEJyPBnviF5G9OaYXqI3MTgR39aN491jE/5lHALvKgZ0eKXsiyWL2hY/KqsYCEYLciTF7e7Q36yCgs1duwBW5xt3lKjPTW3XKcLtsdon8BPDhujDTv5tih5fHGhbhp4c6XqER6bJthoO84TooNtkNOIv9kGX2sGPoJg2HqcRHVQfQh9iYCJaIsJq4Hl4Ql89MKMy7aNM5GOcztG1PiSUyMxUUMRhUa0nxktJ8Axq0EGC2/nGepN5474Sk+RmSGraRmucVzXYzvPd7tBPT+7q8ckWva6xl3RfyVTJVFBa4F2bL8eAcfXI5fuBeQvs7Nzqe+cN+7ZzpnXRV9y93K4F+JG5jjP7or+Asou/+jcjHJuVNv6oW/jKW5j+/3TyiWHtGYSF/Uv4E2W078jOXxvmwgMYbcJo7luw2PpNUOIFA8a1wX2Q2RNEPW+n7IQXL55Xx5vhHQx7QDKds4j5ANzlgIdtMdeGdkR2bSc7pB+6/capJxB9KJelwMeokeCzc9nJJvODc29tbch4XLzxrA4KTjtbYZ5x2ZnMr99iRkT98zR2QPfXcXDd5ta3kRg7ecnJik+RnsKbwjmxM9UFxnoyTuNeJfEZfA1ykrQDh1L+NR/jWaKjjDh8iB451NpV23W6iB4yG20e29IOCVZclvncuXME8JKpIctg/hw4TdNWfjsOv0beSvuQpgOP6Zkfwd0BdrBOZsD4Qdo66qHvIN/ksHZ7a1vBPx9glyxasLhDVtZHcj+hx8iovPqb6rCtKMmGZU2FgN9hsdhn0Tl2/LgKOnVQR4S2OQS2/qwP95dM1cTB5n900jMPzF9Cr3FiYu46C03lD38Z8AXz2XWt1uHTvjZOoy5jwdva3tTxk8drsoCUnBzWOaSzURb4kfXjb0PvcABfabMJ8AbJf67FfuBxxFJEyPoy7hn6mcGbdegExfqtrm1l2SdufKi95GEzS9E53hIvoeO/0+Zvdh5tJozD+LIU+YDIfuD7PQ5OjXOtbvY6rKLKu/VjXdz6NrdWoh/76UB8+D+wElCGn5GIWx6EWvizLnc4EAkFvjXK80vaF1cgqm0AABAASURBVEedv3BeWYgF4sD+b3wLEq7lt519v+T+KKl6EzMSQ+6z3i3rwL0P7b0Idei9wT6CVpYi4zI/B2x+GvRiO7FGVr+wfiIkHxiO+OE6cvbkAuupZJH1cPLEccyDr+PjHrfc9oe2bWQ6A/7gPDGysF5+2eUaOOgPaDsX9PiD/QoEMr4R3O4zjqbBRhIPFEt5kzAwJnIRe0nAyVooo0Tie43W4Nt0UG2l2UBb0JhwhgZZXTuPuLg9ATiCy7YTl+8BBS9I+dClEZ0FjQG9F/zMMALnyLxMj6heFQdzEn3Udu39uz+YQkcoMiXmXrh4UV/+8pe1j68dP3FSs67D/y/Rez76Xj3xB5+o219xF139cwdKwzMTdlf8RMp+vrm5gRtNwn30zO/r9Rv/6jd00+kbZXsEwA1x13adPN/yLtCz87RRRYSrWryYO3c79yR89cMg67lDny6ei1JU8BNPcJy4z8XfPLnLN9xF977Ht+k/XreG3gu2aJUlNeDrQleZ9uGp/nowKgLVVHkcoGO7ZCkGq/0j+h5RlH2VSmL+RGkbH5QLnIPMX9BnviNCxm88chtcIzgUkkDgSugCsSrNWQy687Fdfeqf/qL8bRDL0LSdAh6ZIUUwzRRD3njb54zPcK5LJjI2NS6sB/PZ4lsNBLwemg/b0XG49K94Tqr8+ldGL5w/X/mvPNHfda1KIrvgEMc7kmOC/wFb+X6ObwS47Xe+L5YPvTHFk2qVxfqtTVXcq2b9mZn0BUWUVZ3ImJEyLhfzXPAV19ap6w7br/PCtcN/fN+0K5lHdOrYPFp3rBeBz/FruziPOIdYN84hfvAeHDvoqCXH6egKMS1r3jG+EZlH1g3zVop9Z6j+4PuIUOUXWUqmshSVLMqkTVlnXSnEpm1hPLUfmGBMXCH+HbYdm6BTLYxVWMZa5GvQQfE8DzJmXOaplAQ+6JEm+JxYL5I5R2XOAYB9GRNq8g9DHuLAzNVX3G2deL/gek6utq4su3P0AQ9kpmd9G69hauEBssDTDedW9Afyn/MXDPEJRVIUf0vXtI9KhDzXEMdPnJB/Q8k5w322zS5ru9d8/zq410XzYx6QUq7NkzfkS9ZqcY3Yx/HutbbHByOgS7911+Iv1l/SBzPk615uWxbTMw+AgnpSZoGvVERUmIJ8tq9jZoDGhI5DquNM4GMtSvbDo/6IYD0oKpny/C/e2Opjv1n03PcV/dAbix72wqUe9LxRj3tTp7f96gn9yu+f0h/91W10mzs+QE9+8o/qXde+Rj/9vqv1sQ9drY+8/yq96fUv1LOf9SP6ge97hL79PvfUHW5/W7X4g+0JKXiOymuIf3REhCznSDyM8NyT6yKj7lNtn4hQvUcWcTGkiABHVt2Skpi+kqv+DNVxcTnWJ3xsArf9xoVuAeCPfCVyTx6grOAnxoKSHl7hPqTnuJjAF3VEch3MF5fnum2/cx6bjO+w2KdH5plXQKkMTWH8iL73BP2hLyzIVW5DfLW3gv7ExHX2C84rNCtt2zpiFeMjuDzHPHrcY7ZnBFxSRvRnPjxWeXODUtuMjfAHpFzoVpZkr93K8hjPf/rM/6lf+pXf1DVv/2g92H7l69+tF73ibXrz2z6qj//8P9Wv/9b/oT/787/UuQtzLQdyXMxU2k21s+Mcalyq7ZO30vFLb6NTt7qdbnWbO+q2V9xJd7zTXXWnO3+j7nLXu+ubv/lbdPd73kff8q3frm+/7wN0v/s9SA+68iG68sEP1Xc88rv1vd/7D/TQhz5cD3/kd+rhj/gOPezhj6S4/rvl4Q//DtXyCMN9lx7+iFV52OH9I77ju/WTz32eXvu61+pNV1+tl738JTWvNG2jRE9HOhLtzFJ9zPHs/hH/xGrES2pJ/pBCUYCJSQv2vM5BWRLd0YfPOQ4nngYD2/hX510aYqHpoIXf2KbCzTLxd2Ccp2wP28K2tM1qYayH3ghOz7GNzdOCZ4LKF7bzHM+dsGVJkEpwJyXtnpgahiXr5xJuxjrg2AKtMkITeFcvS+GrOK4GGZ+AFpdpO88Zv3mQJxo79QQ94x+pV10T/q1aDAeI3J/wETQSnXazTr587zxsHGLMa5/lEfqELfTckjtaWV+OKUDIXUURIVOIoEYcmFXXtAr+2e9dRwayJT0hfgACIMqzXKhLHhGX4V3M58D6OqKLYHRkf9406ALdHfCMXcDXYLtSjG9SYcySRpHEJrpHv6UAj+QDBJqmMYvIQC1pRD8T/QzDTsjjxjewj++hG+hHjNT1DF+yXmxnIWNSJhgcyA+Vf/AYnw4vjwnEPXudiFTJogh8kDmIXK244Dlh5ODQ87OUw/1T4PuGUK3btpNxFOQ0rZ41cwEv9rUE34AuzKfLBA8SuhBz8U3zSNMmV9MWZaYiQges6cbbdh0xs9QAjxM6LpkGl+cFvJu3iNSELtq20cRcfyPW8KbfW3Z0OBKDI/OlSRGhUhoF/7wfd96c4Vv21SxFEjQmMRoqyGRa5msE10Bp4MFtw48V9wj/WBXZJu79QsLwLtbLhD4FTVBqpN2jD9eqV6z6kG9/vi9/s9tfsFpyf8CzoGO7rsnwbf8wjs31TW1ubWrGfq5DPxtrG9XfC7yXTOw2gnkCr/lymdBhX2FmHKQbX6Tl9HNAp65teZ6ZaXt7m3pNft4umbRnWmBL83ORvcru7h7P3fvaPzzz8FiPDf2cvGQ/ZZkQD11IbdfV39iwnix7gbcNnv83N+GdsgX/1msFRqgF833wvWTPbpyBBA1zLN9at66AH/vSGrK67f9nbG//AD85wAcH7aMr87m/v1d9USAoJZWUUgpkJuBGsEpLZHIZsIP9ILNowH96dG5bdV3L+jWr+uuRz/sv66xn3PZomlZpfiht28Fb4T5UEv9DloiQeaQJXZkVuWHcDfGdIWVJlcI8StDhMZcWWxR8LiIOxxN5lkwf1UB3AlvJUsdG+3OoXtUXaVmPIz4Yh3DG6Vxh+TKzyjQQzwGs4aiUpk8j5PEJXsXslPgpX3SBUpbdOpD73TcFcxtFAAu/kdSKqmf7gWhLieeGIgIZmCTJfASwE3y4ZwDYdbUOOCvP2KNBV14nDVtoG0ZgK8TurFtzUx7jh7a2t9Xhcxv4VkQq0ZFLQb8Jra7tmCn2hwMv2JZwIXXEgmEn9NgjYKUP1IL1ceI+IuQ9+EDMl5Jy39x7LPzAfS4jY8631ov16bhdkPtGcoHbhve4i/f6F/0nZy7ucFZ5UXN81n7oeZWhW/CHLXcLkv/7IB3yv7+lNAm/o4yUSTbChNNNOIMdcMI5RwyJx9SxnoXQAbDgQdF/RmOB8QbglziL8SbOkgSuD9SOHz/BnElnOMhckNC26iGwCKBeM5LgBBMjxDc5xB1YmDoSuR0IRnSnO95Jt73tFRxa7ygyVMA5Jzk21KZ361vfSpkFXCyKON8+SfAYh8Pi8qFUweGX8H3kuPscjnYERte29cDFv+54noMQy1tKkuAXkJ1IMj08DzjlAclwqMl/ZDPDYP0G9hI5vZmacdrlBwo/hPpwdgkt42nAbz30JNUl/Jpv63AdeWENfvtK47LLLqs0zZ/5PXfuXKUXEXLCJ/6oSaQEoJMZaqoH1Ma5ublFQO4DP8LWWO1pu/gA2Hzs7XHQDx8DPDRNK4CgtdR5aBT0Yl6cPPxN7TUOVxZs0OrhNjxuYYuRoF1gVy8AhretLhCs24xFBPwvwbfQPj6wRB9eEJ14I5CcMmAPl7Nnz+jUqUu1Bt6I1PFj2/LDvm2xvb0lJ/l9XkDsc7B/5sxZmdbxY8frfyRi/7oC+3fIsbmxCc1Bpy49pQTPwEHACXxr1rWatV3tK5myXdquk/FOKHDBAtdxn/iP733okaVI4FCmvLHwBsljHQfgJ09eUscMZ38MssEGhzqdN0XQnNCLdWPax7aPIddMB4sD7SNDZpHn3f72d6g29q+ntfjzDLwNSTug1zatzvMyaiRe/Cde7OvWt9iwO1mab/9ZJeuy6hoZzMeIPksJ9NOIrorfOBRR9WIZV5uGJahCc3y9Z2Nsu9uXrLcRB/JbTttioh0RquPmCx3ve8OAD8+xqWGX6G6dlx2lyrUv+/MGdiilKNHnDhsh8yauM2fPVt/0psa63NhcBya1wfwt7Gzc7oeiLl64oCVxAQvyS4AlG1zf77OpMm8dvCS8RYSsL/O8YLFZMGd5sKiHt9bVAv+EdJXBcRgRWsJ/RCCWqU2aof+qXwBDwU+pbRuVyHowZD04/l0si33WYEe5D1SkvUEjdrfMHpO3lcSkMETtB2ilk6LIFW3jm4Ax/gn4iNBIPu2xu7/ZYN35ZZNpPubRj9KNZ6/Xn/75n+g9V79HU7m1/vUfj2rxmQm69h3nF9cWYA1/NO6H3BMO+uvqf/Zp+m3bVf+wlKa1jw9UfWTCqSrrJVMb6xv47VrNLV3XoYdlLdaxaSS82mesU/OQpVS9jshjfx3YCLp9zWuu4SXBHfSfb2jrxnnCoAn+lvzscbed3yPMEXqHlhd/bwZcj+hjZM6ATkbkjEhFhLKkzEMk87gX1QhcgFtc5sF+M8dvIkJJv+XIw7bhgx8T+EOSZfrWW03aOfslveqaV8nzJ+h5XpYiMc/82BbG2ZMzW3wwIlQyGQ5FBj41osdJIdW865gcjYfejKz6FPdzcukSX53kyz8ndV2rLV6S2Lc9X5aHYdDK3+iZ4ad+mBrYUAUUBuK9bTvoDDKfE/AT+lcEs0QVFOyvv3sZNkCaJeuL0xkvvbfIUy6b5G7nfdMewddjR+M1ohHcpulN2py4qnogllbtA9bCeeWl6gneBmxme9i/HIvm2ziNIyIkPuLyvQvN+imZSooAyFIUEbAzyf67iX622bxuUSJCWVIJrOkk964NZ3vaPo4J97svAnhgK7yO9BJ1A96zXwlhR/EzUiVdSrVXh0/6Ia/BZzOjxnppGmUpMl63I1MZhdnMdztXY9adY8wH1l7DnbP9wt16FZfzlXWSpXAnvIRMgN5HfMQvwHr8zPrt0ae9ZMRfK//IcsnJU/pPfzlpwdp6FC+GcTGyWgMHuopXbodHpIDHtmvlq9oL26543NccvzR9j/X4mg/VL/BC1+uWN+X7+K77zZf7z7B++2HSxTJ6r2NJzGdBLtcZocyjkiqZSvoigvZKVyVThh/sc3Ds/FJKEptF1v8MO8xmXW2XLDykp05faPX56xr97p8WveZni/7Bq6T7PWfU/Z876sEvbPWTHzimf/fZO0mbd9c33O1+euxjH6fXvuoF+uTH36FPfuzt+tkPv0Ufft9VetFPPV3f/V0P0dfd8fY6fuKYZux3mraDn0Zt28BDi/pWypvgTVwTCh7RG00+kyKjFusuAg2g+Iio8zzH/QDiP6Mr5E/qUCKj/QRI+TrCGb752jJJljsyFYf9rj0XUspDWhFROYwIRQQxSU7Cn+TeOJxIZXjPBYg7PoxFBLexuuGn8xdkVUpBB40S2m4zJMsSZ+TBAAAQAElEQVTjuDUO8+x7tz1W12jsZb78kOmcYh0Yl8eDHz12HgHwHNcRIf9z7B7RiYgVHfb9ziOmExGVlw78WUrlDXS19txCnPpFqOuKB55N4ytfuUHv/sDP6/kvvUa/+Mu/qf/+l1/RFJ3uetdv1uN+6PF67atfpbdf+1a9423X6v3vfbfe8uar9PwXPE8//qwf0zOf8TQ97elP0dOf9mQ96YefoB9+0uP1pCc+Xo//ocfiUz+oRz3q+/Wd3/UdesiVD+IQ/btr+zu+4xF6xMMfqgc/+EpdeeUD9OArr9SDHvRADt6/Tfe59731wAc+UPf9tvvoAfe/Xy33p77//e6rWmi7/773/XYO6e/LHJdvp025/wrmfoxd+aAH6evv9HU6cfxkfaiPjOoH8hWS1+YIGmjWcTUQz21bFBHodQI2NZJTGnTWdh2zAn8Z1PGw3wPbtTPWiHU5/rq2VcdBQnIoi+KYW5g7MmeSc5p9ZcCmzic+BIoI2eYAKLPUHD6wJthnspTKw3w5Z+5SPrQvwPRjL6+xguUppYTX6hvihs6hH1WAK6VVQynRgBe4EgpAIqSCDvwFIuerqfq9yJHQYO4EMyO+JPZbK7zumeR5DKkg2wiPbtuXIkJJEddEPRLvlmFEZ0vWDMOOyNygm8xQZoIr5atkgRfkzFQo0YXjEFrcRUQd07SqKy1pNR9ZrIPgPsBpHRpvwUYR4dmKCBV0WKJoREbD9fAxYLOAnjSpaVq57TUmIpQl1XTWW1PnOH4iwJeUkArjE3JFYDfikocEDoqH6kOlTTQ2oGtzM2GjXpLhxtrXQ9frXEd+LtCdkGuaDBsScCNt231R9wsLjVWPg8yv273Xt0MYwxlfz5mC98F77OfnzOuxy5znjUlc8GxcA30H7PEEDa/hrl0SGUzZsqMeZCtK9BIZdW/nZ84Z+6mIkJ9lIhKYUFN4dpLked7fmLclz0iuqzzw6GcN081Ej+h5yfp7cLhmIjazo8aMZTOvcw6Am1I0IE+PnAkty+d5ANdPwpcLypT5rLGEjiBXxxvvNxDIGi34geEGcI3Yq0XfnrNER65hCVqDevYOS3x0aZ0ZEbKO4AzFioYBJVA5hlWfmUomYyHvm6yLA3gfmFOyqIUHgJXg6fAjP/POyBMtvj8jL9ifmgqHriMFGY0ov8cvF5zrDNSOlwGbmY8Fz2sDfrNEfxN9xgk36lr2tMB2XSfLXc8CeHbugT3gudNxPSJ3RBhcPfHcWxfI08Or9yH+Ypr9wnso29JnHnP2rOLa4nyp7nN57jTv1llXfQGe0dMIjh76+zzr7vK8uUSvc3Q4YL8OORnWQC7JUrTG/UDHEhmyFNQzyblsQvjIhKNRGxze+znOOXSD/WuDvSIcOxP8TzL9tsOXwGP7+r5D9on7iFDTemzQBQ5DfYbQowfLNKIDt5fwZt+0P3i+24gJj+CXeUAu+PFvPESEBuYVcqcS/QFoO/foz/3cKgIYaCCMGniVgKOvEBsNPlCQMyKVWRTIqMNrAm+P3kx/7NEDNkUBGoifJTq07as/4JfmdSSjeOrgOejWvK94CEa4M/sA0DKaWgKeDW9cA/qZsL3BTDMCvn2PDVf3UgS8S8wd609+0PbP/+/iuHSv8UWkLJtrKWVZS9MpaFexQDcR7LU/StVTRKqdtbJ/WRcFPTn2x2mqe762bdW0ndZm6wrm+LhQ4INl8k2vtXZWn7v921q2qf3Y+pTCprAQ8A4uJgR6GIktOpSHNjhgX76KjcM8zfiIjo6+BDNnfD7nTI6csE8cHRAPfka2Hhf0LbHLCELrbmDuAB3dwlfewvT/p5OPWJEIjLxq+ed0aHB7GSbBGBPGGDGmjWIHNZQ9wn0T4xUPARhhTFEPUCccz8Y3jAPQD2v+FmdHslsnEc1JwGBXlJS/sTsniUWE5jiGA93JdiQx+JtY/nMKf/3Xf6W27VSy4LBLjdDzg+dll52SD6Y9zwuOF4UE55JF8cSJE4oIGZfxwJJKKXK/5djY2KgHRxc48HP/pZdcWscbkl5mUU8iaggcO2mtuY8I9DPJm8wZhxdOJv42+x4J23PMx3EOfh18frvsQ9j5/hyVTRxiLepBrF8E+DA3IlisN5H/og7YSKxx8LUkIW1sbgEfOqjzoIesxAayFBWS4MjNAYvjiEDr8NBz8FtKop+GA+99LdDliF1cT9BY402sdeNNiuXw4unfNmiRzbwPzPefbpFT3xTqbCMWKCd640VgNSTjkyf8984P5HuPjfiF8a6vr+n4sWPI1yMPG3Z4mmPHiKgJ6YCAn3HIbLk9x3N75GyQxYt9Aue2uE6fPiN70Sa2oVv+tXcnx9M33YR8rSJSs1mn06dvhKdGLYlxySJ04sQlUgj/Oaj9TtQ+gG3Qi+X2QyGMa0KXltuLzjYHTkxh83FQ7eKDSy/aLfYf0a0PJXr83j6HyqG7JjHff+Yko7C4eCM6yT6wx2HmDBmNNzN06alTLJoXdOONN9bxGYuqX+Z01KY5xz9Llup/jhVx7XBgvekDbPrtm2fOnJZ1xxAytRrhZXNzWy7eCHphv+TSS2V9tl2ngm8H+tnc3NRJXjQtiTHr2f5h+v5792vwWDKNsuJewofHkr5tDrYsW9t2avGN47zo8N8la7CTFwbLaR5m2HvA9oXN4EVeupj/yCLf254DydwbGBNBjfWQ3bUXlQY/artOxmE+Z7NZneeDfON26RhfEg/Wk/na2tzCRvOqKy++E75t3IY1TAeO0Oqf5XFsrnOIIojaJqZju+zy0sn4AFWiJ/uC8dQ+JwRuJuYYr8cG8o/lpBsb2tbBvEDPjQQSQFUyq12Mb0DuCRuNtQahP5XX0ITfeE7vcUkB/Z6Nxw03nK4vGTbZGM5ZJL/9vveuf0f81CWn9JTHP1U/99vS3kGpcWWbWEpxmceIUJbCIdSkrTXpb770efkig8PvIPuTN7DWx4AsCbx1a3u7+D6YQHf1IXEzwZ/1MZDrMkMNtqcbKFWcnr/yqUEjsjnPmZfnPv25+tyFTS1YNkomuWAp67zDj8y3YSLCYYQtFzINrwE9ujLyiFCWVClFCd1aR0r0j+iuh/+B3Y/XEm8g9sh/jiHby7GHquWr+gLzImLFOzUfo5HlMPxjv0kcwPw3ffxTH0emsfJk/Rh3wsMmeWGTNWqdFxli1HNG6C/Iac7pdIErVPB/y9YgYymlymta9umAB/uqBFUcJag3ye/WX0TIVyBnZIJukmtANCO3ORbcNu4eO5i+7VDbnkipGPjBRxGhoM8fSIFPyDXUeDnaaO2TnxbE+hwZ9ogD67BHppE4TuZ7jXMZsb/X6Yts+Hd2dnm5vVv9yHloTkwaR6UDFePyGk9T3sh3bSdF1g3nROeE3ai4HyTwlixq2ci7ZGbNMWu8eJ2x3nSUpmmxfyOPFfRZIjUjFxhvR+22ddIw5vuWPJ0ZVdae9cR6qnqUFBH+QdyNddxjtcBQRNRx00m3hb6YHxFqzUMWGbZkVrjJ49YVyp2Yb78fgHdetYwjcvbYCWBGAQYPoPJ9gss8WTbrzn7mOdZ9Dw7TEZd134MjoVmQz/AdOrnXN91L/+0LK51kyYrfuM3TUVGAwIXG6EFqgce4F6yNOzs79cWv9zmmseCBiBl8LM2k+tDIvBEbOUeaNwYl5DC/PghhGJSpLEWRUfUTgX4USu6d/2qdqa61HYGLYFT4RrKnaGt/h3/bjk1b5L2LY2yDODu32+pf/YdBn/hfRl3184OefM2k73/tmh79xmN6+ruO6YUfvUQf/Z3baLf5Fj3kod+t5zz7KXrDa16o97/zdfqFn32HPvSe1+vaN71Er3rZs/SEx36P7nXPb5RjSfUKeEwVcllDadu23luZ1lGa/8zKq+9dxBURiqDI8o64MMkNpVtPCTwgqnIHdrGCKO6vfSVlXwpwj+RJzxGX76nw85WPmZYpuK8W6LkPBfPBPtgEknWIDrN8c3vVkOxPEzRWNb2HE2oFvogAqN4hSSjhfYJXOvlMVS7b2fNdm9cqQ6AzYB3bnuMSsZovX7Qn+AMJOIZV/oOCh24u0DGtozL6HimoKkhEKMIlRUOZhWrVNh+OizpXoj/kK4F3iQgFHafPnNOv/LPf1qte/x697T2fAMc6h+bP0Ds5TH/tq1+hF7/wp+ph+b2/9VvqQ67xlQzWVe+Ve3AYi9jT96yDfkhdkDsHmbbzfuWD+I8IRQR+NcPugdjoFEE8zgDwxrGEI9WDoTn7aj/feMwwpivgK4B/0K59tEd0EhTYkuEjUoEusqQwAcU1ENhZXN77GacEH0GRZNhCTuzIlaJvZG0dyTG9a/L84PWTfMCQbN8RmRIau7s7yLusNhzgaSQPUYFRGjkpsE8sOUgxfB2HB7xGPnBDA8g9VN31AziQQRTnlB7aXmc83382wPx6L1KgafoTREqUygtTFBmrEpazkq8/LJd90OMDudb3ppuZTJu0RCa3N3lmmHiG8d64KUWO8+JDdfgdKaWkIkHJZNMf0YfX8wIPhXWpMCezSOAFqn4iotYStEw7G+6jlsL6z+OSppgw6wTlqa41I3JBQhP/FKlCzglwjsz3XmHgRUNvHTPeY5cKB8YJHgdsJXi0/kbu3ed6JM5G5vtZZgQ/4NXHRmBcEhq2rxT8kxrkFpfj0/NE78D8AboDdm/bTm3XSfQX8mEEOkcfTdMqS2D3USO8mQ//CZgFL0smJMxSdMA+1WvfAE+W0/h7bD2A3/giUlmK3BeHco+GZXygppJLnQv/A/tgr0kL9id+/p3QSyhVC/NtG7rkK0vK+werYIDfgbkb65vy/sZ+YP9y3fFMMAHkfpembdBJkTDYhBzisl3ao376RjNFf9c18OdcP/GMRzzDqOPNPmXfWrJ+tl0LJAMp/Kypa1spRQm/DbYwzISeI1K2iNsCHJbwkR7d9LLM7gNRrSZ4C+Z32CaYZ7mNLxN7YAumy/cKZkxIgS7FTUQw353BHSICuMTOIzAlG/oYR7YJeOOetTP56n0wjr/5mS0jkaGR8VsPTdMiV8e6PWOdXpNjy+upeREYIYEcg7wvtD8pVXOAZap90LcdFsSmbW5bTHBp/53gJTLRsbGEBnzHsBUOGH9GbNuDo/ZZPmRZAjdhb8RQgb9A30I3A7CmMzKQpWDJqeb2A/a6I7SMx3nIexufJfl5wXzah9uuk597fXC6wXOzn7vbroOFFY4FZykXeQFwkRy5Q+1zEvuTZV7gr+Jy7WcDH4D6N5QH+O7A4WfQNZ6V265TlqKSRe2sk5+xZzyHj/A7YFfzMeeMZITXDr/KUnj5hf8FyPkk8kdmzTGCs7EfNHouumjwtZF5llHAWb8D/RngQGdMV0DXdEqmCjmr9kVg31a2d+aqfbRfCaUGdGqbedz2Wllq1W/bQFIjPIzQIoTRuW6+Rua6uCMjFeAfDZRSiVT4X4Y8hji+q+3ar6MLb/EcAxx2mYex6muotCfTR03WPEyg8AAAEABJREFUySEI/dwBODG38gfMhB5cDBPQde1iHkcEsY+J2u2RmPWYy8i8rm21wIedVwSnAz4459nTfuF5tvEKrtOCvBCRcp6w/Qt2tD/5C0POM6N5QR7rdnd3t65bK5lDR1cEbfgH7Gad+Dlrga+N8GidtfiI7dwTu5bhaNzna0vgenTkZ+MlspinBXHew/cA/TmyLChnz53j3PE8z3d7R6RvsTpvMcp/j4RtV5MLBdWqHPXRUT/V7jf/EBsrvJsA8+CE8ScWiAkjFpzMC5FAEOmgHFSy1KB1wGYG7aH+GvMpDiJXKCf515eXJLQexyCbyL/+tcPh96lTl3FwutAubxxDAa4UqO2DcoLxAZyTm512xLl8OGI6E7xMIF/i+E76BYf3w6aYeZwDyJtOn5Yd9syZMxWPHdgPfDedvklOwp43ZzPhQwA/nDqpRkCfpOYNn0J1fkQokMm8uJRMOQB8OGyYhqS2wYFNKcmB85ZMw4nUuF0c/MlY78RcA3oB3pCvShPcaz4wpKNlnIrk2JETJi0JsoiQv2nmpH0pB65dN+NQc0N3vetdVaBt3RQ2kE6yPfq57e1ux8LZ6fz5C2qiyDy3bWO0LPyDVc+is0k96ty5s/ICvOSw9mC+r1vf5jbYYs74NlqU2q5TgfeGDZ3xDCS2zW0ORAl0B3zbdpVXH9qYwIyNj5PVQBJO9OQFLyLENDaMo3zotsvLimPHj8mwEwPmc8C/si3qOJDp8Q8/lC/gacb9jAP9An3j22cRtK0n4Esp8mGVS0TW9oC+bEvPc7K0P+xx4CQuHxZvcrhmuiiX5LOvPRbWET+ybIBoiX9evHiB5HShyj/Cnxfng/0Du5Xsi55/q1tdrhMnTwLfA3uu2vP2d7iDTG9zY7PKJsuNg64hw4rHqLo13xP9s1nHBma/2mQdmLNnz8q2tGxM1Q033Fh1a1+bs5kIZX0pc8wvO/Al281/oiYNDL4FC4N1df111+v0TadlusaVCjZXnTbZYPhNvHFt8rAyw7ZeTPZYDBx7WYrmbLQd2wW/mtCLi8c7YBfoJkugl0npcVp+kdNh8wbb7RFL/o0X34+MDdjxOC9tziDXDjYXfHgj5EUtIuT4Ma0lC4KL5RRyHNmiwM8AD+La5BA+Iqp+PT4CB4n6wkn0r7PRcXyJzsQXJupg3v/Vx7q3XLWAZ8KXshRmTLIvRFpGMGH7tm0V/CvkhAhaIUWmMg2vemXhvhT6GXRPhLwwutnD/wI9XMAHv/jlr1Sb3PaKK3TPe9xdUSa966Pv0o889kd1x9vfRa/7mQPEnzxNkNTkudh9Z6/Xqz826u2/clzbJ79VH3rrh7VP/5K853jyBi7haUZemGGnkrna6CBHga8qL3IeYB9vFB0XI7I12LCUlPVV5wFbKKbrGHNOCETyuG05Z5P4sCsfrm++6z30a/9N+GZbc51/XdM28Tx9zdUTi5bG8xOeXATCEP+oRS0uw1QesQC36tGX7T7C83TYJ+A933wYJiKUxTZgNp/kXlwrHvBP6K0RXw+7w4F+51//lv7qb/5KphH022c3iFHLuiSOmLYaC0G7l/XpPqMsmWqxvbgiklxY1OAT3NaHPibKcEHHGrp3XDXwFQp6QsEcibgnl805wF7xJ9El68W459ilJLKQuy2jcdoe1fdAbnstyLf2b9vcOjCPtUbHc8bm+IPvLaN/U8n39mXPxZPrxzqd8PUBmVGZbLO2ayE31vXa8yNCI74xonvRtvrd9HpYkMv4B2gKGEUVA/0UWddr5IEN8soGsej2jHvPqTJJigiK6jWB2HgHbG17z/DdzKh8mHfLVMc4xJJCpmvZxbwEjzfKE/FhGT0W6Dm0uiKj4hmR1WNHxfrzbxUt0dcKUjfjrTTR4T451G2/LPQeYYfcuCDOCrHStI0abO9cMMGD10L7z4DdXKxP4zU9EONHPXz07qp+M5utaYaPdF2LzhqBgvVjUcu9vvleOnNxRl/qSF+eaDuNAEZYB+6Jah/7g8dce82wvsynIaqdafwtnpVmIkKBbjxPivrR4WX+bas6bsPQX+dHIAozDE7bNirowjLY1g3tpN+29nrj3O614gs3NPrpXws97/0cor/Of+Zl0ENe5L+ZvlH/Xvo/+4NT+pPP30a3v/ODOCx9uj743jfpo+9/s37mQ2/RJz78Fl39uhfox3/scfruR17JYfrddPlll8LRyl5ulCwyfxGBjge8Ah4r35MiYJb2yl+A5rZkkpMH9m3LCi9m2Ieoqny22QSocRb8PIJJ4HA/3Qa7GU6KSttjhudWESHHiOo1acQ36ar9xluLYwZMEwVkdczgEaEsSRdQhzQ9nw6pssEMfFlcJYsi6ATHYSXHs9uZKQYRDTziOsQFaPU/28U+mhn13vz2xLLjYsEabJqhqHnJucn4SiEvgUe+IHLYrPJ5nvNErZHX/C4cWyZ/CAjn7q7wtSukitd+A263s5TaJ/CbjEtF4Qbl3/3Bn+jVb3iP3nTtT+vf/sF/1vd//w/omre8Sc99zk/om77xblKIA4BJxXkaHN6X+sVgz0On9yFN04IfGPTveBUwQimmMTLTcvfEsO1ZmZVqfFpfPbmSW7onIGmhuywQBEdfbRJVlwv0tySXuRjXAD7rRlwjtNyOTO4E+VCdCgMTPNWiUM/8nn2zX3g5pnd5HvL6Li7zMlUFSl/Lk3NgRCrgCzLKUlTXDe5HiFi/E/XEoOMz6ZeCf9IAvoiQYSKKaDC31GcHx3WJlH0kkHeoh8arOLMsC9azA2w99KOW/UIRIUhoTr/3PgOyuL1EL6Y9IudoHwHMcWcY9xnO/S6eDyJJoZIAShrRY9MW1pc1eGuJ355196DaY0Y+bVr2Z6aNjAG/qLTqx3jrHoaXAtabafX4uulU2ujZ9cQ81wW9Qa5+IqANolBUOqLOTDX4V4MvdW2nGbRLZuVPjBv/AK+qQkgDtExXXKhZU4z0DVU/WQr1QuZnQE+m77kunjMwV+aBuc5h7nNuP2Btgi25jIfP5a4DOOvUUwxrR228zrStWvhNJXZs5ZcgPTERWZRSfRZZ1j194cXUWpXVh+17B3s8h+yg572aM0f4meCzQNm8mZ5oC5uiArVdg12WKiUr24nt3C7UbaEPWmnbYH+vG/bD1XhBfyu9gEoDvGWiU2TrgT2wfzGQpcDPnvwcv88edG4fQ6ndWqdu1mnGs9PIPWTAN8k68H2Pb3IHTwFvDf22ywjrE3Ajz9CbCujN2KcM0LMv+TnPsdd2XYW3v8zx4Qbbm0SPjZ1bluwJBuukZPWLGfAuicxWjXXkF1SuS2kkGgPyeWyCVi30lcQ64LB+IuiASFK30DvqczyXTPiZ5D7LBpg6aI748UBJxt32eMkiX57XYf+C/nwfMFEyVbLwPNgi/4a8X/VzZNe19KFL/LrSBmbk5ZuYI64JxpfsxfbxwZ5cYB4sv23h/h5djJQB2dzu8RkX1IWuBU10IOw9BXJgAvBiZvY+I364VG9bjaqwIzG5ZKLnD8jmCfb5LMWI4ES1zOdL5vfqoTvHV+wzhgv49XmMn/VL08i8uizwdZ9x7O3taIdyYecC9a68z9tnDz6SK/wMmhny/rVjT+r62Pa2jm0f14njJ+r5ztpsvTJwYedi/UsJ586fq2ct9ot9nvN2Kc571ssSmtZLos9Mx4K5Ez7TqjRFWVI+BxvRm9BJQjszFbGCs5/4JZj1KrqihEpJ5hUlZyITL/8iGMAhJkrSjgAm0+Aa0WNEyldGo1CSr3uN1jfK8hwrc/A9+heX+0BBN3ixhfVLN2aYVDIpxbc3l4jQAJ2etTKhNTEH1DKfos1ERYYywJeupQCPgvvAryVoSSsdSFPVhRTA6u9cwH/NvfWKyKCJWr5mqOKit3bZd00gAj34A96IUMJDUk/waH4ZUkTKsR7FfjppwP9mbYd8kwDF13o5ruo+AuJeo813jw9a/oHa85fLnrmD/MVi+16pti7MH+BtkvsW5JClc4JU7902Lut/os88+36AvwX4dvf35fuIAPdI3MylkOyzu5yLLdG/8Y6emCHr2HsJ95s33cKX9XsLs/D3Qz5iRce1i+/wFa3KRD1VQzph29gDDt9TfG8HmmgvvMiRRAcMP/AGZUmCG3CWBqedWBSPnCww9Lnz53XT6TM6IIk5kfnPWfjPZNhRNznocBGe4m8AZyk6AHfHomdnatgk+D+vmAjgixzG7/DAO+egwnM7Fhjzs8bhdE/yd8CY7hqLBELIC6f/Xu4WNHyw5MNpH2TOulZ7OKThtzlwnRB8Axg7ofsqDhZt3y9IkHbgEydPyNeEs29vb9VvL3fQb8FV2sZDyiwVb0EG49tlg+xAa9tOI6uJ8fqQyv7fo6uMZHPS1UDxm1CPn+PA2/M9Z0LPto/NZd1mKTLMiH736oEldqL9ub/6HAvNUubRc71JKNnIsjvwjLtnsfSvlEzoObJwMLamixcvQntR53YsJpbVurQ+rr/+epnW+XPnlLYpvGyz0Pg3BewPPqiwPUpJcK3jL4PqBT8t+ugJ9jAtBNjg0GV9fUM+4PWvLo7g6pH/OIfslrNDj03T6sSJEySgXvODhQqLh7994kXLv8plnhf4mOGOHd9mc9Gy6G3rCg4rB/xwAT3jtF4GklxEgd627CvHedkSEZoz34ueNxA97d2LO0pJiz0O2nf2NIOPrmm05KDFPm2792yujHeBz/l+ydiIry3ZaPjlxZkzZ9n4nWWhPQdPayTfTtd99TrqlsPUmQb4su9FRNWz346P+JB17AM5vzQyX7t7B7J8R/7SwId968KFi2yE1tXNOruNlsSaxxKb2L8a9ObD9AbfED52nMP3EyeOy/wdw09P0rYfKKQgFm2bAzapPtw+IAbcXpLoB0oDTXHZ7/xgdQy92UeX6MB+URg/hg80xOSMmFvjwH7Gyw/fd8Qreyftgdu82d62w3Hoj8TXF7/4BbkOGBmI5YiofhPQiwiZD8ekdWB9OU438ZkJqU2/IF+LDpwjfADmmPNYj36NL7MQY73m2GWxWCgilSWrHbIU/V9dI74Ka04V8MayxI15tm0gqxE/PeLPeigskrNupgItQBX8ywJubiYmeO6AX1t/k59yPA5sllaKVMFWkamL+Nt1N9yAuUatra/rCY//IfnPx3zu83+pn3n3z2ipW+m3/2BQRlQezu1wuP5LvZ7znqITl95H77nq/Xrf1e/T9ta2nPfm2KdtO7Xwtg4+29H2M88JvdouqYiAD8njfuFjWOfKFr4My2gdFw37qYuVE+Bosf3mxrpadOCNjcuLn/1irW9dpi9dLBVnlgL4pAR+IgZtR7+cMb2I0Ca51nSONiOj9TapXhGhiFABR4t/tV2n0jQybRf5ihVMxEovnmocxunhCRvYB0tpZJkLuEqibzbCJ9u5jk036vVvf70OiOEVzpD4CHziMt8Nuqg+hV+BDjxFlR94qn5BZ2TwU/Wb+js7u1VmhRT8Nu0AABAASURBVJTg2UBHjoWSCUbVsYiQKHgYVagxLoEDAewrI35oW5RM4EdsOsi+13adgj7zlaWoQR8uvheX+QQFcyZFRJ1Dt0gv8oPQwWEsDGwSe2LOtWM9AJqgKQW0elmYBT40SbIua4FuRCiCopCoG2w/Iwb90GG+6a05c61reUBfr/xFhEIizU/gCmWG6FIpSXsl3wgvpmUZnVPNwECsLVlrXUsBfKk5bwN/tq92+LbxjAgXERIwbk/2IYGBmqrqIjMVEQo6RvBOVVZu6OOnTMO62GPDOoHPOnW/GA/mjuAK+J64X803t1PFvWDd8EtB0xjBC0idmsWyqeJOcLg4Ztqu04zcuEEuW2NP0XGfTLJPlVJUsGm1o2nSf9mpy5G95SGIsSwVtxDEHCClfIDnuHSu9N8N9brnnLuPTw/ggEllSfXEX8JHKYUH5xacqcwAFQU6tnFE0F+YAnbmhsS45LWkZDIWqznATeixYU1uqg/MZFnGaaavni76f/+N9L/+x06v/USn73tV6oHPnfQAykNe2Oon3rupf/vZO6g5dnfd7R731xOf8Hi98TUv1s9/7Fp94iPXcKB+NQfrV+lFz3uaHvmwB+jyS09qe3uTmGs04LeqVyiColDTNrXn6IdtaRshBLymEriSqYiQefaYc0FLXG8e2qBF55ZRlhm4THQAQsNO9NH0EGUEj6inijfBWwo0qA1jeO+1FL5bwZkmnqIJvzJvHkG71R5ulzRvK18xjOmNxINxHa0fh+gMXulWGHQxYYNa4NHwBohKPOQqSwE+YURcpkp1+AnoutnjF3N8eCC/jeBx7Lu/MNc+ucbLMSMYvKeq8TjI9A3j4vaCvdAIz4YxPqh7CJu1+EyR0Km/1dV0bW1nKbW/4DuF3JfoMIJZFHNZ9SUu7j2X1uEn9L4P/YJe8NJr9PyXXaNf/fTv6nZ3uJNe/7rX6u1vf0v9kyuO3ZE4dKxaLk+0bg54hvB+1vGyw4HHRfZRp8+crn/K8uy5cxwesufjWeLCzk7dB+9S+0si3lv44GSXvdFNwJ89f06nz57R6hnmtE6fOaPTZ0/rhhtv0HXskb/q8tWv6CvXfVVf/NKX9MUvf6nuBc8w9wbW+K9edx2wN+l64E+fhv7ZszIf586dh5dz4D0s3Jv+BZ5xzl+8UGFuvPEmnYNXzztgX2VdF3Rn/81De072M2w64h+W3SYtpchxYFu5D01X/U80nH+W7PWso54DpRE7ZjKAI9gWbjm/LdiDGy4iFeFesT/tWTt5XsA3DGt+euha/z14BnjxGpclTZY80tS5JYkvGBuBLaXUPrd75ox1nyQFPGSmXFg8WMPsd6OOLqZzkDCQX3vGxkOfnCquibjo4WlADwGeBj9bcbya7Vznlv3Ph8ymPbBPM7z7TbPOhx/LbL35oHlCJz7cqm1kG4gZl5E2DDB1QicLYhueBtrEi/vNz2iGmT/hm03bqDVPK7VUWzSJTuDbtCsfk9FNmtfYGsl9vczLUA8zR2NSMgfxVvTg1XE6Mu71YwntBc/X9nnfB8Y2385zXiPmxANY61zjDBRk3iYwZ0l4StnH7N9L8oNxWE+BTYxjglf3G3+Woq5rEXVgXoGvlHXs0iBnMgfDMD7WPVJEYLeVLUfsZBmcQ4xviS8ueUFTeYf/fjkHtq82HgPu0GOALyKFSGrIH1ZV5UkTsKOW2NJr+ZznMsN63DodGRdyNiVlfQe4YEq+Nnh2adnLWM4LF85rAMdFYq/mE3QLy8iGXDBrPRluxL8m4wBBAlDA61jkVkffOrYOreuA3wY9jeitUJsvy4lEarpGmUFJKVJB6eAFcavc4lpj3+N8HBGy7k3f+rJcGfgOMK5LIcYUKtRwS4z0Mi0fvAr5V3OXMtsR4dDSiA1GZJHvKbOOvXbCB4ozTcvUwvOsm6kU5sBfBDUwPXpyGYwD/ApJyGJ/dwnaWYoCWNMv8OV2aRu1bceMULKPyCwMB7xM+PlAv7BtU7+E16Mzl9qplCoRyDAnIri1FiV3e99jmktiU9AeyDE97ZG4m+Nbuzxr7ZDL5/j0iBIWjDnHHhAP9r2euOmBE/ClJH7Qw0er9Y01ed9gG5669JQuo3jP0yHHjGden4X4b7/7bOHYsePAb9R9Xms7RuKTvUzf7K6z77AeGnzX9+bPfmTb+Msw9j2Ptx36gUf7jOUwTJaiSHxfqvs4kS8neBVwA3qyHUcfjnMPiEZyk8ctq7tGYIIB3w/2a7fpczuFvLTNz0j+Gpk7AgOIjH9kjK7a5gfmwEH8E8STxyjGM9FnW0wAJ7K7BB2T4agBUzb4qceyKEtRRArB4HesOhcyhaRaEr7wsxF8PXWEe4VO7cfwAF59zRXY3bcRIdMcx1ERq7bvPR4RCoBGM0OdyK7aE9XnEpqlaYkfzrFoR4TmrLkDuvUL+wjwiQvaBRla+zJnasYZmWKYEvjysubROf5m2g1yuw4F51Gb1d+tM98jiTWnAozh7C9L/yYZPB4w3+c7B6zDPbFq2IG6J8cZdsE50IJnth5Y029mMzmK7N9z1vUF8en2BGNjSI6Tm9i7+FkBKW7RT96i1P+eiaN/TP+3RG1IF31Nr+8dyMLh7Sx4sWqbYCyRWjmtnVqyx1iB+zinndYP0HaMlVMs2JDMq0MVgmyfQ+JzbDg9/4CEt8NbxZLJojnopptuUk8yjAzmLOVkFxGMjSTApiab4xzQHucQ0PgHEus6Dwfmz99UdlKbYMYPt+bBCSxLcgjV6gY2xZFF5vHUqVOVjg/uZjwATwS6+elIdubZSTjh6ZJLLpHnz5HLm4OEr1JKTapeVEsW+dB5idNbV96ob3Cw7OTtg+MEfoUrSBS9eoKlaYoKpScYjMP0xkMdNy2LDTC7uzuyfC3B77G2a4XCZTruHwkwJ09xLQhK95m2F7SNrU21M+DR2zoLdmTKC3khoOfou4HGghck3YzgBI+AC2TywV2WUhNPRKjiY84WmxLD7PDi4AIPLLZPlqJNXk6ULJqhswE7WP7NdWgzp6V4bEDGAmzlA5zVLtjXMvuwwAfp1r1t5UMr6/8Y9g2lNjY3Dl1u4lB2TdarbXKehxLLb3vYfl03I4EN6KvXyZOXYH3BbsgLokIc/u4zd73K48EW+T3fdikl8Yc9nbrsstXDF7654NDCvn8kQ4JkQr4FPtDWxRJbsjibH98f2z6mzMS2owrjXoR9v8shnA/iA1n8H78O2NX+aKE20F1PUm27ThGpUnK1WHOAfRKfs23No/0kmX8RvQ/ozTslbyr87QP/lkCPHdumk5ATDWgHv7nIhtEyXGTOTTfdKNQO/iLHjG1uuxqH/V5c9l/LYR8HDXoEE3YbiIkltf3LG44t/KDGLYuf9VGi6GBvju4n7bOh2dvdlw9uZ8RT5R2ZjNObiVIaxJ4kCNi+to3jcGLhsp5rAcY+fozD/BHaF3ng9GZC4MkMDdBdsjGyHhOhRmJGh9eAbkClObFgnJBZ0Tsc/7+tDEjh83dAIukBoTcNxjeS8wxgWXp04rYfOnyPVLJfRYQisZZLJH1kInCMxNhIbTwDfrTEd66/4Xr8ZdDJS05i93Xd7RvvrDe/783MDz39Sc/QP/7d5IXjpJ/9jaVe8IHU2fld9PqXvFnvvurduv0Vd6i5xDyAFpWNsk5sQ9NwsZ4TGYJiW/tAyHw4nxb0PKK7GseZsu8VYnRARttxh0MH85jMbYjjWduqw09LpiJC/CAPLfT1d/wGPei+V+rfctA2TlH5SMaBkOctsYXlNi4fzjre7Uvmz3lvn4NO+6L5wFg6ujweEUrsbr4SulkK90XWr+l7zgEHyRcvXtQuMbtP27oQl2Gcz0YMM0fXxmf7POA2S11//ef1hne8vvIKKHobZf6cG02rIS/bF02zbRuts6n2PcasOpgRnz029ObLuVQIG7VEXZtKJiEKYXHRbz1kScSb1KDHLEW1D7jMqEAlmQODXdcSSwN9kxKkLoagw2QUkUpg6z3jPfnEvFuHIz4m+jzWV/+cVL/FgPy+H4G1fNu8iBtRjG1hHS7JHz1jEUEen6ntOjlHtPBq+Ib1Z52XB5vE/gbrWihYi4eql6oby0MJEyZmRZnwIyEPKLmdKDzywl9mMDt44Gq1ZL003z28OmYBR7ZS89cAP5bTOedmHBiXD1QmRQSw4DI+2iGuaVVMw03XWbLCMmL0srxH/icmGW6fh/sD8n2WcrNdIgK/GLAFfDO5h58R/mkqIlwx3sND1rZ/VB+j4dp0JvTQoMOOYjks0wHrh4vzhvE5d08IZV1HBHFIjt4+jn5m2tv3nmnBmnWAr6JD4PhwP+d+1NEVseLn6D6RuaT5Ws0Rk4w/a5+hLLVryuFU81fwe8e41+kZ+wI/VHpOydSZnVa/92eNPvbpUa/9mV5PeMNCD3/RqO96edFT37auF354Wx/97Uu0U+6hhzz8u/TsZz1Fr33lT+ndb3t1/Xvp73rrK3TVa56nV774WXrMo75T3/SN3yDHVETg54kezciqBPTEFRHoWthskGWwnmhUm0R4LIDig3yrMQG/6kNyBf+ywrl/VVaSx+qGMflivpv0KiIgxWzbmv7qNGKEflEiaDMHCIX/BTd8RvKBi23sfDcRX46diKg2PeLPNnc5uo8IsEgR1CEuMOM3I/EzUos+wzLMmBSx4s84IqL6gcfFBehqnHbts7Du5F7UEfyg7Z+2awTz4bsn/sx3ncPgCneq+i65wHLIl/XhmuK123khs8h5ve06RURVl8kalx8IK17g3UclgGQb1hr4CAjSE7GqkZ47aYSW53o9+qvPf1EPfNCD9eM//qz67fUf+7GnaoNcJDEn8PMM9cTnnANK71V8qHKe/c8B64HjzLHoHOk1wvlmjz3sAfHuQ+1dDmD2OIT3eudygf2Gf+vOX0g5x+Gbx0/znLLDgbz/3OV5Xtju8Kxy8cKOdtjv7FL29w+0IMc6ny2cS9mjeI98kTm7rG/7xPzu/q4u7uzqAmvVefCe5uD+Jg7dz8PnTac5TKfvDH314J4D+zM8EJ9n71Z5ovZzjbhm6JlKQl+lFDXErEIS93kYNzaC9ThpddkWhTXcukzg3Os9zYDtJU+WJvx1gG9xiGN9uTjzRQaHBvt1T+U9hMeNz+MHyOW257ouWeCnqf7ufFPgLUpgm76uF+Lq8TX715LDgp4DYvPoYt485j7XA4cbPTZlSv04ttzouhZepQxyRknWqTVFppzTnUvdzlJkfhpk9ov9ru1kXjzf9u/hIZDrUHSZf9NvmxZfXqv5JcFpmj17yhFefDhvnWZJRUjG7zk9PJq2cbRtI++tRsctRhih42fAiJDJub9BJ2AARyiggZsbmbhTcl/g2bx22LneF0MbZGQ8VH2V/T0TRC9rELmRmwipAGv+YI4xPilybNFILhngBTDao4YJe3BAdNTvPdiCtdi+PCeGmraFe+a2ndwu7BVbnq/Mr9eEBj0N5EfrxutP40XXAAAQAElEQVRGwnfCwFRnmY+m0glY6MCxzrN5hO8kw7Vtq67rtMGeIkupbeP0c9OM54Zj7E96eLYu5Iu5xm2dCyFGK21S5c2+NOK7ju8BW8xmnVwKeCNC7l+wB7XvjtglIqrORvgfgXe/+Tde2zMi5LniigiZL8eF+TLcbK0TISLreILuQAwteB4xnoEB4+jgwXKan0A3fuZq2gaMEzZMJAiNyOBiOUHG/Si3HXNL8+V8QvG+qIdX15Vn5pm/yFBEquBPUbLOLcgMkeq/JYuKUl3TsZ9rOTzslcgzodcGH9vc2JLPSZy7G+xZMuFhqhackMlxYr+wjUeQjujOoxP1CA7zbPukLIvws1b+YpRjqAF/gs8xylQZR4E3x5DvR8szX1Y7+PlyQI+w5iFKVD47fKQFD2aWaU3MmZBd0DPdpmnVAVPwTe9LLUvbtQaV0hUzQZrohykrWvC94IXOEn8obQMQEhEH/JSwnWVcYssF5yO75Pld4szPTH6+u4GXpV/96lfxp0WVZ+S5/YDcP2fvaL7sH5Z/xrOCn3/9/Op9tvXbzjod+bzHDbvBs7/7osAs1K0j07ZugvuIUIP8EQH7wfyGXuF2kwoymecePxnIo5ZXMcIXOnVOrXqSSqaYvrIpsyNC9oFRoj8kYTvkpqp4LYd1cDid4VCm4aZaj1pdhuuh4/uIACd0KhLJ1QrHpKhzpQYZAzS2obgmiuUc4d85lltFZOXBbZeSqWS+i++P5lqYEdoDPlr7QWbc5ZCG+4w7k5hw7j70m4hQRChLoaxoMVWGdYG4BmATGLSslBTyFdShGflqwObGGxGyby+Jz4hUJHpEFuc0RWgCj1BiBG2pPqePvoenBXPs8z38W38H7EPm5NyIrM9qc/YsWZC9FGzeErsdPA46AMZ7C/PqXLMgX5vfHroNcWBf2WW/cQC+Khf4PTaZB2iLWtDPUqgSrm7Zzy3PwS0r/9dQj9q2fWwk37m4s9YkRweceAvmMmD4iaTlQEgsvcQxljY6Rl4y5sOQORszJ88FiS6zaCDxrbEIb3IoXEqjk5degkPNFTiuD3y9cfJivM8hiv/jrpKpgqPss3m1U/nPa3iz15B4LrBhNT/eCPjwcWH6bHrtgJff6vL6cOoDha2t7fpnKgznb5skOB0gxutiR57Dd0SukjObzzOnz8i875FY/W1uxOMwYFfGEfDatI18iGrdXIIMFR9J0nDeVDu4zFtDQGxwUGEcDoh1DsCdbI1nxoNt27VVJz4oNh8Bbz6ot84cvAPyRKI3gmudN6THeYtqmZykq5yXX16DczZbwwyTHGh+y3+MFxITPZhMIwvlGhsc0xOG9MJjGdbgZZeFxYcO5qNgjx0eOhJ6DTrf2t6SF5yJ+cbLVO3zwLKPTryw+KB2id68+Fl/GUWuBV0nJMtTwLPDw4YfTKyriGCztaEG+3ncfAzIZnlce57lM/11/GRCgF1oLlkMvfHYgOdARwJP23UqJdm0tcg41ORWwOtDeNvBD1d+k2e5t7a2WDCXsm79LcMCX103U2JL04VlrYO7azgMgpZpRITMV0LDm2kvqnMWWT8QLfA11xssnsZte9nmc/SxwYsC4zKPX+UBagqpwQ9K07BR6KwG6KaCf3s89DXQvIkXTf47776fgxvSPOjM5cN76/6AZGx7WY+ZxAS4HEMH0Gu7ThOJ3j41EXsjMWaZJ/pmbBK/wmbh+htuAN8CXXXY6EADC9LSMQlzSxaCJW9QrYMFcWt9tF2nLf9HtvDnv+8/azvN0FdH8Tcw9vcOZLvunL8oS9KWlsP3AzlOz/Ng6QdMwyJiPej3Cy7TmbDn8RPH5Y2H6a36vPyofiPM//GV7yZJEaElDwsRoeqfWZSRlNDAomJciIuNBhlXehzdGMYLlBenEQAX62XCjyfudXgFuERxThL9HjNO9wd+YbDajlRQPG5c9oUO/fh+gnBEKIEHhdHo6PKYZVmSTwYGvUgesKHzN+Bu4oHb8fXAB95f7azoOa94jh7/qCfobne+p576lrn+65dup1c+/w362Ds/pnvf497kiLHirjRRTtd2WsMWddMC7gi8iVLHYcB2cHtpO1OcExbQzkzNyDtd28p2PiA/26cW+DzTkCMpBZiu+krJhO4kx6vnGKdj4tUvfI1OXnJb/dl1qYiQDeCxCR2bxjo0XCZ4c2yYlmMDwPqx3R1DiFLx105+lExZv6Ws8EYE/CRxXiAx4btzHrDn+PIcu/fyZZtMggdgI4JcMFVY03ahSz90t6X+9DN/rE//zq9Ves49loMbfyou82MfXyfPRoTMt3XVomvDz4n9nlwFdmUpch7fJGe4hqBZUUTgn8l4qu06NW1beXeMW+Y5MdfjDyY6UPfYBhdSQzyLq95TgwiQqZbEt+bEucdsT+vSbfNkOM+PQF8KRUSlH8yx7Jn00zeRC3zQgTkOdbeU51u+LEVHcIX21uaWNslhm6xbzrcdfta0jUJSBD9RAD/lAhnViz7jrm1GIrADsT4Qp0tyyohf2Cd74plh5JIsv/usE/O6miuNIPL9xBz3gQp4CPjGhXHTNv8eC5iY6APIo6APLchpu+SuXTaiXgd8bx1bzmSS9Wc9RoTCOqJ4zHgiQm63TVttbB35Beds1ikiZDrOMdaV4VZdIzE6aGH7Qtt4ABTQKpnyw5d9a7KxtLo8377jcikvimfduv7qK6UOesxrYEQoIiA5yX0uptmwzmWuxlzXSYrKN9AV3v1es2b4objChR8BnOd3+KbHPn990Xv+yagfvnqp737ZqO98aaPvfPmGnvK2bX3gN07p1//jZfrMF2+jO97twXrmM5+uD77nKn30A1frox98sz76/jfpDa9+np7x1B/SIx56P93zHnfVrS4/pZIFKnBis4UqXwXfiki4ULXxiH9EhCIMN9U6IlTYh9hW4rJtqBjzT7SHnSNC1oGLuGzHlb6FdoHhpz/BWCj4ufpERL2LCDpMU0raJUMlU1my8uU8La5kzD7q4jw7VX6Zk0WllApvui7mweuIY4ypN38SvPUmpJEYnChQViQdk+AnFEGRNIF/YtwPo9PNvs8Y41kKOaIogPNnQg9VUmrfL8kl/hvm//0vP68/+qPP6F/+7u/rl3/1t/Thj/+SrnnnR/Waq96rV73+XXrlG96jV1C//DXv0Etf/Xa98OXX6kUvf6te/Mpr9ZJX0X7FNbX9MsZe+bp36lXAX33tT+t9P/0L+sVf+nX99r/83/Uf/+Qz+txff0H+tnflAx5cw2aVwfyYTxe50x2qd7VV49stxiyDm1P9wR24bDvf3vkuX6+73u2uavBToccJ+ANiy3F94eIOL6QXOpjv6wKH0qd9cH3+XP1G+Jmz57XDvtZ7owP2Tc6driMCNCsb9+hrSe51vDo/eQ/sA3LnCffbvhEpQTciNJDHvIYvyMMDtunZYxl2zrrpPUrPQcCCAxDf13LU7hfyt8zqn0LAtgPPS95T21+W7O334c/1En72vRYf7LGH2iNHM8/rDTCVD6n6XEQoIusaWWOEe7QmoTTYIv8saaJNPqZhWAYVERLiMKigw/mrR37brecwIZAzS6n2W5Cv7bfW+4icMYVa8k3bNPK8BINpJz48mSj4hN1MDzYYDXm+55k3x079Yg3+7Rjwb4ta5/YDl5X8vaybyXg45I4ARyRop6p793tuRMg8teQIH26WkhwoLuu+wOuri59RFuThBbZx7EaEwrxC3/HpOFXKqpDvD9Czabu/wvn5NiTnZcu09LcIsUOP7/XYyc+FGaEBe+6wvozY3nA9PmIeVzIPdXxgvwAqRYSsM48LJZlOQd8j+uuxQ8kC/FDlLfQXdG36HbmbqcpMGJa8nk3MWQ6LCuu28a/GJ+x/IMvtZ2fza3/1M51rlyN65tF0ZqztflZp206KlO1bslTZxeU1aMIm5rlk1ueXSVF17n7HhSwPsJkh791o1roDp7+kE/S73aMf23qNPVOEsOOoCR0ah+3lvgnZXFbtSeZ3xAerjtqGZ7iFIrLazbaeoF2yqfu3gb2F4dbW1qFfVHUCIus8qSMC6GklG+22aas8PoAdqp2COUWRgq8JvxvqAfaAPxjHFucIrgfk8J55AzoFXQ3YD8TyZTzm13YyjOHFweaEDm2Peo+MErzgj36WnrjvulYNti7YPSKqPJEoKVNZisHlucZv+i6WdQTvzHttXlYk87IU+VvtE/0VFt0FPHKL7pZVJuvN+ztxlcwqq+FdPGeBn7steDyiKS73Tfh/gUbXpCy3S0tumLWtQIRfLKgnJayP6MW68HpmvHW+Jo3IK3QCiAJA+1jbrPaXkJHvAXKTCm8rubIDtAN+Lbd92T7u3LIk1nuP1RmC6wBvUkuZ6G6CGgqY0PcSniIK+ISORwXt7e1juvTSUzp+4qT8//ddeskl8pfofGbjmN3d2dMecb7Ly1nTMs0RvdpnF+TKKhf4d1hzPJalyHAJrxGhDj/zb1Y4ntew04yYc5x16MxzAx1kgc/QzZf1PsJvFmRnzehZT5yfCnpP9D05btDjCB99zT+27UgOGWWcCSbE1gQcTeRlDB8XfI7kV78AMW4JovBovYqrh84E3QGcxhNRsTAiQzJ9qLFnG3r8qIhrwraWJSK0ZE0ZiJta4GEiZgZKD23PHTwG70xjFvYBxj6S6CxLowYZSym1NoyLORmBc9vFzYhwE59ptIJvZP7Nl21heON1n6A0ocsRvXmaZw74w5I12n1oToafGHeReUHfC/xrwVrSQ5AuYCaGCh48ymv/aL3CRUSoJHaUlFHq85/lMc4eOsk4Q+imJ0cv8ak9eV/iuK88ImApbR3riOkRO7Rdpx69HXAmNEB/xH4Cj6sFa9IATNO0ylIULpEKEwEXQ+S6TsqkhHv/Tvn7voGLv2+S/8+jF4d2cH3YrExOGHfCqjawy4TRBxxrpL/CETATTrQk4SxxSDs3nqj5wb46EokPA+2oxjPiwIKA3xg62ZvAjRwwOvlscRC6y+G6QOqFozSNdjiw8+GHk9QMh7NDbdZvtYiDoJkiotYjAdvNOnXA2KFnvGG84brrtcQ513BY87vNoaH5GUjI3lgEzjcih/looOXSk2TmbKQ7Fr01DnnXOWjwQWflHx0UHLlrOwX/qk7QwQYH2D4s8OHujRxmXrhwXiWLZsD5Lb1lW6Kbc+fOyouJN2meb5wXkO8iLwt6+Dh95jTxQFKlvQD+NAdxCR4ho3mZFCTRSdffcKNE+1a3uo1aEvYNN96kA94U+4A2SwFHkb+Nb54skw/DzcMBm/g9bLLGJsd/S3xre5t5c3mT4W91+yDu+IljFaegGZH6/Oc/r1nXkewaRQRpStrc3pSvGQe4toUXj94bnGEp0xjwhZKpbTYlTNGEzZ00XZL+DnzegNgGHfzP0fc2B/rW64yXBQfcl0zZnj7Md12Qq2OeeVlio4FFYEni80H3gA12OIi3HoxzzibhxMmTsty9/YJ5aUcsnQAAEABJREFUWYoO2ExnFl3HW2rPv4DebY+zZ86qlFTbrhK0ZVjixzCunZ0dqkkTPu9y8dyF+pLAPM/wN8tveT3HfRGhDt+xfPbfAfr2x0Setm1JmL129nbqNxHsk374MM+21QkOnw1jn9nkkMtz/LJktTFY6QNO5Ie5TWLFejF/M/zb9E3zAg+cS5LvjMXc/l2aljicV/vZJ6644rbKYllJ3ujwuF/GsJD6YK1FnhbekwUuS6n2jgiJzwYHj+Z3l83GEvtcQHcesp5Mxy/UrkevF86dl+EsxyaxM+Ix9r2J2Kn6j9SJkyfw41HeTPnhViCynRxrxjtgT//qk/sLfBxt3EsUcPeynlcHc6Nm3YwNxKDZrAPnIFjFXoKqqswnObxyh3OVBXEMuR6w55IYW+IrE6tRIf4th/n0uOf06HGE70krfD1zjNj5zWViw5BQ9IJaslFEamQRL+gvMrSi6bmTxpQWxMECBHPwfvXGG/VlXsD4P9SZEY/f9w++RwfLPb3zp9+ht7/hHXrOj71Iv/SRf6xHXPlwlSxwAB54sXwz/HmD3NTiry6Ziewjuhl4QN+X84Dl8iSPbZCfnAccP7aF28ZjmDkP+QP5xrAzdLm5sVn9ewOeSiZqmGqBuoJ/DbLZ7+bkkmDSS57zUv3lhTWpdBUukZtumcaIvFV38D1R3O9YsF4mbOza8WHfDQ8ewkSESiky7xFRa3EZ3sX8mndUWWmahnPXAX7pja4PK0Zw2Z7J/FJSa/jHxqzVfS7f1S/8k0/yQudMnWs+hVyAQbOR/cA5wfwUePB9MO51wS9y+6qrCdgi67MlphP8IQHFTz40fFPxR6Ssuzl6LqUxy/jFoEz6gV2QwyyPcdk2dMk6sk58OHykN8Shf9CCvORxy2zeXQzTtE3NX5HGIJWSlKKIqMUwPhTzXAUs1R+hCAq8JKWUIsdkKOSPmXW8q14rmQ0TEQxN4uylgtVhfpjGEX1GZR4Nb53ZNo5btz1geZjiZi3WgcBmHLUQk64jQhGBLOiOSZ5fbUtf23WyL5pGiIsfbkvwB2zJlf/KF/D2HedS82Ucxu8h82obRQS2Gd0lmvjMjLwyq3UDrqTTpSOnRoTcNo6IUDAesaJnm5gP67JtuxUO8nFx7MCz+z1eMmUctW3dN41uf9uv06//+67um5z3zpxf6q+/OupvrhvV4GsR0KLYXqbn0oD3iGaGNINGR2nbRtyK96H60k1Ff/HFVr/1h41e9TONHvP6To94SaeHUx7xsnU970PH9R8+f0dtn7qX7v3tV+rJP/okvfmql+hTn3in/uHHr61/M/1jH3yTnv/cp+ghD/o2nWCfsEYOakoqIvB1UaeyFEnci4t+HbYxB7qdaokI5E6VTCVFXNaji+3Abf0Apoio+f3IXgM5eHJeAWFEMC6FBL5QRMDHpOD+6DMCu8I50TXJeSfCcId2ptc5yGtOhQVvKUd8TSv+DhFOjNmHqPDZ1ZjXgUSGiICHo3lQxH9HCoDc8PEkqfIGF+hhrHKJKyLq3ILuqh2zKOKQqKLCOj5W9Ced48X2X//Nl/Xp3/o9ve5N769/WuX5L71GL37l23X12z6mj/7cP9M//19+T//m331Gf/HZL+ncBdb/bkunLr+t7ninu+qe9/xWPeShj9Bjf+gJevZznqvnPu95+qnnv5AXKD+hRz/mcfqe7/1+3f/+D9I3ffO9dMXt7si822i2dkz2o8/9zXX6/T/4c/3TX/s9fYD16bVXfVAveNm1ev5L3yr/mZcXuH4Z7Zddo+dTXv66d+mt7/y4Pvwz/1j/8B99Wr/wy5/Wz37yV+vh/3s/+Eld+66P6+prP6LXvPF9etmr36EXvuJavfhVb9eLOPS3xdY4yDrKG859zvPeI5w7d07e+/lP9X3l+ut0hr21c8yI3qKkkofjifYee776IIz+I5Mc2st7B+dX5wLbvWePJmAL8dd2bTWZcfgw/YAX00tyvmsflrvPfNkeI2uY2y72nYF7r0vVTmAZKRGhcFBq5QNHcJ4jmZ8l46plAn6ET3GZvn01kcVrT7gv/BMoYBJZSsmaJ4KxCV+baEz4u/nyvEJecL73tATePDNM3BWZjkt6kDLB+8i+PcANOqujFvf1PC+5T/Br+Ah8EkQTex2iv+ILACbmTuYDOfyJOIKbKgwgMkzlgxvrxfhKphp4tTwmGpMU9FmXPXtUJtU93zr7GOe1iKh7HctonxigKdEHn5bdc3ueR9CUIoJ1sa3FvPkwPSJAOWngICgjZV4nnmFr7JUiw83WZwr+eX2m0oiPmFfjd4k0DtXLeVZKWccTcO6c4GlAp5Y3Ahp02j7GZ1m5lQ75aFlPsqzWDqHDUor8jBMwtpofwMImYzCihvGWtaDJUnOIYYx3vpwbiL6x7uGs54iKRVkKOm44BO0V/Bsrb6LfdKXCuPfDISki1IC/bTsldjD+EdpVJmJhjb3hgH7d1wDnF7kRubJJFmUpCvRj+y3gyc82A/MG7GNuxPPGgrjyHMtiGgk84qok6zy8FXDYHllWeE3LMD0+ajwD9Qg+v2yZsW/1s96S/bx5zAjN2Z+u5qSOrogg/pdy7K/xzNS2hX3zsOKbsaZt5LmCkRF/KOSDEP8YMw7zM3G05vnWnw8gFzw/LCmlNIAQ1SF1rL2+97oSGfK8EgWxiYNIaMBTBeUHemWizPfI2jaiJ8s4El9jHQMhNIFUzW/oZgU/wiYF/lThpMysfl51V1rotkriagDvQBxNzDUej3vftOBsxHMsS2vZM+WxiMT/FvUQsMfOpmue2q6Tz2imqp9BAdyIv/fmGbhqY2iY7xH+Kxz3zt8KCXB1s1YReMEhzxNw3Orosu6aUvBh4w+ZP/s8LqOSQXPQBL2EV/thi42sX/N1Kc/83jOJ2BN0+4MF5z/zFbxCm/itn2s217Z0/JgP1E/pxHEO1LeOg7uRCNCSTW2bJ9MoJXTs2Hbd7/j8yF+gWyMPtfh9wk9qUilZbVoy6+H8BvsiF9vF35A3v/ZH53G/aLGeIKb0PHA0TVvltS468HrMZcCv/MxhX/ecCZ2VTEQbNSEfP5FK0G+U9KMtGcY0RmD9J1tKFglhBp5VaazgoCkur2kDMTRgO8fShC3sywxpwXNJ0LANQUpLipwowS0yB3glUBtK8D/yQ/UyjgG/ML6EVotvecB9I7YxPfMzwaPpm1djsQwgNKgK80op1KXynKWo4NNC36FQ27S13zo1nohQllTJIl9exyOApLT4SNd2jIdKsW+Nigj5arpWhRgZiZEI+ib3BuOpzGJy4k7G671ImGdyg2Pfep5oj+g2MmseqbPBYzS1+IeyHqzbzgHcARupJWcABzwT2oZt26ojh+2Rs/zbcOc4P1yQy+Z+1sPO5zlrKfBtmJ68Zzym47bhrEPrANaEeiToR8A7tIrb1FmKIlK39HXLc3ALawB7VA6Oav0PRnFgE2EYktAjWCbKiBMEs0YS30CZCK6MqInAgevCTV30PNcL1wLn8ZzIkDfM3lB6U+FNiQ+d/RYRlAT6ko1Q76ZKSSXwEaGGoJBCxuP5draIxJGXKlnwswmYpv59uCyFQ+EtAqCXDzN9aLAgeQkGfBhlviOi4jpaTCxHlqK27WB9ZC4LMXL5QNQLgBdoz3fS9cJuPmYs2nOCZpMXAGskWYHTweM/A+JFJmQac3CNlbejhcm8r3Ow7OBz27RLZoW7ePFCDT5/I3QGL/72sJNHTQjAeI7/lvqcxXJ9bQPYVj6sdlJx0B0QtNZpSPKfqIgIrfPQ4iToA1d/W986uOyyy5To7/z580rwOi+scyiwYCO0x9vbyxkX/HftTBHBonOMzcqgLMlCvF91ZN5dDGM9J3iqrUnW5uMA3XjMeGw/wx4/fqz+fUw/LDlxnOTw9eQlJ+oh4RoH+IG99/b2debsWZlXSGPb0Ang5iygbdOplMLCv2nX0gye19ZmOoCWZT7Nyxs/FG0fO8b4pILf7DN2+9vfruqqZ4HZ4CC4cRLGflu8FDDvfgHkFwit5RXybm/zMNMpkGmNhXpze0sneOsdEOlJev5m0q1vfWt4SWVJcHf401Iji5b571nEMgsbl0F7vEQayYbWcc/LAnGtwbfxDBUuq9/28GY5WmRsuw4oaQ2/Mp4D7Go+5yRi47/IG/Rt3saPxOIM+U+cOKGEV/u6fWUdGdc5PPXbeseZXyp4gTBfpTTKUtCPavx0s472VGWwvP6Phg44vPT/b+DD/R6ZIrK+fABQJVPmZYK2k71lMR+eGwolOnfdNi0+PciboCypGfp2Xbp25ZuZbHhHeUHZ3N7W2ua6bOdTl14qw/XouZRSdeoXL9ZFg93E5W80tF2HT/ZK8GQWQVoj+cl87fIia2ARLcw3HhfhSeb/yObT4f0kKSIZ8vIHFLbiRvUKKfHJAt0sWeWp8YUjGLdhjDuyaIHfh0JN28qx5TGXgj5Gb5ojFRHaQ7cH+KT91rif9KTH6c/+65/qD/743+vJj3uyp1S5uoonyEmNDFsyzZwKfEihpsWO7pMYX5PjN+E1oeGcRbdoVviVSJNsVz8ARYRm6M94TYdbBfoYsam4yUy5tg6dVyxXyVRDGcj5V973QbrXN32rfuU/LSSFVhc8WVb0vkDGOT67JO+bjovtYj5adOn7qPNCmUURvqN9WIsrM/gpxoQMpcob9BXmZ2FOppLi2Bqxu2U7gKb9vMCHc3bbtBXmG08Be3C9XvDaF2LaCZypUFUnPjPKvsktGpiAL1X/tqfz+Di5L2W6LtaJ4NM0ZSQunkyZKKLTshuuwKf1Z/wRKa8bC2J4xgarJb9bJwkuj7fINeDzI+uON2Sez5AysYwVJy7XdEZm5TsitGBt8zxG68f2Sfqtm1AwfwUr95WUL69Trl0Mq3BLdeNsfhP8otPymKTq3ILuJJTExxNWJUtRliJF1ny3wOa7+/s1t9T5koJ/itDNFwNHd669Ps05HHOxDc1Dgw27bmU/6yZipYdSsh4cWE7jc6y5L5NxOkZ8GPToxz8Fz5N68myBRxfLbv8wjQm/Mf3MlHOLfcn9kEJGwXIouQnFygcTOQVO5oFYnj/aXtj0CEcCE8BkKRVne+iDxmveLvIS1zJed8N1+pPP/Kl+/Xc+rQXr7v/xn0OPfUOr73nVuh735m095wMn9Ix3b+q//U1b8WRJanRdeS3VZ1t85qYLRf/qj4s+8unQG36+0Y9ek3rYi0d99yuKnvmuDb36k5fqF/9ft9Vy7T76ju/6B3rR85+pq173Yr3vHa+tf+bl/e94ja5+/fP1kuc/TY/+gUfqbne5E7LaZ1b6iwglNCNCESH7Qx2JlC/nP8tW+/nhduQKNoKatuEm1pGqX99QIoKfqw/TwDvJ+nHbvREh0xXXkR9MDBqmZ600DwFfWKPyBRhNekHrNdB5eokvOh/02H+EvucDJAFjA9d7cPbktNp2p7igHQainujzmIv7oADA4YebCPeG7GCvxcQAABAASURBVIeegiB8mAXeOofxLEURwAU6ozYvlsM+POJLvgcVMFnLHL7/83/5C/3qr/2vetcHPlkPoV//lg/pfT/9KX3mv3xO97jHvfS0pz1Fr3n1y3XN1a/XW6+5Sm958xv0pje+Tm943Sv1mle9XC97yQv1wuc/V8/9yWfrJ5/9LD3nOc/WEx7/WD34wQ/SXb7h63WnO95Rd7zjHXSXO3+D7nff++ihD75S3/9936unPPmH9awf/zE9D/gXMP9lL3uRXvGyl+j1r32Vrn7T63XtNVfrHW9/K/TeBP1X6kUveqGex6H9U5/6VD3pCU/Sox/1aD3oyofo6+50Z2WzrhvP7ummMwe8UC5qu22duOTWuuJ2d9LdvvEe+rb73l8Pfdgj9H3f9wP6wUc/Rj/0uCfqR37kybrNbW6j62+4QV/4my/o85QvfOlLuu76G3SOh0/n+Z6Ys95QlnzI3tu+kpb4Rc/6k6XIYz4sxzD1kH04zAu9ba1QYItRqrnEL9ftFwPzE/uUkkrGMKSCmi5qWjRG7Opie4le72/sn5hR4kcBr+pVMdRW0BcJToo4uJDxMDLiW6pFMi/Gm9B2PYCrRy4Ph1Ij/LvY962DpdcKeDHvHWtJRPDC/aDmXfM/chgwIGvJghgjuunr/iXScogr5C/bmEYPXGbKskzQ5eyp7n879mwjOhEXw2qyUBrYD/gZakEqKfyhDyk8v/IJ78mLD+fbCAB0eMGz48I0I0IRUQcKuWxCxojVvXXg5685ewnnS89J6HutyFLQiJiruj8SV6HPdNOMYpws5iyBCZUowKcmZFv0C/adg3wV1phQVL0Y3oeQPhg6YC0KA1DMZ93joiOvy6PzCHxa7+OhH0YkOEb0McJPK0SkWOeDSsIHxTAuSVsgLyWrjiPRG3xFBLDwWUrFM2DfEqu55iESuEPfHqA/1DmlymZ6mUX+05UBcsPbb6yz6gPo1vMLuAfPxab22R4arm0j687PxkvvY80Lc7yPTPj1PD9bZBZ57+91x3YJCTknmVfnWdMTc0f4NE7nxJ7DXkVqm2etAbpt16H/UdajeXSdJTTjOabOhb+SBT026COpW5lH+2ZEKDNlXk3LpWWP0IHTzwgjiogITehm1nby+ASRBJ8U2mNfsmCt7gzPs9UAnyVSfmYcoJsFfZfCjIk9w1ITfdbfzsUdBXS7tpWfu9q2UYN+OEUXJLHjTP5iISSUEZqB3/N0eCVzKyB+aR2M+I3hDFP5Kwm9HrrSQNwsKQnPWVJrPL+30F3jmTEiFPDbIXOWooiouoiISsl6GfBT2zEyhKuCcwJmFau+32ePbDjHm2vvH3voFWiVAGeG/Buzm+sbWp+t13atod82baXjueZpIMd4vmm6rxTGkZEPNEdkGdFHytw1xFrCp+lQqWeNG6E7oYv5fB/YpTJDDXwYPmgPPC+PtiV5yIQbZMZYiggZq33w7JkzciwWj0mazTpt+XmSOe6znWbYYwN7g1IuuFulM+D/flbxwbZrx8OIkiAp556ElxEDj/iBi5+lR8azFLXYv1AadJKFe2zUcG87OY84Xlycu/yteJ+r+LkAxch0iJyVD0GsPpMp6r9NzhqOc36x4r1VySL7pmNKXL4v0IsIOSYa6GYpKtQCg2Ht4yKJRwTyBuvfQT2Pq/GAz4/kaXFN4h+yJXJ6LErRgLwMMeKfUs+4/dx3nmf8Ay9bXfwbFKVtlFkEaVUcKDgiZPmss4lWpGSYoLbvj9AwbG9fZeHLCh+KzEo3S9GIng1vPBFB/6g5L/AGfMa+FxEeMln19CVzXTxW8DV5HHpS8E/K4huIgcm0xXjTwrdWVx0PyfL5BZ57Symyj/WVz149+cttw5SKDyjw8FMD/GZAg8+RrSJCht25uKvlsIRkVLkmhYznHIfrnpvgMt9+obPkMP5IRsfqgnzcth35ZYu5kxY871mvIwf9A7ZEHKNQVzqwIsAkRaA/RG2Ix1Ia3dIXKrmlWfj/g/7/r6kYWUflEJaYJhgkfKL24O9ykaL+803ob68I3xGMAPETm/KTwBu556YCDjhhz+I1OilSShIs9A2LXj0HwvP9A03McfIZSGwDQWFHv4QDtQUPmD7s2d29qMzCIe6uIqMe7Pqg0I5tR13iXD24fVjcg9vzlzjg8ePH66/8LKG/tbUl9zcEmf+e1oiwF3BkO/DIHB9G9tAvpVS+Pffr7nCH2p5x8O1fdfOf8bjIIV3JIvN86SWX1sMpL9Dzg7n2OQRu2kYLFgkHQZSsG9s5cjrZm8bZc2dlOc2LkRfoOYH4gHeDt6Lm00FpOTbheYlsB2zsvEBcik4ClftbiE7QW9ubchJ2ghN6sd5bDqTbWUvgbajpWg5Ad3WwPyfpFhbltdUCAE3z4ENLb762OZS9zW1vqwU6m7GhMX4MXgPXi4Ntubu3x0HLoBkL6oJgx9Jq26IR213kBcDEgjhQnMRa6K5vbkggabpGIw7VzmbgX8pyZ6YaFp2LOxc0o78lUViuOXqy7tb8zRHkdBK77qvXV7tv8sIiIrTJIfFAUjLPEav7M6fPQmMCZ6n6OMAWto9lbJq2fpOjbVsVaK5jy4QvH7TZ5zr6L1abNvJmL5TyC5MjP7SsyQNB13QVv+UWdJdsyJfoy3rxInzmzOkqW2la3fa2V+hLX/4yL40u1j6//JmsA+QsJeXFtuta+W8aewO4tekXP6PW2bxMjh0JEiHrwotxgW/zn+jtAF9Y4hNL/H1E937odtt4e/hp2wb86/W3PvxrYCdPnNS5c+e0h/2cVC/u7uqGG29UwQfmxFdTGtkv7WvGb71UfTA+kKgPeJAZJRbUQZdedgq+Sl0E/CdO9nlJ4A3FAfWcDZr/lIx/28Rt1wdsXE3XZQt/SHz0/Nlzcu3f1BiIO8eJZTBPPf4z4mxBjJ66/JT8fwsUfKwnJxzZ0fqOCLXYrUVWwGU57CuOX8tgfSYwXtisT/etCvOwz4DeEEmWvUBr1s3kh0bWIOKZh1Hi1/MjE3lDDTARIYwpOuTLPl19DJ4H9DQii2lFBiAp56Mevi2j7WX6pjsCHwGMDgttUZwrRoUOyFWnyREXOHBbdz7A7x/zmB/QP/oXn9K58/4ti1I3jo41+9Gs62BnqvYs+MkeOchxHBG1r7GegHHdURtnlsJYI8vvhdu/AWH9mccZ8W+89o8j/dklM5mDHgq1jDtTltV6cLE0DfRt84jQK3/qldo8drk+e2alNvlCwR38TOjfvDj2rZMefzbNdTa77jdfziEKT5Iigvgea13g3fZI6JfMKof5AOrQJ1o2LwNlVIEf82RY26Yw1zTbptWqD5xaEfneO0/6whc/q2ve+xbMPOro8mhEiH0pXSHHmuPSOtkgbjt8x3gNZ/9D2vqJcE8oYlWYDF5VOXwIEgFOI2HAvBjPkY3sd3TXz0TeaOC7w3aGM++Oe/uVZNy2Q8pXRCrcmPyDAv4jv5xY7+jRhO4F7Qjoa6r6yyxKdDngx4n/um3YoxIRNQY6bLfSfdEE7lBUEPPiEsG9C70j49aHfT8ieTA5IJ8tidUl68gIBLD89MfsGt/Xtt3ne4HPY2PlP2TeXJbE6B65zPnRtC2XaY7IZ3imeapWV8iyjcRe7zgF14hevc4eAZWSFbfnFfRtHxQsGteEnqz/bdbjFh1UnMhX4Zp25Xf42jovXd2XIKn8M39Ap9aD+bLvOW4X+Lt593+U+Jv/6jf11ve/Vc9+xXP0jBc/U8962Y/raS98mn6C+lVvebk+8HPv13/97H/hsPPeetRjnqg3vu6l+vmPvUM/+5Fr9eAr76cXfDAl6P3N9a0+9C86Pf1tjb6HQ/SHvyj0yJev6ZnvvkQf/e3L9Tt/dpn++w231V3u/lA95yefVed/8mfeoU9+/O2036KrXvs8Pf3Jj9FDHvTtuvs33Vm3vtVlapFJyA4BORdERNWR6jXJ+rR+DFJYRxiu45kFlqIWaVV7zLCjdU9xPyqUGLeuJterDqPDXoMi4hAfMkq08VlgjINb6NuPBKzrYHwFFxE3j0lRfXWqWJEG2uYDEHLEoBF8HrIPyZ2SQlIh1znuCr6QmdAgp2DLEf9iePVhbgBtmIiofTXeaJnGRO1PRCgiVjoEV7hwL8Fb5WekFb6VfafqGhgBYxymeVTE9fo3f1A//6lP69//4Wd0/PgpPevpz9Bbr3qD3vW2a/S6V79Cj3nMo3Sve9xdl156iZqaN0L+xw8FeC2z/dA8lpLyFwPOciCxw4GR162R2JiIlSX7iZ69lvlxjjZvUx0zV1KEWIuW6HfkRijXn0mGd7xccvKkbn3rW+n2t7tC97j7N+s+3/atuvLBD9SVD7i/HvPoR+mpT/lRPf+5P4k//rie+Yyn6SlP+RE96YmP0+Me+2g96lHfr3/wvd+j7/zOR+phD3uIHvjAB+i+972PvuVb7sna2uvM2TO6uLdLXtmHcKjtWnWsXW3XaXQPciaFJkwFvAZ8UUuqsY3tbHPvPwI4+wemkEL4UVBSI7a2LkLC/qPcXhK7Xiu9brVdZ9fRVCeCAZyA1o/neBB1yd3W3SpGjHcymdrvsZJFLnWNQanmJzPoayRqMAshJMYqjLgzb/2kxXwp73MjUl3TVB57HvibtlNE1OI/bdDix13bqGmKAKqxbf+eOBSxvQb2KhPM8BGTgGvAO8DjRLso5GloFpye16HvBQcb3VqLmPQz3iMsWqLFhwkF2CX75JH+ioBu+52LddtzGNDzzEV3pROZysLBDKWF/4mBQnt2qOfVeFnBgnAgl2dJzWx34I0zIjRZN9CcgLFMnuc9aUTQwzhCLrFjj8wRoYQuA/X/xnEOt74rz5Nk/AiojJTp2Xe8pwAFapw8rT7jmY71Yh5GD0qrfnKG830ppeLosU2AK7NR8M+gnge4Jniu85njfdmSPb77W2xWeAbBFSqMYGikDBxS18NGbGje+uVAbAwyr8HEwFm81xjA16OrifumaRURlXfDgQZfaOG1r/Il84y/qzqf6F/UfvM2TRNr98CUSVXH6JkW96o4xfgBzwE+hBRXoNeJujSNHC8M1/2TEMTPFUzSROz4m6D+fwca4Lyum05JfAG4iNBk/rFXgMs8T9DtvA6DfGL+yPiI7tKwEHG7x6+6jrW5aTkMO4D+YHL1ebPqCn204MgoN8u35PlzxvOhbWWhIgI9jfL5RWbU80Tv/UbmmsemLXAkme8Zz7Gm67kT/M28L8wGeRfseeby2YDX0xH+/KwREbLf2d/W2DcYR9O28p4kImU/iDD9SfYfF/dZj+LyM9OE7AXfsDx0KSKUJVWyqOJDn3RWXKN9pOb0pZI5BZiB+6S2jxjOOvO8SHwd/aFeJW1Uqwm+3a5yIl836+S2uPxyaq1b07oP/dG3fbMHxrxkKVZl9csqA/AeG+BnpAR6pat+IkJJCfmalBlqPH/FAHJF9ceJDD/rWrMshJN9xnCeN4HT3/peeu3CZ5rSqmu7IuH0AAAQAElEQVQbdU2rFlzm2WcJVe+cZVRKyAYiTfAccNsC3xBvfhaeIae/9Q5bWoIvImW+MhK/WsXGQB4Z4dG6M74B/7Cu0pPAN+c84ty58zpfn8N31WBn6888+NzH9/YX44zMGo/2sQK/HXHYFPwI2kJA+4Bj2f0l8RN837/BYV4Nv+B53fQ832v2iI2ZVr+gWnMFMoprMM+0B3gtTUOPoSTEqvGmw2usuvFNQD5oRD0LMB+2s5DPIFmSFnf4pPmbgHYZyFEjuhG5x2cpA34lT4BQ17VMMJRUSmDKUX6JNDI+GA/5zLANtkvge3LnktIj0wTvI7WDskAbxpQhxWEBMVOnGtsl4Q18DKnn7Mq6YdAglFEj/EUWZTYyN5BnmFYU8DGXiXNy8YLilwdTCg+ciNVB1gNAnDFt6QRnLaYvrglM1r+Ya34HePV863tkdm/9Gwacbg/Y0bHftJ1GGHB8j/BME74gCKIe3Vk/EdxDyLko4dv7nvocBLzvJXTpiQKOdo8eF8SD/RdRBVkxXUaTVppu2ctc3rIc/M+kbkMcFlc2biU31Z9/9wd9hvnazsCBqsWOOg1waEU7U0+A9QTxRJ8Lngv4pBGDu9gJe5x+4B7PUpaUNxYdiUUE0ZnTp3GGUEn6STIj+FoC0w7bNEV7+6tD9xH8UULuv8iBvPkynPG5/cUvf1EJDv/5APNxwGKapdQNug8XfdDcsijucyjovxedTHLiXnLgdf1116vgyJlBkjxfD/h9EO7k2LGwnueg3k4rkojne5PhYJjQhWl2JFS3/YDuhO2D+gGZG/p9yB8RVUYnXB9unjlzVhc5tE76J3Tnb2AXkuwlJy9BfZP8Z2N8kHbyxAn5oNkJNUsRg/JbZi/kPS8w5hysn+VA8+yZcyxwPWWhDRbzEb2OJKpTpy6r32748pe/Uh/G5iTnP/zDPyRZbMJPyvqzHNbtgCzmt4Xnjk2I//RPSOAceNg5qzUWqzXebEekmraT51zc2VW9kGOOvidunFStC8N1XaclByXHj5/QAD833niD3Gf+LuHlRUHnp06d0vXX3SD3+U+lGI9p+cGow16lZF3ozrF4Wf45B9C2gSA261plpqx/LzwXL1yQywJeNjc268G9k44D3IfdN954U5V5SSLDQ9FncN9pIBku8QPT9Z/XMQ8RoYLOLYsXqLZt5ORXmlbr65tq8E3buWRUHizfBgfoPpRrSgKzrhPHjisiKv8tet3d3dGEbdZ4YLBNFxyAe6NtG5vOJZeclPtcmFYXzRJFlmF7a1MdtBfwOZJoO3S7jk2apsFGvc7wAG25TGfApwr8ncB/to4fq4tOoKcbT99U/9Nh+54PvAd42eXwPDJUwNPBY5YiP9z26MSHtSVTx8Bj3IWxdV6AbG9vVx8amZ+laI2D07ZptYnveaNp34sINusjL0w2658yGsAnLstpmR3HltO2tC28KbL8TdeoPjBi2w3rE3qOt6ZtsNNQC4arMtl3O3g2rhm+Yt8YsK35NL1Q1Icq+2rJRE8cABID5jW5F+Mjft8iu+PVthH3EaFCCUEJXQ74roCdnIOo3T+yYK5gUyVTvpI53iy5PWEjL3rW0YSzDuAJVu7FclQPDYFnd+9AX/7qVxXQP37yhC677FLd+S530vNf+3x85kD2xwDO8hk+s8jXHBnsEwtiy23rp2CHCXsArlIa+d60RxZ+29KHLEiDTQbYHpWRmoCPhAJ8e5517HkeM7+eb9rus440gQHeI6Li38d3bnXZrXT/b3uA/vgrjXieli/AZHwuxuEirhm51P4ZEXW+6U3g2ycn1zlaXYZPdGpdmq7nlJJ1TtI/oVtDeuPZIPeqj20NuBLcAz5g3zBuyyH63DZcC/z3ff1C//aP/o1+7/d/D5GgzLwAr33BMXFAXO5yuGsaXgPEeGaoZAFV1A1y23YyPB2qV9gHAnzcAT/gM6Wk9jgkGvEbxUp3/FRmakQG00zwBoVZ9VMyVeBxIF4m5rn4UMw6aPCTiFRLLBhHMM/1BD3PccmSioiaZ0smrCOfpAS2zldwJ+6Lgr4VP1HXVfM84NcDvpqZ1f9cR4Qsg3Uzx+e8ke6BOaDtdWrBut0jr+cNzDdsJcI8uSgUseIFVuFJCkkNcpinBCYiqtxd18J7qzXWoLH6Z8qXdeV7y+pivlpi3/ML/t40yAOOlT8UuT8yVBgrWWR4F+NwHREyIxEBLxRgkzadMo4CPrcjVrKLKyKYMtUcZN907rz+huv02c/9d/2HP/0j/epv/Kpe//bX64ef/SQ94SeeqCc8+4l6/LMfr2e+7Bn68D/8kP7kv/yhmtlSt77Nlh74gG/WC37qSfr4h6/SP/nUe/XPf/mDtbzmFT+pH/z+R+pud/16KE7k/oWe9iM/qNvd7vb63lcf04s+don+5At31KVX3FsPevDD9PSn/aiueePLOZR/mz7xkWv0iQ+/WR9+3xv1guc8WQ9+wH20tbWBPClYV4CxZPJTKiUVERrJDy6222Cfw4MjQwmcS0Qqs1BSo40nX543yrp0cXcC71oKRYR8TfivdThhR49br8mYfXTAf+qDEIC1DYznR3huQC9WeLh3PvKYablM3NBdYUrJag/jqP1aXZnmcaj5zj0jck7w4/mm69r+7DxuuVwyE70ga0kF88MT6w9VXibo0vCNbr4iFNx4zEW+pxzRqH3o1P0jMX8zTdpMq5+Ebpai0rQUcjdxXvvo/7GnPEXvfvtb9QwOq+961ztrY3MLHhswmte21kZVsihLAxnLPaKT8WbcbjiHeJ3e5EW4/675QI60ThYcolp3EcGcQX6gHdiDL4ltuhRQsHyuE52s5AGMQe/jvZfowVXgfwKWCayzPX671MWLF9nPLBUBBj6eW/VNjogI5CiabHcXdOvxiAA+aykFGbPIe3AXhXSUB7wfsV8E84KBFHOoBx42Q1Lww7R6cGemZl1XeXJfKfgyPJhv20PwncAkMd+0jTpgwQCOUCBzRsi0CjK62I+7Bl1LyADdoMFDdYUtcGJcFPe6OJcYr9tJ/4TBQtbotMKboZJFEVH9dYJncWVBP9SlLWrhq227Cmdf9drvuifv9ujfWT4i5Fw8Mr8U+AvVGJ3we8e3dea82iFfKSlUxwH+HLv38j3T1UCrg5bbIzHjvYXx+VDVuhqMy/5BrijoyzL39Nn25mPO2rngWc/3PC5J8NAPC61gU03TkttndjNkHT1cdTDBTM8GoiBzAW/Cn2sVqekaCRuZD9eFsSVyO14iioJ/AHDAxtrRzrD1GusZuNFrROCPS2QdpRQ+sNCEfhyfE3aQ6SKP6ZvnJWuZafu+wcYjsjUFGhVPjx1aFfq5NUm5jgjN2NP7zz6Ow1R1bnuaRmYCXxT8M07jc404df4EL9WWyCNg/SfjLKd1mfDvtm03QaPi8KyU/PzXM6faHTivR9aXYeoc8GZCNxLe1hWH7RGZS2nUYIcldto/2APjVHW0ojcIdIqQAiaXPMeKq8fHqjwMGMf/h7s/j7Zlu8o7wW/OFRH7tLd5rR4ggeixLYqyhT1cycBg7GHSmARMYwk1SEIIoQYJdUioQaCnFgFCIIwElmywAYOpSkzaiV2Vo+z0cCWYSsBgk5QbOul1973bnHNPt/eOiFW/b+1znsD2PzlGOp8z4+51YsVac81+ztXEPufO4LccxrNEZ6UvypJN72tgZTh0W/oe3COYKn42q2Bb5xuPLwX+smCCqswk7nooSaZbOUh1W4XfYSDPYYcBv+y7njltX95D+TcrLl+6JPPQgdeHwA03NjC/Faog56drVaWE+n5oX7ByPJ1xMDrB64J9lGkNiwFcg2CAewd8B/xCkG78GXfQ6bJiH2Y53UZTgymlSCnkndr4s9MzDdCzv1he02p19OJ9fCVniMt42n6Qdb3tWNHtgv2Mx27BWymJ364VkfAU+PegkkUKQXeG3tjodfil7WXZZ5j23qAVYvL07FS+IK3kcJmRqsDMNBTwF3jvB+u5InOPGNn8eMLHPM68lCxN77t7uyrou0SBhVQpPSChrhuU8IjpldnRFyqRytzgUrsq7ZW8s5JlvbS3Tx6Y5JcwHXDmqZSUD5R32Vf67jbPXxVePS9Zly57u7vy+nyA762tAf/ZUkGOBWtHhNOSfYVt0GXR1jDIvLk90HuBhvlEhZyR3FYH7QV4hr5vXJ6ybrfsBZ0WcG5Kp5IFXmNTFOzTlvIXmPxXAfyNeOe/kbVNloIeu0az4oHmNzNV0FvLo+jVcHTJdGwH28QwfuHjMwz32RdawVYJwzP+mtDtu17DeSmZFsvg6Jp4or8SA4CrEj8WaCKXz+RX07B/GNj6dF/4R/UPetGx+fWTeUYAPmFwYnvCJ2yrlEB+MV7n18Uz7NAdmuHZ/Nq/LVd3rluDD90g+6vr9vGBvsYrzNhOPc/WTwVHycRHZjnWauMkwA8P1CMCFLU9e/wWedh8N3qla31CppLAVzE/rto5zszYhq/pJwCpyDeDR4qMxrtA7f2O85u/ie55zWdI1649qqSzEqdr54FpLa+FlrxsNk7Tr9A0/4DRN7I3nuVnw1VkGpk/HZsjflDhRRHwoBbnK3JuhS9Q4JsnyuzoTrV8xbpFXI7zyCLBY5hfw0vQmPG7AYxVPq8a8cWJvplC9xP6ySeU+v8OxG2wmR/NoDgbVsCoPNHm+n+SBZxBlAuDG9TPhGIbYjQz/c2A3CtOVx3MGHam7lIxbqXuQm5j+KyKo6w5CK302XF8MOwgc7LyGDvqmonbh9K3eDs4A7/ggGYY+hZsdk58i4S/JU8MHnNyYmdM7e3vkWwHdQ5ScFy6tK/9vT0ZxoeDltNJ7Yy38X0/cBi6I/wb+K4lbCflLKmOZOgxTprtzgRoWis2JXbqxLGvXr2qBZOhv7HmYHPiM9677riLZJyoqXLwuAU/fcNnGWeCa3dnu/FkuQNNLpgAdphQLsH7MQexSw6Sd4DxwXDfdTq4eVMjyXWPg+M1h+vWnQ+mPM44rccdDjg93smpJXsm1V022I89+qgiUwV5dtGDebdezacXFX3Xo8dtObF5ogmpJbOh6+QXDU4Il9Hh7vauetpm7OsXJwvkPjg4lIN4JFEUdCYGG+cZixdFNLkjosEs0d9IMrrEwbP1aby2d8mihx9+SJc4DL7EginR64S9bc8JmWGnJR7bsQCbLBD2dvd0wgLGE6D/LnlkNpiKP1V8zf9BjQ+gJ3Tt8RGBjFtMhsfYmwU4/mkZMgqJ6xSfmuS67Tvj5KV02uMg2f59hp/ssRDY378E7FK2uXV8eHhLfnm0ZAHTowv7p33GMh4fHaHDWQKX7dR8A5zHHNyZ98vo4JgXFP7PeiNSHhcRGvqFPFlvb+8okUkKUFSNvAm1LvwN4n4YaA38zne1ftvCPiuuHfxgQgee2Ab4ylLawfpMfJq+ZfO31a1j+8EAvg4Yj9m3fxR8BT2vsFfC04gNup6FMrFkGw7EoXEbX8Gnr1tLMwAAEABJREFUPL4ip216xMJkhLYXCJ6QPKFEhny/fvMGvMKvbYTP+9DXY817gb4n3Anf8ksy0zHukonOz4Cucn8EDoZRkvaFF1LIa51YZ12W9lIFYOhU9D8pgCPDob8RXxxom2WfKdAb8Y0ZPzN/9hnLZNgJ38hSlBENT4DDBVIyr3CgRO4Zmd02Am9ZrafAMm7z8wR+162XiKAa+Nks05tgkmGaMzTSdcqBxh888ECbiK2Dv/AlX6TdvS294e1vUJZsucu8GlfJbN+asU/YDyMSbFJEyDxV8Bl2hL5ZXLOROsLX7MfiWqA367LaDvhEFmQFZ5Yi6wUQeewS+x+TU+2/tqd92HYG/UYvVLwANq01vvGGl79Bd971ifqlj6JFCBvW7R35xXiHxdDyR0LLfY0OecObFcvl9iV57/h4858OedNhmA1sNPkSWTOLElkTPAGA7Wn/LZnyc899i43JAr82XuMxLKDoacYGk6u659Kgp+4c6AMf+UHywm0VbBoRiogW1+a9jePZNpnRVaODnhzrfd8BK2UG+KIt0JyzZmRHtXLn0jok5iOxURWw2Yr7IgJ+NroCWBLPjBWtLosF8Q3ujpzboUPjigh1PA9D32ww4kQhKSLgv1NPnFof4qLpcXvyCDxY4SEilKXwXM/7GwYF/2xL57PbR7d1ii1mBBnxI/uO20/9GxTM29bNCpufuY4NZ+nc94JxyyaBwFehBUlFhESrbWmdFuTKVrLZIzN1UQq8ldLJ967pONq87Llrj02V5SvYquTHx4CcTz3HEZux4KGxxX0HvItxmpMsRQlPphlBiz/c3Rba/LMdJ/KDeL5+64Z+9Td/TT/3D//v+oEfe7/e8p7v5EXYy/WMF/81Pf8V36CXfPu36DXf9Sq9/Qfepl/4f/0/dHD8sP6rL3iavu6r/7xe+Lwv13d+x4v0Iz/wZv2tH32Hfvh9b9F3v+lb9eIX/jUO079Yn/Fpn6ySuZm/sH/LI/BiXZUsKvDqYp9+7zu/Xd//njfqR3/o7dy/A7wv07d+y3P03/zlL9ZnfuZTkbVXBPxTsuTj9ZLndanZfcJvqLZ6RDBuoQV53XQisAk53HOb7TxTZ1SDNU+bcbNvYiglWr0SHx7vh4ReZlFyj0gFxfqsyGd8ruMOsi+XUpqMxuWxFTwVONcl48aDeK6tfUNXXLW1UWmfaLi8Psn0mNb4OM/WKQ+KiFaSu+n6btlmcLufaMSP5wYD5AZJcINWRLR2nlTRycxc5bxQHx8rNXkzADEm+HbN/RZWtNOUpTRe7ceRKQZJ4G4FOpXSwGXOpMuX9vQ7v/cHPJEfsiiIDThUjZSp0MHQRIedOuLfw2d+jBw2284RAchFEeugBfChnpzi8RPx68OOkuBDrol4txwuM7ybH9vM3Bjez6FQltRMfhDXgnUGTdQ2nwYD3Q4a933CfW3NVYGdzv3OecqyG846dD0i2uDzG7hn5JN8qBvodMUc6TWKgWb49JhEH0mf8Y6sLRN1+rDG94YXZNWHddz5yGuFpNP1CTktk59dOvKqcdtXXCZ4tbxZiiKCOZF5Axb5SOjXpaKfMJc8Q5omeIY3N5l+45OxlX7XjbfdoZ2Nd48yuqoZGLcN3QC9ooRPehTIN8NLyU4eHxEyDvPX5l/8sGTK+qjQNq2ASd8n1o2GLSXV9wMxPuAndEZVgldcXZdacEDlX1X3nsPrihVr2jXrBgQCLuXfOjU+wMHTy/NgZiohNKFf0xjxIxoE88pSuMWmDlxBt4U28zxbZx6HTB3+KjaFE/pA/DYmk3ESpCvyeqUU8Fw4HFkrs6iQy2dkTnA0uozthx6dAEt8bfQ+MXbN3DKrh671l6XINs5M1vZ79I8aGRspZSny5TXvmnltf38PXqQZ2ex31otl8Ho5S9q8Mu2I8DB16HaXtbPHmlbXF/mbh9kVdfA2Iesa/zW9iTklFG1849X6AOcOa37neP8GdskOvxc6CK05LNvZ3dNAfjbNGUVVYkm+MhovNGlknQ7aJjNqUCKnX6gkPHpP4LVTSctZZT308FwZvSB2L7O3ucR+J0tRlpQYM8PXhj+gzusd8WweM5O19NjwJDjPWCtUmMD9WJtyGEz/zLPbuCHrpBqSx5qXkUOkru+UwLkgqZpMAPvuL09EhEL0YOsI5OS+w7ouaPVBGk3NFws6tuz2W49tdNGP5bAtFsMg03Kem5EjAvnAa7prDsjALOcV7wd9cLW1tY1sEzzPinCv5Uej8Gb9h3kuqQ6ftl1Nd83hmugv8CJAcWnm8xU+uwL31Or2jSUx5bLmjmTYdlJm12j5WR4oNX8vpYBypgADH6ZXMprMMz5hMllCEwen5othsq96rZbmkdL3PTG/aPhcVwj2qtb44ky8RqQ8D1hHI89r9GGbebx1ldBzn2HEtVydQW+S135eV/u3qEf8bg2+NTnD+ocE+WRBzt/RMPSUQcaz0XpVxUmsM2qtfYDHJf6zWAz47sQeuJd9sWLDJXvvE/aUK/r9cnh3Z0cderEu9qgbLq0b2hbDlkqmVvBh/S5Ze5fSqdBXCjGL7Sf01uN3EdFoV+Kyws9Entzd3RbMiS5RQW8Dd23wIZ/9w7KO5Azvo/1FsEPOpvzbYYeHt+X9Y4Gec8Q2PmQ9TOhmhU4dHzNxP7nQZr8xnQ5ezL91vibveE/sMdZbIovtaroe63uJbC8nzFhSt3dGhoKGir6sywqNmVjx2BV+ad+2rxgo+GFaUbL5gfuyFEZLEamEpmNeZk6SYd0W1Gf82zir9WW9oc+IYEy5AJevCT8yjp784tJh3ywJTLob/xmbv7tdramCI2SdjOA2DcMLom4Tcs0U82oElXpEtHwXAEVkG5vooWMus18t8ZfMFE2a0YXHTdjNenDxeseyuUzuB18CXEpB5hl8jjtparFVweHnSp8xSQvmyy3Kijzmg2wTMi/2y/J4PAsdq72EMR3bZY0flZKKCPifVJHFz8YaETIPST+UWt7IUoiJudEX14gMMzq6uNMk+419z3WF1PWdBmJpSY6xziICvKkCLv0XcOV/ATz8Z2XBxmsE7Gmt8h/8OG+/gCOuhB80Z2ltBBae0Qadg8owrQGoj8OKJyCAd//ooMQ5IkJ8NDvRkNhKptYclgbQDs6WSLKoZDaUyd0LYztNEAQrHOciQAYmTztYROg2Sa7gRDP0PNCH3j7w8IQz4pgnHA7Y4bwoXZtuyeaIJZMDliMWBksP05133KnD24ea4NcNHu/A8d1tDpZ9FiOX2mFwopsqf/PAb4n3aG/3vV10QjuTwyaIOp1y6Ow/jbO3t8fksyUfDC/bJJCNluVYMjlkFN3mgHbBYmJxvqjaO1+8Xb5yqfFsuNaGDgMmzZMXBoksDmLbaUUwu51unXBQ5kTSgy8JwEcefazhiRItIH2INpNojLNn4eAxFT3uc6DhPr90WDNRnByfyn9ep2TC/4mGYUHptbO7ox1eEDjQ/dYvsYcPkK1vqrqNPj1ZztjBk6VtcPddd4LjtBVvik5OT/CLZALttGKyuX37tvq+yHLY7j2JekniXKJHH/6Y9oiN7rzzqvyVGOvLk5u4lui1TVIltQVfR+gzIjQDbx6Fr9lXtrc5yEYHBTjTkELJ8xa6t61X+Jr5ctLCk7ViE+ffaDDMjFN7QsxSlBny5N+zwLJvdF0P32sZT8lickyMS7m+wsYrZLCfHx4cALfS9euPcZB8Cow3EakFb2JHbGubZCIDz7dvH7SkbJwTk+ga+66Q0/0RoUU/yIeTJTtsdEV38JKnp+3ylavy36dPePOzNwLiWsHHLRYI1uuaSdF/9qXSbh8w3pk2L24ySqObkTI/C3zImwHb9sqVK7IebHOXLQ73QSFPAnfccbXdKwnB5YT4M44sRVmSeDhl8lkpImQ9XLp8GfhJXpw4vrexjWmt8IUz9GWc1smAz13iBYW/YZ/oZo2NCrIV9DzgI2vgDec+81LJOV3XycUwxlOA97NlH8ghgf1cjwgOV9cqmcSvVOFdCkWE2oXNI/AjYkUK/gEjLtorhVqLZaXbK7Jsqe96mqsiPG7WhF1NT0EzP6yLStXjJ3A4N33soQe0QP5DDjpf+MJv0LWbD+t7f+R7ZdsAit6WmonPDtw7LDSdGxfYxQuxNfjbApCD6hE+bXPnJOsQcurQhXVcMnWhI9FRSgFnxdYsgMwHerQ/jcTMFv5nvXXkjoLu6Fags4iQbXrR53tE6HUve50eONvT6vyQx7hdHFOOX51fTQXUS7FuJnQzEQdnzTfW2LXpBBku4Cq2dFtEiI867N0KMnWlyDa0fNaF7doho9sG4Cr68pxwSp45IR86h9pKEaGnf6J0dOsBfcu3vwSbz+COVgqy2hcziypCr4m3Gf3CMnKrwYgrA11SvHEYiU06VOCJLll/EzoM+kuC51wGQbfxht2ct8y34V2Mz3cpoBNa4POZKfNruZzLC7g83u0lU0FxPWLDewDtj3G5LwIdI4NtZNmNY42NDeN+405san7tg4bzWPurc7D/xIT15lzqZ/e3seeEQK9gfESIj/gpfjS98UO+bD/zaFlLpgRgyVTBdhdtxus87TvdkqL5u2FsA0TQTFy6zzTc7vuMXvWHLvMe7TkafnEZxragKvOR4PZ9ItdFpGzr20eH+qf//J/o/T/6fr3oNS/Sc176HD37pc/S177wa/Xclz9Xr/3u1+h9H/o+/ewv/Ix+7bd+RfuXU8999pfpA+97oz74Q2/Rj7z/ze3+gfe9WW9+w0s4ZP+v9YVf8HQ97U98lp70pLtV2ARM+MhomsjeD70iQu3i5hi3/9rmtrV9Q7QXdGR7R4RKpu5i3gv0La6Kb1d0MlEqCrKcLqbjnCAQRIBEUsQfvV/AV3DYH0b8OyJkvWQW7oUxiQlr07vhZmhEBG1qV0S2ezZ+Anudtbk2c9NegW8AzLv2M9dNp2Iz91VoV/qS8QnNCHAD5LxoOVxcN5pSOpVWUh3xmZnwUeFtpkwyXvs26BQRSnCKq6A/bsDMsGBsPKGKiFCWVGZp8JbNY12a/uDRdQlgSoWJzFSBdoA7gvZzdLPlMLykiGjFsLabS0ce6vqOTrULVI339vBHfsTmqd3aD+3v7+r3fv/3VcE7q/JP8p9bE90bu6vJlllkHzefM/7gQyPHN1WN+J3XSQM5x7/5eMSL18YDKpldAZlltlyCjmPIzV3Xq4N3cVWF3B6xse3Gv6SIAKZTohvTjohW97Mat/yEiUjgsJ9jzf4GmKRoOFEGHyi0xnRrexZ63d3ZVSGnetwwwA/6d+yAVQafyLGlFD9qBr75gCTT95xov6i006RhMcj1inAz9ooImtEp/TM8SqGZdnF5vOubUpUllcjoESbmoe5rbTT62XykK4wPcFmnLcdkQLd6mIJ6RABhugIKeXmOCM0c7FqGDhnFc0TKNgjo8pFoq/BqXjznWNYK3xWezUeWIl/mIwIalA7dQbzFZQXWz3DSeEAQAR0AABAASURBVJlYl9sW1pHXtF57d9jcviL4NJDXi55jh+Hcxti00YUP83PK+o6mpluvbU1rIpegYpmeWqWq6Qr+4IrDgVUrE+tq893BY1cSkuiAeX/kgGjmDvtiIO30KVSRk3cE+Pks0zBOrysODw+ACRnebY0/ZA2UMVMCWUzDB17H7Am8JhqIhQnfqcBZRtddZugeATNzKGc7TOioArNkD2K9WpyIDS8juXwCx4BfrXjpPBNnAiAxVgIzzyMvd04QYYS3kNcQM/DmscEQD1mKPK+2L4ugB9vG/RU8xm/7nJyeaoIfKeU4cJFCBT8ZiIm+3+QWhmhrZ5v1UEfpOawZ1RG/nte9FrQe+mGQ16Yj6yzbbYTn2+SDw8OjtpdYsOYo2UnGz32HQ8OuL/K1xeHSyB66MjBLgKcDygf3qcQwiC0XjCbEpx6teF8REazvztBFbYepRakuWRdBP2rIfHpQqEgKVeQNYIZuAB00yoA8syy75fRc4L1CRGrCDgU9WqfiGoau8dYPA342ynuJftGDLbRYbClLtv2n5ShZ5Hn3wm4T9hHyics2sB0LspYe/y8F+uRZ2xV/iAgN6EsKzTCVAS/4D4QUGdpz7spUQqP0nTrsG5ENu3FHMA74AOaCZoGGv4VtmSbiSL7A3fSOc0SY5qCIYAjFH8ZHhALYvkfOYprwgiz2Lb8Mc3tAO4HNkvA7M75qxrftYx6bJZTgwRwqWagn8iJ3GtTw0uwcBd6JuJjQg+UfoDn0C+aqPflA3PWEVslstk78vCC75e/w2b70unL5StOP25zjxbXFPjIZMxPn5nGXc4hQyG0e4zXRApt2pYhmWTb7zQw/6/VSE/cBH+2HAZsO7fwjkKN0vQo0zfsaX5nJXZ47z9hLn7G295f2/KUifxns1sGhbh3cYm9+XSv0f0x+u81+zDnh8PBQXg9bX2vGVlsSfUWGXC0llaVg56J+GNBV1Yx9xTWCa8Xe2zw3+SIRIRgGDPyk8dAywt8Jezjrxboyr8fsWzKLLmQVBjq9aEOvgc5cevQcEXLd44W/2A6g1YwPlaGTMpqekjEzdF1aPy95Jp7dHgFfwMO2qPpGeIDMH9rNf+We4LJfeczGBlODDWTzy7QtzmAK+jAPxnPGixPrrgH5B75Xsqhkp0wR8xN8zvJfaTAN45QHApvAdbYj/hMBMG0BfdhQRCDTSJkYPzW/qMhj2aZz/VdoOYZc3Gb8lsHtFX8zb0v4C6X87H6FZBj9ocuyOH/O4DN/V/HjSg6rKHsGzww98zTRxnAZfs1+eHajUhFFEUneGGTdrThfK9jQec0yeg7xWNAxX8yKEnJ7RiqjqKDPmdzIE7xJiQ4GfE1ctdGf1fIGtnK8+NzH+S0iFBFAPbGffGLJ/+elbhtXHMPGMyU7TyWocCMesQg/28dVSgVwbv2t9T/5wzj/aAejaJxxsFZcx+kmEvJMApzY3K9JNnaijMSJRk20V4onljULlYqjQFqG973vBw4hl41MBZ/hS2YLpIEJzgnXfxvSQRLgtB9tkayXJE87sQ+Hu75rB19erJTcTD4OFB8mua/DyUGtBx94QHZ2/83uBFHX942Ov8HcEeCm/+ijj8p/nsMTgB1+wMEjWECwEPJBqxOi21Dh43/6oqLHEdk97ubNm+pIFIWEaB4Tfny4us2hmdt9EO2DyxG9Wf9O8JGhEb15zGq51hkTvGEtr/XplxFdX3THnXe0RUXfD/JB6JoAdhAPiwWT2mV0sM1B7KX2csB9pi0u22OFvpwALWvA0wmTi/VXUUwo2qTlxH6LA9q93T3orHULWRLZI7IlSC8qHNAes9UWnstG03rZ4sDO9Mzvw488vEky6MEHtx36ty79hriiqy0Ou0cSk+W4+6675eS1vb0jwdfQ93IyVIhJ9FRXr97R+g9u3VRENrwTPjSygPd/qpIlmPD69rbZ+KzDvhvQ56q1+UDzhAO4/Ut7KthkzeRpX7LOJhaUM75bwbUmAXcltbOz2/7DTieyim7WTIrenAz4gf/Mjg/zKjKc8KLliIMb4cSAybb05sV/82uFL1y5eqXZKKPI8vpbX97orFn8dujDut9igTsRS5cuXdE+L3DcBzr8p9MCfQ79oDMOolfwbHjLYJ86W53prrvvbi+RfMB4gM0UajbzBJOlNBzCdn3f6Un3PYmEXWUb9QMLOHwiqtTDh3UdPM/wccxiPNGBD8bty6WUNu4Kh+4rYndE7wt8zb9SRSaQY9nt/hbqhD/72b7lsoO/gxaaW/roR/9A1gPsEPdzs+8Ji4grHMBbZstUyV32UW+oQgH/PT8DFCwI+OlYti48sdiGEe4TE/ZZwxkZmzvtjsUlenPcGG/DDw5/bCvfbS/bMUuBVqcsvhfZF9O4ACyZqtxdrJ8RXzA+j1+ijxW2nOE7aJiB49Y+I2/BK4tV1krNB5f42IjPTPSeMu42ueSue5+kBx98qP1HdL/xv/xL/cTP/oQs297+nnZYfHbYLQI94LPcmt87d5lWxQ5rYt+6a/mSOFuQK4th4TkpM/xkSeivNZJ/J+xbcS7LYJ5Na0EMB7ALfC1LUURKEFjDv3F78+bnkgU9zE03n/95n6/P++N/Sj/z213TG2RajrdPG3Ykj4krIhQR9M3NL60rkAgW6FXDFdRsG9vpCN87xSdmZEv4cF8yPjMbHrfbDiVTrc1391MW+CRAMm3DmIb1IioFuT7jatWjjz2sP/jYR2FhhqoaXwW99UNP7lswFuuAy3K42Ici4IKPeR+xfZbUwCauJy63yGFSqBBDtpmAtc4dqyviP9M6gw7ynGJv91+UJl+oXYkcM/bxuBHd2c9W+JXlcPxnKfA6yeCG9SDb2t9k67peEe6hFUPMxKDlbrbmeSDW6VHwD1U02Zse8VnjMr+OQ9v5or3ip9abx4lxESH5Lq7zOo98YmMH2mynyNCADw6m6TbkylJUKKbl4rnaucT68jNgj/dbdnG5rWOMx/X9Rj7fBUVxmU9ukgEllSxs7k/1wMMP6N/97r/Tv/jVf6G/+9/+Xb39++/X81/5fA7Qn6O/9qKv01c97ys4WH+Wvv9Hv1e/9Ov/o/rFpE/4xEv6gv/bn9DLX/YMfeRD9+tvf/hd+sgH396+lf6+97xeL33xM/Wnn/407exsybnTenEMVmxq/m0z299129R9foYtctEkP7e+gs9GKvhn/jOz+b9ljgh1+JBLQe4OmS3vFj4dRsQYAeNc3WHvQumAn7Fhxcbzub1meOIRG8NllUwjIhiaqjxLgR9VYnEFTGtoMKY1YDfj7PsBfaasf483fuE4lte4Izb4nDPMu7gi3BaPy+MxBf4Cf3DdBRTQnoCWjHdARhfLGxFwJnFrMJbD/uscZNoR0cZEABe0NEbUYI07oUNrg8mSEjDimojXhot7RUcRoUJ/Zm5gz+9iwGaIs2OV9Wl5IwL4ogW5ccCnXVw3DeMoWWSbM5zPBoN/RqbaxUOrg8fPFb75yHNCRGpjAXrov0TO/+jHPtZol77IBwkVCK8l/EWDyobS8+kdrIVOTs7IVTM5a0tP/dRP1f7+Jd28cZO10hlrhZVKdurQrxQtHm2Lwrzg567rURWM0Vcp1o/7CrLgTud+EdwBg/7cGK4qjC+lqMlb6aPdeUpclotb+9DMQdmkhpfc6saK7v1c6YwwbaRhbvRm2Di9vjL9doDAgGmcZdvZBqZnXQtewaqR/LZ2jgTX0cmRmxW2P2gjU8YH242+82DSVwq6Bj4zaZ+QbZYvr1dG5uV+GJqessEWWeYJ/nyvIHMx/4KHLGXTgg7cHwFhWmbK2PwMaGhVlBnAi2sGl8HoUeMp0GOe80p/Rabq2AWHfd7jRubqNXNIBZfXGQX957k+gzGW1X0RtlXVFuvISOxCZzEc7RN6WrJuhFXN8DM3WXt1xObE4VnFLiVT1ssWhyXeh4yM6YdBXr9Y985fhrc/Wfeeq7OUhsN+NYOj4psRAVfSDL/Gt1gMqshlmmsOni7WzV4vHx/fbvu9Ed7WFM+zE/OfaZuWaaxoF/qY0ctiq1dPTCw4XMsS7NeWmuFf0Kqa1C3s750UqTNoTbQLW3pOs0yFWLDPmMMmM/JnFtn2QWMFfhgWzW/dfnR8pEQvjTZ6cX1AJ/5C0oQOC+syr0PF5YNtr1ss94TfWp4JnUzwbfu53bza1xesGwK8h7cP0V9RwU4JA8YfEaqMMS8FGX2PCPhoDCLvjDZCC+aEUpIcPmrEVpaBDvVd39qM0+3+MsaSPUIi64QdnOOt1w6aS9aNxxzymYbwUfPkL4ZlFvmy7kfsYf9J+HXbjEwZKf/JFh/K77E/9LPQ3YzcBV77UsAmdfBi3At05kP2LXTrvbR1GOAo9Bsms1M5L6AxKpNS8s+V5jscrFZoX760bzG1tdjG/ivk7SiDzEsotMWLBxf/BlDPuqzFL3x5bBuY9pu1xL2gE+M3DwWZJ2SdKZXE7L2Mn5esv2YOujpksmzG0feDrMcJH7A+mn2BgTy2mDRXIoG49T0ilKVI3BWSadofHaepdJM6+BjwzQX68bfGTcN9GSn73sq+jO0SHCHJ95Ip8ex+048IFej0w6AO/txOUxtfQTjQliWBSdYwO+S5QSWLMlPOt75HBigD/EXmqe97Ds4Heb3jfv+JrkvMMTs7uwr+OTdYNwxrOOx7pfTqh07GNZEHncdG9OR9s9eyJ8SU1/ZL9the6x+zzvder6Iz+6S/LHZK3zFw1tOAPKa9ZA8XkmZ8wDrc29uX90aOA/fbv4fFoADIZSYfONa93zeNG5xf3Lx1Sz5Uv3Hzhvyyyf0CvvJjQPeLvtfe7g5lD9w72mHfan/dlD32ZDuP6yIi2E+NvFg7U4sZnpseI9Xs2HfAbrU/Y+o4si6zFHx2jX6z+fiEr4mrItMZMjuv9PhCz9iIUMmUr5l5AxYZUzUSs8ZX8a8VdfslSlElr/ddz7w4yrDO1zMwE7qv6NaxHxHyNeMPvvuxUnGesL9QZV6aW/7wWDEuIhTIlPhKgX/js02N02MquGZ8s4Pv9gwfYkxS+mFAR2uNyBkgD+QxLfEQUVSBsY+Le2sHZgJWSnkuaP4FPtSjBTnTd0CUJRkSSvCZjmkLQVo7FeOamYtK6ZsfG2coZP7sP6P1gm+a95FzH0G/QoebxPg/XGaeZ+Q74uXLHmuz7EqjW6IwzFhD9kcegAxlKfIV8KYQfaXlihldWmdut50izA9Mc7+AryFFhJJCBXyV+XGNGYDLoIkx4LEcU9OT2kWvFqxN3b5ivrROC3xYPw3gCfyRTyDt/2JI2/CPM2NrPf6wqbjJxU/ntqcalD/6scPayBMOPOOwj/e6jmNMHNZM55NdiVTJVJz/G0kETsgzi4vjoyN5AnLgVJ7Nn9sHEuA2k+YWxQm7J6idnPuubwfJ3oh6svE4J6yRhUdEEOQjwYWz4nzu68HjBFJKamChAgsy7OXLV0iAK0VEc2puSnhcAOOaL+QPAAAQAElEQVRka9x2bB9EeAIupdOaJOc2O/YpB9VbJALL7TYfppj3wYmGRfIeB6em7/FDP7SNtxdgOyR1BzAqgl7RDosWt68Yc8qBcEdQm2eFCNZOC4LJui4Ekf+DGdMqXeqYg6kFvDoRmO7x8bF6dGTd+RDNhxrbTBpErqxDTzDGa136YNYT2ikHQG7bZkFp3d/kMHsX/iybcfXomtzVkoAP0w1rXezwouPeu+/ZTE7QME/bHJT7fow9Pek4adqPrl27Bl99m7xvH95uejDfXgSb7vUb/nMjtdlkzcuAlgQRfkCPS144eGJ224xf2UZd3+kSCy/bwDox3ExStG1s17vuuqv9aZYl9jede++5G/m3ZdhbyGf5XTeuiGj8ZCly4oxA6RTjCXxhb29PPgDfQt5HH3u08Wg9JDALJvgtNjim44VdgMM63sWehp/xZdvePtChR/M48nLBdjcOb6DWLOh8+O6Fnd+sZxZduXJZw9CjAXHgf6DdvR2dYKcVi87DA/QHXtHrcbbVFvFx9coVzUwiUx3by5g777iDZL2U+fQkbb+pLAoP0f8amgVel0zyhyxECrJUcE7EzwJ/SuS2jnw3nF/MmNcFG51dFlvb6GKPg+CEB8vplz8LdGE/m+BhBo8XAjvw5XbT22ehdsbC/wgfnbxJQs32JS/EBf2CTe3jK3izL1tvG5vP+E2H/3Qcin2C7NP2K9s+ItTh7y7m1b5XmZXNs9sKcbSAh114tT3FlVk0A2NajV9y14XfVAwzeiIDL6DMu1Ww2aq2ZWQoKTq/WhuwxlVpKyX5Kbm9ZKoktMhzwZgA0wzBJfSOOWi/dv26rt840J28ZLKuv+ZrvkL/6H/8Rf3cP/w5bD8oIpG7x9+mhs/PPTqyXxRsZ14t75qcYTpeYJl4RLRctqI9IrRFTHqs5fcY23GFjjc6EByFCnltCz/OLOqgsSLHicvtbgsFfLCQ474ipizfa77lNbwAe5J++9GqDj2bL98Z1vKvoD1bn/jCkpj2GOPJRC/wb3jn9gX+NqNzyyG4sf6dyxs8OIzP403XZQ19tyn881zz1O1vxul8tSBvLPDHRB4B+I/+nfQHq3v1gme+UFcuXWGBfNp05BxiuVtuxv8Hxqy8ucFm4up663+UdTbi14KfCfslMozABPcFuXmb/Nf3Q7PbAnkK8tn/jtg0OCfbl+2HLgVdgRpJq4zHsKVks/EKvTc9II8XtdZLRKhkyvG5Qna3rYGbyXeBXyVF6FlcmQmLoYu79em67W5bWKd+joAAxXNOJae6HYYaD/JFnwRMK9R4DuhEBC0U7kkx3sxQj54KMlv3Sbtt4bnZOc6xZztvkzOGc91EbHzU4130h64JvZqfCGQ5b4+AhuMcGtdvXNf/9Cv/n/ZS6nt/+L36jre/Xi945fP0/G/9Br3iTS/Xt9//Wr3t+9+qv/cP/q4eeuz39LSnPUVf/Ve/SN/4vC/Xm17/Qn34g/frx374bfqet79Gr3/NC/Wib/w6fdlf/nP645/zabIshVi4kMc2lDbyTvhokxE7u93FsnqdsGCz1p4zGw6/wDSs21yMr4f/vu+IjTWbmkn2H9vS8oekiJD1ZpwVX7QORmjabhMx5GfzYHj3O98YX5ai4J/77Qa+i8swXvNEhMxLj4166Lt0zEURIfvHjP3tcy7zOV3TmMmR5mVgnMAf+XGbRYTsR+IybCs4kOMhwngl30Ih+7vpiSsCP4bJEXlcTI9mRQBJX0T4EXeuzRcrOAGnzdIKuFRmkS+PNV3fJ2LSxc8bDIZQkzsidMHXDDI+Db8UfKL1mcdAvtJs1Mt2KNQ7SgYwwIbETzW+ml4lZQY/RTv3zYcHKvKFvrg1zsFBVRH4NPVQaEa/5pequ3THHVfbQd/MYmtk3XyRowW8FKrYyfHvw4gnP/nJ2t3Zw5cmctmSsXfpMz7rs9tva1ofA/kvs0N70t4+B1Sz8LmqiIDGLMtWxcVzZNEZ+fmU0nSjgAMxFgg+CQw3GqoKsI1vhjY7hBQRrYjL9uIm82C4zITu1PJD6wujoVal4N8MQevAsRER8lo60z1VEfBBzvVcb33M5Dv7/xbzuX0YTLIcKzbME32RqUIsWEczunUeNh8jMZRZ5Davl0xPoXZBvul1yTrI+rZPukzkIBkIHiq74EJOMC3xbHwT/jY2mCpfIf6Fa9LMGisiZJoRoQJPGRu/993tFf5Mx/wBIsH7XKuxcGAyqR3Ugj8isENgZzbdUjuEcC6o1Esmw5JDoO22TjAu47S+JmT2vYIzSyDjLFDJP/zblv41+IiQ4SNCHXlhQtcFXsXlfRtD0Vll7lu2QnPDUxIf5sFzR0Q023ZdL9OiGRLwyzzlOdt4XWy7wK7Od7t7u0pwjBOHnqFWjwhlSSUwEQHdGVlHVXxeoXaoRTNt68ZLm0vw8cIeyPgtq33YNrHsMvMMnNGzS8tt8hWKAL/zHDrq+0HW27LNp7NQduvviHvLY3689/BIwxV4lBjP2ESv3jt15EevgZ3zIyX7p+c75xDLZBkgJwn5GL9gvdBDN8ETEUoGDcjiIl8hdDooMxtv5qOU0kSqlgedVMtH3XzO1F28lyusLZbo3jGxIE6QqL2A3mZtZ9TmLSLwyVQHrLh6+Df+SMERKgC/8Tb+4UFcpaQ64GZo2vdWrC3tL0M/yDELy+rwge3zvUFgR8O5BGPtZxP+PKI344AKOYZMR9zKFzz5Zjq+B/I6pq1zyzrim/Y3wZsV4bZCTM7IPjKXREoJHa+Z/DxzQGm9J/wPHboMdEnMGn/JrsnpeK7NMKF99msKw0xtDVfOdZOlyHCWvcMn7B8VHiDbcFiOLKHj41MVYC1vloTFynOqZJFlSPQREQ2317YRAaqqoN06GeFjAmlmys+lpDp8OyLb+CX6li/gfXhsXQT1Hp1XxrUuhbpIaPM0ow8l72ejjQ/6DOdCb/u4bt5cYEYztnWJIA/jO44xj7ONvY5b4KP+wtzWzkL2owVrZVhg3CTrZLHo4blrMjcdgLRSbPdoFCXr0S+Kd7Z35S/X7e9fkl/cnKK/hMfL7BF9oO/nY14EDdB02fX6OruW5/pS5DVX3w9glxasKbfpt997j+yXXv4yn/OP9dr1va5cvaq9S5d0ifOeAZy+77KvNx7r2ro3iwXcEaFE/9bPkr2A19quy+2U0hXMjmToq1ISm5lG13ea8OdQtDkvwrVQyz34veHENQPDTYHyKrar2N6+ZZs6P9oeDU8YDzGC3zq/9chhGqD38EbDYyZ8faS0ccDahi6W5YJmBLzA50w/JB8fbwVGbHyk4teW2514pm8UavRnFnlcNR0qCe90KoKxPJfM9mLBtuiHQc4dHb7ZEzOFOE1iJIExkpJJfutk+d3vduuhA9YlAk+IkNtL5rmco2b4m8YqyXqZ2rO4ZvRnOSb6Z3jxPpjhJtVwAA6UFAGv2MG6Ne7JumDsjA0n2je00RNw4prIK55TFqztfdZ1wllblGQunjgzhB9o2S62mcczRMZVwdlyInjMrRSND6RClrnxZXknctoMz7532Nb1kbE+Pxqh7bFuF+MDPUREw1NKUUGnlbERIV/GZ/8I7BIRzQ/d/kSWfCKJ/5+NduAElgnb+taKje5KxfvteK6LxacP+9YsAirONHIfz1aaWOD4G/DePPjg2U7rRDnhaE4KTopeOPubtQ6EGec2PrfbuTuCeZfJPXHEGbxeANhJHeiCvnm577772rd+OxJkRzA78VWCbEFCWHKIa/xu82GIJ2qP8dvVTdI+UsPXk+SB78DhfuP3+CMOlB0MPvw3fU9ODpAlmxbjMq+3bt0isfQynNsKE+j1GzfbBOEJbE2Qe2IwH13PREUgtYVbqMHMJALrbGd3l4PTtWYStYPK8vcDkwgHrMckARF45s26cbBO6MM6fPQRDrkJZAeo9Wq7eIG44rBvoL3reiauXRZkZ2gs2mKgZNHVO67QvqMFC8MOvjpkXzLm5ORYd165qkts4B56+CESx9z4NO2DgwPdfc89KsgwsrCKCHmRd++995Kg1uCvuswh8oKJ/JQXCtbXSMLp+9Jo2WYRwYJ6EohVgoUDvrPGTyp3J7zMgj47nfGme8KOnvQ77Lpgwt3b32VY1a3zb3dnJov0Ux0xabvf/6GpJ9ddFlb+VuqMzsxLTzItJK+SiR6WjDmRr5Ip4zCdij6HfmgT58S4YRhkPNYxLLPBmmT9un1C9sl2ha5tbN1Z36cnZ9rZ3YbHWT5c9cbPuE3jCnas2NqLD8sWxNYIHstmvdtuk+XlhYgXFvbXI2wxwVeWAt9nmoBHyfJm6mMf+5gKutrmRZD92z5a0NOdbOhPeEHkt/uVeNoCn/3VdR7ZuJ/p1s1bTR77mXVpXP6tgBV22N3d0dB1jYZ/y8Q+7f/g1wf59pVtbGuZR2ADJa5YrHiicN96NWLXRAf76ruFEFePceDsFyMLbGA4yzYS/9ZJ+9U6ZPCvmJmWX9KslqeyH3hjMy7Xjy8mC0bo+675mfVgvfje9z26OVFEyBNghaj5koWFP39mYsp6cz2BS1e4M0jG40eXiq7No+sz/uh7KOUxRjfTL66Kf4zYv9LIp+lyhsbIS8eZhhk7Wm83eMnhBWJ/LvsLXvBc/f1//PP6J//8n8JeVT8MLbaM1/pgqGy7M/KL5bLtbNuIaH5qmIgmnXztsZi0jzkvrpxz4WnDl1gsoDtgHYMbn508pLVvcSjaoTf7S2Q0Xjps3uFnPJATJ933pPv0Z/7Un9X/9+FO1pN5W5Ifzji0mKBjn3KxLcXlRdVisZFngVzGlaU03UUmEHxInhd0LEVFn+bbsWO8XtgYn3Vo3XpchPWfigglddMpxHJQnykf/jWQ7n+y3v2m79GX/vn/GjPXxv+MPYzDOgNCBV7EFREtt5yh42o74oszsKLdujY/HmcZXfp+kHHYngtizf7S9AYuiEFr1DYvOwZk9oGR4UwvAp6R27naNvU4SEgIbrjkwbZaEj/Gb3ubxxmesjCW/jAwxW3Wj3m2zjdwG3uaV/Nv3s+Y73x3W0iMJBzNJA+ZocyUr5KpCBr55Hl73/XaYa69xIbFL94uX/bLwEG2l+n57lxs2dXGJcirq4qgYfPRjE11Xo8IWS7rRly27SkvFP1NoV//zV/Th3/qw3rJt79EX//iZ+qZL35G+1b6N77qBfrO976Fvh/TP/5nv6iDk2v60r/0Z/Sed71SP/wDb+QQ/a3t2+h/40fu13e9+WX62q/6S/ozT/9cfe7TPlv33nuXIImcMKDgnorAv9GpaVp31o/1EBGtz35q+XbZzA3EhOV0v84vw5vvBfOP5d/iUGOBn3uM4SICOoGeelmHbncx3ixFvmx728S6qW5gjH3cVePoTNewbrf+6Jjh2f7hXGKYgs9bly4dc7VpIAD6rswLU/ND++vMeMODCizReCu50YP77CszOdJxLi7zk/iAcfFob/GtdbvPDxHBLRT82IsqyAAAEABJREFUFPWIaDQr0NaN6W5oBvSyFctr3bmvQq86gSgUESplww9P0DGVaHKMzG/mLzOBKei0k/0tIhgncvUEXU4ZPESCupSl0BeKLCoU33loeCu62Mg8t+cM4IKBUvsRsXmI8N1FDUc5xznDs2XcUGIIcE0O6Ld27rTS3Z42Vbjyk+FM23eXu+660vpVQ5HJgat5UpPbHRV7G945ris9MKHKPHLj+g098MADeuzao3J8L/BD+5N5rMh3nf6J/DVT3DaTm52nMotG6s5Hvjuv+bDO9hhZk9mvJuwyMi4CPqhnKarwMWEHCSmQv/HG3fBjy5Wjgn+uL1mjmWffRZvHmpbHj9Cwvid4EJf5anTO51U/W33GVego0LZsSw7WvTbHyrLePH6Ervl0AVX7LMl1DGsxNyODaTl2WyeIPa4ikw8lK4DWUUWOinwZiXQSVUpFT3MrE/o03a7rtSDXGy4yhGhtHZLg8XNEiA9jGQdvDS8YfRf3iFQhXhM7u81xYBlm+GlysuY2T3ussT0/7LL274rHFPXDoFTAz2RMWrLOWjJXLZnfHQubXFpZx/ethCTbgCHUxPhebf5lPg/4yFLk+UYwnPAz4lMGNF8eZ5yhkPOKeYsMuvE9dIUBGi+GFTCotfmk9bTiZX6WogDndI7TOvYewd8CjwjidW68Gd7+4/HWg+msxpU8p5VMeR1j3rbw7b39PfkLGG1dg8wTfiRweUxyN88zvBmn6dYa8ljrT7A+Y9Su75TkyDU82scjQiM+veJAc005Q5/mw7iNy7gr2vbYig9UcJjXantlQTdd06ugdYbfXdjD4y3zBG7Tn/CFDp2UTHn8DK4NfanQ3pHnAyaNV1yR0doFf+3bxdzFNbBerLU23dkGxr/CDyyz55gBH1mhm4jQwFxkHzLd7tzmG9obH7FdzYfpK6QsyXp1VkDbz8GPgq5KJrx0isD2sxrtUjq4SUWW9hyREjpIYCNCI7ZpfAK1Yu1v/RrG4/phkEISQ8Sxu1Tbv8L+eEZflqHDTubNepvIE15zbO1soe9eBZ4SGhGx4RdkF3Q9JnguJTQyLov589wwKTOkNmbi5nrVEj8wnyMvf0Zs5L1FRiqBK1lQMTDo0zodsdnofAJO69O6bLrtBw3Yr0MnIXgCzjwX8CCYZusCv4G4fBlGwIWkDlkK+JK7cdEEPEp2hTIjw2R7E0dhuMwml/FGgAFQ+6TlNr0wTdqtD8vl8a7neZtpNd7ANXN4Cgk+4AHhBI0JXmfuWYoiQ2v04nVZZNXQ9UraBOyInRhIHK/lv1bg85zZuomQ5bCdL+1flv9MZkE/5q+dVZzLssCPva7a3dvXxN5o4HmCrn22xThx6BxwkzMUn5E47x/ePpL3m/5TqEv2Go8+8ohu0e+4rcRj33XaYQ22s7Mt7xOt2wG7uOzv78F7qmKbERltu4iiRIgRHTtOKrzxqEDGkqXZJiMUNEbw0/3cS+lU0M+MTd3vOiBopcq6s34jAjuNtEmGCQB87/tO/oKZ5TUPEz7n0nV9i6Mzz5vQMS+JT8xgWDb/4wzFtkZO9yEIGDcf27fSvsKXJ2QzffNWGx7B07QB/EM/K3hndFEZN3E337AsP7tdSF0Zb1tUw2CbCV+ICGTvFJEynYjQGv68frAdvKYANTBFWYoiUr4sq/Vc0ZnHzeB03bTMy4Q/GbYgc4/NZIXxYz5fEzgmGx4Quc4NGh25d5B1Zxt0/aCIUEkKtG3DiFBmqhRsjzwTts4SKvhKRCPCmc9Zg5nhrRRsCw/umomPbc48nCMs04J8WsBj37UsEJPbvU8byGkDc9Qpc4BpVGiFQgvWCgXbGtC6se9N2Nx10/N9QrfGuykd8pRmB3F1jRdjUtM3KJG519AP9KrxbXp+sP475HL9iSz5RBL/PxXt2EgTtjrV5pR4nJ1/xpFt+BnnwVs043A+UE5gHVg+MGkwJOU1C4RtnNP3FYuchsdBT5lIGIZPGn1Q6EM8Lzo94YGqfbuBrpZoDWOaC3A5aTjRjzjzo9eu6TKHA247ODhUIfgWHAYab6sDb8f0gVNm0N/J/7Goae2wud4C1rR9UGh5jo6P5ITc4+Ruq/C5y4GW+To8PHw8oflbvsfHxxzG7moGxhNDgdlgIdITOB5/DC7zGRHKrmuHnKa54nBFXJWgN30v3HzATZMWBLNfHnicn689eg0Vz/I3gjNT7U+29L3Vw6HZSvss1isJzS8rjCsjOfjZ1lOe8pSmP9E3keCe/ElPBl2VYQI9+OD00uVLmtChf/Xv5OhEd1y5Iv/NNdvTh18LJsYSyeHfiazrq1fvkNsrmNyXWeBhrQl/KCSvih9YT04GwbhLly7Dw1mD8cGzx9oWu+jd+j89OWn8eFz1YgzETvpnTLDW6T4T9Ar/OWNiOuZQ2wnL7UsS3SVsHhGybTKDg+1DDejO+Bckyxnf86+zmu+IgOPNJzMbvwOJcZs37z4Eu8nBs/++m5NhbfbrlMjjg2DTG9DDgmS6S0IekdWy2VcSuvaJgs9N0BNkfKBTkcN67qBByOCfm2/ZDvBn+ehGJyuSbc8EnTrGj3y4tb2zrX1ssmKzaXtbp5sxo+65+25Z/940+W+i21Zb4LMOrVfDnZ2dtD+JtGYyvnRpHxmKrDPrKCI04gfW9ZYPBvGhM/R89eoVJf7qFyve8NiPb/CiyLBH+O/QdXI8NX2yMPJ4+8o9vHDxeMvnWPfCYosD3MgiL7Y8Mblvm0XRCfJBXl6kVmIlCy967rwqL6zNt9tW8Oy8UdH/CX4xYMNEv2toOq+Y1unxKTh6No4sKmpFfx31dTPsAl0sV2etLohFMOnCgO3i3BCBcVD8TMwZb8VeldhIFv6iL+Hbv97ZFszktVKYuMGR9DU7gmuDvKqHf8cnayKG2p/ck/K/yqJhxaLkDHluHh7o0YNb2uLlyx133UkojvqyL/tL+uDf/uv6td/4VfJGbeMLOq7gN/9932mPjbf10uM/oVBF1kYhTWvCpmvZr6/zEsN6gUVGSxHR8tE2duixr8etybleRNOpAt/GW5G7gtNx6/tFEZd58WZyxk7f8a1v0JPufYr+pz+YyV2nso1sQ+cwQNvH+lk4x0LPOumQxTRcuq4o4TmA7N2OTQfgYJOccqrbvMj0N8oq/HisbWje1+jP8eVS4VNGQPG4iGhy/M5N6af/9aCnf96f1Q/e/0P6xCd9ogRgxEZfS/zGsjvezKP5cH/XD/LlZ8tjHYzEtO9ud/FYx7HngSW5xn3Wh33J8jsG3VZKtpxT4f/w8LZu3rrZfhPLL5Zn2k544eW8YjwF3UcE6KPpRFwT898MbRsvIppc4sG4q3zVlquWyGJ7O06yFNm/AJNz/TD0DabvuxYPxuk+j3aJwCspUigi2qGGc+eVq1d01513tT9Pdeedd6q9IMWOPfYxr1kKuXW3+VNnOyKruKzLDf7a/LJiHy/ATdcyW+ePPnZNv/1vf1u//Ku/rB//mR/XG9/xxnaY/rUv/Bp93Td9rb72m75ab3rPG/Xf/5Nf0KQjfcZnfoK++Iv+pF79yufor//Am/Q3P3i/PvLBt+knP/Je3f+dr9Bf+PN/Vl5DlMwmA2yoJHJRCryZX0STfS9oc7/1UuC5IEcBZps5x7INyNhdyAhsUgy/Jk5G8mPfd+oMzwvKBTnFvl0KcWdbERO2wxn2sC3sE8n4UjoFSGy3ifm09aGXmRwTETLMRSnwIy7r0bozDgEbEXIMDNAsxIpl6bpehp/pn/EnwxqnoIb2dXExtFVbG4yYx4kcZn48xu2V8YYDlTb2862ynplbHrIvWXfmwXfDmi/jcP40AY8tmcDPMrzgIygzHYZrtKhHRJO5Q46IAL6CqnInY/IsxjR9lGxw4oqIx3EazwX/DFQEfVnaxuMCpxR0gRM5IWlheOaGjSo5vkqKuPCXkBRyLD744DX91m//e/2//+kv68f+5s/qTW/7Ab3s1W87L/e3+8tfc79e+m20veptevmraKO8/NW+83x+f9lFW4O7/xyOfrdTvvU1b9crXvuOhuelPP+dn/oFlUwhJIfsE/mbQuyP+JzzA9MeeX3kpfEZa6JFy7fWKyLQviLG16rIZtt6jj44uCn74Yo5bwKH7evnGTs/yprRcNbjjHIKums2RymoRr6wBLeNDicaR3jxPDEDOEHnjJeqM+2RqYlDEteLUsuTJZoMaqmIaMVr/yXrNOOABBhSvjJDBRuLK7gvOGAufaogVCQw8DbC+xk5ds186Xw5Ez+Oz3Q/42zvxI9G+Ft6XmAMZOkJGWaGV5okRdOp107HvMzzfW2ejA9cjssVMX7CmmckLhENPiXrx+0TDSNz97ietIYn57SRmJ/wL8NUiPgurhkdm64RTPDlemW87y6VfpcAVjBbiPnkARTyfO3irhX7ALpd5TBrZq28JB4nZUFHWSQGzPCa8L8Yerk+wpvpey7yesnjs4R6cpbhSpK/Ss9QCCqw3aQZPON6lHCyvhQZLmAoIrBPEWD+cA+5b5tDrJKpLEUCzjKZXkTIzxWdixH+kwi22QiPto1t5TzrHBuMn9HJiP5H64j1vfnokcO+lVlkuDNs5PWvYW1nrwcM57zr9ajpWjbzX5HDh/GegxeLQQtyOUKpXfA2wZfhq6oiQv0wSKEmv3h2KSXltXnp0APyWRb7nvHb5h6rZAx2N7xxrogF+8iMDH6uyFUy0V3KMpsf8+b1iufzGT787PaErn3Ez+Iq0K3cZ3BM+FfTD355xBrZcDO6nLDxSN+aduvC8F3fKTPkuSES2uAxLVjSDL2mY/SMuDJd8zVD44S1NCzgD2pXgsNyui8U6Mi+UjUxtjCPmZbc3g+MqY3mFnFreONaMveZlnnAndRyF/q23p0/fGDqP51z8+Z13WLte3J60tYrfvmSMGKZRuSDhHxlFhXW4KZ/wv7Fewf3jed+c6E398OQIsx1EC8j8bKiaSZmRg3YOmLTPoHfsVEhULIg20h/x8HsLropQigVbL8m5zgGk/ixX/X4VEGvQh7LFdlBL61i5FxRRnLMqASv0G3FVqZbMoELhllf2fzSX/pJ2g1cgZ3Q74hNrTPfbR/3lyxqeiEXNJrIUKGPYHwqOKXIbHXrLSKU8FsyFRnyNYJ7ja/YBiN6c9s25xoe7G+UmxYI0ENVYcyEfjY4gYREyUL3LNKWMlOl6+R1kOMkgSfsEHdSQWeLfqCvb3Xvh+2XPesp7/1QgrxXnEC0Jlc7ro/xP6/BXew7AplhHPsTfGcp+OAgy3DGPv8M/3Is2JfMyy57IZ8XuAxdL8u1wE4LYr/i96FQlqKMlA1luNZn3BGcj+zKOUlchi9ZGCEFNglJpjFyuGy+LkrHuBHf2DzPzMUnVGdN6HZEzxX5rOcsyfhovui67XdRlsA5XrIUKVIdvNs+mfAZVZa9MSJpJtdEhOo8awXdGblsA+ukwaEzwBRhmIofrqFZscmsAt4sSb0KgFYMXkfigUwAABAASURBVIhl5w7jEteMr3KTYS7gDRcRSnhyMWzFQc/OTuXL+aUn73i/YTuesZ8xzAL97zBH9NCu4LXujbOUAvoQPyRxl1SIpyyFtVuv2TqHXgh+XeduHKVzbktlSZW07w342MAYchBwa+aIpiNwbnQ/aXQs1Y0OIgLcsxI5tjhv6PFH10fs5XtEyv4JuBJ/dqxIsbGBpMWwkM7pWBbUr6OjY5UCzwzKUtR1+Cg0PedFBKMCO4zwMZKHlqoM2shXG43MIu9lO+Sf0REDJI+j2A9ct30qsb5mbi7Q6IcBOh2y92p84Gc+m7QPzODf8A2r8Kon+MKLn2AO/gslj7/8r+fM/sSoUPBz87FjzDjHjLG96LAzuzgA1jjDzCHhBpKf1cU/GI+D+Q2luDuBZEktmVxGkv4Fb17sOKDsdJBoweHEu8ABexK82+xsnsQmklPBiR1Ap04ATqzgnOHBPB7evs3h65GCf8bnhSDcyAnCydttLl5E+SCyIo/HLkjgHYHvhOe7YSoMumRmC4LLly/rlAnEbS4D/Bn/FQ6qfSDgoE3kHEhExtl3BE9x4G2xaRoVEZqh54nH8ojLi6N+6GV8/nuc1oX7/Z80+DDd/3nHGZuErh/AsVbJoolEcsICbckE5T8t4rGV4DS9W7dusbgYVOBhi0nX/wmodeHgt8w7HLb679mbzhEHXrt7Oxx88SIB/R0d31bAk+EmkotIvl70Wm/XeMPsyY7uNkEsOIB2ouhYLNkPzLMw+d7unk5OjlWQ2zisyxnc7nPicPJ28TdYzPOVy1eZPCY5qd5xx53aLO5mHXPY25M4zbd5qtjCvPhuHkxvhMeIaLqzX6xIzGenS917z5N4MbDW3s4uupq0YvL3mGQSEvDH6M7fDjePl3kp4D7T8UuB9qtEmdhpkm0UES2hmrb1OeG35uvK5c0hekSc46+Nd+OyvF3fyX8OwfKbTx+OrvB7xABuq/0fALbvMXKaPx9yW59ZsvW7zbIew6tfEI2MHYYevmbN2Nr63EfXru7t7uuWv+2foVu8FGp2BM/1GzfkeMhSODzbQ6fHbUNvuU7YlJqvG8B4cTMRR7u8UOiHQT48nPDTUMh6jUg5Hv3bF4e81BJ+sUW8zGPV4a1D3bp+Q/47+P4tFn/j3X1emAxMZI51TzCZRT0+eQCfEaEtDrSMz4srx5BU8YNZie7N14L+CT+3v9o2GFkjdnS8+mDcd09KUjA5FQmcoQBLBRVFXCh7xF40EBM9KJgM0QUVFfgB3ECtWNdtPGMCmJFJcoS+eXa7wO8NoW0vRePVtnX8NnvQX2kfyU8T94cffVQHR7dl+gM6/aT77tEX/bn/Su/6wDv1L//Vr8OnZD9Zs8CKCBlvcg+J0WqTtRdvM/xYfxf+0JNTPM50F+jXMTkaB3Aeb1odcWM9+j5h19qogTeyLRLEFdQj85yHtZbkGI93XNGtb33ht+r3jvZUWHRss4hxfrR2DWMeLPtF3bSsP9vrlJzsTbN9yngsl2ELOi3EHyLqYtw2+WnR92rjyRG+ezHe+EURoc0/sx8R+h/+fdWv3bxDz/yrz9FbX/1WLchBgKiUVIdvRYRsM+sqgjq2b/MKOktk3ePl5IqFsHVivYrBmdF0fYkXVIvFgL+POiYvHuDnlmEN/Jq8Iq4Ep3WfWVpuaC8M0BtdmgnEzNQhY10vyNtBt8FTd5/rI/MkaLD3oBV289iIjf0X+Il9GlPCx9RkqQCM2NBjF9g7MrRgAzw599E34aOWB1GUJRX0J3zYRgti1DHtP3XmNuvLOMwXQ1ErmnacRzT+3UajXGxPjzE/CU4/AwbPa/3ab/6afvbv/4ze98Hv05ve+Ua96FUv1Ne88Kv13Jc9Wy//jpfqje/6Dv3Uf/sTeuix39Gf/tOfqRc878v1+te9oP3Hoz/5kffIf+LlbW9+hV76omfqK7/8S/RZn/lUGbfpW2+2oeX1s3mNwA/Oi9sjQk0Ocqx5LJkq8Oi807uNfj8zSmEkPCfFh8mOjx6f41EzMe5imASHaXnuc67z/DiiYyvDsjtn+D4R3+bBeokImd8sRR4vXzYeRjNOj/E9y6bfdF3MR0QoAr3j9yP2tZ8Zv1FE0JfhKiVAQ24Exn49Qd88Rbg/Gg5+tjkZYGBn2oDAH/1sviKACLX2wtpJvni231iWCg8TpdE3LLowCMjkPsNYTvtFRIqhrm76kDfCLaGIDa8KyXQ9JiIUlgW4Ro+7B8++m0iECnGSpSiSEiFFkl+rDDPjn3PjTVz0tZ+bO9X2ifBz6NpjN/TLv/Kb+umf/Qd6/wd+Qm975wf0bd/+Tr36Dd+j+7/nR/WBD/20fuG//2fE6KTP+7zP1zOe8Qx9/TO/Xl//9c/Ss5/1bD3rWdyf/Wy94PnP13O+4bl6znOeo298wQv0/Oc9T9/0jS/UC1/4Qr2A+gupv+hFL9KLX/ziVr7lW75FL3nJS/TSl75UL3/Zy1v9xS/+ZuovbfU3vOHbWzx7frc+rQfb0QdfnvtW5IHjkyM9wkG558O1v/XLwYPn7seYnx+78Rhricd04+CA+XupI9ZXhrtx86ZcHn3sMT362HUd8NLPOcnzt3PXMWvVM+ZMb/5XrB9W5LIVueyMA+5T1o6mPVm/GGxCx0LvWYp84Ow/MzIRH8n6rht6DeQc+4fnIqZ/9L7ReQHetu6yyPegGfcHY5AjV22tH/jTRCwZV+/4ZEznO6UjFhfD0OK5RDa8brPt7Sc0nOtuDS7Wv/hvADeS9wyzIsfXDE34U1WoMA/M8IBYrS2yqMIU3c2fVqvTtj5dtRcVEzjPwL9G5hX8rjUSZzMnN7aTDxzGeU2/N9YrjejP/Z6XrTvr+Ay9uqzJ6z5UPMNuo/UGTdt5jdyO9xn9Or9M8C1t1ooTsQyrLYeYvxW2YpjcH8gSyNnyAi8C/CKioLc2Hn16/jeM8bpMvBQZoWUbmJ7rUihL0US7dWDbjdC3HJ7nDStfEI8aanMTuowI1fP8YRobkFmWx7TsH8ajSCSR7F9r8Db/Qke2i/eEpjdhiAnZl8jWD8yv4F3i7z7U75r9O7jU4/nL+I07kHFCbsuSQPge8Gm/DBhyvaI/MoasV891ZmYG/wr8zt8MA1LwPSqzsCdYtWJb+dnFcvb4YEQgc222iAjN2NC4jMB/q7lkamt7GzwJvhlfGWU8K+StAK2IK+tgRt5Ah5a5wlAyzvxO6GfkZY73JAUfnpElImS+Z/SzQj+Vth6dRIQqbYkAE/7tvOG7ZbeNtliPlZKNV4+FvJJn683PpltKkWm4PuHThvHcJ2gYbqTN9NxnHwtoec2woTUBtpEx4d97siwdbRW5V7Isxrc+59nrc+OyT53xcsI4V+jDseBvgZ5wgHfMwbv1dcR+x/2Bjkpi+0hN2NE6NG3zsiSGvO8xnJ+9VzkllzWdwv+CdZpzhr+RbZygaLwFTDWfIxYtN2qE36npgS5gJmy2knOEy0hcGB7RNVEXiDryx8gBmHVX0GFmYa3WK0HQMU8V2vph8BBagkNB+hiHOC3f2B8K9u1ZN0/zCN4R356AD5n/+Ty3REhZSsMh/MTFawrRERG0f/yDSwOBhtzuLlchmNhmpnOJzo3XzysfHgPndrfN+HHFlxgix5sPgZfkPtd7ZN1iDW7bGe2MDiw7ipKffbdebIcJOjO6D2i6TdBw+wofWGFr29l4TphbjpjLTnh54pgfoX+6PNXIeNvV+jOci+veV1+6vM/B+J6ucI6yi2/P+OYanKa/KdYFHJGjfAA59IMGfGAkzlt/WDo1W9hGLVdYtwxZsAa+kNF4hd5oNkJ5zrqoe59gPxywrfXoOAoFOX8iL04N3vIbzvqUUuvlWjPxXvCLfuiJx67pOCIYM2pGZuO0nioWDHSXpcDnoIiUx/k+k+ccX1NKI7Yq5ABUDY5JE32mZbiuGxC3KrNQUlIoo7Q263NEb/Y/+YKHiFSPjUPZ/q3JP7VucvZIPpqgNTJvBPgC3obFthSS+fL8Yl+ocyVmmAPxDfMpro1cSASTlt9rZret8AXHq/EKeTviwPgS3BGhsO4jml5G8lrJAn8dGKUE1vCWvdDe9b3MQ5ZUBDzPQhcbO7i9lNLGGVb0T+fyQFYLbGgfcC6dkdF2n5EjgQtGDeDOTA1Db/B295w0wdNlzvgsy9AzVzEW5foDXDAysMmoUjr1fc+zIB2agRvRo22wkV20oR94NuxGbyHcQaFk7KBM+I9oucE6sw59N+3m+/QVZEz4dLEtnPv1BF/5BNN/Asjb8BK+TpkpVRG08TEzNo7voQAo6Ofuhv+geIgM04r+oytod7B9vMzyIgeEigjxA2cZtSbIp/Nih5hwWn8DpxKgzDCaCQTh7M6JXjB4kerJc2RMS/5MrnbYGZc+ZVKemXxHxh5xWDWRrMXlPxESBKuTx/XrjwFZlaW0b8g6YZ8cn5DEelgKBQ5qx+9Jgr6bhmXw3Ql/DX8T+GfjDsn6usyhayjkgHTiHOHZ5ZRDSSdrj3Uw6PyKCN33pCdx2HigIw5EveBIxrt7YmyWlMuM3O4b/Wt2TIrbTCYTgelJwN8SNQ8j8i5ZtHu4+72xWTHZmK7xWYYRfo13IJG4ves7+VuKtoVhb3HIvqDPhyulhGYSQAQcpWS5Lp0nkQWbJo83T1XiJcQuB21LTfBk/Ru/262DGd4/9tGPaR/ddF3PJuVUW9uLhts4rI8L3hJ5JxYXKxKuEwNEdYot70VHnnSdRAVfHudvjjoprdbLlrwuXb7EAe+BjrGhk03fbyaVET0ariMRm46TrNuazuhzInP7gNyGcaI8YlHmw75Hz7/5OyLXpf1LTc49Dqc9fntnh4n9Mqqr8kLFPiEYjgitrHcOeo3LLzkCHZ4hh+vD0NO/YoN7QxO+az4ucUhnOxiH5apk1EpgWr/2mSWLD4Xkv2M34W9u293dBc9SC3yh6wdiFI0Ds0CONYv3nkTub53bpj4Etc4CJBV7+CWB4+YMvLePDnXz1g3ZVoJ3ce0j6wEH7ovFIC/+R/zGvlXYNJtn85bABrD+NTzjtz52d3ZZWIy6fOmSHLv+8zRXr1yV4fxta8OZ9xH+/A23LQ7+Kjqwbs0TylRfioauA89KI3rc29ljfKijbcGiZ8HhaJaCzpfa4u34HvYo9A3I3eNfS+LDz6aVpXDAfya/VFrhUzt7uw0Xgd/uM3Zdnp7JdN1WrXd8vqL7NtGCz/eI0ExbkhMiooFPxP8M7AT/Mzq1Xq3TiTg0rUqfoDIaDrz2O6bOhmeBD2y3Beqs0ePBDagmFtEj49bY2Ifyjzz6mH6X2NnZ29cNXjD8hS/5In32Z3+G3vGD7+BQ5WGN+K+LeZ8ZF/DXYfcsRdaBc4N5ySzyxnSgr9DnA0WXBfZ1SfzTMkcEk3ivHn1GhCz7gF4tx+P9XS/TiQg2IWt8cOVueTO1u7PTfNo6+YI/8wV62uf8X/TTv9Upwh5gsA3Oij5Kpsw9cUKZAAAQAElEQVSLfdW/JePDafuG+2zrvu/UUUz/gh/r1JgG5LCfuy6uzGi8Gp+L/3STZYJw03fNTn/nXxWNu5+i737N2/R1/80zlKXIcgz4YD8M6sHpsREh554I27ky9UxGoxkbSyG/rLUv2H5XWdhfIq8NjM9M5OlY8F/S7s4ueXVffskTEc1X/W0Pv5g84UXCIbFlu8z4is4v49zkqY6WUAc/5sltETyzOEvupl/xlxXznR3R95KFMVJyB2RTp8IHkCrr02VG7x5rnSMK/JaN3Iwzrwt04Vj0huUy+dQH7M4bls/Fdp3xzRlfs89FbHTk54kcYbz2x7lOeuiRh/Xzv/j39db3vKV9K/3ZL/l6+ZvpX/W8r9Cr3/pt+sEP/4B+4R//vP7t7/8rPfmTr+h1r3muPvKh+/WTf+t79BN/410cqr9J3/HaF+kr/sqX6E9+3h/XZ37aJ6PTPZNtc4jzkTcFjS4bY/PXDwMyWX9CF9nk3iYPW/aCvV2GoW8LY9czUyWLsiTqCGw8tTGlFGUmuunQ3yzr3TI6HjIDX0vGpSp6MJzgyvWKXQy3KZN8VX5EhESJCAXj+ekRmohfw4akLKXR7rB7OY+/CHg6x2n8mwX/zFg1noyboZs6cLaP9e9i3wp30u5bZMq8VkZf8Om7iwCMCEVEg5FCvmZ83rhcjCYCfvDZiJDHJbIYznzM6MLFfLrNMpSuKGKDq+GAtnh0n3XZdbbFoAjw0efxhpvIy65HhJotIiUF9U4trqkHRfSLy7DmhyqfaCV0/q/BRGujiRfUZ/qXv/m/cJj+D/Xtb/7ezTfH27fL367vfueP6Cd+6hf0z37pN/TQtQN92md8DgfjL9Db3vqdeu+736l3v/Od+m7qz3/ec/TFX/yF+tzP/Vw97Wl/Qn/ij/8x8vJn6Y/9sT9G+Rx99ud8Nj77efoc7p/+6Z8ul0/9tE/Vp37qU/Xpn/HpesonP1lPfeqn6ClPebKe8slP0ZOf/Em67xOepHvvu1d33X2nnsR655Pcdt991O9VN/Ssg04pJ7p5cItD8cf0yLVH9PDDj8h589Hrj+p3f//39Bv/6jdpf1h/8LGP6vc/9vt68JEH9eDDD+ijD3xMDz7ykB56+EH6r+mxmzfAcZ2D9cO27jxlfXrq9Qk55cZN2jmQv0XxGvnw9oFuHd7SY7wMf5SXv62wLrpG/caNm3qUOcq8XKfuP0fjtlu8ZDzmcGwJPs+9t2/f5oD/VD4sW+HzK+Z1H544X3hd5znwFNiRgw/XvVE85QWk53Kv8W1fF49bMY+vWOeO4JnJRb6PzLHCzoaxS5Yo2JsPZu+IJc+92xxybrF2WEO7NmcWa5t1m8M8LiLk+DD+CR93/Ji3yGzt9mXDeWyCdyTfOd5KFnXMU25fey0KL5W4WSNLZT43zok1rftn6E7wbPzOGVHwa9oIJmgU5vOJasXOZzpmDbpmneSDwNl5m/jwvGG9mS/PUSLPwrZKgAe8IbACGxFKNkqVtpZj6PDBteeerh9k+kv04LklicHI5IBmhP6q2emIvUgFt2mDSgX5MkuTc5c5fp8Xzj3jYLbhEvQNM6ETy27eTMOizfzwHOVDGttoDUwAH+S7NTa0Hv18xoubDpwDc9ApdeM2LnFZd9bx4SEviliv+dm697gZXbsIGfp+0PbWjkJFiQ94DYjaVKC1xXrLJSPYSzo3h3wZj+8RgSwTOpjab2/tIeOC9abzVEZqhT1B3HC1Nuhtsw/q8S/TCJ7X+GZmaIAP4y2Zagem+JN1U8iH5l1ckEPE2tZNMzYzng3egA9nVHGfmZPmRjNLUUTIB5ABPxEh+6qQv4Kv73vgJ50RNxGhhHaWVCUve60nrsLzAv3SqojUTJ+1YD+wLcSD+fY847GWy+N9Z7giQs7dC+RORYsd23mXdfga/ax5wVfxG8sSEY/Pn2sOngWSpM2xOAyDOvNHiTBcj4ypbebqHfyrwpv17VixXCP6G1knn+Gzx6yf/DJwTWwc3D7UyemxRmLOsMG4zEL8nLJumyXksY4Ma/mcj87wrVPnO/Rkf1uebn7TxrowDtuow6ZNfiNARxX7eKxxTRxcBrJUYqsRkJoeK20R5zppfYKHSV2LnSATVCBDiczCZtZ5ydTy3Gesl2b/kiCsWiFfRgErmImhCRnFRVUCpIJDPESEZuqOOapy3gJMEbSjs1KKOvzObQV8JYurquaRHJHAVbgLDqEr+IZukO03g7MAv2B/6bgxvQk7DIteAu6MOPSLilDI/hWR6vuuFeOJ5Bk9Nltzt06NNxN47HyJPaJ/O/LOO+7QpSuXtEWb6LO+tpyrXXa2FOijlE4eFyEVYOwnXpsmDQN+v8CnTWfoh7bPucR+yetznxON6HFkfXhGPh3gz/tM59HDW4dt7rrBi+jrvGT2vPYwc6pfPF+7dk0f++hH9eDHHkC3syJCBR0W+LAcBXlQQmu3VTf5zXPJSs459hP7nPtCob7rtRi2tU1u8nhFAV+HbcGCLq0vbhqdD4mVLEUX14qYUoScPzyXGvaEudU07ZMz/um93RoZZ9ZN9vORHLsiVmZsaPgLXK5HBLpMTFg3BS7KOb2IUEn6aLNuG68KAdj8UVx+QSHaRvxxDQ1xJWNKSbnwyGj8F34EXI9N+n5BX9FAPt0iD5fEntBKxtlvs9jPIQOpgp67vm96t8+ZNqC4RmjCn12aHOD2vTa/FbE2CyDuk/zy3PypIIsHh+B/JdstS5HP7hx3jsHIUASWSqmiSx5aTDb70ezhaTzkgBnJVsQrlAwM3NIk5TbLUfAPnx1FBH1reJnVZGGsQk2miCRG4ZF86THiSnjgRn9VROiMtVBEtJjorQvGO65n7uar1YnFJblsrrXl4Zk+4zAv1ksomj851434VRuHPxjmiSyo+Ykk/78fbRvhP6SGrWiqFD6P384rrWlTN9ymVBnPpgDQPhuYiGhP2Hlz56dbXKj+kY8deyaxVJzGwyoJ3+MuaHQ4eHhCcAA4yHDOYxbtlbYCUMXxjaMFAnUnoGHoCagCpllZglLa3w3vStF99z3J6NsC+8qVq/I3Yr1ovMHGwcnXyb/n8KknIVccd82h3QGHz3bekqUF1B5J3HUfHM7w4YCt8DKQUG7euqkZXgvJwkHgRHRCgvehqBcbBR78pj0i5YSTmXKiN7wn2hkZHRTbTG7bJCQf/FeCY0Xg+U/dkFPkb5Cb3t7+Xvv7Ubc4gDPNHpoLZDduoQv/jc5SklpVQmefg9kkoC+Si3Xnt2A3b94kKaw0EYyXOTTygdAMTRdPpuZ34TeVkm6hCy9UMoucyCoJKoM6NsxMbTM5Ws6u79sh6DGH3j5E899nv+hLxq55M2q8a8ZJ0cadsfhxAvFB8z333CvrJCPbwZVhAZOvBcm6HwaS2NQWxCM62972Ad+sMxZPKzZh1o8T8imbxxl7JLytmBQqNs0SRqMJn7Pt3WfZ3RcRSnTkzesC/dvGJVOecDzK7T4ss491+Mgxtl3jk1euXAbfSFnLi4+BPtNf4j8FuxTs7l8/D3BbZj+7JM8727u8IDjU7cPbMh2XHQ7qPN7FPrBgg2i4U97yW/6IkP3kjERbke8WNpyl1mb9WV9rJoQHP/agDm7eav8B7IjOR/TtMSv6TB/n0B4H1RmpT/mUT2kTwD4LoD02GT02NP2B+6VL+7rNotY+Cxm5z3q1TXyPTA1dL2++E95Mw39f3ZO+FzDegDseZvyqEiu+R0SjZ3nNqw/sPdb164891g4pd1h8beJvabIttsyDF8SBTr0YPcPeOyzOs+tkPsy/aUSEIgOd9hqGLSX/1mdraM4tjm0by21Y68U+MLJAsQ/O6NSym479w8S9aDM9sGpBjlCErMOIkK8NHFHF2BkZsxRFSZm3wgQ843sRAT+dMku7S0E95QXAiB+P1k/IZhEd5DB0BL6PPvSgLl+9Q7/12/8/fcmX/DkOa56q193/Wo3TGl4WCuS0HKbR7oxRMBY+jNvyWFa3RYQKvCU2c7GcC2KqakPX413nsfEBuIIHt7kvoTWhJ+c1681jfYBRkNEYnGdHcgmk9W3f/G26dPku/d6tNrphyZKKSOJ3bvFqPIW2LWztHDH0gzIT/fRyTjTNNYvlNXE2g9S+V0pp808YjlizD7nPsliPEaEwjKRbp6N+8l8PHIZ9vt5//w/qMz/9s2DT/IQW5BHjMj+AqpRUhPU2N1/LLLR1GpG3I46dn03fMTMQkxP53zSt34l8csHrGXnI/mWezJt1lPA6YmPDm7rpQYxboOdo9zVyjuCxXMZ1Cp4Q/bQhML60rS18zzpO7MAg+KyMr7J9Yd1NlKqgv2CTkinTHpB1n7nLcK5nhAo6ct0vSbIkc9KiwUZA9fGSikgp+LS21CEv537n9/69/sX//Mv6uf/u5/Tu979L3/yaF+mvPv8r9ZXP+3L9lWd9mZ778mfpb/z0B/WxR/69PuWp9+jpn/+Z+rqv/RJ937tfrZ/iMP0nP/I9+psfeoe+712v13Of9ZX6hHvv1sVl+Wx78xQRighy69T85fj4SNbn3t5ey/8LNv3bzJfOCx5jmTyuIM+MfWybYehVEj2Ax7nPOTggZl+zfYrlsxbxr0rsDEMHjQEf7Fqu68ktC/Q+YT/32zaVeLZP2B9KKSrQM9/FdWjBNCbDNuA0D5V7RDSf7vqu4e76HrCQ/cT9xj8SO7PtDX8JHuOjKuO4KI/zAK/uq/yICHwgGr6QiK8JiUSBB366zfhsf7rhbX4cZyXvXLTBJjgkw4JSJVMbHsDjzg0gMLGByVBIrQ5SNVngq1KCHuPp0B8gdG9w2M+9Dqno0DHlMeYrS5E3Yx2x5nEVeoZzv2DGcir08csNLrScnJxxkPyYfvvf/I5+6V/8un7u5/+R3v/DP6HXcZj+svM/2/KSV96v177pe/UTP/2L+je/+5A+4ZM+WV/whV+oZ3z91+u1r32N3vmO+/We97yL+9v0+te/Vl/2ZX8Z332qevLjhI5MKrJoC3/LUtBqJUdXeZ4zjytylOcjx+11DrPPWLd5Teq7D4f8DfObBwftsPw6G/ybB7fa+s/wLiccInn+dv445rDzkDnXawyvOR7hYPuBBx/SH/Di9cGHfGj+iB597FF5Y+cyom9/a9DfSNxszqWC3reYG0tf0JB9QZpZs9nPLMsckr+J5bEVO47Ei9s9/oyX8F5vHqNX87VcnTU5vb7Z2K+2sd7g+9lryTPkdVmx1rqJnLdZfx2xrjskZo85mPGfRLuJzNd5sX+Ddet11i23Dm7KB/NHwBzePqJ+oAPkPuBQ1fIfnRzLBwpZsvmPBYmAcT7i7vbM4qqcyzZ+FBt/FHFAzAKmBlfAYathy5Gcbv8qkeT3cfNNZQ7KQyFARLMyqfNwigwr1ky2ywrZrK/MBC4YOzGWdQX6zyhKxkeEZmhMLtCf6YOVxr/pjhxSTPj2SKyfgXdJ3j89O9WKw4kl6xn70UQO3uNwmAAAEABJREFUsE9V6C+huQLGtlmQx+1vS3it0DLeEbt5vvOjc8dk/NB2XylFE3SarPiDdTkTd8UxVlJeb83wYjojNHdYwzexQZYgGMh7fd/xxANwE/KYx6oZ2UdiY9AIvTUHQubD/aYF2x6gDhpZStPlBH4aZRiU0foioj1HpNasT09YU/sFwoQuCoyY3wlb+bcQvUcQvPvw7Azf8prMFgps0feDUevg6HbTY0SoJ78KRiyrD6n8zeYIbEObD3p7y8XYjrWroJ+t3rHWPZLXq6ZtvUdJJX0Duu+6FGrAvrNolNedCZ8ZwFBG1tke14PTuu+GTl1P4Xm9XCtLaXx22MLF8G7IUphzFvJlnbWxzN/2nYjg5T9jMxtd51Yz0Vu+kAbuxuXnLfYtC/KV79ZnMQ70R9hrg7PIrlEy0X+Bt80c5MZQ8NxJ3CtAabnStitoTNgHHuDFD+ZrGBbEXK8VeW/GB93mssZ2E88u5kkMsP5s/whogNM+Z3rbzN+WxWuTbfZCBX6vsA+9cuUOXb16p9lSAi+Skf3K+IzHfuL4ici2pndfFf8wzjAMyJbwO4K6wuPAHpM9QGbziYKuK/J5vGhTpDKKSnqth10j5C+1gQr/XoCryD4grqR4nOVcOScSlxPxlRHNDjvsRW17P5dMVfTgvFGb71c57iMCeiHzbF7TcFJ75qbI8G3zXAVfSVuR+QZKEQW9VCKwKkJK4P1kfft5Rg8zcRIRLWebTski4QSzhZKxbErpi/qh94hWJl4KOscrpIiQZZ2QoeCvM3lswpeq1GCda9bY/sQvOxgXEfBSZPlNz7Ya+kELbOx6SfQB/TX5zOcMK3LfRO4ojDMuYw0JulLvmMFOpaSGRa/S6kVZipwD/WwfH/G1JevkFfPVMbE/YQvjGZBpizjYZ53osru7o46xd3Cw732/z3r8JcdLly/rnnvu0Sd+4idqn/Wxv8x25epVuX9BLN3mvOmQueiA+eqY3OQ84vnY87TzyUjOylKaDruuVyCj5d/lvMXr0p4Y6dDBhO4sI+KrUve4iZc2m/sk2yixY0ToD1+Z2fKj6DN+y2c8xrdgHVLQU4s/ENu2ttGIjRJ445nI1yBXUyoeExEtXgxXiQHjGtFZRDQdz/iNuIyfG23B0OBeKJ3Mj3Fb/3QooJNBf276pYDfWTO4PU+tmM9qwxkSXmOZZ+TnoX0qfDMcFqt8d+4wT5H4CvxaP5LHMtqw1D3GfFofxrUmBmd81Hl3hW/ZJyy32zJDWZJSFBFwAB54E1dm8lPwOsPz1O6j9eVWYM278a3A71w601fpM/0JHDdZ4/lsZML3kVjmSVDwneGqyGneGk4aSikSomQpyiwK7iN4+Ch49l0RCvgynRE7NlyiLSjnd+eTFbFTGN/1PThTBd8TMI1PeJigPZJz3O/5eg3vbtMTfOUTTP8JIF+F3z5O1/VKQFQq1RbH0q7b0NiNDw38tCM9PqhVLtrbQ/sREe3+H/74T7duoBxcptucGadwALnYWSoOM5OUXJxozFdVKKGTJZlQVyqZ8oGPx3RMChGhJQedXpTZ2SdwnrJgnglIO6mDsmRph5wDyfDuu+6SxzqxogJZOT5wLKXICV1cXnSuSRw9+EskG/+lFiTzxTAwoa3hg0LiXxEEThjm856775GTLghlR+8dGOgxIuTNlA+XTM88z+i9sAA+9RtLcJRMpGQkAP6GU08wZRR5E+JkL3oXW4MKi5MzDl2vPXJNu2ysRhKn8Qgafu7hd82E6MnNvFpPDkj3m+4C+UsUrUlSRSR2Jo+hH7QmwWyB3zo7ZsPjb0gPQ9/ad5nABsYdHd/WyGS5u7erW0xIiT0c2NbvgonK+C2n9Wi+XBK5bA/r1XXjKfBomFISmxyg/tomr5mEcYzdOk8o8Ifq5MXKRBIy/+ZxhWy27f7+JW0x+ZjfyyzW+n5QZqhDp5mpJToyvHlDq00O8xZZsH0FtuiEzW6Hnjv4uXz5iu5iEs6CnzDhmueu79u3fmZk9uS+xSLCOkHVst3tD9bHZSbw5fIU2n1rv3L5kqxfT+KWKSIVFKJQEaEsKevG/mFZzOtiMfBiZVelFJnvBfoekCkCeOSxHc2TD52Kgws/sX5s7xn9nGKzS/t78ht+00xouARjR+JgBtiToZ8f5DDX9zN07RcsBRqmtYUNrS/XZ+IwGbvA560Ht52xufbC5dqj19DhJMuO8YiNsyZXxacdBwdsvGdoOh5mYtHyWM4VNrUMpm1a/TA0eW0z/+erTWbaHHsLdG3+vSCy/TyhJvZ12wbnSm6r5DEfuJvXMxZgQjeGE5fzWcWnbF/TsK5c6FJfihK5rTvLinraBFzRK83YsqjJB0LjdpvvE3J5vOGUqcqz6xU+gufIaDIV4nRiUl6xSS4lNQw9OptZ+Eyq0DBfvs/wtyIGZ0kn5LCDo2Nd42XgLi9Brt+4qb/wF79Y933iPXrFm1+pCVgfMNp31sSri2WMCDn3VXhwW7MzbRWhIgK6k9bkmGr7QKfpA/kNb3sYB0xpmubm746TFfgn4J3bMgv8b2zlMYY1rkRe03MOeAoHWX/qc5+uX3qgozsVkfIF+RYTpuMc4WIZ3Fe6oo74c30Ffy4Vnq0726nAo20tkHTEKGoTLDU9tMMqDqgsq/moIDlaznKcfOonf5o2eTjkXKPzqx8GFvU9FGpr74kv699/css6NZht3urQDGyZpcgwa2LsjEW+F91LeN3UTzmAWjf5qpkDgeU8I/dQbXTCFfHTDHLzY8SmYrymFRFaEO9+LiV58cRGkbaIaBs6y9760JfxW0eJ7jdYwAicny9kNQyt7bA+I5tf+1nwUZAnuM8o0rJWfMb1Cv8zvuzy67/56/rmV3+TvvIbvkJf84K/que/8nl61Vu/TT/44ffp137rl/RJT7msb3jOl+nlL32m3vadL9GP/9g79Tc/+A69952v04u/8ev01V/5F/Wnn/60tuEVV6MJjxP4hVbM64wv27foVkSoZMEXiuJc5wO28ubFsosrKG7zuArPBTm8mfK4GVmMMyKBkrq+l8cZpmTij2gMehGhAH+L0wh5DOyIVkWEWeMuWWelpAo0xBURTYfOjbaX+6Vo/QWbGM653PwN57SDfsvr+PCYkExKEdEKj6rwZFlsr5m64dyepSjgG0DN2MVtlXurc3c9IpQUcYGx5ZVGAD8zPpcNRalkUQFnIlNEMEIyvYn8ZFxuyEzIubg/kHeW+Zngy3Q83j2G8/PFPTJkHMa3KRN4DGmskm2U0IQt4NT6Kowa1uMeLzq/kO+8xu3jeH7lV39T73jvB/XK171Lr+MA/W3v+hG974f/Dgfp/0D/8l//nrb379QX/rkv1gte8I166ctepu944+v19rffrze/5U361m99uZ797GfpS7/0S+Vvol9hAz6Dfc3aacZ3LKMidcb8tmR94TXIIWuAmxwSP3ztGgfkt+RcfO3Rx+Q/z/LojevtW9+PXHtUDz78iG7ePNi089L4GgfitzkEuMUh8wlz8m3y+S3mw5s3b7VvLj8CvocefliPPPKIHrn2CHge4xD9sYb/kMNnf5v8kPFnXnsOvRbMydus8/ZZnzjnlSzq+k62ZZaiLdZAXde39ZN9cI8DBMP7z6lFpoJ/zDoayV+FHDrVifXrKJrlzV9hbJZseayy2Z2ILVTC81JeN06sA2ba7MdnzE8n5MBjDj7Niw8fTlj3mF+X1ka/5ff8ccRhxeHRUZN75EXxkjllSb/1fcbBleeZU+Zsb7Bd93r85q1b5I1tLVh3pPkv2Xx1xFYjawnhOxHZZLCPTzDrvh69tP8Aj0OPQr/X1TO8e24KSRmhJFYjQpu5pVNBH8Vtco6cWQ+eqIKvlKIISiY9RdavdS6umb1JRqeO/FQY3w+9FILHSb6Ch41PC1yzXLddZvw6wRcRjXePBZS5rCLRrIgAVprRtULofi1vmK2XUjpZDv+GwEQOdd6ciMtWrBPgre/b6Loj//TYNCLICbOM1HqznwvE8zjzkwESOFfQnzSDE041oWOaVbIwjg+82DbGYd7PsHsB74gvCSwzMs2GYX1sOU1nhd/aLuKayS+m6+eIIoaqZNLTsgHPIed4582CzmfsZTr2K6/pBnzA+FesG6Nkg2dw043pbREbw9C7SVGQiQ9ci3NaJc8eWxhXU2p1bG3KHXaLND+hgm5tiwjXN23ut/9Y38n4/Ut78n6qUF8x9wf49q9c1u7+vrZ3dtHhTKmy/FmKOniaVGkb1S96TcglhSIoMGD8xXDwseKlRaCTGRuIMf4ij7hG4qXrB1p4UHCvMp/WpfOWwDXhq7a7eXK82O6gV4JvMQzQnWS/n/EVt1dsNdDeD5s+27ugE/NjKo0HZOsSPSiRY1CWon4Y5Mt4Q6FCG+SVyRMHugL/jA9MlKRjGDotGFObf8B3pGi2eKrAOpf43vAU+nKD02u2LV7+eB/rNWIyzoOgwvjQhN8ZT4Tro0xva3tLkakev7cOxNUPgzp0m+D2Sxv7ie/+k61+YTMshgZvOVP8y9LWWSP7+SW+ZtpdN2hgP2we+mFAnoWEPBUddujMcVGxK9yrJ9566JE+oVuU9M+SErl8h3lNbSxWiJB9kW4Z90T8BnAVCxfGOb5H4rDAu3Dk2f0GplQxlueMQo26ccJD8GT5PdcCpsoPt0WE6FJkqmSq4i/GJy77kGm6zXLbv91nubyXGNCn9ZBKRVAELkrJwruxqjVx4GJeTbfrO/WUDlkKJSNUKO4L+Az0Ju62yzD08jp9e2eb+WtLfderY6z3ep6/7Ac7xHZfwEkp0E9wDf0g+4Zh7r77LhluG3/p+834BXba46xin7JgPe0DdB+2+4tge7t7upNDdcPv0+8zoDuuXtHVK+z7OQ/y4bv38XvMn8a7C96dnV1t8zJlGPrH9z8DNAI9+COuZr/2UNsezDJaL15LiPbqUiXL7fit6MA6owlQ9Og5kXWH8TR9I+uMTQ3bD4MiosGtyKueC/wy3DZr+Ym9pbgigp9SKSkGcA/1/UKhzbWDDLu8fPDLiC30EvQ0fkoBrgeecYBmbJ6D/oq9nDcK+l8stlSANZkK//abmXxV8af2TEybf9vBcMbtQsAoIsSPNhf1A/mM+dN4Z8Yaxt3iAq1G4jszlSUbPZrbxzg95zlvGN751Pswd0akJuivVyM+yZzJXtrt1uFIHM3w6WfzNxI7UmgG3vVokSLyyKQAj+U6b2r0E14Maz7dvsM6zLGCQdqYEX5LFjnvWHYpWh6pyGa9iMt0Ruj52TxM2Nb1Dn/PUlQyFZTMaPy7HiXbC2SvjewnilA39E0/AZ/myWsxw07Q8jrB8ev1l+PadMwD5P9Xfv63Bc//bdH9HwObneiimGM7tuw9lEpQuc2lugPr+v4fFYzqNsP94RLhYKKFW+bH1csjPlmbY9P78Q80qh2OMuP8reC0E4GxYrJbnyfxyW0Ejhfnay/yD49kBzrjgPCUDfu7oU4AABAASURBVIzhTjgsPWVBn/BwmcXPTGBVZFqzYVoxaZofJ9erd1zVioS2Q8I5YgO0pO4DWk96/TDIh9l2XCGj+xa0zdRRRTtIMfNOsg4Uf6OnECQzAeSANqwD7Ri8axKn4ZzUPMbJfgLOwXrz5k0tzRfFicNjrM+IaJOG6V4h8fvP3mzk2BwcGWb/0r688XGyvUTdb2j9xtV4rY+eSXoF3j0mkduHt3WZReAOmw5vGP2fZ24xcRyjJ2+SZvTfFh+lk2UYuk53QHd72GKyGBUE8wEbxSypBQeeK2SybqwLZbRNoScw8+XANr7bHLwX4CdsaDmO2CxaLxXf8q9+PfLIwzriYOz20SHWmduBnnV1xkZrB5uM+IHl24We124JHdvEf5ZkhwnZNg4lNuRFSynaTEohsRgpmc1GE/60x0S5YlLKUnR6ukSvOyrIaVy76GOxWNB+Ij+fsenbg3ZB/ocffkj+dvUK3+uY+HfRo3UEBS1p838GeHR8JG8Gz/AdJ93LHIbahsfHbNBQjr8h5IXyww/7IHrWAx/7WNu8RURLzE6GTs5ezPjA+hCd2c67vLio2GREdz70Eyu222y6Tef09Ewn4F940Yec1qX1Juh1PM+M8SG2+bzj8lWJygl2pttVkvOoU2LEPjmQrC+z2FgSS2vKHVeu6ozNk2Xwgsi/crfohzYpGpETtvUUQaJHRwWduljPXenNJod5uzrzN+GwrWW48+odunr1TpUo7TAhIhT4U5aCDmZlFo1sIozXcX/p0l7jb3trSwv4A1o+/I8IfATZ4W+gz4ugAk37V5W0oO3ee+9VPwy8rDls9jdMD5/KQINz8+01i/+JDZ/vWQqb11ElUxEBL6mLy7z4z9dUfMhyWMfF8OQjw5AKGnxEKsDfdz1k4DZCI3nKPNl31viKfcOL1YlNbWVhscQfbccRXgLaho0I0IYiwEfdm7oK3tvY7jp+cfPwUP7PUb15fs6znynlpFe++RUKYBIcUshxZ7yHwI7Ez4p851h1/IkrItoCT8Dax1fkB5qww9jaI8DBuAmZnaPMu3Vv2e1Tvtsv7B8ev6GrRndGIe5boH+PM+x3ve67dOXqffqNR5AwJFxaWUqjlSXb3Y0Rod52gq8Jnczkx0Qu0wnaIqLFnH3Eepng0T7t/OX7Ch1DoS2wDOO84XFXF5P+5JWH9PO/+Pf0bd/5SnyjVyEvekHvjfuC2HfJLIoIbWiymM0kTo+bXiq8zMgmLuvA9JwnTrHLijzovG15Xbf+Azj7i3VuW7mM8Du7XeEwpXhGolghtLdPbOzusSMxHMiflAlfsi0iwAx8RKhDVzM4rTP7lXmkF7wNkzY69Q2tMMb9K3zO42wjb2qGfgC4KiJkOi4TdA+ZKzynWMY1/mM5fuxvf0j/5vd+W898xl/Uh374re0/Hf3wj7xNP/6j79S73/5qPesZf0Wf+7TP1Kd/6pN1151X0dvU8PJDnReQmSrk3ILum2yNJm3Wu+DcH9q2OSS0PWz3UooKY4L+GRs49+6w0XF/yYTntIB6/GJeaXXktfzVNqNesmhmDSDwz+d+XQG0nl0ijKuoQKtA076QmUD4s7FRBbd5qMaHDB2xPrBBGfD1zAI5w80qJVWha5ucMY9ZVtve44ztwkB+vvCVoMPPgr+Ebhbw0XbRf0E3IgAJJXcq8hX88Nh2b3V+0J8Z8FJauag3GPifkQVuYaXKVwDrUqCbkc121lOjC5RhOmTuh14dfleyQD44aDprsNN5vEZAgY9lGPq+bUSHNmYzzmONy3hB0GznIebfxX3Wne+b/lZTq8vgVc5Ff/3Hflr+lvqP/+Q/kGKhF7/om/Xud71T76J811vfove8+x16zau/TV/5lV+upz/9T8p/muXue+5SZqcVG1HnCvu2Y9lz9wG50gfftzjQ9W9f3SLXHhADDz70kB7hBfLBwSEH39f02M3HdPPwlg5uH8hrptvMb8fMoyfMR46RM9YAE7FqWXx4PXOAPaFry3tGnkh0CBPNF72m9a84H+MjJ5Ql/WtgR0lL4npNGXk+5tDa+WXBxtZzHuZrNrXfBXbzN2pZ7mh2B+aMTJmenyd8fY1t1qyXV8Sx7+4z7YhQ6YuMm2GqjDf/S9YAzmMT9MXlHM9NI3gC//B8NOMT9mv/ibORuGq0aHN7sxUMjaZNLjlhXX5MOeFFo9edjR60JsaN0HAOW6Mnr6e8bhQyrdHFKXYybrfP6MH8r5irPMZrwQIvC2LP94nccAaNkgn5kHnr6F+D33S8NvcG1etvrwWtg67v1He9vI9gkKxLRGg+bXmFH6MUdd2ggTnCfRludBE0prYmMv2NX9f2N3fP8IGT41PAiTDknFuZNaK/CX78bH49h1jemVwxoauIAN+E7WwNbe6QqmAyb25Frcxvk7Y4SNxuG/xR9jsxNkuB183ctsTWhs8u5TWrfX08p1+Q2/StY/NT0e3I2muPta115ee7774bFYQcx5Gl8VLhw/C214DeZvzc9QLtCdwVGSryTdwzUhdXRX7PNc7nAkeCbwJOQl58YGYtlKVY1coL+4HPNrMdF4tBEYFsHfeU26zvfuhke1yMsT2tW/fb57y+sg7anMt4y+znNbgndO46CBUZxFOwj1oqBIfwWxL+0YvlKPA7I1OF533mnsvsJXp06HXhFnOVxwQjr7JuPmVNvmKODfBssxa1UEmf1/Y+zA3kp4vm2uhuY0fIyTLMrAtPWTNv7EIWgP4Ir6b/6LXHlCXRQd/ybZaijvxaSt/2Pl737u3uqdBeiYWuoKtM+TIO54reNrPcVbKeIlI9OJyvRtaztpN5NtzQD8rz8YVxQX0W3KMrr628/rLvnhHTI/RcIhL60I3gXqAxt7tlN50lsObPReghSqjtX/G9BK91ERF0VQ6mBiX1jS5mrVnb9cPQ2kfs0MFTPwxaEJcdtojMNi9kSfVDL+tg6Hsl7TPw3m9nJLpaCtKq4DYfEaGgPTKgMRJLKznH2T+dt40nJLlUVSVwF+Ost0pPD33TEZfzi/s9fsR2hpmQj6GynQFpH+u6gtSwvjtvmr8AfwOMVGZRx3xhWEWqZMptM/pu9uMZJW/wwYciNGNfH0SXruMRmcijHlNKQe7a+hM450bjHtkDLZl7VujXPjDxPBGTE/eIJNYmTeTmKKmEnvkUbpWl8EzhbtzmvSQwQcmAp7op3Mz/uGYtCN8lUwvsNvQdaAKeDIZe4cl67LGZD4B9oG4Y/+lR67QrqR5a28Sb9/0RoUJbKaEFe2DIyvFZkd/tXVdaf4ceZuKoumCEcV43H1jhi0v2+W6XL8bRLec066LCa3UbfcZh2Bk/st8Ltvse/VIxzGx90RfIbdiSzL/QO+HcZ+m5FN06Vjpk6+HH+WkGv3+7oOIUHbxGYDtwZFh/CVXJsEv4PGFt0TPWseD+bc5sZsahWp16ruEswPaCHfXErfUVEchf8B/4BKfpMES+Sin0JdUKfK9yTn/CT1fgC8OT7wBoH9My/34wHvt2RT7L4VKtJ+iZN9dn/KXS73leIU3IahytjowrfNK8B/qqKL1kUTJPGb/LDG23O/83mYHr4Nl03e9xESDmwfFlXfruHGF+7MfuTn7M8OEyEYs8NrlLpAo0S2IneDvDD86IAWO0nmfk2eAZoSCZdoF+Ah8R8l0IYxkODw7abz6MrK+6LLLN+r5rOfoM261Zr2SGNpdHRNNHML4rqaBvsRjU9YU6uoJP01YE+WilM9ujRFuz+sB8ON9vdH0v+/0M/xM6nfFBocvajAx2xm9oUlcQ9y1yDbFpfgJ/5hNI+z87aevdRt0QssFdhAk2hvBPnV+2lcv54/kN18dpsZTtuSnnPe0Guo2R29PjPyLi8Xrmf6ziizFg5xCstuIJzqXi8HYkFweSHXDGqTzGydBJcSJo3Tbj6BP1Ecd0cjKlBU5p4mvaj9gQGV8pnSKiBY/xPvTggzK8E6Rx+tvJThBOxKdsoKyzy5cu4+hrXeHA3sG/IDDaJpoFVZZUxiZgXfckMTCR+ADWmxrz6s2cNxhnBLRlePKTn9zw+bC4lNICdYtFWU/wuJiPiIDelXbw66Ca2LCY3yzFIkkI6ENZH8DusOC+6y4OMeHlkA1jomcfklimLSYmjzVtH4JP5zo1XW9Y1ySCfhhIEL3uBIeDdiRordMlulzR/9iN65i9qtI+9AuVLFqxkJ95vn79uoZzPXtxfovEg4LVkbyNq+s7WQf+VbQlyey+++5rG9QBmmDUXSzozX9BLvM7sHBysf66rm8JYm9/jwOvMy3hx3JMJJdNkgEDjlpKyjax7i4WN4GWDm8fagGdXQ7NV9jKfMzAt7GsbjKLNoewPfiPGRHClPIhu5PayARpnHscePvXG2cWH+1b6egk8KMdDugN1xXbZD7/MwZbsg7OmGCPOIAf8JVbB7dkG/jvgFnf9oHM1Nb2QOHNfW85J9RWOBy+rTvvvKv5xAidGR1vgSNIyFu8gZ54PmSjnzzvwNfh7dvEYtU1DvHtZzOJ2mPW8G5aFXtb12vsteBlhXWQ2KYw4fslkzcjayY2//miiNAdbBYOsKF5XDKBe1EdkfJ/pmp8lnULX91F9oodTLNktj9N02PrK1evaBt9n7Dh8OL/7rvubvbfhvcl9pug1WPXJfrp4MH8DItePTpwvR/65muClwv/Mf/2vS18Y5tFBgLjX93jE5F91IcNBTvgEXqAmDb/WYo67O+6/S8isDEfbqbXDwMLyVEzea09w0MolKXIPMK4Kvob2VA6ln33hHpCXhCX+a3oQIyxXsRlEm6LSJ4qG+9VW9h1yOw/O+R+y7FYDPA/snHoKD0iVcXMDXo+RLC8lsXwNEnYW+C8jV6PONz1AfHHHnhQ3/bKl2nY7vS6t72u+R8YVJEnS6pDnhF/qPh8YiOFNOI/orIiJ54Rjyv8xPoN2gy35Nl6vxhn+7rM4MAwMu8z+CeYGslJzpW268xzhLjqZiGxeWiyG+8Ln/VN+q2b2/TBIbgcx+bBi6oENiK0hicvKlfEamvPUETIvJ/hOz4Qm5Bni82p+bAPA4D9qkbmhYgNPOjRAfoM0TdDc9bdO9IXftKxfvf3/63+u//nL6DzQVvkRnHNDDCPC/yBR1CmenzZdNx+Ye9SEh5XmrG5eV0Rn1WbKxQyHvd5DCjb8wqZ3LaB2vyMza39jNg8Gd4NmyfJYyo6tR46xwnKH8G1xj4z+i+Z5OHUNrqo8DP0g5oPnuMzrjQMY0umRLv5Ml75gpDxVPCirA09mDBM3/fk9L7hMw4By4e8uKdL+7v6v37uZ5P/l03nCd5SCrAddgq5Hh4grhBwK5m/zKB/w7P5HNC15XJpfSW1qacq8onLsjnPbJFvXHeZsfMSv13iD/Zd292bgJJJiFCK+SgKnhVh6ZpshotIwVLj0Xyaj4RuBHDnsk/ocoKGGDnha4KXHl/o0QksCVDfZLtYl46B6Rz+otPtFXwR8Ticn91B2zxdAAAQAElEQVRunRtBKEBd+anmn4A3Pis2d7+LeTScwONn03GRgWkISiKnZb0osE0rH2D48IiFkWEGbyhkeYt1FAV69CFvpVgegJVZVOi3fQKbiTHGMwMzkgcninVpeVwW5OSO3GZ466hjbunxOa+J2ngPloxFF5f5ML9+Tvj33SUifNsU6sZvfZm/JfPFP/vn/7Ne/5bv1avf+F498tihvuqrvpqD9fv18pe/RJ/4SZ8kb4JX5zF5i3XQAXOj7XlCvvQ3vbw2Oj450sHB7faN8ev+W+QcmB/ykv+UzezR8W35z7wkcs/wfbY6A+eqtR0cHaitSVGS5+AmG3XzZoats4yC21TgpqbbFXPuGfG6Im5HbLAaV6x9TnX76LbcPqLTiXwcESroraA3440Ixs+0dYoIGca5vEqYnp/wx/JF5sf2sG1m7Fs5sOQm8+FnKVRpKFlkvNZnNU3ytuuOG6+hDSfkNZ2KTM7po30/U1mK3B7QTIr9z2MrDESkgn/+uCR0rO/GF5tt+0PBl2CIT8gyZhpnp0K78ShCKuCh3TTbeHi0zhzjkGm6mGlT6BxHyNeEbHyUjLW9DGtefZCaBqBYXudMH8Ibzmte+0CHrr2+XzLXyDwAa3vN2KnvC00bGoHMrs3YyXrZ9PcKCEREO9QzXjFpt8PNEurQmfsrpirUswAM/qDRdeOKCM0AlEw5ZrjJ14ScTS/YwfUV+5qk07AzvFXKjNBn+NX1G48p4C8pxumysd8EX50cr1I8PmfZxhWaGfDDvfFZgchUZmm/XesDrlDKX/7xi+iSSQ6b6GcMPBXgPL7rO+aIoc2T9glxWfduT/hxPTMhWTUj00iONH8R1qbaOLoVEfIameFy3gjxjzbbxznFOPp+YJ7bRq+dkr4e2u6PSJn2iD97v9P8BVoBMs/lC/YliNnon3LoIcZ6ryHGAdJ4iwiVUs5pO75mFdpWzDHGXfHjktJAfPpPxZ2w9ptYw/pQe8IOa2I8o6jgTz506brergBfIzj7tsbw/OW1hGES2oXifJsoYIUdTcMwxiuunZ1d5My2d9lnb5ehtu6yf8G0UsH+YF+wqZ55KQzAuBW5zzgqdevE+Gf7C2XFQXrpCxasoJjl9jX5yOsYI5qRpQLnZ4/1fcObsQkQqEIHVuBlq/mEfNFmHWcWFfToJrTYbiWLZuyRmW0dEBFaE2/GPZJfVuTFE3JzA45EZ5MmbBngXCNLawf5DmucPfYbhfYtDlW9F/P6L8Fr/F6TF2gv2N94jNsWrK+NhyHa2tlqMvf4zQ57kw5bGU8pqW7ohELl3DGyv0M7qpxCkMFFRQgu2wwEyLCmrOTzgjX+bPwTevXeoMLnyIuSkTxhvynw4/uE/BFFAa8KKWHI/AX3kDRgvw4+gvER5AR8y2M6Dh6T58JYw3tcRKC/VWOry5RpFPvl0Kvn3ned7GMzuCp0zZMyxDAoqcF3wEREw6EQn/ZDAT4XcWVEgy190TAMxENp9q6MKoGdKZmhSIlPK+KKCPJOr8yiUjpaPv4phgeSG/2pgn4S+ISDdqdu/+5on/CBij9GBHBABKZAnggq4kI+29KwfoG36BfybyZkOcdbipShpgdgO3QsxjZ9KEAgBf0VnLYlYikiWrGMDDkfO0O4tvaC3rIUWW7D2ya2b4Em2Jp+3O584OeNfwJP/0wOmfF3EV8Th9l9X0Rz8/VKn/FYjiyFnD1qSYxY75GpAT/eIQdU9DH02IK2U14oRwTkghyxQOcLGZYfsn1L6TVgt4iUzxwcz+KawSGEyyxK8IzkLp9nSaEC7Zn1A90SeqFJEQl4laA005Ylget4MT/CJ7FKDFRkmsEbIdYJswzDAHXwUPCBmXErctyaWJ9YOx6wLpsZ5/nBfYat4F/Bi/msMOAyEwdZQApAKYWfcFEl4/G4UMh686G64d1OkxasR0foePwMLoE7I5WJD8OLYWfaTNM8JH5Q6IsIGb5Aq5QUj/J9xBf73vrs1fcbn4aNBuu7z1/MR9f16GUt82ZeRmT02BndGG6GdgG38SY/OuJ1pm9CTvsMVXQ6N/kaj+QRmOaT+MNaWUrTgXP2CO4Vudtf8HDd8O60uBEh8UFEi95u5sMwrdlAemKvfGLJ/2enviFgbW9qj/+00/nB9z9c7Hi2lIPc9tmUDYTh3dfuFz/wKBvUjxd3YfWIj6s2MxURrVzU5Yuxsre5uE6pOOdFmanboR2kM87vbwfMOOMMPOhw0rElO4bJeI3SScRJ6fj2cQtAsgZvvU+bA3YkzrO2mJp1iQP02yQAH2T0BNWaxLBNcouMlrhuc2Drw97MopGE6Q0KAmgguJwEZ3hbszBAqraJKgSFv7nt8VlS/htg+3t7LYicAP3NdCd4w3ms5Rqg60XHmoTkZDGwSLx9+4jg7klaRZZj6AeCvzQ8qZQPqxYsPCZ4unHjptarUT5MXyLXpUv77VvbEcHiYC0fYBm35V5ySGG6Tu5OSAnMDgeYK+S2Drwp3dphYUuy7qHpZG99jiSF3b0d1FjbAdqK5Gh9DUPf+PLBsr8V0/QA77ssahJ7e+Hge9d3Ojg8gK/d9ndFJ/BBmrEJTjVZF0wsR0fH8n9Gcsrm1zo6OjpC72t5MRoRHCjus9jb1vUbN5B5zdjaXHGLhdYh+L2Am0hG1ldE6Aj7e5O9vb3bdBkIM+FDFd/pmAz6YVCPvvf399HzGbo6BecsbzRG7Gqc1pmg8iCHuP4G+kQyP7x1oAk8oGvf4GaQDg8OfUOWQZZ5lwVijw5tW8fEMAzt5YL94gDYg4ObbYMzjVUbH+vQ7bq1rVnE3bx5A/10sr1uHdzSEQeti8V2m0gzo/nnCrv1i15toVVK8/Ge+7333ANf2/J/ghaZmuHZOh+5X75yRRXd2I9n/McvEOwD5nOFXe/igNwHF9a54XeQY4uDySW+ZV4sh/3JunTd/mtZ1+Ayrb1Le9rf20Wfp7qE71+79ogW2L8fep3wpr+nbr15zGKxJcdiKNhQ7bgZ3RVlSWx3pFvoeeiGpoPrj13H5qvWd0G/MtlbFOtvl02KfXCBL/jFj/GvsOEMTOmKooSSRSykFOiv+XZIE3w7Ftw+Y1PDZ2TTc8e4SoxL9rNQycRGK8ZM8jXhaxGuCR5rG1NJlm6yTYzHfrJarlssmh/HmHdkWUrDt4tu96zjYUv+NT5/c6ND/mGxUJaiDv/EeTn0OdPD1x7Ttes3ZBse8wLxuc/+eh2e3NKrvvNV2HtXfT+AE1lhyfUFB5WO+77vFZG0qi0KSunkdjdERBvnDab1EApkmZssjsEFfOycx3MCK3RxxoLQvpHowyXAXUFm/xjJYw6Ei/qX/vkv1Wd9+h/Tz/3rqqZbxmzBl+U7Ix+t8GHrrPEEX14EnbKgHLGF80rFfvaxhfVgGuiXmyI2fLqepagw1vYa0IHbStf5Jstwz07oMy6d6Cd/7m/roWsPPT42gJjJBbfJMxtbbnDWRuPj9UA+w5nviFBljAuqQKaqDTzI/DFS7m5rhXpEKLj/Rx8rDSTuc+myAEeNT2aoQy7byfeIaL9dZH+q6MTt1n3XW87YjDsnEBFKSkSoZKrre/JcL8MXaBTwui76xVWR1/K7GFMmMtLmdrO4u7snbyoBVfgHJWJTG4Zeg3UOYJaUccc5VJaiBTFu/t0+kAN9d+nhO7MoIuTLN0i6SnzNmok7t43kLBfPvae8sF6encIL8UQ+8nwN2TamYfEPGiKi4Y3IZhvjsmyej6w/36VovDpOC3yWzPbMcJmv5Nl0R/wwYoPP+rjANbMGcR5qz9TdF2G9sUnj3uwTG/o6v2YExFsaTwF+05ixpce2dnzBoAxXYAPj6PtevhvWcDM4zL/rIOJTlQF/eU4bBBe8OefzCFZgoOd6KUnOXbW/af5v/u3v65d/5Tf0j/+Hf66f/nv/UB/68M/o+3/ob+l7fuAjesd7P6S3vuMDetN3/2D70yyveN279IrXvlMvf8079IrXvVOvev279bo3fg/lvXrDW75X3/Gd3683fdf79Nb736/vevsP6W3v/mG9/T0/ond974f0nu/7Ub33fR/W9/3gR/QDH/hx/eBf/wn90If+jj7wwZ9s9e97/0f0Pd/3Y3rnez+o74bmW8DxRnC97s3fp1e94d366f8/c38Crt121XWi/zHmWuvd7dec/uScGHqKEktaKfQ+ReO1K0AFvBaKeAGlNUASQgwhLU0aAhYIiOhFLRXLa1cpQeQpUQGpa4GKIkgTknDOyUlO852v3d3brLXm/f3nu/fJCSCFz6Mc1/fOveaac8zRjzGb9e79/f0f0kd/9Mfra1/5Sr385S/Xx338x2quxAMbxGMObJwLrzNfHnFgfoP79RvX229P3bh1k4P5a/Ld30A/4rD9iLWFx5ziS9NctfQcgWI8592h3+sU56VAX8NiwCc6uW69W+cXfiT0HSlNzB9LDuaDuSJLAdMsXEvhzgj6J83wKer0KNF/gnuG9sjYDf494wNBWzacqRnfH5lbRvpW5Fr7rNtc7J++T8AYj+FwCWFkrcinrldwz5RpM8v1LEWGVUgls/mTx13g9Rjn2B0OtgIezI/XICvWAxv8fw0vMz7uMZ7D2oE6+GGBWBybjFNb0yVsBEXtmmlzZWZ8R56w/maIJbnZ8gYMBQD2ScvlUuC1w+dplnmOCBXgu67XglzCEMGijGsEb0QokKkGdGEosYPXxxeydTxP6LHhAk5cnfGVTl4DgkgR0damEUXWudsmDs8U8qfpa4EvGFeWlOeBUgpgtfFYoAF17FbV5APGvJlHyzRi54pWXK/o0XQTXuw7Or8SHiKijS8lZbgRvhmG/8yKCGhRFOrRxQ7rBlQp0xBt2/qsRC7jXTMPV9oLfIqxJQtxv9TFNeNztk/lHmFBk7GpDtxr7J6ZKpnws/Uh299tMzo2vg0ws4ky1nk9xD/qBXqGiQjWgYeNv4xz/5PA3/HTsBIg+M7MQc3UiseJKzJkWj5MsS2tv4hgbI+/bWRexDVi/4ofTtwds21+YD2xJqZH/NYxwjAlP+7cOUKPE3iDkdH4WnJ4fso6inclquBoukDhPTK4rfHDWK9pvL/aZa808gJkMQy6fPkSa9bd5jf2Sx+w7bCusW09L5gmqORv5hreY/dZD7e5MIsKNAb8+YwXAd6zeT+5gffMaHzWGvCd6GfUAWvbHp+1wvwnFW2fmcPhjGzrylrlruaXriyZG2fsKq6KvUb8r/HUlSb3mv3FhY5KYmPiNCIaT+LymIpeK+0jPE3ocug61h8blSzEDfwDn5QA3p8KHctrW0RiK/xQdNqOLoXxJVMR9FF3bjHfM/FgW3V9pxIp688FME34fwVog87FVaDdD0PDsWBd6mIbudDdPiNjzIeLbWWdGofXVouhb/IbdxigFamglyy57UPvI/KuLDcyJXuGAd7MkwkM4FiTZ2f4ylLUdYMK9xl9jciS4OmBNyxmwVdnIbVEfwedofOeNPxktgAAEABJREFUrsp6kkKZRWYDdIpMcdYvX+ahBPizU9+bhuOGngxiZYZX6lXtPmPrGV5LybZuT/CU3Mozg9i4gDQZBknJvwV6NN6IVPCvC/iahO/NmlvuQ0OMbYO4rzng21AqtOxLlnUGW4TkUqHvPnGFQlteFurI5QPFvtq+cR9FPTroKFmKAFWCwPbxmIDvkoU8PCr5Z7iQBIhKQReMG9CH7eG2BXl5f3dPC/yhgK/v+rZ/3z/cRze1FetgwpeRTBU7rLHthhjw3NYKuXJNPlvT7vnW8eO51M+mX5Hf9vNLW7db9saQ0Bd9HgOlZtM1uGyLal9IdFtCI/FXzDe8ek3BMNRaid211uSqCX+zP7hYtzO6tIx+OezzG8PQpJJFmV2TwbACS6IT29s6FLyYV+eYCXkL+tjhnMhtltNwDJF5dz1lDFLBL0smB7vr1l0Y5zEzujKEeXIOdKfbTSsUbS9pmAFfcvtsJkOakb3RK1iQYv0ArjU6P2VvtyR+HNOAyrgGbGbeYQcdzhqJYeOw3QTRis/ZDgv2gI1X+IsMdT3+gE5Lcu97cCERThERyiweKaqqyDFTxJXIWegbN1Pj0zyUzDavSKGCPiNSPfg8pqLTbZsafveZd7f5PG/N+mwkP1V4nLFzRLSxfT9IjLUeartveCRgBR7oTcBO8DQx79j+UiD3CB9jy7POPwLXiC5ncLvfsMYVESrowHVQb/MBuELRaFTgE/2I50QWAV8NqOf3wjrPLwP/xalv7QuZoAhjUHBDP9Tzu+vPLTau+96vYCy3u9hwz+27GBthGmHbtnLR7nuE28PV9yuhaM/+6dIeLn7gQFta5plG80BATzjqmuQ4EbwOzIng9DdxV2y8RpJXMM7O6InLyVHQNt9OGv7mrnm36B47k5QuAtkHPSN4PdYB5WR38+ZNgnKWA7ZkKklMIwnV31CCHQVO7UR/6sNQFls+8JsIIMPc4SDfuEaSqflIYC2PD3fNy5rkHhFsktZtoVSK3RHuQOwxAweHly9dhv6ECKkowV0E5aQNfFaCypOG6Tm4vTA9ZQHpg2EfWH3Aiz5A5q8kYyPVd5124fHy5cvyS4tCwJrPNfpcsHjfoMdh6EmKa2B7TfC9IJGOtLv4W9cjbRHBofCpnNAT3JbthI3qhVyGsWxreFyu1k0+8xhSmxR9oH6CvmZs6fHuu3r1Kn07WrL47EmitnhFDx31fQ57jo7vtP+Mb2eXCXzo5APAu+66ygHuKQuMhbzYNS7zEBHygaYXuLt7O6CqJLBJ5VwHRxziPv3UU0pJ/k87Pcb/MUopKX+T/epdd8m/drjHi4eMgr5HFtdXVDLltjrPsv9M6GVCHwU9uiRkd9Cj5fZzPwy6cmUrF6Sw8a4skxfWHbZ46OEX6Og2mwAS6im+WzK16w0v/NtPI0KZRdZBxZn9K2M+GPSfCLHdQ4Hsg+zvaxbYntBv4a+n+MDDDz0kT7o9Sd92959WOYHGhviACeTY4wXBbfxozeJkD7p78q/Pi2tkseVDc4hDtWqXw1YfaDgWbCvr+hIvKHbwpQkbWqbbvBCwv991913YcHsg5oNk+0JFvoNLl9QxMXbmh4lswyQ1YFuMg691sg1Mv2KVAR30O71OOJz3C68e/c7E1E1esszo+wz5YNNiqL2YGnpiZJZ/I+Xo6EgrDlJmbGNf32WDNHSD9tmwJPr1INQqH8bvHx7i6xvN+NlEKeja6TIwZETIsJbN90DXtvt2YhW+P8JCKCMZP8t5Yw9aXgSuiWvryWO7rrCRgzcWGBFgcQHXTI4yjG1TwLHPS75DePSLgwVx36OjKMmCZtL+4aH86/peqDx17ZpGdOFvZH7h5/8JPXn9vfr6b32DIgI24T6kzJRCzXbhutTkHFisWM+BnEkRTmyZIlIMB0pyPjTfO8hi+9qHAhwRAS/IDIksyUihg6nRLMi4Qj7rcR8ZFvi9n43nJV/8EsXOXXrvbSwLnnxOcQwMwMKqSilqMpsOi5e+62X6bjNj1vOATsyPcXisC+xogb46+jIDOUIJDuMtxFhk6iPvm3V8+wm95k1fpzV+Z77sz2ccvBlfySLHxZp8Zb4jQ76ci2Z8t+87xq3JT0PDD3oJEN+5NR3oOZd5jQgFPmVaF11JW1fQNQ1UxUCjUWaAm7wGv9Y/I2krxOiuBGAyxjCWNTNV4LeUourYwxIzd4+RL2hGhKwbl6TuPsfhSJ43fo8TcAZ/vxLCl03FrVUec7B3oBF/Mx8RAe2kGq0sFjst/5gX82Q9LRaLFlslU6Vk48P3iJBpTvBg0g0Wf3Quccwk8JbDMI51z7+uR4RC4kC/B1+HXrLlqgNiwrJ5jItlqugCUEWEOmxmf7EfdPhGh76KC3QiQh5juUbWEK7bTj5gqcypTUfct/WpwcI8eAX9gI8i69bkQgGbtS14J9YSPKhdIdkP2jMqjQggo+GqKMDyXvDkewQxBc0JXU/oaEU+n8hhlTxhfJHhm2yTU//WEfPn009f17/9mZ/TP/uRf6m/8w9+SN/1l/6W3sBh9Ute8c0cin+TXvzVlJd9k770q75eX/YSl2/gcPxb9eY/91f03d/7dxnzT/R//LOf0E/+m5/X29/xuN7z3htsuKS7775Pv+23/Xf63Z/yKfo8Xui96mtfobe8+Rv0jd/wOr321a/WV33lV+oLvuAL9cc/93P1WX/kj+r3/f7/UZ/0yf9PfczHf4I+/CN+m170og/hxfJDOji8W9nv62w168btpd7zxA098u5r+uVHntK7HntSjz7+jG4fc4CzONA99z+sD/tvPlK/43f8P/QH/sBn6HM+54/pla94pd761m/WH/rDf+jZ37xDdW3O9wto/6eg73nivXrm+nU9w9ywYl3mDZ0y+RAfkpyTrLMJvZbMZreI0Jp5MEshp22QeUX8s8ai33axP4zMgWvw2Q9H7NBMyzhRbD9MKv85lWDMyJzkdog+Sy8i5cM05yD7nXwxVpSwLbnbh+z7JZJcOmsm15ie16FK4Wdd8yvnQvuI48I+ZVm8YfXYGZ8xP6GQ6yZj+DUHIyN8b/Pamrw+NVm9bjCdivPa9yvjJ+A8rxmv63SpZCoi1JOTspQ2PmhTSIV8nxlymfBVf4OuJ95mDgAruWhCH0F/xVjWp/l0HFivxu0xa/S/xMeXrA+Nx31rYtH8haQIfvKp8MdNI/az7ObBMk08V/D7bnoVeK+LIlKmOSGTY9/5xTi9HqjE0gwDG8aanuPctFfwUOukHeaRxc6OevJFQeauH2Saa/onZOq7Hl85k/VWSkoKleJSsNOkBfmwZ4z5ElcpRQPzWymdIkKd8Z7rJSIVrYQyU7DVSkaqR+claZNkHJnGb86rrAevbyJCASwgGrG17xvWHb4vetbwzHPBg4t1bXmNJyIU8FBKqmQnt4/ofWRsRddmwms6v3yaOJCQQgM5nZtWzPH+wol9x+3WyYhePE8PQ99wmX/3LVmDFeTX+VWsg/O6lMBWdfhRyaKkOBYuuo3DxTrx3X32fdMy7Jq49NwdEbALHuiUzDZ8xifWyG7efDh2zGH6gnXnLmv5DeMS2Ud8I6HdY8/mE/is14leE87oYADeh39DPzDvLBA9cV8ink9X8IHlWraBaazR20gMGLf5LPDSfJJYHtENg2UahjEf7tvg+xNjrEev6S8Ooxb9gjl/TxYrS1GJogleZ3JRQNtrtwX+ZDqRob4vlF6WaYKW7df3fdODfd40J3zd+cRyZUlV9GObb9CFD3RmlAxq8uFGhp3pryH5bt2nyCvETUFf+3t7WjBnDxS/RChmdJYCXkS5wG25MlJZirY+s5TXriOymG4pEJCUWRo/E8nVPNCkiKCI9hm/Zr1Jo+E65DJ/PLZPFvBHaoFv2m7eUw3oxja1rQfslOAqFOunYuM+O1VefDYYf3Gp6xX8M8IZPQGqrhRECTcpwF+b7El7J+s9S5GvAu/Wo8dkhkrZjunA2Q9dyyVSKCKUmaImUbeORmzlfJSMSQ7zS+lUsjSdi2uNfyio8DFfCf5kbEbK9UJ+6PpOkQnEFvBCNxFBLsIoIHBPBPbDp43HslBFt2L/Dwyy+dn6b7AqMoz5zVIUQWukCnUX+1ZXoMmgmVw/4sPNz8gflovBAlyMojpRD/k/4c6ugAM8yGrfqnZmOPfHsvo3j81fMLCCu1CZwM+jCmPtc4vFoA7dWu40D1BJiCU6qPiw2xhGK1jx4Y5xfmj4oCs/gLCUwvpxVxtyxIieN8TvhBy25Uy+8/zruLBcvo/nsq2JF/vXHvt70MvouoLdSsq2Kb7DS993xNGsiFBK+PBGM7nAL/W8nw14tawdNkzglTAFQr+IqNwn/HAJb+633O15eda+bHd6cizHj2PFY82z+x1b5s9+ZV0UZOz70mCNx3NgT5v7KnGwJI+7DmNwKPL70PgNhYzX4yOoR8r6Ng6dXyP8TcjTm39gTH8irg1j3JZhQRyOtI3o03PJaH8nxqdzPScyX/Bu+Bk/NF2T6Inzgfzi9ol2wZPrp+zVJmhv5+ytn/boOktI6NQ4Td94DB8RanX5qmAJOadN8OFxu9hxl5c0WUqDy5LNRxsNdGSejacUaGEX+0PFNyv1CTn8rfaP/K2/VQ8//BA2HhlbZBtKs9bYzzLtspawXfquV0QAN8nPC9YJFZ49PwV0R+SaXKA7UURfNLmi8bbarAQCNR1LDUdmUSnwjC4LsJmpmbHmb0T35te4KjyXLIx6fj/5/JL/zaMeERAL20v8fLbQ+J/8qTgbH7m0wRXX4MHt1Fo7j63ruT/sCM8thrfDPRemElwXMK0f57HDzDjMhANWnlsdZ59YgBh2oj4TzOvVhuQyyonECdKT/IQDzyQGMzURZF4UnrL4WpNgHQg+RDzjTVsF9y7B50PWkaTaD718cOZJ/GD/oDn8wKR+eHBAIp3ka58DyHZoDQ0v0jOy/Q3toR84JDzVrhcmBJV5MLzvA0nkBptCy+Z+L/B2OVi8zmbR3+IOcPR93yZLf8v15q2bBOioAIFlLSR3qvI35u+/735XdcoB6pUrV3SZYl350PqBBx5o3xBHrLbYWbGpGeHzhGTtRWKjz2HaMYeZHQnLi5MRHR4fn2izHtlQbNgoX1KWopGDrxXJ2W/x7r3nHiXBffnyJVmHbl+B20nAfPjgMyK1g+xZigrFcq6Z1CITvGst0InhrfcTbLECtw9II4IFyo68SF9y4L4Df04gG+zb9QO4OhWS1s7Onvz82Lsflw8dCjSc/Mdpo+XqrH2jesOh2ZLF/pr7jDOeIDfoVfGfJbZ/8P4H5BcptqHn/aOjO+Av8kuKGzeucwD/TEtcTli27R4Ldes/FK3deEqm2sSHb27AWbKgk00baz1Cqskz49OhFGy050A/XVdkfU1s8Abs3fwVHCNJcsEicMGmz7bsmdA65FtjgwN8r1Cv4LMv2S4DehnRz8d+9MfoNofsa3TpPyn0zne+q/FpGkRRzpIAABAASURBVGfowTqeYWhmrO3hJO9YiAjdunWLFyfH8kuGe++9T/b9E+zixU3fdxxmH8k+5W/29H1vl9Lx8TGyrptv7e/vt9+qGJhgH3v0Me1je0/ulzlctw+bz138vs+ixdCp0c2Uv31uv7UfHPlbR/A3sbCxLtdsZiJCM3I7Xn0foqiAY7uoXohueFi1FwQzY/fgw/bwS7cOPp0HPCHaL86IkZIpX7bDGl27XtBnBFaleBGoEDjZdGAH0ca8qRJFJbPdA6BKXyg0ES+Oo6Q+A+hv3Fb4KJmtrw0n59CtwObODyU6WT6PqdjC9un7gm9UNk2DpvWkkfgjpcJeqEbo1hG6BnZJvrvGS6IZXPsHh+0bmS9+8ZfqHY/9kr7nb3yPbAfzlYwpmbLvmD/7h7gaTvoGdMOjAjy+D9jNdcfLhjiFGTe34jHmd3MuK6fHso9ZfyP5xHG3IV86VneJV6li40GO2xFbfvgHf7g+kgO0f/kEbeQu82PEJVP2YcNHRMtx7uu73t2tNFmA6xwDlBE/N48rbBcZEuNsv5Kl2cfP4nLcGNdM3ndZs/D5Hz+k6tF3v0N/4a98Fz671DD06GtP7QKV74WYnLGXx0amm4BdybLYv9wHScgwwE7kQkMEz0B7nGGHRQ/+ocElfSVDyV3oxjAdPrdA555fvHk+PLzU4C1nKfgZfJyDyzz12Mtzj+MSpAp4K8A5r6ld1ZhbDTfBfLbaBU9QNZ/0mvZMrpp5to6s/xG7jtjRbe5/XxGkQof4mTcGBZ4Tui4L5kH7jHXiuvOSfW+H+dO8woB8bci9mUWWK8/HFj+DKyIMAqh5VaNlmAja+bg+m1fiiU75KoxzEf3myXowPZeB/DKg062e1XxrRhkTsWq7Ted2nZHdY2fwVvpRnOy/7dkPIM+Scqxm2ge2/FkvQZ/vhkWrMlxjNwS85Lr16nGGs1WyFDrap/0w/+4zD4Z13Xfr6vqNW3rXI4/r3/37X9SP/Ni/0t/6uz+gP//df12vecO368UcmH/ly79JL/W3yV/9rfI3vr/+LX9Rf+Nv/aB++Ef+td7+zveKlKn7H3yhPuETfoc+9VM+WX/4D326PveP/1F95Yu/RK965Vfrjd/wOv25b3mj3vrmr9c3f9Pr9aZvfI3e9PWv1pu/4dX6xtd/rV79tS/Ty1/6Yn3hF3ye/uBnfJo+8Xd+oj7sQz9MVy5fllTIJ70ODg/00AteoA/8wBfpwz/sQ/WRH/Hf6OM/7mP0Oz/xE/T7f+/v0ad/2u/XZ33mH9Kf+OP/Uzuk/9Nf+Pl6yVe+WH/2a16q177ma/X6132d3vC6V1NeQ/3VevlXv0Rf/EV/Sn/sc/4nfcanf5o+9VM/SR/7sR+tD/7gD9bd927/o3rnkad4Mf7kU0/qkUcf0XuffEK379xRDbV1xq43TNgqKJhXI3G/wacjsF8W2ebJfcLm9nk/uwj/sg9EhAoxV3lu/cBlhuxXwd2wG/Ki57ENuc45zz7gsQX7mqbH2d5uF/iS4np1p8B1ntcMZ14iQjN8jvA54qMR8JBFgNI+i+lENEmqmuHLsjmOjNP3Al3zhgo0kher4eZJMwcUy/VSHfJYBkE/UMN2fOFxVk8udQ66wGF5JnBEGJtkehWaoJRbSmbL6V3JNlb0eZ72+KQvJNZSp0qgk4eIaHVxOXoM40MJ35M+0/fdJSDi+cR898iUjDc/gMmyWue2f0eD818ljv1bYInxA3p+LlmU9CfPkFSWgvy9lqwhfdA6DDvq+k5KaSCXVuxbunK+DikMqYoImU7wZLoRrkmGGxaDrPPMUAF3YeyM7aq8I1G7jNc6tH8YZiKvRiQ4RzVdAjU733Bf9IO8PkpoFGCCNuPuwRsR0OiUWVThMzNl3ZVMGdYHwBWbzvRZb/5ygemgxmabZDzdzV6+T+jLOOzLWx+ZwVvRbVXpss1vBZn8/wCM+KJxu5h/b/BXzJ0+IGp9kkrXtxIZWnCQIOgtWV+OyEu37Ds0yesE86iQTL+DlvkpWWQ/cpvzsmnJzFe1q6Ij298PWVLGtWENaFw70PNcY91FZKPl8Y03I6dU9LJgf5Hw53Wifc1rlTUvS8zvgrmrH/rmBwqpdJ06fML9K9YVmeg5i/rFgH8s4Kxqyf7G8pmW5eqHXslaRiDo0MeAPT3OayTzbrgZOTzGtvP+IYGNCFVix2PcLy77DEQaDzxqic9GpLpS1OEPG/KOeV6wH1ii50IbIioiePlVWauu8LFJbq/Ib3wzAFani3myTdzmvYzbKgQN6zbPc/5Ny4vnCn90y1+kGdCVabcx4PYebkP+c1mhT+fY7aFpNBMGfB/wAtxyZ8F/QbS3t68e/QxDL1iWBN+z2uVn07fuRMLzc4VOEKjcZP7st76jONn+LgXcESHbISKQf5TtvrX1SqfsYSf2VQKJfWwiv5oOaCV4Gnl2rBuv40nYasJ/Deti/ObJ/ZP1Ab8VOt5DcUPvU3tpWRIf9FhizHzb9vY1++saPZmnLOghqkZg1qyHCghKYRyczKznjd58mi+0qKTfvjWdx6LQKaDKUpRpCJ4YNMJvB56+L2hU9BXN8DJj+6RlJj+5DrRRI7UUEfAxakR++3EwPiJau7gitvXMbHzQpAq+EVozuvS963t1PTFD3BR8scBXoR4REh8BV+HP41xm5IjA5rRf8BMRCmThJ+DoBl05hg1Lg0zftlx0vUoUYFMCeWTo4krqfnZxPSPkcRHQgudqeujcc75xBhowr3Rrwx5Z8OhiuKiBOqqyJFSkFTFo/x7HjaJAn2I/9JcpbVcDJbAbYtPrNoFb0Av0L4rnrMhUx3rUMTTBR0SqiFI6+bDe+NaM75ExstOGF0BwAKZQRCgZH1kcFcrSaxvHEp0q4PB4r7kPWY/1fcfLg4UWi4Fzo4m174yNZ6EGdfjHkhx+5PMPBbiKOuzlmOaxwZoHr/O3Mm3ky/WI0Ia96Br7WL4Zn6roDVHhE6mpuK3vHduhgGfz7fH0Qn9q1cYvunDsOg8wTBtwVrA4vkxrjS5c7GMu7ve5wBreXa8MmvBb9xX0UgrajKKIhMaWtv1rTQ73+R3gSvpcLKttabsopBkZngtrvBW7zRTTCWAqyjOtDXzN1F1GfNltodQxe/K77rpHPhPLDPXodCbnFGzj85XBtgDe+b/Zzjiga907tsVlHrsmR8gxVLLI+kvfYTTMOOWAHFoyZRv02NpjzNcaHY5NJ3OzewFX55jM0ua3Cj1xWV5uz+sH7p9X+r+pxCNCESlu54Xn3xAHAdS2RARjg+ftx87SajgEcYMvnFf80Dp+4z/qs8jeN8bY7ChOmJVAmCh2eqOfCfzJkwD3SnvF0Wc2DJXnkUktwMdH/maGndsLFTv+/v72sNyBk8hzwiGcFFqxoLrNoaPrOyzWvEifweWxI3j9bY4Gy5hK4NjJ1yw4KrT7YWCRtJSvtqCh3weOZ7yJs1w9ycgHUX3fKWKrPx8gum0Gdo/DyR6Yeh4cXkzOMG+63kgu4W0YFm1hZZ43BJm/0bUhsRQCbMXk4eC/+6675InQh6fG6UP9Ad5MMbC9k40XAh5j3H0/yHTNQwf9bujUL3rdfc9d7fC1p21Nsikl27ct/GZxgW7W6HdNEiT6ObDa1wLeMkM+PHLSGOHLYtoepml9rmmb0KN1VOD5Mht428Q0nIR9t/zW60SS2neCIXGZN+OxLxT4mMBx/ZlntMvCezEM8mSTCX+7++3AdwF/HYlvj/HG57rx73AQhIPqHnR08/YteWJawLcXmjvgmpgQ1a7Q/fff1yahBgM+H8Dv82IlIuTkbX3evnlLBxzuHuwdtIMyJ1T71yGLTdt1gLc2OeMjto/1YB34m1cdE6x9w0nT9UMOpa2PCbkrdt+gqz1ewBiHuJzIE9pDPyDvvjJL4//q5SsqkTrDh71IdL8PyUfiYg9+C/42wMeTTz7Z7Gy+jo6PUEOV6z6EN7019vTB9507t5F7av32Ey86Et3aTrbDPvKKa+ubk3xQbtzGI/i79757meRHGdY+S0W7w9A24ke3b3NAf8IkdaQ99F1ZXPgtsA/tzcNisSCG2Dh4Y4UtRk8i3DfwdvXKVRFmTfeXL11uNEZ0Zd78Ww7CILajJ+7dw30t2Jg4Lu2fotO+I/hz3oj0sqsy2a9VmJjE1Q99k9v4XI8IWQaPcY7JLExmsxJdVOCTfm6qxK55DwWPFNoxn3rs61C2T3jMhCwTsOtxDQtBHK/b4sm2CXCalu1iuACX8Vr3hTiJjIZ75meWXk9cu6ZbLJyu3nV34+mPfc4f0b/8qf9T3/H/+fP4xmHzRfsVhMhpK0WkgmIfbDnNDMIn6CRQT8TTVgY1fOZTXG6b0bF5Mz/OpyWz4R8Z47LCt3d391WyeIQ8hh/qiL8RH7Rsb/y6N+ng0v36xWcCGD7QD2SKCHQ+y3XriJ72sU467GIcXd8jRtWS/GZ/nHlq7eA3XM/dg0wnYou/8Uo9Is2KIkI7XdXH3b/UP/6n/0g/+/M/K+vHMVMxknl37vH9go8852/EbpZ/gW8WeGq0wDcMfcuHB8SDcQm+aJb5Ng7z5bs5cr4YkOOQF2X7e3st7rz5NkyxfaXma33fEdMLeaG4Iv5hfOtHONyEHUb06dzhHLxkM2DhfNhyyoviNfCOf1D9qo/nipOT0/Zizz5gPS7ZtDvuHLeu284Vu0jmeOsHjvGD/QONxKD53zvn3XovmTI/EzxZP60Oj67DLmhCls22MN5K8NpGQkl+jqAfHKFosk+MrcSHuDKLkr6u69u9ZLY5xvnKi1i3j8Bbft9dvMn1ePNs/OajtWHfim1EcZ/HFHymZG5xo/8OvXvMtuBh6KEyzrDmOQIuKcZnvC4VGFhVxLYvIrb4zvF6rGFaQfaL+wWOf/5jP6G3fOtf1qte9+f0kle8ifJmvf6N361v+66/qb/yN96mt/2jH9Hb3/EeZbev3/ZRH6U/+f/+PH3xl3yxvvIrXqzXvvbr2t8p/67v/HZ96597i970pm/Qq1/9Sr3sZV+pP/1Fn6/P+ZzP0u/5PZ+i3/HxH6uP+uiP0kMPPaQrV6+qG3riu2p3b1+kXs01hWmlKBzSj3rm+k1y4qhprK3delKkRoD6flCWjvqkFfM+UmvCBl7rjM0HJtmPbKOm5wjg1rpNzrfsEMECkn10Al97kFTRDTcqFZqTJuLN+Hps5HERUIrUCeuoWxyur1iLTBVYimnb95e0zWyWz3jTYN8L4LPgQ8Sr/cjPTe/w69xmXzfvK3KX26HQYm6Etm07ktscJ4ZZM/cMxO4wDCrgvCiOeddn1ocVXxnRwYZ5q8JXIJDpWB8TuEzP7SU7cKQiDAEQd+NB+Ca7/dT06VGUbHm2h3bJIhfrzngM03BzEDB7zUup8BARsk5G5hjDmHaCx/bws2Uybhe3eW6a4LvCcwedil0GYmFCDwnNCk7DjehtyfrTOBIaJVMK8cJ1bdblawbW94joHWruAAAQAElEQVRUwU98d+y4zWU814MHNJ0nCNzhQtX6alXwe6xEXoAf67XxgsNM8BoR8v+J5Dm6ZMqHpwFNwwzk6F1ylHyFZP/tWN/tHeyh31nmvxV4rchsmgV8g/2EMQtgeeTQhTmJ54ptcVgt+oG42OCbY/NXv2TY46XyxBo8gFtAt42jnsjltoo/2rYzgTYjx4D/1GanqsxsJSLEh1FSySLDez3UeEPnQ9cr3Fsr80Cnruv81Or2u4jQYncBX1ODu9B3s3umSimUROVVEbGlSXuWIho1QcP+Nc+VPZK/eTkj7izruZKLS6QqurINDNv4LqktndCEXCAizrdrjAS+x398N233uRi/Y2NGDj+PjJvBX7Gp2yb4iGyS0kIrcJUjpgza+LhufFTV1tPMdQfMpZ7XAG16S+SyfiIMJXibmr3dvkD3mbQjZ2UAEmjCxyNS7vc+wr4zYP+eUmHS/PpLPJa10c6iCu6Rw9FxM7U8aP/xeu6M+XdEBuvJa7YqYwAJH++dzKdl9BcoJuiaJqjgu5N1JR6aPpIBjB2JFee1mUev3wGitTZel8z7Hm+fsiwRtpGwk8gXi+YjxlkylQrZjhW5vYZWDVoMC38BckrDD32e1GE7ndfX+PaKmDcv7jNO0zSfI3nHZY0dLLNzzoYc7Psd8r1tChU+IcNVfCjg8xy1zH9EYB9rCl5UFXBrXAtiqRCPw9DLvqR2VY3o1zr0/spNxuFSsecGXkf0uib/9v2gDjls0yxFIFZCK4u1EU1HxXXaHG/GWzJbu/3HNA0fUhvXkxcTftrat3TEUyfvZQPEmQGPRb66bgA+m0wRqYhwsyp8z+QAP3WZogObVBX3UypxIF9VQhTJgOjDcun8oqs1m1egGo2RXGj/k20KHj5Ab/WZ0GljuNteLiO6Mc4Zfir+UBJZYst7KaW9nDZcRBAbI9FXlSUVJVQyW7Fdvd40but8goekT1wZifxFwXMEQvAxnPuTZ9NwHVD4n2UeJvxiJheYjm0h4GyDBXvDHn1GSbkvUnLR+QXq85oYEvI/cUVQo9hPBPGC3RbDoAvapuHngbaLdfju3q76oce/ZvZkG+4TNu3k9bnAZTwVGzUZeFloft1mPxwYZxqmNxKzton7+mFAh1PDV9H1iM7hDHTZ1hlSSBg70RU35iZelJXS1v47u3uSUsNiV90C3rtBc0hB7i89dQZM+HpEAYcaDcHninWK7VPNwPkJ7Za3WZbfdb8UmzUb3FDyby15HvMLsxH+zWvzEdvFdLgPi57xiU76Vtzvs5JSMIouLmIZOxZk6JizSsG3koL+7VMZgbimm43fcdqQ+4oM3xNfJUubdxaLBTQGDej1gH1HRMgyuUQGfAf2GZu+7H/+UuXMHG3fs1936ChgqQPnhG+O6N1t5sFrnciEj6qEnmNnROaIQBdVdKhiZ+NZtXXhrAmZbNOIVJYCDMj5RIEKn52dgafa+N3hrMY+QQN4Jnmc/aKiQ6FLtye0Vuxjj09PwD1J4PCZhXOt8+QIPx7jsRXajR/kOzs9U5ODPOL5xbJFpBhOe0FnHfWQGcTdRJeCHxcFAel7fj/5/JL/L0sd90HHFTtTtrX2U4FRKNtWm+f9C716brng0m0gANjOyY0O03AgTDiT7zOWrtRd6P4NfYzDpeFmRDTqrcIP6JzjnHFaw4F+207FbX6o9G14+xZKnHzSjIMu2RCuXVgwONC8EABbO0CeCarKeB80DCQHO3qFjpO8E4kXT8Y907YCh5OAJ9iJJJcEbAtmaJwSNJGhE96iR0CdPuN1AvEh95UrV1oCLQTq0dGRjNd9hjFOB577/M1WB5m4StfJh6WmszxdasWhiA9hvbjcZYG/RJ5bt27K9X0S0kBCNs9Zsm12BxLNDgeNDlx/E9l0/E0DJ9Udxl+Fp5JF5jkzlaWQfqsCOSr0vcjc3dnTbP2wwR2YOEzLB0A7TIK204zspm39uJxw0FvA0/eDEjw9ix3XFxxSX+YQ2YsyJ9CMlA+VK/a6du1pXeLQ1KXppesb/7a/+YcVDodOMFltickTpZNZRMgyGS5Ltv/EyfoyTz4Q70nwkakVeuq77eGAbX96dtI2ot60+xsbiCcnOR8g3bhxU6Bt/Fy+fKn5UAF3ZpF5N4/mZ9WS8MTB8VJepPpw2m81TdsJUiHeJqIDKn4Jc0qSDPRh/jzeNK2bFQl3QK8L7LSEzzP0Z/84PLykiFCPLhYs+v3iB5Sy7JXBPtir+OTMJHLPvffKf5fW9nrXLz+i/YN92eZnLPwfeOB+9fiBF0amZZ0v10vdxG8OeBEwMv74hITPhGQZFvjQrVu3W6645557tGJB75jYZeNqOw7gsg+Y5xULbJhkghm0oW4fT/S9YKJ8z3veQxsLFiZ+/0ef1oHzzC4LB/uidbCF3eHw9QD7nsox1XW9/M1J8+JFcsmiHfRTMjUTq8azzyIkQXDt6aeV6GiCd/Mxow/Hd0S2+Lpz+0470Lf/ml9/e39FDLlYhwipUgo4UtaNf3WxtYO7FNObVFhUZYYiQvxQhYeSKcMl96AYdwT9EiCBb02q8JK0eUNknu0Trht+JHdMFDEk8VHHmtu8qXKZoWH8Or8OLx2i414dPuxifLMmbZiQb/JC0H9OxrY6ODzQ/+uP/GH9+L/6F/rO7/1OxgzorMqLEY+zHY3bfDvHLNGFeSzglZmhnBLn7vMazb/pYZ8f0W9kCHHkq8MHfMixy6LCtsYdNRPHa/Kj8V/wXkkQPfKVLNrgBwO2/bw/+vn6qacGBYjMByDyGOfWFTElE0Eh5qkfevlesJHpj+jMOE1LiqaPoR/kmIgwxkorPa3ue7YF7YbN34SuStfJcf7Cw1FaXde3/IVvlr+ld8GvYcTl4daXywDPvgshJ2IlIoinQVd44XOVF3UH5K0Fuc38WQ6Gy7ltf29fO8SBY48hcnzbn/2CKiJlnVR0tmFz2BZZ5AHLZljrpYOu49n9ttNtXnzdObojb/rX6CGwh31MDJjhzX5v/mwvH2CRLM1KK5Wfxu1+95lPx+6SfOP4r4pmA/ebZmSKJkSuusBz+fDyRbW1m7bxuJQsEnxEhPzPbS62eYU3Y6FDF2Mm/Em02x7J2MyU5SnY2XXFOT/AGdbzjfFFRKPT8ImLSkTYhUBXmwzOhyO2phc00UoCI1GXFBHIURt8wwsfNMg6NK8RAcw2vqvjUO69+CHZthd8RkCb8dabi3k0DhDAUyUHb+R6k0liYzDL/6Hx333bD+mrXv5GfcVXf5P+4Q/+C9VY6H/4pN+tP/WFX6jXvf7VesPrX6Nvfss36Vu/5U3tz7R8zde8VF/8xV+oz/vcz9Xv+p2fqI/+qN+uD/uwD+Olw4EW+J4PsZ955jq57hiaIz591uJtw0E5Z0Ga2ISzXmduRy4lsia5o+rO0amW+F+LM+KoIs/+3oEefviFym5g0101MXDNemoWOmPsBt9bkesvZPU3BrOUlmv6Ra+O+b50XcunmEe2a9f32uNFlHVhPYdC1smE/9cQMAl2EVe9vKmOTC2JB1IovM9yDIz4gnOTx82sObx+MUferJmnDppgUpaijpxToeGc4vua3LOiGL5i08ZDhCJDpaQAlRmICHnjZRsaxm2Wxbg9D5csTb8r5F8yL7r4Tz4syaNnzLVtrHyZku/SDK8JHa9XLvBWLIHbNB+MSAWg9h9uWjDXi5YenZluhV/bYEYZc6uPbVxFdzMl4d/zQARY6K/QmzgAE1eFiOvGbR2az/E8NvwbiSPwZ+T7ru9k+WbgN+Rg081CG+0z+AIe/SUVCJPTdpTQsn1G8qHl6oEDRFkKuu+tNvQ0kWvXsn9c6GVrDyySIdOSUrAAp6GIkHCGvvRSpDKKqv/BU0X2iwOiE9ZRLgLc8jj39/iueY4IRYSar/BCccOhUmKzGT7d5r9tXU2wSpbFYyq4M6FHMZ8ua3zP64GIMCCwszb43xq7R9BGmdHLDC7PH8NigRyzVviEcc7YpdJX0AegauOQOSKUktxe8FH7/wSejlwv6NvXkvVGME4hWTZ/ESEilBSPEx10tb4Z3fT4CU287FgZBWIRqcRogC9LKjI0LHpFhEZs30HX9O6///62Pt1lntoj5md4dv8a37E+zRfoIRfazGOT37YWNprAPxJPfsEwoZcJvDv4bd8NGumz3SZ0PjFu4hnS8GWlzypZ8LVOCV8Vmi4DMhTzCmCFqEtEKMP+UaG9UWaRf9OylCLP4eKasZ19wOuQHhy2Q2bKMKri0GZSAOdie8zkMs/BCW4YAi4VGcosygJe8pwYUcglhjUd99mPrJslsWF6K/xjwm4zxfCtQM8+csr6fcb2Hutxjju3G8Z6NZ/d0PGSc7flta7rZd07pxhnwP+I7lbOy8gUEVoxT8/oxbisT0hpgc+t4AN223jb1XTruU4runFM22Yd8nTQ8ZrN/3FkRQ+Os5Iptxv3EWuLiNCILU0nS0o8n5wcawaXuNas706Qz3Rt31CoM4/gSfzKeEZ4T8a5blmaHvAR81yRIcAjxgEitTxYsUOhdErs4Lzu8V6rJ3iFIWf0OTddS5bTeJboxHeQyPE1DKwDkdO+J/Aaf4Vv721sS/NsHZ+enLU9m/nc4MOwJOdP98OW7BcVHVovkSHHYsCX6HQ8TgyY0BE39DKr+QoPM7Q66EeELHMphblzaiVLka+KHCO6uNhnONdYT25vti+pLIzjRZygBzOKgAdKb9xS8+mZmJqnKo9BPbTNjQ5vBnUhU4WfCl8lU5aJoQ1XIb+4nqX41mTYsD72g+Gr8ULf9Rl+7W8TNnV/liLzn/AjhQQNy5lZtrxIsFMps0x/ph8oOY4TPozTY0vCE7CCvxm7eh1WsdkFnPXc/Ipc00gB67vHurjuAhX57iII+c4NJvApaNgnIkOLvpfrtk9PHERJGf8O+xfbLyJkmgt8qCBjRKDTSRv0bJ5LpiJCI3Y/Ya8Mq/hrqiKf9d2B0+MTOMsQ4BjRndf/7aXKrHaZhxl5zTdKQX2zjokv47NfR6RmxpnmijXFknzj/1vmjLXFilj3vccP+r7TsMDf+yLTNHxF67bT3GxV1QFneruc80SEGgz8TshgGiOyOR7cbp7XzJUr5q8ldEZ8tBIDhmv8wlMo1PeDSmbDHbHFOZFLIrb1EdxVansu8xjoPkvQIu1zfmBehU1XxK4bK/w49kxvhbzen+7s8GKBXGL+UVXz64iQ2z0el5F1N5D/SkkVdHDAy9YspeXJfhiU8JilyDqx/AkfS2h6rPPh2HQU4J4Vme2FfZaCvce25m12h8GCDh2jEQms5Hw+Mdb2My4hi8tjjz++zcfob322YmRVQnOF/ZybDNvWrtDo8EUA1HM3L9ZxcTu0nNPN+0X/JZ/PYIsO/8Ic4MzmHxN6HhhvviyjdT4Rt9ZjhRgfWbehVGVgxX4u+q/gyv8KePhNYyEi3o9WRCiCQmtQfr3PRX/ERe190Da4n569t8qvitJqoQAAEABJREFUhjPMr1twUvuwuEemXOyAyaAEZxCg9vxKsvBE4EOhZMBM0E8EQjDOydvtvs8soAwbIrhIJB04ZhYyAo/7z9hsVMYuWUhscGxPfj3JzAlhQ9uCBGOH3iUJHJAwVuAYWXR7DCzJAeOAdOkImDUTl8sGGv5Ws2Fc/Gz+FEEAVG6hgcTgAImAN3h33W0OupPjYxLMjvx3SPsFCzIC5oSDfOO6cd0HwiQJ+MksGjiovckhsTfdxlFKMu62Mou8OHTCOWas6+a/Eo13OFBdkYDMYyHY18h0hcN3y1CyaI+3vDdu3mxJxMmspAOXJI5upNCtW7d06o0Pk4/HzGTGUhKahptJuCP877ZNwEBiqAR92zCh945kesokY53ssdj3IvrGjesk8aL2DX10t+BN4f33PdD+hrhfNBhH3/VasKhvm6HlGZuFnkl+1AbeKzL5kNbyZ2zlX2Er82bZUbraVaUCnr4fdOs2h8ohXIFGbCBVXSRUj91gy4JunBAt34jPVWS/cvVym3TW+IsPPn1A74l7wUGy6ZmXtrHECf1N69mLF+zXD12T0bo2T747IZvuyckR1GdFBAf9l2S/Mo9HvJhx3XbasDgEpSyfx/rQ+trT1+REfokXA6Z5ysQ8oKMHHnxAT3EY7cVxh/53eDkCap2yWI4IWa4dJuIOn33BC17QXlRY9mP8rgfe9rh85TJ+sAfPnSr8oyo9+cQTunbtWuNxiX7NR5U0oFPz2PDjK6Znuj4E9kRq23mhcpsD8Blf90uFE3zg8cfezeJ0rYde8FD7zYAz+PffeTff9sEFfDvOPeaEDbRj6wSfm/A3+3PFnxybsCDbqaJF+/vly5eZ0Dp0FTKPWYou0Rbkh2ExyLp02dvf0z5lFzp+O15Z+ewf7jc7GBYEpJtJC2LV+q34WaK/eq4P07VfTPj3NM4qkfjkrJnJL9BDQS8ZRX5BN8Or4Z1jRnyn8lCIhRH/mKC7QS9Cyf0wyDGSPIzYnC5VcpTHRAYShozjjMn9iSefYsF2ohc8+AI9wAb6Mz/rM/Tj//pH9bq3vk6W0zq07iHFOMnjxZWlqHQdz8mTdMZiB9Ha8zD0TXcb4sqbHuu/lI62Xs5NiVxGVrLQ1mnoB9l3SjGuUMKjuCyffWlDHhWy/MHf+xn6oA/4UP3DX0DL6M/50P327/n8GTBFRPM3t/fYyj6a4K5Nf6FSCjScZ6pKFhU/x/Y5GRviH/cFNtX51fDjM75/+ofPeu97f1lv+fNvaS8qI0Juz0zk6bVDPu2bbgJ5B0Vs+61/x6rp2Q/ExdTT/IuqEh6Mo5Q8b6v49AGL/UHGN7NIqshpPzK9At+Ok8QHPD4iZBpr64u6+yGuflio63sF/BnOer2ou3/7HO7SjB/6ecaYFSN5jlvhJxP+YwC3+x6xhXd9bnoVfosXwl/l2XCj8x14Dg8ODSbL7FEF+Ww7l9F+DMzMuH7oZVt1yNX1nQzrZ/uM7xdF9BjexeNneBvxfeMXl2Ur6CShI/g0Hsu07fdTnPPiurb2t24Miw3obDE7n9t7tk7gseECLikRWxyz2yn2G+PPjIavwZ7DONe47+IuLuN4bokAH+2onKEhy+YxjzzyuP7yX/07evmr3qpXve7b9e/+/Tv1MR/zcXrpS16iN7/pG/RnX/Ey/b7f93v0ER/xEbr7rrt1mZy7w1pjMezIB98l0WOkbjDfHjGHH5P7nBsVYnOxVtK/4MAdk8kvYmYqm83c+royaGBOUhAbDKiUGR4Ncwwu/5maJ596Rneon5yudKfhXjY8Ezbxn2a5feeIQ/ljXhIc6fj0RM75Z6wbjphHjsnHR8wXrp+xyViyuXD+PqHPL5COjk60Iod4bWTeVswXvnuOWtPuvjVz/Ya4MK4lfrr2nEvsuX9N7rMON8BEhPyi1j5kPBe2HRlreiOHhKfw5zXGRJuQdQOuGb+0vzrmvL5L8NhugU4yiiJQJKXacPjBjK9M+OLEvVJOWR8ukdeHqpbDfW43Ttf7xaCO/FfKFpdpVPCYd9MOBZu4DS5Z5WvGPpDTls6oGf7cY7kcC8YZQd4ZFhqGbe7piX3zbLwRzhGTuizbTSLPbjduuU7FODfod8KGfgErgW+xkHFkKfLfs3eM7u7uCca0Rr8w0vpHYv6YNUeFz4yU4bjJl/1/RjbICJQtX2QpzHWzKnJERGtzn7iW5LHtmFmjdQo/nidW2NXqtm4KtpYSHfbKAi7wmEbJTv5PU5WpNTxN8NPiwjk9EjqVOWulkfwj+iZs7kMoz+Oe95zDS0n1/SDbvCef2Dcyo41Z0O68s0ZPLjM4IlNChixFZeiBm1Sa7gub8Ok8pyArOjCPlmmFz3us54ERPpPxxjEhR2ZRgtPz2Ewuigz0VJu+BI5qmpJsy750Cv61dvqy4aEzKG73rUql6+R5rSe/urmHP9vI8J5jTK+BAjuhc78wryh7n72C42aaNrrGulC0TejOMbP1H0Op+apAfGG3kin7gWX0GHEZvtGBRl/QEwc1bnNp/CM7YFCYZb/2uCDWPKaUQruEJmiu5KmlzIf5r/jHRBnwewBUSsqyzdjWvBu/13Zr4tr9puVviPu+Yv3itfiKHGJcJcvW9tCLSE3o9Oxsia+vKRvormX9+OBzBL9fMth+zkHOFVvfWOEDG9lOBf+JBA+yOcaX+I3zy2Zco7Ox+ccSf/cXeJwffb9x84aeZq381LWndePGDXBNgg1Z3j3W3ubT9lsQmwPxXpB3Br/lPD49xu95yQD/tsUKmc/WS/Lvsn2RxPnOcC2e8MECXMKfS0l8BJy7zAsL443U0PWKCC1Y22RJ3XX1bhVkGtC116b20T1eiM72SeAzQyP+M5EDN9xdN7zjodLnb9huyLlS8E/tsv7s925xTJm/UgovSQ6RuyoYZ8DM5JaKCE3o3vqYoOExHu9x1tPGeakKmG3MTayv7TwLZLPeXJbYfSLubCOPm1h3G7/j02Uk7ozLtjN9P3sMGEkbng2rFuggiT/DS6GET+ujpH0/mh+u8fGh67Y5WWr2nuHZfBv/dC7HQN4omerQbWYRIjY7TtjVbaGErmMNwSRlSTm+aNQMryUK97nlCMvj/gYNEY+wPYJxUrSx5nnGRnzaOFlB2l4T/CW8uLglIn1rxbQqgxpOeB8ppuXhM7zKjPNg3M6rFb/IUpQlW1eWokJJ8Iei2bckbZSmO/oi6MmQuJuO2sUzskihiJDHD/2gyJSvwjgXNND6nRvDHb9GmRue93VEbPlwu3HYP0CipD0iGr+Fu2mGotFGRH9UsG3f27692tyRoRPWQ84nO8w5V69cpX1Ha2LceaSe056xWYetHUM9tnd7Mvbi3tOX0NrBx0yj6ZZnmY9I/GjGv8kL6LwjRh0D1lU/FExZifUlfKcUOrevVLIoGLtiXWJ+tjglgdNsRYSrDa+4DK+Qhn5xPjZUzvWcJZvthBbMs9oVjJ1VsbnHOc4bPLL0fc/YToJQyVSWwgiQ85w8B7KPzCsV35oZX2n3mtWxPNNmPAxgeJXhWx4ERwH3YP0xZkYXFdgVOdZjanuu0C2MgZYRnBfTgnVlKXKeNL8jfu8252njMs8zfEQW2R4Tc4zj0bp2rp6gmZHIxAc4PnJOEZN69UOjFUatbD/xsxDb8qpbN29rn3XUAtttyM8V2hv49hDjNN0Fa3Dn6SVzk+euGXoFXi6Kn03Pz5U+VWntNRK0rKMs6BibGucEP5FwgZ4tB48tT4/IZFqVwfYf10d4KeQ1y288Hv98lnw+iT8ftCPwkucQjnjfs2suNtZzi8H9LIxv49qg4qoOAgrVZz+Gs4POv6L9WYD/uwoELvBe3H/lkIhQRMgOZTouPLQDqYsxM843MYF4QjQ/xK4qjrxebZjItsltg0NbloBAgi8z2t+jXjKB+xBYnGzucejsJHDCBtL4fPDsDcyCRYxw7EIgVJBPyOukHBFy24qNpZ99+DiQaP3sbyPv7x8oS9GKhcSdsxM9c/umVixaCjCwx8b2SF3XyUmkI1A82RiPefIi2X9/2xuKK5cuS+jqNpvwriXAor4fwN1pBtEa/Lts2m9xoFxIZBMJMEvSNyr7lA/WnYwuNpHisow+MD1hE+3NsmX3ItF6PqXNh6DXWDguOAi/775720FVAecA7/7GtzfaM3q4DG+3OPz3Nync9sADDzZY8+DFv0smCQSaT3B4G5EKSimpw8NLyD6xIbzWDup3ePtsfLbj9evPwP8Erj1GShPJxHQttxOLJ0EnNevZk58nS09wWYoWLG4PLl2SF5QrFq67bD4yUy7GbTwFuIiQL8thnjxJWP++21duc1hsve0d7MsvOVZMvrbxkonPz8PQM0Ge4mNz+7V54/Ik7IQnUFvvmUU72GYDH9ZPBB0AVuz56KOPIv/IxNhj3rnVn376KVm+m7duoJfrTQeGNd5hMSjwW2/AXvQBL5L19cQTT8pyr0n69gOPvX79Ogvsu9T1nfwnhvqhVwQvTfCPCOv9UBHBJmTFgmLT4sD6dTGPljHR1yFvkZsvI783PjssRLw5vwF+++0uz2vkWhAfjz72KBOS2t9Qb7zAj/06S+Elyh0OiY+RsULrDoe1a9nHvbAz3lNe5PhFw0xsPfjggzLOU2Lw1Ifx2MCw3lz6MBHvUcL7Aj/03TwjjA4vHbaXPvvY2nDebC8Wg7LkOd0jdFnxuUN1TJbWmXUTJTSwoF+wMSldslk4UCEWZ+xzUazTNTFmXEM3bDdcxFgoZBhxt79zQ6fr5qvisvzuN4+Wwb7kvOQF3hGHRY4xy2h+YFKVeLJ/BmP98YsmH4yv0bHtcuvOnUbPvwnwwR/0QfqTf+Jz9cjj79SXfc2XchhxpgVy2Pe8ObPd7K8ea7rGF9jUvp7cB3yiI/eUTHfJ7V7wFPKH+SulkPFq6/MmOCMbTCnAo3/TMT5RD/mfVBhj2u578Re8WKtyRddPJdNJ6Ljdxf5hxF7YrdnYOJ+avvXl/NIPQ8NlfBfjIIF+qiLDQ+GNm6uUkqmIUOfcSN3jomz5/dTfstKP/+SP6Yd/9Ie1h28wCv/byDFlmvtsOu3Xfh7wF9vK/EoBjUpRuxL8Qz8oM2RftE5sP9vVvmYg+8kKW83kZIbLeLY6ShaHsyz3Kb5u2xjWcgf4DON7NRLoRITaMw1L5hYX66brO/RCwW6CgHmtxMyM39h2fp55jgi6KZIigjFFiT5cIpAL37Y/nRJjvjcpAT987kE7cOar6TJTor8yzsWbEvu7+TftiGg6XXEQcNHWFsNoj2FK+qPhCKOR/Vzgki9kdKvp+NElgS0lxTD5h3GZjs4vw7tqnEEltJXJOBvahpMpk74EV3D3x7qZATAuzx2+u9+llLK1VyMqWd+g8TDQVkVEq2eW83pt8fDT//4X9fVv/C59y7f/L3rXI0/p0z/90/UVX/7l+ooXf7n+4B/8NPk/qi7gNl3bxz5wzMbu+M5x+9ad52G32Y9O8D5tNbUAABAASURBVA3DnDD/jmOFXur4+Iw5ZiUfdN/hMNy+47XMHXKB5+0Va5zb1E9OztgwLlu5fedEfkl/nc3BMTl05IDilMX/jRu3dIM2t99gLXH7zm1dY549sR/wQvsYvjz3Oxe7fszB/JJxx/BjGrdu3tJ1Xsobz214ufbMDV7c3pb/NFv7TQz4vwXO2/T50Mn/aekz12/ovcz7jz/+uPxyfckmxeuQ4+NT5DrTinnCPuiDwKOjO00nzsUsx5BfTdeYzBVeSDAPEwNdSTxrVmTQbz25zMBUOU9dxJ3rIZGvN6qOSer2X26MS+W5b0ysHysxBJBG1hleTxpuJpb87Dx1hmw75AfX+6FvdEbPASn15IUAl/ncME84P5juuJlACW98MtwiYjGB77VDrs4MOT9P0HfebP4InPHZZyJC5sF/4m2zHluMtVxuQlLj3zntEi/f/e114zPvQZ/zrHXo+nZOCRXndnKgcUQKfe7JOhBA5rtkUc/cOFtXIQn6KLoFkvnbylhlue2nI37lb7NbTuNsbdYf/JlvcbU7uC70aRjDRoSyFM3oPaCrSHIk+rKuaB9YU0QUjehGXObTc+UIfueYkYMP8wY4OGqzcc+4JkPfq2TKNDf4V6LnDhozfBm+AGc8I/az3NvD11Ez9g4F1KQtX9megp8RkuEnZBaEzU9JaKCrg8ODNueXAjxtxp3cSxZ5jeMxA3NagsS+G+Dzt47tnybGKDV4+MqS6vBxj3FemJBX55fhI4J1VtWMLMbnOauND4GVPg4pqbKdCUXwjP7sB6ZfwB2J39PusZmhFis8A63C+sc6m2pV6YsMazrNl4BtOolUZsrrp8yiHl6No5TS9O275V+z3zK8YcRVEi5D6vCvQukMj+4sZygaTnGNbT0wWcWKCBnOeOjS/v6e/O3/fdajpaQAaDSpyPRsW3FN4F2DR0J+Gs0PgHxm1nqewxkrX6H1ZqVTct/E/vGUPdrt27ew5UYjLyq8RlqRr5bL0/bndir+UdF7YX044J8DL0kXHK5EFjlnzfjkETnUe5MRP4nIls88xr7ZDx0xvCLvLbW3uy+P6/tFW5M6D2zOdXYh7wy9XQ53Zmh6Dqw8+75k/7HGrzGyZssKLc9n/dDrjPVCj/9br95Tev3o5wX5ppQefXaa8QnvmSqxZzzud1vj2XaizNDCzbEX8NDA4+R+lCjrJSPcrYId54ZnxR7olmjGdlUBjgrfHT5lnruuyJ2BM7q9ZFFmwv8oaYtLXEl733fqKNbHhnw6EqeX2M+ZpyypAflKCXmNV+FiQLbIkFJtnMcmcDP2cLvpr9DtyDOklPAyM26C78Jaynqb4XUNTAHvSPuKtYz1m5GKCGUme9FdWacFmUIB72CpOr/PKvBu3kRfMqYD9zbvTLIPcp4HVck4GQlYqOt6Yoh8VYo25PgRW4a214jcE/Fv+ApP1v2EDAVYQ7jPeC+eZ9vsnLb7tyU0I9tMn2maf5cAzrqLiMaPuNw/g9++YEbtIyWTaqVX8txQsrRnhomBYAkV+LG8Lo5X0arnXLZ3RChLUUTgP4N6bBgR27GZLafRqV95lQzIhNqFHNZFKGS9Jo2thDBVAFeU9NmuEz5ufXXYQFz2EdMsmSroPKM03Q/90A5Qk/Yj9ppHvHz2nrSn3eM97yV8WieZpc1RCWxBlhHb2Petl0j0TJwsOU9qdrHt0OXK+wE0Blv4wNxsUbEFLLmJXDMpS0IKayBf0Jrgjwj4KzKd6vZInrumN9NzDHb4sfs9/mKMSTlmrAOPc7EfrfFn81XQh23kUhKcpShLUQnsipkbvkhZrgP2RsU0sqg/H2c6LqZj3BEhXwP50Dnm4PAQWWa5bhpd36niuyvylffm1rdxmw9ZLnjwftPj3WbcxpvQNF5Y8k0JHKppfGWkbMtGA/7ENWHvCZ177IzeR+LIYyo2iQyGhtK8Umb6xVWQmxs4t/Hp2Kp1ks3jsZmhzKJktP/foMjUfffd1/b41r/bs+Gb5StLkf1tsRhUim3VubnxatkqvCQ4EpwLzk6sB68nIwPfGBsfltft1p3t5dL3A31V5Rx/ggPV0TYL8o2Gf3hdNZt5PzyPJZ9H2r/ppO1wLheEXbcB/WxjXhQ//8oSitZkI0ac1zGuHa11nP9wT0TIhtd/hisiFPErCnQvUDeecdaZKG/yONG5EMhOhE4wMwssbyyWLEb8Lc01h6N+riykvEkdCUbrwRvJwMEdGF5o2XF9gHDn+IjDwCOCY9Ca5HDChtjwSxYw+048OLvH+ZDCuGClwZm2g8I0rA8/m7YXjoEAexz++psHhu+R6eT0WJWgmCHspOFvHly+cqUdFjrR+/DHSd+H/V4s3eaQ1GO9sbpIojf97QkWIm4/YTNs+gsWHSM66UlAK5JrZtGCA+zbd27J3wTv4d96uXyFQ24Szj6bBG/Urj1zXf5m0Qkb88XuQpfhJSLl8bfZyFv3lsm8+kD+3nvvk7/1cJuN9QGHnMfozbL/ws//PAvJE3V9LwbLC9D9gz2N45oEtWKxvIt+75AkJvmbxRN2ucHm/dLVq4AXla4Ac6CI5L6viYRp3DscVh8fH2tCthD/UopgcoMxf5vc/3lnZqLTyqJ45CXGHT197SnluY0B9QB1JH5ZYVLD5Ykxo8Dzmaz3gn5sF9PaZWG/wG6GWeFHezxHyXY4cOfW7baw7MF3dHxHSxbrLflCz+NNdxe9Q6bRCSoVW1++fFn+9vfExGC/KlkYu2x292HxCx/+Le0/Do1IXblyWQ+94OGmNy8UCgsExFVBR5fAc5uDCSfs+x94ALnF4n1XPvxeLHbw317W3T333ot/rtC3k3K2w8ZQ8Dxpga84oT/I+JX/5i38fdAHfaCyFN11993aZVM+o6slvr9kAfHMtWuNF/+6k2PK/E9s7O7gH07y5j/7oonF9A6yO7Y6cPlgeIeJ+MrlK23jUboOfqusT/sU7DR+I0JPPvUUmpLcbpu2wrge2e9w0OON6x6bDzGow8fsD56szjgsGvGli3jaYSKzDQVOy4kY8mbmqaevyQtIv9AZmy8lC78F/EimcfPWLe6dMlOVvDKwQbYMJVMlU9ml+qGTaY+8NLNNbeeC3UNiXDQ489UhZ0joepbcT7H9THeBPnr0j8qBqOqwaUQoMll0Sn6j3fWDapjmoDv4/nuffFKPv/e9HCqM0MBGxMzn/8nPVfRVX/7KL9cj7/5lfGBPln0w39B3/jkjpr3QMU89OtvFp/se3BAv2MfyRYgN2MQLr7UmfFOqSmhHBCpMLc7h1+SbC3wjsQkKAaCZXGZ5nTNN52P+u4/Rix7+AP3IIyEpZD0Zp2FcrAfDud28qV2Gk8yT+UxoJ/qIiC0v6X6PlOx77jOPxue8OMCjoOUXLRN53rzsdys9tHNb3/XXvks3b92U8UYE+u6w+6AAfynbBVFEPIu3Is9sPSCg7+Zl6LvmO9avfWro+6Zv4ywlG2779sTYyeMosCPrxnpzqehVpgPMaP9Dx8lYpjWaoQ9N53cvjMUV9LtkKSpZlMBGhsRH59eIrKZh3CaZpcg2LdwNm4zxs0vBz8yvh3qM9ThiRz/7xatAHBEyD47xCxuJKzNlnB16KOgsIuQ2y+F7yZSvChMVgYx7dp3GPIeNiDZGvui76K/Emps8xrnGL2idA0Y2KhGhiJBpN9zWodR8yvZrJbLBKKSZec382weWzIFLcpu/dX3z5pF++t//gn7gH/+o/vJf+3v6S3/V5e/oe/+Xv6+/9n3/u77vb/+A/vbf/8f6B//7P9EP/NCP6ft/8J9TfkQ/+H/8C/3QD/+f+mc/+hP6kR//V/qX/9dP63/7/n+ql/3Zt+ivft/36/LV+/SGN7xer3311+m//4RP0IvIoffc45fT+9qQk0Zs6sOXJYfWTde48DhV5o87eoKY9rchTzjI9bx64+atdvDzxFNPMH89zcH5SZsvjzn0dvFcfJO5Z2OcyHVytgR+hW/f5iD7upzfjPMaB9y3mJvvsHE8BrcPgJzHPY/5wPKEfO7csCK332Jt4TWG1zTHHBSd8BLQd+f1m2w+jxl/Cq07rDFuwt9N8LY21lh3To7at/BvQcf02gvEk2Ny7UYjPNq+3sAsmT9PyNFbfpAJmOs3r+v20W0dccB1dHTMC9nb+G22ecm2xsBtXsTUtBfm3WXDaz93W+A/jpMKHdu64kOlpEbiwXJ5XljjP/Y982B8Htd8wz6Cbexvav4UEj7U49uOlzz35Q2HLxH0Ea8r6gZt+SBDhqNZpj0Ry0mb84L1u2Lt6FjzPGifVG790+3265n4MK6IbUxFBOxVeR51fl1iH+MUV8ntWI8xbdvR64EZeUdi9wSbPfrYY3IczDBkHCt8zXUp5Pxo2Bkel9jA+sMF8ZulRusBPIW8YB21WC655YVcb1xe8yiCeanKdY8XKrH8Af/90BObnSJolBTooUq0FfJIlfPwGlxSyFdGyHQ26Mi4ZngwfcvkQ2/7ufV0EevWoXOTX054Desxzg/We4lUycQ/Ogm8plVKsWrbgdyEbOIyrlA0Xmb8xs8zNujJ4daP5WyHlTzLcPA7M3YGxrDuN93Z+mWPYRuO+FlkyGsP4zDPEaHKOCymCf/ymJTUZIXuTF/FDhU8NPOBK8aULEpwCZhKyUwl7RGBbIXSyTpigBL+/JmB87OLD+575nshufO8X5rusmYOTvdM27qyDObZ4zxvFuBdIuCZcRGpfjHIdEf8CtGx30yPrRlb+2doe7E+KNmqyfgRXRTmhJ74Mf80MR9iE0YnsjRAGrMk+NXwjuf6cV9E0DYpgbWOZvRjPFmKLl+50n5L0XE1oj/HhoA33QB+gGev6bym8n7J87PxZBaZ2+BnQMQ2m5BrSd6y6kyjZ83gfV3X9YoILXYWcrsYcOv2LVWUMDN2xGaW0Tw1bQBbSspwe+wLF6zldlmXjsg04s9rfGSGSGRpMq3JHd4jJDoyjtOzU/k+gdd51nfjtf4G1m7WgQ9ET8m9XmcmcorLPEBanCy2+D0ij47zKGXomNi2tZbk2proGB16rNfMJVI9uvSXf3Z4OVDgawNPhbYZGROk9su0QDBSgDd//k3Lkm6tJiHA5DixbJPXv/Cfhf5Us3ehvmGvJ7xlhr64LE8pRf1ge6Rm9CP8gi7q0oyeRl5szIwR7cfMP9z4zH7UAn0Y1vwYD+yplJ6mhKbvUpbSinFN+Ih8wfezeh16OX6qoundchAaLQ9Z/o51fQI/sp/xvZQtXMlUKUUzOI9Zgxv3hheovkeGqYBR8DHI+K2kitwVmZxvGz/43ETxfGsfdF8FputKG1vOfcI2bQKn5Bg2rlKy0fAet1Kr2CpoMz+mVzKbPQSmHh82XtMs8FyyqCCX70G/1bvmxZL9PyLUEf+ZqaCULELhEnAV3if82C/yTcdjI4Lhs7q+U0To4mo64Lnhibxo5l5V4CHRkfG1fkVr61uOhRx09KsuSyl5nLtmxim+AAAQAElEQVQiQnxc3RaPcWlPwc9QKNUhp319Qq8hMR5eGDjhnzw2+13UcQCaoAMe5+cZwa1v29TrBs+nPvzdZQ+Z4OjRE0Ta3tfx1+Ye9JMBDTAZ74TfdMgVUeClk8d32LVkqus77eDDphWJHrFhVTTfyyyKCBV8oZSEE7hBhqb3SKXHo0fHkG3v9on4mVnzACbJ+GaN5N+ZhohQliJusn2te3FlSXjaIZYWslwXOdIwJVMBXzvD4lkXrKxPTSPRrfEaj2knsDM6tcwFWTNLw2uddsiwcm5FvhF/z1KIi16F+4BukrGu2/4j/Po5Av6RRUhOVVkK3Iq5c1LTL42G25BPh65vZxKGXbGun8AhRbNtRKhSIkKl69p4+0OVNR3yZfuaT99H+LuQyXf3+x5RAKmazvs9cu/goNHwb5PPyOZzvBn9eN6xLTxuGPotvyAyjPVjHt3n+sZrHfwtIojXTVszzOSUgrxeG7nOUJXMprMOfXkduGYcTWKYrAfDG9+I7MbtMqG/KrQCb7YN1ef1k//FqP9XjtjGcDGbNojvF8XPF+V9bduWizF2tl+rGD7CPa79p5fAg/7vyq+F1Xw5+GeCaMJ5ubXgcPtIEvCC0o5tpxwJmBWbSd9Zyani3LMdk7vHOVB6EoQQYyJ5us9Jres7OXD3D/a3jk/S9CbRAWEcFacuiUsxzousCcf3OPO7wwJ3w0J9pA33b+Nn+JgogKsfBpVIFj69nMT9zdXbLOpOWShlhiZkMJw3Fw40J/6LBaRhTXsCtxOKYNy0XCyvxy5YeDp4r1y90hLEjZs35INFB64Tqxd8pydnbeIwvCeOBQtF62x/b5ekPTUejH8mqXvT5iBPdHDtmWfkg7pTDu+OOGD15sdyuv+QhGR3uHTpChuaFQllLeP1IcNdd92tUlLv4aDQfwplwSRmXmwzJ6lTNotnJOknOGg9YRHqJHYCDb8E8X8M0pIzOu2xyzEvKR548AUSuhpZoDkJW7Y1m9MVRTBhXXoB7PYTFqOm1QEfEocXpxxiX1HCz8Dk4oRsuSs+YV2EQvfde482zW9G+S2mv6l/m5cuXkw3W7K4NbxfoJRSkK3IE6s3AZ7IbnN4MWJvy+e2QHelGzg0OdHTHPYmPNq+I3jucFAfkeBIDkue1p07t9oh4EMPvUCn6MI28rcG1xwarNHBBJ/veMc7dXBwiC8tdMpi3LY2nPXq+m0OPvbw3WeeuaaSXfMD+xbi62x5qqYPJq6C7/vX/K0D97/rnb+syweX2oHrzfND5z0O3EdiI0tpLwUis9l1zWRXVTXyFrjzxMAC3/Qtc+MTP55YlN68cbPJ4w1ponN/MzIi4H1Q1w8qpdcI7MALgom48r10Xft2/C1ewtjXbdsdfMb8m3cR935hNBIHC+JpIqYvHV5qfmv/HNF9QecD+Dt8xnRtO9vqDB+xTdznTOcXWrZd1/dtc27+A0KJnBs2IyO8jdDxfcPEV7LwEmhPCzZlkSKOlhIDmi7wxxFd2Td8EOSJbyaGJvhRjcbfBju2/IUdbbPmo8en7aDb8KhGJVNraK6h78OxEVgfjj3y+ON6Epsecsh+5a6rbeHxOX/0s/Txn/DRes1bX6O3/dDbkGFoxfxHhExrDd8rSgSMyldVZKDGqn7oG/zCOQD/Mj+WdwtVZdkmZKjYxn6yYYNlmAmenA8tg7gqC72MIO43PEnf8cbv0OLwAb3zphRxQVey/WZwVQUpedYMnhH9+O4iLvOOiZu+IuBT9RxuJLesW3sFoEITcBk+MwSoH1sppajgAx/3gknPPPWovu6Nr2q8DcNC274iRjA2ZN8yjp6YsG+4XsEv6LrMlp/n3r4EHQbi04utLPAw4iMTdm/8w0RSKlxM+KV1f6Ert9kOlnfEvkty3pJDsQ22mcAxUnwX4x1nPT7ZQXPLCwiNgJvxK8yZml4am7RHys3yZRlcgpaIEDc+W11GhAqxb9uXZJCkS4eXW/8GHyglZfptsUuf5XIxbzMy2aciQhGBHgYFMKIeEYqkRCjBW7GtfdpsW4aLEhEyfHKPCGUpTYSL52qdoh/rwzjEZTwCys/mxfH/znc9pp/6qZ/VP/+x/0v/4B/+sL6XA/Rv/ra/ole97tv0sq/9Zr3i1d+iV77uf9arv/479IY3f7f+zv/2w/rZX3yMQ4qJg4kNB9RneuLpW3rvE9f1uMt7rutdjz6tX3zHe/UffuEx/czPP6J/+zPv0E/865/Tj/74T+uH/9m/4uD9/6ef/pl36pM+6ZP1ute8Sl/2pV+se5gvdg/2Wiw5Vpz/VAL/rjpjHjnmkPoO8+UR85y/nX7CYcIKPTvXbQ/Nl7xMO9JTvBx+6umntSJH3AHmZHWmY/zjBBxLcsFt5qBr168zRxzJc8KNWzfUDsV50W1fGplPEruaNu5Kbp6lDHWLXjP3Cf2pJPKf6fqdWzIN87qdA2axf9BMnhrnqg1FMfM8aWyHJ1gRm3bgjxTmC/WLgRy0qx4/LX0n5+0Af7fooSv5wCc8hn43mI6/ze412RmH90e8QLhz56jJcEpe9mF9sS9g/5JJXuqV3OULgXpoD+BKPyNL+L59UOJHfrTvZLBpBb6UDv6RAT+cKBWZjA9JFMZLcR1hVIGfKDMw9m+3RYZKFm2IyxXzm2FGcsEMXCjkz8SzuBw3EzSSMW1OIk96jnS8bOmGZvqHoZdjz3p3Lq3IOkMTFOqQryJX33fUO/IcvEMLk0AqVJDnvnvv14d98IfyXBSRCqXEzwrukqlyrj/QaDzPSRMxa52I/qA0HYBXEcBM+NsG21fqIwV7M856yZIK5JnBjbSQCaNtfC2xl+044sfOX9ZJZmk51jJP+OK2TFqtl/jcCbFwJvv+CH6B0LjFldBwmdHl3t4OOaVX6SxLtnnxJuuAFfo/IX4qfA/M+T1+sCQuzpZn4F/L636Bx3k1ImRbFPQJmab3jrpLRRbfM5O5e62KbvwNyYodLI9tYtzOdV2PDeAJku2lj3EnNDpoCwEqHW7z3OnDGuO2rmxb67tgrwKscVmfE3buh0HGITRp/VpvXV8Uiazg83j7wASfFZ48LqA5M1Zcrpv3jICnSV67wEr7gonbSxZN5M418eW1Wz8MigiVTLm/77oWt95LmHfTl6wlEQOzKrAVPkopLa6raA/Jz5YvM2gROp0oc9Oz5/QFdCo8ureKf+AI8LqvHwZsuoDXom7o2UPsaIf1nvXmtb7p2aYL1lSGZ7gisvnibefNozuNzpocWEonwSOcwm9t/jGjK9vNPuk47OBdIOmweUTIujXeij4DvIbPCCCqvGeo1Lquly/T2NnZ43D/krKkm+Tximh1453xCe87Jq9byA2mmZmyvndYL3dDx9giMWSkf4KudW181uOEz5Vi3Ky/+kEFmVp/FhWKuPYPDlS6UGY2O0QGfSn7lctVXkAkPFXwb5gvFn1PX8h2KFEgHcoMFYq4ZnhATGpSEls+DNyH113W1cMwqMcuXgcNfaeKPnt0Z9t0PA/DQtv70P5/qGY79rn+IlIppdFy7Fh3Fbs7J4BEK9Y34rnZxWsccoJ5t0+ZH9ssMw2iiu+M0HX/hpwSSvxkt+WTRE7z7j7XK7KM5BDPV253mXkwrsgiUMlXRFG6CBrupzFc+NHDt/2EqiJSpVAaL3gWCNbrUZVO+0YB1rqasbtp+/5sYf8zA+8Yb20IBwZ5nBgPOUWEEtyZW58zgzOyAirHo32pgsM6Rl34elVJ854yCre5HzRNT+KK1iPiqldrh2KjEUmvWptxFHj33Tlt6PG1rqiC0PxGhBKeMlKGq+g1wm3J+O296zoZr3zB8JYuP0PAiHBwYyjAU8GbJWmM8+JbAEehv+SWTkTQ8R/7gK/JIjUdgVPnz+8bUQW6Z4t1Y1v24E9KyaIEwLyYUilFwT9RIrABOC3XJfaMu/hxAHv58iX5DGPiULf5r3wFtpgUEX6QxxT013W9fN8lfo45t5nY9/V9YR5ayjEAu8DjAdjUOgFBg7f+tUWlLAX5gAGyo55ZqIV897mKQGIbeR5wbgh4nMkb1olt6fgxrtYHf9bBFhsjUaHb18TchpxpPOIaWZNEEAv4nv0uGVegPRD/pSS8r8m5ozzW+ButrlcFvsMPQqGSBZ8blMBHnOuy7wW7ikh11CNCmS5FA/tK8xvB6EjN6N46icy2voNVVRaKkAB3giYUwAn4pEzIHBESH9sl6DNfmSHfxeVur7Uykyd8oxQ5v/Egy+58AhGZJmjc/GzJUpRBK3xZiFaHiy2PwfnKCWvcPY3km8ff/RjyDPjE2Gj33SDLdgG7aLm0VwFnRCgiwCSZr4LfmKj14eeAV/MWAQy03WZ5rHvnS9dtlwn5K3FpW7p4TCnoiTb3LRYDolXNPFuXpvF8lnw+iT9ftCsGdPlPpW+DuUREc5LEKX6tol9x2TlcfkXzs4/xbG1b8fNF2bb82j/fD8aMUersHzgYCw07GZ4m0555jgySxkpeCFUccCJInLDs9YapRLWd2ckmInXEZs8HloVk4gV7RW8+ZHdiO2Kh5zElUyMLqzWLmh1/Y5eEYjgfEo/QPOPA03+O4ozD0ZIpf3vA35YwP6uzpYauo/SNlg9vV2wSnAR3SPQzE3hHv/GY1gUPTvxOupbD8JZhb39PWUoLcB8qWnbz4URzxuH0gsTmb/2eMgEYl+vejFg2a9dtfkMubNvBZ0UXQYfHTcjhw+YZfnZZ9FreXWRNYDckbR/ujujS9JxQvVCKCHjpSD6TBhZkI5vyvh+YtDiwZUyB18YL5vLfp/V40zEfEalDJrtLTHJOjE5a5nMgeUwkGHF5/J07t+XEZDxXr1xt9E45iOiYBDZMJOa9UM+SWrHx2t3d1YqD4Hvvu+/ZpGd7G1c/9HryqSflgxon4B2So/GYH/M1MOnce8+9GqEfCjgI3Tk6ZlMztkVfgYYXJnt7B7p167Z2hh3yc5XtvbvY1Y3rN9rmzQt4MT6ytEOs++97EJirunr1ribLhK5N37TtT7bdhsXdQPL2r0o++shjWrHg7ODnKjIbt78VcfXKXbr/vvt1F3fL2vednNxG5F1yoLM+XWqv39HyeKlDDs0zQzv4DNlYN2/c4BB9hZ0G+Rsap/jszeu3dLB/iQ1LaG//UDc5pPc3DCvxtbfY09HN2+BPDf1Cd911r8zbKXTE9cCDDzBubot0+7m/BRRMKG3hECFPLl7U+zDlBgfulnmxGJgEd7Bh3/TZL3pZB9ZF3/fy35K3TRbYZbFYyH+u5uT4WNan7/4VP8dTZoKja/Rd9yTkxdIpft/BQylFvhw7S2It8DW39f3QfMJjQuiG+Buxhcc3eOp+NizdSuQwrJ8DHCP+799isD4dByVTkcHQqh4fNFzJIuuvttgK+rP1m68FPjIQJ8kYj5/YFE/gbHEM1ESOgSg66eRNej8M8uGVYRO5Hn/iCV4WnWhJbF2+ckmXLl/WR/7Wj9Bnfean6//7OplNKgAAEABJREFU/X9b3/xdb1Hfd/IGvJLw7NeEniKCp0qOnPBXbQu3kok/9OTLtWrLlRN3RoSabr0hn9DJTE6UQhGpYMwK+j6AqrTzET3Q7WVdiWsHGT/70z9bP/HeHrpqJYKO80/y4MeIUMOPrsyrux2rEznIz/YLx7jz34iuTG/GN+1vpmv4hgs8JYsiovEQYbxjk+Wzf2vVz/78T+vv/8Dfa7JGIAP9fOgXuu5lX8uSikBP54hNywAVeq5H0Cc1mBUHP0s2kkt8y75jXYzoyTz6JUnjG37dJq4e3264znF35Huaaarkzlkr4tc0MlMQkK8Ze0RYSzxxN3+llK3/WgaaGzx3f4zT/ZGhiFBJYPGZ1k7dsDN6zgw5h7luWHEN9rNM3eYw13kmFDK8x7Y+8On88riLYtvhLfjVrApuG9rjAhodMhf4dbtl8/D5XP4IKFDcNqEn0R4RSsZFvK/PdNz/M//h7fqb/+v3641v/Ut61eu/Ta947f+sb/8L36e//r/+I73tH/2o/s2/e7tOV9IHf/CH6zM/67P0VV/xlXrFy1+u177m1fr6N7xOb3rjN+r1r3u1XvHVX6GXfNWX62Uv/Qp97de+XF/zsq+k/Wv12ld/jV76lV+qr/nqP6OveemfYfyXAvdl+uqXvlivfMVL9XWv+mq96Rv9zfVX6rWveZU+5VM/WYeHBxo5PDg5O5ZfaN+4fZMD8zu6fuu6/K10H5xfe+ZpFuun8hzsHH/Gwfkp87RfQNtHznjxeZuDJH+b13pUSmf4winrCL9cW25WGtkged3RfAn9rNDXmra2QUfhs79vZv1lAjs2W0y0iatgf9vA95GYMk0fIDinNN02mI4cPhAbC3yxynQcf6vVRmvmoBG7VugASv8M5qooWxu19pCypALeCkX4zgwt45mpj8ylEziMIoIYqlLzq36bi9fo0POG9bMmrgDh4HRNTCyZI9ZbmshnPBte3hq/Y2wWVyRoQyvmTvPZD4NqwFVIjsVEJx15eSI2zYPvdJPbJlV4NK0FYzpyZslUKankDmbBOrLOct+GDbifnQ8jQh3x65jOLI2OkKkSrx7kdREpgw3arjy2wcKDc8yELrx2qcizy9pKXOZpZg4w7oyEh4I8K/lPs8wgmpgTzHspHQfVp/rZn/058BYdHB42u5ks6GScLjOHSjMNa9aqI3IPyGddzNjA/RtoLemzrmfj5xmRGC/KrIAH1Adn0pr1FaIpIsjTI2Vq9R75Pc8HukpsPuGTlqFkKnm2bjp8z/XQ9l+F/gQtoSzfvQbzvN7GMh4SMs8bfGCGb69P18wzE/UsBZ2sGybPBV4jzwhu/U/odEbeAgwA+MzY5iILkKVogZ6tv4iQbeGyYB1i3i7u4sJrFBEtfqwnyw1a2qQs2cb6wTEEmFCWMkubjy2vSyhY3yyUpciXZTPMjK9ZphFZRuwp4LIhkUp28hW0zejIdZBLkao8b9CB2833xFjrvCO3+nkkdhask7qhU0RICi2Zl0b07C/VWL/G5fElyQ/Q35BfBsZEBOuEoiYrgkaEEhjjm+F3gra4ApxZkprgNVXxmYhURFCfZRuZHg3q8PPOsCjPfAo4t1vWJbnvQpbjk+OmZ+vS8WIcXrv57mfza7998MEHtbO7pyzwCQcH5NwdeKcK6jj3Rz9JPojp7XPARoRM13gsR0QqSxGtqviN5e/7QYn9IkJ8KMEYyfuNJNbsYxHbtq3M2BbaV1iPe61ZwGebG7+4IoBFjye8QDTdEV2DFJ109CZ+uZH9tAJjPYVC1suI7++y3vWYCbv1facT1rwTfh2R8uUxg322oH/iZ8O6I+jwOq8kMOi7h+dd1rNyP/FtX/Hfp9+wJzONFS+85ORHf0UHa8cZ/pMlNMHD2jhB6rX3DG0U1fyj68w/HdCb8L8VuCMCuXotWOfZXzr8kW6F+Q1sBT+ibvtars04u1sF/v0shSLUroho9YpeIqnD3zD0rW/GD0dodth1gscZ33NbREB7gIdOzkWF55JF5tk4rKse+2RrT/YvnTJByXhE14xvr5nbVuhggzzOKSO6MA8dtC2z45URzW7214gwei2wg9t7fD0CmjxkpEIp03Pd+F2shq7vRLdGbOt5ew6Bc1R2RWsOaU1XRcx3ayGAZuRsd/Sxpm6T9ei3lE62X2ZyV5NhpN90UJnEj5mDf68XGNp4LehgOzY14Y/RJv8Kr6GKDixn1xcZBgTtYzp+meJ82HDTapkmbBEREsX4Q/zLoohochtHk7/An+DGQNwD4ROes6QiGHNe6PpVn8z4VW1umLEbGKlWyvs+bnZLZMp1ndNEFRLyGbLSZlkK9A/YCx/wEmvjeY1+x8sCH7ZtQqGB+J5ot7y9/d680m49VRxnwzogS5F9x7/Rvwu+GZgj4jW5CxjrwTrssXuFKdvI9DzvOq5mYGyLhB/DeVgpocXQ489F5rPDN4QQw4DNWYVMxEChzTyZD4+v8BkRgFVEZV3Gc8nUMAwqWdjX87KulPYsrohQgabzZ0TIZy5r5oJAgREBjkmWwe2C74reFugjIpTowHXvzTtwZqJv6Fke8yLDuNDucVKgCvgij9h2kGD+Zk2DHEPfy/itc8uQJQUp/HNWe86iGdzG4dLqIDCdzABuasV7UOt2hQx0KyI0gt/0z5ZLtfilTedXKJoueuhnKeqwr2FNOzJlu3f0ue42PxvvhrX2Hc4BP+ZjPkYPP/SwEtgZ/USEAn62+k6tySXOIzO813Mbz8SM7T30Q5Npy5NkHCOxm2HZq+xPiuATso19dljgcSJnRISyZLNd33eNT/d1+IP90TjTMPCl5/nK55n+bzr5rbHtJlvS76ttn5/7M577QD0xmAvV/9wfmdZFeS7yX6vtuf2uX8A89+524fTkJMnRQYNln13H2Wcm+Eq/fw1uxQZ3TcFTgVU79HZg2Ikjoh1C2pFPOKy7fv26rt+88WxgGieodRcHpU4uA8nMfBSC1cFy9eoVLTicvnr1qhYkJ8NvSObuO/SGCDgTvffee3Tt2jX1fa+LX4Xd3z9QS16R6ru+JUiPu3btGfnb0QMTu8tlDtUspw9CfD/hsHmXQ2Vxue/qlSscIC/bNwFKpjKjJSTzMUDPPA1MKmcnZ1rA/4aktCHYvcAdeB553t3blXlzAO/yxtZtXoh4bClJsBeS2ShPVhN6tf66rteGja7rxywyD/b3hTqb7goV6//ee+6RG50ULeOKRXc/9Mi6T0KcdYgOCvxaDzN4e5LIgB4jrGVxVYanOuR48skntbe3pXF46UA+tBhZTBrSfI3I1HXZDpb9rUHQccB9VWemCa8HB4cq3H1obN2MyB0RCkmLnUG/+Pa3ayZB7iH/iuQ5k+y8wK8k0P2D/SY7U4icDLu+6O6775X/NIUn3v3DA33Qh3ywJvyvdJ0OL12SE/fJ6TGHB6OeeeYZbDJTpjZ+AqcXME7gngAPDg+x4Vn75oi/ye1f97ZeRxZJH/gBH4juNxyG3Zb9895774XnAO9Gl65clg/s7fe2ZQftM/zDE+nERu2YhcDO0Ov+++9rekFUXgBc0oC8I/oa+r7Zwt/SP7x0KC+0PLlEpOwLEdBhUfj2X3oHB1ocgMD3o4+9W3fzMqN9U5FD+4yijrLmgMYvIBb42unxqSKYdCHoxcIGPznA1o7HS9BxzNq/Ouy9z6LFb439LXO3bZB5oE19p5opy+YNiMfkHDrc2deIbWBRXhwcn5xoF/gVE6NlctxZdxEh9xUWqi/g5YDlsd6tI29Gjc++6DGmUTLbAfYIHj+v8YENsVwJusRHDWub9fBlf6jYWkI/wAOiCX0aV5qxKok8ZN+xX1su0/SYHp33w6AZXfoFl2F2iOfwEBZXjs2ZsRMOPIH4lNx1wkuOn/uFn5f/lIz9ecCm3oy+8IUP6c982Z/Sz73jP+hLXv4lMun9vX02GEPDxo9GZ0Snpl3BG4FdwG32be/GL4DeEE8skCyj2ffm1/BCxhlg97kePNvHM1P28ZmYsewTNCJCn/vZn6uHH/og/dAvVUWEGEqpMrxj2y8N7avVHZKsM+vZvmjd0MTmeZT5MJztZVjbZUJnKNYgrST4O+xRsjQaIzwY1p1DF/rEF270t9/2t4idO26iBMWfSl44Y5OzYiG4piG0IO90+KMhKnoa8THbYsnizf7kA0Ev8lwqvFsnGzZtLral5Rih7zoIFfzLUiR4tOwd9YhAD0WFuvOhuCql9RO7FfmsC+fJC7quu80vuk7x9TNizrQUUoFfWGmyWwfG0wp0IqL1Z4a8MRfPzZcjmwojot1LFrWXbCCakNl6t0wTskRsx0aAC57tKw1/phitpD0i8FLJ8K7MjBOX4QpjXAw7gtt91hsMNx0UZPbc8PS1G/rJf/0z+q7v+T591de8UV/1Cpc363v/+tv087/0uHYPLusP/IFP05u+6Rv1ljdT3vKN+o5v+1a9/rWv0pd/2Rfp0z7t9+ujf/tv18MPP6T7H7hfnsMWOzukkF5ZCr40t/nGct26dQSvVbdvHunGjSPyqPCFSRsOKhUdPjFx4LGibWQhPOuWX7gSF7a7XwA6x8/4h3/7KkroDgfmtzhsf+raU3rPe96jx99LeeK9euLpJ/Q0ef/p68/If3rl9vGRjjhIv37rZsulpDLUVRUZWrGR88LeG3Lr3z60JH/7t7t8wNH6OBhoOYxNtf3SPrgkRx1xeGW5mr4j1aFTsDKfLFupksyvfdg2cimZ2mHO94HMlt6k2XFsHZCDSklySC9FKOBPXF7/wLBNR6kUacnc6pxuvjbwO5FXzPsGXhmi4Ifpudhn3WcZbXOPnZiDV4xz34J5wzHSOT+2Mqggy0WcGFnfD+roMy/uS/is2GIibmb8N5EriYk1ufiMg0e4VJSECylgZoY/cUUktl1pj7xbGZs8C4AsRaV06IKRwFqX5l0K2mbGrPGlSS03ooyA3pnzAyUiFBEt14zEgG1muSyjbWBcM7yesFaq8DowBwz4aMCv118rcollWzNX2jcMm+Y9JdeH3cEUdYoPzfCskGTbwIM4SBlYh2Ypzc/9stZ6XqNf8z/hvyBpQwJZZ2wdES0OJLhjfIInIpj3N9h2lnOGeTd8jx0K4ypypUIFOA8b+kERARtb/fiwyPQsd0XWzJCvJnvjZVbJQgnGmHIl12+I067hWWOzJaWi+2RsQlPnl3VQSsLzpILO+sF2wibM0QZJ96FX16MU3zThBy3nwPei67ffAIdf229JHrVOzO8MPZfMbLwktK2zGT27f8lh5GwdSnKbEL5Aw3jW0DdvjsksKbf7kD/7on4YlKUwqioyGVUbTxU+HXcV/AmtiKB9UvAvKaYN8HZ8psqF/hk3P2u7CbxBkUy/Uuv6jjw2qsU2smcpqshm+82MNc7ObQBbhx14u27QAj69vyj07bZ5sFPCl+FB++wn4K0V+M1EHnBXZKjkpIgAvCoY19pmESuzOtbkHfayLb02qQAe/NgAABAASURBVG1MlZ9dN3LjMu1h6MkpZ+yVntGGtb0PxNxmG1pnht3b2QNn56oiQpml6TwVvAQ91C4xZRntmxtiavK8gy8Cyl5vDdSWRwUjzKvE+E7W+dGd2/L61Po2fz38RMS27+iIuYHxjPHB0/7+fuMjImT/sC5t0x6dgrJ9BmKyoFOvLfq+k2XYZX/h9Z7hVz4swi79MEjEYNf32GJB7h2AndXzbESJrgdgZtVGsyIPAPCd5KKVaFaXRTvYzvpyg3Ub8Doi/5K9rV9IOC7nc/+xH5ueZRyJj4l1fsMLQcNFBLR6ZfbqivnaUUTRxN5aShXa9nf32Rcdsg7fNUlFFO7BmE59PwAVZhM/QOeBvsE5EUdeyxX0klnAXdQTm0DI1yl7pgDW/DnmRvi3DZmWVPGdmTwC1kankKtt6wJ8oL+YwQANfrZPRJDPxm18oOfJcrJen9FBtdIorgNG3pxkP1ZIM3SMO3hIdJ8ZTW63V/AYzr61tn+ByzAz7QI+IpoNDWsYmlSarAm1Cp1Z5iMC7C4pnmcV/Mb4Zngcuq2vGGeVFBEyjZKF+7YuY4MmH4Gp0SglBSj84ynuELC0zc1fQhdjOvTGgzxn28fSMMz9E3JXinFUxrg9wGFYj3FMVJ4DfWQpqgakVGgFQFTdq8YnD77vEq900Zb4g+ivEsZMfoKGZ8k05eb2RMdzPrCji2I6M7QqwOnBwCV03A4WmYDnzkQe8xgRav6DjQJY28MxSrf6oeP9RdW6rVVqs4HJZ6ZvPI9aMa973dRhjw1wC2LQMRYRTZ6CHvthUClFE345dMYZrW6eJnLjhP+qXRawaqbtucVje8aN8Lg+XwvZ7xWpQt4smeTCUd4XR4QQnzOWhYJ+8zo4zqBfKI2MfyBsRBB3k0b4Mr4VuAv8rllf7DhHko96ir+UeXh4iRheoJNeHTQtq+eDLEXHrFtXzMkC58icUuG/4hsm0+SAIecW43K79RsBMDYyvH1G1A3f9Z2Gbtjyb4S0d9Dr+16I2VoM55IZWrG+tYxnnquBhZQc7y7e+zvXO17Mh9ss5wR/VpJt1pFXGiseSzGcrWB9d31puEzLPuL7hFyN/5JN3z4LvHX7Nvz2uttnWeCoFPPr3L0dFx4q67+HXoXJiETvYysb8k1mqsdO9oWh+Qs+BmMddhfXRMybtxFb2QeMo41BN3TLdcgiFtQbfrW6+zzO9+ez5PNJ/PmkbWdy+fV4aP04M1ZUK78e8H+mPjvMc0tENMz+6dIe+PHcOo+/5icUtCMFH7xOlWw8k6xaIiZgWv3cgSt9lTb/ipDLksBds8jZMFHaUZ0kJ5KI6yULQdHLQbS7u8fh7l47KMXFOZA4agHlJBTozgdgTlQV5/dBzNGdI0UEyaprix4pZBz+z0OT9j02t+bPicNjfMDhIHOdbnkBYjoveMFDLSGbbx+6+9dnI0iyRNvlS5cVkfKB1ZIEeMRhqoP3xo3rjB+1ZuF/tjzjQHdP2wVeL48vBHWIgwESx5qka16OWDw6UXnCdUI0H2s2FdbLhM6u8ALBSbmQcCNIfO5jrPXksXfffbdFZLG1r8gkKR83WjNjM0P+tr8PhyrJb3dnVxEh0ff00083HT/51FO6des2cCximdROscvMxGQe9jmYvXz5StNlxXZ+uWC+l8C5bJj4rly50nD68HyXycN6XcGfE79lv379hjbY2JsgTxawBLza30Sf4WnE5lmSA5cbuswBcCh4yXFLqBk7s1hEZ9bTjB/tLHbkQ3jbz/hGFqYr9OFD9bvuuqvJ7on5rnvubjY/4cD7Ji9tlstTJrAB22zQVcjX3eh1F334P9zYY8Hu5G7/8csYoaOd3R2S+9B4t3+ssemDD74A1c1sQq7JdP2i4caNG/J/OLvkwOMOtrQ+VtQt/80bN9vBU+k7XePAx/YZFkxoyLsg2U/ouStF9qolOrX9fTBvW3tS8USUpegOmw/L7Rc6/lvt9qMjDpeslxe+8IWq+P6Ifg4PDzSxgLqDP97NywD/zXfzs7u/q4SmcZ+y4Lc/W+/GeXDAGGzg8ZnZfAKE7YDId/Ni37YP2o6lpBZsXvrSny9YZ9mO9nf7x9W7rvIy4pkm911Xrmh/bwfaoUff/RgmnTUsBs1sCvsBPbABNE4UIB90+H4TfXZMllvaXRtrmqWU5hOXeIEysVG4w5vuvu/ly/fSF/W8vOjAO0NpJA9V/NxyWs+OL4/bMJG2PgZaj4BoRHfORYZVDQ3GQU4LYCq+MFMmHm6h10c5yPvFX/5l3YC+9xTDYrf56Rd/0edrsd/rS1/xZXrk8UdkWzNc1g3mcbXV3e42y1rpSAJih8OmockCUZF9aF+RV7zosNzeUDYE8JCZ8DuyAFqTZ7bFh2zud8wqQl5sfOEf/0LdnvZ1Z5UKaHTEkXGBAtCQ/5m+ZTbOLIbLxiMsCAC1hT30ZpRkWI/3PSL03MtPw2JQRLRifzEsT3rRpUll9Yy+8CWfL9vB4yfs53hyHVGhU1qfY8AvPlbEtPHP5IcJe1krjnnfI6Lx6OeJ/nbHfpbD8htnwvPFePuXY9H5w/Ab4jjo7Lq+8Wp4y+vx7mu6BCAiFMDZDxsf0Ihwi4sUsdVzZqFu16yynkspSugXFtQLNt0l/UyJ0MU/90cEMk+Qrg3e+nC7fTki5Lufzd9InqhATvDg4jbfBZy47FMlUwXabrdOXAzX+EfJBfsvOEj1PSLAJv2bf/uz+rbv/Gt62au+WW9441/Q333bP9FUe33yJ3+KPv/zP799g/zNb/oGve41r9SXf+kX6Xf9rv8ekmGKoiLnkg28WWeZpdmlSuTMkZ+CRpV1bht2/UJTDQ5ENsgthfOHUiO+5faIDviCX4+6dftYR7zYWnP4vRjIH8g2IntEakCnp2cnukX83eDA/JFHH9NN5tPr/jMX+M2GuHfcmI85oEOO6YaOrDhLxMHMPDZDiSe5HtjJfyatQz9tHAMrxfQEnELwPavgL4YfZ2SDj5Ecloxxbi/ckxxvX/Phqm3g+gSiKmnEh/1sGoksURL5UxvmyTVzo9cQIzExUUCtAMbrmzXzq9cjsCBFaMLfR/Tgttl6Q/cRQVcgX22lY2OQxg+OQN4o9CEzYIyf2vxQeZ6Bjgh1znXg9frEsBWeTVtcSb/9x/Fo2Z2nLMfIfEE3XZVCDbs6vsJVcHl85d6VIpjzhxJKeCrwcz6otZ1xaG2cxm/4LUxhzVEafGTIV0GuJj+0Z3h0u/Uu+rOkevLPkvWkdRZCZnQ5w8OMDQ2/QZeOMZ1fM/rzBmwyvqnKL637loOlri/EX6csRRGJ3mZ8dmr5dkTnG8ZssNuMHmGliTOjzwnbuAi9beDFfcZZ0njU8OyyRirw69waxg2uLAWuKn6Cb+Ew7k/6Zvgf8Wfr0rLSpALsFV7uu60DTymhYh1QFtjSut8dFvJvNi0GcrJCHb7bD9RLqsLbDGNbfEV+0bBgHTTio/6iy2Sa8DQjz5J4OmUNxRCeZlX+rZHbPmJ/WbMJF21ZigQdyxqSNuBasv71WLcN0CbY6AEanU2bScm/ru/a+tgHJ5YL0RvMCroCX2TKl++7rP1MF9ZZ2+1CVZqxYdezjgAuUE5yb88lseeZzljreE7ZII/zjO1t3M4rM3y4TwhnXZj+1rYbua/D3wZ8SsCdsiYGDFaqkgofhiVwaASGZnqMW7C7z3pqpm2bE/EdfMLzd8Kbx3nNxmCVkurJGxO6Mo0FOnJbQZe2re8FmAH5dliLLvAbr7s6xmSG+mHQLnbLUpTAiavrenD2RocvYS8UmpHKUmTd2Wd9cOK6S4Bnb38P/8DXA7hEJnQa8j8G+4P85sd82rdNc71Zyc9hmoyxXJ5jJ8cGOW3GhwLcE3qfGT9xMFzgofHXd4xFY+B2zmh8QM85bYf1m/1lRex04N1hndlhB0EgwQc5PhXZpm0sNl+clZnqwB/AzMR9xTvM84wdELzZacIOQ7+Q7+Zvw1ivV03DNM3LgL1tnwTPRNxFpJqPSKAx3bGteQ1LU9O1483zvPNYZMp2N25YQK9FBd4NX5AjwSuePdb6aDxCx7QgoA7bdn1HdUvL+crFPFiWCdkMU20j8PjumDXNjIJeRhmvS8UGHf5gniKi9U3MXebN8kqBLkZFRCs9dD1ul/12IPeGdZJ15TEz9JK2Dv4K8NnKVjbbCQxym6A5Ik/F5qZvO4z4d2GsKPbfAo6Zfuvi4sA+6VNIbhdXZKDnkRq2LdShbx4M47w54mcTOXuGHkDI3Pkmy9D3RX3XSxEyjX4Y6C8K/3NbJKaBM3zDfhMR6rNTySL7q+/mf8RfAj4qcGJEiaIIsCR48bWCPSNSvmiWn133uJkxxTAlsSW+rjAKua3vewU4lqzvAWvrGdDjJ0UGc10RfIKx8Insxp3g0vm15Umy/K67nHfJ4zOz2SO4X7QbxnxVGkyX2/t9oKQZuxjn+3XwADuNn6DexvsOkpniZylkmBnbg0QuM3wLZkKirwpp5Od9zl825Ajvt3p8oUKzlFTB/1bM0aerUy03S1lHmUXe8/vLYz2ydBFaktNP2Ic53kBIjj+R/dQULO/p2Rm5YaUE3jzYQhVfgQH5Wa5UKeGtlKIOX8ksanYjvrzPdV4opVNHf5zD99RdwmOxn3l3f9fBI3kr4a1kyvk0MqA148Nz+yJBAYZhquhkxmcD2hGhDvlneHOb5Tk7XQqVStA0rM6vBK/bo8IN42wr43N38KOUVBZkINZ4ZLRbxXpj8qMKfR7TD4MCXJ6rRmIoIqBX4bU2HTrPTPA3krcjgnapw19to0CmChMuhvE6YEmeXrMGMP+m6HlWjLNeTDhLkcdFZMOV3D3PWXcRIUzfeDN/4tmRMtO4gYdj7GweN8Shv8T3c7/4i7r+zPXGJ2yAb8uz6Zgn8+z6krXDyBjzkFlkvAFdwzi+nT/Mr+F9r9Byu+uGtz1tF3G5bcZmbSw4+77I8Wt/M8yCNYn1WUwH+Ofzk88n8f+aaNugv5KfwHndFvxoisLZdFFoi3APFT4R76vz+Bv6XASjgTNTLq4/t0REa7/oMxUXnV/PxXHe1G6haPfm9ASHg89BUnHMGaecSVoTgT8RtJPvBDZgqu7DuWfaK+0z7V6kzbQ153UyKGgD3UzA+JDxiANMJz8vyAXBfhh019138TZU2mER2vddO2SVeaK/ZCoiOAxdk+wm+RAwwbnDwjQi2sHlmqS+ZrElrtmbZuj50NR83MObMx9Grjj89IbCh5UMa0lhRq5SCoHOIQmyehG9wyLYwTfzvMtCJcFlPRSStRc2ayYW8+9FyfHxCTzvMoEMiFJVkXsHGYZ+AOcM32KxtlaWoqHvtSZxOMEs2DyZxoS+etojQl7g3eKwQU3mjkT0jC54cSJx4vY3qTtwecJacgDsRHPGZHR4cCi/fDBewbdfVnhz9vBDvGAg+e9x+Gc5nEgt4+3bd0hyW/6kMEndf98D8t/ztp58QOq+PA7eAAAQAElEQVS6uBbYp33LDN79wsLydUw2XhA6cftg/8mnnsQ+Z8gwwPOunHxP0M0LH34IuRdKaFi+FTz36Oahhx5meqpyIn3BC17QeLlz/lIlsa2/bf8MidgT9h0OYZYcrm/Q+4y/WRddl+rgITMb7/Ypf0PVuC9dPsR/juhnkYsurPeIolOSfclsLy4s32OPPqqjc5ru86SepXB4Yb6WuhufvMYLjJLmPtDPfdrydU0VvJWFyAqdXLv2NLLMbEhXOoXPq7wkwGV0xqHDDot9T4T2xctXrurW0U31HC5FhO4cHTNmRFcF3a3VDws9hR77vmvfih/xzTUL5EgpInSLA/qJoCtdL18BX4XJ3f47oZcl/m1dOXatFx+634Pv9/jX/t6+phafEwsX0xqw0458EDpgj709NmilRw7JY21b2+qZa89g0x29+7HH0el2EWR6O8jQ9X2LxxldZBbhtpQq82W9VJicjTEk1hRtoXCZw/qC3fphUHJfskDtF70WbMIMnwVfZJzlafwib6DMHp3Q3D7Wvfvbgyo8zI0mSlKPvn23v7Zvho5rdLwBqqpmUWZPHRqR6onzMizkP/PzFL52B3v5oGIHXVj2P/PlX6IP+pAX6g3f8jr95E/9RNsIF/wDaZBTHCpOTZcTfiCFSkm6Knmsahj6ZsOZfGBdwiBxMGgbzyNwfNCbx9o/7NtLfMmId5DB4zv041wqrk/5XZ+ihx58kX7w7ZXwTtClFMFnWxRbfJmpRLag4UJPjS+p6b9iJD/32I4meC6+bUvl5sLNfBjWuAoyG29gB0Hz935I1bvf84je8p1vabltzeLsFN35BeASe9r2Ln7p6Xb7ZYCz4SkJ/8iAXjy/2FcrOK0nQPjAAM+m42I7O+faF1x37JuvGd15UzyDx+3Oqxf5HySa6a/0eQ4ybbdJ21oEd8igCrm6/SElujNuw7keitYWEfLluSJow4FkmltY9A4iP5s3w0UEB8wbRfi+dtOz8MZrPZQs6jviOASvMz48oXKYatB6tp6l4De9mhyZDSedmphLTe9dv/yY3vTW72nfWve31Veb0Mtf9lIO1b9Or3/da/Sn/9QX6Pf93t+tD/2QD9b+/oGsM7+sdf73i0UQIk7VHvmh4BOeT0bmpOOTY+bZpfwt86OTE/nAeYmdV8TTMbb2fzh689Yt7D9pQ546BuaYA6zMruWyJbl6ycJdUYjtHWgfKkuRXxreYu4ZGWN8pxzgPfbud+td73qXHuel121yXJTUDhs4cQ98bpcXiwP54fDyZWFWSqVIBf2hOTmGxOWNwdAv1NE+AYhZVEMaWQ9sfW1S5V9EwPPYxjneI0IT+XN9voZosDx77IQPWUczd7dbD2sOpszjDIEROPfbJl5bGI9hE95tTfM0OYcRy4arpsW4Fboc0fM4bpClyjDehJS+k18o2LeyFPictGZdY1rmZUIu68S5c0HuSvAltObWnsgx4ntrdL5A5/uQDPVDp+DfBL2ZtcBiMeiQ9cId7DBjB9Ny2ZgO8hTwBb4mLtO+0G9EKiKEClW5maZERdvL40fmmFI6+JisEvwN+dCd22bujsmIoM/akTILvj+35565LKFbkcV0O3SxIEd3tM/Y0FTMrxmw3FXgAFeh32xM8D4zlia5rPHBkTip6Ns5uMkUYOGZkZrMj+vcZ2zkNnc3tKJG34AvdfDoHD2hvwqcMviEIi7kCJWSlNLyvrgYqgpe8zihY+Nf418RoZl2rzcKerLN/YKpwYHbfHKDt8phwYx+EnuuZPqWZQax7VG5l1JU4CUi5Gf71Bkx6C+KKNGrdYE+B+Za67Dgg/bboA0W28djnLOt60uXLqsyxnTavANepBQkyA97CioTOl6zJkF41jpL+Jy1/RNDlf5CPti0+FcYvaWqcn3GfpGS6y6Wx/y4bjtEBHqZtAE3VXXwap4cH9Zf3w9K2iJBwqeipKQe8DRrli/z5mI/FGQ9x7m0PnQ+I5v1Nwx987k1/m59G/+IbWcGOQ6tj4jEdyf54NOH7bXRqEqYO2W97Tw6mCd4WKDfgWId77L293MqWDctNHQdsvTqC3dsIuw28cLRPFrP5tc8TcSNddKe4dOxUAo8oO+ExoUcrldkgVXwdi3O9g/2NRDTjg3rb6a/mg44TeOuq1c19H3j3evnvusZWzg02lNl7WK+jb/gTxO+ahozPNgfPP4Mef1iZEbnh/uH2j/Yk2Gt14JcXr/52bJXxllHQz9gTzQKHxHxfv5rHoR+TMfwPTqKCO2yR9nxns7yos+h6+C7U4SdqWoili2jwGn9OQ6sr1bo832mb0LuAIdl8NoDV8AWgwZwWlbPe87Va/JDRVdZCjRSHlv6Dl5HykYb4tU0zGcpPW20Yw/jM6zxuy+ztDiwTE1uYGbwrpj/zIvtap7ruW4L9Kxv22iDD3bQdN3FfV5zeYxxtWdkCfxx5fWhtpf5iggNi56G2taVfT+0umnaPzv2SM4zbneOLCVUcqvPGVuaHuqSc7nrI3xbhxHAlYLOFhrwFUyq8FhsLa6gryS06bt0+RItVWETqcqVmRcAzh+O3QQuINL1HV2hHh73WV9HtAEeQbtkOTvi2/AV3YkrIgSbKrS7r0Dfe9+gz/xbx643eGj4bv+Ai2aPxWJBDh0VmQ0Hw1TAmZHqeuZZ6PCoktnygesVgsZrxgI431uRNDX7FQX/CjqYiR3XKwC10a+N3kzd/scQ+R4RSmiIq4KfmyJCphMRTc9SKKm76DlXRLSxkdu7eTdNPXtZ2vMHYGHl/OHi9pz+8ybYk/lofJ+3yWNdb+DthxKaMKVnS2ueFYbjR0Q0v3McTdh843gCuXPGpuXxkF/kDX3f9FvRdzJmxT4VMHiocq5sPoST2Vc7YC1DpGT/8bnFgB29XnH8gILuyrnBUo7lHt8oGbI9MkqzkXFnpjILvKaK7wlCSf5pfvqulw/8nc/67NmzST02HWgfukGFun2tYmOXHr5KV8gBG+jPYJrxsUkTeaeaCvhnZKBDQd3wUbLBVBjyvOLxSZsiFPDsNvd5DopgVcP4CvY1unN7RMh8Gm/Ti5KhBb+pkEnuIkeNtKUyOxDY/yZ5/IyiQikJxHLXjL5nzp/WnEucqUPOSl+lz/AlgYXPSlvAm/szjJd2YCzPTH6YmSfBpr7v1PVlq6ce/QEbjGv5A/gZP6+UGZwuie4q9ZOTUxXq1pth/WJ0lzWefUPQHnmJO0NH51eCswPe8piu4QboeazxjfBTSlFmqus6ZSm66KvQty9GhNy/fd6gt7k9W273uy8iFNDio/QPPb9XPr/k/8tSj18HvfsuisEi36eKSkObrAgSqu2nQ7G69j4wdz1bKk737MNvoGIapm/QiIuan/7jxQ70H+99/x7zelHcY3r4KcFJa3vgR/vwTBBXkoIn0w3J1YHhQKgM4ENSneR2L9C8oPEhvA80vel0MDiwRoLpmM15RJAY1u0QNEvKC6NbN29pYFG0YHN9cOlQ1vWKAxwHpRe5ln6HRZk3CSsWQ0SGrnCA1wIMnQ9sQE3rCgebFT1PLLxOTk8AK9ohqCOCRDFoAX6qbAxWcvuKhYx59kHEAP0g4G7fvqW9/X3tsIA+44DBgenixbK/jbyz6EnYCxJO1w5wK/Stj4XfijLeh0133XW3rsKL9XrCAUbXd/LfonXC6LqejdRau+A3XvPxwAMP0LbUgglmAY9OJB1JxH2XL1+VdWw9rdmslyy65567mZTG9i1iy/Pwww/LOruCTt7znveCexebzPImTDiqF3ces0BPA6UlMJBaRzP3zGw28beZd9FzRLLpGGVZfvmRR0hUtdkX8dR3A7Q32mGB7AlDCnkDv1mPUpW8qO1JjDN22DCBuO6/KXrCW2wfjHuMD9TtP34B0GTnMN4HP+bD9jtA/9b32cmRrrCwux95/edgSim6zOHL0dGdrb+w2djBvo89+m5sutHB4aE+4r/9b5tvHB4ewCsTPvI99u7HNADrb5lfvnJZeyz8Ku3Wl9s9qdtGfiFSMpF3bhOmN7C20V133aWHHn6QrVfVi170Iu3t78lj7777bt3hoOjtb/8FWXgnci8eIoR/pO4c3WYSmOVDo27ogRF8rrRm4yX040NyvyCxTdbE1Qr7+s/PLJDpDP/fZ0M1w+cxcTMBf5sXEEfHR42/YRg4NPfb/7Vs34houI94qbWDH3VMVvfdd287fLFet/6zVqH9mevPyC8LNhyijcSTdWh+7gU+S2oDLz1w9oUFb30rtDv81ndMLEyODGvMXSnS5StXWlvXdwqcZDyfDA+x3SkxNIAj0auL/TRAMIPTz5bVm4KIbGOdZyJCDbHed4XxckjFMHms9WBevDiICCVFkfLB4R6+aTxd1/FMG/dC8bgZK87WKS9h3v3443rPk+9VjdD9Dz6I757psz/zD+tTfvf/oL/0N79H3/Ldb1U/dHJciivEP2hkFp6koG59RoakUJaO2JgYM+gA29nPOmLBetvHZ3aJeXGZN24ahl6BXmZyq/VfSgFHcdXd+otv/Yt6+Ld8hP7e2w/0V3+q6gd/Yda141nLdRUpGb4L0hQtWaycrEadEYJTLnQ2dVrOnc7GTreXlSLdWYVOpl43zqRHrk/6hadH/fQTk37y8Uk//kjVjz1a9KOPLfRPH13oB3+p6Ad+IfW2n5Pe9vPRSsmi/d195BvJ2WeyzzVbmHdkVytqvFveFT6UmXKRL1QUwLivQ84ZAVyfGO887g1TRBhS1k9VVUQoKSHuSaFeGPv/p+5PoG3LsrM88J9z7r3Pbd978SIiIzMjUiIFlpQFAgk3JQEeYLqi94DBqAJMAUIYJKUEVt9gSSAk0UgIJIyLVhpS0RkJsAtDURSmhi27oMpAuWxhIzKVqUxFRvfitbc7zW7q+9e5NxSZpJDAQwS131l3r73WXLOfczX73Psy0RO4jSeCdur5RgmZL3ElfaZjH7l165acE044cPR/5nRy/c1FjwMMCiH7hePdfAXjF/xkAZl5MR73ubielerwqWDk/mBuVGQQ9yX3v1GY927kMR77p3Nih19khETZ05Bm00IvpjF5Qd/qk+7df6g/9Z3foy/4km/QH/7279blZtZv/I3/gf7A7/99+rzf8R/queeew5dWaEzYZwJlaUs+dsxfsslZM8/5AOmcOdHfHn/9/gP9wPveJ/v/D3PY/cqrr+kRh7CvPbiv+8zFZ7wwfZUXbi+/8gqH4S8xdz2Chwd68OhJ+/b5vfv3aHuoS38z/dEjORZNY4PNfZjVOVcgmu3qfCgu57aRebkfBjmfrZhnjsnz/TAosafnhQk/Htr8lEII8tsamZamlxlbeL6yvxh+keQ8es786nklFOT7TqvhQBHBmJmxAPFzYvO0Yy4yPws63ZFHbAPbqCPPFXEr4Iw38SOvJZzDbBe3LwI7OCMCKFrw2ZFNuHOK85flHbEzzqqqonT44CIZHpuO5EPz2g8DuWHV+ibDSy1npjWilQAAEABJREFUG2lGaUI/I3Y3X9vtWlv0ud5caUOO3l3XLYvxzWx0DQt6RYa2wKzIs/6mWUXK+B1TxeHLBK/+9eUB+pY3IpQVqizN6MZ4MkPaf2R/tr6NA2bZbI4SMk/IMcJ3VslXh/9nJT5HP+J6TGa6q9EXCLOAhd6C3l3ElZWgW2Rc1nFWqfWBYwK/fSUiG44NLzn2/JUKOFBpiy3dFhEawdvs5QMs+Bn6QSt8KBSyXiHEBx8Czs9eq5mGbvol1zBdypdtYHwF/QW9Gdb2COSqTGVV87OCVuX+OeGjH3qlnynWXyjV9x2lb6XSz71WrO+Mz79NYfioVGCj5F744gKTpp9V1ATvs3zNGBr1sC6ZZdl36CDC9NPdxNS5ZmwUCl0Qv1fEfcLXCptvWEvYFxIeZvTw3Nuek8dv8akFKivWCwPF8ooxpjWiTyOODLnPfE74ip8VwjZz4yWyxBAdsWaZ8N2AyRX6By12GOgDGN7FbYL2DI9b1j/mJ2jsLDP9ATHPKTMvhrasS9bwbPgNsWp51+Qw55cZHLaJeWkFf2EovEyyLwmcyxJNF1vGWhb/3w2TJNtsxIc9XkpN5JuRUsT/Bn0an9frW9ZhEXu5s0rWW1Y1PWw4TM2sRst2Mo8jcbtFX7a7cY3owWWHnBEh2zXgKyKVlYpIifaJcebZMplX/1aG64fkRt/dN8GvYT3Ope/7ljM26ENcC4o2bFW1/cABdrxgvUgXw0ID9p/gx/A77H3MC9ahd4wM9K3kGHYeNvwT1tWeM3xo65xuHxinXdtLDOBxmcnDCf8Ld0jLdAuZjKdz3rd90IVhvIZP5Mza68t82pvNj33P9rb+7DP2vYhQZYfT8wEPShY1WXfGs1oN6om7ZVnU9Z0i3IOt4WWPc4Pd51as+wnfWOjzOsF6K/johh62F3LaTiP9IJFhF3DN4I0I2Xa2p3kaugGaPYdyAzQHGY/XyxGpwndNY8JnI0Ig1gy9xLdmP2QoiTmXiH09Yn83DfubdbKwiosIWT63L9d8tHHgEMW0aMbP0eASbX+WtO9hpQ69SOgCmYwzwddV33hc4RN9P9Ad8N/h95NavgVGlJkxvruMxHjDCQ3v493nsoix6N+5JYL8TRzPMFTo1HFlv7NtQEdOnmS9iGsBznZusihUlQrGmz9x+Wyg6zu5RISy9rJZBtOlSZUl4x/6vvV3xKvt0KH/Ap+4CsAROdyWWe0g1TYU7TM2sb9RRW7B29zwRAbde348wDGSrQ0eiJkCv3XhtkzgKBN+uWBvSCormx0KejN6y0yaFwm9WP6IUNI3Eud2B/MmLscVXdSC8iOfiADeOMS9wDM3f1o8WDdX8LRoRq+mY9loUPIvKMJuUkhvKov8D3TwZXngUGJ8u9NmHBMyuVi2hXlv4VnXV4Oj7jhyjlsNg7ZXG+wCr4w3tdXQq0dfzh89fmf7zNgjItvLm2y6kQL9zuD3+tswxrlj7WKbmreRfBcRHBBvtDq8XiuRo1esbZKxilTX48Pgtv7FZd0XejYuHgFBR+YrQp63MrhTbBPzZBjHSz8M5MBBO2hWJrE1tVzX94N6aAz0Vyb1XphdCe2skGUJktZMY2TQX/KVkeikeEYX+GpHcV5yPl8Rg5ZvQw6OCPAt+M5OE7JVZss5xmEe1+T2GftklqrKZgbnwJhZlZ2ylSTOxra/N6+z5S3oU6iCKtR18L1Ijs818xaNyDeBI+Q5ERJNz9bJlvXmgg+v+oFYO0AvvZznJnzX9vE+wnnykpewl7zc9xrN+NpcDiLLZjpFbNrmlR04Vsg1Ieckf5ltJg4vGHvF3rvBVyhAYn5ddszBPfTlVnTUdfu8UMjksYUuXNxvXgSMxzQ4YP3s/hlkiU4NN5s3/F9cbuuxSUQosZttcnx8Ko/RW3zlW0z/J5Q8PvjP4I+w6T+6+WNb/Eyc6dp+N8D7O/OgKxGB3ffFz/+yxc4RET/u4Yb/WGDL+WMVU2jFgCSQmbJQZEfl7mB0m514IWAW2sfdpB1JQfSPJJCZQLFeNrTtWKz2BN1C34LjTyy+QkHwDXJSNa7nOGB2IHcktURGPvLbzxn8Byw2R5KpD9tnaG3Bn1Vyord8G5JzZVBdSEQsvOhz8AgkPtRuf7ubg60Z+mdPzjg0PlNlNdibjfaKTU8xzoHKMHCFbt26LW/c/W3NEw5lslI+8ISKXr9/Xw8ePNTV+hJcqY4JxW9JfXCz5rDY+uiHof2NUScn0/Hhb9/1qMgYROIZtWIjMjKRiysiG2+WzxD+Vvnz73yBw6wNm6cL/cAP/IAisyXazJL/FM3l5Rr6JevZhyyvvPoqi8WtHj1+1BLvJQcqbRGHHq3LhfujR4/l5Oi+Dn4OD4+gsdaKxPbM03fha9fkNk6PiYj2d9IFbfNq2ldMricnR82GSfuKye+KxDuyGLcNXbb4wPHxoQ7RvelWpZzQTL/Hziv0s2ET5b+T7j7/CRwv9B8+fMhB5yWJf6eHHPbY37wpWPCBHb6zQmfHHJA/efy4/Y1082Q+t/jFTCA+9/a3Ic+V/of/4R/J30q/4GD/goN6T1xve/ZtTB6Huo/9bAsfcNsvHoPLE5+4EnlHT7gsFp555hndxg8qU88993ZNLAxefvlVdHuiV197TTP+/NLLLzU7M0w+UHWb0LNfFB1w0DuCKxnvyT8zZJoJsOOhEj+7fRuqCzzvD5P8Nr+qGtwVvnTJAfWGyfGCN8KHR4eNxoqF7m1evBjOm6kR3ZxwWBUR+EffivXxkMOvvfyX+MUOGZ5Dt1eN7wWqTziMt93FYuqYjZd15AP/T2p/y37kIGMLrqF9Q3tBVrmEGg75gl5E4IPZinm1T4k285RVevrZZ5psB8SxeVqTD3w3TGbK8J0nPepVfu7k5562pG1Gl4KmS6AvgXvAd+zXI7otaFgH9mlvUgvf6im2q2E8niFsYaSOSdglqzSTSxxPu2WSJ33/6YoPfPCDHF5uNODPC4M+/dN/hn7Tb/71+l8+8D/rvV/5Xv3AB36g+bPxOqZncorxi2s2vkiZZx8ELvC84I8RKfNr+x+0RdbcdFXgXyGH29zHoyJCWdXuM7jt7yHJueU7/uh36M9863foP/odX6Z3v+ff1X/32rP6q//0QH/h+3t9zz850F+h/PUfvKW/9eG7+psfvKW/8YMn+r9+8ER/+0O39XdefEp/98W7+m9efkbf9+pz+m8pf//1t+sfXzyvjyw/RU8O36PlqZ+hWy/8O3rhU3+u/jef8Yv1b/5vf7k+82f9Sn3mz/4V+jk/59/Xz/t5v0a/8Bf+Wv2WX/fb9Hm/5fOQwXwm3KnxK67lunDDVZAef7EMfradqlIZjEHOHvs65zu+vREXsRXuU7R/GaXgOSkRtPmOP4i72p22a38w3bhuMy3DbMg/EdEeW39k4+mCA9kLDiCuyI3OgX5xZyh/M35DvDkGzNdEXnaM2g7m0f5fmeqHQb78bP8zfGW5SRFBzOygIwpzEf5W2DMz27islOWZkdVjt8S19dM2beiKQR64L9pfH3npVf3F7/kb+qKv/APtz8K8/uBCv+pX/Sp9/e/9Gn31V36p3vOpnwLdVEDDuXAiXrz4vGAR+5B5wJvMx8T5E+Y+H+B4oXyfucuH56++dk+PmA/uP3jEHHMpf4v9ggXwxcWVnBMf8fLQ3zw3Dt8vOex1nm/64wCv6Yy8e0Fuenz+hNhZy3Pu67zAu+/D+kf3yeEP5PnIeJ2P/Ke33H/sF6Dkcstu3os1ghTKLA3kt+31CwLraIstbYdERttkRRwFRttA23oUl2XfshZw/pzQL92ye1jfRcX2AowcUKoqqsG9Iy+OikjmvQn1zxoZO2MLx7c3XgKRae/YaNgP3JfFeGDcV9g4Khg3kWMW8sos43e77bDDj1rhsM14yrC0OYcsEnPKxE+x8ZkJgUlX6Ni5zBuHHfJ1Xa8Zmxo2kd/2ncgrI7lvBKf1N5PD7EcRsX8pAbyRBnINxFkPjwv8erzbjS8iFBEyqHGHcZNzAFMrAAZ6g1RbL/CohRxnvrOq1d23MCYiNKKfDjqGC35Y1hbX1PvBm8JU8E+tCJmmNsZwG9aJ5m1iHuuHQaa7wJjbrEu3R6RGbLNFbvNrejNym1fLIyqGb3KAZ+HZuAsZ+DSyIcn8LuC23hTIjxAzG8sRm1iH+7hfmi2cmz1v2ZZ917exMA4SYa9JtuuGODBNH5oYzjQiQqZtXbks8GI/5gaOpb2Q2uHThW0aTeQyP8bncYZfFJrQ6Rr8bp+AGXkezScHx3sYybJDTm53QUR58z+hJ5kZ7NP3gy7IBx0yuM00EJt1y2Nlpcamr1mOnS0+N/FsvjLos49B12NsJ8eAac/w4zbTrkzILlpxyG65Dg8P1SGbZa4sk1QF90UKcIqr8Q0T1k839E3WGf/ytslxc7W+arn0hhdAkVXob5bb7PugAWariNi3oRvrzDQNYxkCesa7Rd+ZyAPMhnVnR76pTLV9BYZJcMzoKjMUETLsFbmQBw4IdvIcXVW0Xxfk2aIr9xtXhMdJHetGxATOuA/a3fqyjiMMQ1HIbZN1SDE8DcC6nYIeYAk/OW9+6Fw0chBDglElOQtZilhbwNNxL9NkQERJ0JjnUCKfuHiUebcuVqzFO+xifE/OzzTiI14zOW/2AzaAF68xLecJL6C937l95w4vpk9lri2n7SuevKczzmWe5fHDMCDCohHe/E3mYAFU8Gb+FkkjPmReZvgUlQE+Omi2NTM4JngBTF2XEmP5IdvCa58ePBFBrt7JPPu3iU3b9rKvjNi0GDdBI6tUWY2XCT92cb/hXF/QrenYf+xrWcD31WQwbrNnvFIIBlj/9ur6FSyFjMdxOkNnwh7GYTuSTtR1PeAJXSmKO+MTuxywljTcCI+mv2X9a6DEz2byjmN1QX696TKNzGz4CrkWCHTmk7aIeAMyK9RBI6BVUbJ9IkILMmaVBnTs3BQZmmkznhlaLp5DRHsw3rnLNppwMPNo+uIKymKFgHPFHplHVSb71PO2B8gsRaRse8tv0BGdi7aIgp9eBR+Q9FBlFfdF/uf8kZE8S8F9Z53if8bh/Y64Av6kUNd3klIRQo4Z+bBc8xFRX4h9MDIWICSQAFNEKcI1NRtmZeMzIrD1rvmSZTU9GAKGOQpdJ/IdECeGT+j7uelAkmXMCmoSXYrMaxqhQ/Z61lFEqLLaXtc2i4gGY50LYtbtjrUNHIsOeJ98Mwv41wTIspcRWAXyYXvbRlzmI8GX1Olyt3jUbBiA+FD3GNckw+hNV7zRsq/ZTxaMY38emUsn9oFvgIdk/QfEItuDfNluvjv+/BszESGfqwAGYclydsSr8Xqt6BxZ1cl67PvBQ2VhI4gRZIS8HLfmuKravOrxNzFzxL50xLaOn4AP45l4Tur292E1KCN1xJxjnIbbEGNZsccLjYRH56sR3+zwpYJOZOqA+crw5tl3t2elkr4eXodhaDimNq5XxHHCP0cAABAASURBVL7P81zXDfhMKbNUVde2E/zPmtHlgk1sF+NezAM4I0LWR3um3uLTGkn0y721A2eYK+b9Fetcry+sS89ZzrN+3jHvjBO5kHWA+R6JHa/FPd6YTNMFT9JMjhG0QqHKruUE69/ymfekz7ZM6FqfZVthP+cwhuCPatcK/Vpuw7nBftxw87Bm/RYZmog+87LxM3jRlpI49VwQkewNHmnFmv+QM6dP/IRP1FNP3WE0lgdmQcfBU9/1xOlB49v6W9AjzaxBt7L9IkJZST/zDnYu6tYJzUpksK3ENeEj1ollrSj6Sh3yL+RB68Y5LyJUVU1GmmWf0Ft85VtM/185+YjAOKmIkC8b0Xc/ubh+UyI+uiUUN13/QveIf7lxPxqRiB/B59pN+dHg3X4DE+GaW/ZlIVn8M4X5zk67kFgMPnLgHo4bw5JBqbbB4/Uioy3SackkKAmsmSRwzKHpFYeJHt+zMOiHXg4cB//911+XA8ebjaySf9WoMuUg6YD1gv6YCc4T2ooAdbA6OfpbGFvezA19p9fv3QPflVo0EXWnbPAvOWTpWGAkRH2Y3iZJEsCaBbgPJFYk2K7vdEByOeGQ3YcH5mlk02Fa1sMKePPoDczprRM54fsAw34yIpcTv3k/46BX+ENXyEWCPD09lXEYX9dXS8xOqK7vAz3wu9Ihyeh15Pe35/1N68qSJ4ZCD5/20z6tfXu8MjmQPSPhd3rgv4ld2Q5FrQMEVtf1HHJekVyHdkCbwE8saDsSqb+RbRh/w81/RuT2ndvwMrUFiGncunVLT915SoUe/O1ofxvdCdTF8v/wix9pk8YTDmN8mFtZ0FnBuxd1Mzpfy4c4l2zwIlJnZ08wwSJ7lWnaT3w4/OD1+3r88DEH6xtdYZcZX3nh+XdB+07DMXkyQe9n0Hl4/4F65HfyPmYCHvqecVv5oGchyWNOvcrLhpmsebA6ZJOysFk5w4dmWSeR0RKreZ3xUevj5PSW/JsA9qN3vuMdTe937z6tA/R/h4mgkN+Tzj38aGRCy0iS/qgFGhM+XNnJm7UjDrp1fXVDz2H8MXAbaE9NT97AWE/m2eOsx0BnjznoisiGYyFmzFfjlbYeO/mg3/B+CbEaBiaYqckg5B3RldtP2BR5nLjsI7aPX2Ac4r/+xr0PDAq9WQbDus13t3kDkllNHm+MHQ9/7+/9fZ0en+qATULHuA//0Ic5wLlqk+SMDo7RjRdHlSnUCCdSwavpFvCw0eS3rozPvpwNdlFWqcNuHn9ELHqjN+KTltEyRIQCBNlVk7PvB9lfRbuL8U/oKcJQwsazRNWxuGOTZx0tktZM9pf43k1sz4y54iA1IpqNI0KNZwZvoL/A3yM2n+//4AfkA0fbph8GPcuLAh9o/huf+kn6Q//pH9Q3/dFvarHUdT0T/4g9FtkOETBB2fAySLHXi3Vr2bxwsm4W8s+C32zIM1aceY0IWU+FXlxmFgjm3/KsOWywHMbh+ye88An6Fb/oV+ibvvqb9Of/T39J3/lt383h+3fqu/7Yn9ef/Jbv0J//E39Jf+FP/mf6C3+C8if/sv7Sn/oe/Wd/+nv1l//M9+p7/uxfbeV7/+xf0V/9zr+mv/Idf02u/9k/8h36tt/3x/RHf9+36Y9Qvvlrv0Xf8FXfpK/9kq/Vl733y/U7f9t/pPf+1i/Uez/7vfqCz/lCfea/9Vn6W//V39Kf/O4/oa//w1+vv/cP/p/yhfRoUvvCA2IpIvD/UULukVixbM3O2GIa0V1bREWDi+AOJLfrZ3EXV1CMod3kp5viFtetyzcKjUvDS4XPDT73R4Sca6s6fKonb7oMcpwZT0S0/Gfdu9huvi/gMc5LXiZ68dbh64V/tjt2s0wRYKCM4wQ0/BIYHjsip+9bfNP1Gd489mauMw7UA3umwjhGrzmA/3N/6f+iL/+Pv0W//w//Gf39f/CP9Wt+9a/R13/d1+m9n/vb9Vn/9r+lgtwl/jpB75yD7kdnZ3rI84PHj/SR117RvYf39Rpzwkv3XtHLr72q15881Dlz4gW+95AXDefExzkH0/PQ64JF+8OrCz2g3Yt5x8oWP14Da95mfizYbITWmjnMND0nO3bto1t/25gY2tLXCnBXbBQ8r/jw7gK8hjO+c+bDc1529MSPc0Lnu0oRFKUiQl03tPvCAnwiHszPsixaEY+eZ6+I6w4bevxCPIkMFBEChDlsRoP+7PWJmmgn8uhckEHaw+2Qb8EWxiEux97AnO677ekcg9iMlbJSPfNAh67Mj8fusOt4zdtmsyMPzM13bN89v7NgSSFdx4Dvs0bGebz153pEyPociQ/nL9OMSImBQU4aWUuYT9Fh3fpgMiI0AS/ms341qOsHefwCjF8+RNB/PW5CZveZhn3X8olrQR+A89nrSRAs5ExoOudbV/aBiGhrigYP9Iy+zb/Q3YaNjkcPw0r+JrNhLL9xZJUC/rzmG/GHHb4x4mc7fM48Feuh4mBDvpDV/jHD6wz+2byJHAo9y+znjphboOli/MMweKT8PHNAMOJ/Hmv8EaEsxhsXOMW1gLNn3omgnecEJiJYS45QoQFB3Ga4yFDStzB+Yv2RwRjGNx4kJbE/gzci8IteEzbNKm2IKbeb3xD/GFe0h1KZPLsUTwk+xiYlYt9eSRs4bVfjsZ2VIUVK4PKzZWx36DmuZmxsejt8ua1N0ZFtN8F3gs9rrKySfS0j0NUCJnDSv8JvrEOXDljfjasSPiRVZptbLWuH7wd85HWphKcAiM/sGMAuPXG8UK9KnbCmN+0ePR1xaCXTG3qtukHHrElsB/NpfbqMyNNyDDqO2CM2LzDMZ9nHFbJ63S/6O/BGhhI+QN1eeNhuHjOhQ79MHPG5Qnbr86bdfZLxu0gC1wht6y8i2nqnsuSrKmU67vd4w7a7pBHcWaUOf7IsE75ne2SWDpAPkMbzCG7hXV3fyfnKtlvQldtsCcN3+PENzQ1532NHYts+ZHjrJZB1nEdYSPyNWAevdWEd0tjaCt3ahhGlEX7MazLO+YA0im+uWYd6PToqK9UNPfdSYbeswkSLfJlulnFMMv+YxM0yrRm6zefAbx9NhSJC4uNcv2WOE9eN7QdwT8ji/j0eRgALiPzN4YKPNXPMDn125IPIbDRveCjsrERbjQZ2YWxmsZZfqUP3ot14y/xy8F3Au54FrEIzzhERzYeMv7pOSYmADn7isYCglxEiUlWnQGcTjQEOP3tcRDCvTIow3lnmL4K2vcrkMebLa+9EjgleOnBZH2vWnAnORI5+KFWmkrw3Yc+s1J6nxIaFp4AwPG8s8gG8uPb+Ik3ofCK+6FDWNZ7ETthkQscFrq7Jj4zUI6SRMWJuzEzZbo61vqcfOOeLBQW4JM/WXQfvgtc1c3dVJ4Fjwl+DNjhC7z18unTUBwmAfhi04+B4S34vxhsuaF8kRYQ68PTofAbPnoeS+7NS/dDL10IfoPCIbhvPi4pxzi0j8s22FTIqUlWlTEqlh7ayIMdMzfgXcLnue9Bm/hOKMz42UZJxwfPB4UrWRyCb22ZsjqqU6KqqsPdMvSghDNN8yHoOxjoPGhz09C3tFqHG/4q50OMn8pUKfpF9xYHugL8mzwuyRAVYoo0z7Az/CYIOOyT0jXGhzaXxBWSE4d0DHZ79iQhFUEThLu5qV/AzzDb3N39YIcC46cGGDOC6dbQwh7bhHkpHZmC7XhUp/+sqee6UVYpIme/mS8Av6FxAzb6bRRKO9+fW1/n5hWZkyWQM9vbYHTaNjDa/bDZX4MrmV5GllosV6FvQq7Z/99rBuW1At/aHru/k+cs6th97rXm1vqRtJaGHrusZvzS6wqgJ3hH/WcwH/Kd5wb/Mn7iKtohwStKCftzecMOnxbnpdx/gWpDTfOz9fuemPf9B1XgUyiplpCJCIbiAtu+L77T1+EOYD/yjMyz6oEtJn+EcMzvW1QPxtWAP68V7fdeNMMBdzV8MDQHGzRjV+AGHxwW9FqWjkw9gtkNAkyeNxILl7IdBh/hni0X6orAT/IBOWSXrbcuazXgDnRkuqhQRKngfeAGXjBP4J/JTVspyyxe6NN8jujctnz+8453vkM9/Hj18wJnQGcMWYg0dMt7nKDO6nciNM2N9bpHgHrHDjGyZZaz4yKgI+4itE+rgw/yZRhaxC+yGeSUZ6zb7N+ibTkbySwFj+MqU8NXJfFPt8JtG4C38ARtvIfWfYNJW+o9GIsIm2vfacBH7Z/+MDLlIIbWi/1VXRMg0XHR9GfN19Z97swx2xjcDRUTDp4+5fjScN+2mHxFt7E1dXDc0HAwzh+suC9lhJknboR1UE04+47je1DlB7lh8bXF6f9PBk/FC/0IQGdbPZxwQnFGMxwHtoDrg8LwlInhYgA9067/n7bvcBs2rq7UmAvDBg4dy+xGLex8On4NrIpgOweGAusMB8hH11apnQbVtQcmAFqyWY9eSyMxmhIRP4LVv1zNJ+pDOh+GW34edXfWyDBGEAjz41pP4V7x1tMz+lp6/KeJvDfqA07JVpQ7ZaPQE8MNHD3RAQnN74jdOmj7YLJLlCL+eLJ5wGD2Az/0RQZIbOfS7bL+a7wSXkF7gbcOBiWldWa+M3bDRN95+GNq37XdsvHoSuULQP24T0My4y8srDgmP9ejRQ/kQvyNBzejXB8p9P2hCrysOVwVtH+6fctheCGq+3/7ccy2BLtjOh8ZHbCg81ofSh9SNy/ZbX22anrxYsy1t/wXa7ncCNm8+wLU8PoS9+/RTOuXA1Qe/HYn8AFs9dBJ+8kSVpeDf2555Wu96/gU286tmc+PyYYv19c7n3yHb2in3kz7pk9DxoUYmkXf40JxJYEAuf9u/wH3vtXu69/o9HR0faYYny7pjc3wGrYnJwH+/3TwZN+6u9//gD+r1+/dlX/Niqet7ReNJGoE/Oj6R/yzK2dmF/GeHHmM/8rbsiy+/+gowozJD1p0XHqenpxrx2WeefVaWt8f2zz77tDr8BNUDm298Sz8zmRhmXhS9Dr5DVaYe4uvMQ/A+y745YG8fYm2Qwfo2TvuB6w84ZJvh0bFl33I9ItpYy+rFjmGNIyIkFDizQei7Ts22xPQV/nLv3uuaiXV/I+CC2PKBCCZpvO1YXGcby2AUZp5nBFkoor1jQWSf2OKP5nGBCC6sGZ87xAaXHJh5vONnhSz2WftWRMj/0rrOUFapKIkOxBWUBT+MBsXPQFe0uf/ho0eaiAnjsy89Mc/o5/jkuP1GyobN7IOHD7VAYyRPXSKj7/v/fHHRFbA//JEXdR/97dDfAS90RvzpF/3Cn68v/ILP1Yde/aA+54s+Ry+9+pFmQ1iQZbaM1qd908qc8C/L61xo+Ryvrlu/vhsGJaoyWaR18mW7+cXdhs2Z8TgXTPBg3O73N+Vd33DA5edbJ7f0tmee0+3T23rm7jO6e+cu5WleUt3VU7fvNF86wUePDo+0us5Vtrf15CKYn9CBuN73wffp737ff6W9JdZIAAAQAElEQVQ/8+f+tL72D36NPvt3fbZ+43v/A/3WL/ot+uwv+k369Z/7v9ev+S2/Ur/rd/92feuf+Dr99b/1Hfr//I9/R3/pP/+Lshz8AMsCRqTGvpUpy+rYzCwl+tb1tdA/EgdYThGh5br9Y2+Fzfd4pdD+sm/dFNN1fd/z0T8ND2qD7Me6ARD7nqv2NefuYTXIdLLqjbsHmCfreo0/2Ha24YRfCaSGd66KCB7N/17miGhzDGRau23oMvQDTcaoFv+W3QclN4I7Tjb45X/z3/0D/c4v+UZ9yVd/s/6///gD+uk/4zP0+7/pG/SN3/B79Rmf8emKDJkP++UlefbJ+aVe5QXgA/Llq/dek7+l/pFXXtZj8tljDrSfXJzJ/tStVvio4G2jDb4shW7+RrllDGy1hORyjowX40ZbNvxbTkweXDzRYw7Kr2h3CfR1RT5wucAPH7HBuQ+t14i7h5fneszz48snOluf6cnazxe6nLY6B+cTNvCX5Az/B6lr5u8dzzNxshu3xOwO+cR9pkzq+tKzb3taJ6fHWtgs2c7tRQe5pMhRM4mwKtWRQxfk0fUVEcCLl5zM9dlh02w+UNjXHQv0AFFEsMCf0cm2lRX5x3OTbWw9JzqJCIYsTecjcciDolLiY/8p6hPtfX9DZ2lc2L4T+tpySGudmveRQ2bz3A8DtpgpS5MzoTOjzwV57Af2R+fqCTuZH+dYLNPkSOxfyLEQPzP574bO0sYvMi7nEN/tn+YmGkdSZUJzbrKEQrNxXI8z/gW9GF/zS4+JQG8L/jpJ1M2L7xEeHdAqJXXzusUPFnJ+P/Ry744134ReWoGOcXZ9Dw8lw1jXC/J6HWB/XpGbbNN+2MdJSAJ1oz8D52fLNJGrdhzqmJdAHqAazIJhFujPTYaJtlnW02o1aMUaoI2FD895kcF64YChIW/SdX2ZjnlYeN7C/wj/G+Ryfcca0f3uMy3rKau0YIMrfNhz2wxvjnUzngoZvh96aiA0f9wMR5W2oCyKCHXoxbxbZ8aLGHIv4PjHjL2u5UHeLGOmd5FmaFekEhxeVxne892exozdxvYnRKyHGdnvPPWUTnkhbx7NV/MP2j1+AteCo1b1WsAXINvhuwiohO4CHE3wM8p6Mb/m9Tbrw1u3b8vrv8gCZIF3yWsS537jNi7SiHzQNeNva+bbBV0t0LSP+27+TMc625IfrAs/L2CcsWlX4AZRQcOyFms5y2EeQosiAt6mxpvnXdFmW/bDPrfTrQKHx7ovIhQZygj0ONOHXqnbXxVA4HOi0g/EKvQzSxF0gPfw6FA9NjPsYrhlYXxpRY7d4S+PyINb5gzzsQAvhSLi2o6Ltsx7E+Mys7VtWMNfXF22fOWTHh+MKwTObLB+WT9BY6GM5BT/dtBMfUKH/oKS/c4+uFzbyHKJfnEtIBqIrXE3afC6XsgJ3YgEZGHPs2m5z3q0DezvrkdYL5MiA1uey22eJ+YmT0OMvseGIyLgtbSElJWyXczfSP7aoIcFOwsYhYBLSrUyWg/EmPU4DH3ThWVk2akdcl6tr9q6e7sbNRqOw5cOvffDIOt1Qt6IUMCj6zM6XaRr2Imamk3sB4HM5s+63ZE/UB398Qb/5nEBwLDWl+nQ6Y/mBawRcp/ppn0PPkaQmDfcQxEl28i/bTPC54zDL4wxrsyu+Yv1qyXkay/7rBm5LLMJTQge9KdKQ4/ftnGdKnutsGERm4V+mZZlP56B3zEXKlJBUYRQCfvabdPBDGMzuu/Ye0ZEGzNBz/5k+oIV2+vq6kq+j9jLfoi0Gq7//GnHPFuRct+OHOh4NQ9Wibh65r0AUUGjh2c4aXQar1HqukEjNK3Djnk6sxQRKl40WOYRHwg/o9OqUmYoMlVZyDIDsgAv9DTLOKRF5mHCP/zbUpFSBvgygZ3plYJ/PMiwkaEK+uhJYCJD/lbrgA+FEpyMwY6Wx//fhLgm+DUNtzmGrS+aVfBf8J1ZMgnTcF7y84LvFTLMGCAi5KuAs50WI6KYdgQ2AjZAEJHyXfzU9RW0CZhCFy6wjRgLMpT8HBGt6Rr8x74tgLyp3FRpleWd7atanHaUFfIer8eWnjMrO2y3k9BZZCIucCEF/yyT2844RB+RbcWefcExPadMyDcMfctd1fdtzrFOHz16LNs7K+X2Cd9ckx8ckxN6u2QvOGJXQkDGPZBPvZbZkFMnbDTiz44/+2REyLEXWQp4W2HPxi/+BKOyfUf2shGS281v13fq4WcBl+26sKZElNZm3wrknOFdMLDAm6sz98FjkHGGx9k80OFYcF0Q4APJpRX7SoePzMBb1hlYcZlHKTTiW02/8NteyC5SRmoCt3kMeKBJbX6G7kDcRzISGfthkGndyC9we0wWOpD0Rh3YBA9NnBFstEV/3k/2xLLl3zK/Gq9CWnEe5XH7Ik3MzzP6ca5fsx/ZsS6faVuQx3Zy2SGD9UfkyHzbhkFsLCBMbKtFclxUplC+kjvaEd0y7CF7Ucsxg3fHi4SqbPKuVr0u2WdYry7W8Y785jHiWtCRnyf4m7HDlr4Fvly3f0WEIkI75PN6s6p4Tu3Iax43A2u+I0KG3+ErWYVNOLQH/wZfNBzVt/SD1t5S+m8p8cRZbhiwcVs9JD4ft+D1ahfG9f2NMX74cRbTjDAFNWf9cQ77uGDG5RIRb/Tf1D72brg3gH60CgloYaL3wZwdvRUCwOBjWxjtmjOLZOAy4dQjC/cdwSt0siXAEl46AnRHwLjfiWwB78XFpSJDSZ8PDp2w+r7Tiy++yKLvQoYbSDoLweag9gHalo2RA9KHisW4YzYUTiLGXZXqSFrCUraDD6ucTJzMTO/01qnOL85JOqvG8yMWyhvzKbUNhDcNW54XZDGtFROAk69hikAdVkNLLD5c9a/CNDmR1Tx6I3nMC4A1hw8LicIBXpkyjS0JQQjgw9cIEgR6OD05bTQPD450eXlhVTERdLp79y6Lr05bDtS9qfF/IOfDYljU0fGhPDEecNidVTwfsWjfKKvahHN4dEBCnMB3JfPrt4nmzROb0Inxma/Hj890yeHHya3bGpDRhzWvvfqqElssJNcOvfrvpN/mxcUhm1cnpjt3noLWWoGONyzErPMDbLPqezlh7DgwXKGfGdl32MiL527oSKwr3b//uiJCl2y8nPTWwNpO73z+nVrwg8rUCZua09un7eDoxZdekg/+A7lGbO9JLaLkPy+zJknaTj/0oQ+1ZF5Mdg84TN1hB+Hgpu/DdP9tdvvUYyZ9w1sXAZ1zDooW/PKSyd4va1zfIc8tDis9VuigJfhRLXEfMEFlli5YaKwv1zqCz2MOjm+zmX3hEz5Bj5485oDoRM88/XT7Zrdtbd+/YiLxn6OxXhFdtsPeZzt0MqDLXdsc24cCxhOgEw6IV0y4uEqDd6zcuf2UbKOIgPaRLJP9z3wbn23qTbDv7ruNTd/5/PO6zcb4WQ75d/ia7Wd7XRFvnoj94mVmoXOOTP5b+xO6M9zQ9Ur+2Qcsw8ICZsch38TmzYsET2ozk5neuFgYYiPzkoUXwONC7KDetqCz3exvOw4odththa/1VfJEaB8xLw1VEB2Mq4Q6ONpCAV4qeUb3Ce4FpDfFYyIYROUSn/LLkUtk8UHvhvj1Atv3rFLXddhxRMNhtarAhctp5If96zH54H0f/IDe/4EP6My+EakVC4Rbd+7od37h5+vTPuM9+j3f+nX6tj/97RI0E57EZV640ZTgLO4h+4/1OBt3hmjUIf7TW5ZKLcjojfIlvie6bTP7RQQP/oA7IoBbyE8zZZQAnImpgC/r0vUFSSyzuIzTbREg4Hn/WRovCzrzs/vXbGYTnv7v//Xf1pf+nt+lb/7jX6u/8bf+lD7yob+pdxz/j/rMn/I+/YJPe79+7c/6IX3hv/+yvuVzH+hPfclG3/mVvf7El/b6bb9MWq/XyLPSMfo5PT6Wyy1eKDkeLOdqGBSx59807b8LPEQEOkqZQxfxHNFq8pWZqqSfttbKGLd/vNL66fDdBc/hSYwv7guoQ+0fuDyfjPj5mgMOx4Bj0/zYJwrfAEQR0XwkK5WNhwSPqFe7G96Vymo0vMGwbG4biYWIvbx+jgjwSVXAUkzHcZNVCnR/n5dn3/l//qv6Ug7X/8p/8Xf1s3/Oz8bH3qvf9bs+X7/gF/x7bcNi37hEz4/Pzzj0PteLL7+0/9b6g9f18PyJzrGjfXe0T2TKh+iFj+MS3k5oZP5tsnI3Hws+5zbLNlNP+KgseYEcEYpKZYTZ1769U/DPsX6Fny70JPDsSVp/VjHHzBxcTvjnTK94XjQyb0zkapcF+x3w0vkYHznkfsnhknMbaFUduoHfmRgZ+kHWkcvDB4/IsecayH91TaPvBnBPLVfukHcOyXo0VdPJghfWIIPhyFET+WpirXJBnvZBiOh3PNr+I/zN4OigvSYXRYQOma/Na8DYjjnA8TWiN7fZ150DpdQkriyqKUVqTY6ZWAMZ3rrzGOvfOS0yIVvy5Q2C7y5Ju+HtPwm9gZywBc+C1SKjxbzhFhQ94leG3TKPTvBsfsy7aQRjFfyMlHkeiLlh6OW+nrvxG08HfpCyAVvL8An/xuMS0LNf2h9Mw7j7rlMxl25Zq1gGt83WGT5jOeZlgd6IzSfWUBegXpqcXrsdYDPTMBOma9+BqNbM8557O2xuOXp4Mv4J+ZCg4TBeF8vcD4MSPky773t1fddgrvAf23tE50V/5z5w3b596w2ePJdY/xM8J/rpgXPda1TjGlaDspK1VY9PzZSp4XdfVrH26tUNPbn/ALhOsn8Og27iRFztJSb5PFJND1v8yHK5WP8jvuP1zY1NFsb4M8O3+2b6EUgr5sHM1HIdL+YzADTfXg9JoYUxM7LM2D95nrHDBE/G6XLJmtFwmdXmtwvmQcNbbq95/GWAoq+izJoKpis7XqwjX4aK0jrAHcEz+rL+MqHGczJ2hj9RL/TzmBd658yPe78ftfejVALvunFZxlYXF7xmpTpsGNDqh15pWNoNZ5l9X/B/y2jeCx7sezSBzlK6hOxTXuf3w6CqTsbrMeKqTE2sXzy/7VjruN24zbvpVZbs65bDbbaNxy9Q8DrKuCNC/jf0gzw+IjTio/bjHfsXHsFRrc+43TdDOzLll/Zr8vUGXxjRl+sTNosoud90jNPFujHtsk4q25cBJvjYwH8RI93QNb+MwDciZJsnNKqQIQuKkmWZicUR38AIcr87JvzF9vN6csLPAp0bj3PdFflwYh6cOWybGDfSf3O/wm/WxOkaGQzb5HD/tZ28ri50PiLbCI1QKiKIl072tZB0wH7EuiR10bfvt6wzOKZrej646bBvWxOiH8ez+wo+E9kSORfa7QeOF9f3/aVq8qf8DLn9B9eYgY8IWVbjs/0n7GZcLvYn40NdMqwHzo4jeNo6t3JvfAJg3gwzMn7meQL32PRA9g+1mPVeYBgGfGMn69p1j3MOcb3l4Yg2h5nXrGr5xoeaDrZNFwAAEABJREFUC7pwLvLdfbq+RnRqWnu9TBrhqfGenZzLWx08zj2wgRyLzJ94KPRp3RiHeTce23DEVhP8L/iWxwfApmtY32f67TvWjeUwX5WlfjU0riyTsMuWeJrgx8W62DBfdZXqyL3GHeA1jrnpdKfMVI9vi/aUsFuniKC9JIV8Gca8wpoWeDSflv0NfOjedftAg2N8B87weCMFifsiUrPl4Fk4nnkUsFJI8LHA047DQ3GN+L73530/wFMiGqVSEXscRewBpqRtAjbB4z63FXpxu4ufF+xovoIH0+CGHIsaHOOma31FhJKxO2Lb+hGXYzMzqanFuem4RIaqSlkpgbjve91cPN5U33SnFfx6c6GXkNBNmeHTD46JkTl9Rq+ACOEVVJaWZOdWr4pGPzxYUkR6qBJeZ/TovP/4yWP8emhly5orWSsE/RN4Z9sRP94RO24b0YFRzZJm+hf4tC9tafezx1R2bQ92xdrcZwVLWHboQq+y1GHzfugbX1UFpgXf4hlbmS+B1/32y6C3IxYEHeu/qtNNjqWrfWb0sSOeR+zLUECLIpnWsOqV2MCABS3jMo2MBMZwoRlfc5/vsnYQcMuLvABGSygDOKVEyes2KYjnmbkcYC0tf5nOijOVxUzQbL4Svg/ZU03ocIbHFTnGawvbzvHV+KZ9QQbLt6DvCHDT5r4ef3ExTucoo+6QYwAPYHAh+dn8B7xlpaTQhK53005Rsd97sNf33mPLnLfl0N5zguNzgfcR+W27GdojOhyxpXmZeHZpPGXK9nDxS5Njzquef+c79QLnEZXRXgSMrLM9x/iAYAbngI1veLdNTcP8z/Am6EYEnErm3aXRR+5G+5oHce3IVQtjAvlG/HCLz9/g6fClhL77JnRcWapMRr21n7eeg7dW/n+WOgGx4OT7MmvBuQIoF274AwBUFix7U3j8F/pEhPLHaXzTEJedjtvH/dzA3HTe8PrGHXo3ff+8uyWbkUuU5VoHdvKxOfZCAnKZ5QXOgl7cR3ygE/SEU2/XWy2M23DPSBVJcOWNRqUSedcs8rzhHBnbkTCcOJwUFpAY1jImgeFD3yveyB+wcY8IepdGeyLofKDuhd4l/f573g7kiGgHn042Xkg4uXlRaV4uOXD0BOg/Z5IE4OHqUME/43fy7gjMJ2wsHLwOWB+u+iAJFegBhyWr1YGySt68XXEYYXlM5/79B7St9ofE0B/hLTN1fHTcDkkt641d2uSCXs7OnqjA9fTdp9pBtP8Ujhg7z7N8gHyDYyGJ+ODCCTDhWVxeoDixXrER9d3PC0xeoQfTdZvt8RSHwm9729sYIXnsgvZ8yLDh0MZjjNPJ0mOOSI5r8PlgxLAnvBDwgfFMUrRe28sChVarQSe8uDAeH+gestiekWehLyp1CY7C1vvFRcehxiEH5Q/lg6TMbLbbsthdmPD9N+3Nq23osT4A3yFvVsp8CX1EhPyG1fUOP0meQ9IV/mNaitTJ8Ylsfy+qTk6OVFmAhzoWhkM/8JxMOJ02vMToh4H7WhtvMLDhFQfjfpkwdCst0O5XpdXQy4f2nvxgRDsmibOzc6ozL0I2+uEPfRg55vYtjK7vNYDzdXzgkJc/1sXDBw/0iZ/4CcpMFbqwLbzoueAQ7Qg/9mZ44WDIPjxx96GEbbdm8XGK3v2yx3FmfXgymomRT+Bwf0fsbZlIvNE5YNL2OHF5bNd3+iCHxm6zD9suQlEjk2OxSOnpN58ztqpMd+ns7AzdHTfbWPY1OpmhtedrIpaxagTys8Fg4QgpVVvYJLKVbAvRHxEKcE74iu3mXwdb9YMm8kBEcDi3oz7JeO1PpoW77nVIZWTi5LZ/hn5EQKfUQatDvx28u0SGnJMW/Dhr3++xlt/x4rhx/wV2NR877Ga/agdCSlgNNhUrXaHDHZPyFJK/Ffz9/+R/0Ud4yeO/UW35r9DDz//3fp6+6iu/VP/w+/97fcFXvZeDzxcbPxEh2xNnUWXJthDXjO9YLo/nUQXfzj0bNilrNuMFv4csqgZ8JZI4QGDz7s2D+xQepT0N+v280GRZG25kNs2JBdLIRsI82IcX9OX6Dt+wDm7oM9Qjms+673v/y+/Vz/qp5/rDn/tEv++3XuqLf+1Gv+EXbPSL/u1RP/fTF/3MT5Y+8e3Cp9ftxcMaXzSudzyb2rIAsy2q0mgb3ptKRPAMl9h+QSbz4vuMTemQcTRYy0e/ZbgpK+YDvwhy3u+HQbZvRqDXbHpt/cA4BztPHHNAenhdvAH1s+PA9Owf5nFFfjK84+gpXhI6B3qsdR5hJqTCFpml2fxISvSdlYoIGc9N3feqoj/ok1bwQk0zMWQZgrELddN3m+8utikawade1Vd+zbfoa3/ff6L/1z/4fv223/Y5+r2/92v0i3/xL9TTz9yV6c/kQfvbw8eP9eIrr+geLw8fMTdc4rtbfHRDucJ/1tjXOKvr1fdDi8kZnxNM2NdmKzt5QIaJmDcfSd1yZ4ailWz3GZ+ZiU0vuBGBkYuaL1KbkUcRykz5WthMTFSmZaE5OWAaRUUAUIK65Fgyr1vmPW/O1vDrnP36/fs6Pb0l22WGZsKD85DlmPGXCR9ZkME2dd8MDcu2IT4n5F6AWWibthN+PCkYX+QE3w958TkxdsshknkXrGQVcHM76J0YB+ts6tj20bclf83IN6Hvc9YBFjPJK0FunMDTCjxaXx5nwUzbaxfzf8ncGhFNFgxHnIBXvhaZtv3B8JZrAY8bO/An/M7IkVXKSnhbM3ZSRWHHnmELz4tALdjjnq3N+UtclYyj+E9/FM/WyYhu7IuGGf2tIfS+3a7lP41V0ASbjm+dgCtaropIZebefzO0WHiImabnk6qU68Y9w2t0gYjwFTO2HTWHsPusYJNd6GuJRRvyw9X6Up6n7Esr4s78zPBjnRlhVd/mS+PcsoFbET9XVxea0U8HHtAikeCtFNRs/zaH4BeGySxZ91kh8yd4nrHVyIuVwfmCxgKPc7B1m5FasHtEtHVHgJMhTQfe8Ls/ch/3I/6wI8Z26G5GH83niJs2BP4WKhN6npFnon0EbuR5Rz43LUjAU2iivSPXH/NyqeHjMKInRiOgbjyUCXkCp0psQGuzQ8EHJBQZMl/pu6Qef7HM5X6A+Sjpm8HjekQg0iLTO2W9Yfh+2OcD6zcyG7z1EgIWfUzI6i+ajPBquRZ0mOAchpWqSqCU5ybDu/3NB33mxTHrtXowJqtkPPYb521vrM1/jw783CO7x1hPEWCkeM2tQLj2I+T+g4NDZZYGfKKyU0RKDUbNhsa/xscuWJ/tyH20qsEj64JMa3KMbUoVGVIR+8Ed9MU1YjP7ipsjkhY1W7WxV2sVtC2nO6yTwo8yUxHRcmu0MYuCf6ZhmbNSnq8sr/CZEX8I4Myr9b5gI9P0twY3rHF3+AKBroInzI/eJgn8l+QS6yvRp2Vr4xXEGfRCsm6sF8uwxUe9vnH8GL/9zXEWhoee9WKazqEjfma9eD7ZoJ8e3Rr/BJ8jtvecvKKtWJN2fQcGIevU9L0h53q87zvDg8vP4oJl8taV9veNnlycK+Dda3qXytT+AGWRL+vY96wye7L/N3kjaKagUD6yTzverbsEn7sbn5YLMPNumKEf1HTO6AXvd5ttFwpZtogQVS3YpKCZPO/h0LekiFBmyTauTGQer9tSW+wUtGWlfHlsEYPGBSn6t1qIF9NpMgA7O0dCckEI87ghJyzQBqwdsGsGE2WmrbLUcKJz47PtRvRrnQAl350/DWd8tuUM3gl7RUKETwc/XfPPktveGFP75xl9DcRF8WycvrcxfafMfENW103DMO73PcBv3XbX+Pdtob7HP9pYNRyLovFqGew7CW/d9RjXZ2SyHAiLXRfmhWk/d8CbZVFTyqKsbP32xYXcatqeQ/Z0s/XLRNDBTL/SPfvisX607dOM01yRWqDh4nHGZzvQ5Ud42LImmBrNm7be+ux7HhdZD0M/qLBPgMuk6VBEKLPkKzKVRXxCZ4avHbbx/NEV3PCcDRaYSFUWdNGWAx5kzgVJeyxqOCsZI4MsYqho1M0VGcpI+YoI31qZ+clwfn6czzXcgq+5eNT8hgIC9NEG7am6jr4UmrDXxJiEnxlGZnx68TjqCR+2sX9DahhWOiPe1+Ri+5l9zzoz0ohUFZhB63w1HK70Ontf54caOj149EA78rD7Ep0fsPfdTFsBLtP0b1fM0LQIA+uHqgLfvkysT2d4cazYV+xbPTgNtyVXWXl7OziWpazSBC3n3IncNWGrseGYsYK1F7JcC37oPrca1mdEpuM4nhgXkcCrXZXV7GFe3Ag7igjyOIfUCmUm89egiFDvWKhsbUW9GBvosfCr1WqQrzVnFj6jMO8VCb+Tzs+fqO9LwdiRfd2MPoq69R8hQCddcqYSwEtBXO1ajnHsWTfi6odeY5N9R77aybZ1Hu+6rj1bd8Zl+TyPmIblGe3HzFGZgs6iaDSkarrcx4z9wnY3bPMP6Hm8954jPrSglBk/CpA4b47g/OAPfaidx/hc57M+67Pgdy9/ZihiX5rugQWdbMcFe9HFWniCF7dKxjthQ89lWaXMJHfvWqd5dP+CvnbwMWK7ib2AYSZ82UicJwxTmYwNLfBp/hqCt/BHvoW0/7UlnVj/zUU41r7A8kL5UT4zjuPyo3T/a998I5qT/IzMLsJRzfiMIy8EgPXgIB53BIfltbNTdiwORQD4MHpznaA9ds0BluFnksICvMDru9v7vm8B5+RQlS0gu77TQw64vamYoTmwmAgYOGKT3drgYccivP3ZEJJKRJAkGKtgI7iRD5mvLq9kPE6uScAdHx3r8eNHbbPjgLy4PGdheyBPJGKcwHFxfs5G5kj9MDS4hw85SKfekUD96/AbFrGnt24TvClvBG4/dUczuqlMEttGDuZnn32uJeEJHs84OLF8RdI1v148OzE5Eflbxp48nICNNyJaYvJi+5IDAY/xYvbg4ADc24bbfDhpmua9e681XkeSzRF6cV9EtI2T2/z3zFEz/M2yDW0r81YkrtscRBmPF/L+puzAItz6d9sFk+uDBz4oOUU/h422/wTMCpjz8wtt0ft9JtUFWo8ePdKITbcsWt/+9ndoJIE60TsJPn78pL1s8EG9cZ+cHHPA+1i3b9/Z6zyj2dj6SPS7A0dmNVOsOEx++zue483wjIyH8jez7z71tOwLwr98EO2DtHMOsI+xa6L/+xx4P//CCzI/htvzstHJ6amM3zpe8cLkzp3bOvFGdehl/Vpv4tpPADtVpfynabyBuPvUXSbDTtaL+/0rurc4EM8offjDP4w/nekQnGcclp3euqXbt2/L32hfs6F6cP91HfEywj7+9N27baK8urzAt3oFskeErBdPfFLomWef2R9OYLSH+L594Da+9spLr6jvBnAdwfctrXkLjQpknTumXuOQzv5kG57Ag+Df+hGX9Wj/rkxFRJODZkguOmcje5uXPVWdRnxooWPFJk8W69wAABAASURBVHiFLw0rJkjgfXhT1WtHbHtjvV8YkxkIxspSZSqBEzwLrI7TLTlghkH7i/F60itgrfMFuII/QBm3H7sAC+nGX0TAI/5KTEVEg4HUdZ+43D9qd73gGvG3iODly5W8AHBc+2AtksUMC4kd/a0Qi/YLLwgCuy/koAXEEaHHvHRYsxBaFPjaCT56pkePHuqrvuKL9cnv+SR93bd+nb71T32r+lWPHTp4kHbI6PxiOWdw2RaIJtNNaBuX8XfktkK/HjQDcIHOL/ENj+npiwh8epbHGMawGfBOTDXZ3Mi4hVJZTUa3i3HuikAIVyjGYTjjnrFXVcoyX1w+0We+hzwNDvcvVr4LfE/QsSw3+jS2HfFt/G+7m9hiws+2PIZsZxfD+C4u1xfumYEvF6WT85Vj/ZiD8RV+tGLB7pc/LvbTfhiazPYZ+8sw9Domho+Oj+RDgxWx7w1R33cq8kKRrwL8iawuEdH46cj7xulyenqiQ3zXtD3e4xC3wXlMZqqVSFXlXpYsRYasz4hQ8eySmYKCfBVtfdeLbkrgG+duFg/yZX0KXfq+I3/99//of9IXffnv1zf8wT+pw+M7+pIv+WJ94zd8vT6Rl29r5o4LbP/4yZm26NgH7PfxsyfkhDP84oz7Y/LrjjnVfrzAm33G/rvBl/0Syb7tl0ILDAW8rVYrYVn0iRUSviNlH7cM5su+YN5cN79uT8aW4QS8kDRDjgfrwbC2v3PlCE3XR3KDwF3Va0Kpnk+DsYSUlpCyUivmqJPbtzVgu4gQaKkfXC+e4Y2Pce0azlGm43kcyFYX/Qs/Rg4GB2QS+EUOMJ5cUu1wnXUAmaflotmw+G47COZuOPtOIEvP+AnmrLsRHwe1PCd5njOvgr+RvDDzorOioC9ILYoqulICdyg0QW9HnnEsGd6HhsZpPjNL/TCQD3rN8Dmio4hQZqd2LVJPfKdjH50VPrRiM2rdefxEfAr4qoT+wriU/TnRc9Ju/WSG/G/hOYkDtSfptXv3eIlx2saNyMFg9Dy28cGYEV6EDIYXm8uF/Lrxlx4ylRUqcJlWR3yZd9MM91EmDrIn61Op4NljVwM+hj4fMcdd8aI+I+Q4s3zD0OuKzWDRNgNzgIxHzB9PnjzWiIxVHXoYgLlizKGEDFesy2bsYjxbXoz6YPYKvx+JH+PpspTorygJ/BYbTOCabQ/8w/Gwg8c18DvwjOYZGe2vPfTOWcN5nhqB6ftBB2zyLfNeFyAFp/XaIf9AfrL8mbSk8JONdrwYGNtLzQkfwNOwX0Rg714r5npjMP8Tm7sJGqYXSv4FNpnlKyvVVbW2Ebg1OhJ+4j+tMmEz94VEHtiqw08WaIzYzb428Dx09iPjMzWp63pwL0r4aH6I3ObBOhvwQ8ubmTLuNXNZVarhBT6zsEGP1GJ92csVmrVFfxEh67VHF7CnHn0434nLtG4O2e1O281OhUzmxWuHQ14eb9CV7ed2AdRg8K+M1Io4rCw373nPbPcF3q03SDTavptHy+E5oCqVwBZ4uqYHyX5mOMvcDcjgB+hN+Fxh8wGdNUKtXeCdVdlRUtZrVu51EGo8mL5zwoLQa3Kyi/OT0MclPplZsp437GE8v0zN/+wLs4zrgHWdwFXQhg3JD9gwlazT7Oczy8fFrTroV00XW/J/ZLB+W8t50DF0wJzl3NbDf0TQviWWJ1nuHtkDPdg3krvHbDnY3bL2MO+wLpdz+PX9gBzcD4Oq67WBlricO4Zh1V462mYb5LGcEzbo0G9VgYOMBO+VqX7oEGdpslv+rOJZ6G6w4jTh7x4bFcTGpNF6wQZ93ykChUgyr0ndudy8b/ER0GvE76sSHBM05zdwuk/a45vAtYH3iGh4PGYmtsWV8Ffw055DKvinmU/IfkGlfQZ00Cpv/FgUEZI/3M2T7T5D2DLO4HeZuI/It0jyurcfBuyxa7poSggpotRhF4HH/BySW1bDgZx3+m6F/npZ/yt8P7KajB3wK+bF4q4wjmjodHPRZjn3ut0hNw3wZp80PzN5T4yAZPNd82/aC0bfkhutL6OKCGJ62/RrfNZJj1/5znAV/Biu0GFPDHX0+dl4fBfMRUST2fkps2v4ZtOHn4hAzxM8iAtPz1JGUYc7+s3XTK6LCNoDuAVZUhv2KzM5OiOhIK3Qq/cEhvd6cLUaxJDGt3wh/oxs5tmPLgWdwTo1oEKWxeOtBxf79Ej+dN06sy5neIprWOMq5J7wL9czq8WZ7a+UMvnBibhxEg2KCNqq3XELISE0Q7alQZtPN72E0rCUyc8SNu8U3JOflYnOZmqhIldYLMs2E3/mDxZBvbS9occbl3yBLyIbbsnY1OBQKk88L+Fqa1vA5WKZJ3KDGsPQBHkBbbo9sdLxsrzrS0UdDIAtimsaEaGCP3EPGfeyt1OWQKND8p153utJykoFfT5EnxDK9vT+13Ow55+k74Dc5jEjce+1a7MROvLdes4qWQcZhUnQAXCGd1+EZL8w/kjJ/jNh34JHy2A7FDQYqBmf05sujzUON2XuZfE38kfW1YZf4DeRMauUIDfOSmxmWANQstLDkX0B/6w151cL7ZbJHa5bLt8jk3l1gN8VWKPlAMd7PzBnQ+uIvc0pZxDmyfBd34FpaV90a/Lik9bhAfm75QgIRAT5cpLlBL0KfhzLEakd8/boPLVIEaGZ8R02NZzbQwK/iN0N/M8Nz4xPTPgJXbL8AR7zt48pyfJavwm+AMhnGkM3gGiR91Ur5hDrKsQ/eJmx40juH+HDuAFUR1y/+torwB/o3muvtS//LcBF7Hm0f1OFr23TqfU39D3Ubj7gDikikLsUGUqEsr9MyFhVmnFGjzP9CIB5FteMngGWdRzAeY48v7qQ14nOkWvPe6wdAX1LP3uvektZ+NePuG348YqdymXGcV1uOH9z/abtX8XddF1+LFoROOaPBUS/neFjC82IvLSDT7xZfou9EEQLAexAdzAs6GNysmRSnQnA4HlkIXDJIcKWxf+WBZeUDJ9bsDmIHLwOHOM3jrYJI6j8vGJidXJxgPnAuyMonYwM50nFdx9WG84Hiz5QtYgLRvMGoOu7lpQOVkM78HXAZZY87uHDhxpJFEccBk0kcIU0w2+SsA6YIJ5wSPwqyeKUQ9WIYGN7q23CVmy0srItZCNCjzlottze/J1xgGI+WGHrCRtNujWQoIyvh5cqEiy8GebRo8fy4cQBi7QRXW3Qz8KmeAWvXmBbvgXdRmQ7DDbPHjdzOGA5FvCYl3tsur3QGq8PMCZkMi3/Wu0w9E3WJFkJXD78mrHZlqSzZuM3kXj8rVAnux12un//ftNBRMgTqw8FTYtHeLhqZSGFb3n7umKBefup2/Lbayfw9g13NthrFsk+UF1huyRRrpDfdR9YW4aqXhdsqm+d3sIHdir0Epno6wnJtdMTXkwgmiJCT9DniuQdXlRgG8saClVW0/vZkydsWjYcGJ/pEnk8Gb744otvLNgOmLhmfMl2PeWQ39+E9TfLzzhYHcB7wYZc6GNC/13XYyv7yXE7LLd/DPB+SbIegC1sF8h+jG9M6PiKzU3B44zvdFVwJSU/LWOPnx4dH3MofqJ2mJQp69L8GZf93frdMHkfc7joSTnR1Yc//CEVdB7yEmPLZHp8fKIH1G3riADHubhh0y31C53im1Up68t6tx9UJr65RndPYCjlb8j2+NSAvawH82oeeuS1/zzCD0d0ZF3d4lA/8f9GD5m8yOlWK4kF2oxv9l2HjjpNxLj/X4QBmJDe8JmIkH/dkCZllbxhXdDZFj+zXhZPhnTO6LyHjuMk4d9CBfILZPYlMSZScl9UcC9lUgo9A5dVdIZE3WM2LC4tmxfNhjOfvk9WDPro8bFq9ILN4Sxfk3/Qt8WWFxwe/cD7/6k++KEPyX9K5tln34YP3CHed/p3f87P0m/+zb9eP/BD/0Sf9xWfp3/4P/1D7HoM6ZRpT4x3SXAVfEVE04dlzEi53TKNwF1ywFRdJ8dDRGC3BTyhjjbrnHWT7BP2D4+NCN1cAzIcYAvDzejf7YY3ftP13Xy43SUiwJ36c9/757Tbvq4XntnyHLJujDXp7/FT03E9wq1qPJl+oLseEedlIk+OahcgEf4hvMHUuXPzIc8CvGEcr4Pxog/LNQyrJl9WymUmD5leJvIzIDNRo+sg4gMDfFxRuxuvx9zE8Uisus1+JUaahhf5xpPgjAhZH2oXUKDiY2SqhAeXSBkGUGi4a2kL6S05cMRXjd/+NGOzhqb9CPmF6BNyF2Rby819Rvb//K//HX3RV/x+ffdf+C/173zmZ+mrf/dX6XM/7z+U84C/ZehDdZdH5J57vIBz/dIHPORL0yXFSfDVcCLHLOFHi7LrlVltwYgBxYMqiUFi1nTX8Ow/89QR401Oxi7kSh/EoGoRSmAKGYdAbtkmOgzr3IuG6MtGq6qI76HZOxK7UDrytW0aDEieK0s3l8e6PpIDLeM5Lz3t49bdlvx14peZ/UCeOpEX9AX+k5Mj+ZDKMeB85cOjEX/24tjGcHxM4PPhU6MFXS/QL/zimTixQCP5w3KsmIsjouGekPkc20zopd2da+iLQDZwjLRbX/7zac5FEchB/0KJCIWAAwegzRfMq+UY8YEsYLW/7G/Wwwx+8znhj1WpFfqPCERAK/iD2y2Xed+BY0eO8iFZR2woS86JkMQ8wIPLdGfkKmhlpiICsE5VoQNiKKRGI6tk3NbnFt9xfYbviJDprYA1DljQMPTwI3X4kKA0stGs6trzhD5Mx3G1w1Z0a2LdZr1KwT95iGz/NesFtwzwvgL/ijmQXiU0A14H5kfzv1qtNCGr13teVw3krIJ/89PoQrunLSLFUPgbJI9vh1ClDvzG4zw+oosJudCODqA34iONJvAL/uvY7HpvvGZYXxT8c23DGnNBnxGpTPSMjuxnHj+yRmpCJT9dUNIG2Yyvw7fMu3OZFE2Ohf6E3hacO+B23J8wX+54SdZVEjOTirv/Y8MJP/Aa0P5sv4hIrVh/LBIwpRF929eqJ54ZMwJfVdh0pRF/Vxb6OOCF0nGbowIYcVnHPXPXbHiUVhla0LF5EJIrEl5nIANbdcoqKSTzssGuiCCGALpAZ1S4HwDLZr+x3IGMAZDxrq/Wsr2NurCXaBdXMS6wZfsNG3RRXcca5Fz2B481P1vodX2pA3aCR39RwDTa2AgluGzTrFIxPiPlmIygj2Ic1p156vteQX+Pv4jLOjLOLfnOfJZ1gp0XfIGhEj/cHxHwhF9J4LZeJNO1Hozf9EZeopgPQLUjLrNK9hnjqix1yD2Dd8YHR/zOeXqB1oQNO/ixP5ov47R8hp2wzw6/sEw7eJyA1xJmi3XElrUuhx60BSxlZqNR0Frw8R16W4g9+07DB90ZWhG5n6+5m48VOcb9YFXBs/P4aFgzIuYwfN32c85x3EC+yeeXY44pcc3ABnbI2vtJRKhD11mlsckwEm8HQAoaXeN9brqYoRBsfaviAAAQAElEQVTsC47VA9/3gwob+N4NPS/S1s0PrUPrwvxaztG+DTbrRtCe0cGEb1hPQbs/M+2+Wx8JbzM6cbGtI6LhLfgzjMe67813+1tWKmKP0T7k9XVmIv+OuBrk+gKdBL/vxjXAt/FGhIwTAdu96Q5Y69G+uIeR+o7YTTWcMzIYj+Wa0Jvj3LnEtIWMxjfhOyyU5GfTr0r10BTXzn6XqUSHPhQSrGcmKlqI/wlWFsGWaJDo89iIUMC/n3f4WkQ02apKvjze9RG6jT48uj0ilJUKxrrffM/w6BfPtrnbZ3S+YOcJv5vps00SfppuuYvLcIJ4BHyEuOAVWm5PcM/gaPKiOzph3ZqUOvzF+BYanf88H07Q6ImlxbAU+4Pr5tM8Wr/G5zhwm/OQSdoesKCsaHhBqchUX518VaWMt8NWKFG+ZmIk4C9AkMC2OkgcH9yIxTIY/LabFstB1TrmRhykb5rh2fws3GEZO80UbGVEkUalCHwJwsFzVtFPwDN6Bqf9ISJkfv1Msyyz49h3F7d9dAmJD46gfeGnFclTBrRgZIHeiA9OxJr5a2s1JYBSh391laosJTwByshQZkPKo/lzPeBl1owPGJ/7h2FofzKyi9S0HWXbrtn3+jB/NfToLXXJHnrLvGiWCnkjU1u/kM0Ct1RuawJAU8ncNfMUHEyvtCPvoRbt4D2rWnsy3mXhnKMhsG5BnpXtZcSMLZ0nQ1LSxq19rM+k5vvM2In4cP5wHcGgi50sAAP5UAMp8I4Vz/nrzZW3o7QInXVasLF1ERGKCHyqb7HW9Mnc1eaAbmB/f6JAroiQaVvembFX7PWafAhhu+yYE0zLa1/3RwQ94grZ/j04N+Rv+5xLRDR8bT9ITLrtiv2CcSQ68l6wCn3OEqByrrryGRL+MKFUnzXsJRR4JlV2WvUrVdRejizaZ2zAoTdjep6PObMYemTiBbpzWpVhV5qJcc+J9oOh67Bd3/QREjJABQZM009nZ+dt7/zOd7xT7373JzGnzOoYExmy/6Xj1PUs+I5WIN948fjpWlZxVaaKsQJgwS9H8lllKik0QRsgcAVFIc30T5SmR+4LehiJiYV+63jxIIa8lZ98K4n//wNtJ583Cr71sTzPGNVtN/eb+puf3RaBR7jyv6K8Geeb6x8PZcSeXsT+fgMT8dHPN+0/nrtp2olnFoeLC8Gx4NBkL5x9Ji5IauhoIeHY+ReSY9jJSQoTi9wdCdbBsWOx4cCYCYq+7+WE5A2227wpcqL0ps3wDvRj3gxuNtu2qOtJCEUimKE9cjjiMYZ9wkGGE4b/09QBGC9sBjaHFxfn8ubvzp07JJxBt27f0tN3n2azcCHj8abAdycF/xmKxht4jbtIDq+88jKqibYI3XJA6kS2JjE64Z5yaOwE89xzb4PG4f5wFNmN79atU23YmGyAFanh+edfgP9LcC20b+TDCcueVS0R3XnqjrwoPmCTZn6HoZcTy61bt+TD34m3t64/4ZDZiSMidPfuU2Be2mLef5txi36t7ohkIjhWRDTdWqfeKB6sDnVxdqGf+Rk/E3stbZFi3Vp/lmuGd+vMPHvBuuJAw3Xz0vUddHbq+r7h9dtO/83mi8sLvfLKq7p953ZL3ub57W9/Rzt4PWuH54vOsE1V6pM/5ZN1DnySAGfixgcGd556ikXoICdWH04N0PRkZXzWs2Ov75kcsDfiKLM0MgH4W+1SqNCf/U1owgelQz+0g9672NgvPS5ZIPhP9BS2dJnAc3R0oudfeJf8H/F6Ajzm0NvjrXfb/bnnnmNCGeQ/o2MbDd2gBX4n6AY034F8t/GjEw6UKgt7brVhstsyqdqPLnjB9DovL8ynn2/7G58sXjKz8W4fjChZ5+53+44Fwh1eYJiHM2xs/Vi3trXt4NIjWz8M7TDd7U9hf/NkOk94weMJ7fnnn9dzb3ub/AIkq/T48WP5mnGMHfx5nOn5TXtVakcM3sJ2Xd8TG7dVjJlYAM0UMcbyesNpfgL+bbPMomtRYpDMaPcBvsRlOY6OT6jtP6SDNpkaz4x/pReATKIRgS1DtsfMZHq9rsKKEsgpIq0wOqWsUqNJ1wxP3N74+NFlItdMyNLurmMvL0AOOARqi3GAvLCynI4zT8A19Bp4SfTo4kwf/OEf1mvYrMf/ur7TirtfCn3Fl32R3vNT/w39se/8dn3+V36+Xn39VXXwM/QDC48BP+ngLeU4WRPvkIHhkPk0LwuyRaUs30zdjO/5nBURbaz5EtfCYPtZUh+6TkccRPVd3/Tb8zwjU0QQhxsgdG2rSdaXx0ZEa/ePf/T9/0if+q4JHru2wLIfu1gu6+SQPHPIQZbrIJBHtmIcVBZstbMPgCwiZH2ZhnkY0bNEZGKeiGAshXtmyv0em/gFEIzef8o6w0eARGbrZ5btsCWvN92RW123Dv3c4um6z4dozmH2rYYf2qZVlYoIFbqBFatB+ysaDfMbuYdJ+HEBXI6TytTE3NXwoVdUL+N3DLc7tNt4BjjOz55cyHLZdh7jmPuPf++36W//3b+nX/cbfoO+7vd8rX7JL/3FOjg80AUv//wS6ILc84QFqPOPDz182LsmBs9ZOPtXbUeIJry3Up0ktBOlom4eTb/dkdffDoPxpjPbYuLw0DKbl/1cOGoPH0r04vaFXDcTC3tbLYrY673BKeSrx9c9VxrGc62/UdxXacL2PrSzDY3LBTbaKI+MCOiBYZGsx4hoz9bLMQt3j1+TE3fM9TO+5M3Clo2ZN0sDflBdYre++QvdWvjhRbvnY9sgItTj+1BQwY//RM1E/nXd/Af28z2rtCJO3H737l3mxLvN340rwWG5ULP2ebaI0zV2HlsxXz7scP+ET3eNXjRYx/jS/AINADBTj0gtxHCh34jY8077hJ4n9CUUNOJT3ry5bWTNM4I3qzTz4mq7c9w27Sn412F7F9AzEkWC077sPnE5/milTyr0ZbieMQIuFOin0wF5aoLGZrtuG1LzsBhQAkIayH/OZxHwgI49v3TI2fW9un4Ab98AB9ZKbsus9qxGQ22+mhjnRttlyxrDcI5VwxyQQ2bkb/yAY0IPxn9AfjEfoEH2WdblAE3jmYCf8ctCL5ZPYa6l6nr1/QBfvTzWXxqIiFYfsb2oZ3b426gdfHgUTaosmV5mMr4zmAp97ZhTra/qquEo6BkGiwLXy3XHl217ylzeAWc85sm52rxklmbkt97sTxHZns3PhN77vlOB1znCdJzz/SL/5PREnj8G+rtKWF3aesv2mrGPeesYVxlS+yzgSVfVMWbCrwTdypSod9xnfAtQYEKWexh6VZbMx0ifx8zAjthgYfZs8QygeeyhNXS9Jl66HGAHrKzpaqMNeTcLGlLDZdmNy3i7rrTFZwuZvY4PBWuWq+aPG/LYFfr13y0P8G05kFmvt3Knx7b1Bbx57MwBSKlYl13J/6eK+fVLJH97LuHPfO7gawcO878jTygTjoTobNj7rv2JxoKO5y/Lc8ihQNd1za4D7RHR9FDIYvzG47v9yPL4OSIbvoUYtq4mdBYZGvBbr/siQv7zl2t0MvSDjo+OdHB4qL7rlVmaGbcmp23NH/rdIb/b7TNb4s9wK2wilLDFPwvclu1mjh3A4zLhy7aR+VNIfu77nlFBWaCVMk7Ld2Obgf6RmGlKYVBE+KcAVnX4IKUfhlY3HxGpHr2taBNXwAs34nnnG/PIKOtkxhcDXY/48mPWnfZfx2Y2+EVX6GJHDq/M9mUE/wnEHXLv8IsNukjarU8jdT0iXJWub40GPuk+y9MjRwRyQtd62tObqS6qKkVE46u1w9OIrsQ1kzOsrxGbTdRX5LUZe6AweqWsbHHjdYJpOK7H67EJjxPjPKZDJzt81/nLOEMmTbRAy2Nsr4jQQuyZntnMKpnmwiIuIhqPEalAR+ahiJMmJ8wsCxEUISWI6fe8Zz7cP6GHYm4/YI1QlUr4yiwVxbQLOoaLtK8tCv6tVgOI+Cxq8AWMadwU8xgR+PAg/xatZffezXgM62JYP9sv/Cx4jAhFBIjFPSkCR4/uJ8qsFXNqRLY6EArq4trLAjOMDfEvk9a9Dl0JfgyD4yWVwLi4LTPUkZNN33xEhDKzFecC82i/Epd59bPtY1632MvPqBdCkm0ZEVrQZ4Pl3uwzMxhiC7Zz+4yc1o95zsqmZ4bJ+wHbeSYvMaLhDMQI+BEyeZy4IkDGM1Ut+FpWIUOp4ccHJ/bkzhsLMMnYBXpB3bQjqFEWBrvdJW7qjb+JJxGPY8NnOI9rjR/nx4LwCzy4jPiqYb0+2JKL1qwns1JZpcIXO2LM8kXQBl+J7n8EZSh4poemhlWWdwFnZdEmrfC5O96zgmdiLnnq7h15TWf7PHlyphn++36/J96S50bOgjbYaCTGUEGTZ8YmCS/2R8NWdYoIub/rO63IuRK8SIqIZtPKVCFHRCppswyIrSjgQkoF/4Cn0XOn5xK/XBDXgi09hqoqyjdVMiKDc5c1+W5Lxpa28Lkjn/kleUbIurOMHhDAb5E3rEd47IdBPboYkcU6t249BjD5xYPxeD9sm+zAa+F25MYJfUz4x4hOJ3SVVcqs9vJysxmx+QQfOxU62aI/97kUcAsKyipevB/J+dI8eQ03kvsDfV5hb6/Ld8gwwRcuIdO1vmdoenxEqNHm2X0Z4jbL81nPPHF6dKJbJ7d0xHlQjx1Xfa8DZA2U4Dm5GH/Ic3IX/HfQ7QfnoUCO1M0VkW1f6LDzXq6yWB9sdPvWHfVdL5EvO+5ZpeDfAK2+7xQRmswbiDr46fu+5R7Xzf8OHc7orhjnYltHgAF6HbwcMi8fsr6cEb4D/4TOJuoRwGhBVsmxMWJLt0/ggtRb+vkRrb2lbPzEEA+jJYOFfuQfdtC+0IGBmlW4/whEeFQrmKzd3/wDUEVEK3aKCOraF8NFUL8uN8+Jg0Ts290m6u3+L/GjBRQB5qFI0ERx/WNLRLSmiP3dDxEB6X25efb9xyqW03Qd2LMVAFU/e8Jxn4uDfCJ4FhLC5ITLImdxwqHut4wzdcOMvPVMmQfMgAAOJB7lMSNjslL9QJBK6gjAjkC0Ha44tPDisydY6SKRjPJifs1C0G0D7T6guXPnKfluGB94DsNKx8dHun/vdfmb207eMzxGhDJTpu/7jE4d0Ecc6h+wiB/hNytUBLK4jDOzFBm6xSZq6HsOkB/LPPkbAk9YpK5ZeM4kpojUjoMQFz8fsBl97bVXNKILH4AuwFiXPlTIxkOne/fuM2bXErC/XbvhoMe8W4a+3yenLcn87W9/Dm4WOXmskX2vcynh1c83C7uJJLNF1089dQd9rHWEDi546fD000/rpZde0gsvPK8HDx/ojInz+OQUHZ3IvFjOQ+T3JveCA2PrbkY3maUVmw4fHp3zNvvpZ57WSAJzu/sveZN7SL/wjfv3X9ctf0uaMa+8+krj1Tp63/vepx0Ti+sbb8oi2kuE1157jcnwSo8ePdLr9+5pwj6v2XsfzwAAEABJREFUvfaqnn32Gdm2/s9LnchfeOET5AV+VrFpu1RlyrQtkxf9j5BnzWGnN7iJnYZ+aLSf4jC/Q4fHbKaLuzfBF+ji5Zdf0QYdmm5E6NGjxyomP+vQyf5DH/qQPGH4oNyHJ0O/ageX7o8A/uFD2TZdpTomANGWlBWbgILHn/xJn4QvD22CtX8MTFbeaDterF/7gWOi6waZP9SM+hYVC9IjJpPKAn+vjEQ/fkmjtpgu6Jk//4exB+g8IuQN0Dm2fOmll/WAA+MtkxXhpX41aMXC3raZsNdIjI28SBr6jtRHZEH0Ix/5SNOT5coqmUfroSf2VvBsvu17HX2ZqQ06tt4ZreCfKMY79AO8Bra5kJ/FZVm3LAr6Va+7T9/Fv7dMxmtt4c8yZFWTORNMQZXYmPGhlmdmI6D42csk95N/LJeQOSKUla2Yjhd75ktcq9VKtrv9dQLnITFoGLf3Xd827hOyT45z8Izo5f79B8TEfXXY+fadO7yQu9vi4+f/vJ+r3/1VX6Zbd0/0td/8NfqaP/Q1evT4oYxrBvcaH7JOM/HHNuGntvj5SLzvKBGJXlIRCABv/izANfvDg59bF7L16PyEWF2tBrmOWuheZDsEDz6UD0Xz++UanluD8TMVffjFD+vV1z6iz/nlqQFZk8ZAh3v7BbYeZXoJvqIcE+/HHI6eEB+ZqRBysInwix7HnWWY4XMkv8/IO1PfoS/bISIUEbK9ZvoiXJ+x/9TaLaN8Abwgs6uWwe32a/u9bei7c719aEXOPmAhdYjfHvEi5JhYcDwc4utD38s8Ik7DHwE9+Jnw7QVFuNivRvjDwZX0ZyIzdnDu2cPNTQduH4Ze/TCoB29VyToyHwpz6rLo5PhEF+S3iGi0f/CDP6wv+oo/oHEOfeVXfLk++ZM/peUlwzh3v/baPf1Tct0PffhDWvOi1QfqzpVlGpT+cKUDbCzooRZIBUUt7y1NFuwjaYUPV5aSBWtlIgtFqeB5GmfX5Dk2FmlhozFhH4bJuWUGjxebnoNGDrAm5Hexzntk7uADTG3cTN9o/aHUNQdG1l9Z1pAi+IFeZ/yhCr8gDo276UiS66HY25u78xng6Kka/33XyygmeJvxD/fN8DbDbwb48ImZfN8BZzs791juRN7F8PDlOA14s4021ie2tQ+5XgkO4Ir86xjckJtMr+86zeC2Pc1fuhHilamO/Lo0mh31UmZwp953Qrnyt0Otg34Y8JMJM5Uis8lh/9r7EErX/jKv1s0IX6vVoBnbzOAfyCOVSe6+0oz8C3wu6K+D1zY6QrZJMeeEUkJGF/M9A2seTNSHR3TKL6yd7xfsZV0gDrZeu6vhWREzXfXYYqcFHW9YQ8zob5+LaGNARLbcZH0ncjvnW6Yta4sN6xfLshr8p39m2WYdOd36k0Jmr8A/g7vgeeRwNMCXVeivJ3Z69fQv6OHy/FIjObDLwsdmhaSh71WZ0N9oRr4Nm8YZXLCF78/E0Ja541LnrDtm+iNKAf6CFsNlmy/YdN+WGsgTa2TcwPuInCPz2gWHDtZbKBo/XktY937uoW/5OvsGdC3PlrnJ8Ft4zey0EFsr7JZRSng/YN4Y8APTD3ifWFeZt7TtoDlRqL5hhxs469K4Z+ggikAMuQW5yYvLor5DF8iVkaIR2SYtAE74ieP5+PBYAvEBNrVdA7jqO/maDQdex7Z9ZQHzBM6FckDOLORzn//UVMsByOYXfWtieztu1Q29QCHSlwrbZaKdkEZkW0wfukvTc7T+EV+2b9Ms43YxXYbJL8CMV3SWcVVqgY8Nceq7wNvh73TrkHnG9jDcYv6x2wKdypIv63noBvLtLRX/OuqB3MImMzHVJ7lklvrqZNoJ0lXfq8Df95165NqCc4bfpiNk8TxlOf2nhqyjHbFThZ+CmxSkwA4jvJyT3/0nvPx/OOwYN4F7y33LOuXs8kyeB9fItEGHQibH74jtJ2iNxpmFX2/x4R1rtCP18NVVpw59bPDRFb46Q2ciNibuQz9oNQz0Izu0jC8iVJktFqy/HplOWZvr+nKebnrPUEdfBIzAzMheg5uMY4DOCI2IaHbYYnvreEIW+2qCf7bx6bcS3dehgwSnQBKZ+MEE/l5F++Y6Rs3LYfPFFXueQwm4qNCKOSqzeEwV9jftrrd+O/lK8NqHZe5CTUcjejOdSsZFNl0Jfkb0mLnHI1/Ae1irgsd9yd28eC73swwDwILPWb4dss/od6Ht5hMAua+1N7i58e0xLofETA/P5tH2cQxYzx7vu/0pIvzYdGM87YEm95tmlPU2ynJN+LRl9D2r1BGPiZzGn5na4g+OT8tW7seWWanFdmmIFxk+kPWcPGr/ScaZbkS0vZz59dgBvi2bi/kwrREdGE1E+PZGcZ4YyZFZRVsoIrjvNWXa9hXnwhn7+L6gxw7efCjZnmHYfFWlsoocMjM+1P7BX8FLAW/ZEpgB/x5Wg0zG/BXxUMjkWGJgkzeoZIKL+E4Aq0rCRm6PdHXRjW55kpHd6Nw8yVcGMOGaKssgEmPNKyzzzAM4t7wc4qaCjxD/WvNCvE3Mz9CJAMeiDh7sF7YhYLAzU+ji49gt8s1eL9gMhNaX4W0T89rkRheZqUoK+CJCHW1lX6iU7WTejNi6cREw+jjXQhtk0PcCr7PsB455f/FvS74zTwkd62fBhxJ97MdgcQaatwS3ixAxgh9JAe+bPwt+22E/81LIODHWMj16+Kh9MTEiGu2OvtPTEwVy+UtY5+ylM0pVKcg3sSYq1t/MHY4l6GUVc7bXVG5ZgA+aExXMFJ4z27O4IqAFPzM+6Dx5dHAk040IxAylYcFpfpVS9SXL1q96FfxlhYJ+vXGlkucIqe87WrPp0rHPgzp4s856bLRAc0H2K9aSXnMwRP0wMEePLX/5rGOCN48r7CkTBvGWtcREnvWjYGpG9omcdn5+ocePnygyGx5Qw8OAHEJfS9Ot6Zj+TGdVaoYHx/GWOXlDzHqeoYsBfMCriLY+2zA/TcyPmaxdhM4k9I9sIPO8t91uVfRVVluHmh+UzTw10l5awDVBw/K6ZFpP0AfLkmKPMyJKyvIm+jNMoV/774KsGSUXUoYUqSePH+nRgwcaiDHzb3x0wOskX5ZvhmaEnyQ/TwzeIYdxG74YOzf5PSY0okPDBPRNdwbe/QswsEn/fm2Lt0sgNlxlasVcOFCCut7iK99i+j/B5AO9h8RH11fEzcPH3q8Bfoybh3vkm8vNkIBQ8PBGMTDP7YPjt7t/tIhx5Z8tEaGIeKMj4kfqbzR+TOXNqN/cZae9eY6IN/BG/Ej9pv9HuzeH/hh+HRwOiubYDLxxfC8EJybMiYnek+1IQDhAHBA+bN8xKRBZ8gas73o5YC85QPd4B9oBC56IkGlmVTvQcyI952C3H9gcsKjdkvwgKR9++pDYPOwXpX0L5kePHqnriolz1h0Oy/yt5Af3H8oTgg+TfLjtDWtEqCrbosU4IhJ6m4aj8RkiOT7meWz8+DDNvEZES1IbZDGfCwk3Itq3Pe5yoHt8cgyeNcE/akFvln9EHxcXl22SsZyHHBg5ofvw6Cd94icCv1FPwj7iUMmHwAm+Qv6Cv74f4GFquHwI4XEDSf/WrVvtcPzmW+0+XHabD6e9mDJv5mXLQtvf8rdeXnjhXYoMGcf73/9+xh/LNjI/3nCbH3/7ZkbPJyzwI6LJbluGQsmzZRz6Ad08kScn8/j2556T34haR9a3F4buu5Hd4xf0ZD2bRob0/AvvlGV2olwhz23kSfA7kQpaHTQecvD9k979br3yyiuyb7z40keYqFayfOJas/HxJtrfGLVePbnblwz7iEPw1Wrgpcgt3X/9fjvs9mH5xeWFzs/PmHTWbOiO1XTOAeOCrTb4VqF335vP9b188GL8B7z9DaltFj0pbq7WLZFXVPMHH+o+w0sMH7TZDifgfJEDbOvV/pRVjBZ+cta+kS5kDLKvF6LGd+f2HXQ96fadW8qsZvNhtRIq4fD3QbsfczjnWB+xTz8MwEU7vLCtrdcD/Mr227GQt/4iQwUuL8DPzp60t+QLk9OCLSyf7XHMgultz71NXd/JPJzCt4Sk6MM4rdegfnx8omP67MsLE6X1HBHKzObXOCj1YCRttNv+PmShKl9bJtIHjx4h46IO3t3GACbyqW34I1IR0ZrbDwtKJSKMmppkugmcaboUOnWZrifi5m/QMc/ezPjlw6pfaXKskousG/vccE1/OFiJNYocA65vp51eevU1/QCHpB/GdiO6sn78osK/MfOrfuUv0+d+3m/VwemgL//GL9M3/6d/iIOGrXp0F/C1wR+tHyHGMPRK9N9Kk2FRhHPHDl/c4DM7NVgk6+1n6LRHHuuN4Qi7tJKMcTGsN+4LtshK+e62iGh4JxY9oGqfv/N9fwf/fqKTw/Yox1TTW4MVcZyUaPhB18abBi0awfPhV2fN+MiE/JHZDhkMZ72O6HHALwcWMI1vYTdgIqKN6fuh8WZYIUK6T4Eu4FlqvJifHp31yN13vVbG5zpt1ZWq4M/jIhUUyZyBzAglmdfMaHTs+xM8bbHxjoWuc9DIfYcfAKCIUGbJNPelV/E8wKd5NX3byjwcrA7kQ4GVDxTgyfUDDtpOT27p0gcxbHr/6B//bn3rH/tufdpP/3R92Zd9sfwC03nl3oP7evmVl/UyLxY3bOiGg0EH5HN/C2XHQciiEIw3CYIV7IYYnVjgIoVSb7rgt6pT3w1tDrPNI5K8NyAOWNyfqUD+rvecOGsRqGvfllVyuxRKw0XogLxgPv1sfe11xPwUksAzwkdFqtALRJQVMqwtFviB7wN26ioFFfrop7bgHxmJ/Q60ckxBy7HofDeRo5xrPU9O2OeYlyWV9v8NJBZlFb42qQPvhM/5UHDLXHV5damFWBD82z8W7ranuMx713UqxvrPgdl2hjVfPW0LdAoeHOerVa9DfNQy+aCgMsE7UWb0Osm4JuZlQcvziWk4p2WkevRa13SCZ/MvAsB8clOCq7CRuByD3Nwt+81ILioO8gdwWA+2s2PVfBvO9DRLVSkbLiIkPo43VybGi8vwCZ2uK7nftC84gD7AN49YY+zlLhnOui/LjyxVCXho1fx3pREZ+75r/JnUloMzcfllwgz87du3dICPd9AZGGOmhqFXRKCHQT16MI0tMTVjb/urcR/h28MK/1smZYUKmfu+pJDFU2DrvuGRur6TY2tiw2hcBa8d+olIJTLaPt01/b7H9+mrShU4bRvH8ow/RQRrpTVlQ35bt3l05AXQSN4e0VsP/wN+eICORnxhpi8ilOBK6CzI6wOKZk+pzbG2zYq477q+vXz1Wsi2WOgf+kERocpq8ZcK2WYHxPaW/OL5MukzrGU13siUgPNh0poXFxM6m+G9Q66qQp+9VvA39D14UxkJSmNw8Uj4gs+Z0/YtOr9gfex5ZQs9wwbwWamI0EjcKqVhNch6E5i8zlSABz625ETztAHPhvETcX5DCEkAABAASURBVCbaE5tu8Ysd8db8UVyQX+DVfDsOaNEF6+4NLy7c7nEj42cCoIN3XJjNNysIxkAOXnbyf5g7gneLnUd487PxdNBL7NtRIsKoNM2jskJVJfOd+It1ZVuPvAzY4qczOADHd2e53/UAbiYnmQ4DmX93mtGX6yM+4PuE7Rt9eB3hx/zDKTxOsm/P8LzgpQUux0GPPJmpEb6vyD8Fn1fI7S/3GJ9jwH4yY0fDOp9mVosbw+7gV2E7iltqi753FOcy8wpq5KQfuivWHL1lhmfjYoRsax9kDPQJ4KzUrEWW4Zz16kI9+9SdZ57SalhJjEX58rdOjasrdDhL/hX/EZuvmj8Xo4S8gybgT3iR7vYyrISLhPzbDT0+bn3MwLgP1eJLjGEft0yL2gEXMI84KFpYLEUk65etivuCP/ilbtgBFNgJvDzs8DXji4hG38+OBc9lpjGjh2TMIvjDd20vqrJ/uG8Gr58rS/1AvBDXfdfT38Hb/p7oKDN1Uxp8lW7dOm00+77TinHur65kvduG4jpAz/bJGT+ZoGWafg7ks64RhdwwKyJkJXpcVtLGnIkPGLbHZ7yutn09xi+yJvLNFl9IhJuA87gFhVbBN3Ik8kBekAEv9sU31+s1+WwrVKKsancDDPAeUbLOVqsB3S4q+l2sL69vzYeLn5fF2pTs74axDiOijXNOM5xhIgI8+Be8mp+b9qyU502XJC7d7rsUyiwVMgkSkWadCgx7DBQEiDr0vaDPkZzSU7dPWi/2PetIXJmpAIGLx84gDNoWdGR6hZ4KWxlOChEESvhdsJH7BnI7rW3PM6D/AFezHeNm/NX1kZxhVUBJDFVVyfjcJxS/0PmGvhCjwZgHiLlPXL67hEKVRfzM2H6nEb8O7S/LK13bBJ4N3+ZucAqkybjIlEsPrz050DCV2RBEpBZiLqvAPYIb34I3w7hM6NfFOmoD6PN9cTt63pGr3G/cnu8G8oL3a4ess7qux28K3lMRoYRmJJy7Lu7iMp/c/OSiSM2mQUnq3OBvJv4Gefx+HccggP2bL6/ee62tiSPwAOw3sw7YWffoZOIu9CmQzMSBx0cAx9iZ9oCXCRkm8ssCvBpPc9tnWK4dOcztlcQ3awD3+9njOnSdtC3QFDgjglvJNLL28ZMVmvCHCf2OzAnNp4FrPqAgRibxyH3UDEyHfRzLW/Zv/u3+LXb2/nhHDt9SzKvnwjX9nlMbLyBwjK/h1e0jclpHxofYrE8uwb8z6xqI3xXxXPCna3k91vhnfLvv0TF9E3qzviJC7UJ++9SEruxHWSnreCR225qAOTLQpXUBKLmxa3lZKSXtmdVy4AheKVRVmGQRInOfZV23OYoGk8xMeR4Sl/kyfNd3Mk8jPEzA0QXuVES0u81gkVasaXyu8sorr+p9//QH2pfUOvB5nEJYfWHPO2IX6x5fwJVEh8ebbkSqww7WneU5YE2alRLIe3gYiH3rnoY2/8zwk8aPLjJLwfi+X8njjg6Pm9wd43pwDsSGx72VxZK8lfT/1dHG2HKBYsR15aahtUk3zW/cFR/9L/QvdtlrGLHgLNxw7uZdrv6oZWGMyw1ARChxKH2c61+UnY9F8WY6H9vn55mk7vtN+Sh6b3poeODbcA6ACXn9Ns2J20liJNANUwS/g3YBr5PaGYs3T14zAVyVTT9OVk56Tl7W1gys8fbDICdMT1gr6msWxBN4E/1MBF1V6fT0RPt6R1AzMbKQee211zQzCdx95u61HhcS36oF4gxdL1hut29fJ4eohxrAPZM0n3vbczok2E2TtMCB7akOeRHgSezR48daGJvYpaprf7v59PQWC6YNZc3zKYn2qtUneBzhw/9J60JWySydX5zB59iSwoOH9y1ee3Gw2eyYvC4VkfKk6cOdC94WF7L5oPOCTdeTJ/uD2h2TgRdpl7QZ1hPCo0cPGX8lw5+dnTV+RyaaFUnw7t2nG82eSfghh9AnHJp63DD0HJo/5tD9SKZlPNaL+b5z57a2LJy8MJ1IaDsmHRfbqKtkwTO0BcKE/r2B3cHT1dUGWW5JoUb/E3mR4IPnCBowqA/AzfMrL7+iyjSYvHHxxuaSlxH2hx10vGGMDL34kRcVyG+ZhI/5PjE5VV9NR4ds+LdMdj1yBCROsIMXp+bJdKwHT3L+Bn5mtQXILeztb6mK6+zJudGim0kJP55gjc8H57b16empehZJT7A54J7DNKwGRQQT6di+Zfj03afk/zPg/v37yHzYbH//9debfCtgjcu6LuSwfx0dHeOrx6BLFf7jw3wvXp48eaIXX/yIZnz+lBcdI4sp82MbXXDIt0O/l2y8EtqGt94ew9cRiyv/KpsXA485zDbcQgz6gM84Vmws/Cd6bN9P+snv1k/6ST9Jtuk73vEOzfjkFS8N3vWud8kHYx4vxtq/rbsFnc8U43n93usasXXHBHbMxs16mogVb7Ysxxb+YE0ea1lncHu8y4RM5okzRnxqq8hQsSCaGQ85rbdreRHhOrOyfBneOFwSzffQtf5s38pSZUJrZgiQxKPgc8I3uMHnKOcR6zKA65hw+37QRCwWYzNSM2Pcd4g9/CeLehZDHeWSBdUZh1of+PCHGo4RmU/aBm7V8sZ7P/+364u++Av0Qy99QF/w1Z+vb/r2b6J9QKcHcrxt2DzZBlWlHroRgd/lm+Qu8tMILDyiM+vH8tpXBsPzkIzh1j7ubzxnIHNoJqat8/2CVAraxWUdOyf8t//v79PP/4xZQVtEKLP00oNO26kYXyxoOp1dhn7Pd4W+4NtDv/0Phz77D0qf/Yc66of65u95mnx3V6thBZ87rdi498OgI2x+eHgEvpT1FxHig9oX2fYb4nBH7I7o2O36qIvg5yOs5WbbyHUsp6AhIhreDp0VMZEJjaJwL9o6YjCzGkzxHBGyDlreIAc63i+wmZ/XHHCZB+vjgNzncsRhs332BBl8d8ycYHfffZjgPH8IzAE5/5Axltl0Evq3jk/14Rdf1ld+7bfqh1+8py/9ki/WL/tl/zt0M+n+gwd6/wc/oFdefVWvP3ygMw5oeuKtA4fg2b9632FTXE1CUsu6EAtI0g5GuiyZd+vzlAN9w3iRu+al3+i5g0NE68nF4zo2GvYHP9vPIkKF/Y3XMotroSR8O04M2xbU6Mh1WMDvZ2UlUFICFxQvsLu+22+sKllwT9hVqqp2d58YbD4rPHZRcF+Icc/l4gqManjnDdcXnn0ga9s5T12iG/f72b7r3GGeC3v7V1ZBIfvcgK9VBvWBuCml+SOu7Vs75qORFxd+uTGhn4XYhFkFg32Ya2bdP26ILfJn0VGRmvFJ5wP3Wy89stKlDtucHJ8Qu4fE46Q1L1Ssd69jrtCZYWbsZR6ch8y/5bJO3S4oFzbpweN2zIFpotnUcjrPVuLHdFSGEl4M59zseWRhbdJykvUMnYGYM1779oRshkWNigjm2p1M3/ORefRcaZ/Y4O8z+tniM4Z3v/m2HpJxhnHZkJeuWDc5l5t/YTv/6bsJPUkhH3h7A+fi+kxuNtzu+vCoKrTEIm+oLpmH1thzA03zubuOfcec+bfs5ntEJs8TnHHI8/gW+3Vd3/KiY/2AOBnZFO9o35ELxdURN4GevDbLLFqk4Lmq5L6qxE97DRx4o1BZ5i15ZwcPG3K35RRXZmkiV7rfuN0XGTK/1o1CbWyB1/rz2sRwlZ1EwFrHge1A1cZ0Qy8Xy8VA8s/+pZHxb7HBYkA6Z/QakcgInghZJ8ZjXThHAiLR7pdLEw/mxbqe0PfMs+VqfMDXMAzKymtc0ohPbLGXcRY+N8Hner19Y56S5bOvow/jusJGEzaIiPZS2/hsu0WLDnlx33hARzM8p1Lu36LHkJSMyUgdHR3DbogfyDK1Nabj1jyO0Bc68njbfcKfXTdN95vXNq8zXEzs7WZFIedE/NqeC7SdcxfGCr4W+HWb6y7m1T5tf+mINfmCtxGft//M4NpZL81/TCGw1wxbqYA3UGoBNoCbgFu4R6RWzPWZoRkZpsZLr8yUbZsRLdach503PLdM4LDc4pqx1UhudhzzCL2JMmrCl/3c9aw1oLXjOQI/RKaIwG8H5o0dJGbtms9vVVnkOeZnfMhjF/ipKrlkSAfsO7i13GR9RYQM4/VtRDSbJYBua+ORr4ihmzx3ylp/RseAyuMt9507T+FTA8+9gn8DfmZddsRmVYceSo0+fBjPDP/WA6hVWYwbGFWUlNvcPyFvMTYIdvuN6+4b0LP3IDv8zH5RxtmbdsceaatmIxjv8WfjWaj7c8qay3fLeYSvmo/e/GWqEv4ytYLvgXG2cWXCj0eI9pXMg8dUJrL2bb9i2Tt0MxEjR6ybb7NfmMwXxX62hy+tWLcbmfU2AuuYsBxeJ7bn6/ja8FLdOdFwgQ3EoIhQVgoGGt0r5pFL5hVxFe32P8AU8OWS6Tl2ueZvUNIOqDJCMwqcOJC0biLCzfinFBkyHyM6N3xVqekOeD9bX+Jyuw3kPuuDJuCs4VREyLBVrqfsMxO+Z/7Kdgzbdm7w0Xha3vBvtWfGKRRBERd343CcmpbHJM3WaQLvNoVgZ2F4KoG3LcxblSFpj8S37H/R4AbsKy7zZDjbKCKU4Ov7ToXcoAR2VpRratdErG6Jrw37CsfpltxQ5A6PM8BALj9grScYmomNQt6M3MsaIfNlmlsfZkqKLLuYIuBLInZHaFJhjOECfoK6FDKNifzgu7jMtxjn56xquCOi+Yb7Zmw2w4PtOVO3dRjWPjQ3nhoNWgzvvOr7Ct0ckZvv3LmjHp82/5kBlGQ85qmQ2bTNfMS+zz9v4KSQY1Ncxun5wrrwl/SevnuXNccov4w07pkcWejBcMm9KhUpZaYKuVzS9ENg3etJXM4LHrPAhPViWTLoR7iFIreTJ7fMOwvyHxKXmaWIZN02a8bHHaOeJ6XYP2Nf42u6gp7xT+Qo48KFFRka4VcRKg7mCz0Yv3nxfYdvVKX87HXMmrWRfcT0F/C4jOSEHWcypuuyY971fObfmvN8cM5+Y72+lOdQ44R1yJmjRfbNnrxk3o3T/Jydn7FmWENzFCLLPBd6sxzWm+sR5mmW18per8zkHnGZH5+PzOjr2WeeVWYqkWnhedYk87UlJwldBMjdnujA8bhjvdyeoTXTtwMuKpvdva+dwDFaZuAjQsHdvMzo2PoJRFqsVPjwpzKbvTOCx6WtCbasu+5zlnXn9i2N8PyBH3y/JvQ1QisBay/g4DciFBFyfPXEoPmawG1dVRb41OZIppBWV6aCdkCg2UkBDIruVoOOOSNpOZk4OMBnBtp61s/BGOM3TzvivoeOfrzXTxBc/gTh/dcCbQRsUEJBRfwMRVwXrB+xr7vnptAkye38jI8uPEn06cd5LTjEPhs7rvDW63EzdxduP+5P4jwfDxgWf9wcmZ+b8vFw3fTd3D8ejNsiQhHhaiuGd9Lw3VIuBCjxLCcFt08k0ZYoCUAHrgP4woeqPDuV2KfMAAAQAElEQVThLQT6JYsRJ7uRtsQ2LVAIUlF3cdK8ZLHiZOKkttlslVUc6u7/fpj71yxUjcsJaiC4zv2NHBJA1/WgSLMkJ/HK1BmHmrbNQDJ88vCRFpL5hk2jE6iD/uzsSZOxYwI7YDPovgMm5pnk/dSd29qxwKrq5MMa8+PkNiO3D0ss2+HhEcmkb5uU09MTJXKsSeYdyUZcJyx+z86f6NGjx+qGTg8ePdDIwr2QqSrlP52SmQ2HN8MzE7f5dZsPipw8nfz7fmDcpAnaxdjVaqVLdOkJeMMGbA3NFcnnABlcv//gddAs4C15AWhZfaDuMbaN4SqTg+DT9mddZjLcJXpf8GXzLK6qlGUeSWIzenvpIz4cZpNB/ZBNgfV+CQ/+0yYJrgmdebF1yqH1XSbvk5Nj9LdlAr9qOvavGtk4xxyaL1TsQ3eevqMtOjadri82ibMmeHA5YNFtWdbrK81MEMZrvk0Lcnr55ZdJwifIcEuf8Anv0oqDr4zSE2zqv5O8w68WNnWeYH2ggEjNTn7hYt0esXixvn/KT/nJHCqco9tJzzz7rA6ODuRfJ3vCC6IVclonT3HI7ol2GPYL5AkdNB/GFubHNvKk6c3OQ16EuN+hM6NX69GHHhEBjVHPPPM0LzzsK9VefszY1DQsW993zYcjDDvpWfjxwfqtW7d4e/w0/lVawcMh9veia2GsffuEycgTziUHLJ/yqZ/SvnH74R/+UPO5Cd0d44cLOr/HC6kN8XPCsze9pjnT/+zTT6PHUzlOD7GPeXa7DwyGfmh9EaEdNratMJGef+F5FkMz/IYqq9VDar8yaz8wHvvrmpcyxmF9ddHJvxKulGbyQduwo8tgxs1IBfGTUXC64DMgo2YePTbD2MHPQq0qZf6sux3Plxw0ZKbMmxSqrscfDhittkFdXR8iT7RU3/Oy6UJRRDNjHj16ogcPHqGroY0b8KOT4xO9fu++/HLid37h5+mzP+f/qFcfvqLf+kWfre/569/LIqFDJ7dYaA1yjNreXSXx1umI/JHgjQh4WKnwkYjA9pMyoYm+xWGEbS5fKPOmDpi6TA3w7wVfZSoLfQDTdZ2hZXn3fw7qkb7v+4/0O/7oLb33j93VF/wnT+tbvvc5fd4f6Yh9oYXQN/15abP8ZP2bn/5L9Et/4a/T5/2WL9M3fuW36M9+63frv/iuv67v+vbv1u3T2/CI30HLfLgIPY0sQO07kG74LONE3vbDhny7SIwrft58lmaTJkPteXXdurCv+h4R8t0lYl+vzNYW6CYiwMlzpBZixzKbvrjoUlai814r/N8LLseCD9UTHAt6jQjGlypT1ntlKcDr/ghxhSJCfpZcR1IIWGa/KItI/epf/av15V/xJYoudI8D9vd94Af1EgfsRxzeP0WcPM0CeCAG1yzid+TGymx2j9jbNqGJ+jT0A7x26GRpfml/N/wZC3H7bhHrbhPXiF7NQzE2Ilos0azKlPPaajUoqCsDWr121/ARoW3Lc5L90GOySj3+U9wn5hPHyAJDPqB2XFqniS8lNuqZMxZk7uC1Y4zjfc2mE8LK7MjdG/k/+JuxRdE/Mscv0OxWK73y2usaaDtgrA8gHeuGOcD/q3pi5wrlSlmliGD+GlWVqky4WeB3R0zMuiBnzc4BCv4J3gd1jOk8h0LXeuyQv1/16HKWdTVja+dUxYKfzLIcHtP3nQ6Ara4THWJAwxnYeL7eEDi+CvzOQ4UOXGyHiNBCTkr4i4jGm/laGFuV4IE/2v1Mk6zLVDY5ZvxgIRcjmCJoBUcPDx1lzQtOtxX1iZgSV0Hf4wM4haDraKKDum22xQbDMKCLToZBSgV9B8zvAX7Hn9s35L6CtyYDOvE310dytOcjwBF/RI5JRa670Vnf98yDh+hsQJdeU7iMShNAMMvXY1fTNP+r1UoLdrDvCqSFzgZwjMhiOtbdiD+OyO98MdKeudelGOc1nF9EHJJXq8rCyjRsL5Mchl4dtjZ/4jKdmXEyMdQymydwmxdxGZ91ZzkMa11kJrKMqB+ugQ+PBda64KYZ3RiuHzpoz/J451fzYZt4jWM4+1QEoyl+tr5Xq54X6wdaYQ/RbrtYB4EdjNcv2dwWEZrg2+uLE+bjyXZAL0m75Y4s8BwpIjTjZ6ZtvgdicGv/QVbLds7G3n2mv2W8+bacC3OG/aLZBjrW84RebIsDXh4aHuR8QiPx5MPCHt0+OTtjDlxRekACHif03bU1sv1nRl8dcF5rzeAdVoMquwbXY2fnCdtHXLaZ/bOKGGZttSCHQsoMeuemW8/BkULGSUH7PI+6Wl8oGXN5xZ22ANzFY1thdNIwsjbe8cLHvGQVY0rBOH/5ZCaXbci5EzTX+P0la17T35H/ZuQ1r8WYA/JPZqkz75Hkx7HN1ZmpE9Y9p6cnmvGHjnj0mB26tx97nVj49ojOh37QFetht6+wT1XKa4HMkPH7GRRa0Nft23feyNeGT2D9Mqeqmr135B1FKDMb3YjQnVt31C42iH2/UlWvZVqkJQBNLdjEvAX0fHcMZiQvxm9pwD6Z1k2S6w5aLBe0ZvTi8cs1Dsi0Ax/LbHkP8RHjMT6/kDY+68C4bFfjOER3RxxmLOAyrH3YfLo+I6vHeswwDPAZysp2F9eMQib80b6yLEuTwb7gWGvj6bO+2ou1SHhfyXi8hzD8Abmt2R3GjcP46hq/+yGB7g9k22SW9vwXOPrGg9scy9LSDg49ng7myp02+Eig/yLPuAR69b3Ng7RHBDmhb0VcI/40gWeLj3Njmgn12GjoV/SmJnxkJM/t7I+7iRcJG83IbP147JZ2AJtf3PBuXZnmFn+YwO9+41lcoSR8WLeGj9jniCrkpN1+ZXmcCwxnGN/to8blYjzWoWn0/QDGBXlSVUk90NNAveQcl8if2WkmpmBbmWlVtX6PHfCxFWtmz5UR0dor06pQ+I5/TNhTxhMpX5bfNjEu4St4AM0BD9iHWmXhE1JIMr9+iKCfOLRsAS66Gp8D/BvGxbJGhCICPro2J1ZCM9Qu0+uwje8LdK3TLflhbDYaWwzM8JtRCv7NyGz/8mDj931POyyO7D/OcRI0Gp1QRCqio+x14K6RtVAAbRwz9pxR5IRP3PBLl8wTzqOmD+Jjpt8+s8Cn4QzTlApPC8W4NvDunGSc1sMxexHPn1nZdNP15AqM7ZiNCPnecIAsIvhJJ/eIQMWL0j7fdzLdAkdmqgrb49vWU0ef95c+yPdvsnsPfHp6rJPjQ1UaNpvOI0IhURaZV34wRzDngmdhbropM/Ne2JaszSx7B/29rPhjX/KzedhyDjOS67fEphAArvGLkTK3s42ZF08RoYzUhC3Na1v3orsJXdq+votrwb4Lec9x4hicsccBucyyBeN7/Cmr5DzkckCuUUhZ1fJQP/TIMrUyEp8LzJjHnfGQNwfmgAWa5sO0HKfm2zy5zFLjccOcVJnQGWQ+zOMBfNh+iKjZvBM3M7YWRCpTPf4vrhn8zYfos5+8du+1Bl+Z6CDMLmqCMRA1XSMz6uFpbv8n3uwa3V5vWi9zgJRn+9SI362QObCL5TPPzsP2Mzy7/dlKoBsdyw1rsAcVeDLhQk8RIY/3nxjy/xH3aT/tp+mX/4pfrnf/5Her7zsPb3OR/SwjyNP7uA96VuSSVd/Dv1purq7HY+gBrmd92dHned73xmeFVujdfHj+NP8LjAzAKlI9443z/Jx9PPoZmI8sp97iK99i+v9KyC84WmCMG2J+punmURHxRv2fX1n++d0/Wu+/5LCPRWdHf3Obn10ioskQEW/u/qj6gmd+bPkoAB4+tj8iZPwfWyI+Pp023gEoaUeSnAhit00sqF1227FN5lsOUBfgUsEicpL/A6ItC5CJpMlQJkA28RkqEo0TzMnRsZyonCROmFxGEvYVB2gOIh+M+1vrKwLNi7GZhOXkeMli2N+ImKGzg5cHHIz4La3v/o9DnRAPSDAdicIL9IggiV+xYD2Vf/Vky6TWE+RPnpzJm5yD1WGbzLa84bQ+/A31Uw6On5w9RtZRjx490hEHwD6E3XBgGREtGTrID0io/razdWF+3/3ud7dkZT5OWNxjGm2R3wvZjsknIvX8O5+nbdvgfKjqwxLjNz7LNAy9jhnrjeDEBFBMkF4MW9a7d59Gz6Mecnjvv4t9yMS4Y+JacHpvsjrkQk0akN+Hnq9yWBQROuT5EQf/1vNrr93DDluS4sAE2FOYkHkzenF+2fTxqZ/ynrZI9TelDxiXVfKh8z3G+VuM5uc973mPnHz7fmi6Md8XvPwY+pUiQs8+95wSeY/Z5EQE3KktmJ1ILy/XyB7y5L7ArO17dHRA/yBPxLbN4eGR9jrrkHcHvOBto67v2oHpE16mvPSRl2Sd3b9/rx1iRwQw1qt4PpYUTCKpnjFPsLV/dcwTUkTolVdeAe8oL3C8kL28uGLsRi+8613tRc0OvXuM+bDv2Sc93r7lQz7rxvUEl7/x3jYxGdh1p6pOESHLtcK3xGU/sP1o1rDqtSVO7GvFYtE28cbdunZ9i38OTCL+UzXvf//75JhY8HXj8GJiy4FMRKCTBX9GT/imfztgJMZu3blDbJX8rdBDfNMbLi9UHC9nbL5Nxz68usZ/waRlORbsYHjz5G/AJ7I8QccIsteh45XFgF90BH0z8IutWtn4sK9VpjbEpjPIgWOW+hGTrWN/YqGRCmBZnjC2sMnCtGsULot/eKDlQl9XxJknXy8kbPPqe8YuSujBkBLfmtGJ/0NKF8P54N0HFh0T8sSCWOCyfWdouz0ywRwcAKzlPyXzCn7zP/+Tf6KP8PJmQ+x36OT49FR+KXKOXgZofu5v/xz9ml/7q/R/+6//pt77VZ+v7/rL34U/9WziTxX8M34v9My/FwI9Y9ye0KpK8sRMnPXq0J/bYaB9nPsiotX9w7x5bNI2DCtVlRIc7nNu2XEwcHp6S9/41X9Qf+Tr/7j+9Ld+p77z275Lf/6P/0V989d+s7zp+Gvft+gv/z9m3XvU6bP/D5+tL/+CL9fn/qbP1S/9Bb9En/ZTf7r85xBM13Ru8N7cTcN1v+BaWMxttxt8dNv4zyqZP0Xw+f8x9x9gu63nXR/4v+9nPWt9dX97n32KdI5s2XKhDgxxcAYGGIaMGYqvMIyxLcm2ZMvIlotkGXdjgWUTd4xjSEhCyfiCCcM1EwjMTAJcVANJwCZgjIusXk7f/WtvWSW///PufXwkJDcwh/d8z15rPeUu/7s8Zb3fd8LdwKBrxRjZb23vLKkeDP08YP9EfutRSqcs1qfIz8aiUFfxAWPWdbXh04GR241BNY7wyyzqu16mZ9o99YV+tr3j1vo8mIJ9DYV2P1zFBxr373iQm2Rfd53Ly1/2uOzvn/CqT2jfYP8gOcW/1VSHXh285jYiWIzPKl3VxLynSAVlBifb37KWxNaSVsSmFHQJWR+38ajZwRuSYzEY65wSEYqENgt7Yx4R8meh74aXGo4Z+5ZzBuImvQAAEABJREFU3EKsJH0d/1vmvA7/LyXhUVS4X5BlZO7c8JJ64uo52feC5AI9x7xldyz42deRfOExa8ZkFLl+bLJI0aUckhN9zNdy3759i9i5aHnZ+bDv99qYiFDJwly5lfOlfcU5aiZfBEQW4tSlw+ZpmWsnv9iq+EjHvTHwBmZEbvMZeNEJYa3ZwLh+QQn2U+pqj89VHV050UBu2xAT3hQpkDVRVFLP/AMUigjmkz1dgqNzQ6FPCGnIPTNyLchV8COgMSslbQwXwxqPDkwjQu7b8AQH4zOz3lnQxwdYypQy8I0J/+wbBpAVgxTUu38jHqYsNX8178VdZm1YF4x+VkCDSpR0HC3kq4ygNlRKkX3FtsrIJtsxB7qZRbWvrd1/2qDWqn7oxbBWZx/JDDDrOGj0XLhog9+seMEhPl3tED2lkPbAO0toZB1BjWY20Rs2xAUfKNBYsR47Pbu3812ejWcHv4o9Bmzo9ct0Xw/IIWOnfQ7YvSYsyH/AGuKYF1YF+Y1PZiqi6MFnAs8Oeof0qX1t1Rtsi4Dcp9w/S0GuWbZZRxzusz4wJhGh4jZo2H/s1+4/EacLtg4YGhvXAW/DTAhZa9HeXg/NCTaJ724anwWHWCR1yONxzc4MsO024Ae5hnPX9Zh2kWXZY46bcbrVZtUwYjjXSWfnZ0pw9aG3/dq0fXC7RTcfAjqHWXfzczGuA1iVDDDc4TCiR8BfMF6IzUTfit9u7Ne0lUyaFpmWi9coLZ7x3yypS2IoMzhg39fE+IkYm62jC4LOyG0bRsCFkpENz8KYoD2pE/wjAv8Aq8zGK9Otgubcnq2b+Sf9SikMCUUEGM1NF/MoJZVZ9MInRPtCXWKLPbAs+OgoY2M8Eh226GjaW+LPm/KDowNhVtAI1a7CQ1w7zfhfdx+XDt+2H/m3M6yvFPIXWkrp0GGkL+smDpYhoqEOWhiLKOgyyevtPTb7W9Zg4nPt2lXtEx+2WUn4EJszRTiTn4d+XwWdKrHgec8+c3HBiwV099rXPunYEAp5/VUydf36Q/AZRRc4ID/yDsybln8f3qZjOywo6vHn0JuwHWi1nxVroxU5m2YN/aAOnGxHx0ZEaTTNr0emhRvTjQhFhsRPwT5d7WRblJJKxovPPjEVETo5uUqO35f7dLRlppoN2CMENPwcEa0uIpCh1wQmrocdlKQRPzPffugbHfN1w4gdd7pIng9m4tZjVsybjln3iUBI31Aidvcj+kcjshCr4+7gBrncbN8yzQVfXvBry2w7uPTgChllFkVEuy70S8Yu9BUf35t2SfQE1Bk9a1+Ru/Ki5VLOyZa1gJvpdV2V9fB4y2XeFd9zu+lkKSolySsBLhMc1HgH9LlBBvg03otKpjb4WmGM+CTPphsR8O9kHdzmuo4+9sOudvSUOngaP7dhDAW26WpVsXzgZdtbPu9lZvOL2I2jT5akXyf3z1JUoImLyjluBB/TCuo78PNYPxf42Vec780zoZEK7LFteibtPbwjQvzI/jsxl8zQ66ivfd/qGq1S2guJzKJAKutlXWzLCKiCQ9d1Mp8RX5qafxUNQy/XF4/Hd0byw+5+AatOEaEsRaWkwv+BCRdFpPwxD19ti8yihE/6GraJW2btYm+WmtzZnj2eRy3oExHIPmk2pgxZaFju39MB3oV97FYjecVy+wxCIfqbpgdwj+we72G+jsSFaQzk/z3yTUGHCma2ueA3gUFyzVJgMWvEvoKm6wIdoKrIoKRK7kq0ytBOv1ApKcfaDGYTeBpH86p9pU+ogvfAfL4/9OqJ+8pzV6K1NVrafUqmMqhBeP6FbmnF9rYOE7JZH2Pt626UNINH80V0z8jmNz7j2LAO2hD/7r9i3WEfXDO/mZZlEPhO1h+FzbekMVg0oscML+PnOHGu8Tj7Z2Y0mZxLnVON4yLJe9xDcr91N9YDc/c+ee/w8Jic5zmoUy2d3D8z5XjPUuR7ofOOz6CAVk/MRERrMw3LI54t/4aYvri4QMZtw8r8rl17SB7f+pC/syvs3/clcCyZEkQ9t3TUWydRtYDVDG4z63/bzjlywldGxo9cIxhEQ6CvZeUWniOFuQzMLIdtPbIfnqAVYCc+xtp7i4hg7Yk/mRYAzeQ/KmQ6W8bjseDYacvL8I688cM//A/0N/7G39AH3v8BxJ4R2fwlY1/wlwJW7tfTt68dY4tgQQkNrLcGfMtY1tq3OLZ9al81wguxWj/nAp+lzchrGTxvnp9zNoWP+KzNenjes4xr5kKPeylLvpTM/53z/hgMHawf3oQ3fXjFi55+rjZ8j2ZiAgfjxqOaB/nmxcVtC0mF0MBR7CwfWV7c++e7j4jmfBEhO6iLXsLPRGKzgy9cp/vBMfF23wlv4W3kTAIHoKa/sZrot1DnpOAA3pIgvBkoiXvS4fad2zpgg6XQ/Td0as8rNghOEo888jDkFhWSz8te9jJNJNfjK8e6dfOWTq6eyH8i4+M//uPlb5M4mXX0c/BuSd4lu5Y0eyZ4t/ng0gkhInTOofAV6BxzsObk/qEPfbAdJi8soBdM+PRTT4NytE3qo48+poEJqNROfvvrJFC596/5WEb3f+ihh+SDYR/gut18fFjnZGYf9KHlTBIbhl5+a9khJwzaQg5x5DHW7fr1h3kpcKGbz99o39J+iIN19x3BsZSu9fe4ngW2NxJO5k899ZSM84Q93LeUlPX1hFNJeH5zLZjU2gkw5Ynn5OSkJUfLf8GB6MjB8sDm+OBgXx/84Aebvrdu3VRgJ9NasG1XC+MD2kU+wJ/vT4BUakG3hK91NV6rlTeunTI7XYGX/AHXLRPQRFIfwPOS5LngG/4GhSf/Ew4Q/NxjL+EPpufDU+tuXi2Rg5uvR/TdPzjUOS8HZmRbcYDwmH2FScm4eHNziC7MPzrngLkyzjpfuXKkx/1nVcDTtvEb/QvG2l7XH364HcBXsK21b8n/xo3n2aQegseeTq5ew4Vnu3/7jYCz8/N2CLLHoY99oOsq2O5howtseK4RX7VNIlK27xafPGCStx27UuWDzwUMSxZFhLyZ7OEbxopi385MeVI5QNeCDv5b/BU+pmV71Vob9ublOLIdrbt5mKdfPvklwEIuMq0e+o6pUEjwNMb2hyNeiJxxuBwR8guVLEXm4zELGvdgMrAoSdp5lG0eEbs456mggxc53LqpbYRs5/aMb7jdNpwBCjdoC9XW9sI/rg3Z1lKA8yRxte6Rqb5WJf6fUeRPwC/BQ0lf/Ml/vsKY9H2vkecZv/L/KNKHjabp+67SBg6Wc2BDe4k9Vhx6PMlLl3fwQuP9H/oQcTQTF4Mewhce54WYv1XnmH/b276pHbj/nX/8t/RFX/16vfVbvkr3OHw6OjxS57hC1jULAceTAMh4T9hf6Fv7XgU8BV6RRYE+heeIsCpUh4I741yKYyabvhFB/X2MoVNK6pUf/wmt+Ntx+3sHCuqOD6/oscc+Tv/zOz9R//Tdn6jrD3+8ftOn/2ZlFi/PkEaKSP8jfzpwS2SYiAEvYpxrvbhxHoyItgBe4GfZe+LU2Neuk8eUTFVsUZDfpeO+u98mfxg3Q3cGZ/d3KSXVPejPNaGR2C0C/V5U9KJPRMiL4kJ/brXgQ40u9COi6WSayb2HBf9E8C8/3Mq3vj4ornbxc8RuvO/30M/63+QQ+WleSnoRF/BcWp9s/uBvUTpHetNYiYPaV2J1y/BoWDT/QmcLZR6OwQX9TWskH0VJWQ9vMiDLOGlgM+VMEhHwmKhDJnRzf1RtdTNjjaNfYnX2C4VsB/M3r4XcMZLzGYxtdnQWaMzkw8yCH1ddkGNt5yypiNAGn5+JjcxkTNEeuWsAA9vfbRGhGbolipQSy3UF1whpoX69vtTJyYkejHEO3XIAWfCpCDopZLkP2LzYT4LBlr3gIwuybYm3Cw5uVxTRPcL9F3FR7XsdHRxi9wNVZPJctACG/avrKjljBpeZTewaHKoKOqZC9ts164o1awbH9oKcCCvraKy6wlgA87Nx8LVkqpQix8KCXGgny+B7Yy6F/DF/P0eE0lX0jRItx59bByqdd0V/0yo8B7Qn5tMJ29hnA962/chmxTne9aGkVpqhu0B3ltoc0WHniJDtar+Z4dfkRNaSBQwm+SDS35C0X47kGOvcge8em3QxNsR/mZrYXI3kwob1ImqTf0J+CR+RCssaIcF8xmdGaC2RxD88GDfhw4sCey4a+kEPXsJ5iPFdaBdaWO+IkPWasZf9qOt6OQ5m+ngzvUhK+Hkucly7zVjbR0zLentcexFOX292ubTDitGygOWGtYPXbf5NtS251uNd3M/F9+bnEhGugvSiu/fuquCfxmHDYfiCzGccgpuuuJ/xl8rccHLlivaYFyKizV9Cd/uq6fb4Zg8GVInuvuCHWwn7RESz3Q5/yXYxj8PjI+YxwEVvY7nG911vLAr2TPxo5uAmeaFhHCyHbWm+1sH4LuSAzGw2KIzxFwYXcs3+/gEeJCW8XSJCEzi5r6+BhIimCPwc3/Da1zLY/yqxtMd46z9jrwiPnYgp1su104QvGI9aB4XHw9f26WuvzE4li6TQ7hOKCGBYsPeoyKR6IYb3ms9EhHqwc54Y8a8Zf6AzPyABb8vrev+GpBTQT9Xay79RE0qsI/ilMlL+hLiHh33t+vXr2pLP3CmkFhszDxes5/y87ABAn1HOV85bPTYshdgAw2K90Nf8EpoRHhWyD/bIPJMnLzgscW4ppRPiqR96dYzZchjrPmihXW6bm/4jdE1LfC5YH07oLAZO1O/f9627d++hY8ccDy38MrNg30nW0fnRcpuv5yXfW0ePL/TL3GEdwRX83F989h376FuRraCX1yIuD2gEMrjeecI2aAWZwrguAqOpyT9Dc0OcSYFMszJTEaGSBfmgwj0Q/2ybgsdFHXrUWuVPuy5qLxZNy7Kbb6FPlkT3XT/LV0qRP/b1Gd8wBqihiHA112xXj88SyFNkXgmdNfOOfcf0Fwk5JPu2+5qG6yfyBk3424yOc9NxQceIwEf38Yv+vm7J2E4Ddm8vzrBb0mdR6Iy94gRWprkFm8xUKYXSNUzEZ25xGuAyqWQqIl9oiwj4L01Aj5/hX2sn+89snelfMneywcSxZrtX8HS7eUeEIqLlpZJlRw++puG+LiPx774uNBEPswpyWl7Tsa9EBjhMblYDjDv391jTeFCopnlpfSNCHtszJxvfUtAPOhJ60auiS9LH6zGUpmZpumznrZzTFtcsarInfWd09MHdkgvtkzzPWS7Pg85PiZ397H6B/F3tlaW0fos7ZTBukQ/2k7iMCHyi00i8Ttjpkv3shrxgXRzDC3iLT9Kvwr9AKxMdIpVZGi1xLdDy+JkEv0esMgTJpUJ+Lsgk6qWUsRK0tCA//Bz/ph0MCOg2vuR1Y0aVXD/jH75/UMxjdw8wvoFWlkJOqBy+HrSr88wdcsWdO3dUkK3DH8Rnn9ztfJbwKowRHDILl+COQn2WokJdSVcgOY0AABAASURBVD+7pCJcQqLOOJiGSw+++6wD+1rVd50GDkRtS6vo69B3xEovH8B7Xu6gax81ffFZGu6zgvuSqYT+AnKZCUQ7X9gQN453702dk1qOLolfjYxaNHhvSf++khPRtcAjWzFVaEI90vTmhn/y3Hdds51l3N63d5o3WMIe38X/iC/bNEsBj5Rp2CciTGuRqRuLwrgJPRBYia1tY8dMBD0WqTB+Ipcs2HWZR4mJ2Dr1zAe1r+S6S9nG/gJKyaKIkP1iD1ztDwn9DWsW61+RO/CpNZjMyDoj44gfuRRy5MT9BK9xvZVkmaHHdcb/7P57wz7r8kWH0BaK9uQsl5lxC88XrEsDHTxvORYsE4Qabgs0PBebZ4cc9lHfm5/3N5Zvi6+OyBUexNV8I7PNiyN5sScPfPKnfLK6rrK+mTSRd7zeT/qgOPXIi/4Ou0Uhyxzo7znTdo5IGfMNNrt167ZMe4BmhzwS/eHpq3E1VvvMbb5abkXIX3T0HO0vMIzw1kv8yZeY/0vKfsFYLnZEF99T9e9ApuaeH5NPc8aP2fpLb4j42Hyt+4spW4aIf71/RODH8eKuH3YfEa09IsSNYdXMZs6BKD4zAPNDwpnlA3UH4EwgzCQN8hLJaK2JZFAItHMO9da8jXLSu2QxK0clNKCsjsmw66sKyc30bhOMHtc2q9ALRWtzknCw3Tu9B91ZTv57BGXJ5HnS3bt36JdtE+REZL1v3rxBct/qkINF4+LDSPHp2Iyfs/na5wDk+eef08HhPmOLLGNH8vPCN5HbC4GIXTJ4nkNYJ1cH+4ak6av5WAZv6iaS0sHhAXRSHUlpj4Nsb6Ssl8sw9E0W9+9IMie8OHjuuWc1MOm47hVPvEIJL/+KvhPN5M07C/yQOPD3t04OoV107dq1lkT3WRz44MyJ0weMt27d0rWrV9kgrzgYuGx9L9iEGId2wHxxLv8PTi3zQKKrlYmWjcjCztv6wKa9aHB/31/loPkem9YHuFkH11+cM8mQwKVFXe3kb/5b/5kJyZtzJ8hDDlD6vmoP+kc+nATTGZufnFxp9ul49relZ/zDNP1i4vnnn29y2/YDWF1waGScLK+L7f/II49oZqJyovdEZbkjouFaPGFD1/URoUNsEfiO38Z6su/R1zSuoZf90BOTeRtHY+HD7UNkdV+GsTDe4TNiV8thvgW7RYYyCxvvjSKCwyxfkwX6KfZLTfhsKamXPf4yXa4u6LdSRa5z/HaL39juQKG+9urRMyKgsdXpvVPZticnVxl3Ce3UjZs3iblJXlwYj+aP+PvR8TG8ikp2Guo+dn0EGhs9Cj4j/L3JHoiNmVhs+kjEKPFI2z1sahyiBBPnzAuvszZ2n5cCe0zmQ49clAfjHOeW136QkfLixP9jtUTuRJbMoGrWjC0f4gXUjG94AjfGxq3WTqGkD0PxNfub4xz3UULDtaYbGfLYBftaz4UOnrRFH/c3/8jUHNKGQ4w7d+/qzp27umShbZ9Zr1cyvytHJ8TzYYuRAT8fWVDN0PZGzW/Mfa3gfosF7dPPPaNTXt5M9NkQa5b/0ccek+PK/2Pgb/qGr9Ub/+AXau+46uv+2Nfq9W/9Qv3df/z3NIKrfXyP2HWuE5+uFllX+4mQ03L73rL7ni7tJyJkPVCv9Y8I39Ilmv62Hw+awNMNhbzokl3X6pwv/vR3/Rf6c9//53blT/x5uge2nBTo6b5mZCxKYi8FfCrxcKirHJo6Lmqtqp39u5f7d8SOsSpZFBEq8Kou9JNClsm6+GofXq/X+PVavi6SkjFBvwj+pVDFjy3IxUq4k4vvW3E9JaSIaHazLzUZ4FuIl9r3spyWyfJ5PrDN/T8qfdd736Uf/8kf1//8I/+T/tr/+N/rv/6L/7W+4wf+U731bV+lz/vy1+pzv+Sz9blf+jmt/MX/z1+QWZr9f/OX/rx+9a/5Vc1/TsiVB0dHMq6RKf991vW44VB9VMVvOvCxviPxb9mMrX1wJIYm7L/g551lxT5uN2am43b7p3XYsLhcb9fQ3Cr8H3xGFu/csnielSVbDujQddKiY/Lj7qBykQrYlFDJVGTQKnXg4kBqPiW6sIAvlJnFsu3j+4VGx15EyPRdL+59tWwLckshf5wn2rXJFLI+3iCNbJr39nvGB3PnIS8SL5sPuK/9z9/UXUgKxmGPPGM/8N9uLJmakXQmhl3cv5QiUX/JXOTfeAt42672L28+7ty9jX0WJT6Y9JuIwzWH6M4hAQHTsczODYn+e8zZFZrOb6ilod8Do0IeuFDyn/FBBDb62xdknoglz1GWMxk0N4xG9k+h2vWyf3mcc7fj2bHdY5Nae6qxBTI7bhCUfHGK/2ya758xp0JO1ici2kGxeQkB7P21dgp0arijDGzRSLKel14HhTSwTrBMHf7Wm2dPXOJ/pSttLo/I1sd4KCTjud2Msm/V2qv2VZmF3LG0uixFhedSknyx7HQLtTrE0uXqsmE2N/tNjBPy99hN2oLTjIRr/HbcToyf2obL2HXIMyDXjG2DPh2+H9xYvxn/sS9ZT85td/5CP6+jnEsrY41rAMA+c4zXK8nYhECPDl5X1uyUKFj7Xo6/Sr2RF7W+RiZcA5tOVkMRRVmKZvQoYNfVqgPmsAj3GbVlo9tTN3JA5y9YzPf9fkaukfljRQ5zLotIcNs0u9r+CR/b0POZ+7qfse9qp5F54pKNrficc7DaIePodQ+0vIZZM7879k0jiN0Z2aIk8i4NXx4ZKTmXTeSVBTyEXEHt0A9yLFnmkqk9/NoYe72yIHMBQ8eM+/pZjJ2oT/rOXM8uzrQlL/lb7R1677E+rEMv848M+YsjftHosaY7I4zH7oG3651hSqbJqmTB9rNmZKzQcjw4Rna8JY+3HUOMwjiXl2vibWpjvLawfpBXlk5S0iuU92lGBP5WNZFHLcuEz23BsAPfPWLbmCwMDkatsWEge+379htIBXsfHh7q+PhEHXJZBkFPMs0em29U4Om1t31vi+3tk9Z1Jke6zT5i+cXHfuHhQCnLd3JyTeZRSsLjqMlpea49dFX2nw3yHB4dKgOdXKBR8QFBxHyMVYeMtuMF6xLM0tZ5l5crYuKCOXNExq0uwatDX48p9E/4QUozA8zHPL3GyCza4qsTdnCbn7uuCpfRSN2WXFmKbTWp64ifTBlPj93gix4TEcgLmrSJT0RI/LQi0X9s/r8l5t1/zUvMiFCWbDQXvDfo7NgPbLG5388yUs14x+MifxIeLr6PYBTFz+5rOa2Lx0Rk08uxskFOP9uXWzuDLccGPguK2jbzfX8omeg+y77ostDofjO4JbIxVDN1I77le7ebP5LI96gibhhfZEx5kMclsWWb9fiUfdB9bMuefLdBvgU5XNfRb4E+PzLO5vGgGCfz8tzrPoE8BZuUkthqbPZ3vXF2nvC4RiN8tyuZKe9HrI/1cP8NPux+OzkWRUTTsRR0IHZsa/cXdNoVUiVL8+MHz9a7xSQ4uc6FbrKs9lffG3uXhP4C3uY9o/dCo3NhyVTErrjede7jWCjgYryMYS2VXDerIEMqVaLI9+0aRTO0R/zWOs0AabsjuiJDSbFN3EeKVic+xlZQdXvQx+NsjyzQLp0KV9ORxwTjKE1f8rX4JM8LunisZaWHhyuL5ZmwDz5Mn0aXqyhRkB29fG/+WeBVOymkCblnQLWfjdggul4bX+kz0yGDfgsSk3OMU4pBYIHqDJ5omFQkdRngsVXtO7Sb9cgj13Xt+rV2b10ts+eeibxugU2lKyHEg8YMhaXdR4SSIkW7Ojb8WMAmIz1UmSnHcD/06oeqgZw6cL+Pj++Tdw+4en6pXVWH39aukLu4h0bNIvtJQH9B90D3BTztL96rzfiV11aW05hYZvuWdS8l4R1yvE1gtCGfrVkTF7BK2pqc8Aqp+aP5VuIwqQilOuQWnzXjPH42X+I7kMX+1qMHzU1m10XwL2VpckpZCvobK2G3WbZX8298w/NeX3vRQRU9jZvHGRvrllGUkQqKMYEs66FLZTFNqXadIkJpGeGnkFyMhceLT+37dkje9wNjVyAnXfEXB1kHOQ7CY5X0dBHDQ7UiE3XGbIF+QQ63FGTckA+8N/c6xOtky75mfkEJ7DUoAnvjaBU7egwewrpglscJml0iO4u0wr34FJ6Da0QokrHcL0voyWef1pVrV9k3Hsl/FaFH/oFD//2DIxX0rvhOcTwwZsImKgG+E3ao0InWxzhEhPxb6KVkW9/cunmb/fVZq/N+LiJa/YY1VAQyIH8BX8tS4bNhHrDN296VuVcv8SdfYv7/3rBfll+6KNhZH1k+GrWIaNUv/rdVvOifxAFf9Piv3UYEvEI/Xz99lI+TwUepblUfpa3V/2L/eYGOAX1xIYgXEutC0vTVycCJ1puX9kwCcwJxWbwYZFO4ZYF6fnaGriEnMyehjJ3LbljIOIFWgtYJxH8i5YANk/9ERyQYUQ4O9rXAtyd5DLVXgp0XvE7qW+hfsuHNDK1YJPowl2a1YI0kUewO3bquaiEhrDmQ64eq2vUyD/P3AfTIwbZdx7J5vPFyMjPdK1dO5OtdDvcs24L+pu/Jx318wP7Yyx7FnmLiXOCdHLyesfE7lL/xnVk0MJHNYLMhcRjOmUnYB7uuL8VJiETMJtgJ0RhduXKlTcAlsyVo43t8fIVF+iV8sm30j0jYIxg7EfmQ0AltBifjaT2csGdk9bc0zHeDHbqukxTIWDQxgd/lLbpxOTg4JOHt6+6de20yumSjsMdmzeNLFvnjTU5EkEy71nfLgikymTwW7ZGEj5DPk2xg2gUlE5sUir+x1JVsPJ089/pBkNE+hzT+tq4xOMDmtda2AD/nkP2JV7xCkpPwQKJ/Dnt17ZDek+s+cj337LPge6DHH39cjz76qPxS4dbNW9qCr/Hwi4cbvGgpJG33v3r1Kgn+tNnl9OxUt27dRIc9aJ5x+HChK1eO8A+94J8e72/LG7ueybLDf6y/ZSroso9PbvDdwiJh4MDV7bbdwMGJlPLCbwaDAt4HbA49wQulL8C1ZOqcgxaP33Kg4RcHayYa0/GLJPEx3zUvp3Ao+epFi+lFFhVk8f3x0RXmt9RtXrIMTHzeJGUWJXwiQhuwcEz5m4UZapvHRx55uOlrTCZiOKPo4euPvPDCZOJlWpaCBJL9Z8GfwgZtNdQx2Uuh1q/Vh3oOBfzNyQ89+aSucdi+EGcIIX9sD+EhsPdFltv1C3W+uj6R1fo5lwzEyTEHoMJvZw5wAl6ciEn0sbwdeM6SBuOP//pXrf0NvgBT97kA1xW4rcgFI9iuWdQt2GGDrRZoGJ8FudfEwlNPPa2ffsdP6wMf+qDOePE2oWtB9/39A146Hcm8Tq5e0ed+9mfp6772rfqM/+v/WX/hr/yQ3vT1X6Lv+y++T08982Q7iOzx2wgkzZD1u+AwxrQszwIWC/K6ngtVAQ6LCn5j+vb5iMD3lta2z6K3lFRmERWtXnwWdFhP5aONAAAQAElEQVS4BjwiUh35cjdWEiQFDfFxHxhoIb/wqDaOsbWrjKnYatA+8WOfeHC1z5qWDygch45LtznWXOdrgm9EqIBPwQZZUrZVV8p9S2JR+MCQn939Yt2pWz5KmWnz36F/53veqX/yz/6J/oe/8//XX/x//wX9qT//p/RdP/id+pbv/BZ99dveqjd+zRfrNV/2ar3uzV+gL/2GN+qr/sib9Y3f+Y369h94u77/z/xx/fW/+9f0jvf/lOZuq0/91Z+k3/V7P0Of85rP1he94XX61b/2V+qH/5cfbt9y/UNv+2oOt0f9n377b21yG6eIkMDTf1poTf43pv1ez4J/0hYf6tDRG5GRhb19b0HTQ17gGY8J/1z5QJicHmBg/3G/LTGFebQhL7t/gpsU8qJ0nLaKwNYh8uWeTNMbwgUsPNbzywQ922/2dRa5eJTnpum+DOY74femO+OvE/Hq+eLo8FiZRc2n+rq71h57VVXbC74Ypj1brkCuBbsM5OCIpL4owKLUoizZ7sVztd/gq9a7cxvjQsiPn0rR/svINt654kG8m7YiQEzgOTfMLbtCQl05vy1g6APFKKH1fSwt28i8Yv0DXuJjmhO4JvQyCrpV+R7xFRnqyX3GzTnExbyDsbYxw5sMx8ynttsSkn29kMcKenle9VxpWorQhg3dmly8Xm2438i0Fra+Pljd2Abcr1lDeJ7zRo0h2GeUaSQ8LY9zjems3A9bWQYIIcfMYfwMHhO0ty3HTPiJ48k2Hk0fPUFIzk+mtyFPub4rRQWZQ2DdJaK6iGvAf9vmQGO04BMXvNSw3DM5wN+09YHplrlAfHzg7Zw5o7CxtB7+824b1lG+tx7GythlpGDAOqTCY2IdcqmKL/X4lX3Pfm9dL5jTIgCWH8tqOoldjDVKq2e+L/hRliJh/JIp24Du0O5FV2JhpisbQvK2cZtp9AbOPmMcrE9jQf3ueZavodBE7C74kjfjqC/jsMaGK3xKtPu6gu5IH9Pz4cC9u6fM0YvW1Dt+7HMLg5vHgs1EXJnnBIaBvAn2lnnEPhuw9HWNfUXfkqmIaPIs6OeYFsqXkvILqO16K3oo6WN5F0mJ7y0ZiiyQoCYkxGt0VsxhM3Qm/MH+uZMrmg3sV5bDvlAyVRjf14ovHUMrWm4v4Gx/9RouAsJaWj/T7GsvGKogm2VClIZXRLRp1vRK6RQ0OL/P4LC6WGtiLg1q3R6RyIrMAi1f6GvMZyvAs/EM6kbkX8BndqFtARMxxvPriN/7foaui7/RZ14T9SVTBR5dFHms+0WYosBg1IaYEB/7queuDiwzAz/rteEgwrKM8N7jMKNnPWFdD1mDzdjSazqGao+85/GWtWSyTzhgbX2hiGh4XGCDy8tznqXbt2/LY7vayfG0YS2xT/4zPqaRjO9ZI9ou9qMN/uH6NT64IZ+4XQrNXs9A3zn6zp07LWd4zLIA2k69lic9B1su1+8zV7uP+DQ/xqdnfMM0a1cbDfO2viWLFnzY42wLF2NhWXyPCFoY6z6u6/sK1VCAnYv5eL43/YIPGSOPc5ufza+UlOV3X9Mp9IuIhlkEtCjOGxEht5vPgn6Ww7R8dUzZFRofbNee6bPgpy7m5zaqiNFJG/C27ILmGvu6rRX6Z6YUAocRfBeZ18xA7mhdNLb8C76S3PeB7JY/GBiRcm41fsZjBr8D5nhjalq+duAseI/4Zkf+M52dHtDHzzp06Mlx7q9Qw8f3EaGAvhS7fMdzbZhL9nP3MT4zseFrw1JqfV1nXHhs9CICHbettDbykOWwHu7jOtOwXFlSEdFw22w22oCZeUVYnl3xGGN0wVp1RAe3u875cRj6hqOfLZMUEjg/4FVr33A1LyPr8dbH8Ws5xGdmnhx5gWYeMz5nEu7bQce0TLcgZ4mktzSDrWMn6OiahVh17sOo1AR9QvYn81rAi4pmN1RSZlHFLubVfIXGQp3bZvq6lFLU/BJqmdDCRybWWCN8J3xkQUavHUZwHY0HNHb1UMUndu2zFsaJvgt1dNGMnL6WLBIMF/OjXf64L15ovlDRBG2Xzrmir/Laq+t6zfTrq2NR6JIqyGpaiV+ZzINi3nRtj7ByF4mKxTIwsaOWsrUusq1KF+1JXJLGGdmEbF0kuXKAT8f8O6h2VT029Z/+3OM6lE41ivZrp/2+00DZo/TIZfst6A6CkI3GryuphLH1TG6cu0yvgy7i0VaI41ld36mrVRHZ/GcE9w35cU18z8gFVGoyBmrBo++rxH3J1DGHrB149MSZc1TB3hvyLM0yLvY/r5l8b7+ZGe+5fQYb37suAW3CthN8F/h5jZkQqNAaiZHCwxGx7y8CGL818/uKHG4alnXLunTEhm4TnxnlLL9lND0EUUQwt+zTKmUWLWAeJWVsZ3g6Ru/euyfPL52xUCiCgo4iKVqmDTwjQgd7h7pkHvK5T62dAEeX55cSfL32NM6+75pdivaGXkUh26iCveUN7BLo5RdBIiYXcBG0Z+RqQga1yOV7buU2Ie8NzlJe+Ymv0l3O7c5Y351zmF/AKdBpDe6KRpj+jBcfZOJfXYLZlphyDPkFgNf1A7JcMt5fpigRGpiTjw4OsemRtqy/vEY64HnAtg+enQ86+G3xDdM1blvz9cNLWPIl5P3vAWuncJd/t6I0xzTLF2788AsrEYFPx8/Z2cHwkeVjDXjQ72O1f2R9RDT+EfGRTcQu04IDx+UjWs1nod7FE5OD32UhcJsFuDqRzSQzJ5aJRDqxWI8IOYk4ccwkv4V+DjAnCTHwnMPVkQ2Tk6cTnev8bR7fTyQ3810TlD4c96+Rnt071QVJYBiqOgL5gmSweOJk4d4RoBP8LePp6T00WOhTKJ184OoFpH/FWDDxQvbmzZuqtVfwn2VNksmGxBsRcvD729duL6UTVWyCNyokt1u373DtOPA9lGk4mSwkrdXlum14jo+PW71luSBhHh0faSTR77NId98DDpd94JAQff65G8C4yH+ixi8L3A4pObH7YNj63+JweAF7j7cOlUR9DE3Tt86md0DCKsjp0vc9SX9gcbaR+52dnXOgfCzj7DZjnRl65JFH4T03WR997BH6XNGt2zd1yYZ9n4W+D5UvWZCdnp5qj+daOznpbUmCpWTTf0aui/PzprftVC3b4RH4VdnGnhT8zbgDNj8jifihqw81Wt4QWmfTOuaA9ejwSP6brzeef07Bfz48f+Th6+2Q/OjoQAu+YzrXOdA1pk7A73nPe+RDqkQWY2d+/hNDPoCHRJvU/I0zv7ywDp6EjuA144OlFA28JHiARULDWFrvgQN0TNM24xHB4dA55Uw9E9oF2KyYVEbsubc/yLvUgc3bBTgVaLQNAfT9Jwee58DfdvSB+i18zRsm63t0cATtFWPV8LzJ5OY2MeFar8LC4hW8cLh29aoGZCmZzU4T8XDExtE06ao9Dp0jiC87jATNjZK+jz/xuA4PDtuh/gIQ/jv7zz33nF7+8sflCdDjZ8ZcoIuvmUVb/N462c/WxNvJ1RORDVgomUJoi77G17LtYUvYtYV8zyRpG9smEelqbLUokaM93P8nlY2eaToHTGC0IINzg/ChM2LatlLsaMzYW+FIhT+0Zvq434qD0C0T74b84m9pNh2gpVxU6k4Pb1Rq9tpcbtRl4bBgViE2BGgLcqzwwzGKnr11W+/nsN2Hvu9+33t17/yUQ9nFy5Lmo/YXy/h/+PTfqO/49rfra7/mLfqJd/64vuV7/7C+8C1fpL/9j/42PrtPOVCH3weyr/ANf7vwkkWTc5silKVokTiE3bYFyQW+ckp+arpTHxEyXhH3r1LLmTOLIyDQQDwb5yypnvs98khEqKBbJSaTWOZRIe3ocC2lqK+9shSZebRWSXSM4ClT7pPt2sm+/+A5IhVBH4Xc3kEjS1Elvw7YOxhje4SEf8x6+pmn9CP//Ef1V//Hv6r//M/9KX3jH/sGvf4rX6/P/4rP0+d/+efp877stXrtm16jV7/pc/XaL3+13vQNX6Jv/q5v1Pf+V9+tP/+X/5z+2t/+7/UPf+Qf6H3PvEf9YehTf82r9Ls/8zP0NV/zZn3Hd3yrvus7v13f/V1/TH/s2/+I/ui3/mF9J89f97Vfrc//gtfod/+e36nf9tv+j/r0T/8P9YpXPKFP/dRP1e//ff+Jbt27pTd+7Rfr3R96l772697KgdRR2/AU5ozM0vx9wW8qegV6TviEnwuHmcZiS44LcEVFOUeseN79uQg1H3EsrrGx8SjgkmAyMg/ZR9mW4UOSMZrhMduOITlO7B++2ib2iYRHlkQCOFER3Dk2RuShpv1Ytvk+nZm4iKAX40x/Iic4r2+Qz/KskMky1L5jM7Wzf4t3xmdic3Q3P/fdMu8uxNXaMQW/DmwWYqTRZB4tpWjFAY8X7uYv+I7kgSaUQuYTETJOB+Qix4CrxT/7B3vwr4pIdfd91PwffuQRlUwJ+Ud4OgZmdCjEZ+kKc8qBulqbraKkvDi3njO5YkEHP1faLbfHu67Jpt3H/UxPERI/xsX6j/flDqX2yKkebz3N17YI5DQmiVzGX4zPUjggn/DxqeFQh16ubxgrsO8sY1SQ+8HVdBdknbCToDFPi/wpmQrorckP5nfGnLnGVsuyaOAlbcJ/wn+G2guxG13b3WP97MoCRhUsZ/qtydERRTeev4FfFfL9Pjljskl0cnwiz2MBzQVmI7lSEegxN1y32Nax7N/mWJB13EzKRFf6dfg/IkFnQee1Vsg7ws/5dqJh4dDQ/jbwYmqEzprDTx/YL83jgzXGKPtR7atsG+BEhUUeP8PLc/gMnZb/sGetRdYpK74JjjO4JbI2uV5ks4UxbvPVJUsgc6qrnbq+yp+BefjoyrGUoaC0P2cXajpEhGpXFdih4j+DN32s0wo2SfoG/Ux3AS/70+55Jk+spdY2qWTKG0H/lpl9SHwWYjsjlVHUkQeGWrUGM9NY0Ndr3YSY+SzWgZIZKiVVkGePdVVIbe21z9y+Jt76fnegZX329g7kAwa/IB2oB1T1HTq7ZCf/JmThuiKGJ+IoM1X7XubvujX1G/zM6xRUQxVzC22ZQyfsncgmGirY208y0o8yRm6yTgX64uNYisJ4fhxjEfSl3nxX+IH5ldLhY7MKV+u3kE8yg7qJMiuiKCKg36uAveOSsyJZN+ttuvZdyGo2fvhAxcY+TJi4X6jr8Bm72xb5j46OFZnqKKbVoUfAT8siyx4RWvDfkl3LLcbF9PaZQx2jPuSzL4iP5RFYHOMXxvz4+JAxewqYbceNBC3rCmlssqcM/KHJ00lAUeC9Tx7s8a1aa7ODx4h+QqZ+6GVebrOs4jP0g/racyfwmdTVTrZhsw9y28/cp4CnZZ/xN8ttOSbaTcs+67qZeLIOD+YXEzVe1r/D1/y8z9rtgj2T8dnVdy1mPXZBMfOOCJmO770P2zJPiI/7rPDPPbAz9n52TDkfGQv3a/VgYlwtY0QY0sYDEi9cb/qLewAAEABJREFUfe/YAe6mt33L/S3DSF4xPtbJz6ZrPd3u4rEPfONBH/d33zW+7vsVBzyet1zn/h53wV7MMlsv6++6GTzdv5SU+29YB7ut63a4eLxt4j2O18AFn8XUCuxpXTf4vfU3LdMxr4xQQs9jbT+PKZmQXeSP611cHxFNf9OOCNwkmo+Ypvi4X1dKG+t785ixs/U0/4hQQlt8jKf7GCv3iYiGt23oeo/1GLoSf9UXGXffRIRN0fiYnvkbA+sVQbz2FXy2uHPI/9kPJvwvwuOWJkMqW1u7uh5/arT5JyJUKO4hPhPziOdZy8kg+M6a8JuZMeZveenGj+lLGYxkvDF7gJWQ2P2Mt+PK+nn/FSVpWlr+mMmJC3QDJjO2ti/NzDEQltvMz/clUwWbm9ZyX4akTvDkB/mWViDc+kUWhi3Yqm/2Ywhd4YtMMy3mpwyZ54y9Zng7RyXELGcp2eboQlx3taojd2QG5BelQnSjhPhnVyS5PSK5iybLAk3biQo90GMidix/gZ5puyTEXORrBrlrX7btHnnK67aB9YfvXXry0cD6aI+51Jg69xweHSLrno45jN6nzf4YEeA3w5or+i3gzANyzJp53pCbvXZYwN7Plt33to99VyF8sFPBtwOZzCuoZHTDs1j+CsaEzIPxor1nbttHtshURMg5lYs8N9i3E1rO3aZbMmW6C8axvgnmzl0L+XxExgmZh/u5bMIn1lvP9SnTti+sVhtkHLRPznROnVivung+7bGZ/X9//xCxQvbPCw7D16utpFAiu89O9sHs2tVr1EgRodpXeQ0x2U7AFxGyXIiozI543HL+slLiF8bPdH1O8omf+AmaibcLzsssQ8miB8XyGKNAd/GBpLIUWWfrL+5xLBXa7SeTXxxgn4hUQCdoX/DbKyfXtKb+yslVd2/8JOyLcBFBj0Uz9tyQIy/Irz3+c8lax78dvH9w0Non5mjLtbpYyf40YC//CSnXFWj5hffMWd1gP6MgAed5F/izWS4tX5EIZL1Tzpnwhb9e4k++xPx/2dkHxkkKdsYYSzOmmTp4RP2uqH1aH3pMGGb+OcpubBvyMf8hvlub+z4oreIX+Y/ld0Ese9Ku/CJpvLi7ZXFQPSgvbvv57iPiw7pEfPjzhzX+HA+WYSFR7a7YhM2k8baOy/3k74BLaDiovIB3cLv94uKcQ7stATVpgUaWZDF72L41ZXBOTk7a4WlEqJBsnACdQE+uXm3fEqpMhickgi3JIkkcPkB3n5mJe59Nywz/zJQT8oIPnHJI3HVVrvOzv8VuujQpIjSRbH1gtyF5OAn4UPT69YdIdpck2Y5SW8LyeE+GPtj1n/pwMvchu/n4ILcddLNJNf/3v//9WkhIXvAMTEyHJNsFhtbDCxsfelrWx594Qv4WRSlFluGpp59u8njzWmsP314eO4PTY4+9jLa56eVvXd++fbst0FcsfK2DDymPOEQ+ZLNmXk8/9YxmJo+JhF5KyGM8eT711JNtI/jww480Hd3H9af3zto3yF/5ylfKsvnPwZhvxM4OPhj3BOmFyis+7hVMCBu5zxbcHnn0kYalJ5ZDDngnFuZbDgIO0buvnYau14YEHtgrImV9x2nL+BW8DrWjvVFm0ZEP3Jn8LJP5174jYe/Jk73p3+NFy/4+SR07n1w50ROPP6GHrj0E3mrY3L51Sz7UXsDMk6MxKfiRcT6+ckVbNpg92FrHk5MrunPnDgfyl/BOmWcpBd8cdZXJMfEj4bS+uvgweMJfbJs9Jt+IkP3QuESE7IfnvNTYQ+8OvXsWMIe8EPG31ffwzZKpj/+4j4PfhZ7A9l3HpIufeMG3z+Kh67omh3n4T9+c2XfBrGTRw9ev6+TKFaSRPAFHyWa/zFRJZDdmFPHx/8vA/vSJn/CJ7c1xQX/gkLHxwn9A/xKpe3fvsng6UmFRc3R8LPtmz+Q34TPPc4DTM0lGhGZk9MJjQEbb5OziTAqp1Eosj5rZKbvPQj+xeBCfZNyCzwf3XpDwqJIpy7vwsNBABpAPewL+jh/Tzwym15S4RoApL+sc85mljZU/tGVJ0UzeWDXfvof/bsgJnvw3+N/B8aG8CDjERyyb/fbWndvoAmnwsC/NyHfG5uucjeede/f0/I0bOoXOooBLqht6WS5vVO7iJ4fE1jd/09fpG77+D+lX/ZpP0f/v7/51vf6rXqcv+qrX6z/7Mz+gn/iZf9V8wBv1A/ruYY8N/nbJYYc3B7uNBfkSvhN+dLm6YDEzyZhSpb6r6sCiQzdf+762/FOp78Haucn2q6VTX8kPpagDl6EOqqU2/3V7V6vs+wU6CzYxTosZ6P6Hez97M+o88vQzT+rd/rMsP/Xj+pF/8aP6W3//b+ov/ZW/pD/5535Qb/++b9VXfvOb22H5q9/06nZY7m+au3zOl36OXv1ln6Ovfvtb9Sd/6Af0P/y9v66ffO+/0ma51BOvfEyf+qs+WZ/+m/4D/Y7P+G36fZ/1e/Tq136W3vAHX6cv+/I36ku+9Iv1pjf9Qb3hi1+nN77xDXrLW75cn/95r9Hv+B2/Xb/+1/3v5N8UuuBF0NPPPKMP8jLkySc/JMfq7Tt39Ry+eY/YsDYLyp1jw3u8qOnx3cvVpQp5+HUcwv++/9vv1Ze88Qt1ThsqE9cTZasNm/HSdRrx8wLeC04LVBqwd0byYmariUX1Qo6p1LnPLs+OzV4lixx/M9guIXkTbnvO5FvLNDPOVyelFby0iNulxe1C25Zc6LGBn0Gi8VqTR13/wE/cb2ZetdwMUcLTNF3na8H2M/zOz4lFhPBcExFa6BwRjeaWHDyxOC/4i+lklOZrGw7lfSBk/tYzMuX2yEIOHfDhRZfEhPg45/XkAecmyNLeq8B7ArthGJRBHNJvBK8VY1rfko2/+djHPE/MyGH9LrHphrHOeTPx2tVOzssjdZZlw8HFJTkUkmA9y2uH8IMFLKFL5rsRvReAMz3bJ7G3r6ZhHCzDAugLY7bg6jrfu6zYGNwl1t0uKwTtRF4X65ilI6dvZP3W4BQBptAxDSmazwR4rbDrTL3/7M8+c4FtPqGj54LSVebYTcuNPtTeYu/Wn5g/RbdD5ukDDuQ8XzinlCztRVDJVJbS8C9cLa+LDyVmdDYWIxsZ3EnGzWuQjli3LR3HGYmE4gXrmbzuER+Pjwh10EuuC/5h7Nt8zLMPxOpexfcHbcDqiINLz7WJLJZBUIyIllsEpv4iwIacZhk8v43oFBmCrPx31ft+YH47bzHmuNyg+5oNawnLZksGc/yhvAmrtTBubnyhoC14L+g5E4+wVyS12HlmbbeANQyQYNEWOb1GmmibmNg2jBOknRPO8S/Xrdk0n3F/iT8Nw17z23Ee5ZcEExhCSGKQ6RI+KuSDAj8fSCfXDry2yG6stti6ZGHsqMyUf4twRU7va69K/nAf+8eGeLsgBnxfqLedfT8RGwtyXju5qqusb817pG5CjzNeuFp+28/2dX9UUUc+N6/V+rL5kv3K+bAjXvbQx7aeoWlfjAjxIz/34O/rjEH4kX0jS5F92f7mOJzRv/ZVQk/PlRN4r4iLGXr2qZKJ/0/AE9ANyQJTkv6WccLmjhPrULpKPuiwySjrbJvssdaxf8zEdO27llvcz3NwdtgUPpFQxX6We4H/An3r6HG27eHRAX5yIMXc1n4RgS57zHudhqHXIS/yrhBHd2/d5B37IsfRyTEvU5n7J/TboM8G2/fkLvupcVjgt+BHm82oC152B/pkKS1/F+J+xvdgqFPyg21/wbxiTLquV4eeDRv62S6WFw3w4z352evBAw4bIhI599sLOlipgrPHCfnN23YrCU9oD+TPRgeIbfcRucVnIo94XO06FfwoMpXIanoRxm9RR5v5W76CDqYdEeTLsc0zlqnWXsX9qIcsIgTrpUtdYa3XnjOxzdJKo5MFPin7o8ebpn0mItrYAd/q0N/2t7x+VqjpCBVFRJPLY/dY+zg+3D9Lml1rz/s818Ss57wRHzE917uTcTd/lwk/MSaWrQN/X11G/M9X93fxfSml6SFFu2Yp5NEZr5Jaf4MntTbTbPMsONtX3GT+Lh4w4yfu42eXBTmaDRhvWe2jC8EVkdBTi5UOnN3mfOprh91q7RpvhrUYtozGc0v+dJ2v5mOMevzUNBptC0QHP7veOBgP9zUN17s4D9BNrrcvjWBpef3scc5HtmFEtPznvhHR+ltG4+Zxrvc4P7vez51lJ/+VkjJG3r/n/bGO08J9ZDDHbd1dDTP42w+SMRGhEkXGM0vxRc6zM7qxXVBGtmL/9L0Uivt11teWM60CnQc6uD0ioLnIsrq4zTQtU+17+SB4u95il0URoUWi78K64QJ/mOQXlrVW8KgK5DKOLoV7KMu0Inx3vyD0QiFFKbNTZFGh2GYuixlQemiajhRKSaZt5iXR0wVMjO2Mb9k2nl/8EtbyL/avSHl8lqKIaDwiot2HpISGFPKHasn/UKLVS8m9aSWyWaaZf6KEAmE6ZLOvDOwTgv4Lgl1hnt8/OIRnZQ6rXAuY9MzzvQZw3CPWe8ZZVl+Nq32ldlXmVfF36zATi+23Px1L2N/P1jMkfIOZBd2aXsh1dHhMvhxari5RZPvZVxdiie47mykUgd1cx14yMpBpr7V1xNSWORO41WRBvi2HtrYDg/gJ0bGtPRwvM1gbE9OOCNnudFIB45lcn6W0eTFLIstCU+zGsi6ttVcH/RXrTeeqDr3XzO+tr+maKDi63WvcQl6sfS/L66YNa55+6DnLuqML9stHzE19XxWMyVqaL04z+wzWJGvmqtozT+Jk+/sDfBOM1eLUcfD0c8/qyWeelisH8urB4b72Dvblfbfn2zVzXod8xsI5RRHyvtAybJjnFuYV5x3bZkHvAqap0AHnE5X7gq90jPGLlB46/v/gJfqcnZ3K9JxHvAYdWHcstkuo2RFVZL5nHP77XGZBccfuOWd8kWpfThT9E162nXH3b7Lad2w/ly3zwIxMHXLsDfttHxsRylLwn5G8uZYYr5f4ky8x/5eYvU27OLaw+YJN/fxvUSQM/mJqD4LWdQY+IxWB11GRJDAXbn/en9DuP4RWKz/vCGkmYbm8WIafa5j7vrg9IsBpaeVB/S+Ulvs/0M10XaAELdIASWcmWTiIRWJ034Xk6ysdWLStLLwW5PevlExsMIJGb8pnAmx1uW4JhSqClgU7SSEimr4OTCdRB2nfdZpJCIWrN28+AHBC9ybeAduT5Lww9v3i4MYeXvwGNrK8vmaWdihnvZPAPmbB2UHPY71Idn8vVvxnVWrtW2J2wm4LZQSEPQfD+7p3726T2QfsHr9lQbJmM3bIIbF5OaE/qHeyusPhkHm5n/kWkkitXfsfknrz4bEbJpCr164qS9EBh3SlZJv4zkliPZOeDyiARefn55qY0CJCF2wkO08+bBzMb0bvDYu4iUlv2OtlnS5JtG47QraSnToSKapA50zGS4qWzNzXMt24ccg/7VcAABAASURBVFODE17tFREk1D0NQ9W1a1e57smHCj70OmwyllbnzXdBbmN/584dXX/4ekvQ5xwqrJhE0hhD78oxB93Y95K3nb73/yj0sUcfbRPvK1/5cSrofMFG1YcQjz32GPNK6PGXvbwdEE/oeHR0qIcffliv+sRXtSTuCdC4reHhCfsMbPw/3OrBy7bKTJ2ykfXBs9t9v8dh8RmHUys2ys88/YxWTKT7+3sNg4IOM3664NOojo23OkZmt+8zTnyAWPtsJGdu7nLob513NPblycm6lyzt8GhgTAHvl738Zbpy5Vh+9t+kt8zeWG/YCEaEvCkZiQtPhsbk2rVr8qGqee6wzea3d/G7fWQtyHkJTs4/E7G2xvf8rXXHirGLyGZ7t9W+x0aDDg8O5djzYcQCOOZlm0eEnIMcMzO6l5IKxl/D3l4YmAZqM3bUHfiX2uFDnas0E7/D0CsiKGkySo9vrbt/HtC074/IOmJ/Lw6CZuMUUVTBaCZ5zODuNh9ORTgHLAriNDLZQG41I3fB38XVunhSd90WumeX5/JhqxcdE7TPsWtlI2v/s8wH+H8gm/9ciGmesRiw3dYsqiZsucIfbuK773nf+/Te939A/p9m3rp9V/fwKdunGwYJWYybdfktv+U36Yu+6Av01rd+hV79+Z+t080d/Yk/+/1689verLd8y1van0L5iZ/5yXZIYJydT5LFS0QgnVS4t40ri7nq+MBOPTxKZov7AxZSXtwesnnfx9/st+7bQIZGz7g9Dvj2WPzYBo7HFX7wgac/qH/2Yz+qv/UP/qb+27/y3+pP/tkf1Hf/qe/Wt37fH9XXf9vX683f/JX64q/+Yr32y16j17/1dXrTN36J3vpH36Jv+q5v1Lf9wNv1vX/6u/RD/91/o3/4v/4DPXnrQzq4tqdf8+s/Rb/rM3+Hft/v/z36nFf/fn3eF3y2Pv91n6svfMNr9aVv+iJ9xZvfpNd/4efrsz/ns/S7fs9n6DN+53+s3/bbf6t+46f/Br3ila/Qoy97lJg5VIeeXgxuyJczKKxYuNrePni9w8H5XeLyzvmpbp/d0x0WeXd4fv7ube2ud/Tc7Vvy4Zn73nb/swvdJcecYzvrfpO+p9j1nNh4JS8MH8KHZw6rax204Nt7xGPXVdV+4MBm57cVfyoKFewx8vJvoqyIy9J1O3lZMHvz3Pw6dj4+kn8ZIm8YffCUxRSkwvXBvGi/t29G4Mf468JmLRg/EjOBHzkOfKDkZ/HpkXFv70Ae4zbzt70zC26XxOiixDcK8oaCEVLJjgX7rBajodavIMNIPCzo7cOEmbkgGOdcUbLIci2MPuegZybehCwRSa6bmNfOOCBawGaPDcJd7eFfHThYf/OICG2ZpzznTuC5BvcJLCzXIS8XfXWx7LbHgrMyhNxzpMiExxY7LPjCHveTkg2H+yIOdLfKkooA4xC86QNtP8+OT3zbOo3UuT8EFR39GbPGj1a0l1IaFiMYT/f13iOOPMdmZsMqC7bKYKNy0HgYoxG83D6j0wXzZSmVdcvY2Fi+rvbcBwfYfjG2KCJaOWw5ddYpPjgx1vFd+x5dRiW2sc+Z5khuX6Bg+VbMVRhT87LItO9xqOc5z77guq1jA1obNiCWyeOlYNMxYZuJMQVUF/Sc4bOFzkxzcLh3IOc5j8kszFvH6mrFlpX+Au9Rte91xJpnxu5b5lPr7nzmXCo+EzjfY768zQtJyyv0LGBc+8pBxWXblAbYud5z+zlrE9SQ55MV+bYQQx7nuF5hD9f38Eyw35D369A3ee17a/Tz2IDvQJ8j5tmBNcvMPFAfzDHI6SCzjH4hO3PgPmNb97EcvnfbDKHdppONPfeWLyJ1Ro6w36/Hjbb3/aaDdiCP/XaFLSzbQmyOtO+RHybwT/S2P5eSkgUk0P0SodpfGbtBt77rVLJoj5f+PTgHKDtW9k1jWWRMt6zFHAPmecyhsF/I3WNOCXA2D9t/n/EdPgkw8vxduJ/wXfvsiviaJe0TW11f5TYh0Jr8NCLvhrnLLyw6ckKtvQKd18i24D+ZoT3wvmSNaOyEHoV+1n2h34jPG7eIkOsQHxHmtg4yVtZ3Zl1vnCau9lnxmZF9gdga7GynEbuObPQPibPaV3os8suBBVsBQ8NB2HTCbosr6DEwz9nP/VzA2LRm2is47uEDC/KbrjEwJraj9XAucy5yuSRO3e/q1av4eMcB8oXu3b2nzEQ655iDhuc5+tvPT3nZes68YB/skdOyuu+GfObryIuZod9jfMhxXLIoKXushSMSHxdlaXE0I98Mfq3eeBDfuEhbU1uXFrsRxOdazpUbfMr9L8i5PoSYAXuDbxgD88ECsp+WTFlHODU+ttEI7RGMLYvltq2HoZd9TXwW+HuM1xIRoYHDk33WC24v+JIx9XjLbD+r6G669ksUgoJ0yFreOLu/6XmMS49PJTLZTr5uwGrGhhO6W3a/1I4I+bnpQF/zcWm07vf1eNOLoBfFNEqmHtSJOvfZOCdIiLXwrxQSOEwyvQ0+L2o81vFnnTzGtrUs4uM64yPodUPVzEsaf9nCcW7/c19fR2In6RMRdA2wLNhpDa8tZaRMUFtavGUG9+7TYbVFmYUS8oubnUz3ZYUWHZvsWYpvoTNyXZr8xp2HpnNxHCrIx7XxsEzWfXW5algWxu+xzl+RUyOCuWgj5yYX9zMe1tXx4eeIaOMiovE3LrbJgC8EfKyvvwnrMabtOvtHrdUiNTlNJzMVEfjtDgceWrv/iZLKUlS7KvthltJ8Nhlj+uYZEQwJzeRt1wXYuSw8u84yWVfSLXKKfpO6usMVlCT6LaAcETJdbgUTeJaGk4Iu+JTlLuTfRbvnkinrYz8Y8c0KTespBtAdMgvjOzoLLD1nLooI2efFx3i6n8fAAt47fn4umXJdcC2ZWlhXOUbyBd1MS8pSoOSfhX+ijRFErY/pDEMvwTMi8LWVVuRpZatq9xMxXpg/S1IpRPVYyow+jeL9epr4CRmfRAaXgk0KPlVKwnKR/cQx7ZyS8Nv16eT2oR/kQ/SJGKiMca5w8Z8ArbRFJP3o23Xqsqgik//0h+8xmPquU4/fPETeNZ1rV67I2Hfwjgg9+BTGHpNX/G3sLbnOcrjVsjlfRQR2rbL9o0STe00OXtC5gGWrz9CInFQ1/zbtriOunX8p7mdbW2bTHZhXCvJlKSq5wyK59n0v+775mobnj4hgPbNWBFds4VjCUZCnNv1KFuTrlOBxwB6sx35J35LJC+AjzcxXhT5rxvocyLG6Zk40D+/ZR/YRM/O4edeul/E7Ao/IVA+mE3aNCCU0jL/jj8f2xTj54weuE3oO8O7BvFIcPxvwXMPX8kbucIwS8r3nlqlhNitp65nTJuYISLk7BY9cpFJSgM6Pnym8sHj+6ad0yb7rx3/sX+qRhx7SJ73yE/Xrf/Wv1lXOLs5YF14yl46stUFFE/OS/7JEKuRDeutkHRfkza4gS6pD7jVrg+DZ+7w5pFKLNqwn/P9n2WBv5wXnOsttPWfN7Te/bf+BtUCkWp7US/zJl5j/S87eQYibfJgccf8p4sHd/YpfxCXz3xK090WIuH/zC5SBWCAoiAX6+57LCz9+/mjlhQ4fcRMRcoB/RPXHfHSy8+Tz4vKgs3Fxac8Rkov4YIiZAFpILsyXTEhzC8ZSKhP3qInEshDwTj7LuLTnkeB2AvGh4cS4FYfuDxYE+yQ362j6Czxu3LrNhvaMA9bzNjaz6NrVh9RB3xt+H7D6ENpJsRDYKzYpd+/eIZHMWgj+Cw5gnnnmGfnb6oVE7InIB77eGK1JkP7GtxOZF3Fu25IEHn3k0bbwNS80bHzXJLhjNqv+5tdDD10jgU9asSDyGPPwvTdVWzZBESFPAEdssiaS3zUOUHsmM9dZ3wnMnDRnrvtsuDymHwZUDjlZOxE5sS4AesnGwpOFi+lYVut6cX4pYYa+9lojh381u+9rk9WbeOt6wmR4QZI85QCrYyIyDQ+asIk9zP0XvK1nQnK99ViQybqk4wBDeJPw3LPPcdhwzkRzzKHMPe1zELNhAXxp2iRibyoqi5znn3uOA0YOjTTp5OqJ9nhL683izVu3GH9B25Fu3b4j63fO214v3vynYizrw49c1/HRFZ1yiL1mYT8yoR2R6Evfqeuq9936wAffD+brtgjwQZfaZ+Ew+4r2WFw6YVsOT2BnHIIYHx/S7yHviM4PP/wIPrmWD/ON5QUHBtb1Dgettm+tPe0jB9R7TQ7bwvgMjD8+OpbtZV1tc5cOnSd87OFHHm4HVD0TTA+WR9h9wTbXrj+s2vca8QFgbYfg1s+T1VXwMcYTsWP97cPmN6G3N4c+GPGi7Bz/fdljL9Ozzz0PrarMIvOx3Lb9go/cuPG8bjx3o9n+Lvi+5z3v1oC/rYkFfwvv9PRMCK8FIVxWLOzbFf/34Yrtad8oxE/FTyCpiIBXtgOaQtyEQiOTbO17Yq/IOSIi5DFu84bTNEW/iOASGvBpbmR7LNp97PsjtliYWLOUJvNunGTbLeSKyXiBwxq/TmSKCFNVKd2OSKQK2HsTIBYVMwL7z3vM6LfBd3yYM1M3klvucqA14Bu200Rd6atagVZFvg6bdf2grFW3eaFw++5dfejpp/W+D32I8qRu4Lun+EkdiE94nVy9ShwcCZH0ca94Qq/+3M/Wt3372/T2b/vD+g/+o1+nf/pj/4u+97/8Hn3+V36BXveW1+vNHL7/0F/+If3YT/24spQWAx0YZ6bCJQK9a/MN+840znrymaf0oz/2z/T//Zt/XX/6//Gn9c3f8c16/Vte1w7Jv+DNXwDtz9fnfeXn8fxavebLP1df+vVv1Dd/5zfqe/7L79Kf/X/9Gf3Vv/nf6Yf/6d/Xv/yZf6Gz7T09+sRD+s2/9Tfq81//6ibnn/j+79L3//Hv0vdRvvs7/5je/vY/om952zfrzW/+Cv2BP/B/12/5Lb9Zv+k3/0f6pF/xKbqCvsPhvlRSC/J6AXWG/9w7Pd9hwyHCigOFkY3ImtznfOGr+EzYecImE8FwuV6zkJp0Qd7YUL9i0XgH25zyQsOYX+CrkwKvwM+IqRULu0v8c8Um3P3OyYPOCz7o86HgBYcna2jcwl4Tdr3rPAQPv3Q5RubbxHRa3vVWGYXF9YbY3rYF7X6/jy/PmpFtZKMzUUqpzQ5tjGXB10tio1ltHKJJ6LFFxwWblZIq6Oi8k36OogMOzPc4cKvkq75yuAgNz4s+kCrYfsIfC34HW8FcC/+N+PnlmlwOrQcLVsfKTL3bHRszMVGytFgZ4e+DA9MRfE1zDUbua7xL36nDx/1NlA1YrzYrtQM36KONuuy4E7lAMt1aqwqyWa/S93IudG4q6Feh49jp8NeBFzuO44kF9IJ9IgIMxzYfGEd/49zfkt1iE9NdkNk5ynhYrgvsd4HPzBzETcz/nkut08PkSMs+Y8NMJISuACAK9MmNlm9FTNtOa+bmCQ/ZoK8G80xwAAAQAElEQVRzo/X3OK8ZvOkp5Iradxy+XdIUKlnQE+oAbpmydNog3xrfggV9ioI+ib3Mewu2ga61DpISu4/0H6EhLZHgv6DzrHvkUx/ebfH7LTaWQkH7DB/fZymCqxilCC78dNC17/qgpmSq8Oz8aIw6+nfI7jmlcG+6fT9oA/1jDqJNZIPOlrsfegXjIwL5tshyikxjO4wfyZsXzMke79iZbScOzC+IUb9srn2vnjnZvGpfJWRbUqp9x/gZf5jb+sP2WhEDzabI4DmvlNoOrb1Rsg0X7NDhOz158YwYvsOaa75vL+tmfOwPtonpWZeRuLdMHbq7+BtTnv8n4sJ+ad/xPLglHpt9SiqzyPF0dHykrvZaQsg6tvXEpX0K3QJFSsn2DWXjNGKTimwlC9hMLfY9t16i06SlPXuedVzaBpa/66sq5dJzTqb8Z+gef+IJVXhaVusUkvq+V8FWXn+syE9JX8et+TrWvd6x7Au+4G8QG0d/ucBrxpIp54oZHGyjyFCWgn8tzZYLso20jeDIrUzTc/UEPiO2dS5UpOxDE7a1nsZ2V0b8c5bluQAX2NM1FRENgxGazpOmMzZ8F/k+SuqAA30fkm/JF6Q7aJSmYyBfWGaKsTLete/bGixp89p15/MLvCf0mPGh3XVC3sxUXztoJThWTbz4SEmBcsG/fmG1T77siPUMYyNoLPIhT+uFse0LLrbXBDZBvwXd7965q+A+IuTD5pJFEdHWwu4Hi4ZfUr/H+m3Ni9MLbGv/u2DuCOTv7COlqmAD+9iAbsbNtNZg4bi0rW1/0zzgpYJzRNeVpueaPLIhLiOi2cQ+ccqBhWXvSsceYkSGtfY4PM1SZBqlZNPRWLrYFu5vf9gDC/FxH6/FQUPG3TyobuN9tW/bDzNTK/tgpNbMfabfDo5Q3rHkPqaxMGhD3nNf6+dxEcELgnMpxItI22yB10j8X2pDvnVcQKbJarqm46vHGivLbSxXYOoiPq6zTllSxm1hDkhkLKXIfmSaQT6yz/gqbLAGP9M1T4/3/YR9HT9ut9xBP/uq9XD+cV5x2xJBTppkH7aPmK7XjPO008WYerx9RyhqeUzb8WfZfS8+nlNpVsKn1eNnosLPlt2YBTi53xqbZynYYm5+Y5mNk/iUzObnM/G6QS/nN7dHMFhq/bNkyyH7+GTS3zKap3O/x/jZbR5n3iUTXlOja7t7jOt9b7/0FdLNTo4ht7nPwJrXbc5p9ivvSWbm2Inc6HaXiEBnR6Qk7iOCC0X4BDo0W5ArLEsgR61902HkMNFYGg/nLIU0s25Npewb1mcGtBEaTaZIlUwFV/OVQhGhwrOxC9p8bTaX5Pji0nSakblkajeOWuj2xK11iohWXzIVQgbajIn7LoxzHrQ/TuQ+1xsP49PuuwqfTpBgpLiaAtpAI8R/AU3TpcNCne1WSiITfNArIlRKUUQo6Tfj6zNK0FVUCgrkiLnNNQv+TBNjZ0WEdjYobV+UpcjtcGac1HhBT/c/bqOWccgTqcxCi+8L93H/nis/jiH7v9CdBlHlC/1SESHL1rCm1vyM81AH9t3Hsn84v1XmZufBnlx4yFmM12nOx4V8VqNoYo3U2mvfxpxwJnL96jXtk7tmcJlZt04U4x4RjfcZe/2FmCzkza7vVNDZePTQiAjyfVVXbYvQROzZ5qGQP5U+lruU3bPrIne6JDjZN42Zi33igENt29l0rLDvu77KvpqlKCKV8JyxSd/3Mg3HiJ9Nyy+aWz38Ls7PdMn6olo2eO2Tx/dYB6/IuZGhZ559tn1p0faMCO2xFqrMJxWsQBz/Dvk/52Khv+l7TjGGjnPrn2DSMy5LUYFPycIYyRg0OpnKUlRrrzr0DTvLav1qrVrwuwLvpMQSiiiq0BxZp5uXQqp9lc+MInmg4pw1Ypaimcej40N98id/il79mtfoN3zap+mTP+VTdMJ51Xve/7527nYV2+7xArfCfyR3eD0SEWCIXFw7eNnuWVJ74LmIDwYrpchzYN8POj89lWlY74l84lx9fHiM7LOKktwxyWtMy2m9nZcX7NN8GXIv5U++lMxfet4hbKzkH+7a9cUyRcSLH3/J9xEBn/glj9f9oRGhiGh0nBDaDf84YF5cqPo3/kkC85dCxHK5/KLHElQes5Dcd2URykrUOxk4OCPQneeRIHMA+VenHLAjSZUW+eqk4AA7OzvbbTro70QysmD3As1FfLyY9cLO16scqHi8JwnXRQSsQ8ck/5kEpBCJe9bjj7+8LSqd0JwwnATucaD78pe9XMccinqjtDf0HJbe0T5JxX9qo2NBSLaTy5bDGifYSxbofsN3xkbbvjeQRLyZclvJbAsoy3nM5niBf8mUf1Xr+Wef18MPX1etHQviFf1q4yNmm53sl9x6k3sJuwn9/Y0IkXzWOjm5KvMRyty9e0/i6k3jHknfyXomIc1gFRGKCGIhOQg81MnJyQubcPtE31fqj6G9VUdyFB9Phl7ceeJYe/JgfNdV6IgFwlo+pFyzgD9ik/sQbzo97hjdbBP3ywwm22MdHh5Ds7LZOIBqoNsBm94LrRjryT9L0Sd+0qvQbdGMPUcWZZb94vK8HTx6EhiYwMwrSzbZLzncXNBrAOO+9hzSgQkTyVVeHvhg5eq1a43+OROhMe9qZdK71MCEv0KX2lfZP7wxmpn4/aJlw+bJeN3lQLWn3RPPy1/+MrtqmxQyExtVfGaUD9DsJz2TR4LLlk2i9S4l0bVT6Sj0jwj5BYN9234x4tOWaR/7vOe979EZB+WWV2Rs9/GhvGVb8XLJ2O/zouXg4BBsJuSYm58e4pOWFafQo7z0cUwMQy//NkjgM8/y4mhhUXPJhnpgkvavpk/E1ooD0A2Y77OIP3IM0Oc973mvEjk78BEfT94DOp2xiHC99dsyKUeEMlL2rcvVhTxJmqa/gS8+xtT9L3jBY3/bI05KFuw5q5SCVIuC/2bygBdrvu/AyDr4N1qMYV97KAldZ/oLXheaiZMItMLWAAD2s6yTD86yFJVMqEoRITHKB4nilh/52oZRv1BWti/8RxbWkUVt4dITcxwWze6YoR4cPdF7gXOXXJP4e6Gs2Yhm6dXhb/tHhwr4rsDyLouE527c0E1eYJSul/t26HXEixfjNWPvOzfv6N6de3rVJ3yi3vpVX6k/8rZv0hve8AX6tN/4v9f1x67pHR/4Kf3Zv/xn9MVf+wYOxl+t137Fa/SaL3u1PueNf0Cf+yWfrVe/6XP02i9/DQfon6c3fM0X6m3f+4f1X/0//7T+1j/6G3r3kz+jHBZ9yq/4JP2Hv/E36P/yO3+7Puuz/hN9yZd8Yftb5t/DQfmf+pN/XN/znd+m/+z7vlvf9z3foe+9X97+R9+mL3njG/Qf/47frk/65Fepq8ni8Bn9xE//lN7xrnfqn/3zf65/8eM/pp/i+V28nHn6uWd0h5dyZ9j/OV4w3OQw43LD5htstot0hr9F6RQleZW2aJbaRveSzecZi7cz2i/xQx9+n4PdHV52OYfcuH2r9TslVk85bPXLtvOLFRv6UWsW7hO22WNR77j0wbsPRIz9loWd2yJLi/UttDfkD/O74HD6Dofraza0Zxz02U43bt/mRd7tllOu8CJL+LPzzIxPbE3LuRJ/S+T3QtRt3hTMOFKSE+3zppXY3s8z/SdKloKmYXKK4Cr8ldgqyCXoBXwW/M/x7ZjxvLflsCJLoXluY73Qdz4zvWHo5Ty1V/fkMS5uMw1fna8iQklx3Qw+BVpZCjbs5DhxP5ctvm1+ltV9nUNdlyWRSLK/u81lQdY1udG0/GJ2IS/CovWpfZX/7rPldJ43TeenC2xmPn4+w3a131NH38jUAz+oA2PJjxt07v1tFHxFEU1Of9u0HwbN8A4wzijk8q38QrCrHXZdtRwSGcwlR9xPzCP7Kpkc0vWy3TJSe+TJzvGXhRyBpvBosVg6/GijU+J0xFcrOaYSw5hNPmx2rFp+8RnxnRX6b4nZEd39Wy5+aWO/Uwmw7ZGTHIzOa/w34Nv3vQo87CcjPlRKUVJfa2UD06tkUfDckUMyaCvR5lhjjcrYd2ry+QDZfn10dCSBzRa/PeVQLiIaBphYli8zGwan5KYD5hBIa0v8Gb8O/CZkmJHd/mv7eHNpesChyUozPli7HB4eqZCnnM/dFomcYOzNS0DUNCd8eHWx1sXZRZNRtG+mjbbg5AyNaMg0K+Dr++SfgH5B1w2xeMYcsublh/+MzsSz8fHYFS93VuTizNDMi5U1+SGhkchlXxB0fKAt5Dh0rlVweD7ZrZsPBPVeUwEUOWbRGt+6w9rHfu06l4IdbAPfz/MsH2plgn+mq3S5umxz6RmbfCFHkwfbeI70y+tFic7bli+2yL4lD62JJWNqHP1n/p5+6mnZh4zfBn1G/MZ2sp+L6NpnDtxgm6Pjo/ayv+L7jp9qXZHjHi8SF3KPfdMvFNbYPEtpfubx5mP6PtQNZLSPKUJSECMbraEt10NjREbHqNe5Z/jNAv8FYSZsZfm6rmPt0hEbE6NDEdHuN/C0LRs2kcpSZJospbDNAo91ix23e760b3W1qNDPNGd8asaRr7HeOuJA3nKYp2XfEu8VX+gow9DL+dOyLMg7gdUaP7CsXqubXkVG+7B9doGu67dgLj7T/TUIBm8+lyWVYAippkeG42Kmp8CvyvJfEqMTso102oAVcJA7DsChys7k2LVcM/FSsElEKLPI9YesuQbyUlJvexZ0sOxRUgOHlBOx4by7he4Z81giyx3mw1KKRmIwlHpAIyJ1cuWqulobbfuTdRSfzKI1L3gS3o4R11d4JfRoRsxZxqTvq2bout4HF4Nlo08oGs3FyiHgiB80zEKMXeT+WbKtmSbG2wbuM4NJoT4ixE+jMdRdfstS4Nm1w5fC/YP+jYeFomzwmxHfGqFpWXryYCLPjN28XnRf1+3z8uGAudv2DgUjBT5jK1myXUdkXhjnnLpw4ORelrUkNiYnKEMFOzjPZO2k5Id6x9LMSsNyRITkfqVr9o1gDPQ9zvJ1YJ+0C4zEJygd/lbowy1+vpF9Zr7vC5nZvhQGiLKcBEPzM+uxIOtO/4nmRR0yTdRFKYoIGQOPd4kwJzV8Czp4fIcstnMgT2GM7WU/WrS0se5j+1g+5zBj6HnWeyxjavruY4ztS6bhZ9N5MU+3G1sX1/fEICzke7dZb9Pz1TnI/Hzv/r66T8ROH8ciyjb9Wr07gFHJ4jtlSfAZyZkb1a5XoFsHvu478eLc+swOXnovCJG046HtaeZ5Jk4XcoJz3ExseU7wXBFh/lPj6xhPnhf6+t6mTOwNkd0Pbb4ppWgmHiIYy9UYZkFOD6BDRS5j6r23MT1irW4cZvg7z9t/7VMzNrX8LgU+psvwn/2BXmYqKK40zx12xB38bOOFOLOeBZ4lC33piUt4jHUwpuZj+03o7fxtO7rObS6+D4XJyL5jntYpIhQRjWBmyEXtg2BcUd3/moRKRTNEkwAAEABJREFUZisR9HcR11ZMdlFEYLci0/XasyB/QWeFwHKW5bU+zvHH7LH3yD/uax0efeQR+TfQP+7jXkF35gxerh0w91V4JnJFQARhBucI7i/Il8/feJ793aX8xbJaKnvzcznmvUbDHRSMM5Zr5tVC3BiDGSyN08z5QOsTgW6zzGPD2m6Bx5Y5x7G5Zd5wf8/Btm3S1/RaPXY1hjP9AUim6Stdmv7W3Xo9qDc9GClLQc5LyoVmfLAgd629uq7K9DfMBTO0I0IRyXnKYaPXo7dLlqKFdu/LuWk0NuRRx34bZyEWQa9jXEdOWqtig6AuAl3R27oW8BD8m/y0WS9Bt9FCb+cx67dBHueH6T5uybhL9mEMlffnte8l5DTujkHnsNpXHe4fCoWYvw70a3/dr1ei39/9+z+sv/P3/57+4T/+R3rv+9+nzCL7iQK5yJkzPCJC9hHH78TcULseNRe6hIJT+xnGBQxsA3E/08c2q5V1PDj4HMR0rc+tO7flWLhgnQYBQUET84TPLxbGmk6Wopf6ky+1AL/c/J2sG4+Ff0PNEPooH2z/YbURdKYmIhSxKzz+O/+B845n7C6/0H8d0B9WMnH6+wV9PqztwTN9TD/vX33/iy0R8QJeET97/wuicz+hLQTjTEJwwDxIlgvPW5KjF00TE503RA54T7gORged32b56oXmhoC0Hi4OurgvQBYWRvC5/vDDzsHaknC8GQp0Xqh3gknufUAaEfI3BEYWiU4MdzlUN8+SKX+DvZSUS8fkeP36Q2xQp0avZ4F0jTd4HQnLGzJPAjNB72RuuqbVt038zPhOPgy8wSHcjI4DE5MXS7sxsyyk/xyIJxrzvvH8TW1IjB08ZnCwvF6g+n+8OnDI7APMQzYyh4eHOmbjFlnkt7NHbMy96T7jMMn8nFgtnzfSDU/wOmVD5wWED2J9wH6KvhsOXS8Zs+N1qdaXTbEFs6yllFa35uBhn0MMb0ydWH3wsMck6iS4k+VY9rkNfM550bD1FboHLLBL6cBts7MQhlqx8Tn15ps+FTw8Uc/gZ1k32GsGJ/PdMlH7twpst4X2K8cnus1h3L3Tu41XAN8VDspKFnnRZB0ss+25JhnjqHr2mWeRf6Z/toTt5N/Vrm2uzzmkNy8f8qyR6YJn2/3WrZsMTRV090sL2/Pe3VPiK8D6oB3sWKY1BwOWNzPv9098BKHQ1GNtg9t37rRDAfvMo489Kv8N1hG973BAOTLB3MUmh9jugIOEHiwCWraB/dax4AnPvLwQtG9Z/ohQ3zZ5o+7wMsCbJv/5Gx/SeLPmza6vnpxHfMi6OWbW8F2QrSuJLilv8N/7rvfK+PtFUIc/+yXRhFweZ74dGNj/j5HRNnD9ljj1hFqyEJqTjHmhX4mivqvYetTe0ONCiy7xAce5Fywupon4OuFFTETysmVPPswLiXFbuY/p254HvAxZkH/oB+gNmojT9GBWEKVE+/bBrVu3VeHJcAX0MpPbkBe0kVz7KssvYt94lsw2znZ3vfVw3KywZZaiUjtsuMi26xibJRlfqZvZDE7yYiW7VBKf/nXKKJ387Wt/y/25Wzf01DNP693vfa8+8KEP6gayXbB5rpaflxrHLOTtwydXTtBnXyU7+RuRn/l7frde++rP1Vve8mZ94zd8nb717d+ir/+GP8Tzl3FQ/kX6iq/8Un3VW79c3/SNX6s/+rZv0nf+p9+mH/j+79F//oN/Qt/x7W/XH/6mb9DXf80f0ld+2ZfpDV/0er3m1a/W7/5dv1u/9bf+Fv3aX/Nr9YonniDNLPL/G+J973+/fuKnflI/+s//V/2TH/0R/bN/8S84RP+X+lc/8a/0gac+xIuC27JPXRLvXd/LhxNHV441kHNu3b2jU156CRuMxOhITJ7ygmjN4dMlPqFM/GFR5zxF7LZ6Fr6nHKyfkWd8QKXSacEuxq0Dlzu8jJyh55IsWE/JHT6IZ5+tJVIeE+A04QcFO59DC7ayvSKLttT7QH1NztwQ816QnSGT7WcdfB3x5w0HNM45I/39DaYzDkn9rfYj/LCzzZmTFiF7Kc0ns6TW5IQJmh1894jN2nXyHOQDlQX9ne/ttx63MN4+5bIgvGPSdN0nwQXSmtlA+b7Dd2aUKKUo0bFQZug9oCVuHHfOY1vy4Yj8rR/8ffU8ERHNjyNY1JKHcW9xqzUxPqLjBjxm7T4R0Tb4x7xUc6yG+SHvCF1j4Rgw/w02jAjVvipLafHm3FeND/IuMFnhz1l22OxeUG6UiSwccpqGD2z3OPjNTBXbGl1GFuCW6wKfiCz0Ly2WgnEuoq9pur/nseC5oKvvCXXdxu88X7rPBv28+DZNz0Vn5BdviI1tKaY7akbWDT5ZyGc9PrzwPIG9aayRc0F356W+Fm2xcce4IKbdNnEI4DxhnGxX4BAqkMOJAXxgA64baGzBagS/iJB900j7GvT2ZmWFrva/cw7CPeeO2Nd9FjAc8amRQ4do+qd6/KFkUU/c9MSED/RLJgfb56q0VfA3njs9JvlqbGxPX1fYZPf/g6nIMrY8uoK/cTBvX533z725whGjpCzHFl3usJE5Zy6e0MU+ayzPTi/Ug9sKbHa+Manw8q3hWXpldsg8qGBf2/oeMXwB7UD3CT03xNoKmdbkkIVnVBaQtzXVFl8wTdt1pqFgow3+ul6P8uF9wRYjthp5CWpfsl0tq/Gaiau+G9SVSmxuJPjZp2Z4dMhiHpDUxHMFN0U2P7NfP7BXgnmHrU1ztizwMjamsWYO8PgtWBxxiNBjC/E5JPeZXu17ed4t2cnym08g7xwLPjfrEp1NSxEaoW1a1sV0TX8Fns6t29UGPOYmp+ulkMfNViCkgu9PYGKZFakDDnudeyLRB92EDmvWaBM8JuQXPhsBDcab75ackeCapWs5omDvgpwh4R9zw2RLfCT0enQS/CdiZG48tzJea7Cwf7gYJ8tnfgld8QlkCMbb1iPjRjATWlyQvy27aTtvJnKZt8uZX3LZ9ylzk1u6du2qSunIuQeaAWyCzsg8b3s6d5qPD8MsZyBnBzbGou861a6apbKE7Idd7UBCchw53/ili2kuYDYQuytiova9ClhM8DD2xlrQPeAQuIPeAg5+eVNrrw4fmnm2PKNlRj6ve+2Xa2idos+GA6CdL+2yren62SUikC3ldVuHvFmK/FuFvrd+zjumocjmC4es6S2H1/OWMTLa2uoQ/ytgZEx9tS0q9Gwvy+ti+bbE84Sca/wsArQoFZ08LiI0g4Mx8LNtPIJBRqqjT4TbF0UE9t+26zD0bcxk+0JXfCIC/xm5kywjJpfpJbKa/ni/n9t6MHTcuD4iWl7ywA477eaV6sc2vkMfPwCxLzI2rvNY+zOu3WRxHljwHbdZdrdHSWWUNr9GpLpMlUwl9eIzY8OZWDEdhWgrSrcjU0bSI2R7WdZSUhE8u5arQug7KenvPoGeHuNn388IFhHyfQTXVtR0zSzq8Tfztb1LKY1PxA7DhbEtXpDN/rqgvHUZsYvpTtjL946thP9IzIrPGXOKaSWyDPi15Y6IRpvm9mObma9puiAZMbZP/E8Nx4H9g/Uwnb7u7BCMnOC9gFeWlNuoatfMbLr4OoH/jGxZihIZ3CfJC7Xv5PFZOu05d6KP+HgMFwV9+9qrycYcYbnMw7Y2T+cE0xtY9wvg7SddsRxd88kSO/xmXspGhLxWF9dUCOWV6b5FJXdX86FZBdn82yxuByV1+NoI/5FcIxK5r413pBb+y1IUSU9wcP2EviN+bXtMjJmIB+u/CLYu2NHPLtYDaVSgMYLlxLgFHAqYRKTc5sIQYQg1uUuqtPZoes74g4tztGmO8CvInOgFO/k6QveStXCWoghkhYfbHpRE/lLQB0bmH5G7JvpGpsLtpkmf5D4j5P/Mb4aW7x1nBfqFPsYsM1UyiYct6+A18TapYs8eH7ceEzhZX4Hp9esP6+Uve1nTz3tKLZJ5uF8JqpEmoGWaEaHCnMxFfjaNpJN/e8rnK85rGUmOnLRh/efnVqYtEM5NDue1FfOvXwSZBiq0GOyw/T7+FAEPdDHPiGjjxMcx5f7W2fqO2Fe0W+Zmb9YhiN76GwMXx1yPf9fasQ7qWHOvVaA9Ym9IthcHXmvus+fzPOE2j8lieyxCfWUWQFhYx2w14osDGLr9hHWHedi3LWvt+kY7wQqxtMfa2vNJREAjW1mIxbYvpU58kmJ+9l3Hor9933jCecYfSjInQcft9o1T1m/Gt3RVge16ckqpVYl+wZiJOPAX8Z586ikZnzXri4E9h2mP+Kr3UsZ+e1//hf4zPttBQ4yfiVf7FQozP8+yXn3t5fOJYehdja1Yz0W0L0KYx4KcPTFhPHr6HDI/37pzS8aor8iZ2WQRYyJCL/XHmP+yyGCHjwj0/IWXH/zBH/xlkUWxIxv3b3yNCCoXykf/iXC7FBEvFP2cn6A16Jut8PAL+omI1s+O5tIePuKf0O4/LnpQIqijiI+DjMsLP36O2LVH7K4P6twpYlcX8eFXt7mfry8uC1nJ5UHdi+8f1L34GvHhdCPixc0f/d59XO63LgTSAt+ZIHRidWC2AHXSINnNBPDC/cjicWRScQJ1Epio65ggTMZJzIuJczbbhyxSPQG6JEnsGQ68WgTD08G6wM99n3jiFfIk68WKaUREW0BccvCyIE9PAr1kEZ0E8orrAZsc03/fe9/f3mD6OTJa8vPB8BGHZz7on5D58OigJYquK4oI+IwSqeXu3btMENu2YXLcTCShUGjLpNEPVT/+4/9SdJflPIKGfyVfirbItkwrJpBHH30EGhvVvpKcN7J8xmVHS/KvJ5nGE48/3mQzXvb+p55+Sg8WtYcclj7++MsVEci2VVc73Waj7QNA6+GNe9OfQzHzNQ9P9r4OJF8nQNPaI8lGhO7euctLhBOdnFxpE2+Aizdo4uPN0fWHrrO5vkn7Vc+v6sBljS7uMzEpd12V6TvRu82TwLDXy5t9J/ENidv2mtlgn94707PPPofcs05Pz5XYeI/ke079MYdlfllx/dGHkekOuFVd4VCpws+brsefeFyv+uRPxn6XbQN8i0Pu2vfQSCbQRZFCxiu6eu2kXU+uXNXHveIV4JjtRcwhG53NZqWXP/YysF/rgsPGQEfXX7lyrBMO+7f46DmbzCvIYp8dmGSt9KO88BnR1Ye5l+eXHDxfes2hxL82YNF1HXo9gxyz7p2dqmMS8aLbeLstItoC+UMf/JB8mFJrT99FPgy4ZENljGdk6bGPJzAfCD795FPygb5pOOf4INuH6hccQNpXTZchTYZjfML+tbpYqUSna1evCpfVFt+0Pez7XuycnZ2rgOcx/i6FHn/549hiajTEx5PmPgsa+10Qaz1yplIlkz6lLYYmFhQRwXNqy0FV4f4SzE44eH7kkUf1CjDv+6qBGFyYrO0bJydX22GB9RLIzWBpuTKKGK6jw6NGy3raZxd4uzg2vMmcoWOfm+/nDcGNVsMAABAASURBVMef7eLnLYfAxrpkqpRU0xn6GzbPXSm6Au0AE/t7hz4+VLY/dfjOGvn9EsaHD8H4qw89JGXRObGzQs9nnn9ez9x8Xh948kn9y5/8Sb3jne9ufuu+14gLL0RX2C8Y4wPlgY2PaY3kkbF9Y6HooevX5UPuE3zsGDtdYRG2SPIm+ebNW3r/Bz+gm7wU8mGHMRH4LOQwL7oMDre64LDrHgdpTz71tDbkUvMq6HKVhfCVaw9p4OVZqVUF/9miuw+ffSh+h5dwpu/rzdu38flV0w84JRZAEzfdMKhyOBj48IRcSxYl2JjGhvYNmPfEaKXfIbJ3+McCViOCbWkbGeNxaxZu9mEfwI/k/Zmxd3mBtMIOUYq1UmSnS3zSB2s9+afrB62wwaKUx0UkcqWSnOLxW3KscTHtc3L7GS/RJvganw38lCn/z20f4gXqDIctuK85XFJIZ2xkPR9FhMxftBs7zxvcap+Xh86DF9Ct6LaFlzEc0F3IPsMnyIWm4YW8bWoaPgBYsK3QPeiXyDAxdkbnAnYeN0BvH5vYfyOChXxlM0NMUO+2rhZEZKMAj652Mg3LG2Bp3UzjBKzFWNdRLd9v0dn+6oMdyyU+3vzbpyKi0TnAVpZzId86dlpOoW1WyM+W8eTkRONmkul58yraI1L7ewdAs4hHXmJekCc3msiJjlemeFnPCb0bfV+RP7WTMMFKDFwRD85TFf+0LmvsvaGUpCft1nUPHzIOD+Zo57IRDBMa7tth/4gdXSkI9aXN77VWYF+aHvvkcxqUyO2YW5DHdkpskAmvkvj7pWboRoRmcsrZ+Sk6rbVgt4iQ+ZjmgtYTvmPeLmsOQCEr+02PP5S+svG6kPW2Tbfos0BvIclCSgs4BHLaN+ikLb5g/zRvIdfMHBiLZFt12Nv9fah9lxe49utL/LpSf3CwhyQiJ49SRLs3RsZLCOTDty6rNpdrbDG6SrIMCBEq2usPtCJXOM/uDVWH5Pkj1lTOU0cHR1rwW+f2UkIb1kX29Q39/a20pM75PyJkW0SATyngN7M5Xlq8KKTaV129elVd7ZWlw4fGhql9yYfVW3RtB9H4zSVyWlfXlezkHB7YxjKs8BNBsGSR566IAq0JXkQyWK2J44vzlZzfPSbYPHb0SaV6/MP1tqMxTYUqvpHhuwDyUffu3tMtXuh7Y1c4ADB2Ww65NpRLDsm9sRzBbUU+XVO3gt+K+Jqow5zKJCdh4wlbrsDK/nOFNZKwSoKN+HTYzHoXcOJRltn5qht6TYyNjLZWcY65cfOG/AJxYewIzTPmTMeAxyF+8yHzEu0uE3nctwrJdLbI6JyY0AzqfIB9gjwd87l90uuDDjnW4LqiGA/P5dbDazFjNRELQAsvNRsbiw36m777HRwcqmDTGZ/1/RHzlfOk/WiDz5+zRh9YE7k9IhQRKvRfsQZa0HcBm5JFxqUg1zlrFa/TnANWYEizzIt/ONjYaA9aTRhFw26E75aXV+LTdR0xP8j5yzL3/YBdF/x+puAn+Jl51NozOhkh1la3ZB8r4DDSbjmdu5wXTMOH7/vw7KFV+76t5Qu+JChccuC12PBS83HLOtDPNDKLHKe2dUTIz+ITmc3vrrFusLwHBwfa4EMjvm87zNBL+pjujF8V5PJzRbeQ5Oc9cuECdh7fI5Pt6T771Nuf6QbNjayrbTiDUUQoS4LHLI8bsavnD/NN/KOU0uSyjzh/iI/tl5nofCDHDFWNv3nO8C+RjVaAhdudN2rDBuRepMfCvem7WBZfrYOvltf0rIPlNz6mXftePVhCWjPjH7p+TQX/OMAWzf5g41y5IIf4LE3H5MCIB+axHh8zvYNhXx5zwHrF/t1D1/OXaZlnQe+GAbpYNveBgmboZwkJ3GZoc2PzNta+t77GZkE28fHVz3scZPV9VaOZ0TA13m5bO1/Y7+k/EO8eulh+eJSC7LBznflteanrq+UcmWd8v9BomxgP37sukZthLee6bsKHIY+c7BWI0zVrKY+xPG73mILOdMBHti0urOPAOtRx29ogsEFWLuCwix0rv/DPlrXXlnVuAd+pyUXtLCXyi3YsL9PjH2VXsGEv66BUw8L4ZimN7wzG4lPwbRfTNo1UtP86aBrnCV+dyH+ZRSM5zrp4TQZn9J7kuBndhzJjq8kFHBbor5irZq4LAnhsV3tldhS4RCKxwGGjCHguYfZA07SA14j+cAH3oK9oN+0ZWVx2vaRkLL3ktgjbvIcGdMl/ESF+5H8gQ717hjLhL6mAUXBvnWbkdh/3NxZb8sKETg/4WMce/3VxvbFRQISf+xfu3NtPLr6XSkFfE6U1KEkpmQrsYP6tcG89gg4e5TLTr9VlqNROhdh2mRDS/O1P/qJY0l49l2YKwFSh5dj0QW9C0DawH9pvB2LjgHX8/jDI/6+pWirrpEttyX+z7QRT87ZudagNr+bTVDpfPdDXPr0lRtxmthW69glpkQ+kRccL1kieQ+zLESHHoXEuyBdhRReVTE3EoGUpmTKdktThP/RQj17WU9CbkHGL7/fkpYiU10y2povbPR80Xoz3PGg+bmt6IZfXb8bB831kKEtpc4Rl9nzXgfEA7a6vcp19hBs5xt3uca4rWTQjc5TUUHt1yFgYm8RRZqJTYYyU9EuecVsVeFk3ryuE7iVTxtd1pSvq+r7F6owPztihQCsiWH+sWI8su0LseR+5AYeJe8+TG/JZmyvxiYV1pUKyHWz/zJ2cpue+M/lCyL0mh2BOBRiYT0V2Y1tLh9yh0ndakbciosV3KdYnwOpS9ouSRREw0kv/yV8uEQpK/9AP/ZB+vvKt3/qtDYyHOXD6zM/8zH/r4rwAMzfG3OXnYpKZcvm5+vxC2yKi6RYRbUhEtOf28Ev4h9G7UfY+7naBTajhvDx+zJ+I+Jhtv9CGhcCK+HA6EfFvpI9+Hrlbu/u0IoX4cO9gJB/Jmypq6DbLicsBumUjsGXy33AdOShbCPR9Fl0TCbElUya1Dt/0wtUJzwueNXWm47o7bFBndD3hcM8H5f4fXs5MmE4yXvTts0CaSAT274nJzd9g9Ob/8OhA+0wMI29RgUUXbAQqie384kxHHOpevebD5KX1EZo4kZtfKNnwbZoux8eHWuBtuo8+9pgiQhsWQT6cJadpwyZ9xUbuueeeVyH52P4bZI8IFhGb9g12P3v8zAC3R4S2TMTJdYb2s889qyd58+hvQJ9zOFpJlDP6LSS/fXR79tlnWyKNKBpYdHoz4uTsjdAMTWO2j57eEPtAe4ZmTxK/YHPn+yyFTckNZDmWJ5ErHALe5NDPv/p7wUFyT6Ku1bR7eUKRLN9GlntFMn4gs/H1t7BLSXmDUZlYCrRv37ytiFDkrty+e0u1Z4P+0BURuizSOngfsUAb2XCttMFW/pb787duyP8j0QMOUXx45E2aSymhW7du60kOPCEMjmvZXpcciB4dH3F/BN2iexzYX7K5928eGItbHC7ar05P7+kWMjU8wLPvqhLs+AcZUz5Y9UaqQ8ah73XJ4dvR0aHOGNeVoqeeelJ32LQv2MD/Q1LjM6Drdr2VPPPh7yf4oje7fa1ULfInmfTW+IO/tbnC14+uHGnFYtF/R3nBlkO/p9rVdtB899Zd+X8Ge+vGTfxrkTE+s6zIs2C/ET8WZP2rm34hceP5G81n1ug7sLDOCPm6hr4P43hsf4rmYP9QD3MAfog+XuC6fcPkaPlusPlvuxk6N39k4jw9PQXiUOmYKLGrFyOB0RbaXMTHvCxPRKLPWgrxsueOTO+Zp5+WZVqzcaVaPnwa7f+SHuJQuK+9IkJyY6p9jIdahfgs+MXE4gMM8GXz2SKv5VvAubNcyFsylfD3QgCwlDy7fddvxr+O1WOj9v8M4IDtklg/vXdPPuxmuOwbN2/c0E3s+hxYPgcWt+9iA2ONru1QBGmy1HZwdo4+I23vet/79GM/8a/0Uz/zDr3zve/WbWhOnELazjP9OxYaVsXyFHwHk+kqeh8c4aOl0xZfnzFk7ftmr1IrnrCA40r+tvY5L4BmajYsTm7xMunZ55/TXQ7Mz4jdbuh1hh9dgOcl+eJZXgSsyT0X1G3InZfcux97UzjgmmCS+NcEjhfE7YpxR8R6lqIzfHwFrneQ3/Qjg034kYIxLvscuvgq4sT5ZEGpMw77N/C9AIvIoqCv7fNyXvztcchg/a3fSJwIehW/dHhM4OYN/wiuts/IYQpVmuhXwNd6DWyi3X9G1lXTZ5QXowHfNXKb9gK+a3S8R1ysWSSfX17oHv7qPF37vr1gWuH/M7HiuaADW8dOQsP2mFhU2mdqZYMWCbVg0TnpcnWBuHDCvyyT/citpmN5GM5CfE8beI/gvM8hPb3lb8b20PK96c/YrYDtCB9jZlozipqecVtx2GS7bjk0S/Bxjh6h5+eSpfmDzExq/slFEYEtF5kOD+rwr2EYcHmjEfIifc1cah5rcHPeS/wsiZMROUxb6IpqciyPOIftl6U0und4GTKA3YJtttjW+Awc8kSEsiR91D6+7+lnfVEJUVJ7zNnmZdou7hzo9Rj+QIe2wLasB/jSHjQ911oP899g04By7Xv55bBfKlZ0M49L7LoQU7Xv2kJ/l5PU/MVznWlfsPGKYh2iYdH0xe4zgqyJHfOx/SKTPDlqZI3R1ao9bFfIyxN9jccE/g/KjD+idsvJBQx3m7yFdcsaXfe0oHjLN9p9nLsjdvxtjREe5m88N9ji5S9/ubx2qX3Fx1ZKZNknThZk7LBPoSR4dchjOSd83zKb94ydbItD+p+jq22zEEwTPrbHgbz7XRDD1rNWcgk4Wp+ee88bG9ZVngfPzi50fu+cl9d35f72h4E1QwG7kql97AJbDuHtY5POiHH7jebQ7IZI4E5y07mmZWG+HmWabjvnZbl1ntC7yc/VPpBZ2NT2qrUSw6OC/xz/tpH7rvF/SCnhP7BOEZ8NG23nvpH8WAfsztXzgmMqUtpnTZDg5Ji6JJd5bGk6lGZb87VvGNtj5mLPd0NfkWMg1523HN7v9XRbkKvINpmQ1zSa/bkPGAX2QJzWL7OolKR/1+aku3dPJexdSifzKYn/4ROWx9ibp/3Am88NsXS+ugSzWVk7SlHP2s35MaBpWSfGTmDcDiYWaeK5A7M9MHmAp20xEceJXIVx4mPfsT+s7uOwIY9bbhfhIx39HG+OvQJGvo9Ijfh6z5zo2Et0MI8V+XLcztpYXmzfgbF5XZLjvZ5BUZ2SIw4OeVHjHEHcmo71d7Ect1lnTbzEmcHQOci/wYiYch65wks9+4GfR+LLY4y96wOdK/PTdQ6q/TLeslIly2c8nSsvwdCyz1o0ErP75BzTO+AFkhSsBTeIuMiYWLeu7mzTg+NEf5eFseJjnC/JwY4dHluteR5Cy+tgH8T3xFFmyrFpfu40I/cEdrZ7JWYjQkmJCAkZHFfe58zYLyJUwNzt4mN9XV8y1VE/Y++IUJaUP5GBf/VaIZefBb22xsA4AAAQAElEQVSSRf5YT8tjPDbO8QiTmVqgYdxrVwUpWYp9fGsCf9O3zjO2si2cQ9w3IjTiR6blGDId87DsTUYC0jq6bmHsjC6+T2QpFPN0uw9HzDeVKpmNN2K1Kyy0u48WLws0g5bWi/sSjKHcunGLQ5dZ/oLBwiAfxqRp0RYliNkqf5s6IppdS6aEzg9oW67gn1KKRvJERKjpBkYP6ny1Di6Z9F5CXtMbz76vYF6hXeR+9g/7j+99dbE8xtFX+6QxvGzz0tJ0g30bD2X8lX0AFaY94yvmadshlhoG6JWJrPhQX/sdT/DITEbtfgq62C4jPusa87YNrZefs6QWMBjJnbt4Dpm2+1m+fBEt19vOHudSiOl2LUXulyUVYWyrrKvjIsL05oajbTzhK65f8IXi8fA2r4TPzH1k0YyPlEAudCmZylKUGdBOs6MgmeliuMV9oBOZxEEnet2Xf1YENCT3esEudFdQ75jJAj3oFHhmJvilOuI8IpTw22EU8ifpM4Kz80co1MFzGAbuUhGhQrtxXOCWCd+QshRZLqSV57gJvWYEWJPrLHcyZsOa9Q75/4x1+Jp14AQuEBRupYX+oZA/s+sZuyUni6vzwobzgKDd+bFAy7wjomFdyCf2FdcV5HARfUNSRMqfgo4P7n3g7Tq3+ypZamnXMxXQiAjJReISKtzTooSO+PhedMnCHW1UvfDjeUnUGbeeucINV69e0zX2MBO4HjMPWN6JuCvMIabhfgWc2/2wW4cftHw06XD/QHWosp+59OTXfeY3l4xsezTPyzPrHWMRihfiS9wDoSq0raX7x30dnNuMlWla1oho/mhbj8TgJfOX8Z/JiU3OTOjOKug84ttZijruI0KCz0S/AdnEZyIGj9kn+QzC91lKWzublntvmSudj4UsHTnYPjCCh22/x/zU1cqac6uEvmVwHM0oksgwQrtkoa3IV8dQRErE1AQN97eeC/JM9J3957TAHbHIMxv1XaeZudY51HVp+SmFUrHX4dGxHuSRFWvQgTVPwm8fOwzIZpk30Kus+7ZcZ4hkJhhXGTu/cJjBr2BbWTFJWYoUwobMNxmtr9sXZK6lIrvAlpUpuM7QPGDN6jM3y7EQG5Uxif4T+g3InyHBUtJCkUnLOOgl/uQvF/8CgK973ev0cxUfrn/Hd3yHPu3TPk0f+MAH9KpXveqXQZxQxK5w87P042dvf7nunEgflBfziPiFM3fXF5cHdEx3d78QPzun2j3jYjjeg/t/0+uLnfRnef6bUv3Xx0fYFT8KLuhivg4sJ2MH10LinEkUkwsB6Ho/zwSn7yfqnDBmAtGLhzULTX/rNuT/1CahtRdOWVoyLvhq7foW7BMB6835BQsf/4kQ/01iJ79APv+NsVMOpsSnlKR/p8LYfRL/Pgl+YCIQH9P23009PbvXgnzNpkUklokE50n67p278ka5LUS1qKudrj10TT64zlJ0hc3c2dlZqy9ZFNCcSVCPPvxoS4jm5c2ADwm8kLe8E1h4Qb1HkqskY/d3XURopG3NxH7CxgQ49fDD1zlgu4fuVSdXryLjQpnlgxTTVqotzi84QIwI6i/kRBtgMIO9r09+6GmSYse4hUO0Q338x79SSV/bIS0z948//sT9b2MvbLr39cQrnmh43QND05ixlw+RZ+zkg//r16/JG8rDw0Ptk7x9b4yOfZCYqS06CLp9X9XvD9rMGx4DGWbd4QWJD8c2LEJKycbn9PRMW56NdTJ+xcGxsfEh45YJrfZsjgmdhQXMmk3hlr5dqfIBMmxkORcAMw4lUyMHcFKox84lC4v52+0g2y9FMko7PL+FHDMHOUG/cyZk/3qbN2ClpEzTNrrD5tGbv3M2n5kpf/aYqGrftT+TcobcnrCNpSdd4zrhOyvLCAbXsZ/bjZEnWR/O2b5eaAT0Cj604C/e3H3ogx/U1ZMrcl3fdToD+wncH8LfzjlksZzHh0cth1iWGxzGS6HDg2PZJnfv3VHHYsQLh8r446NDMB1VsYF5ic85ftLRtiXuHKdRoh0yZimKCFnGQrv7DBzEzNj7/PycNsk2XXiutWMSn5scx9jbi01CRrX22ucAy76MKaSQ6EW/mQXKqAsw7mrR+z7wPhmfhU4L+rkUL1S4nxlhWWdJA/HhtiwFfhM1UpZsV/PIsqu3rbMU+Fdejly2w6zDwyP4SvZJH7jBqsWq0PHhRx6W5fCBTtelrly9osPDfeo6Bf/dbn6x6AybX5IPLMtd8oNfAPkb5Td9EJ+BT896mgPwpznofu7m8/rxn/5Jvfv979U73vkO/QSH8O/kEP4Gh/hebHjDYxwveCm0JcZ9PQNXH+q7nJ6dErvnHKzekg89feDv32B57sbzeua5ZyjPgdv79a73vEc/85536w6HzGfkygTzHjuN+NyGOLEt1iysFnJVZcG1YUNmHzrFf+5h+8C2EzpeMHbNYugSH12xYTg4PFTij85Tm81KltmHmBsOK4EMzKEIiPbNDqzX+PcVFqEL8eh2XyfoGXT7m+NuD18YiH37kg8wAtMdcFDm/rVWldpBV4osDHNwS1t0uGATgysoIppNPN56Jf1833yX3D+B44Q/2mcdU34B51hzn4X6C16c9viV5xXnKfuy6XfwhnjLEY7xmUVsFmTA0IVrgENIdAlFSU1g6HjygZPpm5b197P1ppf8beSSCepSV7qmj3ktYHbAAbNosZwRar58wCK07/sWL/7zX8MwtDhd6MeQxtvyFvhHgEPXIe8of5re1p3i/sPQKwF3Jo+ULMpWUltsa3lLqUKgRjMiNMCLChbFc8PXGHreWwC9I3/U2mkiP9hnu74qEgzwL7dnKeq6HimhAMZuk6LpJD6F8cYMazJHnhKLly3vBjIpggOxNXpM9BRypgr0fOhrX7t9+w4xx0EudLMkIi/QnXVBnAiOh/iOr9ZrjY+biG0dEVrQ3Vg8kNv9nAOMecHe9hm32x5S4N9rct2sBf/lH83mSUzbJpX+PRhVdHdu2fCSFBbIMsl5a2ZMQb59DroX8lUpRT19FwzXob8xd/wIPpv7sbXBFn6Ju4/d18xd/q0oHzgX7LpHnjM/07kgRs+JbeuX5Cbr4fsRWzsf7tPXdMUB+IoXvCtwMN9aevmzJQatS+177bPW8biSBZwTwEN16LH/noybcfe8lLT7xbR1Pzg+FGGgkp38p7D6oQo15E+AT0FX+4HlyEy5eFzQwTbHTBzCb1q+n/AZ91+RQ4OxiAyGszxXWsakzvOGX3A/89yz8rPxXsCXn2aTUrLpcUAumfHPDfnIucDjrINLlqIJ7EvtNMJzplTssSWXOC9siF9judAnM9taYcIG7Rv8yN0F2EDbB76Wv6BwT94o1G9Zh2zJdX5JvMUPKjz2D4bmk5Y1S7LOWytLUYe9Fhzl5p3bso+YljGZWYc5B23xgS0vPnwA7bl3zcGLX8SMbJhncpA3w56f/dzkZt07sT4BMUgtighKyv41Ia/1WQBqwjdcbBcYt3WJGOGce5e57C7z1YJ/+zfdfOBjP1qDDULLPhBK1nLHDcMNB0nKjnnzEj4T5GbCY5FxXsBP8PPh+ET+lUKQlbhmFl6UnairPfNwj4/tq+8HeZ7bgH8b637gFJHKUpqfrJv/ir69LKfX0iv8ZeDl7N7BgWawKdAe8WvTMM0Bul5vms5u/CLHUETwMmyD3FvyzKYV+8CWGLT8QCLbJenneDN9WSeet+S7LTwcT1JICq2xz8DcmpkKZCjZKUunBeytd62dCs8R7q/2Wfg3IuU5MktRRCgkRYQsQyE/iIoZAuZ1yVy3Qb4NvpEZrEMO1NFnIP94jijc7zffn1Wgt6BEQMD9XW9MvE8RH9NsB0v0sf+P6GS/o0lusx6m4at1cH27BwPT6Wsvy2jeiOtmxi2Nr/UxTY+33oLHhN8Z3xk8IIFUIdNzidjdR4RKppKr+Nh2onMdauNV0K/Wygu+Sc4XQV9lyHwcz9azA+OS0KBYvlo7ugQlZT1msHS95d5nb+c1RsnSaBgDt7uf/WAmns54MWi/t/wtF5EvfF/A1/3N088LcorPgyticUh/pJn+yYNV8oGUeVfyha+HrKNG/Mg2ikjw28WPZY4Ixk6yzzr+3d/yGi/zs5wPrrAljiqYTE2Pnnzufq2e3Gbbj9jXstkGG/KZ7x/08XrANjMP6+VxEeGLIqKVBdw8pgf/S9altqllMN2R+N5CU9r1FR/rzWOL1SzFt9hACvTMkpJSUYps0+DJOTOxXVeq/Bz0W6iPiBYfC7mkdp3MvzC+IseEThNybclPEzh2+EeBpv0el0NE7hjHjRbsUzKVFPeJkmq8sY3gURhnmlGCx50tat+JJxl/59bO8iGD60wP8RQRKpmq4OzxtmntaqsrWdC/IvMA30Lf0uY642bd5jZ7irZUloKMSIqcEfGCLROeI7oVaHrtXslnte+lSAVjMkKFq3UP10nQQW+uHbKWTPm6gMMDG0shvVCQhJgsmdDplFkooYyk3L/S1zi7zjpCSoIv/zRezimOg4vVBVULvtgB/9x09350vfb8MGrCXjO+MrP+ypLgOiJbwc+XXRu623dNu2anF6TMkH3MMWuf32dPncgZ1Fs3IUtEyrgjkCZibqQM4GTbtVjGT0zPe2fLMZKPJkoEtfB17stSwKAoIrimUIKfhftOjY+EnQdicsNcdSHH0YQ+pjcwBxVkcr+l0duCX7Y1oOdn0y/451B7lVrQfVJkglFPn7VW7KM24LOlSKGMED/K5Eqxzi2mSnCOsa+grg5Dk822kT/Uha+YNBXq0CcjNTIvGgfP5X1Xm04jcteup/eiWrE7/XjQwBzm/tZhzTzj/LNlnjfe/o0/jxuR0XUT143XHVy3zNseP+PTEU0K7DAJMbRgC+MU4NJjk55Y8VjLaJ26rkPGUQNtBTncL7huiGsbwbHlPkMdmk7jtAWzlf59+ORLIYSN8xVf8RX6vb/39+qrv/qr9SM/8iMsfPf/rYuyQHH3zRVhVuE4VHyUn9aPel+d3FwsI1Uf9Sdi5yAftfGjVJrWR5aP0u2jVs0ktxcKDmglTGunjSXeDfOdy+7po/8bEYr42ZKZLzx/9BGS+3ystgf1EdHofORzxIfXP2j/2NcXadB03T2HB/iWuoYFC5uJ5Ocg9CJ/JoBnEiQrELnOyWImQbjeE7PxWsj6C+NNyt9kcUCapBemCC8nhnMOwSJCph0RLPKvsGnYOieT6Kou2LBO0K21b0nU48zXZRjwXwiuWFy4zzFv/5zwr1y5wobjUP52rxe5Z2x4OxKWv129IJOfM4MkVnWDA7COhcEFhznWKxQclJ0pImRau0O80mTxIcZAsiskyXv37jU5Rybaiybj1MaIj/FwgrQcPuDr4X3OAdk+G2ZFtoOLCDF+g54LOOz03bABzFLVoSvE5JcMC75of3CxLl1XdXzob1Kv5T9b4m9lTSRL1JH7bJgUjo9PoDtrj8Xq0089rVNkbZMkEQAAEABJREFUfeLxx1v/Pd6IBp09xocI9zgE7vsBF9/JYX0OOFBasyld8eLjDpvNLUn9gM2SN4/A3f4HZ/618kMOZ714mTgMf56DSo8xNtevX9f7eYl34/mbbdI6ZxNyhv7W7+LiQo8+9qhWHBBmFtxnZoGzod+IzEtL1luS+K/8Fb+yHV49jtx+oRAKDm/OZLsVMLBcG/AamNi9EfUGbUKLii2vXX1I/tM01vHqyTUssrQDtJe//GVyP/vLI488Ii9AvCkM8PABgO1lXY/A9x4vZtb4VV85jGKDvWET5ZcI3gDtc0hy+9Yt7LeVMORiH+dq/1lxCG0epuPfKPDioWOyOgK/D7z//Wwg17IOE7HkidtjB+gVFm1rNqum7xcCPROb7yNCj73sMZ1wcI96ev7Gc/jsDdkvDg8O5QWM7zv8xv1H4tIHDSN+ado+uBCfvlb52ZO7ac8sqEb6ZmazwSX28ILDOLvOuFiPhXhZ0M98HHP2bS8Sttgokc33EaESqYV84DxgnvaTibF+9r0Q3ocRpl+yo+9CrB/j+xOHHZfY5UADsUU3cJ1kTA72D+QN/iRpH5vsoe8JLysqPuyDLueRu/hvRlEB40s29qXfk+cfY3v16tVGZw86patKMPbBWKnYVCEffgeHKh94+indIYZHgLvtFy7YRui0Qsfnb96U+3/wySf1U+94h37yp35a7/Qh+bvfzUH8u/ST7/hpvfeDH9BPv+tn9M73vkdPcdD03ic/pJ9533v1rvdSuD5Jnf+HpTfxqUsOmC6IqxmdAhzqUPH9WWf4jXn5cGeNr63a4dtWpet19/RUW2L8HrIdtxd3ge+Osj+6n3W17pipHT4VFo0R0XIqbGT7zYwvmdSN2rDxunfvjoyf49e2nPEH29tlReyP5Nzxfs7ve7Bj7DAMGon15L4DS1gAU8jPG3LEBt08LjKQOxUp2tUWpuIzsajs8cM9Fr572HoYeoVSPjSJLJrJdeKzs2ngE4MKufZg70DOVQFd59G2eMW3FuTbwtebiRnf24BZhBqegrJ/RmzpWHOxT7l/i8fDQ17YXNGATsZny2LUsRslVPAl97HfWrcBWR3zzlnGuMsi/1qm9fjfiPuzXV22NE0LfL8xzOyf3Wp25+4RHhGZGZlVEomQSlVKlVCWuAVuAYkbQEJCIAQIjuCEAyQ45IArQNwC4pCTRIKCjEzIaNx9b/e992rnnH9jZjzPmGt57PDwyPDIDA+3Ncc0s2FjfM37NaOxf/7rEZ/bkeVCvB3M76EXjex/xo6tAIH7IMxKG3ESO+labBcOebpYc4Nvo/0Fe6zoFBTSV4wjxzO/Fkj7+mynncs2dZOu8rxjPHXzys04P3mlfmJumxUfgFwCjo8j3s8xJs2fymL+2rBB8dzYs85+5hX9w9g5g/cbNvzU19LaxGJsy0T+uSVGbYtYaBTq19h2Bx91t76qcs94cCK2hp7kIP33HZvwvsA7kM9vb+4iDo5fyuxfhoBqWm/pvWdPJfjgEVmkIxbF/cI45qMdRrZTlw37n7HDjkQn/FMc57nngE+/4AWTvn0Ei4ZcPj+Sg68ZNwtCC/55IJ+ou3r5l3ZVPKFI9x1x+Z7x7EQ8uRD72dff8ELiMb7sVZ4JHsOmGNDN6U5c2t6+6o6Y5LpzduzcwW+elxyhtXE/LzObdc+Z8zyMNoiDzMuIkQuxaZuqyoGxo8Dl8+99kRWcC3y00wmdN2z5iD4/+fJLaFySvei/pRG7Yn0Be7E7YQtzgLxb6+nQsM5n2kYf8C+G0hLl3pBPHP2aNDc5LtyfkNv2V8SA+KvjBJ8Znc09xrv8e+vZ8O09SVVjo2NGtlNWcoN8bOuz1mDGCqLB9JYXM/qW9hAz6dheHvLv2NM+9tWO+vGOry/LErFSNj9lax5XNvlq5yOx6zjSpyn6QThsv9J3E8tKlKk3ZIGxfKRZ3mcP4qdXzxW2OpBHtu0cx1BfcjrvkM75tKJvMk0zdnYk27Oi/7ZdBu2dHKZ8Yuq1Z3Xv+EMHvwn8Xr9+lQkdNxaxiJRb/POAr4uJ2NyAj9hf8HXEjG12bH8mPlrvOZBvN+YwG3WOGQdiTH99y0vhGToH8tsEBp22F3LUGVtuYoBdvVaeG/LlBv1qPZ129pMXJNOqRzDuH97nnrFtT0CHX1Ux1ht+N3Tmgfgp6wnZLvjfW8Zvc5A87ORc+j25QPsETeZ5zuGw5AYdzWvKWeDfwaZRNmQ8EtcbgpzxeWXrYHYgLrw+EL/Pn7/ICq/eeqoqJ9rlw4FI414/r7QkNf7N8yGFgVdwOBMf8j1g43CIw5FNDDc1d/zEMi9L5mVO6z3S2gDnAl5ibP46QcMPm6zUQSKeN/qKs/p6XwVvygSNVm2sz8/wORyWiMMJPSNdxqoT+HXaVSvJRfyMMfGtqiiv1+JkOy2ymjfgecHG3otZsE3vLQfmVI1+1jumwIb8vcFuj9hdwK+1lqqKY+EZH1nAQ9s28PZZr5Y2T3EOsWOXqsoKfsq6Q7CqoBfKTkxsnBNzls9T4afIBYxJ6LZ+xIlY+dO++88/TDJsT36oqrTWE86BxgZfSzhaY27BfTCydR28xKX1Tl5YsdeC7U8+jj4ZCJyY30zoo417b4O2+UR5NnxMHHyuP3s+Y1flU4cGP+l777VnywmstF9VjQ+QnLDpgl/7Ulo/X7GH7Tpy2T8fDtQJIj3hBB4butjGtZi2rSqe7bHO/idkAd3BQ3l7n6IvrcpNf2WtqvAz8DdXQWDwUAbr44GPSMdLwZkXx52N253bPR18nAPpoxdkOpA/Vuy706+qyIHMW1vPMs3Db5XV+ZX87SM24mG9tLy2zlKFfHvSOLfq8TBOUknn3jZBCvWa5ilVlWVeGCePQ6dlnvMRQzG44D80lwy2bOOZY/IVOXRHZroPGs4hw1FVCT/+atVG+xk/D4fr37fsJRjTfsBFv7A4F6xW6eg8Sm+ZpymdMoFV6z1XjItP9zM053hcsIlzztYm/G8fbDtte6806FUNQfKxrrdGfae09GmmfgrNBq8ZDAIF+TTadfj23jP1eeCz+Bx9+aFPs2mmueeA7e54AWhMO7cvaOj7+rnzq4YMntVTuhM0V8aucJR8qqfjZ9ymWo8+WNVyw1qto0f5gDh17noYOKIn6yyr75gvLviWPC7EwHvmridy8wS93vvIPxfyzgvWPNK5kL92Opp3Vmg+Mrdx3qj/XIix4c807A3+rPlOvAx3jJTGim8+sK4JzzccwhwNqWgf6Zqz3rEHZL51XmCd7S7oqtw7MdRaRb8XK+9XctsV48uZvDwjb4e4GO3Ub9i2aA87bMu4T52y63P6s3OtaZ7g3+JYJU3XD1fY4ob570w+dowXzxWjzfMS9Tyig/crWFQV+XV9KsShtBsyzNA1nhfO98xPe2+Mw/e5Bv8LOO+0vZArlNGXoPM8J9CqqpF/J/pdkL+j08rZ2A3H0/3GVaKNWusBSrp2Ym/Nmby9THMO0yE7+o6Gv8Ff7W+a93smLv/wH/7D/Df/zX+T//6//+/zn//n//mvTQRsFZDPd48NR9lwdB1hPKOR1x/Ld9v+86+Lxx8Llx9+PtJxIPpQ9ReebPsrtcODdguye5bgCBQuPHP6Mz/Spfmfqft4U1Wo/VQ+1v3LnuVn+UjH6++Uj9X/3LPtf94APce1yn0oOqqXP6/nAjPyO2mtpaHXStAauGcSpLh+pLkRoDvJyYF84+z1yqBn4K4kCYlU1UgSVZV3795RVfGfmwDc5ARNFwYTiUB+LoD9VJzXX3zxvbEh/ubtm8zLku997/uj/YXE/JQElL5Y6L9hYng9Er8TY4ufLj/zJvA1GwbXJOTCcNafSBQOuK33fPL5p0PH4yOLQHR5z0axMt2wYfrAplinzUr9hv6tdd5k3gxdZhJioOen2Rzwe2skoS2HZea80+4632eTNwBp34X6qhYHuevr2xRMVpLUs2fP8+VXX40JhJXqvTDhrgIr4nlFzweS6DT1fMrGtrwe2MD48idfofPraId7Ng8P9Ll7dpev2Ai37o6XEZ5NtNO05JoJgBvCDpYf9VE/J+1+Yquj2x06m0OumJw4cPlpfjcxXeS++ORFPkMf6QZBDyTzMwOck6oraF+xqJvYzOy9sVn8cgwWf/zHf5LW1PmSBdvdsoh7xSbkhp/oI1cskr759pu4MPmajc5/8k/+IK+wlX2k7yb7I5sjbjxO4DcvDELLIb11bHBJxzb6wenDQFxV+fz738//ycbnq1evcs1g5tf1vOEFRFWLfzLv5FcMn/OSxk+/O/j4SfLCvk4I1EeagZabmhvxov/fg/kRPvr7ARlWBrIV39JevXrewkM5pL9BS2yl/X3kecB+DvjyVeeqwg8YOKERDicY12D+B//4DxgoH+LXpjTkFQdcbNj5BYtIY08eO5sVzD+wfRCzwGKNdM/E2xlfNQY3YtD+R32dwbYK79+f2pvnqhWbRQ9MACbi632meYovfBrtXBQ+4+WKfiJ/izp5v+HPVeV8KtJf5iW9tfinaE4m1Vk7S0MZimdv2KhS2AMbAW5OKJNzsJZkYsC22FbeTvAu5AP1/MmXX6Hmzqbym7FZ+ulnn+JXS1gz5u27N3Gx558Kohb373g2kyPmsYlV1fP+3X1m4uL5yxe8uPhZPnn5Msrxs599EydvD2yOvHp7nzeUtVq+/ObbfEt+quWQt9j6j3784/hp+LeP97lHpi9/9nXO+K5fO/OKdm+ITzfGj9j7QOw80OYdeD/wYugdfvuALd5ie8DJt6/eZM3O4vwcv9f8mg0FN4XObKq03sFhSvFvTOY5+x3m948P2OhxbOit8DVfLPM8MHlk0neB/hl+nu/hY92KfZy0HamvqtyRX6ZpGn5lLE3TnJ/+9Gexj76+koOcuF6QY0ePZYE+m0Layhx4QhftfsG3CvmH4TlDGpl7ZmhP5KbeW57yVhv1wUjv3rwbOG+XHY2S0GmFzo6M+tNbNoDegWFV5QfEyZlJ9DRPw5/ND+aAhTyzofst+eyTF59mXpbBExJR1mtyz9RneM6SZ5J5FQ9juKri2RjVL633vBEbxi6Ps6H/jt7GddXQEBfZyZfXo+8NOct+K3mYVBB91LbH+8fx3PsZmTcwK3xI/eZliv2UfdCG35kYNDaV5y1j2RldN/hKexR4V6t0fOHMBssDm1lHJts7dDf6VxU69iyHORuCmKf9q8VkTyo5Q/89PrBDcwEj876+tGDvRl627hF6D2yQzQt4wUfbvWJzzz4d+xn/V/j+qP/22xw+YO/LD8uM772mvaXTPxzaQX/zvlqjJmnQclHxnJeGhXAX8pzlgRzalad1ctzXY2Gy4sM+a/TtbUpVocsF3gsb0DfcQ5K6qhq2qqrYdpmXTDNYoO+OEAcWklX0xe+VU2x3/Kb1ntev3zBnOEViw68Yd+wrbzEZWOHnnbbiCZnxkvtMDnikXOBh30diblrws1746DbyjEHRrNUAABAASURBVB8sOBLrR/o/HB+Is/sRsxN6PtBe/3a+kQr6bvRb4zPpOia0Nj35Ues5InvhA27YTfiU8qlHVQ35xe+P//iP2eC4ZEL3W3L0ho64A35xSIPGjqyOe/JTrwWc5KO/+Cz4S/tAb6Nt6y0b/rUs4DlNOXDeoNmqRz/bE+jaZh9xMU8Levzp2LuxsXtzfZMJfekwdDF/H93cXq6Hvhc2tTBRep8yLT1VldYr4+BUaej+OLB7zyK8d3gj00pOcjzQX3dkMk/11hP66O+Oecsy5UQsQTIXgLgQz2fu50V95syHZcythox9SqeYB0/kanULx2G5ykL7RzbG1g/+eCYGxW9DcOuWec4988Ejtt7gc3t3MxaZNfTYs4HlTv0Zuh0ekE1VxbYrunjf0cvr1Xbkk46NaRJ1muZl5JwZPn53uLnjgiw0BZtjxgs1/EnbXeirL1QqCzSM02U5jPHuhnHlCns8Z9NC/WZi+OUnn6XgrYzqsoJRa4XNejrya5+r60MgR4yt1GOn3nPFnE6dwnH25SYNRt7k2TwvqYKG1xQ3Js7koCtia0YmZZyXGV/ZMnGvrz579iyt9VHXWoty+9emDVmWZc6E/4mfGGvvBt8OjxX/Mf+2PcNOwSaNetvIt8N/I09SlWqVC2NMo3Mn7xXnC/iv1F3IQzuAXsBvJw64hNQGlz0d3o3GYnQiDj27RvDcewOniXZFbD9E/zmaF6BjW+OrYKitq2ro1ZFJXuLhfMi5uXULfub5iK9dsO/wB872VS59rrWeVIau+m04Zvxiw27y09+pirKt9D0hC2yDSqPO/hafTX2mbg2qpQqidOyM12LduNdmK75r56pKh7c2sK86ionYX8Buop86Oe8a8ox+yaA6wIQKZ+V6Kntaa+TzU7TpBRtIV53Vpejpc2naPhxVhU32kTd4nN7boFGNemhLAzfIgblkg7alCkoUsVauDvbK3luP/iH9A3HQW4vPvZ+I0Y2cot2qKh1fkd/Tsw7fHteKsExVjdj0mUX7h2ND/wr/eK4c2pY7YnJh3nWX5bAkPust9uvgp420YW9PPC74kPiLS3ioXXp70lm7+lw+HZ3UW/mt+8EPfpA+tWifqoqHPOxf9XRfVWnQCrfSUJd8OPQ366WlD1TVwHzHn1rrmeYFu51H/4LGFbpoNxTxJ5029m+9j3iWt3TmeQLjCZ/baKfEeboGa/W0ncVrRakqTrukoi7cjPbKuzG2rKx1dnA+kKMhmKpK6y2+KBGzqkrvPTv0A6nGfTgmsD4Qa7esAX2+kQOMrRNxpy8ow0YfMVlp3/CHeZpzxTrsmvw5E28ncrnr+zPjifnCrxCrPamWcYy+0CjuCuajVHGXNNo88bhwv2deFuqK60TsfRb7PFXFYyOvef5uaT6nFASr2rBR8BPXZ9q6Ud9o1HuDxwz2czp6FHX5cLTqEQvX7l988fnwZXPSgo7W2/+pPcqlMr7mhssqr59KOLgit27w6NmRtcqa0L5nYKm9KDvAVFVYqAzfMBarin5LblgnGXvLwAOQkjjGb+Q2X3CIQVWLsXMiD1+Ij6DvSu5wnHJcPjIOdvRtrQWyY56ofQcdfAXRWWdd8kg7c+WE7zZ0vYL3kTGq9R7xvGP+pKwNfhv5zXib5yk7NhU+c9ZOPAR9lKGKHAR941+61m88d77ToaG+6iamSSWtopzT3HNSfuYzx8sJ2dYoR3qNOcsKlg/MK7SncaHOO/2lvYLLW9bPlTDPOTL3O2ODFRoXxqLHFH7u+DMh94osV6yHLpylFXCb0PWwHKJvq6sFUoguhwxfkPZOfNwxp9nQb+PaduK9I5s2sa4jr/d+8O/M/O5CXCzwld5vsrS/SeZffvllfu/3fi9/8Ad/kB+zQfBv/pv/5t8Me61k+WvltkPtY+ESh9Fp/rSEwN588BeWfQTHX/h4PNgH3XH5p78+6GJ/iw+ssny8jv2kr4hUfnzG5dOP9ZQiWEYhQJ8e/Oq/P/L+1Xv8kpbKOKoRxvPP77kpynd+Gvf8jBpii/MTvhuBbvBRodYD941EtJI4LCcGIxPDKCSxzUClzyOTPxPShaA9kTBvbm6zMmia4E0C796/hdYeoTmREK2/ZmJvYvL+5Scvs0LnSzbb3rMZ09sU+/XW2VR7EzeW3KiZSDRuILsRIGbK9OzZXf7e+A8470dit/6KidkJWT/55JORmE3Yn7z8JA9sxpnUuwCoJOWIvN98/c2YaCiffG9ZwEj7PW9DhfH582ex3TM2bM/o7SbHNM/0rpEM/WoQN8suDBTf/973RmJ79/YdNFf03hgETnGwGRixkLiQhNX79u4Wma9zz0bLicW7k32T5yfg4UDg5G/l7avPgsFmeI4BA+u8ZpO60uh/MxYDb9nQaa2NZH/PJseBAec9C1ltcQefqhoYX7PI6r3nJYuzlQFnJVFvKOnGkHa8xnZn6sXxEWyc5JzR655Nm1s2opShgZ9fJSBtk/IteF2T9A+Hw/hE8zTNUYZ5nmICryru7/MzNv1chIhDqJuXKS40HcgKmp0F0EtsBoBRn3dscHrdq8dN+j/5oz/JGbu+efMqM1icsYVyOrh4XdUGHssy54vvfy/a64YBV3knaK/Dj1dkuoDZQ3Z8+6MPi908L4OuA6i0Vp5r02nukY80lsOc1jpYrtE/bsFkmefoY34VycKkolfLO+xxxNeVayUu3ISx7T0bZAs4fcGLjI4d3rx5PXxLTM4scI2DV9+8wq8uWYmhq8P14K2sM3yUYx9BW/E4YM8XL18iCxvo6Cg/J5h9xMo7m4z+yi4/zz/84Q+HPZxcXLCtstlHLNyoPDKwztCi4+i/0qbwuQ091HVCjtZaVnznkba9fxj+8KOG7trxSbrkjA+11mOd/qitjSXIjRdxlUqD1mdsrKv7C+zfweVEPyck4dDnYztlSuLE8/qGjR3yzw6hDTwOxHxVIyJatMVbfGflue3SauDjC54Tuvgy556NFHHzq2iU59nYGKAvvq+sVQWdczZ0OjJhl+aJl02PyPUtm3njE9p9zhF6r3nxcqFfw0+M+wsxq+/eE4fVG5Omc4yXM23SMvSGbDoT/h19xDRsVj8gk/5zj49I74R/O9m/04ehs7AwWNFJmq13JrZrGna+ov5A/L179x67sjlAPj6NOHmL/FuU/y35SIzEq4FjtTbioDfoINcJvRAhtkl2Fp7GxxZzaW8NLE7QvkfapBLo7tA9xn7vyV/PXjzPNTaYZmzAQlZfWaGz0tbzBbl/9KMfQecyYuyefOLCZu4T9ApZzrlH/ws+dSYXXsBVv9PH9GXI5BG9VmLY+FyYUHp/z8tSXxDiAqmqvHnzNjtx28UHGq31wU8/HJtdqWhfxxBjpaHbjjF2ZNX/e5uif+8STGidzMRrVY2bIzhdwGslFuwbQBMD7d56zzTNYJMhg7atKuqmeK0vhUP5Ak91uaDPysZRx47+1YYTcWlP0HpkQh76v8OXXzx/eqE5YTs3ISuV4NdHXtBofzhmmnse8J0zE3zv3YxQjxV/lPfHjZyNvPI1ufiR2F3B25d/VRX1F9fDchgbCFdsaN8wHlzjXz4Tr2Ve8InrHMDEfLRt+AF0vubF1Cs25tXrAu5iWFVR16nPY6Ggvy+z42ay0Qbxeb7hRydeML5hM3NNYTv/M70dfNR1ww5nJvlP9z2t9TyCi/ef8TJ6Zd5wJi4jL/oURLWvel14OTowgCaPYt8r5DZHLeRpddh4cE18VSoudhwrD4cl8zITXxs5DvnI49fEV8NXrFcuDSrtK+pvyEXiYw7pveWWl+t0DiLx0u3bMfa3jm2Qe8PWZ3S/4D/S8SXFhg5VFfVeDgv9iu4bnhLmDseRL6pqxFoqucYeZ+YRXpsr7H/h/oIv8Xjoof4rMXfBvg2ZqtAPJ1TvC+0auoS6Kuv39N5HnIidukjP/lUt/rVYS8syzfzO+P89dnCb+5xnzL/0E/vcgGNvPRs269DbP+gljcGPPirlBrF+Ee7fM9/T3zYW7epkn4mcMMPrdHrMATvd3d7h21MItRTyBBsrm3MWX4aa071XnhnfrdbJM+eYP+RlDpP/iXzqyxL94siLKPEXD0lqQ8eZldi4gFnv2PHuJod5iQvNBbqvvv42U+vY6SpnxoQTfrGySa8fXPAx5ZnnA/onb9GLqvRpGnKrF+qmQXfqfeDd0XMFo9V8As8Dvmk7MTqw2VRVYD6lc27onFSCDY/40YKfHMmHR/RQr+KZdI7IJI2qSofPsizjPE3ziNvQTnnP5LFb5m3a8cRY8Z654pE4bq3lCv+yr7LfMr/RLlU16FQVfjJlXshz+Jf9zVmQ9WfE5hvmPuZyaU7oL01zRTi8PiL/GZ7KVtWozfB3fULb60/aX9pi0mgD20H7Qm5biZ83b19j4xNYb0KSRv4849cjl7aWiXs3B66ZHy0zGDImzXNPE0f8Ux+V/gkclCmpXOg/YhNbmOcj09YiDt28xfWKrTAB+yx7LujvGHShfRX9kct4lOZEe3FWR8/G7IF8esW6R0yrKtMy59aY6fgIWlzgr0wXfErcxEwclG9Ghwl7hmPDZ2zD5Yj14qK3RjhtOeCnkIqYJTxBWHHdqWzwBLB4GK9XvCjx7HPrVnLSBR0meNE8EMwZfC7EzWo9tgw0lKf1Fn0QRjTdBx5H8vQFTApZWu8jr/MQ/J5ygjlJPp1nnn0mL+99dsSf5e/1I379US7xFJcqMEMGMRGrITtB1eBnP+l8jPWN+g27GA90e7IteojLRq6Rv/Rtd888zf6VGj4uP2nO2LC3nqqneml1ZNd+Pq9WqLATD3M8pOFzrz233tJaG/2V1aI/+xyzRD1b7zkj14pNRz1yf9TVvsrwNevTaZpHXCJKUtLMOBABk+6YCor8WAkJ4mkdRT/ZoG2pqtBzyCwPbbVjrw27V0L7LV4ri8/VYREDZLSfshgLylVV8byR5DyHw+vN2IKm9KShjkg32lbVkNP2tuutp1DAds59LBvCH8n7J/LDRAxv5GMEHlhJp7cW+1dqyAvbQCSdtlyMsbGqDTva3+twXPAFC+TRcaeg68CrYmzfMMbo464NHvCHe+ZRYrGjXz4cE7yr9aTgjtzau3FNRYLe+tZHvGiR7x7FTaXS2lPJnzkqgY7iVBWyT6MdtZnw9x0A1KX3ljaec25Fmzaez/Myrnub0slzHSyUw7762w1zlMNhifHu/McYMR9d31zFPtsH2eXXW3vyZ/jAIlNnzK+nOqqy0zbBjkl6r1jXW0/rPfLbsb3+bKEJOeJAuz7aWff+/n3kp184j3OMcN3jmKGPnrG7uJqHD4yH0uyN/Ijh3jOmuiYsBHPM814eJ3KU66QZHaV1Ygy0Th69tXTku5Bbr1lLn8lRHXx6Pcm8Q3dD5ta5by0zeJs3UJSfLcsyY9vkSY6eDq3WWkKfVGizg+shHvI7wntljHBed8PYuTHfK9rPyxLlfssa7YyOjql3VUNNAAAQAElEQVTS2fCvVjXmduY/aeh7rsevr2/SiryO/eVVrTI+sEW+aFwXlWJZVQnXrXdiYs1OPC/LhC6VxhvrWX17srKuYpKN6BfWCe/psfG8cn21cB10axHHC/KfkHElb5zoc31znWqhVH7TB2L8+kXYcYr/4X/4H+Ibzr/9t/923HD3+tfOec8wgEaw5K/pQJ38peUDrw3Htny4/UtPYvUXNfLZd8tf1M565fNMSD39gIV+b9Htil+l038sVBhAVZWqeurK76oa91V/eqb65z/K8/Obf9ELhf1YvkODWFbcUbYP9YhBEAeZLC06sHUmSt/a7QxMoePGYnWljHuSxkbC2gnk0Y7Fndedjm6cX0x4vcWNpxPP6B4TYp+mnEhA83LIJ2ykvWFjakNO/wR9Y9Jj0r9lUXPP5ks4bH8gabqZrNBngt42Jp+FQeXFi5e5ZvAwIWz4xT/9p/80X3z+xc8XpI1kOE9zTLqPLIgQbyx43zF4PrxnIwpZTIYruphYnz2/y2effY6Mp0HXDdO722dIUpnnKX6/8A2LD5311atX8RPSTmBO6LswGPyIl10CuSwLk8sj/ZLqjarKhQmqPHSbMhFyv5C83bw/0NevuTkyqXSDvipRR7ExYVeVLJmM35HMr0iEfWzASrND/8SgIQ6vXn2bTz/9LFdgcqbuAHZv37xDl2vkeUSGNRs2u7m5yj2TiDsmFV9+9WXcpPnB936QGazE9UwCv2ez6x6cvmUD+BM2P6s1Nr3fxomvMinbOxZlJt93vkDBjocxgF0GH/FxoSS2L7GT+WnFl57dPcvN3W0cgFb6zGAwzQsb6N/GBa52FNf3795C5xw3hRaw14aN2NpYfNyxMNTOVY0N9VvsdURHBiNwbdQt4H+NnYylRybtDta+rFCfw2GJnzjXd7Tdp/jhxAD0Gbi11qKP+SlPP/E/4a/S69C0//HxhEwX+J2zMvGzvZ8w7a3n008+BdN7Nvhexwm4uqrLs2fPM6NjR7ZPeHGijuZrX9J8xYvSC36gXNM8j0E8HNJd0fOMDScWXw37u8nmot4XI402CzFkXcNX5LMTZGI+I7O6zzODJs+O6K+PzdBXX33Vom5v2Ix8/erV4Ntbw69aYBX5u1niJ46V9/vf/0HO+IR9dgbd2hJxOuOvxk9V4VcbfWGIbFzwe8evHsfLg+/x0mma5vyd3//babSdkFF5nvxjzSMLe+2rPu/ZMFW+ByZTf/RHf5Q3vNnvreGb5A7wOBArbqa4oewnx9+y+XjNInUBj7/z+7+P71+Pr5Y68RJL33SSY2y+hY44qcdKvBszvuTwWvw3Jo7iJr8JrELCOaLfPLNhsgW7b+QVNrAfjjEvifcRfziCy5lFv/mkY+MVH5fewc1m9LTuPXEyQRMyab2x2XhkYbznPTnoPRPOd+iqbYA2Z3RsrQ//+gG4iwVhAqQV+TrpuTABUjZlOJN7KhX7tFYDyzMyLcSAfjeDS8e/74g7+97hj/qeeai3lisW2fdg/simR1VF21zwyQs89IHlsOQCXurlpsOKkNM8Ye+dydw2PmXROhLA23z2SM7wU9W2t0zoXcXzSlzIhOuv8TkXMsq0zEuGjyOLusr/AHbipE7WhcPNhbZVVjZTmTMyT9zIgadsgPPkD9e8RHnMFRsY33z7ih5JtR7MGkwZ5Z7xwSv03bCRf2pq3957bHBYlrjhf5iW4WsrOp8fHhPGpQs8j/jo2bGMceae3Fkp4vqQA/x6E4+NvHCK/mDekbfMG7j01pioL8iKByDvPE2Dp3lUOy7zHPtQiU4XfGMjFjti7Wm9BVbUrUOHZ2xoGjsnxq4GbTeE7XtArx1lb8iNvoym86Bp2zNtz/hVVXLAHzyH4wUvRVrv8Cp07sP3zviOz0es4Afv8N0NuiuYqbfP7+7uhixHxtQjMaDvTq1HnzG///Zv/XDgciAHX6Bxwkc3jHDDguPCHMIN2wv0LvhYocNG7kIcRN6zgW9HpmUBE/oc8L+GQK1ajHOvO/gpT1UNHd8RP1UVfXUlL1/gGXZjbbOg72effz7mAMph3UpueEDu1js6n7PD80SeVK+ptTHHPaPbiboj5ZHY0AYLPvLZp58iZ3JmLnLGLy74yUR8qdMbNhaLhg/EgNiewTy90nn+Kf3umdfIv6hzXvTMl3q0P/FiVWyP2EkZfCYd5dqzZ2YMUCcxaZU0flWU4YTdppiDL/hmay0H/BEX43yV1nv0rYLHPONze2J8iVPAa5rmdNqokPQ3bKJexvkF/Q7k2gMbvR15R/9Kqrfo22fsuMNI3q0qjpdipf1e+Zc80Nq1K23kteNDB2wqLflV1cBQXl8wPph7H8m30zINmbTxPC/pyN3aFA+x9owE6a3iV7zZ5gKv1lscC0K9m9sX7PKjP/lRDmxqmmMfiFl11Ja9dfIHyG7Jgn9IQ9+4MOZqH+2hjBuyd7AXkwNzqupd8rnCrzvXzitumcsUvmbbFb+zP92iDVdyZWt9xIXj2wXMYJlCxg1szFsrZyqYW70ZufT6+jbSaK1h2zkr8WhMVbWkijywxVyorcKxLAu/MQy/d/xYP1DPXSHg47n1Pmgq44YdNrZDxbsTR3TLt7wYq96Qk1ig4kAuUQbYRZuc8MtH4kC6Z+TpH+jRdMTrU9uKfxnTwEKeEzmtqhC5coCeefdCvDf42P6AbxnPWAEP39OJEcfkC3bbkRFXzUb7FQwhA58dWuGFzrO8ZB7VWs+BccJ48UMaC/xSeTrQXTm06bA3elKFLsenWMe3feaczhjf6SUWDcxXMFTXE3pesCePEup9ZjvvT8S1eDlHK5hqj2t09Jn9xSgIPckX7bS9cpygqb+vzMHdKHIcPqPjCXkewdjxZccfdmTYEXgXB9Za4Vp/tP4M7wv+3nvHdxfGoDm99XTuZzCwxKMynslr6i2NYn7ZoK3PtKlGDKj3Gbn2wSMp/rVq0X76WEMP20jXcbqS4Uu7dqEt6jHunRm3zthoizFAk2zIKC/vWyua7dnRzWdVRRwhU2tDbslU1biepzmN+nw4iofS2eCn33yojtf6MoThtcXc4zPrxUKsVUmeZ+yoTkdyuvIom/Y4M2+b4HfHmGpu3Qc2xByyS6uqfi7L4JVkwqbOi8TLOWVVRd/2XjmravQRY9se9HPyhfgpmz6lfmdsrm5eh8Nnlgv+b1/p2dY6r2234TcBj3B433t74kWOrNapTfQ/aVQVsvZM1GtL7d+ww4fuWfGtC5jatrcWCBH/F2gUdlxHbh6+Q//mc+hJ48rNNlrNvadPnas82QLsAnFlVU7xDseOgcTFemXR1wY9nq3g3KC7f/ALuofUNEpV4Z9bWm/Is6daRTwt0pbu9IF/VY2unCIfn7XWiY9Deu/It8X1tfF+Jsc7l9Nf9AvxCh0LHfWX1lvmmTkvMeGHb/zLa/uJhXpUIVftgVEafTp8em9pvecKWyuf/VsHH+qraA/WdIiHssmruGk8SyqtevSvDdvnF47WWjq0PN8zz5m4Dlir50K8S8e+OzzmeUKONgq3mTuxRPudOewt84KZsUzZXjx/HnP1BR2fZMiw/VOMXdJaj7HuWLJMUyb5DFnDeHSJWChmtdCuD/njTRWwbGhU6fTr8K5ibsBegnbnYYp2Ff5x1vdOzA3FDDfBXvOYr5ydy9iXdgfGt/qAwYV4bR39uDf23rx+y7r/OlfElxiYO6SlP9lvx7/FpaqQe4VagrTkq2Ma/GfwkZd4PuXvirE8Y/+VvqHfhO43N7ejfYNvpaIe5pEzsrfeU9Ay3+gfvTfIbTRh4505gz5+z3zwjnWXsnn9JB+6MrftrUVa/kWB8V5V7Gmwl0H9jBwLxecXMeHZsD+Oyg+Q7Sn+7YwRleC3PZ0XLBvG38gVRzbHxV1bSOPKjXQaVlUO8H52e4deSW/ITCzadsQDtKoKPVaukqqK+l3wT9s4nuU3fLS/Cf7/zr/z78RPr//H//F/nP/5f/6fBxB/E3w/8ti5sOBNXP3N/cjTIked2vNfVnY98pc0sv675Zc0+XnVR57fJWXCtPy8Ec5Y+c4/7y04cVWlcbZU0eY7JX/J8VHGv6TZr/xYXSy/2KFVRtBVe0ocQZdmZcwr9EB5ZdkYFHcWs2RbEoSL/8sYEE0oJoN7FuaeL0wgNwYEuvOzp5OQppHY1jjJcZJ5YGAyaA8shjqDhEnXQK7WMpFgn7EQDXI8sgCblyV33K8MGiYDB8k3bNS/ev16JGj5/a2/9bfyox//KDNJfprmbCSPzmA8ce8guJI8J+rdCJXHp2yu3jrJIpmZuFERWstw6/fvnj612Ulcz2jjQm2e51zxdvE1C5NHF80kv5XkY1I3AZp4O7Z1o1h6FyZ4buTuJD7UyAV59AH1Vwf1Vv8j+qm3/Vysh+OazXB5PmOD7IaNxKoaiXVhYejgsCOs9X7dy2//1m/nxz/6CRu8d5GeXxNxZCPhkc2h1k1Jhf/1yEObuJB0A1t8/DqEawaqV69exUHmHW9abwfP21yh6xdffD8zdtIe2ut3f/d3s4KjfJT/zMTlmv7S9TvGw3FmMXA4uHn+DbaYc8PmjzKt+I0vXxA9TnaeP3uWKyYADgI7vuKzO3j/7Kc/xemSWwY4253ZiHAD78xEubeWuU8ssr/Oy5cv48sFcdB3wuEgc8UC7OwkovUcuBbrb19/G/+UzE/x/jELcO0TMHXD74Kv6kvqcMWC6cc/BksW0B3sVmxWxMG8LNFnJnypquKixevxlS/I80d//EfoOuU58vv1NPqbg5P2nHje8e83bGxfBjaH9Nai3PdMQsKhz/bW0NlBtoYf6m8bM0/ld/enqvKjn/yIRfnbvMZevbUclkMa/eVhucZm3LJoP0X5GC3jp2xfffPt4CmGMzEw0dcXXPqtOH/OC6ZlXqIvWWffI3gf2WT68sufPPGhT29t0NVeE3Revnwx4kXc8uGoVJR9AbPnTDD0rZU4+cf/xz9ms/pdLsTFPZNGJ2xnJk8H2pkzHomDe+LqQtsL/nBze4v4Wx5Z5N8jhxMP7Xrk/h0b1BuO1MC19Z7nbBr+ITawzo23589fJOB1S+yE44e/8ztMym6Gz+zUq6MT6WfItxlZW/KKfLLgLxds7oapvm2e8R5xMs1L3HC5MInZyENn4gDS4Ps+1j3Z2xdEl/F/JpxYTLXquUKGfa+h+4kYmPChtJ5mbho0r/GnUzp6VLVcoGu/H//ky7x4+Um0K2k3R+zhBpi2M37lrR3UeYaW/zHvPE1BvYF/0QBy0DVevuHc4r06658Jm1X4UTiqKicmjvp171OenodYX4cNqrAptLVdVYUfSg3fm+c5rbUklY4clsmzdfuO/D3KuKNXb1xzDkfrPYGQ9vQvOrhMpw7q0K3hwyc2IHy5KWbGp7xGm0I27BByq5td8zLHpKH8ttUfZ2Q4EW/Gnu0eHu+zEutn9NQv9AFpIeLIjY04P5LT3+uD+OiML7Te0xkDnkWc2QAAEABJREFU1M++6lFVDH/b6GN8uKl2+fBpcTe+bSOWOzavajFXP02wE+lUFTT7wLgTQ9V6Wq94tN5yIN+K85Nf7rkgc2ETRuFhV1+MuFna0NkXoebfgIN83o7N3tBu4iXlVR7JL+JzRq8VJ97ATH/Wt90cXfH1PZVqDexbXHDsOJv2E8fepvBE0Ya8d2yyn7DJBh3H0d57bsjvrffIX9qPxGpHD31Ve+lL0noA1wJjbXUB3xUaDb7Gv8/F7VM2pD/aZci2Jy+JAa9biWXAww0BHhi3+54zcbbiUyfP6AgUQ58LuFneENcbOomTcnWw9Gsz9I+gO4/ymnnEx5hSFqm31tMpFQ9me9A+8qJtXhbwnYnN57GNcanN1LXjc37dlfTO5DZ9Rtnfk+/kP83TwKlaeOH2iG4v0+hzywaGer5nUQan+Knc1ltm+B/xV8e8K3KFumqjO3JjDcH2LPjLLWNl7x1tgswt+mVrDV+6ygT9DdkPh4XnlY2xcWo9CMLPlt6nuPCWXu8t4rKgo32s2wCo6JkPxwbAR+KqQfez730x8rPybtgCZ8kGrwm/jn0gsMDX+4/104RPIVtV8YL6k6zke/HBnMjED3RsayxbJ+/WO9SKWxI1v8/484F54xWL2Xme4rign52RqyPXPC+02nNPzF8zxygA10cgHfkH3vrfhv8/ECMnfBrO0Zby3dFxxz/PYHWLz+vLO21b7wOfqkolI8akJ2/tu4NVp42+qt4HbDOTHwv+z188G3lDGS7SRm/5nFkQtz5BLWCx5obxAsOMfGzlGfsbE9pIXjPYzujc0VN+jZhqrcdi3uu9xZeDQZYdZhdiTT2k2VpjXrzhM0vev32XoMcBrD62VW5tcUJv87L9O/rYf8Ou87IMGZVjBQ/P2n1PwnvQ2LZjX7F58eJFJuS0jZjKe16WzOChn1/ov3Bv/rSfehfyDVrgcyJ+LrwU8x4xB33niL4YOGFnZTohp/F9wh82csCOjBP0G9gc8Ds35SuVE+0LGVfacIoYOjdUVvUyTt38lo95zbYdGs4lbS8Otrsw3+2tZwfbDQ87YZv7x4e8Yz4y/Am/eRo32ohhMXJTM9ho45mlWqPnHnkro3yqWgY+4CU+4lKlFEV9PeW8cd/i83Atbem13nIBS0vBx3sYZAPDZZmHTZS/Cnr4w8pYVdXwxTUrvrEjlzKEx1X+yvCR1nouvBxayaM7uFUVTSr6yIyNd2iFYwIn+fXeY92ODRo6avfRFht7XcimjdUNQkOueV5yII6HTtCyvqqyg++gJWHu7St9m5yYB2mLKtrx3Hwp/d561EN7DL74gc9W5DGHDqxaDwpkXsClTRFDbXjmpakyBwEachbnqhp5xfipqtjfa+WqqjgvU05pdOhWFaRbhixgcSD2P7Zd0NN8YHwqm7Ty4ZBvVWUBp04/4/2jflVIQtmw78JcX5zWkTeMisS+Z+zzRKrGqWsbrowP8+SKjbnNBqbzNHvJ9TbOVS3y2/GBoY94QlpKymkjee/D1oV+PEEe40udlWdB7hvGr9BXeVb8Tt4rMl+Il3Dom9ZVa5GWeoqTZMXC2G1pmeaej4eyWdRB3KVnX8sFnVvradDr+N8GIfVUF5/t6CMdVMkMHvIabZDtBB6PrCGcpzziS8rlM8TH7/EY+trHuF2ZUxxpa5Fe8I2dub/X2n6Hb1JUtwRcnkrG4aMNWr3zLJWqQl70Q6iqinJ37C1unodvoE+Dx0S9pdGOn1QSdaiqLPiVMecz+x3mOdogPNMeyn7NuNjhu0xT9MOFNjuyzNT11nPAZq6/D4dlrDmfPbuNcrTWJJMN4TvtvP/TucKeDfwu5IQLdpW/z8XvzPi5E2cXsF3JLxvXVTVkVrYDMqN2fN6nHnX1g1bW63eOsSs5xjbObczBMzFqbn//7l1O2MD/08vYf2pzl9Yba693ESfLSlxcKNWIVXy9o7s6TPMU2+7odCJfa+dbxthlmdH9Ng09T9h554FtlH9CRvXy3hctR/wkHMqx4te2RT1wn8cce4efmM3zYazlpNdaw5/8a+ArYuycDZ+tquinDZ6+r1mp066IljHuoucG/RUcp96iD565rirWmNsoG7zkp09EmcG68dw+lvMHGtdg/rR26jm4lmk1dBX/hWcLdQfOE77h+XBY4jxG3Oa5p/jX6CMGlafDZ621p5vf4O9fqwQG+7/6r/6r4/vY/6f/6X/Kf/qf/qe/OVXxDA1g+YuEMCA+Pqv6aKqnmg3neLoarqK7fLz9az9/l9dH4r9MbuW1fGzz3fOOhN6j9hgodHSrPtZ77fNfWn5B91/a5i+o/GVy/gVN/8Jq9bf80gbK9p2ilUaxjkB76rNn462ZCcAEezHZYr8zE2HrfLaSMDYTAABNfX5KJhByA+1MEjPButFh0jWB2davf/H6s88+zTUD9Rs2It++fZsDwe9gcTw9xv+I00F4JQkvTDRuaefCSHo3JEvLOxLxp59+EjeQNmQzqXo+kvyV38TYe4+D0HKY8/W338TvVnXS3kgkJrIXbNTdQFt+Y5CaWq7ZQFa+d2w+398/jE+7f/vN1zEx/tYPfgvSNa6vWMid4HXFJq3J9v3DY/Zq+ZTNSyfv6qa8fnLcdhfaHphcSke6Ju8DOhvf4vLDH/5OjmyUOzl00zDY4WAShP6RzcgxAaqMwX3IyCLjB7/1gzyywSFdPzkt7Y8J8czg4ifu5nmKG/cm2RWc/OTj59//3tDBvo/H48DI5BwO9bH+1bev8oxN8c+/+GJ88vyaQfyWzRVdRPwwOfZek41O/IxPizM4+ObcTYd/9s/+MC/ZFPe7OZXrhDx+ncsJHHY6V2uZlyXa2Bcnrfchk5itLLTu2Xxo2Gl3osCgcGQgqarxKYV5WuIg6FdA9N6izBu+OTHIykcbHxhQOrp/ggzaMxzv398PnbTJAd7aTX4z9K+x+zQvTAq28Yb9HttPDDzf+/4XqLil4RsvoGUcSHtlcHewumXzw7byfUTGeZ7h8Xy8/FgZPG94rk3loxwdPd0Qqaq4GWD9giw7mCzYW/81Dib4uaEwLVNaa2OB0lsfg/c9mwQ7+uhj8jiD7ReffZGGzyzTzO+K/qJNtaWfwDcmN2L17vYu6voUC6/HJ8Ef8a9pmnLAPxuYV9WwxQb2+qnx7ya5fPQhJyHX+IM0q1rEoPU2/Mh7P02oPvOyJNAqJjBcjMnIkRdB87yMvwRY8H/lPLMgbq2B/TkO6hMYLsucHZuq64mFtbKYb168fA4f+rOZ8od//MfIOUfb6KsX/Ka3Pr5y4Zo8sQ1M59w9f5a/xQs5QIn0z9BdKS8+eREX5crmp533VI7E1TM27P2qFv1nT/C1I7JtcTN2nqecyXs3xMIdL1jEV9kPh+uIb4GHNtmYmD/gwzO66p8LecxJ1YF4vsA7tJvRX5189hKeqWTqU2ZsOIGBviH2V/jmhVzo9XgGrs/gfSLHLtis987k7xD1FV/bXcDMfr21Qe8dL0PV/x6ZbugzQ1+7FUwPy2HY8IK/nvClUFfIp15Ff33jgs7q11tPw1ca53lehl+23mLOOyKPuErHTV11Uc+qHkyRn37107x+9Tp3N3dR75ub2xyQxdxe+J3yTh270/gdm5TviNeqRD/gcTzm3rMZe9V4D/UUq42HyzKPjRXjR990s6Qh14hV8p5/yaAeJ/JPpbDnOYH4RL8te5Rbnx36U7+ncqZfm3qusZm+WvCxnUUaK3LSND7bsGnvHX+coObYSaGO3/HQh8XkguwrPqZvoEGqCrttWbUvzxr3F+yQatBBBuz4Hiz0G1/gofTo44u0IwsB9vWjv27E9s31bZT/gF/5dUETfuR1RweIxVLSJWefsZW+4ELGMXoCK/3h2bO70c5NVPsmlU8/fRmPC/ndh1VB3jU7+WFjjmAeeMtmv4ujwzxHHPRxdX5E/tb78Gv778h5hs4ZHVtrI9f6VVuVRlxd2OQ5RwzEZ1mWEXutt2xgGRg/e/482ndCpx2FJnzRa33/jO8qcyUp/tlnxYbyXeFn3nok/5zBv6pY5NyPPOSzE36x0/bE/MYXJ8/YaPU/xlKXb775JgVuR3R5zXxF+3zyyadRrnle8KWVl8DfRllcSOqLO9hc+WmiltGu9UpV5UKO0n96Qyf850jurQSf3oaOPrti7HrOIvjZ3U3O8NT/Hnhh8WhbaGxg2ArCdFzAaIfOBO6t93gfcCme2+85uU/eoZ/yTbSZ+kQTPJz+DTlaqzT+bejfUsMmLgjDUdy31rF1IsZi7pxtg8fu89ZS1eNfsCm7z/VBXwDa6Ql/Yo220jdvnsj39+8fBl5iPc1T9CHp9TalIesGfmcW9tpm40VlqKsq5oxXLLTfgNeaBs2FMRP1c2Qe5CZytWKBfmJedMyGz5h75bHMh9HnQK5TH+mJw0te6HR8qUF74Zmloc+FfNfBqtDPF8deT7TbYPaOuecj/Mw1D8wTlsOcVi03t9ecK2diayMu5nmOL7YaNIzTDbvtKaRGctpb33on96zjr7h4EOUtnsmv9Z4zOaG3lg08rphzXlPEZEeOeZ7skiPzjhNzxwzSlWLuoE5XyJMPfbXXGdwRkKpKJzdMy4wVM/hXVVpvmZD5ihf3O/dX5D3vT/ig/b223wzmE7z1p2FjYmsDa+1vbIRDGc0vR+LpPWPOI7z1hXv8+B4/Nhatd65wQccztm69Z14W4vtmyHWPXvpJVY0xLOoibbA9QW8Dz2rFRsQF224j9x2p94MQni/kmfVDG7E5EffapkFH/CAVx6EJnZ/qwAK7P8LX5xs67eTljt3VU/91A2oCO/1opl9HZvvqDydwOpqTlR6ZQ6lUWuvYbx+F25zQd8N+5iFpmQ835aS9svis6OOzZV6gtse2G/KMZ7QLR0OPVVr03ZDTNsp9YVPsSC58YJ54YCyQZvYacizcz8ucqkr2jGP/cNF7y4SuPnfzhUbgumaa50zk2XGPDCu4SrfAvqrSP2AQjt76uIc6zf1NJT8V/tGW30DJAIT+VKe15mmU1lvE1NKgrb7h2NHPZ+rmWHgG56oiZ1zyiC/ZbsUHT9je586Rgk7qQvfxUyXnykaOM78a+x1dLfKS/sAWvrs9KkM2aYe+F/p1MOhzTyHnBX7GxLAduqzgb9sL9lCWFT+SLmKktzZodbBp0N/sSzv10EdlJ08x3tF1Bd+V/itYq7NtOjn7Qp1FW6vb1Hs6peK/DDzk3WmLSMTDOa6Rdp5bLyZhNbOTS6ZlZqy9ZIfHBs+qSpAtnC/Ip0yN60Do8iE2zXHWz/ik59Z6vFZu4+GaeaoYrWAhP+VrnTbg5v0o8JNHp29rTTK5wK+Ts3bA2qnZiO/O81Rin40+O3J4Ntd5Fh+a8nwbZWOj1/smSdpO+izF/vf3j8TPZfAxLu6PD3lP3ZFYFeOoJ7wb/nCYn3Kiuf1EHl+xk3Rt07rE42WKf+FYlZ16/UmbVBW27ul9As6n69BW+TfszvMAABAASURBVI3PR+YfXovZDI4NgXvTP8jl1fLxgAy9nu4K2cRSv64qKndy9p7We7qlPZ2faM6Dr7Isy5IDZQZ/aYhba/VhjpCciKPDYUlV5YLPdWgpDwzGz7IcnuYC9DEnTGCTFLzXeFS1FM8aum74kL4i/R17VVXOxOP6Ab+JnFlVxN+ew2FhnLuWBP4zx7/YvmW+tSxgT54K7fSlFWw3aCnXNWPRkVhvPJOHvPwr2gWZerVcyHcb8TEK/rdzba4X62VeAoRjrvfRpq6PFMBnZ3CYpyX6rnbUtwYOQC2Nm5sbnnVZcp4iDfNo9SaJOKbdsM53/bKBwww/96XUw/FbfWd07q2Nb3yYsMcJeR+ZQzjGytc5ReudsWyN+xNndN2IU3PFTjys+PfG2Ri0f4PWCrYn5q3Kv5KfzPfO+x/pe8U84RaZDqyvXrx4kS8+/zwvWGPeUed+wGeffprnzA2naU4BTm9t+EC1SlVF/9mJI+NR7L0eyv4Gfz2h/WsQQADvcMD/9X/9XwcI//Af/sMBQtUTGFV//vxf/Vf/1V+/JKBdgC7hvwzwstFfoewY+ReL3VHN0yg6lWXc8EsZNgLQYr2F6j/34/Pvlj/XgArlfSo1ElSDceVP/4WDKn7/6Y9Pn+6QnGDYf164f3pAYAPah2uv/kwBy53y4fGfO6lPVf25+l+1Qp3/8raVqobOH9y3En5S5e/8/NgI4FFIeivJeGcDaeVaHjuD9sa1Sdqy09aBrLVOMjoyAK4k1m2UieRiWUlEz1ksj6Tw+nVMMtdsuOzY81M2zp0oLcthbADO84R8lRMDvXjN88z1KStJ1K/t8HuX/5f/5R/FROhiSr6dpO8G88IA4ySjk7ysu2ZjUMhVb0MG+9zAV0Wf7m+Z4F+zqfBZPGZ4+0luN+EbSejly5d5ZAKOYWl3w/XTQnHoDWE3JPWdL3/y47jBaf3MwP3s2d0YcK5JfH5y2MXHMzawr0netjEJ+jUb33777dDjt37rtxiErnLihYNyubkibhPyLAv6M/gfkcON8G++/jrSq6qxiXUh8YqrAzqGZGPzkYQ5j0XcSqL2z6w/++Jz+jyQ8N+yOYYO4CO2P/3pT8dbWv/c7lteSkAyesJPfvITcs9KlFa+/fZ1WutxMDozYXjGZt9G8hdn+ZrYq9X4WquZBO4n/BxAxGzGdn4tz1teYNjfDXAHmhA7+pC69WnKmzdvwPc6E/q26gzEDIDIqM9p42d3z4dvuHH2+edfoMs9+J7zve99Pw5ofpJTmn5a1q/G0R/tu+FfP/zhb2O3I7TncT7gI58zADnoncBV3zsxOdiwpxMb7eMnjJ8xQN2i6ze8cNFef+//8f9kQQgNBkrb7OigTbXTLRuwO3HQek/hN8qxcn9HHtcnv331Svcakx0/heOLCPN86w2ZHtPnPiYyrXcG3GM65xlcOr4EtGnQbFVsJhzzkx/9KBP1+vufsOm8gLEyzAzqttFfh9+juzFjXxdQzxh4n6PTM+JQ/3LS4LMTg7/93cDXXtrJDRTP6ifGR+yuAtq7qrjc8dUTkO95wnkdk7MbcLBfQ75N/uQJ9Z8PM373mNBX/bV5b1NevX6Vd2wGX8BfmVoHv96gu2Xiep7mtN7zHv/ZwFNeN2wISM/cWlVp1TKzuXVzexc3JuVbVfjI+/EVA71Pef7iJb6c/OAHv52A5TQvuUbWa2iJQ1XLA5sBr159O9rNYHpDrJ6Y0NxCt+hjXTgexkL2Kq11dL/wguUZE/oz+j1EG4gjzXjehk2vWYjYX7k2fOYCJoiXaZpzYrJnfWsVN/aMmwXeE8X4uL25Ii+wkdMae62Fbzym8W8Gkx1/LfpJUyx2aDfa6Xf3yKhfk4Tz/u374Xc7TNXh1atXmeYpVW3wNB5XJqkLcWF5z2aYdGy7zMQhNNvU0fGSDt/OtYuwC/m446PiL63D4ZDWeqpagmzKVNy/YYPq9es38S8pZtobGw/373NYrsgxlw8YXWWa50jLHLEgywSfqso8T2BwBcl9tNfvfakX2WAt//JgY4dw49pPQPqdhoAV7aBvu0DNXmm9Dx6P2PTI2LLin/YRryvGieP5+BSLtOuUeyauvohxYt1bi/YaL2EYR9yoNhdv6HnRntjBHFScW29DVul3rjfsstGnWs9G+zO47ZyNzXs2o6oqYvUI/wv+YF5YsceXX34ZfV7/s24Cu516Mde+2u1i7n98gF/I4/gGtA7zknvi5Z64cvL+7NkdY9MVNtmI0SnPmHQfljnFv9Z7HFfev3vKpxOYS+yELOZt6RvTbow5vqifshrjC/mmwEV5Gnp2SjgO85wODmdiOmim3L21hLrieePce8/OnMLrhsx3jI29E4O8ZDHGtckKbmfwqKqxyXrPM3Fb8A2fie/OXGSHh/WN/oVOG/bYKd6L90U7Q+PExu0RmcyPfYZ/q9imqzP2uefFhv/vyiMLcjHQ7tM0Z+pz5nGeRryu2EB+6ga7TIc5uFcObJS/IL8eWcifKDt8qyoe1/j6LXlghtdOHru4+Ydu+p+4nsnBjhWt9eib9rH/hbnXRvsNnr21HMB8xXcbsrMblrm3fPHZp2MsVK4C5qqeV8TbwJH+vVEJwQ15ovFSmKLlirnJjK0qGX4mXS6ov0rv4GM9HRr9i3KGVutTvJaXsrlp2lsf7fs8Rdt0sA395O9ZrM7Hc4zF1js5c42+C/n0NuUKnVrvxPaWhFggNuLREu1XVRGfjs69lPuAH89gMTN3uo78Wm959uKZZhsy2F4Z78npzrmGH7UWX6KIg9+B7Nl+K/gGX6seZDiP8Ui83/JyJWlpreewHIJK+YJ51IIvHBhv/KsDSA5d9M1p6jGmV2zbWuE3LR95hGPFV4/Y+Zb4q9ZSVdCmDfoq3xnf3JBD35h6j23E7kS+UkbxnqZpxKt540Ieqd4yzVOs3/HhM76xUd+oN0c1+PRpybzMuWdMcIx9JK9pSwRIR2ZtVlUjD1dV3Ji+gIl9Cj2MmWnpzD1OOSGj/QMvaa/4hJsKvow+orcvKTu8JvxKG1vEYGFsOOPv6mF7ZauEMQW/oP5EObI574vbMxgZExdi2A+IXHhJdXReTL6YlyX6lW6sP/ksEGq9x/hRZuVNC3GEvMgkhuIEO0JmGzoru0Ve2sO4umZTp6G/dk5vecKxkztv0sBpBmdzjTY8Iu9KPIl76z3TMkN3xn8uUa4TOKmvusv/zL1yr+RroItzIOVRT215Zh66LMvoe8TeD+R0ac/gOH3gi5tETLRJkFNf2ahsrad3chAEuU3n3nbKecGOysCjtN7TWkvrLdLttKuqoa50wnFGL06p1hKJcWPbK7A5UC7YW7lWbMMjxKA/7cSlqsY9v+OLCYZk5HVTd09rBT177Cn+eeVZ2pbee8yxXktfLLRl1RP9qorPbCeeBY2PMkhr+BWyf9S1tz7Gf+cTYiCGrbW03nHdbahWVbG9tvJcVTlBwyIP6W/k3Qs2O5LP9WXXPGJke0SANfpAV3nERz5itxHHrfchs3L7rHPvByTs7/Vz5uGeCyoFPq33GI9VT3Jt2E6eO7SqaEUpmEp/Jg8s5KSJ2L46XOf29lla66OI3xW5XRl7b1BPpj4lOJ45vhqX5KId+mf80ra22/BncVyxp51AacSac6k+9yiPtPfaUj1p0FbfIPvUeyZiJMgXDsdgfeWCn1zAb4e2euzSpr19Ki2oRo+WeZ7SIGqc7sgZDjFUpqqK/by+kNtGPevPC3nhRNxs0FyhD6EUtMX6GfMJv7bUnCDON6z5D/MhE7a6IJNzniPrOFnt5BX1QoCcyD3ObT2fWW+H6NiljTyRAffhUBbYDv/e6N+qZcYm4jwvy7j2fowTxI226jyvqjRk8LqDWQQgSVHXWk+nbiLmD4c5ntWtdcCGb6PNssyRl9cdvMW9qtJbyzTNigvJfYyPhbwX8KGC5527wp6XtIS20xjTrvEhsbVQPeoDL/Wbodeb/Yhuld1DnyWt9yjDzFn+Yn8hL1yw8xn8fCa9M7G0gTW9JZ3LB9tdgce8kMcHrjV4zmAjrS5N+HqtPo5ZVWhSLeYzaVbVoGfbKzaU3R9Aucz4kDyqeI68ytPwh2Ve8N2NOcQ5VZWi94rv2N+vcTHOT+Rc9dbXeczPHvOA9CZkixM8OvZlynJYUtCdGdNsc0AGKqg/DD5X1E/osDLf3Hj56XpRuw2fGz4FJ3QvZHRtuIzYDHOZmyzg4l807uBm3wU6DWkK3idy0JGx+wKOwRYXMBdnHmXHj1zvuY8jRs6nW++5Ya6hr8zzDD5zxP4jZsZI7w2fWDO1jlBJVfkrG/zVrTW55zd6/NokqKr8B//Bf5D/6D/6j37l8g/+wT/4tYCBL2DE/Vem/S9jGANSfr8qM5PBr9r2X6Tdkyz7B+fTD5Fw5/wLRacHpCcW2O7pgt8SoJioLdSMn526cfGX/KqqJ97faVf15+u+8/hf6rLquy5dT7TU1aRAYlHujYnHSqCDxEgqJxLH7kCTYiLORgUbcjsDuCqeGcSl4oA2TRPtV4J6ywUaDXpOMGXiJqwLhJX6DV4mm7dszrx9+3YkB5NEJ2k8403cPQunlQQzkYCW5ZC3b95FWuJrAnTD1sF11JF8ziR7+yqPCc8BVLpu/BxIiCauIzq4mVrVRtKXh88stm0D88aC6iEO2NLyE/ErA8tCYuxTZ5P4Jia6qoqydfR9weaeGzhuZovbGTxMjhPP/GTPT9icV175+p8GOqlKCp2nMTAql3UnFqnVigXWKQeSvJNzE7R/JaDOZwbTgVHrecUmmn+Sbz8xeMNisaAp1q9ev4qJ103jd2B7ZlDs4HrDhuIMnm6u/vC3f8hb//dp6FRTY3A75pNPX8aNaeVxc3LyGTSvmMyZtJXvNQv7WzYkqSaZH/LixXPO19C6twq5D5nmzqb9t2wIPbCo20fdhYFIXK7YhHjHRsqBzYqbuxsmyTdRZxdeP/3Z10lVvv3mFTY45quvvmJz8zn9r/KjH/3J2Cw84ne9GFiYdL765pu8efV6jJl+X/wbNvHP+MGGP4QJpth8+eVPcmJwvawnBuBjrsAVFjzdCeWdxdVVHtgMfGCzqreWIz7yT//gH9PnhG4vRpsrNmk3nOG3f/u3sf09WJ2xXQ8PoXfI0qd0iGrzeVmywt+J7IX40dfDQXjxAuEO9dqgfcZH9Cu6pfUW/Vr7rdj4MC+ZW8+LZ89zg56+2HnOJprP3Ryy7TTP4Dyx6Hw26LmIdCLioKneB3x+R45lPsQ4uhBL12wyqkeD9stPPskV99rat+ANQfx6n2WeeRn1CTG8R7ujNtfbkNFFe1WlgZMx9kCMbsRyOKrX+KS5bfTRhg9Iyzh/0rNlXhZ8+0gMXY/NajfVVwZ6QEnrHUznocvY+GBm/PLliziBVF9jdSYPqMe3r77J0JNNwjswusI+F2JU3P00y0zcfcPLpB0aZ/yhY58FPOZljt/t7J/X+WLO+mPEAAAQAElEQVRN/VPJO3LQDRN0PCIeTthX+nrtc/VdyVdn7FlULMhxYjL0wObpmdi6UKYZH+gtDw/v46TOT1UdDksKrPjBvit+fPgQl8+x222kOaG39Kr6yKsrPA7LAhZLxKaw1fl0GaK0auN8QJeFNlectfsGhto1lWErv1rkDXH/DGzMt+/ZWNSWV0x87SffE362kb+1v3zse4HOW2JoBct3bODqR633dGTw6zXcjD7jRxdk1F92pNksrLTF7h48fvqzn8acqA9cft42ceF3oZ8bg33q4IK/MJmkey60c8Ohw+tMXFQrhlqoo48vAld8zMXgkBUatq8qRY566wvqeMIO9vW8oGtoc0GXEzQv6JbW2Ph4GruMzwc2pE7gIB7SHG0QaKOPGKiTehyw4+XDxtZOQJhTjyzeRl9lo+6CXNpOTC/o0+C1EX/6CZrEccS68fUP8Nh5Vr1FLF6/eU0eumGMexM39R1rv/eD75Ovzojc80BOurq6ydTntOrR31s1Xqy8w0/mkf92/PMddL7l5azXvbUYe24Y2GDT1mzqbLyQPbB5qN++J+fdkYMD2vrcCkbNfujkhsNGH3E3xju28YWGY9IDcY+JgghoklSSM3F2Gnn2wj32AxPx0WYFzRWaYihuR3K46xn5VhWLxSXGzwF/bq2nw2unv//5IaRTVZQWfo388Uh/bWabjUwe2oq5+ipHNS2X6FMHFkd+BRUUshPT14w/tm3Q5HbEoM8esec8zWmthjzviINGG2V5xmLe/CE/5Tw9OJZc4n/AdUveuIJmlVRqYO6cRlkPywwuxzGuXsCm95YXLz/J14xv3zJuDX8B+wu2u2FsrmppvUe8xLLRfsU/b7H9DTnngZckCJw+1cgN+kUn11XBuxLHhg2bacdw70an+IjDBbvP+HHvPfdsZrZlGvm6wWOH/zU4aeeyI3ju2GsjDs7GDr4ttvrxBXmqWqp38uZ91gu1/JzIUWf7xKPSaTNPC/ozF6SNOll6KzTexwJvw9+U1cVfq4o5U0xcgJrbghwXYtqxcKfXTI61vb4pXieebRjxzDkc18xTbhkntVPraAJN/fuaXHDHnEX/Mve31kfOmRjrZopy+aJq8AZP7emLMPW8MG8Z+KF34LUc5hyQI8TvAX8N2ClD7xM01wSe/OKn8oa8q42YNueAbCu2cXO7ehvzpdZaHsiB9+ShCZoLNrhmLJuQwbx9QG7HwBeMgwfyvZ/w00935JhpYwwdlgM5YIJtgfWRcgGppKHjjD9fzEXYSszs6zzrTKwq5o7syzJjw0t6myJfIMfFtlwjr/f6vT4m3gf8Jxz6iZvTG/q0alEO+Vywp2eajB9xqVZs6F+4L2Q7p3V0B5chA9fFc3PECZku+FlVG5vydMi8TDk9PKb3nuBjnfZikAqwb2mt40cbz6fgkdHuynbWVrTZwamgf8Y/qhpzhlP0H8ewBvYTmDv+9mWWXVwDmHs3cNG3dmobQB2wc+s99rHoGxP4L9jEc+uNlk8/GwBO+gJYWO9fS8hT/Xg05ru2rCroIb+80F2ZntrsWclpGwobvyfi70juUJYNn7N4fQF75zuFHh0cLBfiVR8TB/UNhz4dsGitecoOP5+ro/EnXhd8JApHe+u9vjDeaVuq8K85O1j2/iSvfCA5bKA88pSOfS2+QNpovyNvoDvN+Bh4DKxbT1VFTMVPHzUnOzcRS7GrqkG7w6/1FttILxwztKrVoMEtvroyJ39P7OFj8LKPtrMokzI43ti2t644o6+6VVUadRPzkYg3fnMG76oiFmbaZdCtqhgDK/i2pv++i3MdSzgGL3QdOIDvSqE66iW2D8R3VaX1Dt0pjetwSMsyzwv1HX5FbfDnhq+e8dXL0E8dWqsUTzdo995GG/st9G3SYyImTh0eB9ZWywGa+CFdRowom7opzwZOsQ8PrefEbaHrOnDf8L+dNhYxXLFda42x9zE7c73WG7oELGmJ3q0V8tTQa8Mvw1HU2ff8AVMxUXbz2sbm+Q595ajW0HGnbNGvESQXxxGeX8wH0JFWVB7enhv2sh9s4vlafec5+tdEzlu47sRnszGNpNuqYt613rEuVcT765yQzxhRLmWi+fgZ17RpyDdK76IynvWpZRTqWud67qnArVrmeUpvT7wm5Jx6T5/JrchkrvV58bxTP0G7t4m+Fa8rSVE309YzD1JVH0pL41r9jJ3eGwbghzhbyEP6mryoiUeHfqPNhn16RybxoH+DvnHv2kW9bbtBI5UYe/MCjvDXXiub1BeK144drVVaAwd8UNrWD5wiV1Dm56kNxKi7kFdWXoDqA/a3TGDxjDG6qgZW3vfeYF/pvYfqHNDH+FzmhbqJOFhTH/5pW+Vdljm9tbTeeZJxnMjzZ3Jpg15HZ+8v+NCG/x6x847cYhuYbAzK4lXVIkYr/raC1ZGXwNM85wQd1xCt9zgON2gujAOum81/fvDAfpVE/VZ4VBUYduLkyBxyHvYyJqW3qBN+s8ydtdA5Z/LMmbxO90zYZiO3bNKIFDd+1+jv3F1d1Rvy1Ie+51zA1rXCa/aBTsxdv/32W+pP6IIR8nQ08EGtEVdn9BmUib1QU1BqEBRzZX/q8Zv93X5d7AX4P/vP/rP8Vcq//q//63/t4jiJtYD/r0RbA/5KDf8KjT4G7C922QiOX6z767pXZ8ufoffBT63/pWV47odGf6bjX//NX4TJL+PUKgTmL3tCXVEIrA8/3qRIMKMQjJ6trKpsJKbBl+tQxrU602AnEZ1JECvJU5I7CfpIkOs3F5KEychk2lrPiaS3Mei6KXEgyfifY/kJxd57eq+RPL2H/c+TkxOXm5vr+IkzaZqgnOC7WeEif2MAPpswkF06RxbcF+R1gmwiM2G48XQaCWznreEc5XEQkvaGvJ0EPJPslc92DrALi5Wkog4rCW9B3hcvXuTrr39G0j+QwM4MCvNT8kTgstC+AN0FjHTc5N2lb9LkrNx+Yt6NDun97u/8Lgn7YN7MhSTpf84prFUtLgKvWNic2DisqhwOC5u5p1yzwHbBsxEDbnSbL5zE2v9A0ndjX30vYCAe8zKn6qm/A+kOXs+fPYtyiYFY2I4mcUPMyb33vTqbAZ9G/X/C5vYEHa/9tPdzFnnaYmWh3hko5BsqHCxXbC5Nzxd0EpfeKl/+5CfDvur92afQxV+UzQXVA5s0Dj6+gOjYQru8fs1GE3aXrro6qLjhZ/97NsHF94HJqrLaRvnfsTkqtm4Sz8vCpOlt3rGAc7HesM+CTZ/71SGffpLlAJ4s2IzaO/A4IesVmyM7BpCfvuxg+q/8/X+FCfT7MVj5TNm2MLAhf1XlJz/5Mg39pt4jfe3xO7ywcFPgq5/+NNK84D/isdO+WvLA5uNKHLQ+I98D8bVnnhY2kC/pref+7Tvss8avBnrGxmjRyU+YAnH8+gh9+7NPXub9u7eZmQDIq/UGr6t08HPhHHgd2TxxQ+B8OUYfecUAfH//wGbKYx7ZqPPT7W4yHJiUuln2mo2eYTP6XrPJc3tzi38vWaYJXu/znJddE9elvtOcgFWrFm3sBKtVsSH/KYti9Og92rRz1k8v+IULNScrG/2sdxKnvuJJVc5szLTeR554jy1fI68xdMGXw9F6H3/9MOiwqS2mbgwu2FoctKn54Otvvo6+Qhfi5pDh7w05ke9CvtImb9hQVOaNuPSl1Rs2JPUdfUgsxD4taeA64/tVFfVLSrUHXbFurYZvSMv8wQ0vgu5yxcbljs76qXYzRpTXzjMYysP8NTHxlq/2OZNHIRdjqsuXdvO8RN1673Exr89v0NUXL/isZ+Uw7x3Jr2dyofnrgs+JqXJVtfgiTHt+xPOAzZXJeH+HP6rXvCwsHCrVGgv7kG8u+MopHR878HJHfC/Ywj7ychLaaLvwXDlWJmzqUQU1FPGT5vJ/B9bK48vSGzaNGs8u+H/Ff4kbRzsgiY+6Fs87uh946fP27RvyxgYGBxZea+bDQss9ttnIgeFovQPrzvMtF/Kb9fK7ur3Jp59/lgm9rvDne/TcsL+yzssyNjjOTLa12zxPEQ/x3kAhyGY7dVNfad6xMVdJRh2bDh3bzcsyYgk3yoStguzVWi7YRl+HTBA2rXfi4jzk7FxvyOnzi7Zksdiq0pGhQ1MbvuEl6TX6O2a8ZCN25tnXbJibN9RB3Ftv0Qahr30cOx2jbhg3rtmQu7m5inJP9J1ou4NXgd4Nm3fG0IX8LS190TwxLRMv/m7Jdw9RhxP+qA/tIdQrQ4eg2wqd1vugrZ7Slp+2937Htssyg8GZsW1PbxV91lxxix0aNPS/0e6wDPtqb2WpFMz2kQP0Y22mbtUyaJywVwp6yGB7REvrndKw2p4NgTeeiZN85Fmxfcgv5zwyP+i9xYW12K/YwTLhw3eMA9I74+NVLRtnMVimJVWV3qf4slocT9CRT6N+x/gFTf0FCdKR54E8a71ymGvHM3zvgX6ff/bFwDjwcKx+zxhlO2U3hqoq8p2XJa06cX/hXAMn7YYJU+3p3v7XjJOQzjXj1zJPmVqPNlqWQw7QmNENBcZir4H9sCc4KdOJnOH9Ff6iPhfyRlVLYLJy3Rnfxb+j005daz0T1zN8GrTsM9N3hhdC5YBvreBxuWzQqEj3gfngCs7i0faK//QT+z/9if+Zttr8mN6LcXQihzJHoQ9GRZRG3WG02fAt5cGxUvA5TEue3dyOzVfHcHlLtyOnNgamvHv9BhoZ+PnCtPHshB/pW+LpC0NUQ66Wtrdx1k+vyVXLjH/iB+p8fX2baZpi/lavZZnJBRN+dYr0wnFkTiJOZ8ZXcZ3nOcb6SpzzeIyPBYcjm+nO1U7kkULIC1hr/w793vvIExf4Olf++mc/i/XLsuQIlh0/fPvmbcThxDwEpx/Pj8TrCXu+Z37UoeF86h2+5bixko+qKq03fPgm8r+5vY7yTdiykGElbpTts08/I/efImjGrTTNEWdoTOhz4ay/vkfXI3ou8xJUYvP8nI5s6i9OB8YYx4wN5xQL63cM2nonN1zG17v5bMXOlgX9nBMMv0QXiSqTMsrb+nD4IZDWWnbsf3o8BZdCn2NW8NImrbdoLzel5dto28mrYrLhP+Ho4KzvchnbSNv+3msr+6jTFTl4YV5t/YKP61MHzuJyZk2xQ2/HttKtAj2KBOV1xhYX7KrP71Yir38J8d75Lrre3t4yLt/EWDdHFHJWVZTlETubk7XpI3TU3zga4y52ulAe4X9BZ+vFcQNH6egXF2WCp/ZQFnFckbV1fIv60Q479sY9uUCd1bGqyB0r8bakimvaqOtGm1SywbdDw7baV1ktVRXb7Nh68LcfbaW725fOO/p7aTmhH4pm4AwxY2qZ5mh/6+wnr6rKhH+a21phczr7rGPPiWJb2z3xyOjv9QK+rbdxfwQ/+yrXU9vEF60b8ujX2wc5W2vx2MBpBUuvA1Y/P8O7hgxbem9ptO/9CT8eRTmrauAnrws2I6tY0AAAEABJREFUUBblrQIf+BgX2r2qBsb2ty7cVwEwzKyzj0W6vT/pLV5V0Ec26xXtI+ZJpaqhb0eOPuJa33W+tTDGzmBrnGoz/Vd85FtVxOIaea2D7sb1luKf/BrP9SvzpDrZTszsfwLXuc/Z2aAUs9Z7Wu/p2EVMQ99OPpjgLf5H5uwX/KIxpujrYkOTxPlP66kElo4DJy/i+G97+dqug0Nrtkp669H+PrfIb8P3dkCpqrTW0ntLlfZZU/Rr1O2pxLInJ2LT9lxis41cvsTjLS/ULzzbsJ8yW1etkzfvspALWu8JtFrvaZ0yTZwptGmUeT4g25J5oUwLNpm4n8e50a8o+rkYTvOU3imcg1x74SfDuEDA9ZAPP90pgAMmT3PIQcfnCN/QrSgTcszLnAYGjTzbqZvnhTENcSvBsHFOs6PXzlzd3L0xB/RDQDxFxik7PrrDS5oN+q219GpBtCARfnUITeDALc9PrDec903amLY7NrDPhA+YTzdiqbeWE+OteHbw2tDPNr23NGhAKa1hJy46z/VV/ayqUlWxPRe5ILf1gXuDptjoG3TDdnPseyA370P+hqxLHKc/Y71/hr9yOp8OR1VhD3gii3QdI+d5Gn7g/L9jk1k8Z+iiy17Jgj3fspZZ6f/69auszHEm2ngtb59XtaFrkFHZTsSIc/kFOhd8n+qBMy4PlQSyKXRRH/u7Bmm9RRxX4lG6Hf5VFa+rFXJPUTY/bOcehXzsW1WSz9t37+OLeucO8j8xTmzQMkY6tLUDTQcN1/m9dXSbs+EL0nJepFyttfymj9+8BH8TCOCEO+UXWVmn0aoqGsMyLJxfOEgCv1Dz526ltRMYf+7Br1Ah+V+1/ArkUEFqTy0NYlXfSRyjKKOPf6HsNPpYiI6nzv8Cv6t07aeOVZWqerr5zm/5fOd2XFqnLcbNd34Rj0930rE83f38d1VLVVHaz+v+zEUlxb822nhV5A6U9wedTX6b2BjAZ1IP9ep/YeKnTGcmyiuLAAdLF+Hj00Ekyis2bK7YCLCNC42dAUH57+5YWEH3OZvZ+pMbiw5G1yx2LiS0b3g7d5ImA+CYqLTKyvWRJOLA76DhIu8tG3QXEpoJsPcexGdz/OvxqWw/te0zk+0Dk135mFyvWCi+f3+fpEhmUzxMZEcWQ24CSffFi5dx0+dTNon9ZKgyuCn3jn5OYt30dGKME0W6PkednHgbarKT70yy9SsizgxOyqasfofxy09e5o4NiB0837PJGojcI59ydBL+Mi85skD3+m/97b+Vb7795mlRfZgjnZWJjslYPdTtnoXW3d1tZgYOi7zFQ3puwnzz05/lwDN5ib312unt27c5sFDeEfwFG9KvGEyc8F/AuSOH9n7BJruTJq/fs4hbsekZu5icL9j+7vZZxNLk7mJVHJys/N7v/V4WJinK6Ibv5198b3xaV94Lg6OTLa+V98jibZ7nscHwjM0P+bXe8xmbZi6Uq1rUe2Hgs500ETmHw5Li2e3dXfBWBrwTdYfY3wH4hD96rX7FIPJbv/M7+fyLz/OGzbyPeFUVmzGPmeBf0Po//o8/CGYZsh4Gv2UM3i8/+QRxnwY2LrLTyDfagfE3r74d/fXfC744L3PcxFFe73eErTQGtjXPkVUb+OneQOOGxan2PzEpffv6bb766VdpDrTofwFrRMoyTRF/B0/buqDsvQWyFAKRC3H57LPPR4xoI+Poiri7ur5Kb31sqMnX2GzojMtF3zkzIXFD1MW6uHR49z7lET+/8OyBzcrDvGRntuUgfUXs2E9cpffweMwdG5xnJhjqQHint5ZJwRWNfsrtn4/f3NzyouF9qvqYGAQ57LOn0nqPLwKMHTeSrq9v0pHjLT63JWwEnLEvhY2K0F4fC3ov+NKE7W7w/2fklBMyP5IjjsRyX6Z0aBhbt/AWTycdKzlsnokx4vKwYCtscuJau7k43Zgs2n85LGzOXmfBD/Yk5oipz1F38Xvx/DlxeYXfnnLEh53YdfS4BvMzMkhnQ8YTLz7EXF8wdqRTVfS9TrWK2L1lo/XbV6/wxYeckeUReg9sbEzoZt6xrrceN1cnbH8gtnaxpZzQdZ4PmbDdhL7yfM8E8dtvX0UbTfoP49k9eULdOzKesJfxv+GvAc8z+WYj7lv1gfOZGD+C5YH80Bq+lkAf3VuP9MVev6ZrzkzYLmAmRm1uPN/yox//aGwyrdCvtCir9rD9PZuSGzlsuT7ETYOjcYrs7968T5CtuG4UbXEGC2VG/DwSI7ZXJ2VYsH3rPX2ah8wnZP6Kl13mZT8hvoLNylgixhd0e8PLvJ2YU58NguZAn5lrre/wfI+/dWi60SF+O/ZTDvu7+Lygz4auDbsdwf2knR7vhx3Fmebj2om8feQlLtFheGhsSvNC7lSHe2x8QkfzrrluQ+aduD/h5wt+p25VINga0PTYV/6AnFvGEHPQI3K8xd7GmPZXjis2YS/IemRjyq8ugER+8P0fpKoGDfP0FbYV3yO47vDVJ6Z5yrwsw+cfHt6nt54DceDCYwM77WldVYs5p6pyR/yc8RX5qq86NOodqx3zuBzp/oLOyn/GTtK0vdhu2GJDZwSLh/Wn49MCUxmDbBv4beAXiGmbpAb/1lvCdVWlitKK2wrijfy20Vc7P3/+Ijt8Gg/E9dnt80xtyu31ba6YoxR0PiHHf/bJp8TYQ27Az/90asMOOzQgPnLrkbgxd4tVp8+Zl4X6TGstJ/QSV4s69D5lIn7FQLvI1376hX5QyKpK9kO9iM0Fm4mNOtq3E7vme+VWD/1fGvrUI3YTNzEsCG345UQsSMPrAzkCMOIh/x39n8oW+1m/YZMz/tfp94Avr+RGdZ0Xcj4NTjxbB+0dPzhEPZVdHhdsdiTP0Uzx03rPI3lEPar0sw2dNvLcFQvaNcZ9itZgtTFQXDH2SS/0fsOLzw3/UreVfPKGuYm0lnmh/3XU68ZxhlwRiFwxPth3Qc6qoiaQEZWKf5Hn+B54bOh8QUdzgbpLL7T2/8vorQ1fn5eFMf46YowomdCjt4k5wAkfW6hqzJ8OCUGwkGfvbm4TaLx4/nLU9WojXuw/Ya9r8r9ybfjNPePnnj2t9xyo97mxgqlCZzC5j/IdGFd39G+907YxBpzwpzO4bXn97k14H5BCXsffYuPqhK95vxDDrXVCBC7o6kv4a3y3I0e1QkpyL3S1/4pt5QXjYctOv2mZ418NOi+w3j7KvcxLHKcemJde8EkpTeTHQFH799bAbo58LvhBOBp15kjURZ41VS0TfvXIJuuCL37F3CZV4wWk+obDeNIuxsoGKGJwHjbeobHlTHzJW7obfujLSfOO956v0N/8fcR3F8aDCb2NHWNlxe7TPEe51Kmqoo3E3/wsn/OHGHKuszFWyMO26qD+yn5Bng0Mr69u0Gcael+RM5ZlztymmDs2MUJ/NyLnZcmK3DfkZ1+qY0TmCGd0OY8X2RfkUiblF49dv6LPGRzldySm9NfW9YUe8VWmC2PYEburl3FyYfNMOhf62X5FxhXBnfeeaXvhft/3TNjgADa9WqpVLshKYMK64jjx8ZoKeoejRn7QztwMO3itbNKrKmhOdNujbaoa7Xebjnp5XePrV/j0Mi+h4aBru5FrektrHVjWQIp++5g/qZN85GHciHkHgwmbVhXtQvuCHPEE1iv+vEP5Y58ZPVd8iKpcwMQeYtxo6xpF/xrPzGk8V5+BNdfyPjGG+RzIhs4L454+v8JH//oYC2O8BNsL62D56WutN/qs8L1Q1nhf8FX+IR+5QNwtJ8YQ69Vr2BV77DyvqqBdwu+q4lTRX8MhJo+M82fsvxHnjefKVlXw3VNFe9qZF2wr/UaeKHxLnaoVbRotEp+JyzxPo6+V4ngCl4t+w5jnWd30NWVQf68d686scdU5yCHbgkBDV9JtNvTYwca+6teRAWunN35ThhypGLPO007ErbTFZSEGep8iLW2w+4u2RYFFqirKXvWkh+2eePT01uKzCX4TftCh0xt16N3ohxMO2dRRur03qnbGlpuRj/x6sWGXkePCs218QOotm/C2b9CyzPOcA3GPEybUidOOvrt+V/SDF7DEnCAP+7TWUzxrtNcWDR7LhJ6ch5yd51xLp6ric2lXtdinqmC3p9Pm7/69v5vf/d3fY35yk2qNHN1jnJyxXW+NtWLPLS9UeyXdX8im/o73R/Lw8eEx+vFO7tgoAYb5MA3aEzJVVVbyYG+d/vrHGn3T/LIPeyTVWjw27jeUbb0PnzfnUAWelxj7rfdo2yNzAvmf8fuVWOrQNiYO8xx5Whp109xTVfHfrCwwqaqRO+3fW8NeVyOPrsTMhfJIrnSsX/Cd6ID0fs/Gs/lnIecVdKtaLuRc5ZX2hFwNWkllw1+1SZ+nrPQ3h16xbvbZDm/HqdZ7/JCo47drfX1APcTcvxzurUXa6nFBJvO+50WZKqxdj0PPHVxb9QSQfGaRhviK7YR9HWuk+YT3lvGCMhw73cDa8X2ep4GvsovDxnzJeaHzTNeQ33z9bdzLecUe2hGbo0Yc3+RlEfsH1h1eb9gj4KA+lvzVj7/WHk+e9ddK8pcTczPyv/1v/9vxCfd/79/79/Jf/pf/Zf7H//F/jKD+8h7/8rXYPTtG1Ngm3HGm8uO5qqJjVuE1+Xhoea45FYbSWblLFXcfivcfC82emvAsrcb1Nn4/tdhx+KoafMJRVeNavvlrOoZu0Bp6wfvnMlH3y35Gu+/g4D3dRtNxPa7+6r+qanSqqp/jNSp+hV/f5ftRfuB86gm9p4un31XS57oo3/3hnp/82VKhefxVxXU48AkcjwuCXBy4l/8oXBukTlh3BhknLRcGaAPfwcxEY/K5MHB3EhUUUlDqjUTDlZ++6dS7mPc/k3JxNJFANmg9MLn37IRtmQ9s5L7Lg5sz8Ox9Gkmm90byPI/EO2gj8zIvCbRdMLfW2cR5yBOfRqKbgwq4Xs+J5Hxk0qIeh8Mhn332aX729c+gdZOvvvwpi8XH/JiNIp+bPG9Z4G3whjSD7JLe21jEP2ej7cjgsTOYVTV4PaTx7+bmOs+fP4svD9wk++yzzzIj2ys2ZBVifEoGvl//7GvcaR+f5pLPjoANOv75t5uabla/YQEqDtLc2Jza4CXtZVqQ9zovnr/ERBs0nmcBK2kkJZshZwOXeVm436Ot/LRva41nfWCinaRnO23Xeg+N03qD7h43MF30rtixtR5LVeXAAsdE/YZNa/GZ5zkvXjznJcfPaNOw2T1kdrA+xcXYGZw8f8JGRu99DJZf+J+wfvMN7Yt257xko+Ph/ohdL6mqvHr1Ov451DxPw+bi+Dtslq9MjGkAvxdM8Ne8ZTLkICPdGTnEMq2g2xjoH9FjG6X1hlzvmYjcpsBAn7pmUSpN7fTA4CPtnQF3BkttvpGXzgzS9/jfvX6JjTp4Hq6Z6FQN++kD92xMp5IFu96yELfu9atXVFHJb0CNg51xMtFvRqfeOkSYxMIAABAASURBVJs6j2PS5HfNB5ld+BTnA5P8xsC7JXHB9OVXP80d/qY8LpqX+ZCNQV17fs4Ge1WNe7/z+gUvr169ehVpONDa58wiokPPzUMH8Xs2ANTHtq9fv8k0z6mqgfNEuxt8Xhz18dZa/J5s4/tE7OzEwhWLqAt2eJr8X7IwqTmg+zJPcfK8Dn+pFH3PLA78fwmMh7vbZ4NP71PsX9UiXYCM9ui95z0vz9wE1h7K7gT47tldnPRM0Hey7wsk4+cBPew/TXMe4TOD24UF0BWL3BM6PyIv4o5FHQ6ZMcmCR3p7oofMF3KOfyJ4ZHPvikmWMr3kBVuH5or9O9hMy5xgF/VPhb4HJlCnvH3/kEcW1UlLocs1fjHNy9D7AO0qDMgz7SitGTrzYU4DF2MvqaxMdmb6LMshrfcUz1awTVXMX8vhgOh7hq7Y/JGJ6yMLFLFZ8c3W6QOAK/mh9uTE5uqFSZ2+LV35PCDn6XjJGR3dxJRGFdjDRx/pTGwtgWdvLSt0w/HIRG34G1icmczDJheewSYrE/ULk7w0GoKN9xsNiv7m0zOyjped+II8hcL8dmbjYrcd/G1LSgPLcwq/q3rC48xYckaHCzoFelX2ruGnylmtx8XcERwgRZMefcCJsjogUU48m6DZ8TUXGC+In09efhLFPSzLyAkn8tIzNoq1Rytoopt66iduBB6wyYYDzfPEhvItup+Jkesc2CTs4C7PBJnR1dx8QVcnynsSn3veUXAjb1iKtqGov7w3njV0O7HhsyDTGZk78j4tLHouyOfz3mrEhXpUkuI+FOk3dLy7e85tS8BK7C7Y1WcXbHTCP/Uh/xrnPXlMuTb8eqWN7SZ001aNvtbd87LhDN8bNqF3YmPHP801K+cz+LiI3Oh/pE2qco+PFLJUVZRFTGwTD/UGP79/ufUWsT3gz8bwexZEVdp0Smtt+HhVDd+bibkrcow2XMHUnNN5tkOvo6/8z2C+QnsHQ+WwqLOY6r++YLhiw8cXAb/9g9/KZ8R0VcV/0jXnq8OJvKFPv+Vll3lTWZRT31rBqKplUj58sbfO6LDHBU8nZnbkMc56Z05A7Luhc0KuE7HyQJwGfo/Y1BchEzqNuiStdxak5+HD6nkBZzFJBRySqhrzEHWc5yXvHZvU8wPOG3w37OHLAucTC20CFhNyKFNVy/XNbVrDJwClCsIJ85ApvbVUWq7IddrqgryrQdTbGGtcYL5ho9u6hm+s8D0as5y1iwLqu/bb4HnBPuEQr8fTI2PBHOtWfOSCXuYQtMqFXOG1fXqb8h6/ORLn44z/Wy9W2Sv6UXplg4a2cHxV31Zt5MGgk3rqF0EbcbLtCVsemdu5ULdt59k187G5T8i18FL4NtrUHHTELhN2sJ/zjCv87eUnL8FoiePPCm/YZBp2Tjpt3/FC60Jekv4Kbk+278iZVCEvdpG++Kzg4hhbrQ2at+SZE2PSTruGD3dyqvlyOSwxB7fW4/FIXMn3xIaWZ/n3js2wvRis2P3j1zc84mOtdXS7ipvuvc95BMuqHu0jng/3j2nIIB4FDa8d/82fD+SD1ju+eBm+OORDhw27Of7u2Fee4rtyjfMzZ+FlMHlAeuanCf6VxHGHE1jsYPY0xoltVeEye57xInwjnpZ5ps2aDX8S/w4WM34m/pXGy4dH5rY3WciHKzbY5AuNYPSeGvYzrrX1u/dvM9G3o4ObFC+Yg0prmqao54Yu0/Qky7zMKfSvqszkIOm33odtNmSRnjadkK+qRq7yBYTx5RgY2vi1XyfGUPPjmbN9Ag99caGffoG26b1lR3b7TcjXujGBtWmrP1/A74Tv64cXsBbfcKz0uYBRw16h7S5P7jtyttajLnslO/JVNc0R2+sn63mL+G70o0mqimcXbHuG1Daud56pN6yoSzb4ibtnnzX4LssMnynzNKdjm6e2e4p/Mzp+bKtfmBuqarSTjs8LGq31dDY9ETEF5q1qzEfnaUlvHV+7pKqygsOZmLBOuVprsVRBE52r4Er5WJcPR1VFmvprVcsKRifiZsNXrN/BraC1EqMbOlZVOnE8oc+EDsuCL1A3QEgy8cxxyT69NWoSxwfjxLYdWYAu+nxHL+XZGFs3+G3QH/V9CtLSBr2IUWlfsLG0F/zNcxXeAaELcilvlffMDivp9IdcemspdJLnR7/wepkX1ngLNlvxzdPQ2ec79FqvLIcl1aAHkW14xlCDqy0dva9Ysy3E1LBRKeOa3lu4fGqYHdpJQ79lWhB/Hz6jnPI4ki8b7S/YrDUwx283eaG/fptKquC/Z/RtyNL7lHEG3w2bnJmLrGBTPJOO+cn5ivToRX9ptPzpsSMVd9BWBtst8xzP1CIv2HGx0coC6/Tex/PWOVMGUdrsyKqfXMB+yEud1wfGQXm/YR05NifxI+0utuaZjg6hr/2rECRPpdH/ir7VWizGwzRP6dii8SyjHVc0r6ps4NV7y67+3GsH2xbtnLd3+XAdjqKouedGH6uV/cc//nG+/OrLPLAW7a2nqtC1E09ozrV67ciaVC6ug5inYowYB6336IMTuajRdpkP6fjFBXvu2HCn38AY+e2DW3nKvCxx/NR/zAnqeWFss21HNuUydiwX4rD1nhO+snFtfj/Q3zbSV2Zl2fEFfafTVpk6PHu1tNZTQLYhzwF/7r1FnG5vb8d5RdYbxvOi/TXY68/q3Hofsjba92mGBpggo7nWedA1czP5byjFD233nM7HOI76l7j6zsEYneek9/yQfQbXhI8PxwQs/SpbcSquXZMZCzsyKqe6qO+Zucc8d+ZVh8AAO685zHPmNhRKVTi2XPQ/sHE/xv5U4hsbcwDk2ZJGwwU/EpeyLw2GX2GrK+coLz5hfLyKtmjoKyZFm0bbE2O/46C+fCSvvmMuf6TOead8tZ3j/pn56Q4QXm/45Y49VuSCzG/0B6R+vfxV/F/71/61fO9738u//W//2/lP/pP/JP/1f/1f59/9d//d/Bv/xr8xNpX+u//uv/s1CUGQZg+4Uzz/2fJXYarBP5Zfpd932+p0v6x8pPOx7S+efd5S+TMFZy3qLPnOsaOk2n6nCs2JCyrQOgbiShtuQ/dfXvJ0SEt5PT/V/OnvX1b3p0//7JVtLX+29q94h77//B7F44/lO5cfq8a5UPmp0OLnPzsDw1NZY8J0UFgJVK93ko0DpfJvBKt4mHRcAJzd5CLZmZR6J4GSQf3k7M3NVXprTLxI9H1mgnDIvMxj8/qBBWVV5bd+64e5vbtJ6y33bGK+ePmSRPS0iHNiZvIIh8nj9fikIjeVMdE0YR5ZbJ1INAt0/V5t5TJJnUiu1l+RpD9hUeXi1uvOIGdiWw5zOjzvWBQcSLyPLAbfw9+k7kDTe4+8b0n8rfA4ZJ2o++rLn+TZs7u4QdnQrXimbC/Y9EwqynhgouNbURfzfrf4FUnTxYeJ1STnxk61SmsTcbjlR3/yJ/mKDdZr8BLr733/e7lh8SzveVkykXj9VMCLFy/ZkP6GzSrxWUjk5xyWQ5T/PQtDpBwyI2qWaWHD5n1uoTPPU9wwOLJY++qrr7LQB8boP0F7iphpj0ewbK0zuWNjAHtO04yMLR4TE6gjg2oHv3fgZOgoq74g/4M6PnuWE5OXOxaa75HHgcCN0x//6Mepqtze3sW/JFCG2YEJmznJPeNjn376GbLMw+/caP/DP/xDFmL36WDuYNJ6Q84Vu1+GfPYJfnBhgnvPIlL5bGtedfGsTRxc9NcG1p7fsMGirOpL18HvgYmMicFBVfw7WB3YlJ84mydcBKuTtn+GXiu+f8v5/v79WNhUVaoqP2CD54Ct9FmxdsMqFTbXr/Pi+Yt8wosH4+c1L2E2Bt+OTW+f3Q39GtcdfN8jyyP4ffnTr/IJL22qaug6/AC8TsYZcXj37Bn+ccME64IvPhsLBX1U/W/YeP7qy6/wjUv8ZK91F+LD/6/AOPDrVKx7xJaM9bRbU1XjZdUED3F1Udj7lCC/GKqXdM9MMJZlzhWbWtLYcAJxX5kU7UzeqrW8evVqTA4m8HvEn6Sln+zg1ngu9paC+IR/ibFtfKYP+V102u9IPBZ2e88EQl6wij7wns15bavfuLmhTwb5J/Cz/hEfdxJ4Ribz14JNtJ8yiH841KGq4l/Z+KyBv/I2+PE487zkGS/Q3FzRT3eYa9OPvjPx/IGNf/FwYqMMHV0WeH2ksYOHf1miXGfwt1wRI4/YsKrgMcfjgpwd2e2baoYl6nTO+/Cdlc2eoj5B3mfPk7RcmFC94+XU1Bob6ifiYoubLMu8ENvLyAcXJlPGxi0Tz1t84szCRz0CnSMb9GLToOV9kFXZNmx0JBaXAzSQdQKXgdletGzEHiMqbQsaoVRHFvLEm7dvspDzWvU8gv+GzE6Kl/kQbX2GpvzdrBBH/bC1KRu4WtfQQ/8xLszBCzj6fbfyMDY90zQn6DzgF9/yUvJInOg70tc/LuB4Bpdb8l0FucgL0rSPz5X5iGzGgn+FpW7m+dZ7CnwvTEKrCh23EVfyvbDp+Aqc9ZEjvmxdOJzELvMc5dSXWleXLcqiruJs2cDTtvLewA30costzCU8glLykvHu9dvXI6ZWbGbbZZ7YPD2MsdJx9Ftyhvk/KeL0MUd087rhN/r5NWPUCR8zVt++fZfWe54xrl0Yz2HL4iz4U6X3OebgGzBq6NqqRf9UN8/KLFa3LHCu8IHe+sBcHht5Rx5nctcdtDcIP5JDfCEAdejvWbHBp2xyr6PtMR/9Wow6GJ2wWbU2cDvSdxPQSnx5eia3aGMI8bMH8TKBwwq/DXpi+fPn9kviAkQsD/jLkJ922lbdjviJ2Ou/0rK/cnZv6G8ffch2B/KZcu30Vyf5ztjXPPf48DjmJXfk6idZdjA5xTFcfVvvWYmBDTyq9Twn1z/gZz7z/pF4TyqdduYrMW69R/rysqiX8ovHBR8QvyO+bP8NmaqKPH3JGfxa7+nTjAyXOOdY4buC0YoMK/a+cBaX3noOjGM7uporjbF5WZgfHFNVkfZFn+8tHi7c1sErEbMT9jki+xm/ukDf8sj1ETvNy5zq0qg4fp6IE/ngTmNM/Kij/vhA3MzYccfhqyorys5gq2zzsiBLh32xScQJWebZukrrnXnhXTxu0MNc3Hl+x9i3QUMbi803X39N3O3ptD+AC1KNTXbj4I64EIfPedF/T76eeK7/G0uOK++co4BXJ8894i+P6Gw5Y4OFOZJzATEZ/PBfvHLI1VobecLzjiydONTe6jVByzlgAesKbvq8NG6JmffIIH7vmfse2Vyf6VcfaFUr/D5preNPW87IlUL7PfBaueAH/M7kwAt+4Jh5xM+WZc40LyOmrsBJWTJo7djxnAke8zyBTwOnlXnhPOgHv9DG/nWcfCb0mw9LlLfBx1w8g9dOTOuTGzm9g7H6DprTgkBJb33QA4Z0nt+aW1rFeu1TSXxZPiOHY85hOYxn1+RBP6FYVbzseIfuW5xT279qAZdeAAAQAElEQVQjS6hfscOO30xgCplI/7Ke49zK/2PGeHrEvyzKKLYn+rRq+NmWHTmGPkEKBDzhzw26C353w7i4TFNaK5/Cfx96nNlUd9zsrWXBT9V1yIxuoe+BcW4jzlpvyHsb8e5D3gB70WQH807fQ6Z54ryM2NUHGjSNI3PfjjzKoV+e9RP4bsSyzzfi8Eyc7cEnuNaPMNewp31PrG2CLNLbE+RekT8xF3Ib5fXZrPyjTBFLMbKf7dz8kdcZfzrBy7N91bf3PmT23lJg5JlpQC74pb7nvfqlvKrB03nq3TPmtG2iEjzJLxf850guoyIbtlQ3dddGyigvz4Nv61FX8e3IYFtL6y0NGSb8wL4X8o3tLK212LZjy85z7+dpTlWL15Z5nnLAbhP1Ddz0/d5brsj7C/5oW+meyG+ICD385wPuj8TYig5t8Gm54F+2Nd+pU2/UYT+vfaZMyj+D+4Kfee694xvK08n7C7E6D9nEcvSB5gZWZ+z68PCeMf5+8JnnJamGbeGGv4iFudkxSXl2/GVlk1V5xLa3ngkcqmr0mcBjppg7vV6WGd16DsR5709tzNHKrH+13vJIPPW5p6oiP7G0+Fx+lt5aPOxnm+GT2PgCTmLlM2UaBRlt03sf64IDa+2khi9v6LwD+Ml8NrDfBs8z145HJ/xSLKWpf1qAIVUFiULHDX17OjoWMlVRl6RxbTkz5z0RVyfmS1Vt0F6Wq1Tr8a8C/aDBhJ2mZcYliCRk0ce5gfaeM3K1VlCsiN+OvCu2OjFObPhHFfwQSB12z9RtnMXlhA6v3K8I/amr1tKmNui03tN640mlQZ8W2eBd1HQKVaEi5mDt2elXVTksSzoPe58ijhOyF/fXzNfCUVX8Tq6xr7n0hvoDG/C990wUpMWMT76k3ZX5EV2oyTxNQ+dAAyRgv422BcXWWsxf6qz+9pvnKXTIifyhvjSmz078bpyfCmqnFbjzosp2J/Lv/EHmHX03fAPykb7XT376JIfyncDfOfoMr5nY3cB3sT9C7RBHVPSaUspHDL55/Sb2WcSpt1zpa1Uxzmb6tdZzYF2jjurz2Sef5P/3//kHUSf7OK6YE5TZNXvHr/wwjXNwfU/+VTXk7dA6I584i4O20i8sF/x2Z4ywvfJs6NlaS/HPsUWbtt7Se4/xeyZ2Jng12pjbTthETBfseCA/3bHfcK3cSS743wYOQY4z8Xak7wqv4/GC7hfmYw/YCt8lR4qRTVf/3xza2wcSSeU3frRfpwROwJwcC76bTQJhcdLn2fIf/of/Yf6tf+vfGv9x6q9Dlg0HNbB+GW0N+IuF5jQ19Oj1dMP9n/3RQT7WaMNfVj4+/5c5D7r8+ugznqX38ez1d8uT1N+t+SXX0PsltRGHX1ZvnXby/Fct9vtY/nl9f5G3Ilqs340c7UCxrqE8P4Oc9ztJjVdsGcVa2pkIvPxYxGUjM2LRUeW95elmH7or54WB5QI/E9FTWaG7hxyZkDw2nsu7qsbmhMnIicl7FjDLvOSeDVAT7D0LCxc1JpPOIPGejdrWekw4bvy9/pAgHTBesakwTXNMNCu8r5kMfUJCPDFwuUia5ynycUL3R3/0hyPpjbYkm3/yT/5pPi4+VNvFcCN5/fhHP4mfZv6jP/qjKLPJuzcmnyRn/+Szqpj8HNJJfG/Y9FDm1nvmeR6bmCZaP1EcMpR19ndyoX6vX7+KG/x+Usry/PnzjIUhidFEX/T54vMvoDWNTfjWe+y7LHN2gOytRfrf++J7qepRrq9/9rPRxq+fCYfJVD3e8Ca+qkaypZofrll47ChrshVn/WElAX/11U/yggT9FW/FH98/4A5MSuD18O4+V+jlwsrNtTNJ3QFZ3A4kdfkcSPDmqZVJtYl/+B08rnhpcWYQsdze3rAZ+Tyfo9s9C8gVLJXvzMDrgvLCgLBAz6Kt3AA/MdCK0YsXz9lIuhqDpPx8cfGWzToUwu5b/v//2//GoHHieR+6TkwCqlou2PiahdyBgdTNoPfv3ueHP/xhvvfF5znjH7j0eLmgjRxQHTB3fMhFFeJj44WB6HFsUEzzEu19x+Zl6z3yePv2fcRuxy6/9YMfxNW/NPxE/nM2UNzwEt/WCtkmZGTRB337/uxnP80JbIIQfofaRmyImxNFffoNm4OVYiJ7jgt/aTwQHxO2WNAn2PXAYiDQdrD/KZvtxtGGDV47YSPeVjD+5OVL/GbHL98TX/d5z0a0Mqqvg7Gb7LcsYp0gyNuXFrd3t/k7f+f3s0NjR17lCoDslM4A/4gPIDb03kPvHhFarJe2E4ONfg7+t7d3aa0P3zQ2n7F5IN+XL1/kCn9XP2WUru2vWfhr0yqeVEuh24nJSVXlBhm93qHNU9SvuICbiG/7uHH7lk3DI5g+sAkyIaf6yO+Erasq4m5/bXbB7+Qrdr23+B315jh1EN9O/1s2XmbwJoOltzZ8wT4W9dmwe28daDZi8j76sJtUC32ke43/+5cfxrUyitlL7HGFnh3d9P1KDdqttVhvf0QdvuciKfBoVKiLPrtjD+t26j0fWeiYk9TxHXnS5zSPE81HcPB5teRTfP6BvPoC7Hfs2HrLEWzNATuYqvMNE+0N+san1/rwSlxGwSlVYEi/TpG2PHfaFwyO+MRKHpGOOFfV6Lax4UJX8igoEo+wytdff5vf9ZMh4DQTq+xwEB/mcHJOX4jNNUHmZZmjf7xi8/rt27dBbDZ+b0e+3IiXwENe87zQbo+fnFzx/x0+DTz1U5+L30KbC5NLcVTOj/Y/0/4ITr4425N88vKTnF2Mcm0c9Nbjp4Pvbp6NhYx6Gl8ri7ED+WrQQ7AJ+kcmsepzhd2VbV6WIfMFHhewmeYZH1kHnaqCAwWmKxgrbwdHbWNJK+S45GdsDD71neh7yjdff5Pe+6Cxg8GJxba+ahs3oHtv6WBq3ZlYAPVUa+Sa89gAvmAPJ9yf8qLy088+Jye/QI6MNqgR8/w8zWmtU+hH7FyQT99z8fVRZ+/pNex6QTd96w35VTz147M2IIYmaL1hfC/oGYvzh4XchiPs+LBjwIEFjosDc4B8z/BbwE6/cbyRnvc7vnbhGZJlge4Cnss85anvKaeHY8xtE3wRTBPEjdqNfhvKtd6iDeblKZcH+J+xEfspm/3ATT45gtNjemvYTV+cMjO2+ckmv97oER8vaNjvDf5Yo93ubVZsISbGxUre1S/egceK7Xd0beivH4TjjO+42TzPE/kdfshbvcNzTxCkest7XqJekNuF/Aq9E7EaAOnMh2RonViIywwO6ihukKdVsoLtiRynvxY09e83r9+mqsKvzMshHb4LZ9tesJfPL/BSXvs9HB9oWkBJZoTeLoboLJbFuSNzOM7yQT5pzNeHbLQNbCb0U/536CL/n33zTfQHcVLeR+IFkllm42TPI5tU27ozXpyi7ivXYn4Er3toHFkMmrPks6OHOEr78fE8cueKDsq0g9uKPRoyDlmQUazk+ft/9++mt5YLdrknH/beBr9lWYbcjh3OMWfs7ljyyByktR77upBV/neModrjgXmMmGwoUVXZsbO2sI38pHnNvGcYRBnAlpNmTAe7E/qLC91zIGc4/9yQ277mu4acB8bJnU6OpRvnC7rNy5JpXvDXCzliRZc1M/cL9Q05jN9r+yGPY+pE/e3NHS8ibvOxjTwsR+z2SP47EIPTZI65oOser3f6n7DtPM/wuaS3lj/+4z9O1weRZUUfx0j7G9e+JNHX/C5yadvfXDjhB9PcGcOvIx+xFARlk4ZYquuK/ZRPejv0W285gf8OgG5y6Wdn5OXR0Nd2K/lA+dTjQG6pakP2DRwf8Jk75hxpyYZPdujdMsc1n1yQ3TFgIgaO8MiHY16WBN+VZu89rfd8HL/lZ4xt4OL4v8Jjmtl0A5eygH3R2dhWfjFMq6zIr69+w1plQ8cLvle0l5E49dby9s2rmP/eP94zLj/mgq8/MrY3njkfXeZDeutDb8j5A6cMuwS+eyUn8v3Gkw3dnBvZN9x3dHR+5weTnmhMKeTyq93O6GDfR3A151SKsWXLibyvjMr0FCdg0VrUVxtWVcRAm8jXeR+skOecqkLOmbie0/Gpjr+IifMKMbS9NPV9N4HFUV47uM7zlBgQCWP6Co81Gz5vG31FvCzjGtl9thyW9Nbj2BQOnynjPM+jb+tPsptXG+1aa7DAQv7AC3HTwKOq0PsEhcqwXSXSdkxs9BOTMxhL95oXLxO4Fv3Uw/YrtrVOX1PPM7ETaKBQqioX7HKibscXT9DR/5RfO9veAvO01qIvH9Cr2Q8fn4YOfWCqDZJCt9C2p4NvbAfN1mroZnvb9N5S1IlZVdGssjEH0FajJOmtZVkOPAuF5+BdVfG5/oq4cVw1rzTaXpFbxGUhVpZ5GXOycFivbhuYqhen4QfG5orPr+hv/ypkgrwMbCefjn7iajGnjHkyfFrv6Lnmqd/oFNu23hNuqxqyL/H5DkN5Y9YU/7iN8ktfdQ7sDbTeR3/vzSvhWLHbmU12+ymjWEmng2tVRX7zssR1quvRt+w/VNXA2ZeY337zLdzgCDbmaHU6sWG/06aouxpjAJG5V3BxfNpWcIdhpQ3ZnSsE3I23cPAImlz4gwF6a/FFbut9YLpgL6pSrUeaR17EbixAC1v3oi0PxcMPbM3EYFVGPHXaOzY0KlZsskNb322NBoNX4LtTwoGMyMTvmGdP5IjWC0zXEec7AJtntCONR5/W+phn6vsdWVvvaa35eOClX2pj54lyNF70ITErmu20bK1Dcqd9scZ8gNeF+2TqDd2nEZvzPKH3nhWfGn3RZ55n2nTmEY/4xJRG3YW5aYNeRw7bbehLdTz04dYbPO6f9qOIs879npaF8VAf3NWfDjN4/3//X//vfPriZfxAlHznZRkb3xN54Mjc0FzWud4xiPrbxhifGjaCzgX6xrjPHA8c/w7wUZYLzxs4uVfUe0d39Mdx1WncQ3Oz4YeycT98BcAww9DZ+Yi5f1nmEZPSs1RhM+grVzjevXvHy7kH1rMPuYCPch4fT3nz5t34sN2KX4ychhytdTCf6fWb/Wm/TvZ+gv3v//2/n//9f//f4+bNL+P17//7/37+0T/6R/kv/ov/YkyCflmbf9E6bPgv1FXDP3X8iylU1VMTfldVGk723ZJ/yaOqBs2M8JfXdwu13NZ4lnH8xZKOx3/hL5PNhhN/t4F13nu2eP1XLb/Yz/uP5SMt7z/y/kX5q2roX1XxqKpUlZej/OnVuP2r/9LIFGX42Pnj9UdZRnCYHcDHBGDCcYPCotwTgXwmQSmLtt9JgiuTJzeSO88uXPt1KU46fBM4zctIupVi0n7DADiNjZGFCUlvPW5uO7H2P4vbkc2EYSK5MJC6ML5jkn1iArnx7MykxAH9BRtPZyY/Z+7PnFcS9zUDsl9nIY1rNsWmecpbNnbvmLTPyPDVVz9lcXbMGVpBliD3tywincx2BucDSdnvAn7FhmfjyI5SpgAAEABJREFUXt7Kf2HyfHt7N5LimUFLczhBXcHHQcEBcWFy8Yf/7J8N2qbacCwk9I3EOi9LQidpnJH3xYsXDNorSfMx70meG3LwOCFBi4e6bNIGmzHJ7i1uLDyysKpWEVf7+Glc2zuJuGXB9/d+//fHJ19Ntrc3N2PyeULe199+m1SLmDT637AxJz0x/obJxoaM0zRjm+t8PMTYTTXbzQyE/9f/+X/lJRvn6rSKBzZRntYag+bladBjQNKG71nQ+tJkQ4ef/fTrvHr9KgVhBynb26/3ls5EQpn8Lu+iwYmFuX3k+/3vfz8bfvQtm3XzMg/s37Mhec2ibGVAeePLCPzhGXreszHioqrQ0SJ/P3leqXT8Ub5i68QxHL2BJz7xjPLll1+FZtmxgT786tWrYUNl82tZXOBJw68p0G5O3p0E+pLlcFjGXyxVwob4uzjAPxIXLl5nnr1mYnfAL+x/QWbja0LnBv/f+eHvZJqW6GfLvGAb4qL1zDx3g1AeX/7kS/z3LbZ/nmfgrYwuQpvt8O2OjzpJ/pQXVPbzU6d/9If/7OlFT7W8YHO49T4W9sHunevWW7TnSrzM4HrBZre81OhMNPSpAxMIzw0Z1bVBRx/S37WTffSJO+S5oV8Ab8G/pantBh3iVl7eu/nRerdZpDnjZxfiTx9VhhVc1MH6H/DSww2TjzForFyQUxmPLKpXrk/I2zo+x3nFb50obfiBMjyywFUmP8noV1uYty74kO0V4MENmoYsyKytmT/nwEuPj/2nWT9jIkOcibWLKoSONqyq4YOPbCot8wKcLb33LOheyVhI6YM7Pr8j5/XVDXFBjMMTdqPtCi7i2LFbVUG653BYYp+qSlXLBTyc+LXW6b8Nv7pjU3Hoib4Nu4hrPCrDlmfw3MGgUlHnV8T0ykSsQdPFvrpeuDcOxNCu2sk+O34f2lnn8zOyV1Ua/pDWsvG88MnWe7599U2cFD57djdkvvevPcgvnWfVkmnu8bhIoxXyr2PiGGQ7sjl1//Aw8l5VDd80nqXpxngwhrZf0VE5pCHWvUGzkp36Rr8b4v0A5kM/+O7Q1gZ+FZO6mUNevXrzoX1Lb0+YXvAXsTAH63vXN3cQrVjf4HEBnwdeiCU1Nk6qKo1/4f7IRrD8q3qyVVzwSKvSs7L4Vd4Q3IiYNi1ZkXdrLa/Y1D3gXyd85pbxSP9wUys8C7SX+ZDhk+jRKZWnQ90feGl6R56eesvds9vMU8Vr42lFlw1fMubMddPU8vrtq7x7/ya8aYWIg/eObx7SsWPBT2watHjIz47e5+HPPqtW6X0a97arKp5fop+NAsYtFbGWhuVAntAnV+Ro0Lcd3QZ2Pq/e48JWOX0u/Zu7m5hPxKqg9+bDXx75XB894SNVPIFe42x9OORzIv6NRxfN94wD6n7HQrho+8Xnn8f71lsO+MbmhxBgMvU5+thCjJ2YI5yIE8fO69trXgBf87LiOdSTM8/cWPWZuUPdzHUuRs1FbtJFecDogD038HjE7/XpC36zcu/zC36vDA2ZCn9wbGu94/PbwO7/Zu7PenXb0vwu8HmeMed8V7v3Pl2caLKzDaZcJE7KOAvSTjBlKDdppzPT2Zg0psCiVFUu1R1XfABL3CIh8QWQQEKWuOIGCcmi6gapsJAtGSHZSWb0p9vdat5mNvX7jbXXiRMnIzLSTTjq3WusOedonub/NKOZa63t/LOAV0ZFtdbXIo2r2A1d7jU4ow5znBY8QbsRewsxGHzU24JqAcVPN5kbFa1a+JsPlobe1Vo0yoZsFu2KEJ1nZobyDvjGwxXb3+/7PCG+B7BeEaSyxUC+btXgF2Ff1IrKiqTOA4QZ2bJVEBax5YOPzOQwDwpO+OkWyTjaCY6EnjGdjG/INk5jnLDJESzp1H3OP01lvnWjG3xWxo3jFB98+9v41jE28qt+Yp00Ap4LmF6TI6uUc+sHCvrTjBwbNBJ+xox2vnxyHb6c3TtPg7kHieI7Q1d5xWlD5CNyVas4Y005YINxHOKKOS+TRmj65W211l8uDOCUkT1mhnGMasgCNtKc8YsF+tKewaSqwCoiKzmcPaD3EvrKgr3FwzX3LfFvP/v0ztDWhzFnZFYM+KJrtAi4JgXdtfMKn3GawlzjPKJcRd+E1zmHjM4/9mv0H5EzwO6C+qzqbIZp7NeHmDvGgdx1IC7d5I9gkJnIO/e15TRN0fCh1ipCoIMLOqvnht2UcYCH/DKrx1xkRMFrQZGk/4713ErfgK5yIk5ktfj4k4+DmxinHVdwFRvWzq0qGthmcn0jzwbPIz4kHbG26CPOJ3vsrD0T/VurkGdmhb6wwKyq9XX4nrWD+Gsncd4TAwN21z+mcQr9XBWtc6y87DPhH9kqCvozMpobtHljrPfuHe6RQfnEsqqQf4jk3wYGB+ROxkpTOa1bWLN4v2PtKL8BPYPPkUNA6TAsZmQ3T8i74XszPrZi+z6e+8yKyIiF+xM8Vgw0034g1wUfZcvMqNZixie1lWsw+/tcDoZR0WfFPrYpS1SGsnU8aNfO0prRPfhQFQWm0zRF8zpO4bis6nG3YKuVEtCZ4WupVowM9h8X8Sh/0b8fXuFfI1jOxPKK/PaVnu2tNchUH5uZMfCs2K6BrJSPfWmCrjUPxbHq6QuyBbob8hyJ90xogPUCZq4RbthX7FkLtlaRmdGgr49sKHkE00JG6VsysuO4oNOCbVb6WK/P2H/BphEbcX4WT9/so8ZxjMyMag07YSHG6H8n/Nw1xQqdBVw3xkVGnJZTeF2RdyM/e5XmicPmlbGZSf6hN0wzMxKMez3XBo7BR5m4EFdjuN45w8foGQM+5LVaRWM9cUSG0Tp0bIxVjuK+WovMisiIekM3M7mvyEz4O3MhFfKot2PizSezsFeG/zZ00J7rm+unBoKGdBPaIAKmS8812mTGLiu+OLPmkssGLtLRh+y7wdN72WWml6hWYfyIqWst7Sq2wWcC/w2f4jY26CKYt/3i82ZbVliRmVFFTqduC7ixxqgipxH/F5eXrLWmyKxP/+8a7VitRWZSlwASlA0fqkDMoDIKHfXZBl3n1B4bwYcx6rqhX2bSnztwMieb8y9YA0+svwbiQhlP5Koj/jjjH2JgLMtDzDIrAvaQCmnaL9MKxdlCHQZwsI+5WJrKIx3zRmb2tZV9VnQvOqqbRDOr27OQX7ryU54An2qtY9LwncyGf2+h/NKY8a0TeajRp+tCrlC2RzpVcEHEao2YHqKh50osBIlnmgZoneJgXFKf9J2J4RNxYjxXa3FCziWC+cZ8ssaPffFLPEX8W3/yX4/LM+r0H+iJuXLrM0Mbu54jNJ07HWDMikNmYoM1xmmK1qrPHcq/6TMAzVdI44Re3ofxh22tExOvGzSOyNnvIW69vh90xrpMw2uIz5E8NMGH6h5LG7ocwWoY4Q2WYr9nPllgpB/75xQ3fGOcprCfa9eAV2bGgC6w+pF+1Q+Lu4n5b/2tvxWWH8Tjp3/6p+MP/+E/HP/Vf/Vf/aCu/0Tt2F27fU8amRn+41twS598U7j8gK9M+353p8zv1Mn3u1u/99Njv8xEhuydMrPfZz5ce2Vkv1AVmTh/f/pH/2awbzjq40ifH+//Sa6fpflIx7rHIh9Lf6bDo96P18zsetH03V/U0/DddZ9/+kyf/Eyb99LvhaC1Sf5eP1/sm+l3WsDHfg+FdAABE8PKZOdi3eTWqsVrNsuZSVJYSEaBmBlHkr7j7O/k5mJz2k1xdnEWNxwsmzw8CDPpmDgYFB6IN5KYyaENY5hMTPQ7FtpHko+L5olk4qbg9vamH+yamBqbiAMbgUaC9eD5/v4uzjl0Jo/2TfbGZPDxx5/Eng2DMimzC1gDYiVRPuHA/stf/gqJbiGBL/Tbc2g2hAsQE+0H3/5WKO/EAsw/2/DWs7fjbDoLddtYPKnH/ekQ50y4X/zKl+LJsyfRagj1WKFfVXFCfnV1UvHFmz/JWiRiefgT+F+Bvz81ciKhnnjDrZ4MZWN3Cd3z8Kfgv/HNbyHXjslgio3EOjHR+h96+DJAOeXnT/qv2Liwx44NjBPJ0IoxYzTqXnJofckkLW7+ZLb8D/t9nxC10S0H5Devb0Ia/vTnhx99FP6JD+unaQgP9B07MjGfQ/8LHHAEn6dPn/UxRyb8jIof+7EfDycuD1IGkv0OG5550MQYaWurTz5+HlWF6RM73TJ+w6a33Xdecoj+7W99i03oKdTFN8C+xFCXE1ju7/bh35j7wrvvhf7n5DJgfzeWJ3zvyfVT3vC+wtegiyOcw3s+LaHNN/zaP5P0+tXL8MB3w4Zery+v4sNvf8i4l32Czsy4vLrqk5/0/alTF2kDk93V5SVyVfCtY9Ko0x9cjAzj1P1Iv96zGFAeF9YLC4EZ+x7x1RUbffTxx+FEGZHItYHBXcjHxa+0jBMn/AmsEaXL8Q54Iz443XWc9CmxXKn0BVMjFlq1jutbb78Vd8SCvrEj9k7gtuI3DZzEYSKWxCLhf47vOm4YRg4pVtQqZDuFfMdxCD8uYl68eBG+GBJrN0FHFhaO3XDWpFNlxczLEvHY4Z/KJybqa1GWEy9pAgH0Q1/GnFh8WC9e6gyZyIIO9ZtEqTjDf1wA2U+fmclBDb/qfPCpM+SXjrrdc7B9YrNzhs3diJobXuNPL169iDP6LSyQjTP7eRh2D0YeoGjrxI673TnxMvRF1ThNsaOM4PKaQ1Ppi1trFRZ90wWfMSGWe3KMNu5xxWLIWBIr+YzYUczMAY4xj4lRw2bSzMxuY/0ElTv+1l/wMuP+DnuDtfYTgxV7uzjrmIKFtOW7YV/bxmmKvtlcg7jyG71p2xhXYPtI/wTNhfgI7CGt4Q2mGx2qtYjKqNbIjWsv1n/t61+L99//QpyzQQs+dIkB3PQP/SGpkO4LXlaO0xTmKe3h37R2k+8CscYWHz3/BJpz7KBzcXUZ2rrBf8+BhzTcUIi99qpWPaYisudn1OAuwrwk9i95odWQYZxGuiQHlaceuzM+9AI59M9WLaSrHX2x+sEHH8Q9vrLgK1137DAwfsLWVRVboD7X1qqPE1f7SfOWA/kbcuUKpiv+ZN8tkxGBfIeo1kI/F4fM5ADhMoKrsm4I71y22028uHhBvzmUb4DvGT7rQeo589eO+LnF7gWeE3KNFP3ggsP3cRjC+nt8N9jU3KPHkdzb2CBPZ1NsyOVPNT9/8Zx7epBvxMrFvTrq53vy5JYrue48hnGg34qvj9EK3clVG3Iq126CVwSHnAd8aYuGH69Zscd3HKcuHhbdcigxjrswDgXPdUIi+4INVvKD8qmPv8p9IBeJmf1meGVWNDDTj72uHCIEeG0BpnxtFPPDPfGljx2Q3X5X5OxpnOLbHMIq75GDqBVdEbfbYSY2TuSjhau5yT7mp4+Ze+7A7KMPP4p7bKlsiazaJ+D5gOex+5zxdyJvK3vDx5ynjzxP40g+OQ/r5DkgvzYbhjG0FRMuMux7TCujtzEAABAASURBVMt3BYPCx07KAh39J8FafraJg/cj9jthv2ot9KEDdjV+lFE5VvQ7gemRwxX18tm4mYnjxpiqhi038vCp55AFfhOyboC9Bb6gv2LbAl+xSeoKOaQtNv3AOiu2ijD2+hj6KN/KuACfhh7e78lx8t5jD2U8YUtzLqoydu34OW5GthNymLsOzH8Jfekc8CExEGPx0/c/4YBVXx3J6wfWQmKZmXGHnTKzx/yC/nf4/uG4B6MjfrmEP9U7o9vrVzf9UPREXEvn1etX8ZK5/sSYLTfWBDfxmjVOtupzaILXNBEzEdGIA1ax4d/tPiHbgtwZ2TfR4zR1e6qPuWkgBsX+yBw/ZIthGuPi+jKuWU/eUzejr0U73/JiaBqnqDZwqHvoxQPcyIp6Q0f9xHraTdHoF3xatdAXV/zhCMYjNHbgYiwceHY9Ii91aNg+C6NFxcxax/phHLsvKOvVxeUbfYv5bYw9eVZ/vee6sgbSHwpdC1wOxMaGn2Vm9+XMDGks4KFsmRmNfgv2nsHZNuXRF0hHcUb+ko5tznUD+pyImT5H4RzScQ18j/9oJ8caIwfi2zhtVZ2GL2usT3BSlxH9xWLQTuBrmz/8o9wbGHkQKc+MiFQ+dOg+zMGK+pwYY+zuiakgHrKy41CZoexnrA9O2F0bXILXRp8Nn5/7uGP4g0Qfsm67O9zHvJK3I+IV+58DPr2ilwduC30bvB2jHFUtvNI1GnHfWoviWpX47ilsrFbEysp69xjKFHzU4478b4wcsHX3b2jP2MC4Nb8aT7P5DTt4vwB+v6K38VvZiEOIZeLDS2RmVFUgai8bzzNxkdRt6LqAYVUL1ynKWtRblH+G99G8DW11Dysp4uv9QvvEnOU4yMYGE7HzPvhkJvrO8F1pW2OFzjRN4VjvKwsMlvCTmdGQQ12Cj3GRmZGZPEUk2AW3M3qvyB18kgpleMBl7etYxy3oF7Tpo601eMwRPGdGKJ+8k2fn2MzkPfUa5+cXod7BB/P3uJnxc/sWc+xMvIj7DO09Pjwjh3V0jwW9INP5LGAirpCPzAppissMrbBTwDkjMjMuefm7I7bFz7ikNoyvatX574lTKHTc1GOYmJdpOxFXEAjplrhEdBmUdUYuZVj1f+ZU9VXu3JIhGcZRMqa1jAatzId6cRNWY62qOm3HqosxPLOGr3ywl/OSfjqrk2BFdBmVndvOx7FdDnGjn3Zd8Q/rEjqZGfZZabcs+Li8Vq7qt4KpuCq7NAdsYH/lXOG5YIeIDD/m1SMxbL3tizagzzBNUejqn6J6yT7GuX5H3YbPb7QjQFhW5hB9yPzheKkmtB2bjA+KugcyZ7bYsX6ddg9+DAFIsEZqFa2KRyjwxU0kz+b6SqnFp5+K7H0zM4pxztVn5KGB+4wAyy1WZJy1JThUtbg8v4yi8UAe2zPXKH5rGebZTBoevqDbujyKUPKnrVqRC+YY2xittWhVfZ3QqkVmxsB8pK/N2ImKaDyL+wZvbTGT91oVTdpshRZZBwFs104r9+YJ5RNH6eymEZx2MYF3qxbJv1YPNLSPfQKH2+2crzKKNn1AH9rUHXvqM605poiVqxih6ZhhHGJPfjwSBwP0nU+kl1k93/zBH//JePz8y//iTxNLh3A/eM2eY8e+UplRGwyOtB1ZZ9z1oq6WPhadxmEkHudP13PBoBl/PWCDE/xdHy5gBOCdjr6rHIUu6is+D/pskdWij8e/IRHqKi/z+g37CsfZbr/WxuhzJXOyfe5YB7kPXxl4wzlYoScEo1pjSDK3D/1aGEBs40f8qR8Wfx1f2k+ePPHyA8vP/uzPhn/q4gd2/CfskN9jfHeCzG4YvtOD74/Pb64RGfFpCfxoi8fPhgM+Fh3W4vNjuyMf73+v62O/z47t/W2w8JCZkZne9eIdN7/rSxqWzzd8XrbPt/8wnpVDtB7LIw+fH+8/e838bq26farC2sfy2f6fvX9s92q9V4v3j0V5HnHw3uKz7Y99fX4sG4nDYsJcCWyTx/JmglS2mTeoOAQL+7lvCHbTKKkwodywuXBCW+l/x4LRROTGoFqLl2x+TMgmdBOoycrrDUnGiUu5jB8Ppa9IiE7sb7GBcfIZdxMHFxew3Uh6RxL9iYXReZhU3EB56CvdET53d7fhmKdPn8bApmMgWc5MvI22eIN1RtJGckJyD2G+/KUvxVtvv0PiPbFYW8JNw7Nnz+AXTBQji5gl2tDCBOdk7WFhVev/gZwH07/z1a+S4E9dNmVvtDnYDZNXf/LSQ+yXL1/DY46XHAL6n6GccwC+grcThvIjDgt7kj4JVppPn1yHC2HpLCRo+X/7W98O+0dUX6QP08BSm80kOM5MzHsWgdIUaw+Kp2nCTnumtIjr6ycdx4vLC67nTOZQAZd333s3nChX7Obkohweop1zCLRjIa0veCD6Crmfs2B58uRZ/wnqmYn58vI6Alw//PDD+Oa3vhENeuM0WhU7FpFOEP6koHY548Co44Zv7KBLZgk/I3Z6xeGYY8+ob0z0WRXvf+H98HDSyeiCsbCJr3Po56b3goXJ80+eh3/aRL32LEozs/MtxroZU77uB8h03hfSiT2ncHHyDP/wUPRt7KzOK9jN+IkTW2RgywOHUFP3tRObDeurtXhyfR132GfFHm+/8068AJMvfumLMSG3thrQ/ZYXS9/85jfiy1/+UpxRf4k//8RP/GRoiy9R5/Mdk+eE3up1wYJbPxQL/V/aRzZy77z1dnztd77afwVOG6jDOYu8sQ2ImNGqYbdDXPNy4PryKowF7TSNU5zRTx/IrFD+FT9rrSL5py/fYYMbJu1Rv64ilmboFZP2GPbNiDCmc4v+mygrix9fMD1ljtNeHghpozPsYBFTbZpM9uIuL+s2fKqgn5lhvHsIol27Q8JEOaS1m6bIrNAWYv2Rm1twPrKgse+JhZc5YoWe8WD+sG8TC3i6UfSlizy6/8HTw3RlyYQRRC4vL2Nh/mrDEOpijnnNiyj5qwtdws/l9VXc40/vvvceL76uOpbyHsF1mnaxQkNamRkbuKqfPtHwj2Fs4fMwjrGB2S1xaSn6Wk9ltFaUFsZxVQvltVwQbys59wBvZdrQ1RdO5jn9RHz00QmstOlTfNfxhdD6UmHLAd08NKnWYmhjjCxKN2Q8sSjd7c563tROBT4beqy0rW7IoOHmfmGDBltyChUZsfHwyfPn4W9cXF5dxB59DuQYZTK/u+leAe5IjPiTqQ29X3DIFZUdB8fs3uSBDd2UcYP6V7/629HYPM0s4kdkHpBzzwL2yCHC3c1d/zXPhg7nxO0ITdvFaxjGCLA8Jx+0aYznxJ80EDNu9/exvz+Qi5dIaJ/hm/rKHbG2oGcAlPForLZWSLGh30r/U6hP8On6gIt6Z2Y05BqQT5t7FTOawxLgk8U37GyFL+8++eSTniPumYc26jNpj4gdfiNeret0HplJvL7uv7q7QUy73u3vQj9o8DsQ//r0A/1EvrXn+47zs7ew6xRf+cqPxZOrJz2/tyInrBFPeeEoR+Pfoq8c8afnvHg2hxjT/gT3PfFfrZHf5lB2carISGQx3yqTY70m9m3ouYLhAP7moD/wUz8VDX9rrXgZPDFv3cYVOci89eWvfAX5Huxk/3E3RbVGGYmdwPfHWDDYkfkjoTuTewPeG4cB+qK+yi1cI7SZNnDemaYzXqY8YeyKH1/Eo38HWM7k48SnF3L45cVll+UZuUqGXtW7Cn2xyRoZZ2xcz/Ct+/0R2e94PhcGZBt4vo+kb9MO+GQmECGvch3v91GIlZmRmbEnFrSJtvV6IE8NxKcvkgrdfPl1aVyjq3hO+LKYer+BJ+kVn2V+hr45ZCZGFu7Vw/nlCL1GThEr+a/wdPzM2I4d/eWpbRArrJM2wkXHHn7TOIU2zcyOqePdnMq7WkVWAROoZEah9xkvHoNTu3PwEaMZbOet98Zflu6LYr+CZWR0zMyHL/rLr4F5bozdboL/0DE9Q3/18CD4tD+FL/LviclqQ3z5S19mfMPvp7i8vOj3C1jdET87cCxkGpHfvD2jq9eThywt8YOlr6V8wWw+rKw+b5svdsy76ghMkZnhnyKIyOj6RvTc+3iApB2KOF/Qc4XHDH9lyMRPyF1XzAcL9RvELlizMTwgFcGzv1n36vmLGBkvP+u1xVvk5iNzl3OMINhubJywZ4afjAL3AR+b3+TcCX1v8a8VrC36n32PvEwyR5pfg48yGNvjOEbDXvJRPtfBG75zgd1WrrfMn+qizhuymp882L6+vkbMDPFq09BpXD95GlnZDzQcc2K+yEzi7CyK+tXx4BJ8Bux2JN8PVfjCTB5dgWLp9lanJ8SdurRGO+OkdSAHia++dyBmIMPYBb88BoLEjvVKZvV15RHcCtr+nwzaaMe8tZAjTmKHTOM0RnDd0DHpt+CH/kTjxnUDO8viNSIyIuxT6DCAlznwcbw6mffo0dfyH/OS0rl6D39lbK1FG8b+YrKq9dhxXj5jXpGm948ynePjG7oGH9ucZxrjeQz1WcBuJjdps8gkbxyjEdcDfqMcGQmGGy83qQdfD7qU4YAs8ui8oLFAw/4z86Y2P2KnNeFigYYvHiwLWDj+jjlRv9yQfsNS0tnojtFDH+u0OES1TzA++Gj/qooR2aZpjIaPNnRRrxP8gDbuiV/1uWMeOSHjgn2ktcE3oGP/gTEF7pkIxzX4KNMDjS2SOvXJpH2L+K7nMLzWHuP2cYxyzcT+SpxuCKE8G3qt+MFC/QL+j23y3bosEIaWfqSNdtOu+/gZ9mrgnJlRrcXK2A2arsEcqz6ZiSYVYhF82tgIZThC93g69Hs6dD+esUs12ulnf2k15ke5z+SOVFdxZtwkplV9nD6z0W7fkf4D8bgiy468I4ZREQN2cLz1lkKu3TRS37rchRCOba55pil2uwkposunBguyScd7G6SRWbRHZFqb3G8xDENkBDSXh3vazBHZirqN3D9H17NajMYSOKgnQ2hf0WeOgXrtJE/9y/asjEyljGhgVNDNSIfFhu0wYVRlzPjQxsOAvgs5URpBfcFf2Sw0wwtZ8IE71qLKs9L3QI70HE7/WsBP3t0X4HJGvLre/4C98//2278d3/jGN+I5sT4TT3PnGZBN6K6xsv5c8KXV+AK3DVo08LV0iTcO5Tf0Vnrpm0+U2bXJME6cH6zQisjMaBTEj+RbtaQu+NC7ovv1us0xkl+y6uGa9dCX/uMwgeeDHVb8w5g+52XmUC3OyZUTOCf9V2TZetkYG7EiX2bGhCz+gEOEfAts5zjge3vysLF+Io4X9cPn+xU9Czk27LGAiy8vEvpb10Z50Us+EdHws1bGRev2zMzItLTI1mIYxqACLJbYoH9+cRbaSbucwLfRZ5UPNpTfin69jfhQFtdBVQ++aH7r61Vespu7gk/Ce8BXn3I+5LgduMzQUqcNuv/G//FfpVd02bz5qR/7ibC/uerIHLKhh3OkckzEi3OmAxHhAAAQAElEQVSpce+8plzmsxkMMjL0RUuAhfnWMfZbwG4a0ZM+8nX9Y91InfI+4mz/iZyTmeFZmDRdv9ySP1+8fME8cIBCxBF7iJG0E/s7l5uvxGvFHxu5wbl7A0/lTRSTX7UK8/MOPdRRWWj6kX7VD4u7ILfWegD/fnj8d//dfxd/5I/8kd9P13/sPhris4MzMwoHjc99Mt/09PKmZHrz0HElAB/uHr5raItP0rNkfqe/9f//UB4lUlaLcn5Wrs8/f7bte91nPlL8Xq3fqZPXd56ip6ntMxUbeFqssv6z+GZ+fx72dczvp/xefT8vn/Qyv8PXdov1Cv9wv4VyLkxKpyMLaxKVC8EkRVjngth+BZ2RpGJCdFM1MWFW0Yv6zCTxkRRY3JggeGQiWcNF/zSNccbiwEWuxcPCCzbLJsYZngtJz3p5JDxdyK8k5+BjnX8320M1E7QJaocM9ywAHefkO5D8vDoJMzxc+P4v/8vf7/GgHJnJ5LXrmzTHmuCmaYr9/oCMC4fSF5GZMTMRmORMpvI9kbTPSPLK2qqB0dIPTzzgnkmObvg9UEdMDggug1MMeGYUk+44jeEkuWP8NE59sy3dczZJToRnLA6044kELPb6q5sCywiulxyWu3hwslfPcYIGb7ovOUzcOKUo5K1WHCjeIHvE9dV1mPw9sMhqHQMXZE17gOUFG8hzin/KQ9nvmAgOHPa8vrmNA4cNf+gP/XNhIm+t9Z8QCz7aQtwzE+yOcc7hxcpEJzaO8SDXiVDbZVY8YcNa1eKaA3+vZywYvAbjj2Ap37nb+qbj/tEnH/f/SHZAX7ESlwv8YgQvJxfHasub1y9j6baZYiO+EtluOUS+AMOBCeqcK+xjpe2b3/xmiJ8vDXxr7AG3cl2x+RQz+Z+xSR/Qc2HyNgYGJnXt4ALHhdEVB+ce1h2xjX+ffkd/ffpdDt71n3Ec44zNoT+Rf4cf+lN73/rWt0Ja5yzwneT9+/PX4HHLyyn9zDGtCn0/iAZvD9xvWUiKkX6tvme7iUOMqR8CrxvegT6Jrpg7PvzwA+hvIf8B/tJUTv+Oe2aG42diaRgHXpKdOFyce9+E54Zg+pH4nNxA4xMu9K23v3EjzvrWAO1bdFI/sVAfdR+gq5wPejRMWhyejBEI2NAnkMF+GRkfffxRX2hqv4Z9pHNCNv04K0P/ueblgTwu8Enjzr76rqXjzeIaUsTkHPf46ky8OXbGfxzvC5Y9hxao1hd8w6AsCX4jfnqBD4xhjrriZZYyKNuMDCfGv+Bl0oDN1dlFk/TOsFtmhoukC2LM/saLuGaryMwoykTuse9EPGoiaUtLLPWFjjGLzT0LXvXYzKX47oKvrSySF2WgXVzFzd/Y2eFLwcexjllZ5K3ErL5b1sNI+spr7j3Rrt5FnsmsmHnWjxYwOmLfGR0PxPbGuKohXNw1+iln4Q+o0W0Q1CX2ueHQ6+buJp6QQ95++62Y2Vjf4wMb/tfACTLE9HXPEzc3rxlWIZ1xmsgVdz3vNHxgR64b8ZMbcsrQxjiiJ+LHxdVF6M+vXr2OviHG5vpjZIay3nLw/pq20TFgdUKPW/nDWJmlFRlxRC7/RveAzAds/5JD+AXdlQVS8e4774Y4bGC+wVheGzRs114Tvu0zpKLYTHiv/ffkPxfZHl44bmWsPynb7xlvf+U1Bvzb8++++260alEyJR8qg+Uph1mvkOkI9uZx7WkZ4WuMNWxh/Wte1Mn3+cvnsSNHztja0sDwmtz5EiwyM264PucFZSKIOF3ZxuL9CbnMNsQkLy7R2sOm5Zw8eCm2b3xM/ZXxmv5X+HTgNDPYVmVYjCGvqBiDNEg0N8i2J97MozhJmC+O5G4xVEdlvKd9BWPjV5qt6mEOjYjMjBV9hmmg7jxWiUeAVXVaPdazgjMhyXe+xfOBuc22+/vbaPXgXwuyOlzdzc/GhbbfnU1hm3XKdSRPFzpZBytif2BefB0fffRxl2ciZo/ExS1+abu4JP0dDyTkjF2IW6sW2qthB/uou1d5TOMuzvDvc+enaYJMhnlhWU5xy1xkXGaiFgKvYAP5znts1WVtXHGV2NaKhp8XeH/7gw+i8MMZe+3GEfo7+rJ5hZC/oXEEd2VYae80q6BZ4eZsHCZobX1dEZGMm4mPE3cZrQ1hf7HSx/VHMUjsqz53bGoLATMiNvKSPpeM3JB75qWc+XqaxniCv60Ibc70QC/QrSFnIT8uGWf420i/hRikCRu3GHbYhodqDTmP/c+FLPAw733Ci/NGvS8V+pV4vmKOrKERB7uwTn3NXXtiyDip1uKDjz6MGV8wRicOqPYc5Mo/MwMNKHzBk+/0W+MEXvaZ4ZvVMHHGnT6LLuu6cv/mN804qBZLMVnImdVaJ+fawHjJLHxj6nLtdrs4oxjLjX76jmvkFbzk61xkXC7MW+a9hk6ZGUHhC3sslC0m8UGOPbb1/0s4wVfdZmT2vqqw5cM6U7nkc8FacCAP37Je8HrDdUXfCT9MZIQJXxm+bDgjn+zGKaJVNMZUJPPjGht6T/Q/gnlSZ64QiwNYzsjQ5/5hjB34iq2+kOg5juhfLRA+El5iY3HcBL0Da+jIiB1zmLJpoyfkwR0xl/S32P/EXLDgJwM8JtuCQehareG3B8iviFyhLEdi9aSctIt3tRb68gT+AZiufQr9xMu54kjfcZqYn46x2Y5Oth3A2NzuOmAlJ514PpArlIMwBLOKiK2vbZN4MJ+11vDbudsgM/tVDOQRYL4SI2LjfByMtb/XEaw32jds27K6r5yw6YIPrtSLdWZG8LUii7pMyLxBb2UMpGySRcdiY8wJuyS1tp+g5ZpbWrYtjCkwkGCCU3Ta9IZ3VoaYz+Ctz8rH56JeeUdsoJ20iX57S853DTsTcyfw2ZOLh2mMTj8jxPhTvujjWPscwN3fFFH2jTioSOTfoqpCHpkZ2i/f1K+Mzcxu4xM2XvFJx9pfuVq1aK31GHFc8HF92FqFc4T9W1V4pan7tdcHn5pijy824s45NiA8YBP9FJadrj6+wNP6c17kO+fZrs4NvlWty+t1QdYT/nICD22t/R988wiffSzY4441inUW9WmdRuE/J7hvkZmdr/wAJlZsHXzspw8O2OHcdSc6VWu9P81hDKtvy+ZjREWos2M8kPWqTMM49HV2ZoY6K89K/hFn1zLaaWXNSXMk/wKpshLctk6v4NsZrHxPWpFP2Ry/cb+BVWZGZoayVjXGLqiyRTE2GaZcGck8svAUIW6tqvvfNJI70Cv4WJ9cEYE14BwM6TSCT9J/Q65xGuEzRKuKosPIeP1omqZoDbsTEwcOk+9YrxrTG8QsxsYwjnEiXtCCOfE+PKT/5JNP4mP2Ip98+FG8eM49V/cXHoje4ysP+Vt9GAVtvpSGhwCfDT89dX3EIeBFYyRypIrQeaOsxKGPhczKmFkR1A343hnrhaNrS+aumVg84ksLfsWwrk+ic6sHvaTV8N1Rm9J3e7NAknfBsCV0t4gEGe3v+mCgvz4l791uoi2xTSDzEvLX/g38R7BJx8fDR16WFT6VDVsNlBaREZ2ANwjZRuqoUnXpnYgH5yTHWYyJoO/d3T5WfEU7ISr3YMpz8GDOsk/Bf0AWZbZkZfSS2XkPY4vdNMJ+C333nLXFDFYTtvelgP5t/yvWt9OoP7SYaAs+P/szPxNVDb3X8KzIPO46vFVhwxl51u4bCc8z5kdlUSd1MI43dFWmoj/kEDujWoW4Da3FMA49vhbwOmHDzOwvOlbsfGJeu2Nt4dys/63k9lvWmebV6LZaGbuPAueGjNorM8M85DjXjVsEchI/GfGQo5aYsKcYqGOr6vKvYNqQh+4/0q/6YXEX8L/xN/5G/NzP/dwPZPFf/9f/NYciH8Zf+2t/7Qf2/afVoTBEJlb6LEEeM/lm3ZuLt73wnOm3/vQDv2VmfE8e8U//g1Rh+SzlzIzM/GzVP9Z9Ty446+93sP0/3zfze8vxae33aZeO9Cz9nm8G2GPhMcgyxn+/ld5jm1crvVpss1inXbw+Fp8/XzLzd+HXN28kjiBZbCS0Dc4r9yv4bBYmWgSKEwui+UTipE9m9glMOTMzrq6edLbckpQGkklxyHUW0zTaJXYsjC8vr8LF+MjiWnozCxQXREcmoC984YthQrljw3PBBtZ2F0BOkCuymNxXEpcTxtpl2sKFkQWFuk9O4xgrE6y4qPeOBf9GXw/kTWY+RyQb74cN/I//+I/HjiQWfExiK3wsTuj+lHcmfV+/jmsOAr/w3vuxwn8k0V4/vY6nz57FSlJureL9L34pnBD80x8myzsWXRdMAtUalAM8kAvMrK9q/f91OHD45k92T9BLejlRNfo/ffqERDuDmVowlkn6BW/kXQia2MVqQk9t9IKDl9c3r6LR5wLMRiZbfcoFxZ4Fsv0vqZcvJkVzaSaHAa/7AuS3fuu3umzFpOPE31qxob7uLxFdfAT6IxrYNiaYkXG3/cBS2sqbmbGCr7gsHIp52Ltn4y52Z+cXtM3hJteJx5/AdqHv5BaRfSJ009iq6LfhLxnnl+ddd/1Cv7lDBw9q/TMQKwp4sLfii8UYJ1sPqG5uX4eb/GrVdZqxv1g46SFeZGa3sROjNDOTCfhV6E9PnzxhzD7uONzzsC7DT8a7777Xf9Lx4w8/juW0htgv0D3h/9/8Oof3wxj3TKhHNnHTOHVaO3xavhfY/ZzN8DhN4W9AiPiBF1YnfH0kFvb4emstdkzyT/ChcTqLT56/6H0vri7BuuISGhfnl8TbITzMu2CRNsLnKf03NjED/NXvAD574uXEJsfFpIfG2mMYhtD22ikC/ZHNerGprGj4iX3GcYzM7IvdVo2D0tvwM1Dv4kQa9tOnMsXtpvdf0KWB9wTdHXFNU2zEjkU+Df2kM7Oo3LOIjciwjzawLoibYryLkMzsC4cDWKrHIh3aqY6333mr+0/hny5Wdmz8lVk68lEXeeoHLuI2fGTBH4OPcXjLi40jC0Jpa58PP/wQ1luoU0KzVcM3dvjcKSIj1EcaJ+xsnpmwoWPNSycW9fYZx4m+GeNuigaO8r3ph2tzZGasyD7QR9/OzDjjIHAkxuW5Ix+1NsTAgVpEhRgM0BjB23vts5KHb1icWWfc+pOKWRU7+AVX7+/wvREbt9Y6z3md4w5d9YXgIx0usZKvtJ1Y+Rw8a9OIjA2crU/uLT533Ynjf/hb/1sYv9O4i7GG8LB1z8b74uIqMjMCHf0zUxN+iAQcjhwhvYQ5wD1BZhEzDf5biLvyrMTPOX7sb5Yc8IlClyML1QM+PGLXhfZXr16G+Cnzaw7xz4mR4DOLyetb2K6x4FMueBu4TdhHOy/kVrFwXDXy67tf6P+XxR15uFqLAV5X5PAI9CYg7+GZmeiRkch6QB7t472lStlXVKEzPlXtzTN+f4YNh3GMzIwZWTy49vmKg8hrDrGhyKHyRbxi3vAFmm3Bpw1DjNOEDkHuuOMg6BArNlBHkZUQPAAAEABJREFUuRgn5knl2MhxM7xaVRR8ius07eICPM7JDdJ6ODCdiPMZ/A/QXUNctJW+8erFi9irZyR+PfU8vyNWX3P4v4CXfaoSGVbGH+M5G9E9OBwYcySfiOtGLA3TGP5HU8bawjNwhD9tq50C2ZRZWaRpucUPndf8MwyZGdXADtsav8Fnw3e03YaOK/QyQSx7w4MPUfecFwjOYbcc+jin+LJHu5+IQWVyXTAil3R8gbpB80QMTLuReXgB5yECmg07mnefPH0a/p135wn1uSQ/X5JrMyum8x3rlPPwt6WGcYh75i/XIDObJm0hjWmcumzOA96P+L06F7Lrt3ds9jMyqo1xzcHiQP974uWWOD3i4yf81/gxlmewsFzysuOKl1naVlwTWXGH8AW9m8mFhw2w99hDWdeIKPLGjM/pM473EGSEl3NrZIXF+N5hZ7FFpP5nlpRT2QfkzsxY8C3rGjwH/JKqfuB8MFcyP8lXTDO3UFZtt8c3iv5VD3z8P2sW/MhY8jfKbl6+AqM1jI8V2c84NJrR2zz68vZVvGKePszHuLl7HXeHu76O0M+i8MGMePL2s7iXN8Ko+wF+4qisZ+QN8+b+/hC+gFvAcM/LNWWz7FlLaVf7yPOA/8rXNl9eKrN2uCMf7MjHBU/9ZwYHrwFP/Vt5jOFxmmJHnJ+jQ2bGARt4qICYdOX7FtTdszY49bWh/nDOYYBFPKdpjHtsr68GWHiYc2BOkf4J2cX2Dpm7jOTkRow4n8+0XbBuGvBD5wHYhHMRbhBZFcM4xgG/WokR40/sHSvPFT4Tcg/kxXGawjHSr7Ehc/S4iMioVjQ92HWFdybPxI84+DJFGgt2Cz5UR4HVNE49v+yga/4542CyQWdFjj3YtMQn6H9FjtX+4zjSfyOuLsDhDh9iz0DfAf+boOU6cBrHGKpxSDEGiIZ8pK8dWms8t+5PKiIOBb+OKXnjCJY35IaFWHCeFU/9Xmw2tHvx4iU8Z9YzN6GMti/4asLJdbr9fA4+MzRO+yM4H7rMypFZ3T+NL/MPLkD+nMijuy6v9lbHiflxZ15mrabd5KUPrthCHS7frL0bBBIwp2GIDRyaNhqHTnOjr3po/4iMret37PPDCT+WlvWFTCtjlc8+G/RWx1LUfaVNOkdiaMF+FthGq4bPHEL/sd8CDjPt8tM/9KPWBnLCDHJbFP0H5Aw+1fCdluFzH4ts+m9UxsPYlf74j30T2ZFhGkaaq+NuzpG/femCblgHuZPxK7SqKho8Wsdj7DTFY8JH9Efb9K+ZNYn6eK/tN4jBrvevaqEu4zR1+gP0Vnhs0FfmEZybdch2dXnV+yzY3DJNY2QWdREr/Qf6Ttj0wb6DXKB97DKu4Gx8SjMzw0ETPC2OlQcDotBpHMd+9X5DlsdxxqvjF2Sxv6Vaww9GeFSc8GtzqbHvWMuMrDNzmy/7MxO2xC51LRkH1pkZ0nG+1U5ivpDX7tkXLBysr/ByLtvQb2XvIFZi3LB5VYvEvrZlBRgsYDpHpwPtFV9ZyRELNIKPdjx+5qfJtYe6LfjTDM8NXcVipv/KfWSE8RaZ4dySYGNRpozsukA2sjJ6XXJFzg05ccbQl3bEl2MGfKRahX0H8G2tRUEvoKOMrsOVc0Xnhm5XT65jR/4eGX9gLnnJHvrF8+f9z9D5m+IffvgB99+K3/md346v/87vxFctX/1ar5vJwxkRG3psymPJVKRe9uRu10d06c8rN5aNFWMmI7eMyoqGXsFHmx7J2+oCVXLTKVqryMxI2rVVgJd8N/ys+zAvSWh6kwMzTszNvQ+2n3mhb1/rNsY1sJCOcbEhq/boeEL9wfb4DOsZ6Z3IKRtS20cd7KfPJPI0ME7k1nYNDKu1yMxY8IFWjeFbrNAfxyGc3xvt7lmzKvxMEzkdGupuzGYyFt/o7ciZ0A54U833LYpx9l3ps+BrrYocO0UmWKOMfKS78s04O+FjwzD1tdoT5pp/5V/8l3pf/ZUu/eu9d94J16fyfKx3Tt/g36pCbFtwrdbv+3OrB1lot98BW83onFmRmT0+EYc8uo8V+8zYIDO5X2OHfxXjMXmIjWs31xooyPMW4jyAV/BZpQkPryd8TD579r0Hiv3kPYNF4jfeFzK21mKcJmQQl8IP5khpoQ+XH/lX/TAl+E//0/80/JMSZ2x8/tv/9r/lTdnHAHAiDrYwaP7X//V/jV/5lV+J3/iN34j/4r/4LziEvPphivMpbZ1WA/fyae1nbrQQj4mpLNz+ri8d6rPld3V4U5EJBcqbxx/CJT+l+Z27T6u+740OupIgC4d+LI+dbbPY7tV67x+Lz58vmRmZ+fnq/pyZkdx9vlD1UE+79xb7eP182ZAVx4nPFuuU79PrP+WgyszIzO8SJTMRAcvDayPpbSRUy0pi6cU6ksCGc5lQTiSjjb5HFnYm3Zdsjl+9vmGBeoidGz1I3dzeEhdzFIljos5nJ4jWKvTV/f4urL9kAeSB6i0HTLDtB7pXbEKl807/ycQdhwGHHlvvcQgq30YCcqI/sZGV7iWb52dvPesHHCbWSzay4udkUgW/ap3Xxx9/HGjK/UQCGyKTRQATsTSL++ObieiOjZLJz7H+x03qt6efdScSvvI2ZPCnqlzk3LHZlqdJ0+R7ZNHkWPOEtJx4go+TVqdBexuGqNZiBtuFxLuwoLzhoML6wDwriVm8gDmcaBZ9BRmtH1lsuPl7770vRKsKD0YX7HOPjLvdeUy0uyEXn3fpMzABSkc5xHVH7lqh15hQHaec7zBJifsJWXYk90swHcchNvodwcWfqlXOd999Nzyk9ifiXeCcX1yiwxIrvjKME7Y69f/cLLNCnTx8dnOVlfRZw7wp3kcwGJGz0OmCzZvPK7xWBF2hZT2BEU6YvoD4iZ/4ifgiLzVW8FLuKyZbZbHdxZT4vPfee2ywOHxHv8uLK3zpDh88QWPs11evXrN42ZDxSNstFom4vr6KJyzMnj17i8n0EN/61jfDQ8sji5vdbgrl0dYHMDjnoKuqxQnZnz15Bs5TuGH8w//8H+6YSND/nPbZs6dxiQ966LTi1Asy9/Es/hp2T+yubTbiSZ/QHgcOEqQv9trEnw5QrjsOCG4pHlK6wVQubWLfBnbi5AFEq2KpF2E8OLmL08yiQB7imFEcqp+6zElf6dpPubTNU148NPzExcc5ch7fLAACX3R8MaYht8/ifzqeOKC5tymOxKF6oWpkVmiTCV/QbtJzoekmPCPBc+V78kLj3ZDejJ9f4mvafEXehYILhD+pK0ahjvAOPnsWucaE+Iurz/fEqvocsU9mcnB/6jJJb8Gf1N+fiOz3EL4jVo3TQldpK7c09xwabF2BQK6BXLbvh6Ziv7GSusLfECH8ycs9+S/RU5pnHLLox8M4xkIMKoe0sjI28mBVC/VY0VOZrNvcEFBvnLoYdrGLK0SripF6DxfHGkLsGv5iXCuH64vMDMThEO0YGxavLK7Rc8RE3GZmt8sduBivI+Pl36DbaFuwlT7bGCcf/URdNojmMMYnHNJu2xZvvf02+qxRkTHj7/c9n5/6r/xfEgfGjXSvuNe+0pd/VcF/H9u8RY9LfN8N3quXr2N/d4RahXLsxikU/ETOGoYxxG8l98xg6MGFY71/gl8iNnnjHDy30A76eyY4kCdGctQF/lrosxvH8JD7hA/pk+ovDe/pHm2oEFNlzIjuK4P4cAi4YR+qYsNnAimDq9hM0NyNO/if9TxXEDrn8G+Bh30tdxz87Pf3seOlAdDBY4hD9xFkjIiFOSMzQ74e/K4RUa3iBE/z+EbbChi+YDiA9Ypd6RIL2GnzG17m3IK/fnVJvh3QOcHZTZx/dmqjn/pP5Ksr8s77738xzCPqJH2xhHxs+HdyY77R70Zs0Kohbwvz/4Su8hFj4/WM9g2FdszfTzmwfsg/p+6nK3ZaadM+Z+jtXPD2O2+H+pmnxUd6CxvngVgTN/F5tNc5NMU4sKEHzDMYbdzfMgfK/73+fwXw8hWcZ/zijJx+IMarMvbkgVsxJ0f1OR57HcnX2kCZ5OHhxIau4jeDs/PaHXn00Tes28BN2gH+1Vqo50pf8ZdPQ279IyLRuYV+bu7R/25f3xEXc2iqE7KfnV/EC+aXPTJtW3a1TtKnQJ74PAuxEseiYlYvMcTPNgv3ymJMqUfwkb9yLuh/fnZBTcRreOiXxpS5RvmUSXn1CesSvQMefUBkNHxNLGY26Sv6LfDSrl4XeJ8z/yqwz9JB/Kgq/GULaa70aeAjtvJb0Ckq4LKR2+ZoxBAPvKC+De0/w+OefHqEzzUvH1ZkWOkwETczWLkmSOg/6Hroc9YJHXdsXGeuB2JAu13iyy/fHJyax5TvDBqQCw/bd7woycr4VD78J7MiGzqPQ9zwws7Dnt35FN3u0A76n/AV8Vjpv6qb8mci/12ntWHUDXkzgoOGNc7IL+oo7YP2jYwiVpYN/dF14N752P7aRZrVWhT9WhVxvIQvcPTVGUz8iXd9LfhYNw5jXLDmdS1prC7IpH4X6H9N/gs+B/KJzzR1emfEgzaUF82hb2t7c/WMb4nVt77x8Nt1+rnrjBPxs2K7Vo11EHoRg8V9IqdySEeaju99xYecsWAz41I8b1mnm4ecszotYsSruOhb1VpkVbjWHMkf0zSGsg70k7byKpvyaGt9Sr6OH8AR2MF8CURi/r2MHbnljrnMvpbKjAaPHb6iHM6LQV1V4q8R8rHfFvgn9pnBe6WM0C7qWsOv0esabMW9QSuTsdTRHOfY+pw5Xfsrk3wW1uYrvlORfX42Bibm2h34qVPic76ouMaGR/ZE8nvB4Z521m4FfWmL2QIdnIx12BjVGtXJQcpAFVGSFdUaOgzAgAQYewX/BnZVcs/wKk9Lg25r1W2pLuo4jUM4x7Xm/qLC+aKvvxPalTHq61DXZgVNx4u7Y0fHVuuyuP474XN79NFW4lmtouBZyDOg/wpmrbUYwVacMjMG2sZhjMwM56OMjFYN22yRmT3HOr8X8oihY8Uz+MhHHz6xRrEgZh/X4GExb+gPmUkMgBdjpmlE3gXaFQf8myZqo2MiXWWsqqjWWKM/Zb3/JPTHR96tFWORkoEr6zLzUCewRZeV6jhBtzVw7djRSqW+oYwNumLpvX7X5dfGvVtGwXvDDzOQCXtKC9I8RVinzDPxpe5YHL0W+J1iA1uLGEjTq7zES3oncuTCuD1zobgk1F7xIj0zsVFF71/g7g0MV3jTpcsjPeOzZYtqDfw2+AV+g93otIJDJnQYrz0ZHq4XvKc6Nnwy6Idaod7BJzNDecRig9cCBs6XB3xoo6Nz2kxdJv2gbw4IJhp/E4LmWMhLAaPW8Gd0NwfyGMM4RAP3lboVuhv9pDfgY9pQUeQhrw2ZZnJfZkXDXo67vLqKp8+exdO33oonXK+ePmENqQ9chONHYjgLmZDt9evb+K1/+L/FP/itf8ih+7dZS96Qx+bQn+kSmzLA3zXVApHAUewAABAASURBVPYrB+KJ8JaKEgX0WDpWMzlnU17aN4RckIvbgESo58rDyggflLXAxbrTcabPGonf7HZTOHZA/5nxjnuI7YxKRvIy3HXOAv2VeWjpxGngS7tId0FGfXplHbaBd0QSGyCVhW7EDXy0basWjditbPC0l/3WaOBYjLHduGFqhPEWDb+ZiQvHBp8HP2Y9hGBVLSzyk2YwfiBHmP9mcFuQyXFH4rxBx/pkXFTRNSPhOex2ob13vPQu9M9WYDvHEb+/Z8/wz/3kT4WfzPTCXHERmRn/3B/4KfSaQ+zE4JZ1ojzstIKPWMzIcM+c4vyxYaMFWx15GSF+BZ8R/nfsE4/oZ5zru1ska/p9bNCw7sgawrnHsRs0CtkL/q0qtKNjx2nsPmYfZZnxsSM6ezWOp2kXmflQGvphRx4iW1PcmMBg865hC4AfsI+PC3S23uDTj6wE1vrhMS+A9KdB/6P/6D+KX/7lX+4HBhOTjsY04f0L/8K/EP/gH/yD+J//5/85fvM3f/OHJ8gbypgpNDDe/6aGC0awvpfMCL6CT3LjI2n1oTv9Ni3GlWZa47tKfO7jeIM9GJO0VRa8f+9iv8fCkH+sL8d/duDnnz/b9v3u1dNiu+pavP9eJTMjM79X0z9R3SN/iTzee/1e5bN9vP+hlEcQ3lyVozsGz/2+Q+DDA/eMJImdwkX5SnKy9sRCzMRTlWF5+fJlbx/aGG4MTiS1Oza4JocLNnReo3+yJ8NqjUXnEP2TEcaSvKXZWsVrDvADvm+99XbccNhwR4I0Se1IQm5u3uIA4I7N+ccff9IXyUGycjK6g6fjzlmouxiDdHjAMJHcfOv5rW9+Ozw4kMbmGJLYSEJ3MnkKzeBjghyZ0K8ur9CtmFyGcNK7vr4O5yw3T3f3d+HLgo8/+eRB9thIyIfQfb79wYeR4oKO/q3wzAyTuwlUOWewueSgSj6XLNI9zH7Kxsq4uri4JGFHXxS64fTwtzEBvHKjTWL/8pe/DIk1nIDVV7knJrOFCfkKWv6EvfZ4/snHTFBrt8mJiWNlrLZbmZgdIy8IxYGNcce8Kg4s3j75xP/QtLHpWaMh/zhNb/QLJrtjfOub3+wL1yMbT1SOhc0I6nW9j0xC99Abxynk07Dj06fPYLPEZu6go37wpS99GewuQ7uO44A/7Lq+9rligeRVjJykvva1r8UnvChx0ivGq4dYZmY4lkt869vfjgW/FMOVxZx1LsCs2+CrHBvCFjqOYDWNu75Q1A9mJq+3OVxs6LoxmXpo7yZ3wC8mdMcdQh+649DLsa/9CVx4vY1ffu2rX4vn4LVgzy9+8cv9/shiwBch/lSdY4PRVQ3uG/gd4gUHmvroLRvXZ7wk6n6CwHf39/HRRx/FGZu9HYsMbeQBzTCNTLVbXF5fxxlxtMP/XUh6IHGDTEdsqy1c9AXyi880TrGjDMMYQyvst3vwA+yzIy70twv8z8OBG2JrRv5ETvVboeGBopu0ai0Qrft+8HGh2aB3wQH5JXaiKp6xiC1wdbxjLfNpYczYD1+AH90jrL9gk9sXKfjiSMw92mfAv1u28CB4ZUHbqmKAt/70ggMXCWREt7FYy8+2a+LT/rZfnF/2GNNnztk098UTB6wjONgekZFZcWLBdkvemLHhDK9qFS5wDmCzP3poOvXDbBdL1TJuiXP7aJ+AkH+6RD2yWjR8JDJi3E0xjGM09MikgrIF9ePw4PfcL/BiuF9xZHGnX874nvLPyLKAiXnKw0dtP0B7Mz+NQ+ygr19sgLmRgKpayNd6dTUeDsRja424ughtK71+EA2W+rV1nR98qoZARGRbuzw+bNQb+9qgVdEWUfzD+WLDP+QjDX9SsyrjFflIGxpzuRFd6FcQFf/D/hhn0xkL+zUuOIi8xF+kf8Qv9Dn1PaG7/jSBW1ZFAzvHzvC64FDNX2PPzLh9s2DW318Re2MbQzvoHwu4FWM3+iWaXJI7rW/41m6a+k+469OtWjSwMVbEsBX6QaVVk1S0yGhVMbTiLsPKw/0+7P8g06n7lvIaU0VfbfTQPgfsw34MDP3ynjmo8DX7IVbYzzLC73Q4RRBjSXtjYIaSBwcB1zHT5suhI3lYOcVbbFZsI90ZzMSxtQr9UR/TUAP6er8wBzT0zGpxTXxWa+HYkRgYwNnDdGloJ+m7SXJOUPYJvMyH2sW/he9vTnn/Ebn3THvgszO2mcg/xqt+sCfXaT91k565GleIGTknfZZDwYb/buh7S66yPjPBupG7xyj8cBjGSORPZP3tr381vsH8smdtob/tyIOXvAwdp7HrW+B+xfNAf/OY3jshj/8vxsw8VOgd0FfnRh+vZ8iwo8+M7Ml4421PrEy7CdNsHZ8jOaFaQ54KfdOcM6PvbtrFW7yIDeQfkNU5RZuIVUSG2L98/TL87MBoB69zfL3gY4msNzlr7j6wECP6MYw7BhvxbZweyOHmJfE+cu+GLaGv3B7CboC6MejFyxesdYgr/MG6aoUMEcZhQ/dzcuDQGvke3RizKjfPGRXjOEXjPqA74Qv+Z9S2r8igX8uvKlFpi1X6Eci+cr+Eeuh/rv+Uc2C8G/0tI44c4p/A1jx5wu4DfuQBvuuAAds7FnLQIMrAI6vBI7qMrQ3gcgrnw4VYtn9VsS64o88W4zD2a7XGC9ADsmwxTCP970N7akex8z747MZdzNhSftIxd6lnobM+Y7m8vOw0vQ7DGA159H+GR2aG88vGNZH1hjna+lYVQBkDek+MyeAffWZkVvZxmsi7l6GvTfSBKPPt3PsPwxDaZAGbTz76MPytoNqS3ETeaBUvX72IfT+UklOE867r2lvmZXOl8fnCNQPzkPi+ePmqr82ObNz1nYdRCWY3yGgWSA6UyCXItnQfWGOcplDWBSV2+Ome+DIODsSBfi6fQKYN4PQr6w7E9oy/LtCpbNHUYxiRdR/m1BN+6iGhPgqb0IcK/2nYasOnzBEr+d6Y0SatmlNbFLiBXvjCrY+Dp/jvyXkzGG1U6ufOL8rz7he+gF6Bn81xpN3cFOJfGVVF3p1j49+8rFHMmfpeZkVDDmPxyLw+Ef90wefGuGcf0arinFjVv7SPcX7HAYuxqWzqtNtNfe46By/1zYQfBecJ5VzItRbvzT3OPRM4WxYw+8J778UEXhP+cH11GU+unsQwjOH6UDKF/J0XY1pV+GnVwiI//UWZpWU8Wm8fxzb0zMzQV87R4xwZxe2M61DVce7jwGschpCPecXxjtWnFmLWMUHrhl808BrReZymKOLWPvq7vPW7GTst7B3U9Yj/iMOetb75QzoF5tXgjV767gw+Yh98rFce84e2UhZtLm3H0iXsa50lMyUfa+eH3eGnf+Ea2HDCBw9x7HG+0m9zeLQ2RKsWwVjpNmSRtjTMoffMyR5mOm6axmj0H8CmkLeqdb/0meHhx/lHuY2RG/aiR/xdTKoq7Kec6tiqwjp5bj1eVvxjCfUNPgt1vQ2MH3xlZp91CG27gamxZ/3CfcOuA9j725piJV3b9MuFWFKeYRoiMmJAdmWQ9kqim8Hbel/UHU7Qj0CGFVlmq4mTU8eT0Hy4Ry66gN/K85GcMnO/dV2yaAHWVhWtNUTdGLvRHpHgJa7Bx+uMr6tMOga5rEvGFf1W2oY22hzqOoC5ftIdlL42WK8O0tkQThtHZkzjxKV3Cm5isS0YgVwBs3GaotWAH8xxf+t8sJKDFrA9UnfCR47k4BXdltggunrgDLmex8ZdNLAe4aGdnz69jmvKSHyK/YcffBBf+9rX46MPP2L9edvXseZE5xJltUhzwaaWjesKnit8IhLxKlzPZFa3gW0ZQV0FsMTWbT2h4y4KTACYfcYtsh9oz163QlPby0csu9oJFW6g/gaI6BhsHZstkn/jNPLiCTpVoY90v4XfStEnJ3AzbwT0q1oENBXb2DYn2K9h88zEq7ZY6bfZgWfpn4i7I3NPa0X+OQtzgM1VDV8D64hYkce+Yq29Vzps1NFE2xbivPGwUb9il+P+BAQVBf4n8tLu7CLumZtc49JAT2gi/09++StRVbEjn2dmr/fZmz/5x/94HMn1B+ZSm87YR2cmc/IuxrGBa0SG/rFHBvwC3zyQV+4Pd3Hkekf+f80adYHPnrlIrE6sAVeeMzMG4lIfVJeR+xO5dSbmbHeMusjTdmW6Yf6WRs/J3dfG0B72M4eiejjuyF7JfcEAfpfsyTdw8ocDFuj7f3FdsKeRR/Cp1qDRuPvRftUPm70A/s2/+TdZ6N31Pw/jf3j69//+3w//Pq+HFx6y/9E/+kd/2GL8nvQ3LWgPPdkrZcNbe/Wbuk/7UE/z9/z6Tp/v1Syh37tkJgMzMjNkk5E8f+crk2e+rM7MyMzvNH7mztrH8pnq77pVEit0yC63FW/K9xtrs2MeSx/35iHTUdFlyny4jzcfeWR+d92bpt/z4rjHDvL6fPlsm/e2e/1hlMzsun2W9tYT6hry3Zw0eln6ROEiZ2ai720YU13caM8kq4V+swnpDbGe7FikNxJHZsb19ZNOc0+dmJ9z8LKQTO9IRDcceO1JqB4KmDxNTAyJr3KAec2hsSRv6edip08ONE7jiExzzPB2oZGZPfma0O/3d2Fy3zGZmNQ8pD6RfH3WCZ8//6SPzcz4hINodTaZAkas6P/STQyyzRQng5Ukq1wDPF+9ehUrSdC2exKxMeUk1kh+9tuT4K+vr5jkTjFQ1w+YCToTrnIcWKhtLBwnDg8COiZZD1JvOEjyQKz/h4Qk5Je8sPDwaiGJf4K86uFPFBUztDp+81vfDA9jxPCMA0U3jPK4YVOoLF/nYFqctZVyI0LsWIA3JvQVfbx+/PFH0VioOU65P+Yw5cmTp+Gi42w3xUyS98Bb2mL3HpudhTrpVmssXo4h7eY9WL399juR1WIYxhha4SEb9wMLnTleg5s4ZWY/AHSS8vDmlkmtVUWDxoItk1GJjubRhqwXTDrBR9zVTRv59wlPTPLFuMwMfW3PYl/cR2wkxrYp+44DZf+++hNeYMz47jRO6HcBxUAuJnaUqWzocooXL3y5UPHe++/hH0v3jaoHfWb8x83iNI7RIsMJMQA1oXTAD87Z6Jzw4d00RiGXGH744YfxCl9K9NEOJ2is+JcL5jP6D2Cfifz4RNeBq/5s2zm2esmB4uvXr7Dz6y5rtYqCtosh2+7hd4Ve/grfjJ9cElMNzOTVkPuemPmQlz23HIaeWBht+JuLXOkrg9hu6DB1mZOF5AKWp7Btwv53bOpf4IeOVW433ZiHTc4uGnx81i7K5EsQYOmLH5/PWOD0OEEubeMLEvGqrH4YsXYfbFRtcUS2lZjQdgv9vSpTA5/Xr1/HBmZvv/UWNjo+8CY+PNhY8Bd9VBlW+mRm3KKzMbWhq4ezRzDS7hDpPwWZmZGZEdhEHA/Eq30LvKSV1I/jRJrAMbDtBj7aprVCdfPiGsm9eljvRsgF0Yz/QzgK2Z69/RY+dt71qmr40hrIX+qtAAAQAElEQVStDZ1naxUjC8RCtz3+sMePEb33YcUV3cZZIa0j/rCB00jfaRjDj/GXkSGdBZ6r7ch7xwualRxc1VhQjqi79Rw0kQMX6vXR1hqbkLnbGQ5RVSENoELfNey3ZsXH5JsVvf2tjcoMbtHlGDN05PeaDectecbcP0DTDvdsYMVKWicOisV1h56v8L2E5kLeWJC3VQv9dOZgbqLdA/iiTl/KRK/K2BEby6qcc1RVtCo2IxPyLQ++gxzGEgbxK4yVZNyROPRPTh3IBQ/Px7hnvpnxqQ2Q9fdqreNzAHv97Kh/IBusIzJCfhJd6a/e0T9brOB8xVxUDfk5vPbF6Qff/oB57br3ePC56H/G5xW5bpnXftDV6H/NyzHtUNXiiL9VQyf8RNz8Ex07Ym2Dvi8qbpkHzomdRh83ou+8S07NiHEae2zdsRF4RV6w/4KgMzGwIqv+fMc8ukJHgbTfFXK21uJ82oW6vc2LxIX+O3zC32IqMOs2i+Dg70WYTw7gkVVh/w26GzwGZFUH+8abj3YXP+v00xnbrthF/fwJ9x22VQYP1/SFmbXBjE0L2sqg/aTtePtO5Gnxtu3/+3f+Tvzt/8//O7769a/HkXHnzG8ff/QJtmls+iLMCwu8jEPbzAWBwB9++DE47dis3scduUu53cyYww74xqpzRmD/Aa22Pjfd4sfPP3nxEBe8nD3H9wZyfOAQi37DmJkY/YiXnysCzvhKG6rnkgNYifcWiW+uyFfkqDnu9/dxz0HeCn4n8G7E/oJdjtC5xzfd2LWqkBZDo1rrc6K52bkWEclzE+6xos/YaWoLsdOPRnLBAt2FnCl+1he2dFy16rp32htY8bzbTegbMYxDNJ7t11oLeSfjpmns8SXdag1ZLunXwGkits5CjFcobKCvTgN0IO3wyEx0X5DxFIWfOKed0HNVtohwrq4qfPc86Ez8XsSeGHD8Aj733L/ufrvBIeh31g82lSv4eJWePCf8GHZgMvXfuJHeDA6tWpfX+J7w7RM+oxwjcvqibxqnKPpMtJ3tkAO6G/ZYGavvHNlgR0ZYd2IuElvnEcwdnf4wgOk+IIJ8u45jtYqGvlUVO+hqN3EWq3Ek/zJ4ZFxm9jkpMyOrhT6rHLbpB/Ly3vlkmMboNJM1yLvvKRL54uHFgjlRncTY8Re8bG+tojKjVTF1rF3Wi8ursN8ef5+xQfCRdvdd9JWofmPMBmNXcEj4rdii9+N54dAjskVCt6GLeeSMGByJaftaBur98xQLeu6mXbTWQlkWYuaMfuYC61bi50RdQ9ZhnGImT+zIb+JrbOoL/hbSSJvxscM+W2RUG9Bj7Lb2hbbxF3xW8uqCjJXIl4neG/PZFuKzoMOBmJygdUdcr+gxE68j8XJ5cRWtWpxD/4pDi6escy1X5EjXQz1nTVPskH3EbmJ4YO7YoGkOW9FhBc+Z60ZdwHtDN+lj2QjqPNwMvDgzY6WvuLi/OODjGzjxhQbICwYTvukaUl72HXluYGj9iF8phzi2KsYEOOAbtD/wi+j5d3ioS7BdwETevoBe0Nn2VoVPL1HV4uFAaOm0/Ka9IwM5V2xyeohhXlIaOyu0ChmK8ZkVmRnVWnBD2ei/QO8UJ/xJeWb0Me+v5GT1Ef9Gf+d2MfDaivERIc0NrIzphfEW7zMT8hmNcY99VzAUb+WJyBBD/dYx5tgBGe0j3w1bBNjb7ppMOo4JPlXJ94eSVbE7m8ivY9cdtuS3s2731tCVvtKwX2sDuKySDW0x4R/6hb5qnCuHddM4RrUW4zDGGb498GwpaGkXxxiv4uA8l0pTreujrNqGh2jwmxjr+sGXaupFysW/V5qJCoTd4Z8z9tXPbfcnwu0jHvK3DfIxM9fec/CsD7v+Fh9xVjfxVPYNh+xX7JGZUchkfFlOrI/iDebSXOmjjTMzMjP0MbGXBhX9eSHekBL/WEP8Vvxoi6C5olpFw148YKUtzAvK73hlesxJ4jEbY7mF+PV+0ImMjoH0HJOZkQnNNsY4jeHHXOQ6wz/hsSd2/U9CLe4bXRd6vyc/uKYQc8tMPjmQ8/3PqW+Zsxd8eMAGk3nCdRv79Fv2qK/Yh7kvUtYT81vgbwtyisEK1uaH2WfqE2EwfSBibNBb8WPHLLShBVgtD4V6YAnUgNzWry1bVBUUIqTj2mMhTqzr18wYhpEyRLUExw2SWyyspzEneYG2Ed8Cs3P2kJtoYzvxHYchfEmgHwafGbobTKxXrwNrE7FtrZFX16isaFVcM7Ky37dWzPVH+K6R+cD/lrW/vIyJFZrBJzMZV/jCzNrqxHrpnnGnWMgVDfpiXNDuuICDNtRnIyvUcxqn0IatVRh7G/o02jIi/tTPfuc/QdXHqOpf4zj2dcwE/RvW0Ufseo9s/t+CzvP3rDMOhwc5Vmx1wMeNI31iIab0NeCC1hbm1ITfxlO2jIbvOhcu2HNBlkL2++O+66c9ZvXGAEU/ZTrQdmD/dk4+sK/8lUd+8u52hWcrMGTsxBw6Tefx9Okz8JrJT1M0+GubHXlnZo2yYsfWxtiNExit8aP+PHjpPwMpBhzXP1/wYz/2Y+FPsr///vtsrq4iU3f4ZyAALHogbdz0L54wtsESeMxGYG88c9sDecNQK06y9fo1tm0Ly2ofxkvGwu13fdnnsTzQ5TsdHfb7KRKzH6M6T5+VySsSW93LZ3nY9o9aPou6tFb0fKCBsGFr8t0SXKN/sn+PEJc3t5/KKA3rMh97+fSd8theBN1ni9zsldR7fSz2z/zetB77fPZq//78AF6/9ZsULN5bvP+0rxW/j5LpqM90fCO0dPSTXuD76RUsVxKCI1aSpfUzB5dDIxGj50ziMmk6eZooxfPu/pbkegwTuH+C5cCCc4VmIxFeX1+SpNicMXaD9tXlZZiELi8vwgNlF3yXLIhNcMZZg89DaUwmDxPBPZOpfMS5oOOC2Z8sD6w7kZw2eJmsx3EXjQTlAsbD6Zlk2YjdzAwniLffeSdM0tI6sEE5Z7OdlSy+prhhkj2SkIOPB+XXT677JKS+LnrcmO3oT3M4cTd0u2HCvmOciVxMLAuLWBPvyqRyyWbIA57I6gfQr9kUuGgMgkI5bjgsVH6Ts0l9Gqd+oOO4MyZPD1bdIDzhQF96TiY3TCITOv+BP/hTbArvwr/tekGSBwImrHtIbyFGwzh2mxT6+fJj4nkjJyzY9pzN2/FNQnecuHvg70HFkcWFfwrFfgcWKwN6zmxoncTUW7t9+1vfYpI4dj5tYPGZBa+5TwouoMZxigl+9xwKBjbSn5Rpp07Y+p7DkRcvXnY/0HYbfpHI+fz5i1i5f/LWs/gj//s/EufnF3HOAfwRu9yB9QotJ+ojB3zDMIZYTkxc2ls8lfnIpOdGnK7Et7kvuG7x3nvvxo5DHvtdXz3pf0LhFiyvOcD2YCoz4+WLF/Hk+mmcsUDXbtJ7i8NU/1NUD7IhxNcWPtvXSf75J5/IoPvEEZyGcYhhGlkALzGDtXq3NoQ8MDsyj+A09wn2ghhwYZSZ0egjP33IflRFZkZlhTbwP30xVjZyu/aZ0dO/1Xxk0dRjkckc4bos92BVreJA3Az4f0RyMHjbbTRNU4ihNtGHj8TqhhOcsdCUt+PM1V5vOewT+8aiQkzVYWIDkNLDhpkZyhN8dtbzfM5GXbtNuykesZF2VoX8qlroexN2U19zxWsOabWLfF6+fBHXbI61I2SjGKce0t0Rf4Wf3BI3KBo7aFxxKLoQ5+M0hTKfyFnKbJ2H97csxGbsoI4zbff4ZELY59YadjuFvw2zEq/WK5dtXs/gJxb2c6w4K2NrFaga0roHfzEewMi8kpkcIJ1j312k/3j2YM2F1Eb8jfjGiB8W9QdicDGfkjOMG8zQfWOcJiSMHgvSkL5XD7z1AWm4KF3Qp6rRd2PcEsqm7BsxJAYdU/xqg3DDD2AZmS2UJ3CyV7zceMFhsb/Zc3l2AZ0I/c1cemTxWq3AtBEP51HVAjLdh27JY2fosIoZRLMqnjx7EsH9DN0jOq1cPaDxuvJ8c/MqIha7wL/AfQ7pn5ETxnEinzCSDZz+sBt3/U8KTdRn1gOe4xgJhaGNrL2uQ0wc70J2BPuxtd7vKfH8CTF5z8L7jtKQSd/c4d+OWVFCzLXVqeuY0aqi6xLRD/aK5zNy6oLf6GvaZhqGECdl2PC3CX9X7qoM848++oL88cknz8PxbWhQiz7f2O+cXCa9S+Y/ZbGP9j8wDzVk/4QXwd/+4Ntx32PuQC7fx7NnT0M7bsT8OfLIy3xhzpe4dOR7JBcsyCRAE5j5bM549uyteEWevWMjbh5143V5fdnlC+SesYu/ZXMG7afwGsYx3HwfyPvSVq4DufaOfCK/C3K3dFb8ywPuzIzMhFQyD12F/Vd8YkSGqhbd/si+RfAy6MjzFr68cYOcE3kwW0zYZdxNccSXP+BlIeaBZvGS5ioWxoq9MfYxuDZsYEwHvrUHN/16GJCZfg0Mz8k9/Te8sqCR/eAzMsJi+wRPZVe3E/lyxv4zVw8tlVH6DzFTUa1imnaR4GSxfuDg3Tj2eeWwPjOIjTP6TR2DmTi2bOBTVbEhl352Rh4pOm/EP0PCz4gsP/aVr3CboQ43r29jz+ZQe8u7y0If5et+x3j1Gyd4QbtVC2URL/VboL3yMICRsblxzxD8eg3zlrnCfKVcbRzC9gXd1Utc9uSx03yMzAzXaAV9cW+tIWMwlxGf3GWp1xr2PwNv/eaWNdDTp88issI/LSht84q+cgRj5UroIFJccaihrAv+OhNfGxipq23aZONEwPVXQkvsbsn1xm/BNyvB+zz8VFZcXlzFGQcl04gNxqnnpkb9/d2e/HET0p7xK/vegq9XY/7AnDejO24kqTgSPz6rq1gYp4Wtrdf31XUAM/t4bw72XvnGaerYXLLWe4cXXMrqYdgFa6zWhrjigNc6/4TJgzxzDOgS2xaJAK842HGOEdfT6dB9do9vJ61H1mLyU46OYVmbXebksoDhOXnlxPoo6H/C/6oa/jREg3dmEkNL+JFHtQpf6nlvX33QfFKthX6gvY/Qumdut92y72uIMRr5TBnUO5CjWouq1n1/AeMVOwafB602/G7pPjKQUwZs45j+QxDgnsia0Fixv/SqtdBv9QtpzvjytJugliFO6mk+k/89uegSnc1FB3zrjPlj5vDJ8dpFrBxjHK7gE2CwQk89bBOXE/J6aFnZOt9JG1K3Juzov2CbjeuJ/CgdBCEmzEcLpDcfY0+O1E8a+UeZzWOXrNMncoZyOP6MtesaGam9s1jLmntbf054C5mxor9GVK+fxl0U/XfINIDvOE4ItUXCdYIXo0M/opI6areIGdktG3ouyExtNDBt1dCPEZmR4A2Jh3raMoO2IYqbhzyyQecUmRk+rxxMDtjcXHl2votqLVoVJDbi7BhHfPNEafAIaFle8mJ4j+/SqX/NygI99cm0U3Semdmv4zTGDry05YSeCZFxw8Z+OgAAEABJREFUHOE/dn4S4Rw2MEdkVgzjEMm14JlJb+7Fb8anDsT0CqCZGdJoVWHdgo9F/yRyn7jL0FeKsTO42X7nnMtaTHnUaYaedFfyuHNhQcsyTlM0cLB9T770h0pmcgdEwbH6Gkx60nD/MEP/RPuKXfTfM+aBM+baDbrWSUu6kcF+YY4T/ryhg/Hk2lv+7r3MJ3sO9CzKox+LmzQs2TIe9p37WPB5XCKqkhjciP+Z60JZe9E3Z/Qz1mbtUwXfI7Y3T2T4AwEbeckibbGPsD7RMXq8F7Q3GrIC22yxcq/MC3O/axr1Dz7KLo0VfXt/bAPpyMywv7qujJmxUVWLai0W5Dc+j2Dhfko5F+SVTkRFG4YYzG1VsYFVw0f1C38rI7mXzoCdRtYVjb6W4lqtIREUGIcA3TcO2EY878lxiMRcsus0/QG9567Hvv3tcK1rHlQm7eP9gywP+M7EyZE1kvpZn8G/jTbWsuY3RLQmbNvAIQCgkKQhT2WB/Qns9csI9TpDbv2TLszbSyiXfc0FrVpsYL1B50Cc+VsP0hV3c53j7DODp0VbwC6yKlrBC3tXZjR4typoJzyhGdHpOmbDV/Vhsel+RH806n0dm5lxx7o6i1qKvjRDV1wsdGSO3sFjiBNzibL623AzMmujBfteXz8h7qcYpymqNeKVvtgbMWIgx90TW8aw82Yhp/WZ6aUX27z56//OX32gg31XgJ7R+8DYNg2xgpP4W7fRpo+Ik2NbFul/63sQ9w87YnKE70QO2tAfMGg7ddr68IaNN+ht6DBCe3dxhsxjHPGfEV8cdyP9Z/Ywp2hVocwLsS/vPfNEQz5xaq2Inx06tljh09B9AQ9zg/fVrN/C+5Fc15ApVfRHXOqfBX+d7m/9rb8Vv/7rvx4///M/H3/sj/2x+LN/9s/Gf/wf/8fxta997Z+FCN/FA3vrB8TP9lCIBuvstD3e0ELoWPVpsbcPdPfSi/ePxQrHWx7u/S4Vezzc/6Dvn/J4M+SRVhfnzeCHOjs89n7T8HtcMpP4/U75fNeiXUk/W/956g8cH3ro5A93jAIzZfpseWzzWgSO18z08l3ld9d8p1l633n6R7hDnu/V+7Pyf6/271fX5UDQrIxPS3L/WBzYeYIYCaknGutIBF42EgZZIU73h9iYUOK09P8gaiOpzSxuTixQko4nFl3TbsddkGDn7qMTi6iPP35OXZGUTvFTP/lTfYKjIm44rKlq3G6xksBecdjm8zmLaMWZpc/GYaPNX8WsVhxCX5Goxv6TZL3++joG6k384hOkz5W3zgMT7oYu0ziGst1zuLbjYOiIrK9uXuOOG5PbHM1+DDySMC9YFKvDHQt5/ePOySQrHOcmys3uNI1MMrckwkI/BiLoRh8uXa9zFv1OatM4cGB73Q8XHhdx6riBqckf0UKZ/DV1E7C6mPCd3G7YWJ7tpj4JeaCKsPC8Dxfy/nSi42DOAuAG3RI6+/535jaEGMcprljsuzm95YDxmkOnJxxa+lOZJxYr5rLC7q21cKGsjicmw8LHXQQqm0m193tT5+RkEYMd9pXuxATp81vPfCt76pPOwGRyRntj4vFAwDET+DtmAI9nb70V8vjoow8joth0XMQwjFzPu7+84sDvgo37k6fP+oLn7/7dv8em/TULr5n2UxS28gBghCYeAyZ3oZ1es1H17w5fM3l/8MEHcWTCrlbI9NnJu8W3vvkt2o5RlXFEZ/FaWCA4MYupdlB2MT8d5/BPxTjJapfnz5+Hh+LqLUa+2dcu3p/g9y6H+ENrnecN/nX7+qbL9rBoGuMVh4xXT3xxs6DPEn6U3XKDnfR1vCmegucVG/YJ+3sg16pFYa8JXK+wa8B0BOdrNu/6q1hcclgvvc4fu1RVHPHzblvix8WbOih7qwpIhIuAATraq1fAXEzsY7s87dPQKfEyrwcWDDvi+UisiF2rhr4sMMAyM1kUrl1nMWRIXHKgGNQvLCTckKxcxfgJPmmMq/uATSMj9BHl1m+CCn1yxjbyetDxEplnXhbcodtJ9+/xe0BP8VY29e8/aUYceNiqbas1NhorNq9YyCddLxb29yysW1V0uehvzC3It0ZQt48juexEcTOlDI6dpjGqta6n2Cn/nsWu94jMRmnp/p2FQug90t+Yt5+47sBuGIfe5wSGM/JYP+DP6tje4FmMXYhVcVyQYUVeywIeUI4zbKxfKZ9jW5XsPT+JhVwtjt1f8JEOFAYd4dugn5lUbVENSuxgj9iuIrqtWuOO/NSwyYzfiG1mdZx3LP6P5Po7Xkztwa5qYFSALZFIfi7Gqo8HExs0sjIyMxZ0fEpcet3tJsZkiCeQ90Xpy5cvQvyOxNBGq18JvRO+No1T6Cv6ufW3zBfGnYt5i4eJ5gvbpJ+ZESRW49dNyTmbWmW5uLgM49f7Qq7dboysCu1SrUVlRVGPwNHGFr7Qek0uumfB7gsDMXpC7L711rPY0OeCRbZ9q2UUepuzNzCe0O+cBbt8L+A9tob+M/PCIV7fvY475qA1Il68fBWvmOvM0SubsY1N2eXFVUAi3n/vC/2F3IzNfRlDcxQ5csb2ylNV0aqB3Qxuo0NCH5jwidYqqlrXa2X8jpzh3NOMc+TawFX8tsiAZbfrtkU85wD7Ffq+fvm6H4KP09R9VB844qcHfHyBf2Zi77nnYtSIT+0GkarCr9Y+3+mDxtWBQ9txmuL88ry3tXGMI/58j8+ZAV9xuLENGUn9gkAJjYau+vVhf0SW1+iyIWvGOE5RrUWh3246iy2Kul0EMjmnOLeM0xQTOn/88SfIwVolIsZp6mMc53ykzYehdd3NRQcONrWZcbqAz8r6wZ/MXuWAbEd0KA5c9besDPtmBbyH4DGKb432eT7AbUXeOcTFFxoePE/TSJ8KcVzBKSL7vX20/2//9m93H/FQZuXgfkeO0KeHNnY7r+Skc+bEmzfzyQ0xsOCDCV9l6johc2YiT5Gblm6fPQfN6tq0Peuehs7VKjz4dpyHQ1XVccgU3xHdLgK1Q9mUdyAWRuTYiGd5BrJv6ED3qNbQFXsTIx9/9HGcs+5xzIkXzYlsa0TPKdaN08TceRlPnz7ttH2Zj0P0uDiQUzyAH7H7MI4REDfvrIko0Lkj19ywDjvgN4G8xvIenifyxR066is+3zCH7uk7QGeP71zx8vUMnz9DLkiGtH1eyQ/qqO4D2HQfINdp+wUc7/Z3oY9qc/uZZ/WXahV+VrA4wL+QpbXW42SA51usbRAX8TPGNsQ7PJuDTvi6Lw3U13jcM/bM3MAYOofx6DxdrUVrRRnouoV4nNMvwKFBTx7aYI+O4ziEtJQTlLD3MSb8phh/wRp2Jfb35E/zzQncHHfgWV85Ec8rGMhrR77KJBfg9w+6bUBcsIQp3+c+lzRoj/joEsZ1Zob0gk/SR/uam/TtFWwSXOhCawhf7yvvB7/JPn+XfQBL/1c3x4mB/Zy/XVO1LPQ6xVgtAoIrMkrDUtSZcx90m7sPr+hk/dznzRbjOFHGGKcp/Fi/It9KvyO+4/PCs7IvxJjP4qc8M3obd9qptQb76nq4fi5kJ8ofaGND7ZSZcWQd0vkQm/YjrXa5jLUVPhAhNtdOR77qMeLvVS0KXcfdGPpng5/2sy4jwX4XQyID+XHIgZjboLvQkrCryEy2Y0usxGUhm7ypxJM38N/we8bQZp18kz4bWCY8B/irZ0YGnUNdxgZm+Jv4V7Xwz2fBhf3eQh/8A/mqtZ5HBuKnoEdDjG9oiZnk7pkzXjKnHPG3I/GlrWZsk5mxYoMGbf3IsiKPOI349Rkvp6Rr/xN2yqQ/7WqzguNDQV9w3tDL8Qd4PcxVB3LKnv3QPRidQixsX+HnOn6DDqCxvrvvdniQJ3rfCX9RJnGYiIsr1k4PsT+EOu12u66jsgWfcRrjnH1qAwtM02PW9Yg0jT31kZY8q7KPta/t+u6DXGtkZmCsLs+GPpBGh0PMzLe9L3ErDhs6SE97SSczmYuX0GbWS2NEB/Xo48gTM348g/nsfp2DwhX8DtA74qveb2/wsM8GbzGceWG1wks/QTJIgzxtjfnjgW91WVfq7K8e5qENWuZQeqtCH2fbRj+v5h4qsf2KXU7Ey7Hfr8hkXrHd0vuzfxczF7ReMzOyWtdXXIv7BNOqikKucZpiaEOYb0d9shUyMCYzupzwMKd4H46j3f7VWrebMi/g5E+6n8BsJK6194phXTd+9Wtfj6999avxIXvLly9fsj68iVvWwc7Z3b/JsWJofB05H+n6Yr8Ta4d77HBkDkAaWGe0rM5zgc9uGkN/0tcX7OOezvWusa+80haPdd1ipX8W+iL7BtYrOjV0VqcGHvpHo8368JMRDf2yMmAYG/036ykNjBpjHSfm1R5wmMmDjrefJbBdlVgyCONlZhgbvQ9trRiHbNJWH3FT9hksF2i1N7aZmJsyKwb4IE1ky14e8Dp0fzpn3tqxxzgR8/fM960q/vTP/cnwM46jl8jMfvWbclmcZ1fmO+cSW10/Wb+wDnHPuyFnZvY9E9sdZBiIryPabFEQysjYxIZ8skInqVM/dWjIG4wvMMx86Lei17YwFt/YGHPO2uqa/U0BmPQGZaUvZBhKJV/mBeWY6T+RR6Sn3cVDHpnZ/VQ9W7WQv1iKw4lYbcohwR9hUbcfKvu/+3f/Lod71/Frv/Zr8T/8D/9D/PiP/3j8iT/xJ/oi4D/5T/6T/vyn/tSfin9WH42wdTfBgm+Y+uytxvRKZGFkvtMFPwmD8bHPQ/vv5zuDfz/dPtPnkcfjFQl666dyQfLT+97y+/uWmZH5u8v3Gq2+8rd8r3brEMNLiGW/efNN2SwPj9/93eDNzO+ufPP0vWsfGuVh8enx6v33K5/yV5Hv1+kfo166ny/fk8yjMvKnJMV+JincLlaSvF0q+E7byuaQqh4PmdkPwF1oHJl8pmmMhaR7ZLHlQnoiCbkJ9rqRoPdsslZozEwywzCGk9vt7U147wTlBLRnY3J1dRku2kx+bh5Myo/JZ2FCu2HzuWNTcscBNWTjkk3WQkI8J3F7MGvyPmNRdMcB+olFnz+prkzP3no7tMnV9VVkVTQmnwEZz9mguTicSYznbxZ+JsFxnPrfDnczeUB2FxpPnj6JE/egwQT8ksOBV+GB0Fe+8hUWdHsORI6RmX3T6U9Bb+i7RRKfW0wsEF69ehnyDurk8eUvfTEqxfFA+Kxxx6Sj76m7h8EffPDtsJ/6Pn/xMj755JOw7ZrDdHXz4NTFABzCcZeXVx27jz7+OPyJ9Mzqi2QTuXjL96233uHg51X/e+FvsUGs1iIzY88C9oT9Zib5qtZlkf7ARC02HqaEitP38GYBl5lRYHlgbINO8Pzq9etw0+ghnX92pKqx8b5A/zGusVUG+LCwrayumxOkehvDYnFxeRV+vJeW+Ddot1bx4sULsL2KF89fxPPnn+BDU/inDy6w2zUT4D3+ox9qZ22JOHHAXvrWjG7POLkkXNQAABAASURBVNh+zSb9JXR8Vr/Lq4v+ssI+/gaEP2XvvT7jRlbsr/AZ/0atv+WkD3zw4UfEwBzVWjx79lYUGLSqcEE+M4F/8f3345tf/0bvk5XoOYW+vTDJX6K7mN7g+x7yFUJenV/GgUWamGjDwm+CCT6Z4F0kGjevwTUz45ZFn77kJJ6Z3R+ePXv2wIvnhr1cUDVkCz7VqvvfjFzG6ZHFzUYQezjkT86Ig3YX//Pz8yj0WIiFBT/wJ269n4k7aa7UX/Gy6yn+l5WxY1FlXMwsdF5zmNg3zuiovMo4sPjSj4u+RxYR/oS2/uyhfKa4jKGc2t98k5ndV/b400JMnxGbrVV8kTjZ43MbtDMr1Ek56N7vzRO2o2iPcWlVVXgQrH5n5Is9fmAsNuL+hG47dE36ZINetThAv3yG6Ez7NE5RyA2ExPUcyqPs6iaf1lpsFfj1FOL64HsT+WyIVi12uynEU92Gcez19lvQQTryclEW8MvMEFt9bcR++od9xO/Iwj34tKpo9Nu4L+jbp5BPPo7hNpJvwziAwYa/3UcVY1r1enVdiIFX5KA7Dj2f8gLkGba85SD4ipc3uAc57S5ecQBrnC0k1wKrHYdXBY09/jnthjg73/HS9HWYf9pQuOmKnmex4lMrwPvnIibwRs3QFwdw1EcGMLi8vI4b/Heh8fr6Kvw02m07Mod4KKefq6N1hT7KXa0FysQnL1+ENm08W8RgI1aM94P2ReZAhm5LfM84fvH8JVVb2GcAm6pGrJywzy4adMwvVRXGmZti6Zyrc1bM+L2bKfFRjgN+Kc+IjB063jAHPX32FJlOHPYe4RPQaZTBLj2Hyre1ii9wqH7OvLRxqjgRN31jDyYfc1B8YsOmzi94iXh+eR7mqOCj70z40Q05S1w+4ZBcefVP7z0wv2OeS2R9Tk5zHCmj5wj7GGcLvpyRcUaObOhb+Feg7555esuMO3RC4O7LHpYHmJvjbLO/GBKKsYHtBp1L8pcY3d7c8ZTgcA65MXYciK/krMVCX/OZc+OA7gu81PfEC00xdr4VO//TWPnsiT2GEGen8FfmKysaxdyTmfBesVWFdsHc4ZynXOYWr4k++hiQxRFeWDvCcRFcGO8g/EIZjuQ/88GO3KLP6hPvf/F9zy5ih28XPu3cMWN77e2LrooAohZXbBCP4JWZ0cQxIkauyvGcl7PGSCL3jg2WfmLJyu574jdib4awZrkK8+/A8w3rmRMxvsBvz/wlbpkZwddCvCY3G5iu5N7MiorsOip78OlzH7GsPMnzQj/tIL8A1HP89Ixcpx8mOFVr3VfNx8rXeG7VoBro0iLgbXwWcktvYK3WsOEKrWot5DPD4wSOC+urVhWtKrSth8zF+CC+b/HZzIRchgfnbSIHEn8rbY6nIYyhCaw8gM5MePMFrx0bWrHQt0/Y09zQiOcDMb6ARUOORaeMiGe8EOPCV5KjF2J2iYmYqdZij630L+NtRmaLNpBWIbOyKIf0taG6JRg/toulc77XAz56RJb9/V2fK5TrRM5SbK/btsY5PiVdy/tfeD986XjJi78ZO1rnesI80zGKimotLq+vIrNCnq1a4OxRldFoG9BZGatVyEM5ldHca70xlFWx4d/2z0zGthjwSarCvuM4RaZ9Mvw3YE9jRX2Dj3Onz+M4gN9MlGxxQl59oLeBczJ+gKZ13ivPZk90FpeOM8+X5AZj64g/K9NO24IXTTGx/m3oo7zKDuuQzkQf6xwXyC+9Vs0hvX0hLu5ZF28Zkf7L6LTEQ5mkq/y2VqnnFtYP8ooAm5X+Y9jGI88b7rlGZqLvEsp4TnyIh3Ip9xn5//E5I0M5xXxGFmNycyx51Zi8ZQ6YObBcwGnBxzYwgUkwrPuidSqz8c0210rcRuYD/94eEUfWUJkZAznh/OoiJmKg60A+qtboESH+G3crxvUnRh0jXsZ6ZrEf24c+Kv8ROvoa3SMzYxqn7lPqWDwHQoz4gn0H6LdWn+LSx2Lvoq5aC2PRw3TtbP7uPBmvn6zkBXmIedBf+aoN0cYReltkZV8XS5MhIZ4e8KvDSi7QV2YWHxs6rWCnP6xvaGZWlDZlYEOOEZmMpwlf8kXeOOrb2fnYdk78TdMYE/HvWMj18d6P1Cvnjn1ivpHJ/NOUtbWQT9Jh047YdulljlaNUtGfkUs+C3K7ljWuF2MFuyt7Q0Zx0J/1z2ot3GNAtn8Zj+5H1aHTxUcvsLXz0jAOcY7fjbux42V7Ime16s/a0j6OVz9tMIBxZuIXC2bcQl86ceCrXCfys5hKYwOII8+WFf28zhzIRzyMXdQVnfQj+W3cz+jkOHXdsE3vS91qWSOMuZlx0vN6JDcee35GFnCawWWFTvDxqmwezq/QWhnXn+lT1QLhQ/3oyjp4jZVzBvmuyG3c9HpmaOnM6GE9g8Jn+y3QWYjNVhVja1ENmugmbUQBn42cdgp10jZBv4WYPbAnubm74QXofbShsbe8Jh9fhz5+S865ZZ18wzym/39a7vf0vw1zo3JsET03n1jbbPixh7CB3AF/5bpnvfuCNXdft4GR8/vSXy4UftUC88UGJqgXYuZ9ZoW+KLZjm8IXYCM6NTof3uRWhyzwW7DHAp4rWNu/Y8y9Ngw+tktMHKXts+P8TYYCB3E0jsVlQ+5qFdVal0mZxaLopz/PYLzCuNF+xrpipb/3mRneS2PGdt0vq0XDP4/INlNsH6cpdozzBbf+q4ytle9Y4ie/8mNIG5Gp5hHqE5/5jNDy8V//V38O3IrS4sB6CXFiwf6ZhY3nuHSNxrx8zVlDET9SK9qC+57nqjrOjVyy2+2ieG7qw31mhvfWGcfBYM+jyrHwH8k3GwzNIc7l58wb0pzQyzWjmAxtDMeaJwp6Qe7ykpVRraKqxUDO0Q7mkJG9gLoO49RfGlofP+JP/TD5/72/9/fiZ37mZ+Lf//f//W5k/y77f/lf/pfxn/1n/1n89//9f98dz4P4v/N3/k78m//mvxk/yo9BI3+Njt0xpTUPxXrLY5v3lvTbm/LZ+zdVn14S73qgZArRTR6fvvv66YDvunEM/RBK/plQowQ0H4r0vlOCz8MIbn6PL2l9thny2OOzNQ/39tvIrF7tsJFwbJGH13/Skpm/LxIGjh29dll8+D7lsf2zMvb776fk96Hzj1Od2EU2K99WcHu4MtGB20ox6C0mYpPlqU/O2JfNju0nJlaT+0gSOpLcTmy8TOJdlqp+oJtcnZROTDJuPLI3BpPfGpeXV+FhaoGriYtLTzYulrSd2PjW18NYk5ey7HZTeEjkgsMFisk2M2MlwT/n0GJAlqqMpNzfH+LExHzNRvTDDz+IbBUHNl+2K+eG3kcmrmma+oHtBgb3HFyckPXFi+cxjFOM0Hvr2bPutP5Hoe+883asTHDK40HGe++9x4E7h8vnFyTwJXYcOCxMLNKxX8sMD2qcAEzEGRHD0KKxyN2DnxOP+i4sgN59973Ys6GT5w6ZXEy21nDlLUzcOxZiE4mZinjCYWeg4zBM4X/UecGG7kPewvvWdUM+dXv33XdizwHZLZP9AL+Ly8sQQxdF/lmQhYlzZpIKZCSJIPsUHr4r9zhOYHUI5XEyqWrhQaq2QAUWI6duQ9sO6GG5Y9NxwYHOEcy1uXrKR/0rCxZbt6+bcA9Kp2mMRIeFxYI/VXJk4aPc4zTFRLm+vgbTU5yh95HDqBWf9Ceaz1hQn9iYRGS85AXEDN7Wy8M+G3YUz4bMnR42tP8HH3wY4ziEf5Pe69X1FYvbi+g6sIC6Y1F1wUStvzRwr9a6bbXnwMS8xy+qtRi5H6DzmoMx+WVhT+rddPkTisqzRxcPUhfwvWPRVq3FysLk9c3r8PMEnwSQEM9+YAZ2G/a4p68288VGq4o7Fnsu+OQvr6JOmhfYe8fioGHXV9A8IduR8vrNgfyB+xl6J2zhuGmcwqsLgoExB+TzsEdZ9OMFDLXvOI59U6Z8vT/Yi8/D4mCN1xyof0AsOU5sV7DWhj6rn5sA+1+LLVhmZmRm5z1OY1xQJ29l8GWMdephPD7Bp285eJKu8a3shGi84BBrQi7H7HZTFPT8O9oT+u/YOKl3q+q0tc3xdMDP7mLDX2b8xE2zPE/E+oH4asSfuqqTxRxwwWHzBEbyVH7r5D2MY3jfqroOLuyL8Zt6Z9F2ipWOmRlHbK0eK3YWF32uNRdXFcpa3EuvoHXGIs2DUbEX83EaQ71XaAUf+2Qmvn8WI762QlM5BnhTzaLyFNJLaB3RV5/ZkRtWYj9YtX/h/S/EBYe2Axv1GbmkHZXx8fOP46tf+yr54zo28Nnon2t0Psp0zQurS3xLPN4lt03QHMcpxGwmTlvj5dLbz2I6m+KcODw7n7osC77mRtGcdWLToV9eXlzHxPiLqyfBlEHhheNuigFMP+alofOK+cpNzQ5b6huIEv42TwQ+s0X0OIDnAu/gc0VO8ID2gP/SDDbIVi3MH8pvDH7xi18Egq3/SSL94xq/Mg+ZR1bwVTZ5G3crdKkKbTUQ10fmMe1/jn38qamFDZkvD07Eh/l3nKZuc38yvLWh277gf83CPpGvIasv2sxFbz113lijVSOPzfGKDdc4tq6T2D/nZWHlFlVBn4p7Yt34HbQxtprgtTIvJPfKtmKr4t5cN01jx/+EvL4cHIax5+txnCJwEGVSlzsOukbw3jMX7pn7LFtEjNMYK/Y3dhb8Y4FPtcaL2fO4IQfd3r2O+8N9uLGzX6JDq0KHVxEZ2HAIP+Impq+JW3G9Y/5cWCcM9D3HphMYtawI8PPPXm3w1NaT+CJDG4fwsGGHPz0hJ7qRPpKLZ/qvxNiNeRGBNxzIDXpQlzA2rtVdnEd4JEI15Pf/fGApENbnlrEjP5hnry6vYsfcLM0ZfdVbu5snP/zoQ0YHpYiJoOCn4Niga9+ZjbF544aXoyvEJ/D0AP6Cua7neHQahxatVZyhR8LQcVJs0MjMaFWU1nOrvwFhntnAvP/2Hvj4PO2maMMQmdnnYe9XaM/46NjlafHOe+9i93PWQE+776/z2u3eCtlRKDO7DQfoABvz/RoLNKiOAXy09QU5/T3WGhP+JU7F2KKDY7SZeLZqrM8u+5gZW7zNumcGtw38Az4zaz2QQoYxus2Ix3Ny+wavG2zmuuxEvu084OvYPXOSsfvwouUmfNF7gmaBkT6H4jEOY7xkjlGWhZx3xrpK/w0+C3aoypBWA+9uE+bsu/t7YmpPXB6jMd555cCaZIfttfNM3HjtdWz0Ha8s8ltpQ/Xw193viZUJn/U/MDsyviH3C9YX98RD0UlbjNMUAzzs5/OJ+FPHFVykf8kay1xzi6+ItTIq8zl8zygTNp7JlT2fpfltH8bAPTqsYNewm/I1eEt3Qh59o4+Fd2biY2ehPht2kL9XbcJjBEbPzKhq3faOfcnLVO0lTo47kp83eN2h1wA/fWtDfnNNpxXB2AWSW7RWoVzmEmW2uGZRL22XVaFfbdDzUErwjB1iAAAQAElEQVTZM7OPX7HfBFYNW1kvnVYVO+YEbap+yrTgX8p+wIfsq10qMvRN870vxfxJb+Wsal2u4ON41A3rG3jRwNfa/WOG5gpRdVrRbUOWQK5xGjs2B3xxpW7Gp16yjpNOIpu2ucF2A3lJHZXJ+QlScMxowxAw6f6m3JnJ/SG0n2UmVu0vX9tXcMnKbq+FeNfPZnzOerEUQ/vuxjH6p4K+p1DWzIrMBP+lz7EzscIjz2tk8OFbZqLviTHHcC3TqkUybkWOhG+1FlXF/AZNlMiEHtcRPUZ0hArtLRrjxFu5ij76iXJt9A2e7d+gpb9kpm6GH+5i3E3R61pBp0I7zfj3UC2KulZveEdip5EyBLfI2kKa5+Siy4vL8OWu61Fzj7lVf9evpnGKHXFc0NkRP9Ua+m9xYF+jrK1Vp9PQJzN7/T1zkHExM3eP4xgnba0daM9EjmEKPxv2H/DNc+iqQ4P2jhccmzpT6Br69UY/baU99+SFUAEad8rOvD9OuxjeyDlyPbf+8jqUn6Hk/F1AjlEZR9aja0Q05a3scbKBZqGf+2ea0GfkwPey5/lpmsIyoEfAUznPmHeMi2T8GWuwcRrDj+MXfOxI3j1y4O6z87NYKP/K3GUe0Kf1fXOcxR9eeJhPj2DFehasDhxims8W5H3Eb2ZeF/PjcS877LCgz0mxQrlQg4PyJeQnD3nPxGG1iuSf+M34sDJajION2Az0qmpRYGCOV8YNWWHQaW2AKN+FsTO+ZXmgPcdGLG2Aq35H1vZH8rH32n5j3EL7Ci3ZKJf8NwSdpnP4tZjRVX571kYncsHGmKvrpyGv169v+g+G3LJ/lu6BvdQBHgf2oidy6P39MQ74w5HnQgfzh8A8Xs0p6nYOr9ZabMjpdSInKqNrW3PGEbqZFWMzPkZisUIsHkpif+ZYcFTuVg1YlsgSUeIQmtJVryN+Ll0xXd/Ur/iDuqh7Zcap91lZE2zQwROzQkqOc8xC/xVMlH0BuwCrGczlYb+NNtuV2/MX13LKuQkwg0Z005+qPehgfMEgpK3PH/BNf5hCn57h5Vzy41/6Mj4/xIiPZ2b4yczITG97sc2bP/ZHfybcJ8hXvy8qz4g3D8RdP27Y79mzZ/GanL4bp3A/viOGvO9X5lMxPIG5vzlozvFlmPJbLw3pT8hyydpDO1t/Roxv6F5VYZ6ciYsNjBv5QzHHYQhj4IR+hY1G+p/wxdZaNPrYV1us+KKY2Pec9dKO2K3KWMD4klzS6I9KP9Kv+mFy/w//w/8w/vpf/+vxn//n//l3GfizPH/6p3+6/8eof/tv/+34n/6n/+mzTT+U+8QAnyec8fDv8/Wff86kX36+9uGZeHi4efMdf+l3G0Fl6Q//CN8c80jj88O2Txs+z/XzPb//c+Z3K/K5x981UJ4WGx6v3psgvP5exT6W36vPY9v30uh71T32//z1s7I9tvXxYGab5bH+H/Xq2M+Wz4/PzOCrW5xvTAJrbG+SZbenlY+DlMeFG88mRi7hBEyaD5OEE9zDZusYUGVimOiyRbaKmXEuBs7ZWL/01wuZLCszpLNnMndyUM49E90Fm5Ri02Xy2+2m2JEUv/nNbzApOCEwhrE7Fl2vWQi/ePGiHwKMb/qdkxR74tqNXXJteHV1EQ0Z3PScsSBJpHKCPpJklcFEuGfB5iSlPEcmocury9hI1tM4hQslD4nVYQMDF7LXV1d9QjhjcTbSZ0E/adyzSTN5fvFL78Nli2FADsdMI2/A78BhDjcV/gSWbeJh4ndBQzdoTvGagxhlGMcx1N2fkjUpey9/J0wPz534nSg++uCjkIYb1ls2tysT48RYZrVwzNe//o1wAmhVYftrNqUff/RRtCo2B3vKAXtFPB4w79nsaSPlExMxbDX0xcQA3XsOQFZ9hFFOsgJ9x6I2s5jQLjjsumYin1l8zZH8m3Yc2sDTn74cxiGObKQGJqSRe1yA52MsLCAak4t0R3i8wkeke8uhkwdThaz3yHV5zaYfvH/qD/zBSPhJZ2FyGpjEDsjl5vqpfzca9C84NFXvyAjbqQon3nN8wPuXL17Fbtqh1z6Uw/9nYId/rkyk+qFYZyZjXnff8yB7h737n/bA3vY7p//V5RX0h1ioMwYG5FfHF/imfA740zWHR8oaKKXdMhOeGer6hENDeanfiN+7QVvw8RswmJCvVYHRiU3I02BQKJv+m+C1Z7H7Cmwro9OSNyxC+zuhtyrs3OLIxG88u5g84Ov6rQuovliA14avH1ksqo9tV/i/+uhTxsfSMR7D+FEPdRe7cRhjT/wmAugr0lSnjIwj8aUfvebQ3zZlHscp3nr2VizYe8OHVnz1CD4+K7ebE/1PehsB4YL2wXZbKEdVIy43eB7CT2vFgidD+ZRF+vJbsGHXHzw99H367Gm3kXI1ZHZje0DfGb28F/PgQE4bGB/G/4w9lWHhqo5iM01TVDWwHiIzFSEW8HMzoy4z9Kzc0e/q4hIMDqHuhRxi84qFHwM7jsr4mniFYM9hLkxP8NLHRnLeOQswD1imaYyGrdVfGQbkV67MRI4xYovenlmdbmILbfj22+/ESWyh6ZjLvjG7igF6R/B/iV2k+Z6HduRT9bhA5ntkGumjvRZs1OMd/yD7xs4NKAf4L16+CHFxjL4gnQXdzy/Oejx56Kv81Vp4INyqRQLMNE6xwNuibPoK4pOX7iIzY0HWAzJfIKu/jbPbTXFOzF0wJ2gvDw6GcQj5ZWb3JeP+wLyxIqO52baq6rT8CTxzk897/P7ly9dxe3PX435Dt9wqxmEKhvb+0vCw3pz/D3/rt+KDDz+MYRzj/PySQ44l/OBa3M/UXYT2GacdOt7GzIbhJYdZ9k86fvLxx/H65cu+6VSuBd3MySMYTNDU147E70juWvH1BkYLvqQf74kpNyPK3n9qkQPNJ0+fwvfUX+TccDi2RWL3oR9IOm+NwxAHxg2DPrGRs5Z+iClmDTtYCswa/Yx77xds0SrjCl8bGXfJ1RcDuUWntUM3bXTNi5eGnNkyzrCxft7tjrz6YiC/MbbDbw9sQgua427EUyICnvrRmXk3q2OfVbEn/sRgAdBqDVn3cWBuePH8RazkBeU8kbcW/GpAZnNSZkYx9gAPWIaft996u9ct4O/z3e19aAdlmqbJqv5y2HzgpllszYVHZccHxGVCz4xySFRrUfDJyNAPrsjPxq7jB+w2gJP919jCQ2D1XxBmGOQllWBcRrCZmoYBKhEzB+GPevYKms2N0s3K0P4Tvn7GZjETOSJCfD/hRZQyRGTsbD+/iB0vCm5f3cQEv40XD2MNyMuYrssQERVidARL/yROSh9L7ImRIxvD1X7IZV7SR/WZFd8UZ3XB9NCIGLC387v52YoJve3rvUBJd4PWiTx/YG7WBwdsMxO/YtzA8Ap/8hrcD8MQC/5W1aKyod8WV5fXvVxeXMY4TvGlL36pb6DNPQkj+14xvwZYm/tWMJWOz85pJ14uakvCOJRfPM1TDV5tt4vLJ6xFtDPExD/gHcj4wvyFzWDRv+yvTDPyLW+wmLmai2bH09f4y0zkHGPAD/RB49N8kZmhXBZ/SOHE5loMnFca/rQbR/S8AoZEzqXraM6ZeCEzIeeO8oBzhvluJSZG8Gitwr/l7fOGDOf4hwJ7L+6FLtUaKhWYZiTPmRUj9PYc/ByQYyEunFcG6M34YWQyLx27HNkqJmLkjBwrPs6Fe+y34Fcrtj2DX0HzQKy6dpzBB9HIaWvX94xxGfyDZudNXzGQZvAxZhbGNHzJK1X9y3uGROeJ/zR9lJhfKSE9nHADoCN5T1ryLmjPHJomfTOJGfQax4HY4pAvApfc8Km150ge+5f0pKNfnMgl+543ttA2e+LhBD4rCulvyt3AcsHe+oAEuk2SO/jxPRANmRd4zpGZ4Xy4Iy6l4fhz5i3n7y4j8gZjpWkxxjZsGP2Tfe+zkNtGfOOCdeRKjM743Im6foDT5Tp1O+1Z267YQ3qZGfqdsi9goC7mD/3e9gN6PhbtecB27iHEeob+DF3CKSor/DNp2luRpLHRYEna7G+9MouJ+JvnMsEeGiulVXVfmMEMk0WrRqmYWCeoV7VGvtqFY30Wgxl/WPGvmTGZGZnQgNaILVtV+ElsXK0ieVBOZTC/POJywHYYvNvaevXcY9s75kXx0N+ksaDvCm6dFzTNISN5THqBrit8N9q9HvEFxIFjsEa47b4kjUAKsbhjj3Mi3yjXiM30S0smeGAH5/iG/gv3MzrqO/LPrFCeatkxL54DxfhChZUSUdXArUVAqxr3lMiIIzLJW/ksQbu0/vS/8afjz/9bfy7+4p/7i/GX/vxfil/8hV+MX/1Lvxq/9iu/Fr/5G7/5UP7Kw/Wv/Npf6T4knRnf+uIXvkS/X4+/+ht/NX79V389fv0v/xrlN/r4X/qLvxx/EXo//yd+vq+tgs9GTK7iBG/lEevTvERExh/96X85/sKf+0vw+3eh+VfiL//yr8evwe/P/J9/If7I/+5fhC/6gXOCvXjMHGJLC8hDPzdX/ty/9vPxF+H7K4z9pb/0l+OXf+nX4i/8wi/Hz/4r/xr7yctwnj4ylx2w75FcsZIXqjW4AxAxo98t4L0gpzFxwq/E3ZieeSmwaA+uK0z1v/OLq/jZn/0T8Qt//pfil37pV+OXfuU34td+/a/FX/jFX42f+T/88U7XvP2H/tA/H3/5N/7d+Cu/+X+JX/31vxq/8Iu/En/63/6F+Lf+zF+IP/sLv9Sf/+0/+xfiz/z5vxh/5s/9YvyZv/BL3WdWsFLGFX7BnuJf+pl/JX75V/+d+LXf/PfiF+H1i3/5r8TP/6n/EzFyxjp2CbFxfXvNmYI/1q0eC3lPP/3Tf+pPx3/w7/0H8Tf+b38j/h//1/97/L/+xv8z/tq/8+/Gv/En/mRkZs8hM/ruiQd1Dz76ZkaGXxuybOhP1+5nK/lnoc7SWnV/zMw4kvNnfEP7rr1/hn1P1Ouv+rUEqyqa2DMm84GHfJTBPZC5Q/7mn4Gcn/Sv1rA1ORO+zrP674q9on+2GOnX2hB/nMNzqxzv1ZKZyK2FfXoo5lmxenb1JI7oXfRxjLgpc++VRV5aQnkzmVPJr94ru9crsPZleP9hTdZ3jsmkH/k7K7vfysf5Te7jOMRAmaZdFO3mD31sIA+kANBJ3Gb0UgbrEZy+FT3nMPaI/4qxGLimUefMFitzsr6SmeTKKZRReX7UpX5YAtxwYPE//o//Y/zNv/k3fyCLCxaQP/dzPxf/zX/z3/zAvv84HTSe5bNjH58/vWYEtvlOifz0X/w+P/jHd/U0UL6r4gc86HAbCcXy0PXzFAN/e6x7uDrmoe93vie3Fi7f9yszu+NmfqfnZ27j8ZP50J6gYV3nR4Lx/rGsBP3j/fe7Zub3bMr83vWf7/yg7UNt5g8e0+Wke79+Tl6q/6l8SdvyWWKySrFKa/s3bzAcF5WgiNdj2Vi8PNh7IyEtwbwXwgG9lAAAEABJREFUK3UWFz0m0cdk4U+mmtiCqF1I4CabzAzfHmZVJEnLcR42jiStgNeeA5GifoZmIwG7uTPZm/g63Sw25Efk2yJJ4vZ1UrLdGL5jsfXi+Us2KA+HNx988EG84ADEAzw3rR507tiIPOPwzUO1RzxMfg98TH5LjOPEZLOGGyGT5wsOTo9M+BMbExeoJyb9e2T1YM97E+/FxSUHzVfx1a9+NVwYXHDYa93MBtdNqwtmXyD4k5BVLVpVfOMbX49z8onIn1gkR2Yo3wVJf2HyCwzkT4k3dFXHL3/5SyGub7/9VkzTSCI/i+vrq/4nbjy4WMHZTbyxfNgfYxqnODFhnli0SWMahqjWuu2cSKzXFjs2TfKr1uIMHQvZBibBAwt1beNYD2MRL8Zp6rJfM0mp50Y8TdTd8vJjZuLXvvZXvjsOyzFnfOnLX8Ym96hXfbMyTlPc3d7Ficlpw9X2HBItjG0shDOzy6juVS0iMp6Df/A5Y9L8nd/+7Y6vvMW3ZMCYzKRHhjq98KfQ9vd9U/uagwl1ef/998MFsX724z/2lWitQn8QN7G440VJG1u88857MYPjPTJ1/cHs+vIqVhZs4zTFOKJ/Vpdff/en3y7Ab0L2DX1uOaz0sMqNsfwW6vYuCqqxeDxHhjEyM4riT/W+en2DqltUFX4dMQ4Ddj0PcRQX/wTREV9bwEcfvbg8D/3SxWT/7Qp8RF4L/pKVnZaxIE8XQMFHu0gflvHyDZb6vj61Q3bbHG+cf/TRxx1fhnU5GvIsxKP2kuY4jaFPiFc/lEauEd2lJR2L/umYZxwQHombcRxiAjuxsd4+iB1uVhs+9+Tpk3C8PNXxkljasbBRf23+5OkzZNp331OHB30adRxmE19aXtkzucOhpJ+ZXf4D2N3gm0di9vWr12G/IzGh/tLJTOiOPe52u6nHBlW9H2CG/q3vuwDPTPx37T5WrcLcoMzaY2Ls9ZOrUC9xsn4cRzb291HVQhsVNvbAz0OEERwH/M0NbBFrgejRKpI+Rw4V/OkasXJhbDzLb9qNtEcM4PkUzGZsTvc45yBzt5sgsXU9bjjU94XeOI4d9x2H6ZWNsRWRGXf4ti9pBu3Whnj3nXfjFQdQHmj6omtjE9PxP9yHNlrZyHho7k++u0G6J1Y8XG2thZ9pnMK4kt8TDrguyWln2M//qHIi3xpL0rC/+jT0FbtpGsP6QPcJ+eV/xgGPxDyAOOA7+vI4DV2PjfWG/QZ88hUvJRN/l6Zx1n86HDBatf5ic0K3Fd9syGhO0N5Ff18g6dMn8m1VxUB7gcnYRmy3RRvH8CXIzc0tz2v4WcB5GibywhIJjlsk92v4ImKPf11cXUWh0w5dMysyKn7yJ3+SQ95DiEtjjFcfblhrSs9nZTrhi+PY4oSu73/hvXiPktXivS9+AWy2aNzfkFPGaYpLXoI5rwzjENJyzAV1+rF+jRrk1Bn+GeYL/eMIXfHPqhjbAM01EhltK2gbk2fQLup6jHNwOrzB5HB/IEfehvSlHXy8D+ylDlmJGhu+84oDoNtOu4HfuJviinlpJm8UuPS5ulW88957YBr0W3pZaL/hpU9WdB4bC4pzcvw0DWFOeeedd7rdnddnf0IPrLaIqJZR6HP7BkvpnE5zeG3NuFwfcgN209+qtX7YOU7YOCK0fWsDsgdj5lCfgp71PmREZGafV7mLVo1+S59rncf1w8wMMc0I8vpZoAK+VHHFixnxW+AdnUNQP3R6bRjozfPwIEdDLvWZwN+D3WBzri9bf05ePjBvSKNyiJn85Xop4GROc12RWbEbJ7vEyqZtgL46LGzWC9vYUK1FawWOI2uN83Dsa/LhABZVFbtpRxsFOj5HZmgv547dbgp9w6u/En9BbO6Qq9UQ9quS9xA/8RN/MJ4+fRs+U+yIgQGar9/47Mb6YCVuB/zCthHfvSA/XBIzxre+ecVa6RXzkv6nzwzDGAwhvu77VcyRKmYwFaeF+XnP2kTstvB7RM8LxHBm4ot34TpQGbLIB7yAcb7UFyZyoTIV+IzT1A8alMN4Qan+cj0TbpQmdvjvPTExodcR/ztRFvx2msbwJ+LMVyfWV4phf2m71l3RO+GRVVGtwecUxo7xP+7ELVjLHiLpUyG/iuB6Jr70V94Gb+WSxi1rqY3JpbIexkXgE0e+R9yzkTefDtjfmJixv8CprzbdiCs7woX5a8FOhT+vdCF2eamvvPIw55ofOw/mCHHOzBjf+AaqxJG8OYO/Mam+rjkX8BAj9VNurytzxoD83juHa3vvXTd4gHbPWn1FrhM52qRwPM4x0r9aU9S4Yg3gPDoOQ4h7I16TFu+HcYgRf5KXOEs3MIB9NhxHfTMzMpNYP/Xx9rHoLTvsrj3p0fOlNLRhtRbFGGBGpC0G/HCAv/G8UWkxBvsV+x7wBapjN+3I9ftPx6iT2B/IWfIbkFVM9dUVXKyLyO4PR+JaOYbpQadqhY3WyMogHcTD8xLi/v9j7k/AddvSgjz0+8aYc/6r3d1p6lRRzakqpLsRaaVAQxKI0qqYXBMjogE0RFFEI2qumGCMSR7vzX3y3OdJo948GkEUsABpShGIXYxJaAqQKBRdVZ2CqnPOPrtfa/3NbO77jrXWrn1OnSqqkErdf//jn3OOOcbXf9/4xjf/9e81sXxs8xeudyFcZS++LXIUruNHck7P23yUNvGQCsZEGYmM51gis/AZYf8EL8G4pFm0mpjvOK+XkhFJi2BIodU2z3v2H+BPHTKKjKgcnc/Q0I6MIcpKO1ro7LoCzTV8jeTT2s6Cvgp4pXmFX7hHKuV8jDw7v1avl9hg5yP5njxLY0CX9uEYdSiM9YXdeq2uHNvwNfksTsHuZ/goUZGFNlNLoT/pk7clUGTM0JWZsc+DgxU87hH79vDNTPSC0mdlFryS4Uik1BLKoSivyGAY8Bw7x8zDBaDSl1G5n7Raa3hUXvqBODPiAkZlXAntznERGcJdwCkNxs+Hbf+g7XO8PmKf8tKWALWVWqIf+rDQ2BpjD1s7bH+5ZN+NGzfi6de9Pn7zv/n5rYC+NBlAOW/XJX3umLj9Oyk+f9zHfnyDFY+8Sint/5z5pF/3yfG7f9eXRWZiB+d+gchiJE7I5xd/4W+Nz/2c3xyv/qjXxDAMj0CIkL/XQcMXUMD+Qpo+vkXnI/obWeP0gZ1HHia2PmCO2OvE/da4XogrCwghP7TTDT72aZ/+pvhiCuKvfvVrYkUsfxSpe/A3vvFj4slXPNXG9+h7X7keHpFz0TgeHB4+lPPBweX5IWvqQesfWZtmfFMZdPj75/EA4fUU7F0vL3FpH6957dPxxTwYedVHfRR2ETHDSwZ2gm4d91ruf+mX/p54wxveiO3t2/WwXbt2LT71Uz41vuYP/uGITGL4FH3tOU3sFTuDb23JWGY9ZsEuEUOLgcpdmy3M8zzI8RfHI69g3NB3wClRibNchq8sUGbjIjOJS1PTl7YknzPrgDDX5MDqcQf/Qz8wZnUOgrnKYkDHjtuQz+jTmdm+oLIlfkrLK8gLQdHeiwRz5ngOL3pf6u1Nn/ZpoV9M6N3hyahaSuNzQY7GWu9nJDFjy2e08Ufo8Rwu8RPcyR3xeXTd3COO63MJPPvPmYgwjpyQMy0EVHXY+Gdugb95WRidwM8QdybHCHy3NFvWnv2W/NUrV8I9vXO0aXU0I/8R/TdczAFcZIqdi4/gu3y4cI84qbANJB5/ueZvMpsw/XLjPpT7ijcjz6dcHFShbb7QuI5zOSQ4yVQkGerGFry44vNDeze4H9oUcIIJy0hbcH5JwIvgSL0totnji+6974XOm5nve+OiJzPDMQE+G5ecvXh8Qk9cvDJffO+i+wMehJ/5y89zhO2lwOyz2S8sj4+2zIzM9zbvZaaHh03He7Q9vPGrdJIJvnO1NIgZGdKayi7j4UsaNL3kvm1x5UKRbXHguBjUCD4ltMOImT4TGwvbBjTnGEwn/GsRJ8D0Me8zOAzCjs9MgtIqailx+9YtsAWbiS2BfSZQbtp1gbaJxSwzY0XCY4JlMPWbom4MJfqADZtFu6ssSBsCqd8mNoG4cuVq3GEjJ+6eBeX5529GrSX2KVA9RtF6QwJnc+HYsii74ei6vm30HlBwSYC78Lrx9xtcAQ0uHi4qJkqv9DekKewKw8BqAnOfYtceSZo0G1/29vfbQgCoqCR4t27fDnH0nFvEM1k2yRz6ns3eA5KSGZnss4gfhZu7Gdnfp1DofZPNuxSTEWds4XOfJNBvpz7++ONs+vejlNJwuPifsklU1SdsfJN+7ymXDQmptNZaKQaaDAUyqXHn7t0G0yLSEcmFRbPMlGzg1gh0zkn7D1kzMw4YM7FYTyy6PhS4T+FkC2wXuxskbleuXm3/ibR6WFiI5eV1r30t8WCBvz1EmaHdHFG4L8ATp3I0mZHWAzblFuzWwDyjwDe3xWmMYxI++2bkAlHx2te9tm125HMY+jApmaH1ylUWOOxF/c+MraWGD1ksKJo8Knv144ODvh/ChzOZ2ZKFruvgO7HBbZyRJPgNsxdeeCFa4Yt7yn7L5udMGWv72HnNil0dMH9oCZ3yt0Dh2FJLjGyCO3RsgT257oY+Do+P2p8wHlGknCKiJxGUXjdA6k550A3c/SiRoXylbY3d+g2iB2zCZ3idoUE6r2PTw7BqcrVPGDvseiYxkf+eZGpGF6Uge+ZlZmQWUbDx3OF3UyRX2pVJhnFAGoZ+8IsXYVKifrUh7dGxK+7VIowlfNgzgesutnR0dNyupe/yZ3MA3fS/IqHVdm7jC+KY0e0K3g8ODptN6kfyaRH4+PhKBPcLOK7i38LohyGMAx0ydA3TF01gemjp+z5+/ud/ocHpOGdyLMy3aG4S2uSBzXreGrpTR8IVp7aRmZHgE1ZP3GhCQcaRCdxNRAKV67PTs9AnTynoaAvBfX0rM+MY3UrzhgLFloLMipjghqfi98aoaK+MwvVIfJvZFKv3EDb6icqJR9oZ+i7YXdYSdykyHgG71upQeFtCGasn+c3M1icfpdTokUHt+oZHGLeIh14f45/ac62FAtUJG6VrUUqJk7MHzQ7cLI8U/tXFFcauKb5eu3o9/A+AMzOuHl+NY+xWHxqJAyN8nuGnZ+vTuHXrhTg7fRAdG2z9tR2PD7nu2uZu1h/hR9pOKbzY/HPaCb2ccO0DSn1ZHpSJ/r5grxsS+xH7cl6F/9JX5HwcZ/ihvI/IOZGXDxsqcu0YM2PvaCtqqRyW6PoOeekZtDkar8b6BrMUfH5D3N01veoH94nnq1UfB+hvgU/pUTbB2Ack4T3y1Y538o89+NNG8rxP3N/b3wt/C73vBkL2EpklLJBb4Oqgbwe92s/Nmzfj+eeej+1uQ3x9rvniLz37ntAG9XVjif5yinz1E+1gwM/9hpj4MzO0s8hosUJ7HvohDnhwq077VR8eEUAEg5S3DyCVtX4+YX/q0jELdr3gLwWYfd/FCM8n8FnruVNPfQgAABAASURBVI8zPTpon9HHdrsG30EcodsZGDNjlUVpYxPZGuv3iRv3Q56DV2YJ79daY6EQ4drnug7prH/3Y+9gjwest5ssxF9qDQtGnu8oys3Yjv6jbGopxNs+rmCHgEbG0Wy/0H/ekpj9IEZ8XH2oB3mdodP72tdyMdH4HPDsZqhkAc4cpZZwk3TKw+FaoJv7foPb2JORbYzn2titO7eaXA5Yc+zrkVFlvvraoeeu62JBZtrkgoxX6E+fvX79Gn7EOjBtw/GVeVESqpZYb8/C2DbLmTqpGcOqi9XeEKfYvKOku5Qa/YCNAbcHz8B5LQV46I9ixX2KqsbYQ2zS+zN0FHgJZDkhm475tmR+Lc6roW3pVyv4GbourrLuukb71wRH5Fv+RNWrX/Pq+JiP+dgQ3ozvVmBWYKmfZcnG7z5+w0kMQx877PvkwT3YK3TBFfjNlXwwe0CBY581f1gNlgJCnXtvgfdSCrzU8Hh4eMR5B4waWRM5nKL0OW7dvBWuczv8EOGFMu7AycBQz/qZsk/oOiPGGFO0Cdccx9pv3Ekm+xDgwcXaeopP60/6cmYCrjQ6tqz/8jxhSyfkij363CMfy2YXS8BaKBd9peuHCOYeIn/9aeGmD7PUY0eMXJNjaKMzsUpaYAhZ7Zg/xbwACxzGGud6vQBL3cBkOPc+/ok0YwLuEhHCER6i4yron2JvRQ5Ra6h/dd4PQ6xYh5MRws0obdwWewleykz45oMTfipdoI3VatX8qe878MwNnjmsutGvxD9hC5nZfN4+ZWRepo1pP3vg3ceu7MsS2AbyAecKGY7Ed+UWkdC8F/qNfAUv+9Ubp5BGLMcu7TtVn8hww0MY/bfpC/gH2FStBf3XqKVEqTUWZKlPAaDxoYy0DfnTlzKzFbJG/ALRh+Ok33P7PN/hz5AX9x4Q18jrNlzfJ89mcKifGf639OkHrhXOCeDybnoV54IPZmbsyM+873gu45T9hLm4+tUO1+stclhF3+M/0k7rsetKnNCeffBeS4HmGf4ykvPgtYCk8SWeyFAPozEaG9tiuwwJ+Zjoc6wNIcVKWy0pK8CciMPbOIGmKAHsDGFU5FjA05caXZbYY472oq70WelK+hdiVsb5a0GA3qcbGU3Ailiznu/wV3k9QYcbdLhDbvKmDtVrPwyMXyIT3NhGqcQOeNPmMuEL/sTgtbbgeULboi+A07xP3BM64TIABF9zW9/1Ge1lRAbO6ZBrh12PyHhNzqVs1GfwmugTDqeAyPMW5/hncrcCzqLcpA2dBvcK8alDT0m/eBZomOBhBpYy6tCpes2EN++hmxm6tZ9LvIALYccjr5sv3Ax/9sz/S8n2nufeE+1IzvCeiwaFjc8F+WTmw9kb+HrPe94djnOOcO6zd1uacKLZ2Zf+rt8TXYe9YSfaygxdv5UC8iUd5vM/87Nvix/60R+KH/2xH45fevcvthxMJOZSa/ZsMzIdL3jdwxd/57/7pazTVyPznBbHSMc73vn28HhKvHV+ZvLw9lp8/ud/ceiP5nRbbES6J3xNPWgjwh7x0REcAHVqaws2NyPfQHCf9Vm/Id7w+jdyO3Fj9id378TP/MxPx4+99UfibW/7qbhz+1bL997+C7/g8Db/8sMc9oWbz4c/Pfv8c8+yPzxvfvHkcow5qzak6BbY+tzf9IVRa223td/nn3823vH2n4/LOZkZ/+pnf07LgR3kPOlfsW58zuf8m41O+9XL3/l7b4m/+be+JX7g7//P4Z7Q/lpK/MHf/1Uxo9OlBL5JnoqcIxJfHiOxs8hs9yt21/VdswFlpj1NzPNhxQKxS0RkFGQ8Byfsje+HPpTg8Gjx3HPnTuOIv+xiwTZ32PYIzhk596wFzI4CXuds8V1p09Y78CeA1V+J0uaqc2Gpv0/7xE+KzCR/3G/0Zmb4yjw/en7ZMs/7Pu5jPgZ+plgkHv3W2rV4Kc6SJYy3K9aWhQGrYQA+QmLsDvuR9syMWuljrnNm7HqGJ/mZ4Em6xwvbmThu4bXvu6jwN3O/lIKct7Gl9uI6uiK3mZHldHHvgHzfnKJe2EBhXqa0L8h5DOd3rFnet7uUGr52yM3jR7opmQ8LDVd42mD74R/+4Q8K/lve8pb4jM/4jA9q7IcyKDMximQKLV/MLnYSQd8S3rMFZrLQFxHpdbbrpX1677zFxYuRF2fvPdj3cm3GEe2f3w+s90K4PHP05fnl8b192Ptl5/s9lvJefjMTll7c3t9EhgYjX3ybziwlEpitcVf4l43LD+qdmQ/HZZ6fZyb4IjI50i5heoxHXi+99lZmenj5hpAMDJft5Qe9uFc9XTbnvfjuh36Vke8zSbjalDcuj5ejPNomCjEzQcJvPS0seNIkqzNBym8CTxzPA+tIUrUOizvqxWBj0DXZCCZsCYSVhd0gtRDAaynhxn8gWB5dbKxaYRf7PGTDZ1A/Pj5uQfo6Rd2AGK3OhXM19ATGSsLQERB3scfmZguNJ2yWpW+el9iymTgjydNzOhYEE/8dwfOFF27FKYWsDYnCIYXkFQmC8WFDAt8KtARJaSa2tsVyQXeZGZkZhaBp4HYjaMDu4IcbzRnnRvchi9U23Li7CN6leH4AbcfwU2tpi5xBfmRROwP/GcmtCWhGtIXIAkYtpW1KKoHcJNrkw03eDvm58XbugvwsoigfFwNbZrZ5LhD+VMoZBRsXQPXj4pSZbaPutbSWWkMadshNWYuvIyl0jn+JAEmhXh3rsf02MjAGFt6KjEwUbyFL9XmeQG+afH7mZ3823Kj5ExHOu0bh1D9lN2FxQ6Jsne9xIQbdo2Cr/oaeRTNStLEmUbSQv6DHYdhrxfyFrfkTTzyJzvsmq3t370VFps9RvDpCvsrE6RbBTtk4tyQBmOpIGSoPNy8mNNLyOE/au75jE38WJomdNqKuDo/ilA2BMthoP/A8YwPyMfTYHTiVkXJUzwsU2z9Dq3J0rrSUWuOQooI25nxut2s3gEfYtd8Mn7EZcVfGllpjgy7WJL4Ti7pwfLihnAMaenC7qRSHMLQD5VtLxa52UBHnCz30zSCrwNPeNxfwnKPM1ZfFDnWxwJf33citSChW+IIPnOwXr3CSRKLUGtIpEu8dHx81PSzo7wpFcv14n0SygFtf8k+tZ3iLwOa6PiY2GBklSq2hjYOWvrE9PJGfFbgv/ekM3S3AzWRGX0l6diGP1675lx5Ds60zClDDagiLkfLowwXxd9hlgnOPZEj+Z8618Qf4+xpdevSbimt8b4s/uWEcjV/QNxHbTFInrrULk7iJfu1iwOYdX/suBvSwY6ww/Aa7G5hMsGbEjqRNvBbt+q5v34hZ8FUTxAV5jMKmP6ErSwnHOH6L3pXpjrggDfvQXyr2QEzSdvVR7ayjz7jbrhHiCB2l1FjAX6Hr8Pi4+bhx55lffBf+vYkKzTM0DMhLWuZ5jOvXr8eIjUUsFFCP2SRQqCQ2DsDw27Vd7aFtiADunVt3WtKb4FO+E7QuJK8j8uuB3UOTv/3sBmmDXI170upTG8drDx4BFiP87WNjys725ONPYANnMdM/Y7Obs3XUWs79BFmdUNjYIQNlXJAX5HC/Rj/04XzhesxMaFy4V7CrXUjXaq8HzmG4pmijjr1PsewU+3rd656Op59+Q2hrJxSwjNE+ZHWzNCOXvpbQNrquhjxpb0fY+bXrN6LQ539g9dzzz1M0foCM1xHJmznqT94tXEUpEVFiszmnp6sdDzpuhGtHckddivcBa8SCbGd0qR1oh8bTKzxAfgBtK2xhYYJ/HaEPqstT5DRjTwWcrlmJj26wb+GExETEAbGn1tpk3vVdW0e1T2OlNl5LjQG/C2SnzswHO/Sv/WVmrInB/uaw9xdi7wm6MG47t2fcDM0V+NKhDqRJG9NPA7vKyCi1RoMNra5LC3T2wxCOzyxxDTtUtgE+14w2BlsVpvpSRnvEZPmS9oiMUtCxY2gjtuhYY7ljfMhfwFHFS5vw3w12PWOv0ivdGApQlhB2LR0aKiEufapnvdBXdxs2tAh9bzXEAu09cUW71Qdc1xb4O9hfhf2XuHwQrn3rb8pIfmrBlskxjOMn6LLWEhX7OaXgIGx1tEIeBzwsWeBng095VD4nyLvrGN/X6GhbCvL6Z9/12OZ+SLPjaqkhX/vE35X0lwJ/CX9dLOho1bNmMUaapQ/SmduTH+0YF3GFh6Ub/FbbOiZ+PMkD/RIRBTgTvvDOd74jblH02Yffq1evkmP0wC7RI99ENl1FH/ovBRLzRONDYa787RE3d+O2wRqJO35zO3hJV2ZyFvHg7ERzaX5Uuhrq25g9AXuDDa6xa3k9ZU3uh441ctvGzMhrJ07ihJDU38L5SNMmBJ6ZIW8PTu7Hgg0UbEO5Bv2l1hZHLJ76wEE7EcfEfPXg2pJZY8SGspQY4EX7PCHHlLYd/Qt+8YCHjs1XoDczwzEjNrdPnFMOqCDU2Wo1SFLsdlMrdhd0gmA4Bwqw5kjup+oJYZdam56c7wMCY4X54FUeOC3wPkEnE9r405brjSEI+6VXOQ7Yw8KIhRvC0c4KNGY9x9Nhext8SPsZkU/XDWH8MVb1K86ZtCOP5hAVekbsIZi/0IF7hEdtSh1pP56Lb4sdT4zNSPRF/Ks9OdsCjA55TlHR82pYocdVOHYh9ht3h6FnfR/auA6f20Kb8pyQT8ecAXr7vouO87h4jeDZsEaIW11bdN1ij+Ku0JyZ4J7AOyLugu3iF+ArWSIzI3iHx8AMPefY9z1dGQW9X6V+wEVIW9d3UaGrv2ilnE+QVucgamQS4bkgSy0xoSfvj8T3xiey25InjNC4RbbB65CHWuLQ3vUZ/fAc8jms+6wRM/Y1oyPtfIdfbMnrthyVtzJw7ZmAmZkhb33Xw/eMfY2APodmv/M34F+woUxkw7HviXPQtQbeFt3tuL8mJmyw4wm8C/cyMzrkUiIbj8FLvBN80QWfrCALMmRsKZUudI9epDu42gLrDDud0OUWvc7oYAOuLIUC4APonBiWUYh54pzB2xr0eTR/zUzwTHG2PgvzVv3WscIZkbO86QvmeB7XPCS2L9GTPKgHj5ngKSVmaHXeAi3qqdBfoX3AzjIzMuEVpYpf31NnjqUrhGkfIGKGp6CzlBKR0WwtM+nJRm+7j2x67LarNTqOSCt8MYwxYwibCXa19vf/4d+Pt3zfW1r73r/7vfE9b/me+J6/Q/u73xN/9/v/bnz3W74LPSxMWSKznM9vMyMssH/bd/6t+NZv/9Z483e+Of72d39nfNPf+EbaN7W9jcMyM970GZ8V6lodfvQbPhq/q94K/xr7b37rN8c/+Ef/IH7sx3403vrWH41WFP62b4aG746//w9/sOGbeTi3IT6rz9/yhb81MrPNV8bfD43f8R3fFn/v+78v/tE/+ofxfX/v78S3APN73/LdcUb+rq2/RR6QvTqQ/5nz9XaLLYzEhR1t2/Bsd9swDjlGO9riNxse6PrXmq959ev81kzyAAAQAElEQVQaTj9+4Ae/L97yd74rfuiH/4/4yZ/88fg//o9/Gm/53u+K7/nu74hopLWPuHz9IOP/HsXuH/wB5MmY7/muN8f3/O1vj4INXI75UWCdEfNndPyJn/ip0Q9Du3Xv7u34u9/7HfG//ZN/GP/oH/xgfNvf/Mb4Zz/+1nbPj9/MQwR9aMZnVxSG/SuBTOyDmz7A+LY3fwsPAt4W7/rFZ+JH3vrD8Zf+6v83bvFQgNuxz1r+9NNPx4I8RtY4+Z6BU0rGfPEt6RG/c/0zB5qIgc4L5C+dC76j3Q/EWHXhPXW84jozG9zFTj42xBHhJLTpSyP4pmXGriKSGOJ5FH0lQv1s8GnlMyGPkbVsy/WIPjx2jHOdMobVUuJNn/qp4UsaMsGrs9CR+WI90NXeriGefOxHf3RkLjHj0xMxzXy7AM97+nBh/or1WLgBKP14YqzXrc0R8rRiDXOO616TBReZbULIIGyyn1Of+A/8ZNaY4KnUGi1+MkDeai0hjr7vwngVmUAKxFLw3aUdMxO/7oG7NPk6QFroDo/KdkYv9n8k27kFfhgoKCjo67/+6+MLvuALQuf+QCh+22/7bU1ov+N3/I4PNOxXcC8/wJxEb+fsp6PUjMeXNPmwq43x5Ffa3g98fE7ba+3lQYvZ9vJ37fXue1uGDmHLuPgHbs8u++LiZV87lYh24kf6EUwNX96yXV7bd9leasCZF3MvBzxyzMzIzIc9mS8+z8x2PzMfjvHkUv6ev7+WmW2u9zPfe+71h9J0zEfHv/T60XsfyjkURWSEDfLCFrwIDS1AKEeDtM3zINAsBKCFBXUh0M+0EiW8dlO7EDgEJ33n8lkIPFOUWik476InMfObkgZ/C91uEiYWhb47Lzr4m+IzMFw8R2Drn9qGGx7/gy6Tx9ssPhZAXHzuUzBzwxNZ4rHHboRFWoumBnYLlxsW6Y5g+ARFVGHCWjjW4oJPr7ebdRyz8fWewdMgPrGwjARzvz3vgigvE0G7wNiG8e9+97tZ5HctdpgAl1JbocCFrBBbduDcbM5iZI7B3IDckUjVUmI1kOyyuLjgQkgoT5abcI6y8fyQIvGrPupVsWLheOUrXxmnJCEDi3lVhtBlv+3WC7dZgPfi8iVdbtT9dkyAIy/Gy8uOhHlmkXbDumKxUR7irDCl7MU5IfeZ5twBPcnz/v4+4mLxoF/+7HvFk0+ygHRhEbZtUsHlvNt3brdk18VxhncXQDfi2QhcYgb/K+FrR5LU9x2bqoM4JWHZkWQLp9QSJw9O2cAMsWWxvk8hQlsRztHRYfiN6avXrmJDXZxSHHPe/fv3uO4pzq2jIN+RZOPq1SuxZWNgwiBcC2s3bjwWviYeEp0A12TQ+R16kV51/G7/fwDm+0077wvPRERbs8juN1Bf+cqnYsOGQ9n1yGhEH8L1/JRCyBmbf2Gpe2WlbNXbfCG/NXo4w4YqeP2GyLM3n2+FzX4YYo3dOK/DRpSFehzQ1UIEPjg6iidf8YrouZbuI2x2Ayzxi1c5niGTEfoXfHSF7Yz4j5tACwGJnv3GlP4j7CWy8REcg9fdO3eR/Ul08HS5+TqFF+1U+atDeWRoTODYkoyZcMzo9JjCjHhf8YqnQtoW7OHOnTstsZEmiymNPuxYvxNGZlJgVP8nUWvBFvZCGCZDh/BW0OUMH47t+i7UUcOLXSzgnJGnfEvDfR6wGEtW/RDKezUMcJWtmSSWWpudyc8OGZdasbFVFGQirdL8gEKX+vIBlvo2kX+AnTwgvgSvWmoovxmZOs6NgXOl08RzjU6VU4B1RbFSGoxxFT173ENvAT/37t4J5/kTGto4ThH+xYJ/kl2WEjOytahRs4b3V/0qmIDMx5D2PRLug8MjaC9NXglde/sHrYjaCrYlW9Hch6AVWhbidGYJv6mypsA1oZvIiB5ZJWONAyuS/nv37sb1a9ea/+pTr33Naxt85etDEm1Ned++dRuS59AfOnhT3sZbrxPAyqAA9wGFLO1lj6JwrV2jfUFv2vIWHShDdW18DmxBHrXZWzyoO8GPZsY+ScwehlWTiX4fvPYoVrU5nCtHbWZA39qpsM+w2SeffDwG5C2+ibVFm0vHs26pa3E5R9ntiEVtDQHGNfh30+s39Ya+i2Hoo9YS6rDvazhvSxFti991XGtbt7Fz+RmXKdSLMRHSYanG3fv34/DoSgz44nkMX7FhnIFZY0IvO2LkGljsH9BHH/rdPvxZ0O+RrbxCdkhryABtYo59Cx/iLaUAaw7nlFqjlNrg6w8MiUQXpZZI5hJG4nkeBiz4joWHMzbEylJZZ2Y4Vv2t6V9gAnMF9gTbS2jD+9jZzNwEsHqvpcSO2K1J1Vrbzz/Yr59mJhuWPvZZP04ppjClxQM3XcYk8Sz40gweQGJT0caueWBQao0Nfn5IXFEmzp0ZGzCgTY3EXPvPiMMb4pDrdABHezigQOWYZ599NtSbuLSzyIjMEuKFIUGFMGeQC8cHjfLhA7rgpfz6ro9V30fIi/YU0dYV5wjTtVY9uV5oEz5MWRDaBH3SYCzxqF85Vn1Jr/gq+s1I5LrwyRk4hGuMcn05JR4p2/3D/Vjh89K9f+FLC3Yc57OazSzYkvr0Z9OkuQCroJuKHA95uFIYK88D/LgJX2FjXi/EGv3WeMuUcI5tB/3mNbXUuE2O8dx7ng0feCk045ft1q2bUQv0UyyXTn/m6FDZD13sYe89/F3a7zXWYzfcymVRjwh6jd4mCgTil6ZSSiiTPezFh847/fbKEX19+/baEhGjtp/R/jrEGLEDd6nMqxknxOoZXXbgdd0YyeFmfHLGZmZsg+lRa22+NDNu6Fexv3fAGnQUzpG3Eb7V2Qpdy8MKPox7+lyBPmU7U0hXdjO0qM8JWFmRMAJ0zZjQ/4w+tCe6mo2t8XH5co5wF8fQNust1C1RoXmFTuRRGSX6KsTM4NV1XQT094xRB9rPPjIaLmjru47cc8OMRH81+mHAJpIHuodxlYcgmaXxXEoNW09Mi0hYmMNXo5mTvYP9KOCYc45CbPOBmnIZyZdm9YU/rokLrkmlVugOfHTXdLKvjZUuNsSCBE/W0nQU4MksobyVlfIt2MwOeeh7EzrqwXmNB4iBPCoCW+D1Kg93ZnQ7g2UJ8WyBMbVYsyOvW6BnZryynzn3uIG+Cb/Qf7bSAd5SkZ0wgVNKiQ025VjHJdeABu4SmRlb+HTMgj4XboiDQyQfykH4rpP23757N/TnSdzYQWY2OXgvmLFAmz4kvxX+1GGH7yU02WbuL8wNgI/QdEpepIykaUXuMMGHsjZOtNgfEdqzU/p+II6OMTJvFDdAMjN8yFHLOb8Mb++CrO1fkKl2pZ/OwO7Q0RY5eu1A1zkfgjf+QeL4HetiRc9b5KrM/UuTCbohGVXN4Vjn+pBxw1jzBGmWj9bAk9AmDY41XvoTetrvlvHmVmfaE3SM8oJf3aJQORKT/LJRobiuDD3X/5TXMQ84uq5DZ3Pom+KxP+HTOJuZsQGmPrslxzBHE9+IX4uj0SE+rjMzSi0NVkVHW/q32E3Xd61fes9hMwa+5U86bMpHX/Zc2JfjMoFZSviybyS++TBAGcYSbS3V5ttc4qA4pNW2A7dz5GkL7QxvtAnrYQO0tuP15VjHN9jILbN4GrUU1pUpAl061ua49ATAymILv96+Sz76Hd/17d5p7aNe9eoIBjrefD4uXj/2z34cmHikNgefOwqp2oV+8QwPXt/9nne3kdqINH78x31C7JMvtE4+vvGv/9V45y++M9b4/oivbbEBeVZ+zv2mv/4/xV/7xr/SZKTeR/jpsfWv+Pd/f3zll//++OIv/G3tnnyrU8dsKayrg0lbQzagiU/5lF/vobV/QPH/+eeeg+4FUUyBG4R8jejzlDxuRgAz5zO6aBP4MJd1v6LeOuyiw2+Nb/o7t9v7537mp2IB2Jr84/Vv/DWtz4//mQcJI7blX3+u+j66Wins/6/Era23o8N2b9y40X6CTPkfss9pN/j4uZ/72cjMSGzZe9qM8v2pt/00d8/fRweH5B8b9Boh7jPwy/sOncjXLD/IbUQepVZyyg4655hZBxfimv68w7aEZqwptXoazSaRgyJcgLUAp2BDW8bqV8bMAX6Ug2vPAXQIqxbmZ0SptfE2sPbIv3OHfjjnBbsWiX1Pkc9nZhvrdWZ6qzXpbycv+XCcXV/yRb8lCvhWq4H5FVlFlCwcs8m5lILtL+1aX3VdXJhYoW2CJ+PJwF5CeZVaY0RO8qlcPCawaukiM5mVkXzWrA2HAhdXqVw/MkZ4C+O1Jx/kbohj67Mt8mRtXZKaWFDzGkMa5K8Adej6WBNTjZmZYOENqo/ou3w4sX/d131dfNEXfVHskeB8+Zd/efzjf/yP29Okd7zjHfETP/ET8Vf+yl8JvyH6fd/3fe1aRcav4qvJmI/MDN4oNDiWi5bhq3BIP7xwkMcPQ8sE0QXc955ddLzk4P1MP19yg0v8M1prJq+Z0/my74v5lwePwJTXwtGWmciCVmiX5xwjkjeN/rh4YdP2PmwX3S866EyXHZkZmRnqNDPj8pWZrd/rl4637+WaMGyP3svMdimMy2bHS8/t++Xa5RyPLx1r32VD5C+9/ZCX97kREfZdkOnpixtKvAxAHmeCsMeFAD5dBigQtnMC+MzCObNYTQQ0Aal5A4vNBfn+vXsEnSlMKGvXtW9LblhwvTaYZ6nRD0PcZdzVq9dij43EyIJV7e+7FhRXbCwyMlxgSq0xgmtLEPdPlDuCVwfcdz7zrrhBQXWfDekDCrh+s2/oezb8q7hz504cHx1KHoFwjJvP3wwXQhc7C/eH3JMOebgOjB2JgOdZSsiHi74FG4/q22aRyp8W2UGHdLkozcioYJvGDjeRbkqVgXrKLBfJx8KCuY2WPEc2mp6geC2+fhjiGhsk+b1DEqRMEngzOjExsylfE40bjz3WZKosrpCEyosbjQTmiF4WmrJwwyW9bp4tyMwkCcpLmh1bam36WZCpxCh/F1d14MMTv40lj8ZKi1HeC4zn3b/0S/HE44+HehCvRZSnnuLBAIUyUhtiwdI2wM7bo1jQDywyFoNJ0g4oFiovC+nidGHMLCTQQ5Ramj0cM0YaB2RiIeOjKNLXyub/9u0I7K+UcrGILWw+dsyrUZAVoorMbBtMN6Q7dDmTbHTYQu16YK8iMgIxtGKmsujoH1iIHeOfBgfwxW3BUF3In/K7+cIL6G1sPN+nkKYsvLeGLwtmjpXGWkoofxPPHfah3B577HGgRmxIYLbQtIedakMnFKLEKW43I1vGV2jtsH31foQcziggWvTVlrRDx1y/fh1+S+NzxQbt+JjCRC2hfh88OGnHGd9FFGGCtcBw3w/Y/3Qhr45krA99UV1UEkttsACj1i720Znzb75wM3zJR3LSQZfJjDZYkPeWoon4/dNHebcwa7FYnq9dv4YNnMQCHeK3iD3hI85RDiuKvMYA9etcbRgUcsPJmQAAEABJREFUoe8mShLngh2beCa4ABSV441r10L/HeDHNhF/Oujv+w5/HyIT2+Dagpnj9ljnhS8/ynBHUiTekXjmz3q8kgdaWzYfp+uz2N8/OLcLZFBL4XyDLKdYkJ+2NVzYYy0lCsJ9QDE+M8NNYQGn/mnr+j464pI+K76NeuX+DJCjK8eRzNd+Ovr89q9jlcuazaLJ7/n1OgZs0wKgPJywQWgPaoB94/HHmv7kywLlFruqtYR/4bMhCa+ZFAT2o/Y1ulUfFn7HGGMC/z4xdreb4tlnnw+LPLvtGHvo26MFw2fe9Uzcx4+l+/mbLzT+K3QeUkwL5muP0rkGjzasLzxGPMpIb8fQr6KUGvNujtP7D6LWjqLlEPvDXgRyVIYWWF7x+BOMK+3Pi0tJCl+HjFlRtD2IQ2g0Ljz11FPtIZuxS30eHRzFHnAOoHdvWDHuIPyPImf4sWhgMfns7CRKzej7DnQLNr4NzCie4mGQeBw3YQOlQiMGpx6M5Zw2f/JByNATi7GzfWxHmcyM11605Xv4fu26kO8e/QzYxIh+Sy1tjbJ4v8c8ZbYgL8+32Nfx8ZUw5pVSo2Rtfjmy1q1WQ5RSQnufWhwuoSAtOu0RJ/TpM2NMBv47SmZrl+Ppjh36149KlmazHXTN+NrKtZM+Y8wIbDcFBV26/hwSM64/dj3U84gPbdgEJGMjMjIzCnSKG2J5IHjU9NoPPf3l4v75uAF974jr8ug3PksEtncQ3A39JtFtj7z0kQVF9H0fV4lfq36IWmt06GnEF+3ndtPBndt3YrUa8Md9YB2Gui/IqIP2ik0PyNx17+mnX0+u/hS0DeHPfZ02OWUYgxIKOvCqgzPiLGTFilipfzY5oRN9ocVA4O2QzxoZqN8E1xnnqK/5jHDvU9BVH8LckMPsESs+9dM+Pa5fvxFnXIun1q7ZQD+c255/6bAl3s8wJs372LXn0rKwIqx5SLdCR/pWZrI+DdFB80DfCXHfjb9jX+AhlPpdiKXK4ZiHr+ZgV65eiwpOxxxAT3KiXFerIYzRI/bleEA3uW6JL5nZcGQW/GKOBSYtwHVd33KBM/Ini86u6StitPZbmPMEMUe4nEYydwWNB9jngD61/1pKs0/HLo3ObOvlDXQt75kZ0qKeV6s+uIxCUc3CbiCLLbI4Ie506Fe6FwpwpVbGZVylYK+9u/aY88/oCspD2wmeLKpX188sEVmz8ZSZrdAyUfwesa+tcQ4Z1dqTO63bA/oNOrYdHxOTGT/hM+ZdG/xJPWVmjOB6wMOPLT5ugX/NQ8sH2JP/CW0gcPsODw/j/r37xJp1i1dr7GECb8CXehrRw90H95u8N5tdzMhHG204ALIFn3noan8V+khmhjao7J2/Ip6YCyi/QF/Bq9TKZ7RxB+CvmU0e/kWRtDqulhrisK3RfYdtJUKqBUHhCJNxDb7WxHLXWXHtoNVxxorIiH7oQ7x932NT0A5PpXKDm86bya98+L9Gf5klNuCRH3mWx1o7bG8VEdAHzX0HPMYZs+7dvwt9S0zIeISWMwrPHXhqSfrnqPo742stUcB5Rr4xA+dUHMScEX25tk7Ic4b/LXqeoc9xeweH4T11WbgXNOPcxBo0Mu4UHenzGRnrdj6j6zkmfBUQEfR3VTtNRLmE643N8a45BUOckFXwqvBlbMpSI5HtQt98oacZ2uTNvj0eamyZUxi3Jf6INzMiExwgBST55TZG4vEIHQV9zdyXvy02MtGfWaBHLiO2wNjSv9mukeEc8gU09MRaj2zMP0bgBPDF6/kI/g6ZqueJeyOyMH5L3wTNC83+LBkV/DUrZryExT3jnjry4d7EPNeYUkv4qqXGQEyYmR+8tujnDLrEGQF/DNOHxbNwbhyflA30rLDvCX9fKR/4qX0XAVx1t8UuLM5v8NVaa6yxgYAf6QxfnIuzMN7Lh/1cZCZDM5o/lIwNsG+xh7hNM8+Unxn7rcwdoWPCDjMTWU6hXBd42YDPuAO4aDi4H5HhS70qh0u+Ggx0ZNE2HZMR2kPwkm/H6ot9P0RmRikIIiJKltC/bO4lhBOPvPwiRmIczo2MyOQDgMpfHdsm5CS9Ccxa0Vm899XwWvwfp2jn6F2Z3blzO3asT47s1DW+qu71YftsH/trPhZ7W2JCFmv8Thqcu6C7GV9ShvZPyE96PvmTPsVprfnN9RPWMeWnHIWr32t7I/ZjzN+CX1mbBwtnTRz5+I//v4WyycyH67v9ApVO8UinecwGuxi6IYzhweuM2OxPw6ibLbHN+4FtKR/XjYaX/hkZ+A3yH/qh/42i+D9t+rav5VqltvjzeV/wxUA8f//Q//5PY8SnOmTkmn/eG8zbUFTdke9OjWbpmpHLCh3/5I//WBuWmfExPIDw3oSN+dM57QYfr3vt60IZTsijQ2+Oka83PP0G7p6/f+nii2ATtuX6AHHY6MgzsiX061oz9LeJtWkHb54rc+U0E1dmdDWiH3FPHF2vMaKwLei1+TbzHKMuXM/E1Q9DGIMKvrPDvjKTKSW8Z248I0PbxD1jhbTN0CicBRlknL++8HN/UztRd544J/P8bub50f5Hm/qvtYIv4wq5qnLB5LHFiI41wrWx1BrSC4uMC+LP0GjLyGbXpdbYESOVycIg+5X1Ghsb0cMAnIbHdYax3p/Q8UxMkJbMEgF90rvAq3HS+8Fryzq+w3YX4IA0hqGPDjja8IxMHTdxr80Ftz66YIe1VHhYAJtA+ci+4e7DS8B3f/d3xw/8wA/ET/7kT8Znf/Znx8d+7MfG008/Hb/u1/26+AN/4A/E7/29v7f9WfvrX//6Dw8hlzJGiUg8vLRhz2EL+8GcKNp+Tt/nnXl+5/zzfW5/SB3/MjCwqQ8JV4As+WhN/uDD8+Bo81D4OO8DdNJ8c+TtWcTFiYfMDJ3l0Ra8MjMys92Ll3llnt/PgrldnDssMz38iltmNpyZ2fDzER/qqzkngl1oLzfXftvlPTCBJqNkacd2HX5GQMaLWvAS7ILzcxrnh4w2KDi+pM0RhIeltWDwQtBePBJ4FgAlbSE4TQRqF4CFoDtTgF8YNxN0twSj/YODcPFw47gA74iNYu362LFIrs82YVHhCoWIk4vCVYGMLQHSjS1RKd797ndHJRCClsulFfAqSXAtBWgReyR40jYR3N3MBjxoD/I+EezOSBD2VsP54gRsA37JygI5hYu/Y91UitefgDDhAVH4anzAn0U1g/tTFpTZeK2A57XFpmtueAmyVymUb0nmZngfWTgXZQMtbiDdDIqrI7jP9LtQdSzGt27dYjHYRi01LNK87W0/E1euXI01m5/zwD7FGjkNjK3IIDPDxNNCuEV98UjbDvkrV3HCYttM3qcoJD1nJDvXrl1vydxzz74njinO9/15odWk5wEb3MyE5ZmiRd+SFpPSMzY+ynNB1yamzz//3Dmt0KENyIcyUMYWqMR/yAanH4ZYkTyfsGnfof/NehsPKACLa9Em2NhI1z6Jtcm5evdeYr8mAfIwo7cZvEskdl3j9q3bUUqNaNeFRa1nkd1EJtwiz8zSNrnageOkS1mv0f2GhfXkolCyR7EjE14jsMkxpG+NrKXBDWPh3gH2OiDvCfzyJq3qopTS5GPSqPxAyxo7x0r7WwIdFq6n5isVWgfkYOHm1p1b2N7EYryKUiswVnGHJHerXikYjiQ/wrh+4wZ8deFmVPqVIWBbQmWCdC6XuX1LW1/KUsLkTD05xzEu9guOsmCD6kceBmy1lIzMc3+BxaZrhjW6uNNkIc5zXnfA7XDnOYRRScKFafIw4t8VHqRXWUp7ZjY42rLXJ9iTmxllN+E7JiGlqLsIY8H2Qv9P8pApMyN46xsmh9LU9V0k9PozNCP4SpYwwb2Kn8nrAkzjTvCSI++VUkI73UMXM/cH5JqZsQHXiC1V8FfwqLeZeXCGv91HD3eCYVG4f2AxmQttQh+R/nsUUEop6KU2GQWvNTZlQcZaivGtG/ootcQhcW2DvQd4tJEFA5kZdEnTDB36ovAr8ULdjtiYid+We8LopZ95BxRPdvoKsfQB/tsRL9W3Yzr0YeFS3OJaY7+tIMw84ZZaY0s8MO4pG2OPNNy5czfu3L0bjz/5RNxHRybpM3biTy4FfO/vHcQJsW1C5hUYC/f0QWUYwNYejQuIABsekMfE5nUXxpmZ2Nv3QyjffQrh/dCH38q9yoMFHwwNw9BktKCbhHHtkkPzl1IqfkjBv/ldH7dv34oZ3n04Mysf5G1sXKBhjT4nYGh/d+HHcSOxduj3YuKo7+7g/RSZ3b/7IA72DkP4Phw0Zj77nnczbhcWtcpQ4x//0/81fuQnfixm+K19H4898WQr7opDXHvwsn94FBOy8C9Lrly5FsrRnweZMVbpm6B1gc6CgfXoZkKXM30jx5H+rh9iA00PTs6YES1OWBg9IBYpj8iIpiNwpXbPWnj37r1muwXbs0nLGjkU7i/QsiAL9ZCZoT1cu36twdhgf/LvHOWz41o9sE+Pfm9gLdmEOPQjv/1tfO+6Hl3uAJeNvhUF1hEb6OCllC6ef+5mbFmPZ3S8EN1qLbG/2ke2q+iRmw+DBmDISz8MjW7xLmxY9ilu9vCfWSJpJ9jdg/s8gMuMLCW8F5ltvVpp++AYONpfSo2AoglZnlJEl4YtG5wF/guwJuLmlvV25JgZ0Q9dKNMZmYt/wh68V8CjDa/P1pjxEsncrquxzxq1MPYUW5mBaWwSl7Ke4H9Y9bEDvjS4ri0IcU3MXkPDTR5C/dP/7X+PezxMWg2r8P8Xke4Czaese+LVFuR/DzyZid2NATvYNhFoWWJAVit4XZMDSY+4pd25ytPzo6Nj7PEgateFNKz6Pk6RhddnrGvKqUf2PigEaivSnVJsWICvfDMzovHbtXvijEzW4/vofIxSS6hr41ViWyM2e3zlKIQt/lE5QOddiqLSp92cnD5ofGSWKMi21tqOE34JMuS6HwUcCBtfvh3KMnjVyvhI6D/lKhhTAmG0ovcEXu97Q7wbYpp8MTxu37kTHXwbM9R7qTV65LHDpxL8290mAlDSV7ln8V6Zd4yR3w75BHaFiuH7gWSphhhWQ8uFRng8JdcZ8I8CvNrXdr9gI0sE9rxtBY01tpAJIngzX7lPTjPCs/FPvF3f4dsZni8ga2OBpK464ULPjsKdvr7hmBGxwz8reGb0tcG/g85mkzz4NYZHSd4JlHM6tM0dvligQTnVUuBnRsZTHGMra+S2AEsajO/a1+W4DbHTex2yTOYpG4ZGB13BK0sCZ2QNOA3lW2vfri0SZGZYaO6Rpfbew2tXu0bXhO6Um8eAAeGJd4Xdx+ULQYqzg1fxZmZU50NAojNxu965vpRSG1wfnqwp1p4hqwesSy22j7vG7xa5uQbOyHkBlrgXzrnJA5YJuidkuwtxLuDo4bnAszYy4HOB38uXiJwrTSWT7iUWdCAP3r9CrizN/dCHPAmr67sQVjtHdtrOjH1NF3EoM49V58AAABAASURBVLGXHT60Ce+NxC/1vcF+5OmEh8E+qGFYw4fIgFejIpuoIEdWW8aKv9Qa3dBHB/3KS1uq6EC+zluNfhiYX6LWLuRTBrSDkfinndrcf1VolW7lFrwyMxb+KcNMzpHThD134JQXbjUethTNXesmZJaZUaBzxGdKSfZQu6i1hPBtE/3jPKKGBd6YhU42+OcM3Im1Y6aZ5zWY4CulXIxb4gzbHbGlU+KxR/WgjB0vDm1futSDxUBlcn5/1+QT0KZMPAYvz/sB2dCvTw1NhjWMDRUeGRLmTca0Nb43oj/bDJ/inKBF+JctM+G1NtuSjgmezmVXmq15DUtx7hcoMaLxJi7xT8BVryMy8q54znHMMeLT4glkmsiEqe99Z6DjPoZuACDdTvYgMs4n9DzTtqxNwlff3G7vBfmLd0Qn4lIXG9YN+XR8Zmnj/NjiZ+rgX/z0P/eytTe+4Y3xu37nl8anf+qns7YehPyKy/n60gINCziUV9d3bYwTjWs//TM/TezcNL2esWady3kdO/A8YI3UBs7brsl0BtaMHz333LOCaE08J9gDt3iAtGv5y4he1qzlE/Ic4fsK+4I2mI/n/CY79Fy/diN+w2f9xvjNv+kLqPF9bvzaT/zkhmOjjRE7tvjX29/+9vDncH78x9+K/U7cn8O44h40a4lr7JkB2d7/O4V25SXdr3/DR7c+P37qn/9kW1NOyGu0oQ0xdoauGZ9/4YXnHdLadegxxuBl8baf/qkQvzd8qPDbvvhL4hVPvqLJ7g1Pvz6+8vd+ZTz1ild4O26+cDPe8cwzIU3yqhzkewf9M3wuyMuBBbsppQt91vy61BqlFGIhPGEX2qDXCwNmgCST9Mkda2hg19JTS23z19hHh68whD3NIb7MGRMWfFcb6ro+ZvAuwBkYJw0LPDMK6NF8RDluga2v+gWMzARNMm9uR+c6PjM9vGxTXt74N/7Vzw7XHUfaZvRvjDCf976wGj3QpO+pg8gShYZ7RCVeVeQh7dLT90O71+TIemJ/Ij86G+3OmZGtwpjhC7DY3ihIbGRCHkvASdRE3lkggSvGSYe22WRKr3QkcPUNZZ/MyozwvAmKMR/Jt5R/2PF/7ud+bvzQD/1QU3wTJoLyaDD4C3/hL4QbkA8rEfle6Arf9rAHA0abvGfa8rD78kQ6Verl9a/WURoSw8hMbC4xi6B5pNEXH+C1/LKW874w2hzYOz96QgOH7HN47zvfexpQFJcv+jP5uLx+5Hgpn8vjI7c+6NPMjMz8oMe/aKDzaB/qbHX7Iji/yheQBE9xod/kPCN4q76Xyqpdn6skXu7lfRsm00DMJCoGeWEFgSrpNYgtLPIGHYNXrSVMBi+DvPMtyJ6yOexIBB0fzJtJRvb6VQwkSm5SZpK9173mtSRGZ7FHgWLk/r379+I2hWqLDBNJj4uowbcHTkdwnVnsdiyqPefPPvc8wXIiUJ4HejeT2l3tunjyicdJoof4xV96N0Xu4/BlEM6MthFrtEH3jeuPhQVZ+WvBupQQ1wu3XmD+isVzR9HppNFo0c2gXwnwBvd3v/s9LdbIjzTeodAqbd43mR+RnQUmCzouDOL3uGOxChziDrwam/zWat934W/R3qb4bN8w9LFcxK+nnnoqXOAyUzLDglA/DOFCagLd9wPSjUjoCl5JM2mVDu9d42HB2mQEeqTLb6uWWmPNwu7CNbBJsSDh76L7p/EDsCd0UZDFfWh0AXScxYaeRfg+xf4Oeld7q4ZXPt2AzSyWEzicBwnx+GOPxSgO4Lh4+w2FhDjhP/vce8KkzjnaizFqYfVz7pYE1Q3J3bt34qPf+MbwvjTcoli3RffSlsCsXY9uHkRF35lJ8WI/9qBpn+LiguzcxCUUjiRumcgOu5/p7/qh2eDB/l74IKWUGkeHRxS7T4JhYRLhBmpDcqLcpov52mNFbj5MqKVEB/6MCBPODYnmR3/0r4lXoqsdNNZ6vuS98PzzYcJmIVo7u0uBQfhMiytsog+x+32KOtL7GEngmsLdloRzBY3OU7+1duFROnbYzgGFLsffu3cPMFi8cqdtSL569ENnHFBgln8TSeU8ohfx75DtATi1r1pqs3WPgWVpdya70iqMCZjaufOFqyz8Jqr8O3bGF1ergSR725LaQtB4/ubNZpcZif8MgsE/x3ZcweetF25HBa8buH4Y2l+jbLGRERnrHzN2p4/5Lcz16bol4QVZyod0OXeFvSqPzHOdnrJhv+wvpbSNQNYSK2xBeuTNjcoLxJUR/c/4XsVmTtgo2CauJ3hZoFmevJ+ZjQ+k247qd03x7JQ5D0jA3UxskOUCZwtj3RhU9GSxXhud6T+iuCperzfweBvdK7d7F/7DkAjmake3bt+OrBWfWOImdK6wzW7o4uq1qxS3D6PUGnvozetu6CmcnMUvPPPOmIjJG2ziPc8+SwJ9ENqEG39xVmSgveg/fgvVb2V18B1Z0MkUtevj1A1PnL/8BtKGTcXx8TEx5olQJjM+6UZtRC+VuUfcU09rximnERtpPKx6bGAXBRuwuLLGdybWCG3mhALTLR4GnCK/LbQqk8zEfypWFxy7lpupU8drox3xnSFROJZSGDeHMa0bukZXLTUOj4+icn9hs+DPc3n02zpUimNEMRv0c0qx7QEP5O4Rxx7w0HdG/9KmXI54iOK1eP3W6BmymFhzRngSbqmFB2IRXU02xBW8FDFLiR7fHPEn/XEYBq77GPCDCd4KRMtflAzxW3zZEQ/uU8isyE98G+QQyPXQBwaBnfar6LsBMZYQpjrQd9cUCkrpwL2Krg7Roa897OLVH/XqEM407xi/ixHdjNjvGeO1G1inKLSNif72W5jc098yks39EKtG84rzVeNv2jFjgUf88/DwGNs6jRGaw1eWFn/7vgt5PSROLshQniY2NAU+fZhpwXiif4KvEV/eULgekeUZMSmQiX3qXpCl1NijYNd11csopTTY99HRfWLa/Xt3A6TQuYLvDlp2XC4xENuGfohaulAHx+hPm5CemQcAysyYucY2u6FvcxYsR/zDMERAq0UY6Si1cifZUJ+gp210fRel1ubrR9iVfxkz8kDtlHi83pyd0wLdnTqEv8yMBB6Si67rg6Eh71tszgcqO2zB+f5V3pqH0nv4btauFU7v8qDPXCkz4z42ufE+MY0wBL99JPIotUZl/IQO9dEJWcqLfIhzg34m5L0lrtwjnpxgu84b0bX2IyxtaUCnMzFCPCM2W5F5hYct8xV+x7l5x2M3yIOIo6fkbFtoL7W2IsEhD8pW0Daj1x5Y/vWatFRk8cTjT8TV46uM22/+K7xEqup2gYBD1iB9a4LOvu9Zkw6jA79+d4MH0DN+NtGUvTjkJTOjli5KlqhZ2zEz0f2APU+hLkdk4nqgHHbw8apXvjJKSXLBMUZ0s6XvAQXzq1evtbXZ6wX6Vzxs0se9Tsb7UEb8/XBuK8prhlZzuRFZBa8aGaVWcM+0qdlHm4PcVgMPAslhO/Q/cqyMG4YhVuCRty0+IGzXXWPBAm3a7BHrfmbiZycxwn+tJbTdLCWM04fY9SnrjHLTnkutUWk79HKDh2/SOHLu/VpKiwXSm5mhHCvwKnIekRPqiMgSG/I/adpQ5J7GOVboUlqFMbVxS7juHh4dPsRVgK3eemAV5KVOF2zJFrwmfG4LHafEer8dGYlP2KB1JDac4YfaXtd3cRe/TmBIk7JS18ZqHw5Xxq+xY2lRp4SixtOkzdMxgat2XTwghsr7hMw24mVd4XbzX/GJf8HulLUw03mlwE+JvhtCflbwLW7YiA6Ywuqh7ww/n/AdZaBstV3lrU7EaSOgNBgT8srIKLXEiE6DVyY94BK/OihcL9jSDMyaFfwdY0fiWjAziGlj6KfBy5zAL7V4Ld0FOMGozGw2p38vKDIzY4R39ZaZyGihzZGZLX9dGLNGz5fzlVktJTp875KXDXKOjLBllpiYMyIMcS/Ie8f9CRw2dWuTd3UzwfeqH2Ikxhm/dsT2LQ0QcXR8GMqj4UYHK/xgn4fMx4eHLdYfHx+FD3UWZCKPwhM/Q6N2PXzOcQcbuU9sHJUZfTP2JU+NJvxxgi7nS/51cmXrOTN+HRCQmeGeUXpqrdHD8wwu2wIS6WqwsBv9vFR4B96WWGF/ZESkfWNsGTPCq825E+fJeGGPzHFoG4Puk4uJPuWujwUv54hXe2pHxkk3tx6+/+0v+bfjS//dL40v+9Ivi6/8978yfv9X/P7Wvur3fVV8xe/9CuQxhXIwl9AeJ/i/nAw7mOLcdC/uCfjStUX37rm0a8dK033i4BY//Nmf/bn4qZ/6F3a3duXK1fg0Cu1fDq6v/g//cHzp7/oybOi4/fWc/uEausavQdTG+2FM0o6Uww69u0fTv+1bk3vI44b+DbFrw5o2YU8z+llo/+Knfir+3g98X/hN7v/hL/93yHjbCsb6z4L9KSsfIop7RCfGQ3HatM3f9e/9nvgtv+VL4mM+5uPi1a9+TTxN8frTPvXXx1d8xVfFm970G4gBO/YK6+ZT2rhzml4RljTY92mf+hlRShFk/PRP/fM4Y607JT88Yd07JFdvN/h4hrz67t377WHCGpmOyH6HzZv/P/vIA4NhNTR5TcRTc+u/9Bf/W2afv9/4xo9uDzP+0B/4Q/F70PGrP+qj2o3nnn8u/uv/5r/hHOqwHW13xk43yHqNnrbgmbE3YWLWkZkeYoYP860RW1s4d101NgEIFS1t3Mg8rytxrTDLvXDrA8+KNamUbOOcZ7xe1M/CjEo/9/Qb5yzQU/UF+BYXCELb9r5+/cn/yq+NUkoY55h9DhM6Pbe1OZ68TBOG3W943esjEu7hpdQavrRbZeqx1BKZGR6F1xOjpWOEJu9nIhfsSvvPklFLiYGYo55LFuxhExvkybDmSxmJvclshDRMwEEDAavhmAKMiAJBc8jrDhsc8as19hzYp3N2xMYVcjT2aa+l1uja2lgDNmJmXHyEX3Dwfx0FmYnwXtz+r8IO1nNU0AAR8T4tXv6VmS+68eKrF916ePHomEfPHw7w5BIuAzIzSimQlO/TsLC4bAzjPIJR8f5el2Mevd/6sLhFg+PoPQ+2do7ze2zt3OZbT/KZCTaMnc8w8NiWy4ltwvmHfbbzqxd/Xs4xUNi8mwnED9Ac88G0hlN6aO38g5jkOGn6IIb+yw+Bx5cCEf95n8K+bGgZHhA5JxEz57xjIWh5PhPIpdlg0hqRaKR5fglLG5oI0jsSkqRTyCc8zX5AAcqExI2WAe+EvtCKsDnHHrOYLSRPD+4/iH022kfHx/EcBderLPoGMfHWUlthfE2xcYawCdxuUrcEuRGckSUcJw1HbEgsivfDEAxtRXXnBK/nKMJbvKoEwz0KkzeuX4eSCOE/xxPyUxIQA7YbrzVJwo6NUslsm8Y7d+4QlOfYEWz7fggXtX2SxlP48XzD+Bl5LdBjULdAfUKinlmp8fSxY7F0o6eMk+CjItNgAAAQAElEQVQ9dF3ceuFWSOQZSYh6kS4LrSMB/9r1GywSe7HdjiTSM5uuQ4ZmyN8OGbtRa9/2lUmayVdPIunCLA+ZGSYMbhCVvbJxwSwlm6xuvvBCbOHFgoibmFtcb1iEpOE6chmAJR0HJMXKbwTngExPKFAdHByGL5P9jnHC9J7w1cmNG9eheQpxy9elXVy5coUFjo0FtHW1UISYo5QSGxauGZ1eI1EWTma2RPypp17ZFsejw+NIEDp2n+LE8zefB84chweHJIJH7RzRw9fCOVswYo0JSK2FxGndCu+F88oCaJ/Fem1SOe7GbfjQQdongPCONYmUCNW5Y+TpJsXiWmpMLLSZGSYUbsAsMO/cQJKcaU9HFBK2yPEJH+ogr1/4+Z8PC57qRj0rUxMHbVTZ1SzY10G8h4c/2t8ZxRFtasLnvDdhCwV8V3kwkhB1/eo1bCbaz3W4EXSDOu8mZH0a2kSt0jhSLHoQbtSUq99s2lD0P8G+5U2dHFAs8V6UDOmZkZn2qU2cwX8/DK2w2nU9eppagildwn9AIWiPQos2rk5RTUh3QOfCxRpfkP5SSozKKzIOsSOTmDWw1ySQjjN+KFumYdtLqPu79+6E9Hhe8RFpLBSXTHy9BhTvxGY2sU+B0SQvSjTfzMwwyWm6ge7jK8cXukyoyiila3g64JZSuS7h/J6xykTe1VMik77vmj0BMpTNxEZPe99gq/fZ/OFy2OYuehLr4LUidkFYODcyGx6L+BN27bfm9Z8tOmg/NYVOT9Gz/jaSCDdZoTfh+43VM2zpFg+QlMPt23fidH0aCzBvUXg/4UHDsyTmJ4xZEX8sVnToqifZG5DHY489Hv3QxzV8MDOjVPik7fOgSRuaMXDlY8HJb+kO6HGNvWaJMNE26Y/IqMjn0I0wMOVxho9b0BS8tG9laF/Bp7bEyQfwc4ZeLeiv4XPmSexzxNsT+i2c3Mdm/CmAKIUS+NK+vZrI+eDooP3eb7fqo+chiIWWBxRPduC7Q3H1Fg8qxeHDA+34+RduRq0l9Dl1tt5twsrwDj+eWUdOwLdhXSi1jwesPRv0dUrxZUf8zcxI5pZao0CH8cmj8u+IY+rIousJMd21hkG8K7FoFdpjZja7G4Y+tEWbP5Wz6vtmR8b9CmxjRls7kfXEeqA+MYg4A26HvIJX1/WxwOPEgwfxD/tDBPLYwseSc9ylwDxyz4JuqSVsC0aXmTEhb+N9Mr7Ax9AP7T/VKjXjCJ1lZqgb/0OpY67121M2kE888US7PyDrwtzVaogeXmYqwoAO+3xo1verVpTwXF7u8kCk6/sotCUjNsh8JD6tke0IfxvWBv0cI42u9tA3hTI8PTsJfUe6/A8kJ0o42tRlAaYHHiKKU2x6B08bipATG1T98fiY4j7rZ2QhhsxR8F2b+lnzUALRhbFvy/o4QcMCIGkMbFc59cikh5YNtm3fMLiWbhtfM76cWSITWYKvohNpCXjbwkupXWSp4J1iwK+C8zNwrikUnOF3BTkPwHf8BCxlZHzVpx/cP2Gt37a5R6xPj93w4f5eHB4cgXvV1qu7t++GPKa/rRDBOjyGspbmEXpKqeG6O3I+Ej9HZK08N6zX2vIauTMN2S6Qlq04G+hzIpZ4f0Uscv4exwJvXe3CAvgha9M+6+cEvFIKdk1RGMVbFF0yY4PfSIe+4gPAW8SevhtiQr7qZ48Y4rgR4T/Aljf4VKNLGTN/ov8usfGUIoW5yYQsF/rkwQdJAzbvA2P97IDYVbK0v3bcwZe+sWXd2N8/IF+qunTzj3M698/7GO+cGV2jvRiIewkfDOQ9I5I5rhLzEUXcvXsnokRMLSY8aPf7vsMuH0THsSDjLfQbU7RR9Tkilx00O26LLKRzRj61liYD5bnPurmG3w3NHEPZgjj6vg/XRe3A64gFG9i1eKFdGDOle4TXNXnsHnH1Cr6proyPp8Qq8ftzW+LTPpTnjPyMaWfENR+Gd+Cxb4sPqsdaKzydgmfd0E6sLdIZ0N3Bp/e38JkIY0aPwSszo9AcJ/6hH2LvcD+ce5/8bsLmSAdixJ7k8wXy1FJqlCbrJWbkn7XEFt/bsJ5PwO3Qbdf3AdvEZ8YC3/4tuZFtx5oASeHL+c2PtE3myOuwGhr8GX4nePD+Cv1ukZdwnLsTFtf2bYFnC5ywh/4ZggfGHx9dgb656UPaC3Sv+iFe9cqnIjNDW5ygX3jiMVYU+NoBN0vyUPp++FJHFdkm95gYW+xCeUlfwKTzZo4zgGZwa5cj8hqh3fm1aDOTQ71seUjNCv4xCO9RSyFnmYiX57a+IbZAeKhTcfVdF3v46gDtO3Dbb7zb4PtnPBjR2tfKHnmVWsMxzpMuz7VD7S4jQz4gM2C/wZfPAVl1PWtQRPRDz/wR9HPjUx5GbcAJJWMwjoBjw9oUGW39DugfWZ+2/iUea7tysQVzVsTMDtjStyBr+72eIWKHnHfwU2tpsthyXWqFiogOngdzAO512EaA6/ILRH3XNzojSjtqL/0wRIBPuWgv+rwF3xEdgAoXWPCLTeN5QjdbfJrhzTYG8p4N1/sH++Frtb+KhFdbKTUK/FVokMegv9TS4CX9C3r3mJlRagX+jEwCfiZkuJArbwK2Y+ZjR26+hd8lkBu6ysyYkO0EjXQ1mB4/mCZfPjya4WVi3ZmB9+g85ToRwybuOzawS3+t4ct+97//cNg/+8mfgM4xJsYJ6zu+6zviG//6X4v3vOc90Du3cZmJWDN8cGHR/Y/+kT8eTz7xZPgwRbgT/t4G8jFDh3JcEw8bjwh+hD9psY3gcd35U3/qT8ef+pP/McX73x36rfil/8d/7Mfib37rNzf/yMxGQ2Y2e9wRXxZ4gBgwRWgD7YSPj/mYj41Lf/QvsH/pl36Rfd6572ZmfNInfUp8yqd8OnA35Ioj8LZtfXNPJL3SnZnx8Z/wrwAtYoHuf/K//OMwHmonW2KmNtJu8vGAvVPBHgp2SLoU2rI8+3N9xkCGtHdmwt8OXBv8e47P+/wvbP2Pfszy9EiHsn3TZ3xGbFj/tsSBEb5H7WNJCItI7C+xSfXlerXbbdHfiB53EZFRMhv9ytr1RV4WbK+WEhviRfCa0cOE3mb6XUfMA5gWa+4fsS9vsYKOEZsyHlTwmXOLW7p25Gc77BjTb/IUTsX2jSPS+ms/9uPAElFKacfMbDRl5sPrdvJ+Plb4o/7/+tc+HZmlxcU4n9pkMEK/fAl/h9/O0FlrFx5de0Xj+Ywe9dtg8hqbXLMnca/KJfnCSvLDWDGjg1ILvOxiApbw/fku59WuhLQEk4Q74k+lZBsnDjiDt8CmdiHdC7BqKcAfeMiyRS9TZGbQFf//8DrXyIeZEn+X88u+7Mvida97XRxZhGMBcMPxpje9qf1O+4JiPswknAs9Cw5ROH/59nI0ZOb7dL9vz/sM+YAd5UXa/+ChKSYXGNsHRIApX8rUsc77QOMz8r23Hzk1aL/3RoR02zLz0e6XPRe/rTnFxfjMjMx873jOE1nY7HT8o0fPP1Bz/KPtA4199J5zHr3+cJ0rd4NtO6oTmu9zfC+V7vm1tCmzhcDj0XZ+jiYJ0AanhaCyAHQk2LlYBquOiY7jDIDB/UyCEoH5AQmYEi+lxgMSeLEIc02SbHAe8EWD3r1792NF0jQMKwLVOgDPYrVt5DreYLZiY+Y3wbcEzhvXr7GAbMIAKS1baLlCYd5vqkrDjoXokA2RG5QCLdeuXQuLqeJ07mo1MH8ddyji+DMBwpCW46tXwsXVIoeJnm3H4iJ9LkQmDG683RTNEGmhMTNjZBHIdIHdRiVZLNiV8pAGA3Y/DBf2m3HKRl06JuTpt8g3yKIfBjaIV+D7PDE0gThh4yVuZSx9Frmk0SKofRZKM7MF+4H5JhAms3cpxt2lQCX+A5LIrtY4ONiLK/AmD8rqDptQF22TvQ1J+wm6OaWYNwwdBYH9uEeRZ0aPG2g7YHPuTzssaGPLwjX0Q7jw3uBBwAFJsYvOhqSk7wfwHELPNu6x2WY4styLIx6kHFBkPaTo0CGbEzboyn9nMobeZuTY9R26nOKd73xn7JCl+YX0/eIv/mIoK/mZSOi0XX+DeSJh2KHjF27djP39vRBeLUnyMcUgLO5nqXHEpuuMApP4I6PRdwfaCnSUWhrOFZsCk5e7d+5EpQ+RksivSOo60cU1bGeFfFckAsop0a03pGuDPNwAw0Icsrbcw47X9PXQYN8Zunb8IbZocazZMrBmdD9ggwVk/TBEZsY+m5krJDzqR9jqjyyiFcvVof8Bj4XBB9DvtXwPXdcKEH7zdkFu6sbfFFU/yjoiSaTWgJmbbAq0n2BXp8hEW6i1Iq8+jltR6zSkZ8b39SH5MnnV1mbk6bcNHScM8dy7T1KLTPX9jgT0EB0rpwSnDy12+E0pGQP8ac+ZhYcBZ5pF7LOBrKVGcj94GRe26FNbkPcNdnHpg6UW6J/i8PAoIgN6h1AX4iqZLbm+f+dejGz4Skn01qPH2o5ulk3OE4MSl3qZ4aXJtlGS7bOUEhUe3Bh2fQ3AEod2IW5pk6ZD7LdwQ161v0Iy1tfa7F269SWBSZt2MaNjhod92oTE2zcj38yMiOTWwmfGCt3j/CEdNsfPzH/Aw8cs2RJ2adAWSy2xRbYBjBN8Vnt5wCbgAT480q++gtfdO3cZgnywycqciWRROsVzQiGs4WB7aF+B/1NsdeiHcHOPuMKihkUk4arLAT3KV601jq9dofh/hsynVuS5i+/47Z0CrWvicya+hZxLLbHQt0CrcbEiswYPW+37PpJxlTE7NhVukOXF+HaNB30L8cd5c2QM+N4MraVWbGev2bK+cHh8iI/7oG1ClhFPvepVoUz2iVnGi+dvvhAbZNL1Q6wp0ozAtLB/mxjpQ6eAriyFuHDQbKoDfgBpgLar+KLFE+/P6GyCZn1qQA4rYob6MB4qE+mWnlpKFGDuMeYa8VZZL+giEx7oe+yxG1wFsh2bTTsvI+P6jRstFklzT1xwzoi+DuBDfWhrrheZGac8lHVdUyfibL7Kg4RGI4XZe3cfYP9dWMg8oDDqX4Cs+hVYStNVInM3Hj08LgSpiThcaob8CFPbkNeEF/GI44wNoPAdL37ve15LCccJY0JGFfmVruI7rIPcq7UL72X4LxDH0mKAMJTlTEyvjF+xjhTGO6pA34b15Nat28ThIbqub/rpB+0lo+FgrDR4z0KJtBib/H80xDeTk3jcsIlclgzjvX9FEJmhXDvi5gA81xhjFYThYxMxowNfdRg+uYquH7CG9DZtQWdzKKcBe9zbP+R8ighgIvcROXbQ6jowgT942XdKDjSxcU78edX3ob7ktR8GcpAzHkrsOG5anN4QAyf0ztRQBiPnXisnN8rpDeCoP+VeuN5uRuhaWCceRCA75XPz1guxY64FTuO0xzvEgwfQop9BMnPmsMB+ylqgfMTdQ98amd0mfzD2nFHIM9ZkqXFA/N2S02mzx6zp9mEUvwAAEABJREFUR8T7Rht+bpxdlogNRQJlL49r5iZ94QuaJ3xcvoXXaxf4pYV1b/v/MZw/QF6gawrpML8x/qyGFTKaoqt97JMDzsjanzMqpUMnzMan+6GLvb0hBmR6xsOdT/j4T4hAc8bD5Ozw4AhdjfjOKVfBOfGCecp3hv7WuJZG1055dF3r+w644NdOa2kbdNd08egPWUqjd2HuCH898jsiD8jMKNzLLJE0fWOGnrh4ZWQsyGRDruDcDnkwJTp84f6D+6EPlFpDnYurloJ9bKAbXROHZvAtwJoRuj6rj1ZgdNj1RJ8+7LwRP7JAstC3xbbE13dDzMw3tgz9EFyEcrp/916zGe93wGn0B/wxd588cksuKC7Q4t9rdL2JBTgL94XrvQ06X2DEOCbPpcID9yvHHfJZkAG34WsGTNKiwTkhJzQv6fo+jJ/mEsZEB7T1m0nSqMyUcWaG/QP+1iMb7bDHPnywo40H8s3MEF5XS5Rawwe2dIe0cCv2yRsr8l6IW9qBD5jkW/h917U5jd4o8LmE/Q9YZ9VRRdbKH3awS8ZmCe1VWWgXwsySoR4r+PfJ/46Pj0L8K2y0Qo+6nZHNfsuFSszY2IRuA+LEP2MfO/Ig7Up7bPciouu7cE2QnoT+wvUGXzpF9jP6COSxRe+AbnSvWY+l65C1JHgJz+sFvqXfc/WX0DvStwBDf1B/DA/pKcAMnFn/E67r3swDLGnKyKgDequVs4gVsVGehN9oBK7zZ2BnRNQL2W15qDrD40zcTPqlyxzZvZX+sIH3HbFIWvbQlf649Ro51SiNt0VimNuDX7yc4iO7Fgf2WFPUp3CN18rc6wH5Z2ZIkzozTgXXG2BPxJaJeDBiq1vwexSHTV4ncHucwattaNOO0fZn+HNcwIyw5d1jRUfOccwOXj13/nwh53jk9QN//wfie/7O98Tf/t7vim//rm+Pb/v2b4tvffO3xrfQ3vydb47MxE6YAA5OyYhmLs7fT7/u6fgjX/218bV/6Gvjj/7hPxZ//I/+8fgT/9Gfin/3d/x75wP4dJ/z/T/w94Axxcj6ID/S9fZ3/EL8j3/1L8f/6//9F+KbvvmvxY//sx8P6WRKeyu7L/vdvzf8CdMdtrWltRt89D3xZDyPp1tjBPe2yM44ENBpUzYMfeSdMS3MwQAn5OA+c4sNj9j/5Txl59xJfXBvYk09Jc95BEjcYf/+P/6VvxTf+m1/I77t2/5m/OW//N/F9yC7yzFv+ozPbH6LsRBzmsdGxbelR/6efvqNzQ4c7xepbt1+gdi2xYbJMdGxf1XuPds19rvjzJrJejlzbwef9nvURj236UvyvyW2/2v/+ufEr/k1H2t326f8T9/4V+O/+gv/Vfz5//LPx3/+X/7n8T990197KOff+kVfHJ/0iZ8YmHbTzYgsZmQzoSdjRVeRGX2ZCTvwguofygi61KM2l1lC/Ixo65XIE/91D2Zb9X1UfPWyDVy7XugHia+u8JvMDGF3pYY5oPxN4K7QMAxd+BC91hK+tHnh2vQv+2zK2KP3Pf5yTdod869+5md5aK2UGvIljFpLo0k6CRtYzhIjOb0Dd6xtykgfNu5M2Iz0SoM0TciwIIMHLf/ZRGbBB2Zgjw2O40bGTPAY9IzY88zRNcl7rg3Od5+tfj0PZGSc7gfW0MiYsYkZwmqtzX5mdLImptAdH+nXuaY+jFR8wzd8Q/hE9Fu/9Vvjy7/8y+P7v//74//8P/9PHPIvI+RdfOVXfmUoNIXyYSQD0AtqU4Wc8l5woAUNPNroftm39NkevZlc2Dh80O9HxxcMI1qLh6/MjMwMPs5bcB4v/2p0Y1QPjxfnGtv5DNyc9/n5+34+isbzwoctwZnp5/vO+ZX2SKNzL4+eP9ry4iLz/Czz/HjR/bKHS1iZ52Mz33vMfO/5y05+Sadisr2ku12qd1tmRma2Pj/OrUl78mw5d/JmT/QBjFOHtbY0y+OUfj4v4AjLZs+Lm+PP5zuBKy5m7FUfaUGMAOKGxOBtnwuk/QZ3A1XNEiMLrQFxNfThmNkgRvAyMGVmWyhM5DqC/I5FdM2i5LmwgvliNnkyuR5JevZI9P22gkXu17zmNeG4joAm7L6roYwMcAcUw4RXSm1cS+chG0Lp8/ffpbmQ6JnIeW8gSN5lA2p/II6BTd0dikbCNfCa7Nl/yuJaao1WEMPWg1fJDDcg7WdB4PccbyEZebLxdyBeZGe/AXsDj30/CK4p6YDk+z7FyoG+oesigFdYDJgcl4mhm7oKXul59as+KnbIInhdpxAlXxZmbd6/cvVq7KDjGkWbIzbCDAtxO+fsbO0lC9NI3zZqKXHlynEIZ0Vi/Im/9hNJRCbw7sVdNtmnFN0gJywWNT2uhjZ/WZJxM/LO8AFm1/Wc11aoVZ8nFPuO2VAcHR2GdCtjJ5ZS4/nnn28b3R2LoovqgOw7dHeHoteyRPuJlqsUtcUpP5hc27wIb+Eis8QTTzzJA5uTsKjn9Wtf+9pYs5htaF0/xGroI8Gl/K4DC0HHEXLZY5MxQcgIHJ/eH1FYbnJBJ+Ly28HauLwq81XfNbs1eWAaydemJS1dL78F+96F3xYNbGGgb2GBtjChPPeQZ0bCz4OW5B2z8W4wKabiTRRQtoJEDy7yEacXxVL/49s19Gg3FZ0fIsNAT/4kzEdRQBSGOivYyoZxmRHao2OlPcDZIc8Vcl0QaI+dl5JRskTfQTcTTLSv85Bq6IcmW33Ljbi61H9n5jm367sotUQptfE9I7eZ5EX57PBXfaMlH1kiwWFBRvqEocy9vo6NBjQFrwn/v+cDAuiowCylhDwIa0J22ol94rZQYZ80i7fUGiAJi0Un+KEFYMebNAlDHWUm+8BstmnSPpOUD0MfCxujvu+jltKaGzn7lEnw6hkT8LzmYRMQwk3RhqLiBj+S9Bmevb9CpuKTvpnxM3Bb/CHKTMQ10DO3a3HJMcKykJuZ+OyO4uIaMDOjlyi1hnPlXfmP8O9Rm0SaUBXRI3/haKNXKdh6rk9Z0OrRf0W3Fkbu373ffFbZO7HU2oqpAfGJXpTp0dFxnFGcdfPbYx8z+DyKv+Q5LWs24/I6E9ulpdYSAzxL22OPP97+XPkU2Tf7xX9vUsBeYec9shVeQb5uwo952Nn3A/T3MRGruq7Dd7ahvNRpqTUqfQv2VKDl8SeeiLvEwBdu3Wp+bVyvjLl58yZz5pDXTPSKvK9dux4FnibkvYWGK1evIdMFO1qj94nzOfxddu3vlKLDGT4yMq/rV83XpCuBfYZ+B2g/Jv6tKJhL15q+Cp4F3e7TV2oJ+aULuHBNf/DyvvStgd3DeyZ2VSt3IjIzEvpKKbEgxzt37+J79DF3Jk4wIu5QzGqxmD7esQIXRtF+Fk3dTviJm4cd/AlLfAWYxnXXQjc9yrTU0vTjfOOFhQhtpWTBD6IVJgf0MMP/yIbQAsUh682Oc/1lw1GbkC7hSdMw9OG6aPwaVgM2cxrek8+rxlCKnMaKFfcOD4+i6/swFkmrNBunB2xGHANFzw4bzgI94WuJAd8XdsD4wFz9TH/UfpTpCp1ERvRD3/Tu+ij/FTuZ4GO72cWE7crHETFVe7b1XR/ONfYMwHU9FF7X9WHTnpWX5wt6GRjjJtgiby1VlE1mHXiMmZN223dhIVm7kD5liBUAr8pMs7f7rJNe9N0QmdniqTFRfTp3D3kFpZB+GKLWSmFvP9SPzes1PudRfiv6HNH92eaMGUvs4HNaxuigA9CsN9sYsYmzUx+GBvFkEzNF72A93mGLxsEFG6MWBi0ljtGPfRkZfT9g/7tQPrmU5lcWNityqHlO15b1fhEnG9cNNFxD3/qndlCRy5YCys2brN8n95vd3edBvPlHqbXF5ZG5h6yxrllzK6BkW5d78qlj4s9qGKKUEh67rodHeMBHB/pH1hNl/oDcYUfcdXN/iOz2WS9Xw174HwQekNfVrmsy9oHvAbYsvIXCWD+cw15vNrFaDbHPwyWLbMZEda9dlpIhjYEwJ2xAnMJ47LHHQr2WWkId9+BQFzVLKE91dXZyGsaEPWjKUqKUJOZswLUCXGnydCwpTOiD+kJmci9DWANy7oAbFy9hzMS/zMTWhxBuj571wbnRNkZkoLeO+bXh0u6lM5M5wEoGzMTBCdmpH2FO2M+Cb7m27CMv+Ve+mUnOsQlfK4oox+Q+tdRmEyNzXE+lr+/65gcBDL+5fIZ9btG793fkV8otAbJtODvOzt+lVmhlLnjkXzoC+sJXRizwpH5LKc1/pXEYenjvQ1oTee5TSD0mZ+3hzXHB/Fs8LJpZfyvwS81wjnFuwKY8r6WEfPfI93D/IDrhoPuh66LHZlfwM3RDDMSVkgVZ2j8IOsQ7kyN4LLUGLDfd6SPBa8aXZuiWVnGrL8faZ1vQ3wxt0ur5hP37gER6EjqUq/eUGQbGGrhp/rcAdwHuDEJjRMlsdqSMV9ix45WBODb4e3D/AeuuxxF9j8TBDT7i/Pv4oueuCerJONVwcb90JZTLSCxTXjN4zU+PDonbyAa1xBr/M0Ys0NL3yiWbf62ZLw8VucjXDL3awgS/Z8SaGd4P8ekBPXT9EF3ftYe6A3oopYZ2d+/+XUmB510oe3FkZEjPDA/C1OaUqTr1nmtPhbZwHHY5we+Oo3yqF9cA5TXDyxq7FJfz93lQIZ02z6+Qg+j/DX7XNfkOyPbw8DC8f9lm+CrYUN8P8L2PvLoYhj6cW+G97/oQxsDcWjtsBA9EVuKZoCsz2/094lTfeC/tesIWhCt84WRmeKzAqKVEKRUOg5ZRaglO4vL17mffE8/80rvCnyl55pln4plffCbe+a53nl+/65mH8lMX424KZXQ5t9b6Iv5W2H1mttvK/+d+7mfj//lf/4VQfyrHOzOy9NrjiLzP8Pm3v+Md8V3f/Z0Ugv+z+HN//j9r+hSIevzcf+PfbHI4PT1pR/tdi4+xhwVYwpiQzYQMtMcF5oS/A7ZjbdIyuUYsARlLSHfJyq1kXZ3haUdsGmNCP5klstDPWOGcUChl4MP3d/7tb292LN4Z3QRw/F305557ro0R9pUr16IU4dMlHOxYGpYs8Xmf9wV0nr+/93u+MzLFtUSC85D17Gd/5m3nN/n8eB7ezqy58jnD48wqJpy2jjz+BCPO33epJ2yQo/R/0id/autUHv/9f///iXc9807izJa+JVz/f+Kf/bP4b//i/8B1NNxf/AVfBP/sVFHOAv8j+II1fttynzkiMjpsKDJjiQiGha8Zeff44Snr+I743GOPKKjF2BX2q5/oQ5kZ6npL/jcyJ7iuzHNMxT6FuQC5Ii/9WJkWEFRsS3gTslvzML3iV/Z5X9l/8eee/yeo9jG8vTMT8NnO/VBWHj9Q099usG8ciVttHDodWNOzlChZJAGehqilAPv8OjPxu74N11c3xK+J+a7x0mPOqv3ZDo+P4gr7qVXLT8lDgN/3Q9vfCGA19MSAgVjQh5S7Vh4QX2TzZ9sAABAASURBVFzT1ceOfGNAnn0/hDJVXicn+AK6KtBkn7inaYec5zDflQZhfyRb+XAif/Ob3xx/9s/+2fje7/3elqxYdP/Mz/zM+JiP+Zj4ki/5kviRH/mRcLH55E/+5Hj66aebYH616cmmrkuoqgUzZqE67zm/Ntyct/Pe9/epIl96L1/a8X6uL8e9FMavVAGZGUkwyrw4Xp4/5DcfUsKQh+eeYNuhg3p8n4aTfzAOKZxfSWuwJcgGgEsqMzMyaThL0rj1Qb0bvA9q5Ic+KDM/9EkvmYG1nfdoaudnBKtHLi76zg/2L1HAy/u8i8/MDP8JS73NBJV2JFAbfC5b0O+TToPxeRKa4QIT6NTADigSry0Lza7Bu4STma1Qa0A6I6mcgWuw0jaCkauhjw2FkIODwxa4fu7nfo6FeNcKvT0Bf+0mgDkWX8Xnwm8ydY9Ch0FaHRm4TaCk5fbtW+F/zrhHcr4mcbzPplF8pdSAFPivjU6D/gEF/pkEYsFnrxKg71ksZBHraC6kPsSzrx8G5mW84qmn2s/B7BGcDfjHV66EL2nyGzp3ocm5lYVL2heY3GdsPwztW+A7Fglla0IxgGOg34Xz2rVr7acWPHcRraXEz/7szzYZWAB087mBF4N+QOvWJBpYEwmO4+XlMvFSP8KLLC2JciH6+Z//OXgvyHkd0uZ96Vgj98yMkwcnIXxpLuAWXin0s8g8/vhjYbIZ6FlZ2U4o7El7ZoZ8rKFH/CbLV93E07+FXi2ufUuC5GAgce9Z9OXx6Pg4Os5nknJlNMLHk08+0TYsv0jCWUkKVizA8q7OrzBeGkcWWMe7Sf+Ft7893Pxs4eHd7/6lpp8CXnE455DN+lXmPYAHF0gL3Ss2ohazR+zplKKGdC/YdY8urrMpH9CH96TRb/lv4UsZC/fyabffLlPn+2zMLVjcu3cvlKWbqRE+tBnlpZyFcxXdJhuj95Bk+2e4Z2wiLBSWUqPRgJyeeeZdsSKhXwGzYjtH2NVI0tNBl8fa9XF4fBxZaqx3m3DTUmoNEFOoQMrIxd9I7NH57edeiJJBseaMxHyvbUQs8q1IzKUrGYNZRkQ2P1PXZyRw59882YbJ34xMlLNztvhfyYwOGuzT7pXTLR6g9Ohwix2eYg9ZgEchZyRJXfCpUkpLrJ2TmbFC/8LGfOOQQpqF+m7oI7CrKAErS+xRmJyZK8wO34ezmKFlgHbhB3CEsaFwLl07+BaXONSTR3msbOi0ZYCzyTpocDtoHXoSKI4dvDS4JGQT9ApLmTo/U147SEpcbQ75KMjdoqE27U8kiPMa8cI5JTL24M0xwpSOTBQA8le98lWRmS3eGPe2JsAk1xbMttiBo25RhL5CEeLO7Ttt3L1790P6tBvp0UblXx1Jp98GPzo+isduXG/5zQkFrH1sx7++uc/cRoM4wLvCh/TJhJtr1681XprvI1NtUxu/hGuBesTmAqL2KIycYfu379xpRRzpmPAZx8tHh3wT/RYaaMKXtrBwskJXypnTuHP3TmSWWKFXk9KkMzPjkFjfo4u+70ms+6jYsnHKJr37+EHfdy0uaS+VeDCi64lE+Cr+VC5gDMAotUaCQ/p22OIZa8yw18cdYnkUMEJUhV7lOGNbfd+HP28BKS0+BvZnrB/xXWHcvXMnCvM67K/W0uyvgO8YmzXOj9BhMSojAZ8R3MtI/G3d7N0xmdKUbW5wv4MX46IPkl07XTcsxMzqAZtQPup4NQxtTZV/1zPlfkqc8hvTXalR4dWj9ydkkRRWr12/gZ/vQ3PFXpewoBi89lb74XxOo4f/LbLphz4WcBrXpFn8Ppwwdk34gbIoFTgIfYt9KstSSsO7IQ5s6DOWavejcsBGLF4HMjZ/8Khd6SfTbmrxxcKI8H0I6L0d/J4RbzITmkv40mc8Jh9uJo37M7raQbN0i0v8BT7cZM/wsI+NXrt2NQ4psJTIUMcHxPwd8Edwz6wtmcmdiGE1oCtHRRweHIUyNOfYQ9611Ci1IrcxVhR+pSUzQx6HfsWxhLoIIKl37V9+jHPBuMwMZSSdFTgTfuL5HjZvrFyzPmlfDALOftSuazp2zThRt/ic/ha8BuKSOpv9yQbWzMwM6fNhrP5TSoYbzAX96Gcr1rMe26rg7YchpFkd9PhFIL81BYE4D/ahnnYU9zIzFuSnrSnXBxSag1ctJVbIyQKohRZzGXm9Tpzp+z6M96espQPnbk6NWerg9MFpeH8Pn+3A23FfOz+iOHOEnx+ikwN0BenY6R75QtdiykiMql3X/H/V95HQIOyhdo1H6dXnShTuRPiXbiN6XbjyP68diDOP3XgMH16HLDq/RxbHxMbMEs2O7j/g3gLOoT2cSGApK+cmBO2Qsdf6elFwEYwAY6nRd30wOfbI39p45NZ0ih94PSB75a0tKk/tpr/gozL/AN7Nl3fY8O5C7hM+uyJWa6t3Kdgoq34AD3j9CxXzHPkbsaECjKvEOmGZm1mIcO03PqqHrCXukdsuFLW6AvUIwXX+zt3bIU3So93tjGv4wgZbEHZkRIGXjvkreJCnEXuSVu/vw28BnnMh671/UcQY587IacDWCnqawSk/D7DjBZjOySWjZsHeiCPYYKFf+WzBrz1lREj/4+gOAaObPvyLBx8oVnju0WEwz9/5HtBBh21r+8pz4J5yWvV9VPr1gwQeDEWzEi6yZCvizciFWnvIS4GGFfbSM48hkZnReOAoTpvrXSn4BvBGZKZ/LPBc4XMf+xVfBv+yhHBG4p+0qStEEpVxbT4wtRv7jQXqxPNTcqQtuZ5w7vHwWRgL8quML7VG6Wp4T/k+eHAfX9wL4ZQLfMG4Jt+Idu+UB2b6zxnrXS0lttiYPqveXWMO2NtIn3iYGquuj8uYp23XWoCzAmyybk2hzagnOmJLnF8T273eEk+32LC20fddm2M8GvqhPbhZYD4zQ5tusRhe5MsYuVNGPfadEV3jz/nMgyd5y8xYiH87cNSK32On4ijw03dcowdpaPiwuR5YBR1NzEk0npmNnloLZGeLq+qllEL/EPYrh4zEzriGBvnU34OX8Dx3nHMSugDJnWiwPLkcv2CT8qU+lK/9XtsiHRmhP6g/ZeJ99Y94zm/yuRB3GRQJDw0fE51v4/bDt7K2Bb502XlC7H3bz74tbD/9tp+Of/FT/yJ+9K0/Et9BMfrP/Rd/Nr7xm/9aiFdYHsW/YL8ls8khuBu8uET0jACBsvof/tJ/R+/5258ldJ629Ohvu//23/5vNRjaWyk1tCvHTeT7Mzo+n/3oZ0aigwX7Nl55nIlpsNuoUH/2ee2sGTqhKJ67eV5At8+mHyzcExdE07U0uO7xubh4L+H9xavkIzOylnjta17DxfnbQqpxscMHkq4tcX8i3/mZn/lprs7fr33d06CYA7LPOyBOHoT1SZ9yXlD3xs+87aeocVAs9+KiCUsfmbHfCT4nYMvogr7fhq4W5ODQGzduRGY225qxJ/0j8ZeZcd5XH1ts3uuZHGBNvDBu9/oahHV9FzbHZWZUdLGASHzytURAf4mE/x10jNDhF5iU7+yDA+7XKHyej6tZkN3SHvCUUuA/YoGWERqkuaslKu2Vr3hFo7swpk3mIzPDMZnJ1fnb6/Ozl//U37zzBb/pN0ep53QotwW5GX/FLS+zNKAj4RlHzDshILzvWjAMfeyxjibA7Avk2yObBVtxD7Elt9gSDyW3w+cH5NcPA7nGABh4KrUdlR0nMbEu930frqOlnPPlPOFnZkzIMjNjBo8yHi/ks4XG3W4HFR/Z97kkPww0LDD8tV/7tfEX/+JfjC/8wvf9jaRLlAPCteDu00O/7X7Z/6t5zMjA1tuik2iBK3te3Oh3zEtbOuqRewVlZuaLyPPq0faim1x4j8P7vC+Fn5mRme9z/6UdDsk4//fSe5fXjgnHcJKZIb3xci94UkcPG4w3o6bf4RcHT39V2iWeBgzb8Jh+PNIe4ry4/8itX/b0RfB/2dEvHiAdtsvezIzM83bZ9/CY52cZeX7ykk9l+Gh7yW3izUMuufXoOZfv5604hHl5e2EBeMjv+c0w8HmKGrF14PJOkp1gvVkMOgSqYF60ADkyZo6ahcBVY8NisSVxa9+qZZPSYEW05G5YDVEKlgpwfXVk0TYhXrFJvULBlmExsZi74dqSjAWB1GRuR4ArtUbPwqmojq4cx0Ai/eSTr2BD9sq2ATkz+W9wTfRSUO1blT1B+iobGJPWDfQYxIV5erYOabhz53aY1EzQcvPmC+G3MS2ullrj2Xe/GxZnEtFtoz+AvyLgm5TeJ3m+DP5HFEX9qZczCgpujC0c1FJYJPvwnnicl/QZxAN7kKdj5gWvezzZv86T34Hgr7yELT+ZGSck7COBn2FxeHzc5LdaDfHOZ55pC4kbwwqtJvUuUsJfw6e41mx2MrL9FZBylz5h77MZzsxGXwfOoR8anwf037x5k4cLN0NevV7QsbIxgZIHYa+Is24S9/cPQjzSKH2Ih4cFt8JFS7gWEW+zwdyQxEuj16cnZ3GNgokyf0DRUL27gfa+i++OBVMaDw4P4G8VLojKs2SyyT6jmLMNN2omctJ2cv+kbdRndlkzNtqVGm76TykoVOTiQuzvSa+wF2Vzgp2o/57E3qREmSsbxy4wscPWLE5yGm5kEF8EuIXx7ve8py34HXCV9z62oJ377f6T0xP47uLOrdux4BvX0GctlQLpDeg5RI+nba76zZIhLafQYm7tXB/cKI/gNZEwyfcOHzg+PI5Din6H6Ea5d9KNjKTZb/nv7a9in6KHvGuXymWfzbPHAT0dMbfUGvIQOLS2VNnk3LcwmRFX0IU0OVd6tGn1uAWHPrMH7FGfj6Bgsos1vq3O7e+RacKjCWSFLuFox5kZXte+i9WwYnM1xX2KBBb8dszHmaKvJdRJlTboiVKjeh4RhfkWJjP8V5pcR/xTm5OvCX/IzDBuFeaqM0QeQ9fFJK1cLNjCBvv3WnjBS30op2DuTGw5puBtYbCUio/vQtsx/szIv9YSjheXfqX+hTUCfwsPmdKWUUoyd4tkl3Cs9vTE44+Htuy9RmMpceXoCvRGOMuHiKuh53qJAp7bFN/198I4N3YLPndE4Ur5uPm4e/dO3LljEXwb0lCAcvXKlbBoYvHQ42te/epQf37TzYdlp/hZZlIQPmN0eZhc30Pv0ukaoNzUnd++lKaBuCIs7UTf19ZG5L5HEfeAjbz6laa+6yOh1QLK2niPrQSvffyh1hoT8hvQe9f3TXcddqA9l1JbzO37IfShir6uX70e2sgJMbByX94taImzZ56xQ/mL98qVa7Firdjio9IiDcfHR5jTHJnZ4sAphQhlbhxe0LH0zxi0vCwc5XmArlpLlFLCh1zavvI3PtqnTZ0SyzcXRVNx2b82rkaGb+OhcWSHj+5RmJmxucwMaeKTeLqEfJRSIzPRdcYZsdx45NgVvqnsPXYdMsOuai3Et10bP7IOjmwgpNtHWAVNAAAQAElEQVT7FblmZgCoybRmCW1F/rTbzAz5Ujc277lJkedSK3G0a/R4b4fOJvRqQaOW0nBWZAJAeMtQ1sJFXOEGbo0fKfPwBR5pMveNjCjMt9nnPOOhcmv3GV9qbTrfUryppSCXucHvhy6Sa+e43kunrYcO8RrXJmQi7OAlPRvo9niGXrY070/EAteKUir81QZzYS1YYX/yumADwvN3Uh2rjR4QH/UffaGUhA1aZijbAb3ULCFNtRTuRQy1h+4J+Q7Nz/fRt7CkRb4gL5I56lM5ad/KXljKzrZgH47VLs0VVviKduk6uIdNr8CrbUY5pyNrwY9m8C60aDYuDAt5xjD5343btp3egx/hBDikZURud+7dDe0sIttxJqYkNK4otiqXiryMF0PXh3HV/zvAMScUqzfoSnr2gbtawTMC7Hh4fMqa6sbHeDFhP2esX1vWdn13jW7O8L2RfvVUoX9mQy3MjISXKTp4UwZ9V1shfGFsING9oY8DZOocx66IN6gtfDn+6tVr2OjY1p9FWBQlVqw9R4dHsULP+8ztuy4OyRmUuzpIxrmGHLL+aQNZSvTw4ryJtUGfuXJwCDtLiF99MgVZzVEY6/2CTcjPlng/IdMRGXpvAPeAncqb8xgW8hEAqNi7D50O0O8eD3b99nygl2Nytwl+9el95OrxBHnukLU2Ke1nxBxtYA9+dvi/Dx+0jb7vIrM0P3JNHvoh9O++72Po+ubbK/o66D4kJ+tqH5U5wWskFme+1wYWeYiMYKz0GI/U14KOvdYm5Mv+xltghxSxt8QA4UujcpnhRfwrdGcs1yaHfkCe+As0dV2nO4X0r7Btc7jr166HvK+Yk8iky8IaW9DbUXSs48ph6IABveKYiH/m4v61ob+DPgBnQne1ZBToF8cG+9uy/tgv/bYlItoRnip09ODDzEK9VfTT1ra+YvdXQhk7VhjDsGL/sqZtgJC0pcER9gy9iq3vu9CG9LeEBpt+vGVNSmCP2PzR8VHsHeyBMsMvWYhfmoylI/FKyDNH5avcO/Sl/PShGf1In3pKEULFCXsN9S3svu/bgwWP2qbjHNbiAk5TuVigtdQSh6zZ8jvT36OToR/iCJs/PDwkJz3i/iH6Qd7MyQRbRrMladIOz5DtgA17PsFXB+/By/vSabxL5hb0UUtp65JK78HT9dCJ3Uzoq0PWxQZNI3zXUnCXJaRty/rZ5BAR0swBd5kjMz2NUuConS4th9mst/SV1tR/ZhElY7PBk7bMRPbRYsaMLBZkGhevzIzM5IoxyIWT9naefHpUtjNz1JE0KT8H2afM9Q39cyIOed3AANO5jrtsBT7N70djB/4y2rBp4czYJlKICflo5zPyrcWe89l+UefN3/7m+Ftv/tb4G9/y12nfHN/5Xd8Zb/2xH0UOEzxjUb5pwgNcmJO/6dd/ZrtnHyctN53A77nOWWs9R8CnD8MDUSzI6C1/93uizaH/ta95XfyO//vvDPnfGvsALm+JrHfCatJlIO/MbPMmeLPbnOINb3hjjOg5YV67XpClvBtnvM7IUDb6kF/OiIuXcT7aPWBGNLgcwn2+R5vxaUJW0hOMDV4z6/3nf94XcXb+/tt/+zsiwJ0JJvhNuidoWOhzPpft/emf8ZnIHwHyntGD4jdevf4NH93ui+NHf/SHG5Yddto6+ajEqqBXHjKWJlrHStfrXvvayBRjtDiyYBwz8p1ZqTML+KiXRIRxyziywIsxRJgL4zITvqcm+8K5fTATM3D0E3UyN14CWHPbj5Vao7CmLhyXyBjYswEqVsQzUJ3XN7A7ed+y3ohb2AEcaQgGL5zDSnzGJ3+KU2Ig1raTiw9xerosi4dQl2vigzS1jpf5uLS1f+XjPyFG7GaHjQz9EKXU81iRJRZwT7Qd90ut4F1FwENXO+aMoR1JmvgyMzrme7+WEn7JpCe+u+ZHo6sg5SWylqiZ0WimP0u2dUfcmRmuCaXWqMQz5U4XfrJruDKT+DpFIAzjgcfKWPmc0ZXX3PyIvsuHC7sJ8bve9a747b/9t/+yKDIzPv/zPz9+8Ad/8Jcd+6EOwKUQ/9KmPTz30mavR5vnL9MujdRbmckhMamIwrktubo8es6A9k4+bSULIzwL5hR6L97ipCV3IfCi8+JA/2VfYpwBrsuWhRlc89kGe7xshf7W+ZIP7LbZtMeZD+WQySxaJINt4FxwHvltRz2FW+99O+i9V7+Ss8wLGBwvzh6CAT3+wKf00R7e+CBOpPmDGPZBDSnIOzMjM993PF0ZF//yfW83ncHCyx2l0XY+63yQbH5QrQG8mImOPBOWelKfLhYq+GFAZ8Fs5yxEM8n/TECkcsaQheC0bXKe7AOQfmpw27IorYY+ZNtAqS15FEchgDK0fZv5jI3ZMOyFwdLipgHQgFZqjb7vW1Bt32JmsX/D658mAM7RkzC6UbUQJT4IiAcPTho9tZA8X7kaCYI1sLds/iZsb8vi4uZQWCZJazbpA0G2bSjZ5Fbw7VPIPGOjo85WbJIAERUa9JmFRc6Nkv3SN7FgeFythrh2/Vo4Rv6kWW0MLFIm9RAVC8FZvoTtJlu4ytOxI/LMhFoUZ+HTcQvnykKYKzZ0PQuJifH5eW2LgcXrFfJ1IfD/p3hAkaqDn74fwqLDBNwDNmuAisceuxG/SOyckYPjjSEebRs2Ty66p8jqiA2p9GwpJu3tH8QOHs/oH9H7ARvag/1DdLZt/CjP5ynIK+P7bAL22LxfRw6b9VlcpXB7TJFQuPLpJn5AHhtkLg+vee2roenxcOHtur59S9f/DNUkYIO+XPik1U28MjmlGK9O9tmcuvjWUmLoumibjygxsck6QIc7ePH3zq/xEOYI+gPmV/0QFgE2JATKXvwH6Nmipd/YOzw8wKam6IA3YefKoJbaiqS3bt+KWoyxGc4d4OHo6DCOKXDKf8Vm1JXz3CBKs/2LCqZZPM9MCsz34XVsf842YgsdcHy4sNrfj1Jr6HPannNrqSTLe6EdnGDTK+Rq/w4eA1iRJSpz1OE+ydRzzz0fXe2x/wexYkOkTU34ognWCpn4VyBreK+lxBXkso8Oj9Hz3mqIoR8isImbzz8fT73iFS0RyQzENrNB2UUp0EZ8kA83FQUY3I2r+FcwbnYThY1skLv+vcVHb2BrJs8VmtSnOu76PuT3kM0dYgnnSmdmgqM02rNE+A17/+M26Z2R020eWNRSYrvbxG47QtdCIfkskr4VfiE8z0cKCSM2qtz18Q75aHMrZHf12FiQMSOTA+Sd8NPhJ/KiLk6xNx9ydehkYHyB54FzZahe1Gm/GqJUCEzpzZDPCbmdH0eKPxtom9kMPBHPPvseHvrd5/hs8xVmhIn7BH0bYmJmacnxyIPKPXRRwFeJh8rDB0CYbOzgfcQWTynKnlIs36PodIw/Ceuj3/jGMD6fcG9HTDM2COs6D3Xe/vZfCO3Iv7DQvtlThLZubFAWykcajA8r4ltBjlmRDbwcUxiQV5eGCdzHPICwYH/6wIdDK5LqdUzIUHwFHpRxjYyh61urtYb9O3gcsVX9qSPxD147ChCtCAAe+06IVerYWHPj2o2m/wW9jMikQxatYTMF+OpTO9aelc2ErqfdBM6BQuhxdKVC2wb5L6FNaHt7xD15SWhawBm8mn1Ch2P8j6qEq3wzk/gxwhuNsep1g01s4UH9nxDPhNFBz4a+ru+avgEZFfg+fDHOj8Du4HdCduJSjhviXd8PFBAPYrveEVPO6M5G5xFxx7VJGOpz7VjszrXpgELIAXFGHamrRE+lVuYutLnp/4x1yvjcDX304FA24p2wswmflL5+6JDtPTYufZPPITa0AMEHKl3XRT8M5zGJ8cpLPg/3D4E/xxkyUA5d3wmKWdH4zVJbrFTOUZK4OOIP2xbf+r62WF6h1RbYiTa2IT5oexX5GMsWiB3BOUB3Ked8bbGbPfxPWWovjulqD+1DSOspBV15trkhDigSZl9LKxzVzLBgNmKjCzJoNgCeM3DP6GSHr0wURRgGPxni0C86ZJv0BLZWOO/hd028FM8dHhBLhzLdIA8Low9YiyzYn+J/ykx8A3IU3jjtwtcMfsfdun07hCMf/bBqctKvErlEZLNb+bh69Vooy64f8Nf9WPAF7dD1bybv6GqJgqyDl/ikSRpn+AucnCFhnB/hk3pDnJ5toiJXH17vE/Mu5efc41bsnWIP/++HHlvciw6eHTPiVxXd6WvXrl4FZ+H+EDv/zB25nlIULlnCh9zXoPmYdeTq1SttLX/yiSfCeGz8OQBnZkY/DCHcgWPCQwds7e/wcD9G/PjOnVsxYgcz8W6Hb52Ra2yQPVNjpl879j8SPcIfCrwfsm4f4NsWsI8Pj1qR9CpxygcD8ltKsY6E/OZmC/LSw9v9u3cVc3S1hDaXmVzPMSO4LWsWoKGz56BFqZd1VMZ6fyEmCEPZSE+Ff/uVv7RvmK+tVXg7wTbaNbKtXY2Dw8NQRTtigzrThhwH9jjloXw/dMQd19kC7ogNMcAJroMjRZGOWOgN/dyjtupx6Pswd1gNHPshCv/62seETEvW2LJezsi0zQeZdjoRWzPhjSKlXy5wbOOHOKDci/xid1EqJKAlCO/B0wO/lsRaE5nWQGhRufKv/VZd3+R9dHgcSk58zYeZIx2rfoWtrBgd0Xd981MfypxhRzOGKtQVtiHMHjrOc4wMi7tFXUJvgrvW2vy1/Z8MQDPWrpUVWDfYiw8yDvcPopYCnhq+tvj7iD+cnJwg69Pmh8rE/mSABZoBOu/x8H+GV/U1QItyWZFbVGSv3Eo5h5eZTS47dOk9ZZiZba0+JRYnuO2bkDvdcffeffCeRYeOaylRaxf2S0PXIzcuDrBn7UWaZmxxxOa18cK9hRhSG9/b8Nqx0qU8RnAcUEB3fNd3ETBUGo4aB+QKC3qki+6MLXH1ANkIrweea26jkbt7/RCgih1jai3EBHSVJSZsRRkLQxuYoUUkJTIyMypwSq2REbHDbwM9JPMSGnbIZ03Mdf6C7+yztytdxfe6WGEPtVR01EcAp0Pn6l67HuUdn+6A6709cte+62PLXkRYoAj1OUHLhF636PcypwCUU0I61NmMbUUGdJbWvI9FA4JPdB3cLNBb4Vl6Sinhq81Fto0H7IrRzIkQn2M8Kiv7Ha9eHCAcQNK1tLGcvOhdo4S86h/9MLTz4JVMmjku6GtCViMx9tLX6W7vUgtHRl7Qu2An0ikNS+OF2xIBrAIfb/r1b4rf/Js+L77+P/5P4td/+pvgv543dJDAOELGX/0H/rCTWnvrW3+0HYV1h/Xu+3/g+9u1Hx/3sR8Xf+ZP/6fxWZ/5G1mHiS/QWIHzutc+HV/9H/4hhzxs6Rn0PPXUU/E1X/1H4t/5t/+d+GNf88diQywyb/J2RkapNYxv8qAOjYn/4B/+/bh8fenv+j1RsuJr9ACPz/isz/qN7SdRPT8lD7h75040WREjt9ibMnvsscd4cHTsU10ZSgAAEABJREFUEOYu8a53vbOdqzP1X2rlGgoy4s1v/pY2ho741/6Nz43P/A2/kes5smS8+jVPx3/wiHx+4sfeGsq11NLG3CdeOK/WGl/1VV8dHhO+7FMNhweH8Ue/5mvbpR8/+ta3emDEErXUBku+1d8Mfz3+q22cEqe0u37o8ZVeUI1H5dQTL7bwWsGZ0JilRGRGxX865vf4sba1j5/X2kU/DC0Pu3J0TP73oMHpSo2BuCa8zIyBMUtkzNjeGlsv1fMZHpf4lF/7a8NXBZ924bktE05pnqsH79nOiH/K2f6Xa9Jv/6/h4ctAHhTgDV76+sya1Q9DHBLPzElKqbpxG7FtcamLkiVKrSH9I74f+EAP31vWXigKaTCn7YcB3hnPWO00aom+dMA+jAP2yjOxQ5lPyD2xYx96JrKUJXNB5T/j/8FrJB65BmdmKN/Cke6WP1Rp9OIj2MqHC3dmfkigVbwG/AEm/Uvd0lEagKV9nn88cq7ym8U0l/HGi1vmOT+ZHm3nINolpw+PzeTo4K3BcWjvR89bR8MDRoyoXYuunbzvR2ZGZr73BqeZfLy355GzPB+b512X4M+vLj7BpTxsjQyv20BOLjsuh7b+i4t/iUPmOUGZGfl+4KiDy/Z+hhBo5tZeet959nl8tNn30lZKCdvD/gJFrT3iDoriYkBmRiYt8qJHvT08fXiiPF/aHt58eHIO+KVidd7DIR/gJKHT1tT0yLjGMwvrQpsv2kKAm0gGFpCltBOUCsd2zlwDFZeNGRPoNUlSJfAbtDYkRhbosgTJ2a5t4FwkK0HRIGkAfO65Z9m4bwmoe2EBVzwmlxMB0mD39re/g0VjbAVg4Y8keTOB95ln3tl0aDGv1NK+hYx4I0F2QGKRmczbxQGJrb9Fe3x8FFevXQuDvol4LSUyk43OOgrnbjLpiEQ2wjfAH7CAZkYcsVGV5hGZvOqVT8WGxcAExY3uAfAt1A4EfOFs4dnFUJzKUTkY2B97/LHw2k3CEfR5VHbOd668Pf/cczEj7y0bfOEIz3i2QaYbFjZpyMyQhvsUujeMq6WSWG/DhxDXrl2PB2xoehZji0HKcgutBxR4XMzF78L25JNPxrAaQriZGQMLYT8MMbHQ9Czw0vQ4SUxGNrmbqFukOufrMCr6FfYJReGbN19o8nETeYfNrfxa9NuiJ5OhqxTg/T1+Yb7jHW/HYhbwDRffts/oSKxtEw8JLBDUWuKAzaoys8kjphfaqnxJ66iMS2VTcxrGRP9U7y4J480XbkZmtk2bOrlK4WBF8n7Jl4mttuJiukOmwuuQlQmPD2NMJCyA6F3qRjuE4DhmY6+9ObZDPpkZzgVZo19cexQaXH/UhzTbhLOB1swSFiSUhzpIbExYwt5y/9qN6+FvvMvnAqP6Xj/0DbbzF2xCfyjwbL+4OpKOpU3I8HCFgvoxdipe9STPBTy3Kfz4rcURn8lSIjOjcFTP73nPe+KEZC94VeDVvmLbm4gS4X116UbYuWs2Uh28b7En+y3yMi1e+Yqn2sZoCx+r1RDKGBQxkUxtsU/tZgK3uuhqDQv4JmlXKdy3JIh4coxvduDfbtdROvjx+wkwNVEkE562JM6ZBHELfhnOzGZHykBZ9sMQ/j8B2oO6k7YDdCIf6uGYBNTN+dUr16LWEuJW3zvo3mGrFpQQfST/9I0VBUDnVmjekthnKXED/zrE323+XIy0PYvPItDYp9CijvXjgDZhOzfRwQSPmUWSiHU8POBM/DsSab9ZfwNf20KHY9bIbIZ/5XRKYe8++vmFX/gFWF5ij8Q0oGPNWH3kNpuPiESHD5pclcOM3E/YmAzIoyOxLIy/Ttw7A9aGQoXy8RtH+oA4H7v+eLgp74ceOCfEhE3M0LsQf9WXMshaQntXByNrQSk1MjP6OsSKRF6YQz/E0A3MnQNiec/48T5xf9tgHh4d0rfwUOAwjBMDm/F+NYSb60oM6IdVLOh3JsZKT0Vungd2oA15vkVPa3jo+q7hl/7CuIqOdviztNRSo9Ta6BiGodEtjBduvdDWA4tC6sqYdhW5yJ/XlTig/CpzhQ+C2KL3Af7s22dDI5+QE4ecn/DgwBhfShdZShhXO/i4BswSCd9js4krh1fCzc8ecIICaT8M4YM78XZ9HwgrOvipFT0ST5WvBdvSlRbf1myIhF8yG/3GB8+FpX466M7Eamn6QiDDAVnWLOE6M2MPM32ZCZ4eGDxcIM43eqDTOdrxFrtLHSUjlKt45FWdKCvXpX1sf4f/zegoM/H1JbRF7WMhRp33B/5Vm00tjCvQUUq9kE8H7B1yWcVEYeeQdWnEnsTXI7sD7PuEwuUJNm8ccz1wrucVW7ZZ7M3ShZtQ2IqsXSjLKBkFPJkJj1P7zfF+6Im7R+Deh9YppEd9llqj1BoM5d5ebOFpiYhZgLFgr9sYVkO4KVvh19I2IrMRe5jxDeXRSQ8wnKfdHRN/teV9NnfKDXAxgN/jiA66oeN6QC77YQzKzBaDNsRVYXDJhlF7KE6JxKb2kYfxf8vm0s5hGNqcwr2+75qcB3Q9YEc28fiXBWt8ZEb2iTxWrH8bdOsc9Wwslt4J/z47XSOfQ+haRYWfFbC0mS1FdsfoK3vE0CusK8LfYItbYo+xxDVTuIHMlM0M04kOXHcW+5CV8hJnIFPPN/CqzeorEzJRrsL23HlDP0SPPR9iZ/JrjOzVb9dHLTXENRMz/aKFtrFCHgP3uq5r35S/Sow31m7gt+v7ODg4RKZD+Eo+DuAlIqMHzwpeC/RW4AcvjyO2uMCH6/S53ZamhwX6jdXBUT5d770esQnnzdjEfYoxHTJULgu+IB3KvNYS8ryl+LSAe0Tu/XBO0wm2Lr/CkbYV/a63oAlhBvRlQvkSkVlbjjfyYER40hLQOuJHte8YWkLaGBl9N0TFNp3quH0eVPibuRnwjqyCl/e1gUNsrIfuBVja1ALt4tZ+FmilO7w+QCcHyNN5PbBPiFW1VEhYwrVzYWCWwPfGhrsiV+3nUhcDvAm/67rmixUYO2wpoMk4W2rGGvtYo7uRfEFefPhcGX9ycj+8P8Dnol1nxAydG8bri+onYFabhaAwth1A7wycieZR+uZ5bnIa0fOW9aJkiRlbXWjq07G1FECwhtHnnA6cQz/ESvrhqYBnVu+OQ1GuVRzCV9dVyfA0ZuQR0LkjtuyzXkiTPmbu0wPv+PCI2LMKwIUPMFw3pEE82r+xRNtHpNGBN6F1C6wR+5+gX578xr9wlas2qS8d8yDs2tUr0UGfeGupYcFpBU7xYEohvUPXYyd9zNiPNAzwp/z6YUBGSUw8j4HG9lJrVJq8lwqPUSL5p38KzHvCnPlQnj58cIT90jew9q3Ip7xmWvgTRlEzCjzpN97Xpres76UUfLaPgKh+GBpeToUcM7q3f0Y3M+cTtHsUbtd33Mo2ZuZ+6+u68CWdC/bCgIZT3YzIsJaKrrEedKXuZ2FqLxwX+qTFJo9ee7/FY2LbBvvxXFtlqGgett/9O393fNXv+6r46v/gD8Yf/oN/OL6WIvTX/dGviz/5H/1J2p+IP/HH/kQYA/WFijyh4OFc8cBslJKtT5vIxCbhyX47HXPekDjIP/VTPs3uyMz4oi/4olZw/0/+9DeE7T/9M98QXwde8Tjo5s2b8b/+03/CaTK+HeJ/+Sf/KP7O972lyYKekOcvBM7/409+ffy5b/jP40//qT8Tv+8rfl+j2fs2vwDrOIF8wsd9gl2tXblyJfy5MaC3a+n0BNI8RGREqTV+4R0/334WJ3gJ5w999dfEH6FIb/vj0PsZPDzgVqiXv/7X/1qM6ESbn4m17Uhs+uzP/tcd0po8qNPMRMcZHfY9DH0cHh1E1oyb5Ok/8iM/FJevz6SQ/zXo4Wu+9uviS/6t33HZHe/+pV+K70MWCaG11Fhht9/yN76ZfG4bvvyC259CLn/m678h/vR//PXx5//cn4//gtZd2Jr7rb/1HW9GVanZhPF8wfb6vg9tXBiZCV8z6+6AzIk1OOXI/ndBl4V7dDb/OyJnlif7GdJyrZF1M6BNW6zEmwXYBf6MCQvzJ+Qz9MBFXhti6Zq6QfAa8CXl3HyMeRV6xxbHaryKPZxxzPvCyIR25vjOTMgxJ9p4Gf/8p/9FfNO3/s3mZ8Yy9dNuvORDfHZ96id9MryOARhkOBLjN5wXb4V+uECvOi0lWTsm7kVIo31SYd6QmdH3Q5NXZsZR2y/27MuP0e8hc5L7fehTNWs7d89wQi1kRg7SWLJEO+d6ocl7RAbgIkIe51iRKynTQHvOGS9iRDJXucRH+HUutQ8DEcckeK9//evjm77pmz4o6H6b/XM+53M+qLEf0iCt/JeZ8P4Uge1jqI9MzvPzTE9s59cR5+etO85fGsf5WUTm+f24OMTD1zlx7w+/w/J9J9ndmjgEfdnszMxwSvLhaby/l6hp4rZpoA5tPHPCrVguFoh2xIDp/lV5N9gfIiQdzXY57dHzy76XO2bmy3W3PoOTLZCV7VFnyJKRedEi2gLAJWdKakEaSyT/Wgcf5zLk5NH3wlgEuhBQOeMOHX5yeCksuhvMc8gv/vTeS1tmxiPomXuOoQVAcRKQ3CjN4F44V14Gn5EAbbK5kJQYyP3Giovf/Xv3Y2CB25GIVBZTwd+6c7sVl0xs/Q/zhNMRNDvGTSwuDWlEKENQhkmXydeOzaV4DXgrErUCsPv3H1B8OIstCfoRxc8bj91gU7wJN4DON7gaLLuuo9h6Flco5kmr94Tdk4xZ5DGpvXP3TvvGi/D7vo/Ts1NsdW60LgxeU6zakfgZrJ955pmGQ55u374TKxato0MCPHQrE4vap4yXroF7Jsr3791rG6MAluOlXbgHR0dxwuInn9J5CBwXZzd3thUbwAo9r3rlK1vh6wGbMXlwYQQdC8txvPs9z4ZPY12c7oLHzZpJ9Slw3WAcguP05CxWJAkmutK4QoY9/PfAfu755+L09ISF6iik98GD+02mM7SqRzcHt27fIkkYG99ZalSS/YP/H3V/Gqxdl971Yf/rWnutfZ/hmd6hB7WGLmQzyHEkl6tsqCCRuKjiS6ikRIovVPEVqEogRRXFJ8VBhkpKAtEaAkKCBiSREBMrYEcDAiRhJCGBcAAjqQEDUrfUwzs90xnuYQ/5/dd9zvM+79Stqd3O/Z519t5ruIb/Naxh38952WjV1vqEWKhz/5EDCW/sV+L8hI2sN1fCVqbhSbKU7Dh//OOfkPXNTGR/qkePHvWJLxTgWXGD4HlmkT32Fy6uN/4jBx2Z0cfOLK5MM0saiu4ztt8VE6o3Ggf87ho7+KXDJYc14V78Gmrr3zDfIB+iaWRCHcHDY9zFPF568SWbCmnEdXV1l9s0P/WpT8l2MY5X4Ga9HRcNLLxBNu57/LWCbWZ2Gj78T+T2n8sxJlsOKR7zMuAD2NV+4EXQzKIpSlFEcOBx3jeg9ovaWucvZI8I3XvwALufyy+VLI8brbMPdYhtQiMAABAASURBVPzPQGficc8mzC9+GjZGARXo2l6WWxByH0vmmMXMasi64VCIJlkf+5N1WrFEwwe3bGKTBVlEUCNlKVrAX3xG8Lvm4NYLxzc4yLcuIzKbhn2/ZJH19TfHCuO8SPKizBswx+RCPsmS8rfVzG/lYHnPQURtTQm/65tYtM/bfzf4AGyVGfhB8S3+eujXTLRijP3JdpzANEvpfr1hs73j0Ml0DuCzwncoqYn7Ai1vZE/pYzz8Z1/OzliUh/oBpQ8SrINfCNqvZxZdzhkHfMy+9QovCCNC5jnAL5FjYdEY0HXc+TmoM04jeI74m5/75oy8lwU5sJt1dYwntOxfltEY+uDTC857bJrPWQedbE7lPhNyrAjsuPe9ffr87Bx7D7KctpHtYdyfPH6CX52SRy4UETLPFWuecyjYaRIPO3Dvel5v6SMNbZA/joBr8okPtWbktNxbNpelDNhg0IwckFTwn2Vo+MREP/uh6ybmhj3Yu89h2pMLL3DLRTP1XU/kOOwnbXcTfi89eXKhLf3ZOqrgdwfiJdHT32CLSEQKHfk0RoqXOzstyLDlsND5z3Y0XWNkrBPsW2v9sO2UA7hE7ixF7nOJ71reHrfQOFBWIXUWYn5Lztt1XvbbibYnzDtRUkH7gC25USBTl5d58RTb7Dmc3NB24GpsLGQmWK6WFV/lkH0hRwZXx66vzrU+OFmh4TErgwoH7NbBdSitNjbtiMXFWDDvDcxtE37mDVWvAyfj4L72w4KOB+ataZ1k/3FMOme63v0dD3voPCL/zsTKTEw7/9unIkPGDFYCDewyy2Nm5NtB07R8vyCnwKNQJuzpsYRWzyl7YmvGD2bqIcJcMUFj0QGeB2JnT5480F7JU4+Zu1YGFmS2Pp5DfWBt+5luRGjAF5ynPbYNtdPasYE0ba9dcSo24TN+tegxL5+fer5E3oYtrrasFZDbeci09+ZPsS1n+FrGHfhdkm9sG2M9IZt5Wp6CftZ5j+z2L8eMsdmQjyZsUMmhJYu6DbGzbeDLSqekfgbb4Aor4EqLrFJSfom2R4fM5LmgYyV2T1XRr9VjfNn+2+1eHuX6nnOJR9vffGyCCd+ckLfTgZbgYB8w/wMHciuMbT/7qfsbQ2PmnFQi5Y8xcM6wrE+MH77ufv5XAdbLPmr9vUZxX99P8DV928H6OEc4V0zY/ID9je+K7TILdsGHwGEBL+dBqvv8b5/0HGOfn7GXdXT81GGQ89bKGOPb7YvNRJ9SEjVW/GzgZcVdsBH3VSttrdXu75bPeiVYzPj3Hnksr3lgFrAekGnpvu3nlZg03QX5goElPVKyLrblAu0D+dq4++Vm0m5c6KqIQKwFmlW1tn71XDPPK3FUZRxX6E/gIoWs2x5f2mL7iOi5aYK+abrvJWuXkkX+BP0XDhJNz3IElTMydnvi0/1KLA0l5XjLUjSS7wBD1jsYHxk8ruSPvR4+fKzMVJIHjUVEqOJrjpET/Fn0N07GpCQ0kfmArHdYZzforjQ4huRxPI+sLWf6hIQezE2M2TE/rOjj+gm/tK6mPRKLfraOKz7pvM8wXurvuz332GgBJ8vGRdZNJkyngoxnrJFhqwXaEzb1vXWhmfhhHYF/rMhXSsp4TchlWbfkzRV+9vkZf/Jcbr/z2r0RuxGhAzJbNm77gbdthFDyXONxbk8a3acyxljUoRLzhy7ilvxRMhEFrLGXD7VrqfIYf3vcY9zqcauVg1bJBPuqwE9euHdfjr8FHUoele74zQfEWGUfEP1qFu4n8sSJfAg/DI1V04qfLux19h2bLfZyXG6ZR/2SUFCYXcBD8DTdhP+ArwTPkdHjpyFvGwY571auSVvFT4yVZfazfWwFY8uajFuhu4AtF9isWmhzPx7kPnt8dIKv13zG0Ou4kbmswPvO+bm8B7vHS2mvdRxbxsfFMnV/R07bK7l6jHF0eykpqigpAVcEv7gZhqKIxB8GrchlHFwyCyIiH76zED+mbVqWZcKX1hu5jUcm+YXniCB+G/E8KML00YqBQx0kRa83HjPjZ/xqj+1WuOhX8EnkCmgFMtvP3hyKH+EniIEMVd47TPAxvit66Tl5LLPHffO3/Vn94A9xUP45ZPj7/+Dv69v+/LdIIT4oxG8PiQj9w3/4E/rIN/8Z/eIvfsK171k+/omP6zv+0nfo7/7w31GCl8u/+bf/w7P+Xsv6X6d4jlxRIuKoD86KjyzYZpXj2G3f/7e/Tz/4d35AM35iAhFHbH3vcsVe6y/+xb8gf4Gq4jcR0FrVx3s+/vKbP/Xi8f/kp/8xtJfeNmFr5y668iydnZyZnP7+j/49/Tf/9d/s92//ZXl++h//lL7nu/6yZuY3Y5Qle7dL9scf/YvfoU/+0i/2Z/+KCGKn+fZZ+eG//yP6E3/qv+h5bUGnlZZKbNl2PSaIzwnanmdt12NMbGQfp6smcuaCjRfbH8N47eE9UilFM74r2iIwHj8j+XeCx4z/lSyKDPL87vgvNW/8xTQLYxfwcNmSq4Kxls1tjgPr+R/dfJvdzxF0cCMlIsBvYV2+lfH5Z//iX+iHfuSH+//H5S/z8oMurJevZfx9/3yJCEWEvugDH5C/6OO2RMZWG7lv4PEob9cZ+SZwKUMhfotG5peI0IQe5hthOeYuQ2W8607QPzP7HAsjCbzg2HPPBI7G3pjM3O/Bfcdc6f2IxxgHz0UD/CISurzs0JHHjtxp+lSi16RE5gO5DAZf8J/8fEkQEfrTf/pP64/+0T+qH/uxH0N3w/dObgbOb5q+7Mu+TL/zd/7Od3b4NdSQK56NtiH7Q/Tf/ZeNshIANvSx9Gpk5elGXNTolSvEVgeRr5ReiYHVy7HzbXX0Or31EzeP7kpxXxc49QbT7zdv+XUcFO9FL9y5/+LGVwo/idD8UPfZf448EQZHtywLv1bfv8sw179L9a+uCj4G2ZxNoF+pszwurnu+ONHcPruvy+3z89f3Gvtu9c+P8z2w+dJLgLcx7CWTgCVMDCiFn55c3ebO7tuvbjje+Pdz5a3S3mLs64LvWTb7lXV08f1zg5/dmo/LbUUkT7c8qex0wJBbLVx7IZGv8JhI6t5wOEl7iOt878OQRNdARNfvdiReNnkHEtu2J62FA7VZUZLEtaiwSD2wMKmtKqLIBx6Zg4YsqizIPSFtxhPd73/DdyNFyot1b+Ya7RFBAp7lxdmBDYsPtK2z+AyVBB7S5cWF7t25d0zCq+T2kbFPeBHgQw7zHzkYcs4IbGNangBaayqZHEDfYTKoGunDcJL3zIEVkzWYeAHhfj548mGqXzQAoyKCibfKib0wuXkzM7KByVL6oZCTvxcgM5s2HwR7ISDiZGIy+aIPfajzTWiYvidgy4VKCv7bMUG63ovSkvgS/Rq6emK0bqbj0lqV/4yLZaq0+5qloEvTpQ8gsOWeScP+UUrtk6S/AWf9/S0Ex5MP6R2n82E+bibgVbCBD0D8ZyWecDjiRY6/ZTNg08yiEdwm9LJMxmuP7c2/1qq7d++yyXsoL2yvOOC6YjNp3CICG1YQYFPKIaTwMX8TfmXSvcOY2prMY4+NtxTLtWPjZH2Npdu8kN5wWDwzSe/xqZD6pq9kyv+s0BvjLdj5AKXC4+T0BDRDpuODAG9sLeNIW2Rgv6EvkrzZ8LcJLOvAZNzQI6FpnPwyx7yt8xZ5TCMilOBgn7jigP8Oh6N7JvfCZqUOVQfuUVQ+MHr4xhv446raWrfLzELgDV5qXDLOB6VPnj6hfeHwyJO/ZF19iNFjD4z6ohw/tG9t7F908wFFIp+fr8HYY/ZsIP0/3rR+/ia3sbGNBAITPnACbva9/k0G5D+w2T0h7gr+YnzMx3GyMF+NY+s+bCysU8mU231gdI097c8XyC9/kHGAxoqMQ23acZC7khwa+u7h4ZdobpvIJ/Zz23tig+rF2h65rKd92X+aaSjJAewTlRxkW5r8Dl+ICAX0x1q5SpbTMp5yUG4MRJvQ0wtkb9YcPwU7DvT3wa1tcseHr9h8xwHzHTZ+PtwxZs55T548Ji813bt/Xy+9/HK3VdD3wx/+sLzArdCZiSUvfkuWbq/M5LqyKN3xEuuafcUq+8M5h9os/4+Ha/io9ZsYG1L3t7scojNQpxx638Nv7vGc8DIGjrPHjx/ryaMnyhIyz2sOBQfwTcY7x1xz+NbtTa71/YMHyMxLoz0xWOhnf53B1/bekM9sh4jUAVvs8BH7pfjlg0fbJRRQlqxPYdNtrCZsZZ3vIFspyYHWQcbJB6aOL+cZ51UPPOHFRW2jzk7PwHDsdDb4mvE/P7/bdWh1UIW246m1oePQ68B1gL7tZd20BhuMRQN9C/ZzfBg/+0xmSpFyW8Nvs5RO+0A+tV575qAn+OQTNkl+QWKaSf8RDBZyzB5bzOQNzzsdEx1j7ZRDnTrgV/R1PxfrvuMAPeAZ9EMsNccefUZ0NV3nhCtiT0EPfiryclHhOrYq97HcUjCfnaDX3A922jCA1TEvXTN+wVa1NHmD5g1KiaJaRwW8TpB9yCrX2cUdT6tC/Z/EosueXLIl17jN9t1zT/gqkNt+YDvRXSP5zjbqGNJ5gy62rQJaGWrEe2vmk/Rt/SWf+7gM2K6Q1yKCuKhKrkK2MqTNJX/sNxMbw5JFlf4+KHOM2r/cbnyNa2vNj7Kcvrdcnv/d5nhwo+tn/M+y2kft46bjPva/AZ85P7vTec/Y1bztgw0dT0/PyJ8zMlStEKvo5bGWpcuA7gdoV2iIHh5/l5fz5/j57BjN7GMtl2V8ykG0/6XXFTlve72D9qQFPS1bSfdtbOpPe/qxfJDUgF8GN6ds9gv3KwYZ29jzWYSUpQgimm07xzJ8nYcm5Nozvzh3Ouc9vXiik5PTnlMueLE8Q+f+/QcyTfNAFVmnAUz9PI4N+4z4UZHt5lxlH4xIZZbjmgyZE1sKQYyx80P3/05jYA6asf9GjvXxZCPj5DmsQfvuvTty7EVEry/okQo5Po+xFqybJmoCX1+OPIk58bENIujN2MuLy577bOenxKqxjQz5+cB8YLoHxq2MO+85O7Wgu/3A+dXYuN3+vWB/z9vOPVmKHOMV/U6R3XOkaTtfTWA9sV5Z6T/UcsN/lJDHumZJuS0C2enb4w4/PpAvV3gn9bd+an0LMY6J+xrLOAbz3QV6FXjPGGaPHo4B67fgL8atgqHXDisyWB5j4vxmHVxW5tE9LygPxLB5uE9IKiXknDWUolRQE1rh4TEHct5d5hAhjNfmrh+Q2zqu66yFfivyj7XJmNEN/6gdpwMyzuROy5BZ1IaGv21YI171l6S26USOiYju98f+Cz5WNaBnRCBb4bkpIuTPAC6208XlU9k3Yd/nxxXGlq21ij8f+r8+cZ1taRns+85jKAavmfn0SpbJ7daxIb/1EHTKUGlLOT4viQvbeCZ2TP/BgwcaaJ/Ra4TXSE6Ywds+sGCHLmMd+rosFMzRV9rjaxEh+7plsix7xndbMcA4ex1zrCMJAAAQAElEQVR/ds781kZqhJgrOF2rWN/9FhxYf77wQqcxQc+y2XfsA3dZa9h+jnfjNuFfBVsON3IYf8vdoL3HJn42TpZ9Q/wbh5FDJvdP4jci1MZKrC4a6xF70xsrsU8x5jNSzmCyYHvnO6Gr48lrfP8ZPes3MNbYuv/IPONc43xgX/eLJeNofsZkwTd9P6BvbeCP/OaJg3Us8EhZZ8fYNeuViZcGxmzBXisrox1rkz35cyXXHfApY2R7iY+vLlmSp0CvGfsW1uz77rNT7z+B91XPmZbXfHbEpnUsmRqxc60D41fN2C6IFPdb0d/6rPhARiqCFvqLT2UeXuiUPHddqPP9hnWZ5xO3z/BmSJdjRnZjuIBFZOi//N6/oY9+91/WRzmo/Qt/6S/oz33Hn9Of/84/r2/589+qj3zbR/RnPvJN+sY/+41c/4w+8q0f6fhEpCzHxznc/pY/9636s9/6zfpb/5+/pSjZfahk4TpoJB8f9QkBsBJ+pRTupeDesvzUP/pH+i/+1J/Q1/+p/7P+8nd9VD/4Qz+gn/jJH+/Xj3zLN+k///r/k37kR/5eH4Oa6p8Iebzv7buP2R//xY9+p/7En/zP9X/789+mH/q7f1s//hM/Jv+N+D/9Td+gr/+Tf0Lf/T1/VY/Yryz47WIMwPQXfuHj+pZv+2b9V//v/5e+6SN/Blvt+n7BcWq6BX2yIG8IF1m1MsY8M1M/+3M/Az7fpG/9c9+sH/jB79M//Mmf0N/8W9+rb/jG/4u++Vv+rB6zFo+wR0lB/8E+V2ufZz4Cr2/5tm/St/+Fb1WWlG3l0mgXnwU7L8T5zNXzl/3iX/+rn9OfhvZf+s5v5+D9h/UTP/7f6v/BofE3UfdDf/v78ZcZzAvXRQm/mfXYnj3H66+9pr+G7t/wf/2T+uhHv0Pf/wPfp3/wY/9t1/lP/Mmv1//+//h/AKe/1T3c+pZSZP6T/Q+9TSvziIH9CPFkeSzf0YdSBVtKceNfjtqgrsj/AiSRpaBXwxc8DxZybkLPUHrd6Fg6P72jpN70V+I9IsifXqMs/Vrw8QkfHqBDE/PzopKp3/gbvlz+RCAoN44/LvLVudLXn/3Yx/T3eJHgeuv1xsNH+s6/+tGu4zXrlhl+bnu+nJ6eKiL0G7/838NeE9iozyl79h4Tuc1zm21qe50wR/vZ63bnIed6x5z181y3ClzwOcuywmRLvO+ZGyfqLLV19vq2tqHzWcDdMk34aCj5L9Ra7f/fHeNuOh5bSioiZL8ydkMdtGG/MhgjsKm+6n8an/x8ivG1X/u1+oZv+AZ99Vd/tb70S79UX/d1X6fv/u7v1t/4G39D3/7t367f/bt/t2xQ/52oj+EMn09Z1m5CONjSXI4/bz48S2DHhv7bY96sv+17vEbYRdzt+PxmP8GJkVTYIW4LlW7wgPcst32fXZnYoCQHs+vec6BCEcdiPrB+7660mJYLt5/156jZZ+3ya278H4PH5xLSQRDPd/IDeAKqfCvuQ8f/xP1t8a2HucXXd5a3avcOzN1MsY1tN4/v9755rrw3/WMn031WyG6+d4tpLTiDn1cmrGVd5ES7kMBcVvr2ftSvtNNV7uNk2Z2VihUfPJAQvWHw5sGHhF4Qu24g+ScJbUb4Kw7ILzkcmUjavjrJn5Gs184j+mQRET3e7945155FbGFCK0PVvfv3+sK2MFmtCl2zGfaGdTF/xs/whwWJ/kQ7DqUCnj7Esi6WJ0uRF2uJPH0y47C3cO9kn/S9TcoJ/x0TryeXFcUbi7qRhekph7hZijzRP+JwzAnasnmcF7cLOnmh7YWVE735FybFLbJ4EvemcWQBbUw8sX/6U5+SeTu3vfDii2ik/k90Hz9+0vVeOe2JKLJdN5tTJkXJeomaLKVveHx/fXnBRomDOnQw1l40z0xCpYQ8UVm3Ew4BJurMyzRW7Gj5jM0Mdv7bwbZ1KSkvvsVnQp+IkPXfcphd2Rj4G6IJnz0TqWi7d++eXn31tY75Fj29CfYBuA/r/bdk3T6wcLrmgOnBCy/qjTceyhPcCs8Di3EvoP3m/w6bk8ePH8n22DAh+9DA30Ksrcp/FsXyeaK2vJZ7w+LY38BzOWfsls2PD1xtgxndrGOgwzWHrBGhLfLbTt4MjK0huut2nd8VsmUpcluW1P3797t/+9lYllK0QtO0vZm/R/sWurvdTvYRH85EJL576OUav7zGx715t362icedILP97pTNVESoYFsvMGwTrasigg3ntayf5XV54/XXdZ/NpGUpaR6TxrHJG7lAwZIpy7ZnUeM4sE/6ZcNLL73MpvJSqZDbjAndJfi4f1BvLGupuo8Nr40BtOyPOw5/duC1Eu+OcS+OjLcPM4yBY2iLrS+uLgm3Vck4buBzALdZd6H34MELLGRnZN2o4wetD33oi3qd/8TSGQcqjgPL7Hbbzi8wtvC2XAv+YezM374sPsPQenxY1oZfHMgNg/PCvftspM84TNnIsq7o6Di7IC5MJyK1Z8E2EOuFkgC34eBxv93r2ht3yjU2s98f8GsfDN2Dpu1Vssh8RuLfGHjchkVaHSv1kypyGBPHSuLndcQ2LNwq9X7JsKD3FThdsxkVIN1h854ZSmTwIav7nHFYWBiL2MTRRgu+tkraEh9dlzZ2+S2T/5TJ06eX/eXE5eU1m519X0zX1mSdV3gAnbwgNQ2/PNuRy/boBUntwazWAZsM+OrU5XAf+4P1tO5bbO/nblcGZSm9v0LKUuB5QPc9ZVJEasAGIleNdUMeupAxrOC8sAGyniHJMkSmhlq6fkluqrVKNI7IPpNrxCepWFHAz7a9fXnD/HAgd3mTONNmfmuGCnxLOeoxwC+QraCb5yDbo4Bpoc64i4/9zTpZvwWwfe+cMNDn3IfvFdmwl8cPyOocbTx35JaJgwSl5ENK4xTIGQkW4DkxT5qfsfXVdjPeATYBnSxFPpSzLV9++X0KZLY/zRjoAt/zJsuy7bB3QY9rNjWizbJZxjY27fBV0yqloElIERxgTZRDPyTvBwXgeOfO3f6neyZvHrE5amqDr5cs5MBdj78Zxp43L4l5y7TnBcPM3Dmhy544QU0V8J24v2C+PmHeEwK5j315XqZuwwOHhPtp1/8k1tX1JSKFvDn3ny/wy+CERoGvc04i74INV/Ddk6uSelTUSFwZzz28MxmP719waGed7zE/rxweXkP78ZNHWvCRin1tawHBNXFlmR0vE20Lymamahv6i/Q9fIyh2xNb1HaT97GnX3Y2YnTBRy3fyliXU3L0TF3BRgWsg3EDfuYDs4jQCA3TC/BojB8prTbmyAa24IJ+5xzie86yvEOtSsZ5LrNf2L7ik6XIspq+eQ34Xq2VllUDbafMgRPyP2ad4X5XzDcHni3jir9levxgs7DBnXVtWy7qB97OoQcOmSGmktltZZkV3FO5ZwOLuj3+d9y/9sZr8gGxx+yxwxNeNmzJAQ/ZaPtf8m3JH+brce5jPBzfB/oqAiRWX5Bj6vnlhPltwI83YJnwz0JcwXfLnCFF77dKnX+hLUtRIJugRbVcN+MrMzY9Pqca2JjmCP7OCztsOMHfcqCgdugxg4t93YeY91krFmzo8e5vnUKBjeaOr/s21mIr9nKeWMgr9pVAXts/shA3Y4/3cRztIlKGCjSDPu7vcS5Jve28BSfnhyTvDK2SJ/caib0oKdKjdui/A9fMxEebZniPdZTXo84/fuHSyPXmUcDE+GJS+RMRHQOPjQg5TgO+I/Hjvgtxk6WowZdm/OFKJ8xTntOumXt6e6YcB9fkF/uQlbJNrXdl3PFguWrmoGbFQYyRMbccq/jPPG5oeM1ViUXbNEvROS/CjIXt4XoXx9ZMrgF21rmVw/ap8zfNRPaS2TFwHG+QVXRsrWkYqm5jeWwbakMRKX+sn+flkX5eN5m/9TfOlnPGBzKLIqLT8BjrYh1d/KwQbQtrrSsZlwFfbfDMkt1GE/EfyHcbC74/2nDtB2LO1T64fvToUbdDoofXsJuTEZvv+pdX/Gxd/C2Bktn5WLZrbGHbec3oORGYe+xdYxPrYv/YMw9YF8vtYjm8jt1RPxEX1mFAXj87z8zUrfiS2yy7+1tG6+t/tbIQR9esFRwvwo5pbLDlTD1QdL+KCOSetGKvEX+nmyzDDJ47/HZFULpowOYrApRW9eCFB5rhHRHE1KAr8vTTJ0/kNcQJfi/qjR3dsTPYwc/+PMPb9t17fkKAiOxr70geFB2rWo9+MDPGeKw38TnDz7jN1E/4qa+WB+9UyZRp3NJXhEopmnk5FQq5vvejLktaRermrqd1LcRtmobHRdEwDPhrSPCOm/FHXA8Sz8bE+Fi2hT7OGzvykDHfkgsgo8LLaZcV+xyYTxd8S3COSJOV84L4lFIU1JUyqFAcp+bfWpXXiL53H8vn8ku/9Ev66f/up/UjHIz+k//un/R/zVtKKi0/OCbMTS8i0IH6Ajbi3tdIlUw9fON1/aN/9JP6kR/9Yf3zf/5PdcmexfIt2Nx4NGLMdITsIfU1pw/NPT+5JLQ8H6z2DWjT5fiDQZzLbOMFO61g47Il9/33P/Pf60fh96/+5cf6fE5XLfgDJJRZulziYRX/Ub8/7IjJPXEF5u5MW8mQZXOOsf29T/C/+jW+Ql/nkootH/Ky4J/845/ioP3H9As//+/6fMNwlVJkHx9K6vZju+7Ye9iGSf0nP/lL+v+C6w//CNj8s3/OuvZpHxcRiGfZhNyr3Ldgr0pZkLk/R8r28rxjfgNzlzFawRGVeluCv4vzRL1tl1i3nCtKkfXIUhT0E3RH4sl7Uevqdan9Y4W4aZQ86mEsIkIl88anJxVw+LIPfbH8sc4RR/kjjlfbxG0f+1f/Uj/0o3/Pt4w3XyzOzwU+8X//G/8lui66JkdNrBN7p5tfEXTi/rf9J/8JOaDIcnmuXbuuixq5xHXG17wsg22zEAfW2zR9vyc2EruGosekdTGNFR1LDhJ89qx/IqLb0e2RRQWMXAb0HCqxk4V17rV2xJ/9ioFa8T/T7Twk2TZuN44rBrHfO14tI82/kp9f9775607xbQT/2B/7YxzYvKo//If/sD7ykY/o9//+36/f+3t/r/7QH/pD3Wl+9Ed/lGTwz+UA06/7h8DBoPjzOyjb0LeV7uJ7X3thACNd1Yvr+g31t9fjeGcI6bbdY1zcx9fny2IHfa64rfc7kvDtO0rEMWje0fA5Km5puxsk7Mu+fVYicM+bIoXUi38Hd6G3fyyidTw6+Ntb33z+XO1v9ry5M9HbclP1bpeId8r0bv1+TXVv5/G8XL63CJQAoef53A6LiOern9176LEYxWfVx5vnh9zcx9voHzsef78HCxyQdpOn2Pb2zZUk5CsteO2q5SgEfX3P1IEvrrS43ROH4OvJ0zYkLzJZLsTnpNmLJsZ6Q+ok6KQ48+yFhMuejV9EsHnZ9NKYXCaS3B02pd4YPWFD70PaFX77mw3UK6++2mk7yqrbXQAAEABJREFUIb/80ossBK6YcPcsTC/lA1wvnJycx1rlPg9Z+DqJuniT50QamT1neMPqw0ovTg/Qf8QG1snWC8NTDhL6wRTybtgkeqIwDoUk/giangxM0wuQgYTuuhAQIb/rzzgIcl8fdhiXKyYkmon3VX52GZDRMu/AyWNN35syJ3/TfwyfCLcIeasSnC1fUnfChtX0l24r9UWC61f4Z4IpMhcmen9Tz/i1sbGR80L4BTaKpxy8nPAaZBGk5IW5dfDkYpmcT/1PtK44lHz1tVeYTK/6RHfFIYYn8YyiS2xjfL1gHVl8DTn0g7yz07O+0LaunoDvcsjT+7FQK0Pt31TwQbEUyNw41LwEE0/YV7riYLO2poTWxGLM4845fC0l5f/xqeWynOLT2HwaI29ONiw4VuxkbCJC1sEY1lK7T9iP+mQO3u7n9ohQwZY+NPKLkNpqf7bM/ub9OQf15mU/nJE96V/roJLZ/cobFPsMYcOh0nX/fwUsYB8Rus9h0Ic++EWyLQZ42IIRofe972XN+Jnpic9LL78sy2NZ7ZeOEW/CfADj+sl8s8i+0+qow35SHZoiktHqcWabGYOJDYb91W3X4Oi6lfH+1vmq0BdxoO14c7xuOLB54f4D+dD/Ax/4oEYwH8HTG+K7xJ4Pxa457POzdfBizn2t3xWbQmNxn4P+lbi0DbxYmrHXNW3GbsUWjvlCXMxehK3qm8/XX38NX9seN1BR8OmNHj583P+Hs0+eXGrrzRsYGp8RGQXWPkyttXWfSvygtkb8zBrwJeuxIMPQqpxPLpB5Ff+B9SUYLMjhb2AkdCKCA3n7mhgL77HJeth3TFdgZL61Daoj/Pqir6lC27ROiKfHTx4jUso+HhHcY9lVuuCQ2zrbJxyX/aACPIRQJz4sQI4CFsYzS2H8qSo6WS6XT37yk+i+FaSgmXIcbNDfebBk9gWi7+1v7+NlyX0fGFHv2Nqz0V7h5QOGksmi/E4v9umM7D5i+y30QWSVTD16+FARoZFDpTYMvX/QN0v2OvvIJbG/gK3z6Wn/FwMnKrQP9L+lPWFb+7ev1n9mQ2461xzwtTb2w7Pb+PI4yzC2Jvu4+Bj/sNLOYfjqkCHzLgnGvHwYWZAH908vLjk83oHZINcNtcl29bdgKn3sK9dsZoUOlvdALIRCJVMC1Ylns7G+pRRZL8GroIufL6BPRyX9HTcTepnOFmwt98rBbiP25+4TRd4IDdgzIvpBhDeW4p6ZURM4+3mhr2lESeSu8gHegTb381y2Z4NgXUzT/0LkBHt7Mz6DAx6M7JZz1VBrx3HiMGGog6SQZV7o18amETydF0LqstjHXuCww/ZzTknk2oGNc+NKxm+tajHe+KTljAygACeexccy+YWXD/kS2Wf41C7DLOMSEcTirEtibeq4Rv9XRBv8vCHLnbv3us+VUqEmFWj4cHzk8E/InkpNvKBw31IKuh2w+Z7r5GYNA/5PHpnAyn4WWXqO9IvOAVqODYtaGIso5JBGqbLczjV+2WnsbbfEnhswiogu0wpNINApc3tDJ9ux96Wf/4XL2EZkQR7mY+PY++M/M9i/xsvNAZu3OmDPIv+/UwSxHuvY8pq50bgm/Qv9/Gd5uCWWr3VC7njllVcUkeS+XZfFbQv4ed4MCf0PHSv75ErcJTJLoTpU7HqQ9Rm4Ny0x2GMq/rthHTDhrxv8p4BdyVREHEuiN7R4khRyPjBuxtY69SvtB+RfoenxuAb54JxyV43YeumllzSSJ07g08Cn4j/ONStGML4jfRpYNuoX6gbs4nqMhu5bfG1Br0Gvvf6Q+7XPAzN5wj55RZ5ALC3El+0wY58FeQIdfB/Ib3pX5PIL1hszvmhdzc9YZCkergkcnVtQQRvWAm6PAAeUSdMAp4fkvGvWYKa7ZcNtWivy+pDCuFj/g+dmaAn8VsYeeGnkA0WPsUwFWhMyOOdGhPy5xldJ88QE/ku7ae2hM2GTLYc0JUv3qRJcySeum8B7gU5Cw7gaz8zs/ebDLN/bvw74oftdo//a58Wpr8MWcktkaAB3r6cn/PPTn/4Ma7ozOScu8JZSjlsfqluW/W6LWqEDhxd+ge14so1W9BzAp7JWNAbOzVmKGrEsPpbF9wXf4pEhqxLeM/JfcuCyBUu3z7xoe5W1+QR+WVJe0zx88kh7dL3ksNW5b4bXhI0V8o9KpkpgJ54hTFys1POwSpa74W+mb8z94sFjr8B01/Gde8zM0PO6QXxmMCqZ3Qese8mkVnYLLbR5TTJySF+Hqjo0+C3P+M3oA9ver5TC4fIs55OkxwLeHpPQG8DKV/O0v6zodEDHoF9iz5LZ6fqLE+Z3xWF2IIVlE+2+PyEf2M+Pa8yhC2iapYAHvE1nQMYAG4YqoFmwj3N4zzdgHBAakKXWpgnZ3Xbx9EnHOyIUEUC6og/FMQUh+6n9yTS8nvO87v2PsZnwIdOYfcVHOsbcL8TITHx6PQgJRYZOyQW+d/y4eOwCRvata2LaMdDGpgN2QpL+r30G9LkiRx7wTa+nHiOrY9J7MM9/e/q6JBjYYB7rL+bc8okI9iHXXadSCvl+o3RfHT9ZyjNdB3BZwcQtM7rvmP8m+FZyt3Wd8ZkRHSyL5bbvA1i3m58ts8daNxc/lywKdLdsxvyUl/DOfdZ1xbeACf6LBvS0H3mcebne/Tf4nW2YmUIkyEM1KDybppQqibdR53b7y4Jv1dagWTQQ6wP3QR/7la+VuhPyvnlmoQ/zTslUb4eO5Y2AJnIX5C/0CUldZgSzjMZlhWEp9pdjWx9Pu26Kx7ZWNUDftl4R2PEY0M2SSnxT8MtSsMuoAbnMK0uRx9ShqSG7y5CFriF+STryjAgFdBYRChEy7RXeeUM/gjrTohjbwrXQPyLECAq/aTBegmbF/hU7VK7234PzKDpW6pJxYlxrVbUO2pOTLVMba8+tXn+u4D7j+14/iY9jZsHGFb08PhkfmYw3japSipLnzNBQi8wnuEcklUj1T0hud4zZ9z/4wQ9qQaYCdgO4mvbIXGpae+Q1vZJJTj8hz029WJ4uB3rN+LBC8jhjFRFyW7+Hsa8rMpteloJc1m9RgZfrf9f/6vints3H4yKii7nlxYfH/szHfk4//GP/oPtSYXxvXKWMVCLz67yw+M7v+iu92mO6PP3p+Kvbmn5e+2VJRQTutILx0tczO/K4+Swd65n27AMjQjzIPDesKY29MRUf03EsexzUVOhrfG/zmr9Q4z5ZCrzsTfJ0pol8uSen8QTpAKe57ycs95b5a0e5Im9dsue5uHzKuuWq77mQRHgW5Qv7c0Tm8yyDF3o+cPcGyADflh/8wR/U13zN13TgPs8iHLHGyW55mx95AGP6zs00cruSgLg8+/FzL8fm3t/jbjvc3rvPbd0v9/rmGBN/Z7Gsb6H1zi5vaX7+4ZlcHvN8w6/xfiHwXW5l89XPLr9c0h7zbuW9xkccw8XtvnPx/dtLxFtbzOPtfd7z+Raw9+pgHCnPbHbT/+aCX9DI2LfyDHxbNyXkTyh86SUiFEkJCvX+zaW3vdsv83Kf2/KWPnHzdBQDL+bGPyRBy+SyQMCTv5P04nps6YWoRy4ssnqipc+BjcKBiWJlIuCR5lUTzyWKFhKeo8X9E7lNM5lMvMAqTB5OfN7gA4h8oL7Cw7z6YRWU/FMyZV4TC6ehVg6oruWJ6vzsXI8fPdJQB9oXnbAQOrAAtuzepDnR7plE/M0y11kXyxARusOhqicGP48sCLwA3iGzJzEvZCYWgSds4HzYZdncx/09MfoA3n9+4r4Pv0jw1sPjvIB1nx08Le/tZuqEBd5gXUnu12z8An08YZiOsbDOjQnXNPw/LxXy+VkKnXBA8EVf9EF5vPW/YKMjPmcchJmO/ySOaUzg7M2U+b/22qsqWcBpqz22ee31N5hoVibuuU8mnmBsp6CP+dimDVyNhfHzvbE6A887HJrvmCDHTYPG3A+xvcEyXt6UGteI4PD0ofYsYA7gNuMbiuy8MkMjk2dhsrfNL3zAhe/tWAgfN1ZVOJ8GNnUL/lProCccbm6vdzq7c6cfWNhHIkI+JNmBYQQEkH1iYd04zPHBuH3GOrlsr/f9m1WXHAwBFYcsZ30x6G8Dul9jM+dNREZhgr1WIisU0W/pL3CMj2XbMVGbRsLL3zr2N/Rraxpr7RsP42Tb2le8kfi3/+bf9I2G/CGWRmTbcpBsP/TCboM/eWOamTIW/pMUjocZvS2D6z1U6JcKPXr8SPcf3IPmTj44ffgGm1hksi+Yr6+ir33K9M5Oz7SwkIsIDsUuu01sjzN8xTpds3m3HlfYwBgX9LYOu+stvnLdNzVtqNohs21oe9bWVNDf8l0+vdAebMUqx7q43v7jg1PreAV9X62P5SrExgA9+1DAKyJkmie8kOq2QG/7kX3XfXb4D920YSNxGxOWf4t87vcEPEZs55xqXexLkSG/CDiAi31jxidsS/9pjR2+6BcNltV+Ydlqq9riQyv5bMDXkvH2CcdAySL7mH36kjjzlXM1fLPqgmfbZ0X3Cw6AIoKcM8t0Gv4g7L2Su3zI57xhO86HSQlN43GCbexP3qxFFOwknRNbG2JjT7+Gr3jMQuwEMgkl6jDgu6csGid84IDPncp+ecIYnJaDgaUvus+I094fOZzXrGfXA6EGaBzpLsTh2GXekI8WZLWvmAfd0BGZOAzzhsv97QNuH/HZCl37WJbkBcm5PN52KaVAcwMGi5wDrWdIXWbnD1koCdqDZvKT48T0LZv1PL9zLj//B1/xFbrLiyq/DNiRO83Lh2Gtjug+9+I4shxasT62s22Oz+rY+NmbNW+k7QOZKeeTCR/zyyhF8kOeYr5wrL7w4guKCDluIKlG/t2T/yNC9mPLv2MucRwc2IB5Mb7QcY+PtrGq4weGW3Jj91voO/97nA8LnuIjVyzkPQdY9ixFM/g+fvpUK32NXyCjfbCUBKVUcPWz4yFpy1Lw1T14j9rj32gu118xh7RWtSOHWm4GyzwW6A+1yv0WDkpabQr+W8Drzt3z/k1SRYgObH5m4b0aOVBN6vxNMP/N88N+Ft2xWe22mQ6LWt3wouiOEr8dhqpK2ZKfRzCzvs4fJ8S0c9RmPGFsU5I39uA5gdEMwwP233PYPoPhgE8Wb8jw/5F+A3r6Ja/XASv5a6jFKsk+47XFypjWqkqmRuK/0P/YdkCXVc4N/nvJjXjuLw2RxQQm1gvX5LJSsutivjP5oWRh07VHj0EbdAhFv15xgGpb2/fsF21smpHHdA7EaJaC+62a0cN9C3r43roZgxce3KdtUkOngn72bdP2IZWxOeCL7mt6V/i58au1yYc+vl4xX1kvj3nhwYvyZyIfeJ4NHiKzy5M3V9vf9B4xX1rmeTqoDVUICeILZdUenhPYm7dtESXUkM05pKCP9UJ9fP66zzGmbV8y5o7DazABAvkl+4oM5jkRD8bn1dde7zjusLPz7QFsB/gXyhW432KMZMIAABAASURBVGH+llLb3UH2wQlZVpgFc/2Kz1n/iFBEqtZKnwV6u+NL7CdPyAn3lKXojLVaoX1L3j7YplwZxtrgBNuzRiBHNdrbWFWg7Ty04HfWwVjUYYD+oAFa1i/Az3Rm5I0I2mpv80svjzth/vHVdpngN6OvY39HDHrcBn6uN53amnIorK0OsowDL5sO2MH9PfccwN79rO+E/sbHz3tyy45c4tirrfLi9mnXdQHsih83/HLB762Dx4x1lPsBkq45vFzRz/hOyLTAw3wm5Dyw3jPdgs4b5pQ753fkF+Ej9Jxbd+SMzYjMWWT6J8wFyX0pqYYvljLI9vdBqH3GOAzQOiBvRCgzVDKBdSUvTzwn/beKSCn8E1xC5leyaCWZOC/N6N7Qwf6cmZJ7McayrF3nKuPiP/8lPgvjPMejplwiQmmc8bURzE3fPn9gjne+veTAxD56TVzZTmtI5mN+E/G6BeuZWFrgtQMz51qB7xDZ9ZmxcyLvFt/yobTnCOO10Me2PsEnREQZC39RxrpYpwO0fE7hPguCXpObbb/M1FAG8sqmx5brew5AXt9nKW/mCfC17gN2D+OLD9dWBURwlAr1WVIz9K3DzjLCd0+xfDN+bBw8ILPIMhZ4R0T/koeAe4P8M9QW9HeuP6DvMFRiaKOhVubsM0WECuNWdDa9hK/7TfjXY+LR/N3mZ/M52ZwydjBVWT7buqALFX1uKdjL6zzjZFmNt2kkfYyVY6DTxy4K0bx0OuY9IZ95DciQyBURmvDvHXmlj8UPjONMnfi4f4C5Y8/8Gz6SGTrQLzPR80Qw6DHkZ0HPzwztF/vECjadH/0HZHQ/F+thnubhq3UdwM42ylLI+bMSehEB2ZTHmK79zv0X8FSY/UrfRQfmkol4WNDbc3WBRkQQf7X7hPOVcTTNTAZCzPOQ77x2iogeXw27RUTnZ9ndd6Cu4D8Rx/osRV3WoXItvW/SJn+4lpJyiQhF+r6oYLdknuhdELzksW6gb2RQvaLMAm5rX2PtwZgK4nThsjIilEHJlP8LrpbL8TCSO2lSQtNFfqBkpAZsFtQH924ryJ4xyC+mxedZneuziBRBWVSwle+zlD6H2eaQRD4PCnBtyhJK5Dgh3xnD8WRUBRPnn1JSO/JGbYPO75x1H2msi9Q/oaMuIetf4BHQMQoFvkMtsl6ZvhZoDoqIjmkpQ5en0Oa55MmTp3rfy+9DrlXGY8EHVnxjgI73BfavK/ZQC8p4L+cXdws+2cjdANtp+f9T5JhxDrDMuvlMxIHtUGtFz5D/cyxkyd4jI+W2UooiaL0pjiHL4G+y/+iP/4OOg3Of43RGPoXkMSu5x/0s30f/2vdo4dljex8dP9bDd/+7/83/tn/ByTnV7ZbLNEbmI5TH//cS/N3m+gP5xTHr/cGO9fTKQ0TAd6BbyLay3cTHGHlMKuT/gfYCVnvndvKF48q54yn724NzI3Qf8XLgkr2by566HblzIV8af88fkLRI2uCXd1iPnvBC1PZ0/Rey5BeS+fO8v/d7v1cG7/m6X+v9r/d4Yug5krjPenzk7njzHr89jvjS8+U9ur539Q2v9+7wXAt9LZP5Plf7a76FLCHjFEGB+EJwOlhvCbv99v7/r6/PKfK8fs90Qvdn9zc379rvpu32EhG3t2+5RoQi41j3HO9jxVt/B91c3lp780Qb+Qrj3DxzMd2IUETwpJ5QF+S3vM/sx7MX9ytJbqG4Z7E83Iu2w3ZPkkzGsrRzHfPvgcnYSfCEBZ8XwydMeH5b6wXRakeHnxfKfnZCvGDC8SGFk6rj3InQB0qerJzAnRB9sFwy4TVQUh7veh/arMjh4knKB2OVyWxgkjmQkC2jF1au84TifoZxxT9RHLlXJoNDX9g94mDGSdmbDsvz2muvyQe7tTUmpZ082VyyyPdC1IsIH+os0HGx7Pfu32cTNskybJgwPRm5T0EeHyxY16ccyliGUlL+FpxpehJw2wp+n3nlVV2xgF/BaWXyc/3EJOKNyC98/OP9EMYL8JEDOOvnDZaxLjn0RYYX+FL0b5+PbaPMojq0fqgsdiQls8voDYMnZGMxIitAoONWYuwVh0aVhYn1GLi+xiY7ItnEPZAnL/f/4i/5Unkyv8J2BzZmI4uVLYekByY41ECWyoKexTkLkDRPfMKbxcePHmOSFXarLpkUE/nmZcKmA7S3/XBfWmW6Zxwan3GwaD+xD63Y+ZrJM6HnP1Vi3Cd4P+ZQdsCnNmDibxpahpKpcWydV21Nr6ODsWkVW3IYcH15jfyjCvz3bIhso4Ks3rjaRk+ePpEPcrIUNpfXcnvFju6bCm2YrO1j9in/7XaPs40G+pj/08dPeNu+djsUsGvQDuS3X5wxwXsxNrYqb54jg4OGOxw8OJaKksVzbYOGoXTf9GLIuC/4xFCHznuP3g29jMuILG+88RDMm6zjhgMqb7j733JHnrGOHe+nj592H/aG3P64IM9dFhxtGPTySy9rxZezEGPwtf+fEL/me8B21tP6+u/O+7DLC50dG3mBRWay2LrSinyOV+O0YWyWQp109/wuL5HOwHGH7CeaiEsvqC1XMN42No+S2e3/hI3e6fm5Hj56KNcfsI95nJ+dy/4+4q+lZNfFOiTjBnTwAfaEL13vt32jKnwiS2jENy37zKIrJHnxbP0cx36JtoKD4yxL0cQi1s8bDhEPYGwfd9+Fse97+eXOc2XTZD23LNgveCFhu7qfF9MN2Rw35r0lN9pemUX2H+dC+QO/7DJXZRbVocrtlqEgQyj0GP/ZstG0/kHcZmCXLEraYglN2CRCKvwq1PvljmlY9rEvciX7mGNyi5xezBsj8/Ci1z7WxqZSUraz/ca4297uF4EMj57wIuwJB69naq3KeSrobx7uZzo+LDlgnxlM1szefwarBg6ChnPviH86pz3Crj//8z+voVbdvXdfSX/bxU4SKbqH9oed9l5MYwfxMa7mZ38zf8tW8E/fb8Eny9FmTDtsbGcVaB+w25Y8ccK809DxEXnd2COOsmSPhRH/dI65e/9u32zVhg1oI/XQvqDrBK2h53JvfAFegbwRosuKP58g9irTN95Jmw/b7GuXLP4tt3OEiyL1OvF5RV59wuH7FQeaxq/HAfE8ILM3X8Yz6Guf3hFbnhvcb4sujqcFjBVBTOy7DAdw7zTwnwm8rEOSS54Q57ZnKYOiFFAMeUMxk5hdnIPMI0uBXJCHr1Rr48XKHTVyivEO6EzQ9xxzwNcs+zXy77g/cMC3QMuymc+jh491wZwVJXvcDei00t7aIBioEJs7NlUzh5IRGBrpZw7Exlq1heZYW+dfSnQbik/Df4y3ZTEuC3Oh7z1+xxxjm9iXPYfYDxpyjxT38fNCLtrjR352mzfTF2BvfGby3Ak5eMN84Rf2p8wz7mcMrUMih/0LMfCDmfg4kXWqtXWb29ev8b0ddpnJN85TG16SC8z8586Ej5iP6+po3Sp0JsqsR48fd/8a0a8hbylF/hMuEaEVucTVfAtYTuhpOexLHQMwHcDS7Qt9AzlbqyKdyBhP+L033O7r2HeJCOJp3+d86z3jQ77ab+ZpUbcdOcx2rLWhQqgODTuuquRN3ueokk/O75zL+XXutluVWTpd58W7Z2ddJ8s1lNQZeHrufPmFF7UHpxR2XcT8vgfHqj1+tcO/Z/JEROiEQzzrs8DMcizI5TFWrA1VAa8F3Sd8xmMn/G8H3YX+iKMJehtktF57MGhtlPEtjCvge8bLGNsKs8jr0In5x/0zUxmJrgs6Vl3jo65zX9MoJTXhd9brCv9+Sv7akksbdjMN+5/9LCLkXGMfMn3PF4UcdU1fzxPuaxsl/CyvbeW+Cza0DvZtx7Jpr/jtiM84hwT+pI7drH5giizOL60N/dDr7r07un/vvgZ0HIilSKnLBF0h06l9UsFL2xPm1bvyHOHYb7XhD4dOwzI4PxsHMSYiNIB5Q8dC/nC75VvBfxgGuT6RK2k7xe6r4MlhovMECx5NvPSLCNYig2y/ET8/TPa/Q8eSIzuN0LaPmmdmUcmESvTYDwCa4WV+p8z3C8Bds8b0s+PAsg7IZ/6WZUCmU+ZqCKDfgAoFeoM8bo+fVHxhRj7387reL4ks8wof55gspeNTuFpP6/uEtZ/bbZMreO/wiw1zGNOwzP9AHrsihweAI572+J/tdsHeILsuku1hmTyulMT3d91PZ/K0eczYcmXwTAx4Lb4jlxyfZ9ZJW9m/bcsE60o+ddx6nEtmaiGOPcb7Iu8xLv1CBoYe4/WHc53/9Ixj8Zau8+ax7CRsdMr8uMc2lmFnX0Um4+Ry7949+WNeHYfttXwNhYCOn1UR+EqtHPBP/d5+vzIokJmKbk8eWTOhj+P9RmbbxnJUbOc5zlhP8I4IzWDidtss0NP6rcTESn0v+EZEKuHRasOnpl7sS0I04+p4K2Bm+rVWRLBUUiEmC3Z2vGQWRQRtIT9H+F5aoZ+Z5MAq4+B7F/FJ+kSkLEcWrqBge9CkzIEStEEDWV0/Y9tjG7QZKy4lQ0ExjZk4ta4lU6UUmqPL0pC54bd9LPVZUpbFfQpxF/TPUgQnZRZFRMfANLkFw1lwUeFhsM7uH6nivplKitcDxsd7hZEYdV0glygRjKYPF0FI4leBX5bkjqfgSmNE8CB0XhlGHe0lCzoM8sfxNLSmgp1LKcpCyaSJ/lxdV8zP91mU/T4UcSzc0DcoOrZFUhVyP5jK+GWmvJdIj1EoSqqAkX0qaDvnBfAJsdvqoAIPv+R/8OCePD85/r2PtM3Fx3hkJvQLxVepILMiZPolXR9+VMgf+xW6hPumHPOD+UTRJWuNO2d39CIv0e3Lwq/GtiHnrrItExk3p2dKaO5YUy340gpV29D5pLYq++WKj3TeyGG/zkzZt9xWEr6RKoU65xXynDH/X/+u3yV/zMf0IqLvp133s//yY/qvf/D7tSJPb6PSY0w7bvgbV/PAjfWQw+vv+X/+dbmvY9X9GKKEd0ToDi93z87OmfPPZDxPWVdHOA4WNJIa9l/RwTnT8nRd2N967qitybaJQP6wxQTOzLnMz8bAPDx/Wj7r6Fwc8N2yrlOIfDRpSx5+9PBh/5f0ltnF8jkPDNgC72Qv9bjn6AKGbjONQlxYnmMf137hSn7hWL/J+Z/+03+q3/N7fo++8Ru/8c3KX487nMHGWrs7YA57Vae78nuVm7npPyH+oyJxCO563dt/RdByU3TT/5a2PsuHIYLss/J81886fqVnL/1XD4SFCcnFQeFCj8/6Y/rP1P6sPT97Y8R7tx+le+/2t7dY7ncrb+/3P9bzAiPrwOXZz/OYdVnxIWOJEZ71+eXdGLhQxG2RuHtW9NwnkhbKc1W/7FtGvrNvvLPqXWtQ3l1dbttXJ2mSJzMdVXTgZ2KymFiAeqPhScAJ2d/acpK84EDV4103siHyhsKTmhehxswLbwhxSPNYQ21ygt2xuL3kULowSR/YPDmBDixAJu7kJYoAAAAQAElEQVTN34d9PkDxpOCxJyT4SmI1XY/xpOAFhJPq8Z83FRavW0Re9ITNrmXxwtCyOIEv6GQZvVBlJpPpWb4shYms9EWj+QvrmIdLliJ/Diy0zWvLZuwxhzq+37FwNr0FZ3HSNw7maZrmW1lIVfTxRPLAf9saPP0nRfzsPpFF/jaI+5i+9bzDoqG1qnMmt+vLK6X9JkO1NbWxSTybtycQ45yl9AnQ/CyP2473RxyyFFlG/w3pEzaj3sydc8Dp8Qu5xPY8YTF+fn7WD813HBxab3+z/jVeQmxZnHtBHlCx3hXZAnlWdPFEaT0eggdidfl8KPLFX/LFbPruKSJkrCs287fHvaC+4tDFtnf9Ag3j5c3CJRsY+9XKQt2bXWP0GBtatokFBuEHvdSxbe6bSB+kOHY3+EUB56EW3b93ty84FiZyb0BC4pDpksn6Wiv2d19jZPqmbbtZBsk96cumS3xsiyxFpxw+fOiLPyRvlF586SXd5UXLxIahsXD1Qtb+P/OSpNXKQuCJGja3fgu8HoOLD0H9/CIHEuZToGna/mff9hePk/0H/7L9jIVlOhADiIGeU/dn/zNhy3DFZsu2u0bOx7zQ8L0329ZpBc/3v+99unf3ntxuem2o3YdOOHA6EL+W5aUXX5L/NI7z2im2fwGdvEEfSuoMH6l11Ir8lsMvuTYckpydnuslDuql1IS+ew5LbbMFnvaRJyw6fb/iU92vODA5w88iQj7w8GF1ycJGdOr2sC9av5XxK/pHpu7evdP9pWTqmsVVrY0uK7IsXS5ISfQ1/xJJvE70P2gYWr8uyLxAL+FTKAcwZW2HTZoq9jFWECBH7CSI+YUCN6SClUOOre4/uK9LDlAtk/u6NHz3gC0WNlRbZCqZMu57sCwspCOCPHKmF158kRcRl7IdbN8ZnzXeM77ib9Rdkzf2HKqVUlg8HuTP+973MtiMylLkdUeFVx2qRvRewdH3Ox82db1WDjaqVg6o2jDI9vLi3jz2LEpX+jx69Khv4Av09shn3CMCHhv58O8eB84j/mm9zH+LTJY3FLLNCgvTK/L4AXqlpAaex02T/9VEbQO9VjYRC31BEbozmERGx9b6OQZPWZAXxvlQoMcz9ooInd+9i33v0hfZS+33CZYQxXY7/OKgyNVhrqEWzcSv20850MuSylLAedPLFTFgXCNC/lj3AUza2IiVlbLIfuDc9oEPfKDby3Y9gIkP/7bk7YIM1n02now74Ct3zu/gZ2yMsKvbHD+mEwiZyGC7Ot6t64KkPsh3/puwsfs5Tzby9An5aKiDLKP7zviC867jxMUvCm3fRP8JPW2TkXGWb+FgcQUz8zohZltt5k6RSiaxN8n8Rg5ISymEwyqPY3ruOltmj3dutk4DtpjQzbxOiPWZ2PXLlmPbwMuE06PPokPA5d79e3rhwQNF2G9GTfSXgjw0y/ySephSI2UWDUNFT2RgA+j7ifgbsMUeX1/wjwn9/MLvGj92Haoxz5zIuBkzyyM+rVadsFl2Xpw52C7oNuKrxiEiYLn0vH7NfER3eAc+Y5mGZ3Ld4mC5Cjb0xs9+fcHc4heZC8xn5he3udiGg/lg/wr/FdlF3Bkn81i4b7YLOkSkjKnHPHr8SMIWBT07vrQLGZM629e+sxCPpmE9jHXQtsDfz8YlS/ZYMlZUK+hs/sFdqyO/o9uFaq2c/nmM750TshRwL4iATPi0fWxCrwM5V8hhbC1DloKXrhrxlRFsvbYwxsbQPml+xixLkWXccVDm64QtTVMhePMimQM4637FnLOCie3oOPBY59AVn7UdrdtQa/9/iJiGsUr0PuWwwXwjUhXMFnA2vTJUctooH5RERLfvFS/H97wk3xKjnQZ9R+baHbJlHnWu4LNHb8eBdbl4egnPKwX0nX8WsLCfruvac/+WuSpLkQ/ZBZ8tvtntD+0J/15sK+pbbeBaVbles05ZiAnnkIV+DVkX7FwyZf9wnAGOeJRpRgTjqvasj42hMlTgaZs7qw219lgr5B0gRNfrbt/DfgID+NJ+nxfiZ8So+dne9kmvuZ2TMWTvbwzcnjA++u6oUlLGwvZ4+uQptK96KZnKAmYU5+LW0A1/LjxP6HLUbZV9Qwo1cBYf43bF3LAi6Iw+5jcy9oS8FlngV7TQdsV86Pnp4RtvEIsTeWDRBJ72hQn6e+bNPblnB94r+Ax1UG1HGRJ89rQ7RmHZMS3EbIG++dpPrF+rDbqzun745Y5D4xW7ztB3u/9EnscL+jO83Taio21jet3vUjSHPMcm/VbseUJuPWVdY1zN40XW547FEkWm63tfjdFKJz/b5pfMj7W1Hi/W0XF0vOLtyAUjfsA9ExFW7kP+2Jam4Xv7suUs5OaVii2+vmUvVIZBC76YGf0LGf6SgHm73rZpzofgbjYnzIuuM92ZMTA6+h5xMYONX4pY3y20C5iO2DYy5dzgHLjHLn55uGOut/zdDhBGciQKZBckkyJkmqU8Xlf4i49lsj4nN/7q+0DuhMdArPg6sg80gXPWgbU2Wd+ZmCoJFxfrD0/3j4AnOEdEt7dj6IC9fbUeJQuta8+ZCR9E4B65uIlAOK4KMU/hh+gfaR6B7ItKup1G+liuLH7mAd4Q5UYqpcjreT8MtahgC/N1KfQfkDVv+Ha88F1fBYEFf3KxX8m2gIj7W57VPOhDlYRumSnLNkDffSJCvg9BaVXPIebX8DHXmb+vxq9hf7eF5TAfxpqWi2lDQqZf0MUlS/Znx55F6LLAIxTqdBlv8fxsfd2eWfqYRE73MQ23ZylimH8ghR3QuYBJlJRf9jpeI0LWJRmLNt0+xkWRGhgf0BafiFDmQOHa77nSXiitVTBotKWyFJXMXoY2KNAb8ZEhNNSqiJRCqva3CHzWrat8KOycNoBxKSlf7f8dP2R2zPR62nzfoOU+CQ3HxgK2vrf+EaHWmiKDmJ/6vsQx4/WtY+vq+lLvZ89VkLXh7469Al9/kcvSDEPt4ybWQsZ3ATfnTtMLhLd/O684Ry4YI9E3o3SdZmJlIqd5ne4/V9rr66CM0Jd88Ivkj/tHRF/3m/4//5mf0Q/+vb+rQi71vz4xv4DmUZYB2x1xata5Np5FvC165bVX9R1/5aMm2Wl5nB+MW0ToP/7Kr9ICLp5jLHPm0PVaWD+7Xhk9h8/kB/MyHlkSEqsSzLnp9lnRae/Y4WoZnad6/gKLhXWE84nn/ZKl+8+BucO4jKxhzs/vwOPUpBQRyD0r+C/pO45NzuknJ6fyWUZGyrn6krWf56g+6Av4K7+AvJ+x/qqv+ip9/dd/vfznZZ5V/jrf2AmPJO0GN3c3tyvu5uJa97u99/Pnu9ghhLMIx3lHQS71ov65lcvO5QoPeb7ddS4R7hG+VfBfv3n+V/DgwuU43pTfLL2aX7dd+nWh4rkfQ3dbnqsmGJdejONtfUSn0B+fr+8V/xP5ZV1uRXmGBJXkvttqoKKCJ9e5cPvZf1A7IhQR4texKBThcnxM34tnin4FH4Y96x0Zz+7f6yag7/KOdlTq+nJ1W5BMw8pRFk8KFNetJFROMPyFFhVorUwc/qbaSv/KxOIxkdknJR+ompwnHG+EBiYq09qzqCskdx/mbVj4laH2zYdjwAn3wYP7fSI7JVmOtHvT6olwZrHvg1pPoJdsgNz3mk3f7UIz4es6f8vDMiwkcS/MzdOTlCcy9/ngF30Rkku+N93XX39dI7IV8PPYCs8IJoybTemWxe+OjX2WIifwRxz8+rDTB4imb182nb6IYNyWScHfMrbuFyzILeOWhe4APl7gTrQ3dPa9x0xMOOZt3F3nZ29mX+Ag1IcxBvtLv+RLNLFw9IRxje6mdXZ2JtM3Rp6MPdbyGw/zvmKTNMDHdvHEbxknJmwfnGNWML5WKclERVAz4JyF8BM2aMZr4lDIIP3bf/Nv+2TvgyqPN83Mgqgh077H4azpX3Ho9RIH0A0cXSyTZTGvcWz9b/8ap6sue+3+8eTJE3LEqj14mPcMzxn5bEMvDmwTT6xu99+CX/FBfzvBB4v2BWNXkOV4eLWT7RsRqnXsOnlTaVm9UH+VBcQBnIVSEcGLniedrw96D2w2qO4LgBdefAHZqsowyAdDfvaiYU+fj//iL+rl979PPlQwz6HVvhHaz3s1dPTBtf3kDjg+uHdPC7pcPH1CuCy0j91+XsABtYzRfbB79OiRvBicsK34POBwyy83PsjBoO37fq62x4wvH8DJ34g03ucsNrYcWhkfy+/xn/j4J7pelts+bf3HNqJaKCJkfhV/yEzdR77HHNA/5UDZtG1X28oLR/NjAL5R9OorrxInRf425FN0ucZ+n/j4L6ofJtbW48ZxbBkO4NsXNyWlSNmHCjGTxNUVL4v8zyODer8sqOBrPfsLCPr4EMZ29rduXuKw2v+zRWPqTc+CX6zkF/fxQenKQqwyZoaf262jfavbBLriYx2Cq79l6fxk3L14sw97w+FF3Xi6kf2ttqZE5rM7d7DFKL8w2u63xPpGlv3AptW0R2wcJfT+979fbi+MGeDnf7LqsnKwsyNXeEF4wQsHy2a59si5svAcWByf8gKDCUSBcParDYcWC7pdET8TPrbQT5HdN6842Cpl6Ate63vCInPBTxiqOpR+MLPiF/a3k7MTnsf+TWXLYj1t17Pzs+7X1+QCY+BDtgOHOgux5PbbRWmBXkT0P3XwyV/6JfxzUBsr8TkTV9cyDrvdtcQ6pLbK71U+GBvZVAw8DyzYr/HHWseOqWPThz3+H7va3wfanZ9mbPno4SPZngcOvkQiGscG2YVY2moix7dWNSCPfTrB237kfG5/DiTwS6jHj5/Sp2oDniH+Q/bMwqL/QA91uS3zgk1W8P3kpz7F5nvWgM8WYmAYmk5PzsD5oIk5zLhPzG0HbPAEP3+DQyPbbEfM6Ya+7bUjj0eEKvoACjROWMhfEHdPobXvsT5hE2PtmJrIARM2m9DbtizI2FqT43zjQx7kd5yfMNesYGG7FHT3gUdmqpTsOu2ZM5M4ci6LCN05v4sMA3ouvdTaECeBc+3PXWap2+IFDo+umSfPz841wvvx40fYdCfnHfM2X8tom9XWFPBxLD6in+st04q/LGAZIS3Iec186OJcvcLn6ZMLLYdFm3qi68sdm+6q7dVO6xIqmYxZ+qGffbiUoru8CG3Ms7blDP7Co2KFOFhn0N+4ccCyARfPIzMYGvMv/uIv5oD+FF8fFHHsX+ug1vBJZLS9MgvYVOxxwOYH2XfSMuAHzfpFaMRvS3GOmlWIMdcX5JqxnXX336c3X9fVYRDM4NHkv3Fs2zjusxSZdoDXDO+Jsd4cuq0MqRFeDbnEZ0W/RAbLOtaqjEDlVUFdH8fYgt3dv9DuvGCelfH00kQOErjbFhGhzNJ1PICT7aBQf97gU5s60nXpecO6WCfx8Vjb0Bh5HrFtIaSE74r8O+L31r8jIMiYl156UR7nedJ2dww07GaZam1SwVbI5boJM+F6wgAAEABJREFU/2Al0XNjUl+JM/sWzfLLPtO3rs5Fjg3H2goP+7Z5PGU94Dmt83mGR5Nz1kT8WBfz8bpyz3OBxyXrK39pwfVDLfJY43+FfzrOd8SNaVvXPYf0Ey8heh5Bv5GXh0f5VmAo3R72PfO6xVN8MrO3b8YTXXGofIC3ZTeuB3L7gZwxMyct6L/n3rZ2SXyg4jvGoiQ0SiHH7fvL+siQ7ear16YeCyu1UnXR52TWDOA7Mn9XcGzcnxG/gWAL2KzwuseL9D6X1qqFGMpShOG1Q/fT81NZbr9A3xBDltW6ljLIa9EDcs+MiUjNyD6jk22xJd9N1BMq2hN/5p3Kfm9sd2B4zRrggD8aq4ZcO+5HeIwcttoO9lnboKD7NflSClk/+z6ww29RRMifLbLuGW/7DLUSrxMY7WQbb7d7Xpxc87wF92siyCPWHv9n7A3Mw75hnYzlBr+s0HAceR2xooRpzug2g9lCfjcGO3xC5JoCXhGhiTlnvBl7IM8sxILnaa+tEVSB7SbqDtj2MWt/11k3j7MMlsoy+L61yrrhRL43/ivj7HfmP5IPjnUr9prlttpa72u5LI/puM9ATstSVDJ1znrSdbaxZZjQx3qOY4PGqiwpj1+1Ilr0b50P0K3ohJvhZ9fd52jsc0mF9oxclikilFnIp9AiUJdllT+2x4S+C35GF4aGSimSQtNhRv6FccETz+CXdDplLXOKD5zZNll0wPbGc5XU8A/7wh6/C54jGYdNuJV9TMh+XLc0b3ewyewm2gb4JqXAS0rGRaSyUOCRN0UKBW21NdkvXdrYur7Gxjxs12VdFBGdXsN3xzYqMqmTZnKp9fVDCImIi1BoKAUbFUVExzkiNdSq0fjmUT6v9RL+hb4NGdy+3viY9a/EQq1NWaBFyVK6DBU6Ciki+7NlzOKYnPt8U5L6oai22tsLbQP2Y0SXy7FtOUopss/Vfi2y7qZt2Qu8M91elNDz+AqNfm1Dx3gYaEcWX7MktIoKdajcxyTjIkJJCYUGaK5WTOIp5I+xtd+UwtgMFcZXdC48m27t9AdBAmuLa3SdMulPWyHPlUz4GdNBHlMYmwyoY2XMSp3b6O/6cuRb601f80Ou2prMN1Ky/gzHvyu8UmJIIS8P8Ap4GbsshTbTqIwbJDoFxXytoscnfSOozaLMkJQ9Bry+9r7iDfZxH/+lT2hAjx6HyCL6OydGprasdYNxA7JON35vWx94mWzaBRl8bcju/O7nmbnK8e4xxra2ppncfM0cNOGr//Ov+AoN1heeCKQr1nj29Z/7lx/jkP3v4PsTImTXyXqITwZykxdX4sA54Jp9gcuBnBjIZ34PHz/RX/5r3wOvudN0njAfhut/9hW/hfXuJbaQNqw1PHcNtUkh+O0FWeaKvR9V0HWWtGVOCeadCdkP6F44OZKSlmSuOujg/QixJvA6oJdwrIXrbSlZ1NC91XZjp4EuC3n2VCfIUEqRsYuIvlawTSfyuPPUHt7W2bhN0NQX+JNfYP7P2H/d130db6LOnj3/utzcetnttbsJiZRnbNpZODj6Db/s1M8/U/Xsx/W9nYEr5VnDr+Imfh1Qx7fenXOgH3pa3tvijs/f+/lzFcjotnyuvrft7n97//ZrxLHV2EUWuSioe6/yNgIOqLeXt3SBzirTexPciFDEsbyl79sePMLlbdWf8/FX4gYBtV6eyeMnKvmhit9S8J9+BZ/n+wfJ8u1DI6JXxa+ILp7CYsx2chHJGWsxuUzyBDGTyLwo6W0A4AN2LwQnEulEm23kw1Lj6fsVWk7KM4tEJz4vPC6ZGJzsdxxOPWKiEnK+/PL7OLR4Iifv+xw6bkmU/vvXTp5+U7xj8fba669p9QIQrWb4nbCIe3pzsPX40fEQwQvlLX03JOiS2ZO9F6xfwkb9Ex//uLKkknrLW0qReb/++htMSpXAWY85CHmsy8SGI+jrQ4m+4MlCwi8Mib7YavDwBGV6yZiRZ28gVmRzfU/2jK+tyf+zxHv37/WxXqi/+tprOmFhaqzMy/qNHAJsxqZPcTh0ysLV7Z/g8MuYfZA32HfunHcZzaMymXmiNA9/82XHxsVY+zDaeLu9tiZPerbVxcWFTjmgNz7iYxoF/ds46tVXX+n6n52dstA93Nhh6BudJ+D7qU9/WpbhwQsvdPy9EDffhqyZRZZ9wc6elG/1tt0S3X2Ie5eNoRfTlsPFbbZfYRJ++PChcCNwP5V1uJXPugRymm6W0l8OZEmdnZ7rFmeR5yJDtTZ1eVrVm3YVG4NDn4A3+MkAXqbVwGRkke2NemXRZX/GKM++9VpZwPhQwZj6UMyH1C6ffuUzKrQJnYaKr8D3/v0HHBzd1yvgNzGZ2x9tOx/OnnCQ9iKHFbZDA2Mf0rTa2Exf9AXLGbYwXt6oWlfL85gDcON3wiLiKfay77mPbQgUWgDKh8fG0n0cQ9bXB593796VY8l0je+W2DKW96i3DazPAAa2ZyJ7A4dSCthVOd4sr3m4r/8nbiPtqVDHhxxgu/mQ/QkyrqyqfIBu3h7jsvLLNk1sFJHyptz+WWtVltCBBec1MgmbWVcvJhttIm6Mue33Cz//C8R/lcfZPxt2usfB3I5xpl2gbXpj23BgeV8NGe9wSF6yyH38skB89mzqSinKTPl64Nnt1yxUGz67srjz2BH69gkfrvrgb0FP++CBPLaQZxSL7uG71nfl+fGTx933NsRmliQnzvLBgzF9nXj2/YBOA4ttH4yO8JJCK7Fh++/YwO44sCi0L2Do/4GxbUiXftAAFGKPptV2Jv+535bDiD0L0siioTb8fKJdHPwt2qHX9eW1zM8vFjz4AA/rmOh+xcHIgq7J2Jn8+5SD5AU9nH8uLp9qb5tw0F9Kdiz9AgRR0WlRloJvNO04hJs4qFjA5oAcsxfN4LMj31jfCw6HhjpYTeQY5IOuGfm7LhCzjXfosoOONyY+GDnl4Mg62yYFPiVTMzlzgbZzSzI4A9tl0dT1GbVhMx/UrVrlONyT4zvTkBSrspROI6FVW2OD2mS5HPun5FlviEOhA/Qsj+nZRtYHAl3XCRlOyIEBDfuQ+PRnruZbG/gzJzgmbbdC/tpDb6W90ebxHuv2LKnGC5I7d+5qQWb7/hPwf+QDG/pvweOKl1ALGM3YxD5nPO5wuGIsIlKJHLU2OUdMbL6yFPnAbwanhXKCXv5b4o4f4zVxEAIUPU8MQ+1xVPC1LfGzw9aF8aWYLgIg1Yh/FjafytBAbkuuE7a1TBWbBs+YQgUatVUNjPW8NKKr+TuOahlVSuOA7EBuvkPOXRVZsNeJZnxmACPrsuATltG6mb5plEht0K8RMwSTrIdfVLm/X8Z224FHZuoTn/iEumyrNAyV+0Pvb7tM2K1Cwy9jrdmezeM5+XW2LvBtyJslNaCTZXAsNvo7j3qs4ugXrTZdkncr/c55oWmZV3TIUuRc6lLps8AvM5BhQuxFBX2T54iQ/8zHjpj1OPEptEUmfjeBx6Is+Ck2jwg5ToVv9L6rlNTZL5L+VEN7gkLIeBmLIDlYX+vlYjk2rBmGCh7EmPWwr3usbQs5ZEvsVnh5fN7/pEoizxk+7nbb5gSc7t29owH7D9g54V2Q8Snz/pYYvwCPAz4fEvLPlOVY8D+q5Lw9Mr9VxgqsdsSl/RlloFk4ML2UGGx6e/JV0m9kfnMSWxHwKfnHm3D7v8f4fgYf2+XxxVMt0PRLDo/dYc89+fOSQ4LGnB4RqLqqwn9DfrC9rMMV60vnmomctyc+Sxn6i7EVQaynfWuPjSb0sq94XAXDkgWshj5HR4SMhX2E237oaTtF5DHPcI0IFccP1zrU3icVvb3hc8aiIduWWN+ju/N6SBrHpsjS138FrFfmgpV623iPHV1neSyr8V/AI9KUPXYjz59eYzBEi8fS7mszXSoLss3YxzhYh0Amqvuh00I8GF/TM31j4xe7rVXZJubtl/G+ujheHOvKYHxTcj0g4wR9+57/RabpDOi/YKsJzFd48CNjMLYR7E8Zl+Sjq762dD6KSG1ONx0Dzwmm42KfGLFlltRIfovMHnuKYI484E/XiLnqkrncvGyfFS9wv2Fosv/UOqJugPNGkYXxZyr4wEis2E/8Zyg29LnL3O6/sZwRAkjdu3NPM+u4WhtynWi1jPjq6dm5XnjhRQ34SERoRncuYhQ6Xfdr8HsmLwScSylq2P0u6/2GH3i/Y1vYBxJ9smSPRfuHsUIhSSs5dCv3W7BnliLTMR/rl4wrWeASCuQyL9vGbZ4zIaCsBSor8s1K+g510Dl7BttLELombnxv3xqRy/nUMtn3MlPmu4Y0DANxvdOBGHGbx87Y1Vibj+PAuadi8xE9jdmE7o577z9qa6rwtk4XT57KdfZrz732vUyYIM/MmAqmjo8Z+ubjMS47fMx5xzJmSYX/Y0xEIEKXSgGd4rYILwFk37YOPGHzE2WiE/ERvhpTrhG0Mg5yiuCeojBHKbkfkCfJUYW4Xnk2DefJUgr0QmunI+a3UQ3fzpLoWrutfB8RGrruIf9/RkbylPFsYDJAu9LmZ+vW4wqLmW9ttfMvYG8dXAQta+r+YdmlzmsA9+TZ4+zT1XSxQ+Ma9HEbF35WDejifgN0rUetTZX7iNQMNiWLhpLKTNmWvrqfi2VyHCsDWvxwWYjxRK4CXZcRDEw7IuRrKQP0hk6vlKKSqQi89IaXZS0eW1K9nav5W84BzIvH097AKyLkHOO9TskCnVBkQL/KdDq/HAQHeY9UoDWOTcNQVdDRMTgYkwhs1VSHRhv9M1WQretYB+5DJQttFPoX2kb4D/XYPzLlOB3JHz5gb632Z9vG+Eysi+2vi/jQd2ZttYaUXZ6NVvj7foONKmPFQMeBac7EgOmZJ6N77EZE19W+VpFvNXYl5PlhYa34H/+HX+Wu8hjnED/4z8X8ze//vs7T/WbiyfFWMpUUj8MKcqyutiF1J/hmRUe3W8exVb3+xuv67r/+102y57YZ+czH+6CXX3xJiWzOI5Z/IkalUOl4Z18P7ckZpucyoi/dySX7HmDOEQu6LI4hbD20QRW8bYeSyBnQgOYKqI57988MmdeAPYdSZLoD/mE6p6dnso0910ek/PHazrYwLp47t6xhPNZtX8hylO7zLIGB/Z7v+R595Vd+pX7Db/gN+pIv+RL9pt/0m/T7ft/v64dKn2f2N+Txbu6wIb+PP3a84907f+MPui3Pt3qMiw3t8nzb8/eEip4viSP4+fk+v9J7j3d5c1xwG4oIiZ9e9M6P5X1n7W3NcaAd2CUiOpkIrhT3Cn69W6H62Jcbt3PpPxGhiOj3z/+KiLfVx3PNz98/V/3ZbqEHQfWi5z5gLRf9KmjekHGwG7djofLGcW4ucj21z34iQhGhVMiJ1CV8r+PH41yOT2/9fVv/dppv7fW5nyLis3Z6J/03+7vNCXghCbvoRqgeNdB1m4m7euFXP+igcSVpHkiOSZ+FScDJzVS9eHaSdtGLSCsAABAASURBVJ0nmMIEuqefE2DJ6MnXi43MZAFf2aAfWBTe1ftffpmD31f7tyJe4MDdi0gXf6PkQBIP7LplM2f7+LDak4oP2Hz1N2wDIWc2ZIXE7ImvtcYEcNCnP/MZWR5/O8hXJ19vpp9y+FFbY2F2Kk88nkSsuw+A77DJLyR3y+8N3szkZbp3ObxsniAoC/pHhFx/xqb1mg3Ahz/8YXlS8PMJB67uWzIlhbyhDHTw5HDNhtDfBvfhRdCe4DIy+RWuZWAyx4nm6aChNl0gp3UsyJMlNbLA8aRyyqbkis2qJxxjMi8TG5gT3X/wQscYEh1fy3kAf/Nfkdmy9ckM+p6MfPjmQ9aFg7mRBcUJmxzz8qaO5WWX2weSIxuPBTt7Q/D06YUiQu7XkGdmUjZNt/vqZ1yFzdXjvonwoanb9tjR+Bvnip4N/H3oFBHagl+Aj8e6j3UqmbK8Kwl5oVz0A6pZnqBdvFmoddCWAyX3ed/73y/72UBdwe+O8jX5artsOYh5//vfJ+M4s2lq2NGLghHsLbdl8dWH3Z+58Rtvyi1Pxa8wDwf4531T9OjRQxZAoxBdj3jZYx61NiUy+5tRxtbf0jKt0/MzVRYfDX3P8S3z9PUBB/Yh6QRbOn5effXVvtn32JV6vyA54XD5g+//gAYWGdccoD7hIMQxaB0KMpm+fWBAF4+xDY3hazf/asOyP3rjkfxNuAWdLy8vbxZSi6KkRg4FT/FV4/uhL/4StTZ2vPzC6vzsvP99d9sr0cubrBE9HGcNXcwrAMW+JUWXMXB3+9yyzvC50jg24u+gnX2QQwfja3+wT1pvf9PVMbCSf4LBFT2ONl8VEWqMF589451gLy8v9IhD/0dgnlkQbVUiW61Dt/19Nrk+hA/GTPjlngMXz8H+9qTHQpIN4EEr/p70WehTkjsarFdF/ztsvLfbvcpQdXJ6Bt098h/6QUdDvoJvWR/r4nhxXihZjvK2StyNUF77BnDiEPSE2MlSZFycTxZ0pYMK9ntw/z7+u5MXx1mK7t2/Kwj1b6o3bCNEsw6nHJIFWE8cEh2Io5PTE51y8F+Rx/aOCPCv+Oa1mmVord97MzDgO7UOykQGAnNgzIhMI7b0Jnq/O3SetmnAMDLldi903WbfqLXpgA1Wxq8kl4VcsMee5m37D0OV5R6RaSSertncL+Rj53DHVUOeGf9z7lCkBmTYkGuOvDb4yQZ8VpnGHv24k+3hFyHG2fRnDv4b8RARLNSRh8ORAd0aNrNuBw7jFnKc+axg7NxmOQ70m2XvEbY8yHI7FlADnoucX80vkItumvCJS14koCqPQW667oef9+7d47qQk3l5Cf72HWOyZ17ad96mAh8GGqcLYnVENutYW+3+M2BziOJXp33u8b0PST0nFuzvdvcNbG1sF/RwzvXGcwHz2gYV9E9s5HbnuxPwJhA01qYGrqGA7Cr7lPPWODYZJ/uO88wV88YKTlccpjpHGSfPKf7XKQxkgzMbGplHIofHlpKd6gyWHjtk1enmTF/2xR/Whz/85So5qFLXBwLDNXmGoRqxu3Ov89ZT8NixASroOaOXaW/wQ9dHhCxno791sVw7MN2gm+toVsXWnpOzFK2Mj0gZg0ePH8k+M+LPl+hUwUDY4D72cr8FmQc2eEn/BQwXYt80VzCo1X40qbYqy7Uyz6yMXehnGgljzgtkGqZ7lxd81sc4jJsmyyfgthwD8s2M89V9VujbRzJTEYF+o9pQO62RudZ+44NTXxfGufjZ88eB2FqRZZr26vMBtMzDMkXAUOJ2Re89efZaE7HmOJ2IMeBXIIvg63kgh0EDZUavTstX4vMxh2H2HynwlUmRt3SpYWzDFsZsNk34u91y+UVfz3+si3yYWMd2xE7qcnBRRHTbbMgHEcQrenv8BB3/qybjd0Bm20ywHZkDSx1YbxxwITJMSpb3gO08B4zQMa2Z2BRy7sjrF8wFF/iy/6zIBf62gQaqdVzGNuqE/Om4LJlyzDuGPO8WsDEejT72Ma8lthyK27622wafHNF9i6/uyXnWJ+HpMfYRz5dtaFrRxZhfwtuYV3T0Yf6KEI+Yn2wT0/L4SBQKCmOMHV1crR18PdYx7FzZ8xU8G/xFJ8+FluuAvgt4uz6gY58SuAb31v0Ke5qH5TF/41rroCxFilTJArlFESHjeTCtUnlOBX08xv8T5T2594BdrGvFZ2oO2vM844sNvAKZFnS4Yi12zXpkb7l4rrXpWAYOP6Pb/pJ1rvsG/CNCBT40yp+Lqwv6EwvE8YSNa2vIZyTU/XmP/0/w3YNFBdfF8YEM1ntCdu8znBcn/MF2KlHwHXxY5r1od73TcWzTgJ4T83BmQa5FlxdX+vSnP0P71J/tI/Zz7xEG5vYhExFDris8F8adMFcN+E10+rOSqzESH+eHbh/Ly1xw5bljET2C9eu5CjQEBif2K+K+gIP9eA/W+/2M3uJjuY/3F+SwA5i4fQcOezDe4ie+Wocttk5LEMG6ZI8ee8Yff4yHfdD+t2Arz0+yJBnkkZ3sJ5mpM9Y1lkN8IkIjMew2IecezAlC6O5UkN12oJss6IqtM0IlU9a/ci2MgYVmbGQcLMPQBrkOETTza8FOlt+5bsZ+9h/7Z4G+557FOUZiPp49rOeRvfFBd/umZXahiyzDxDrI19nyZKi1KvO1v7nYdhX/ba15iKyrS0TIdDKLigu2EHUBjVKSW9p5tmyOk1pb17PQz/1p7c8DtGtr4DbKbZubeapRN9Shy+N7l9qqBuakShmZMwpjszgeV1nOhG/DxyOCfoNMy/Oc+1uHkXlthG6F7kAxPdlA9E+KErkpCK86NvLeSb+azinrlBPyYmvIMAzQL/K6cYBOayNDQkd8i2prokIrMZkZ6JVSqMdps+zIYV0zE7lDJQt6Nll+IYfro48bVLBrRJEYX0pRyex0IqjgJ90gfkfKHx/KZxY1eNRWVQcK8tif5A8+NLFnPTAfWl5nihiSfoMqsgm6xfFZUsaUGUSpUKXOa9yBq20W8PO1MaYgY4OHyzg2ef6p8F6cZ5BZ8NwQ97UOoI2t6F9bI2fMKtzP1A48LySAhXvbVXwCXt0+1LWhdr+cWbvu2H82+DoWgEAlixK5rYu4ligq8M1MLfh35V509MF2g9+LL7zQ2z1n28d/9mM/p+/7O39bG+xbhwafg7IUVXg4Fhz7wzBAIpjf9z22EE+OQ2Ppedi6oyZtiz71mU/pO//qX3GXnoPd5of/xW/9rV0d02rgY5xdH/wqWeSc6Q7GvcDN9zT1+gHsKjIMQ3WVum7kAj845mfubc+JOLbcbg8aF3ywocfA2IJOESmvGSo+K7Cy/Av5ZsfefyafrIxfsZtlrgOYg9+OXAypL+hPfr65/8RP/ER3ij/4B/8gRj7ot//2366v/dqv1Zd/+Zfrh3/4h/WhD31IX/M1X6MZoD8vsuC9DjY7kQu2ecYmFM/u336DPd9e9ct+jhu6Edy5ZPSxEcdrf/hV/PLw26IbHvLnebLoS1wfffzmfsVZn9W5/21hXCCby7MqGHQn5xoRiojbpndcn2/xmNsSEX1cRMh1ESEqeokIhXQsvo9U9OJa/ao/70oDkhGhiPhV0V1xmNtiAjz6ApQA23/41Wve/ZfHvlvLm/VHuW7FC8W7dT/ye9eWt1ZGBBQoN9fbVh7l4mdae1Lv97eVN2r0ODE3FJ1Z8HgR4wluSxKbOMC9TWorsbqS0Jia+wH5wsJyJskd2BAnhFcSnye13ickj6W6//gw4e7d+4yb5ET4wv37GkiIXlR6YepvRF5z2DqQXP32eGGUaZ2wwXICjgh58XHKobY3HycsbCpJ+K430+jhA0cfeC3I54XoC0xKPryYkNH//NyLcuN/r39Tdncjx6DIlA/zd2yqZsY6qT9+8kT3oGtaSZwYRMtguqZhme8hPyr2SWvHwvQDH/ig/t2/+3ey33vcniR/gLc3NMbSfwJnbE3XbD7O2ay/8ulPyxs0L+ozi3xAMLG4nhjzlA3w+Z272oG/+b322qu6YkM5s9DYbq9kTPwtW28KhRDzfGARveXg5qx/g34EmxMOT2fsFRHKm2JszdP1hcnLOTgi9IAXG4VFi+1sWUcmM09YC/nDi7IPfOADumRT68W+8TD2IwuiPXp3eXkZsIBdZpLzh7749Gb0AYf+CzSM10K7D3JeeOGBshR7m67ZMARjznyIiBwzum+xQwS2ZpN8lIElDH7petug1tY3VJnR547Dfuq2hKDERFtbo37p2BmnHXaY8NGRDY5f4FyyQXzy+Elf0BmDkf4DfmQcv/zLf4NeePFF/HPQMBQOvZ/2AzHb0XpesbG8ZBNl/HA5lSwsJkr/n+PYN2b4rCy67vmFDPiY5h0O1m2/Cj37qA+F/DLHh+r+My3+Fwu243FRzOEbCzv7uGnZD/ynhK7YyHsz6EOe2prO797BH666314TM96gP2Zjb1/xve3gWLmDHF0u4tI2ML4juBrzRYu8sdrjUz4E+yD+C4Bg50Vk0YzdbPNX2JAu+JHpeOFWsN0JMpqPF6Te0FquGR+8wrc344lW7GBeC+NWbJdZZPwu8KGB+H6FFwqZybpgkvFkgKz/GT7b0G+7vdaeTRZDtSJHRPb2HfGwZcN5586ZCnK0VlWGQfYL+1oln1iGGX3dLyJ4MXJHIzRbbfRrsjwzctHU/f6Eza/HWafN5lQZpf/N/YM3uBxAX7Apr4x1u/3kGv7e/K4hjWB5B1v0GEd/+4RouMavJ2LZcjsOdowZkM30A72NzYa8lgjhP3Fifxnxlwn/t5yW0b6yJ7525NYDNvI3o6+JDZWUF/cRoQk9DmxE5Q/PT4nDATx8OH2Bz7RahZj4+kaWrfcFVB8AX2EL29ANbjP+Qx06PjteMhzA3/LUVmFJvGLTCZ0KfhwR8oHVSJ4w9mmd8P1SBvnefmVeltsxaBozGw0vyK1/ZpF57OFx9+49DrJ33RcWbO26hN5RpaLS7TyqYQPXDciYWfrGoMvIfGV9Z64Jf/eZkNO+WRgr/PyALV1vX98ddjpjDjH2+901m85TObacR3bkimIaADJhC9uhZGpD7rCuj954SJ691lGGY/0Z8W3s7hJrI/1O8CH77B6ejmPnVNNJ6PjlSBZkB0v7iPvdYS6wrWbs6Oer60tdcggFxPJhxIIvG8MnTx/Lvo5o2u633EOHnHpCrj9Mk6Jk/5MBlnvPhm5nX8G41/jiUw64N2zGAmewn62MO8DPY7oujHXsLfiG1wIlk5EL/jWRDyZDRzzuFRFgMWrIQfazL/2SL9NXfuV/pC/94i8jll6SogjVer+XeHHuOdQHc43485oiS5FfHo3IInNAji1yjvgRouE7tNPXOoZC49jAeytu+1xh/99io36IhK80fMG0bc/7zNe+eqNe4LOB5iUHVp5f7aP2D8d5yaIDceWcviH2d+SUHXgpAl0XHdigRYQKNDKy+5nzxYIdDvjrY17y2Z5UGo47AAAQAElEQVRnHGDYJ3fIs7vedqwy3X/VUGvPn8bo3v37sq8JbEPCdjv4zBrR03O0+YzE/oiuA7F1zlzoOdLj2lgRK1SYm31YFdB3GelvGRy/hXi33fbYc3EMIPsMrsZ7Ij8Y7wLdiJDnmRNyt/hkSXRM6KeMIar2ONySqw74bmZowZjJWPuf+0cEY4om4msPZo6bLEUHcHEM2m7Gdc9409zgm6ZhPHbg/IR1jdcxa6ebMj474nFHnlVIt7nb8peh4iFSqdAn/xl/62OftV1qtQ/WLk/JooFn29Hfgl/B+op50fIEihkv4+38439NZLkqNmqMmYjzidwlPiscXZ48eawr4sZ0FrCMiM4nMzHjyoFUlXP/BL7i437GyDRv+5wyl51iS9O/z/rKeJjfAo+KzSDU13GtVXLhllqpUG9fiwiN2Ng4XJHHLYvrR/DMLApsYz8oZZCx3jCXmJ/XHlkKtFZsdMAHFwmsV3x3RQ/rP6Orc6zXBwMYuF7g5TzVeB48nuc9MbJwneif6LhwUL1Ca4+fhUL3WJ/epbhtrJWD7a0eP3ykGd/wGmeLvd12gM7Yjn4845+QhJpk2+/xE8/1kVJBL9vP/9JzBteI0FPWWiNx7Pncgw7wTuoP+JufC7L6eSEXTIyxTrbt+fkddJ/FVCz//wvsk+YXGep6gYev58wDvu6QcUUw83XcOI68fr9mPXNARtfviIsFDG3jc3K+c7l1tX0jUnXAF3OQMbYtGvF8Cv0VzDJT9tmF+wVZQ6lgTCG2EpmCcnrnXIE+4j7BE8tpj5w7dPa9dfEY0x1oz5Iq2L/iw5lF/izIt6e/ZVCELPeGPBWR4LAo6Od92Pm58VnxsY02rNek0MSB/8j8ZWwP2GnrvEZcztg/MpXwMoYjeWvEJiWPsXDA3hN8F/BbKT6824GbcbFNVq09jyxcE31VUmLsHMQ7edNrhI4dvl/Ry7Stn+i/Uir6zcToAb1m5IpgIGWgfgVLtxvbhGYpqYiAfJFlNRbiU0qRsXHxmAmdFmyRjHE/10eEShmOdkTOzKIsqUJJ+kWEjEPnx/OGuaPVplqrRnArpagwriJXQZcBfxjBqtLehiaXWgfZNqfYxPsq5yf7mxRy7A7uy5iSBd5Fww2dXbfFThEhy2IaA7xKQT76jLVqxN/aMEC/HGWORLYm06y0Z2Yf35AlIuTnlbXRBtmbeRbbc1GBbtI33UcphSTudXN1WyTySsqSvYhG541SiioymIZLrX5uvU+W0mXLUlQyFZSB8R4TwXOEArpdZ+wwIMcGnU7Io9bX/iA+mYNEv6TwqIm4t/1WrdAtCv5zu+k2cugwVEWEah0oTQNzabGM8PAawX1aq30OrMgWWejHGK7+11OeY/esCUoUZSnkFfhA0/wgrKCugG+gi/N1FvplEnsLNEf6L4i+KlK8Ywz8cFVxH4rj5ZJYsX87Fx04a1nw9Ym9hGl6zl/xeYX0v/zqr5Y/M/p63L/6N/8Dh+w/1OdemuFHviMeMkOtNnRoGmqVZQ/qEn2zFC3EqPmZVjDQ8eC9YWYqInTJvPftH/1LnZ7Xju73Fb/5NzNu6XX2e8tfSiopKCfH+gjWDBdSKElWqwcmrcjkMbZRiewYWK4Ve/EgmGqhz0oOmYnLiFAii/iYx5b1oXMR1X3etewrGNDM0OxjM0vH2rmtonMwPkuhHQX1hf3k55P9T/3UT+mrcQz//XUfYv3sz/6svuu7vkvf/M3frO///u/v32b/mZ/5Gf2Lf/Ev9Dt+x+/4fIryy6Idirf0i18GOsGYnuDpfHu187i8hdiv+4NdeFVEPKMcCvlHz30cjM89vvvt+u7Vv5zaiFDi0HqXTwTyvEv9bdXzrb6PeBPwCNfc9vxs11A8N+69eka437G8V5/3qjeG5KXe/Ha7+tnF+cLFfUkr9D2C6ue3Fxr7T0RwdZH6raTgP73Lxzx6geytLO/STZHxbtXvUgc1CN3KZtmfFXq7/l31IBEuFLcvJDrf070nX4uOeH6UJyY4aCV5ZqayhPynNpwwvUF2QvamxBPoho3DnkVzbU0LSbaxgGvc+1uPG65XHGz6oNLJMyMU4Ylq0V0OJw5MSDNyvP7a69RL/maon52IC0n2yeNHXZ5zFsU+MNyzmPZk9slPfbpPDD7s9iJ/hI9ljwhkXpigKofsd7te/rvX1yywI0Lm74Q/o1f/Z+JMADML4QN0Q+JQ5LIfPlnWL/vSL5UXR+aX4clg0eNHj/oEa76Wr7YmT/hzx3ShbdCGxdtTDvlfft/7+salMqFPLGSH2uRY8/0dNjfzDVZ+EeENkifE1mr/pm5lEVGHgo4H+Z8GC1sLAW038zINHwpFJDwLZZAPfAuYmYft5sn4igVARMg4v8bBqDcPq6SS2TG6ZiN7h82Bx3jsgcWIaZ9wiOJnl1de+QwT4YJPTPKfp3Cfh2zG9mzSfSiygJ/l8yZmw4I/InC9VQcOF0d8YUPZs8hsLAZFG/N3d1X7kBf0/p/xHIw/glUmWL8guT3YMZaWrftDFt31gSg+YxxcTNc++RC7+BoK+SDAdlrhUsHcWJtGYfzUxwobbdggn8ryNRaCHusNVQE/+9iMvV5/+Ea3/10OEY2bfdCLtru85FnwH+Nr/eum9X+yN+ALC35gnxmGofuKF5fnLDI93gdl3mh4LgUG+W8wW64XXnxBL3KgZb6NhY591LQRv/+NTh/wR0T33RX6pu2FfT/oytQDXnq4zsX/gyy/ABjqINO2PBlFwCLbZ8/GeWHRZ7/w/wTN7aZlLE3btrh3964s54g+ppmldFqIAGYb5H6gUlK22YLt3cd5wLT84mgLD2+89uQEY+F6++zKpshtA/Fg/7JLi89M/FvXDf7hGI8MGQePNW622YzdvOHyxsaHbj4cigh88iC/cLnCj/dsplfssseXbE/7V2bpi+SIIDct8qYAN8OfZxave41j6wvZHb5qORbGb/FV9+mFXxO+4AOoLEWWyQd/K4AG2A/4q/uPHNZfk0u26O4XXv7XI6gmy+J+iU5+FuM8xn1My3HpMpELCvFuHCo+O8BLfApX54L15n6ZVw341kiOEYG0B2NBU+jnnH1Nrr14eiHbr6FbbbW/pMhMdF66PB6/JR8mMq0YYQ9e1+SJww0Gbl/wkQXbetyG/J4ltYKN+XhMKI5y4K+O2WsW9hGhgg7mafkHfNC+NaObxzrHiU/Sz/brfNmk15t+EzY2Di47ZPH4FR2N68J1wX+0rv3vIZ+gvzcz5jMO5FXoBrEhNjljrX3tb5nLMCBpyLFtuexbC3qdnJzKsVnpO+N/manM0g+C7bs+tDGG9oekzTaMCLisWqG4Lqs2HIy5viD/66+/0Q/7G3jYDiOx4zzZN2DI7A2Sn0spOpA3F3ja7p0P+Ow4gFjRb6FvREr89EONHBTwl0KW4/GjJ4pAVugMQ9OIbSKLFvzCce4Y94HxAb8wfcvvMuPD1mfi2nlAc1lnKWZeML6hiyev6qd/+h/q8eM3NLYkzhtl019S7pHXseX8VUqCW2GOmrS3v/eXaXulAr22WvGbkDqO7ruij/G9S04xZidgtmAnX23DB/fu9/h024TMnsufcpB7l0Okhm0ghTwjF6iuUoGT+S7waeBu/1rBrWQyN9zFBif0lVZsbN9wiQiNdezz3YSPYUAlGJYoKviH7eU8bhmNn+VtrapkiqGMawqo2i9W9BGVoZC/SDB1Ox7keI4EAw6TvZ6IiL72mHm2jB5LlU6YK1prSvo6zhw3e2zv+0Jdxa4NH8pSerya/jW5zTIu4OZN/CUx3u/By3ZNCJveJS+fjctQjnI7boW87nvBCznT2ZPb/JyZ6DVoAOPT8zMV83NfsNyTDyCpDTHm+lMOmi2z/ce+kxl9sxyZ+N2iR48fy7g5vq+RrQxFbjNGIfWcY9xG8rtf2qzwoFp752t4GhsuXV/zSQ4TfFBr33aMXZNbFux5TY6yb+/JsZ4rnD/tk5fo3fCFBbrnXstEQj5lTCNCEdH1M23rY/uIz9b+C+2gf4Gn9b7gUNi53s/2iRXBjNfIGsaH5abp/1eFcXXucNseO/jqtgEcz8/O+xrSdjRmzjOwkzGprfXrxCGMfdG+5n/9sHEch3gxcMWab9YeG0zE6kreswwz/p5pn5ixW1VDnhV/WMlD7mv+K8+Wc48/2a8DepbRvuPcM4Fh2HZD1VCLEvvZZldXlw4J1r5Xve4eayyvAyr9jIPXCjO0h1ZlOtYlIb4g05CDHEutNRXut9hGyNTo25CxgMcJa0kfvh/QyWNdd4ktT8jBlqESg8YpMxi69PWu7er/p477XuFTCzSd1GfyuzFLfEzI4Jzu+UEFZfnx/UJMljKYlTbEkm8cJxGpAXkWcqWx3TIHrquefZvcfmgfQiFlSXQ9YIsJU6/KTFmGK17qPiI/PXn6RE8un3LEKZ1gb7+kN+6e97f4ldd4l+BqXxIf1+3xd+u5gvZEHpqw79SvE7yOfOgKn0Uw1YQeWYqGNsgv6GfjXQYO4GrPmY6LsbVjngGXVqvqWKG1h4Nk7Dy/zNjdsi+Mr9BrQ9UwDPRZGbugw6oyFFgiGYAs2LqA7Qa7CdyNmf3kgJ9PyEyTsqRwTYvbZbF/KNRpGGtg1YRutTWN4wiZlTEFmQZ4TpRZplfKMVdYtixFCc4RCSFpQW7Ttay2i4sZOh5WrTrKLFkOtyX+U6AxMZ+63XSypLIUFfStrRE3td8LJZK2YIyQOyJUMmUf41GZBZybSikK+iRthcPdLKnkPgL9UTJLIaef9Jf+J8xtXTbykOPE9/IHgllSEUf/tj4DNkjoFOxZuS9JO2UF74Cfi9u8NywlVRJ+0CqloEOT25O6gbzn8VlSUigie36AhNK/RF0Jxhdy9dxxn40PdqYFV+c3/YLi/gM4uWSmbksZwKykBnxkAIOIUOE5b/oYa+tKNfbHn/BbbhQBbUopRZWSWTSUCp2h61CH1u8zkr7YEZkEpr6kaVNfK33qoOKxyFagU2tqwNdLOcpYhsKakD5gOVAqbdn5pvzJBDuIekwwHvN0n/W4lbZkTJYi5+vCNQp2IgYiQkhll2C9c1Bfs7Iu9cuUTNpot70m9PU474E8JzlWRPM8LYzZ+raXkqmv+g/+Q2gef37uX/8r/Td/+we6TbIk8bLQsCqCwav6HGAcS6YK/GbiybQDXBq4GPPGnOqr8+sG/5vtP4z3nOA90V//3v8Kmm/+fMVv/i0aycsHclGP8yxmQYdQoz6iyDi5T4JrINKB+cT5y/PUhAwBf/O07sl4F9MyoQEb2fcTGRYwH8eGXjNlUqKHx3jP7/Ew7b4aEeJHpRR5fIGv+/r5LnORr+77hSz5+WT+B/7AH9Af+SN/RP776++l7G/5Lb+lH7j/+I//uH7yJ3/y11ecgJwLl3f7cYA/X//2Z7fFcwiFgsSSbykRobd/4qZfr4/+W1TJn+DmtuQt8XDLr67cOlxA9+3y37Y9tDZgBQAAEABJREFUoxzP7t68ISDffPiV372Dx9tJPI8PgfP25vd6/px0bwZGvJtSN41gcnv3/DXis415vudb75/he4vZ7fWt3T7H03FQxPMyHO/fUvUeVJ7J8B7tro6EHj++f7diMxyLZTmWldljpXLt14WcByeaqGLBsvTiJOeJrBcSMp2YR9Y+AS8soHjQyuLGNA4sil3XF2ks0Pz8xsOHcvK0TBds3LwwvWDB/OjJY3mxU5kQd0xEMxOPk7P7HbgvJF8vgD0heeGXpdAUbOIv5G/Yun7VKidXt3uS8KTlg+o9izsftt3hUP7ho8c9GTOYxc2m35tPZtGjR49YGFU2h8f62posizftnkCt17IsWgEkIOAJy0ndm5AZ/VqrOjD5WKcrNl8lU/7GrieKpxc3B1fQBFJN6FRrlXkm/VwiPDmLDdYdXYFJrY1DwElbNrYT2A5D1YCcA+Os08GT1/VOM2277R5PTzbrL6DXKYe2DzWA2Q7dvYFt0Co8b9iY+FtVlvn09EwR2fX5xCd+UZdsNgf3A1vza8j6KgfkqCpj6QNK1y3Y3RgksliGBUy8YPf/xNKLBG8u/T9Scx9PmAV6vjc+A/b1uJGFs/Ez7ddfe40XJnfxoaXnVR8Ke9M4sgA4ZYNuHq9xCLXA15sFH/6MTOinHD5f+m+4guUejGyT1qpJyv4jRfePJ7ywuGKjVSttdPrX//pfc5D+WN7omIZxigid4x8DGG/YHHhDLD4+cNyy6XmEbxizgQk8AiL8XFxegtmFLvBjH5JFhO5wuGOap8YWu97lgN26XmB/F+OQ9DMGlmcBO/vLCi/LvGXjFoyrdeCA/IkqNtsRR8Y10McvKSKiHwgdsO2nPv0pJf296XzjjdehcvzZM8a4e/GUpcg+4gVVRMh8TG/Lhrai71CSw7En+Pqux0PfsKCnMuRv/vqa9LG9NiejRuyyEmv30S2RyX/r1H4ZsN4jk33fuCW8TvA367jhwCWz4JOVFzYzMhdFpBLZ7SOW6Sl2ylL63xJ2nrkmBlxfqKu1acTmvh/6c+16zCz4K3b1BvQUf5h4Vud7Aq+h43fEPHvMBTLO+Ettrce5cd+wuLQNXE+zHOulDDpB9sN+Qt5J5uFiWSfGb/GJHbraBvaZa/zLi0gf3izkT8tpej5ssP4DeHpxPSCr+CR2JfAUGT3WsyT32Q8IEkzsU6Zj+YY6yN/OlEIVDM45CHIM+EVhsmlxfqWp6zvAZ2IhaxvaxsbKBxl7/OEeB5X++/7iY/muwNdX/+kqt1sHRWjkwF/YdyGPRwQL/b3sPwzTSgxGZPeVsTUW8gc95dDA/rDS1wdu9zj43PpglQPCAT0DfUiZcv6+ldUYjiygV/zf+HgDYjuZjnn53ji4mO8JNnIOMj3HujCk2xoyuC2CCmTuODLA66oAW9fab0W7adq2prGzfPj/gg332ytdk0cevfoZCdu+eO+eNnXQyiHygOwlUwN2sz134Gib3KXPQJ8BvH0oIz7G0LTNy7i6fiC+SknmhYNKln7dw/MpB4vOmT4MuuAw5YJc4n8RsaCDX4r6AHbPC8uRPLlwqFNK0QCWtu3jjnfIB8o+gHVeevHBC2rwMp4njPHLJtOeiQe/RPP4u7zcM4bGbAZ3f0veeC/MXYH87mM72B6ZRY6ns7NzbYiDE/Af8Qtj6jhorcq5+fR0o3U56JXXPqN/8GN/n3z4VPfunmmoRa0OWvChLTnNceN5aMBfpaR+1Ywv7cETlTnManLTKblFyDz5m/rYbCL+MrPH3yXzk33D+eYOci1sQkPBHHmQ753L7GfTYZbvX3/9dW2vtvjqHl5LL/a7A/R7PmLsgu72lUTfA/Noq02Ws+FXWUq32QxWM/0usZMxMz4n5MGG/874yx5fQtRuD/tHKSnXu59tc8TgCtv78GqV80Dim8ZwNQasGQZ4TfDfcFh6h0PrmRg23QUfdG6LErwA2IDrIKFkSDpnrvEBtZ8L420b56yEv2kvYG8ZzOuM3Gj/iUA2+ESETHdC/ojQAk3TOD09kXU/Oz8n/53A41zOVUe/GRWZyB8aBvI46w/L7G+POdd0ncl9wzCwXjhRKQM5d9Iq9T/P4Rfr5mP/cZu/dGF5Aizsa/5m8FAHuTh2PO9bRuMPCUWEVmxxwVzq+XlFZhP35fhFBqMi/K51jFqt6GI5J5m+6TieTjan6Hba+1jWM+bq2mqnPxFzV9jZunjMljxvXOynd8DbMhkf8zWtUFg01i/ghB6ug7AG8gLiynqIPmncGLSCj7HasMaISLquYGV5NspSGDf0YhnM60B8rCj4xOtjufvSfYtbFfD1IZrbzYtW+Ll9cbNqHaBtOxRN+JPoZDlOiGfPVTt027Ju8r8gXfAVx4X7XFxd9P4eY9s5jxgDr/88nxkv+1Uou89bTvGxrM4RCQ4T8XLFy50NL4VO8ekT1nElUzO+t+HZ4/f4zwome+Jnpj8kiOV919/5xrIiMjy2xM6B+b8x/zUZY8tjPayzxxFGXeY11Pu73f3M54DutrN5RaSC4ji13FnSw3XJXLiQZyMgwI9lL7QZW2NQ8OmZWLEfOJeVUsC3SvQ3D9N3n4ncsiCMdbO/eeyefG+cH5Lz99O+67LgB8CnyCLr/+jxQ3ms+4/GB5svYFPgM4KhfTkiVBK+yNIG59ZFqCIpZDnNv+B3W+a1C9akCzScB0qmhqH2F5iJbczDsrk9JNZ+j/saxLbZ4g8H9hK2/eh8T4c7d+zbRSt6Lcht3a7Y3/hLUL6fwOXgb7yD80p8RoQSOWeO3y9ZF+3Jbx4XyDnUQlvoQF7fw8vzTSBTSNp538f4bifqrI9tONzoShdFhLKkOsbEhm1ie5jvwlj7A2orGC+I+t66uF18MrPPA8bAMtkH+ikoWNMsRWjCR1PJbcg5vramUsqbpVb88La0Xu9+Cfb2v8oazTbsOUWhkoyNQeZdyqBCvwF71NY0lKrm+9rUyAlj2+iE/LQZT2Ua49jws4ExlJL9MP4u67g9sWPZjVVmahgG+tH35urnzNJ5GoOI4/0Af9dHhLK4bkAGCjIkdCqylZLd1pmDnPuTZ6GYxw7Wnb6m7xLC9yQgDGWkXEeVMrlHN8vvMUMBUer8zWz7nvH32IiUP9F/hRALGhVdqhTq98G4CB7k51Tb1J4DTLO1QbVVlWGg1N6/WkZy30BplIpOA6WNbh8U8LSsiY+kcbmRrdCnlCIXH5xHhMybbvjb0us9diUGFOq2mLnPCEWGMoIXbjsF9IahynU+/xiy9PvZOQ5jlEyVTPmzx4e99yjw9bNz8kofj7HMxbTQ53A40v3N/95vdLdefuZjH9MP/J2bb7JnqEBjYb0gPvYL+7fX2xPrcOdARbCXmRW0L+R716/IPxGfBXkb/ugytirnX1t2pfdnXnlFf/G7votRx5/f9Z/9Z7Ju/FLXKaSIkPnVOsg2mcmDK3o4p/jP6VR0uHP3XKKuoNPES+LlRlbLYb1vsfC6FnLkg51WYnrL+tGx3aARATNJI7lpwF6BzoUyk4Mykvlv1mqdiOGFfOU+1sX8GfYF/Tla/PMgghdE/+yf/TP98T/+xz8n9ZHNgf+kzPd93/d9zr6/mg6heMcwO+PzlStO8Pzz2+9tyIh30un9XP1cieCBn3ewpS4iFHEsCka7cPk1/az4sPov33RSR32ocz3FzyvOx+2xD01+7vU4Zx/0Lr8iQhHxLi2/zKpbXLma10LwwLqLsfQ6lhTwv73/ZVLt3YLg6jc3v0z/5rZf3i61229L78AvP1um20LVO34i3k4JCLvs1uTN7qb15tPzfdzvtjzf43i/oj/kjg+/yt+heMvIiDefTdvlLR14cAy43oVHfiyj5eaWn96OpZ75CffGaWWAr7aZr70duzqxOvlOLLqc5OdlEustFtAHFjCTZup3LKwjggmyQU39oGbLot/J8NHjJ30SFe3MXPI/d77DAajbJyYHJ9VhYLJEtkLC9mJjwyGA5XEidtsli2ZPLIV+ByYyHzAEfR8+fqQNi5lLNgCX22t5kjRdy+8NUTJZeXHjRfiWRaBltR4CxomFTWMiWtExMuXEjgh9Yr3kAIDsfjPRSZbpwYP7bpY3KUDV20zbOdENCQ338+YlS+lj3G66D994Q5bHZQ9W7u96T0jG6PLismNknK3vOZviSv50u/v6m1w+kN17gc+C2H1kPGl8/OiRLtmoenF6hwX0zITot8NeRI1jo4dY+B/Qb+kHyOd37qok+mI3T1rG9jEbhoTeis8ai9sNqT1nwyah1qGPWVHc8nvT+L73vV/+Zs4pm9pXX32tL6ROT881DA0/2GgPvudMxLa3N9xX2GiBvusHJtg2VmVJLchRSsFvVu2x7UI+K9S71FY1c/jiP4dRsmCbrTaekOl/ykGDMSiRev/7P6CRBa0PRTccAPsg3nx2TOgT9H0gsGdx4gXtBz/4ARXo+88RNOgv2H9mUj9Bz3N0qa3pDv654Wr6j3iR5Jixbe/dv9993vXGwv5YkMW8rtFvAnv7DTDBo2iLPj7MiQi98OJL8p/pWVic+fDJc49fDHzyk59kyCr/3Xhvli3P+9//ftlXPvxlH+agdvts42QcnnJ4fckh3oMXX9Cjm2/XJ/QFgqb/lAPGCX2sd2Tp8tpfLO+qUGSA4UYH+lhOY+7Ych8fGCzo4LE++Ahs4W+UnoHp+196iQPanV555VXkVadrHYy5sZtYCPmfm9vnBxZM9pMVe4eETwyUQsHmmUi6amSzubAwOwVz42cbLAhUhtqxc1za/6/x9wkbFnTxoZjj230LuFf6bvADj1k71VUlU/a1kfgZ7GfY0bj5zwrs2LCu5JyMkF/mHViQepz9JJCzlGB86Xru6buA0ZZrGLdVygwlvhMRsg1mdC6ZmsHMuSQiZCx3xPgB/ze2131jeiD2LvuBgfOF9bDs7ufD8St09OI84e84Bob+TcIF33QsT9C3PqWUvmBu44AcRX7JaR7uN9PXMtiOE3Lb1zfk0RMO2maehWwu3gg7rjzOtDfkzxWG7jODjb9dWtsABns5Nld8wP+fh0RPy25MTdO2cZv1NU5ZsvuEc+3Rj2fmiEnW323OR+bj56EOPT/umCNgLYW0JT8bMxfnowHbCZmTotsPnS2n29p4opOzMxbvB+LjiRr9IYMMe7Uc9Jv//X9fv/23/TZ9xW/6jbomXmz7AR0GfNPkCnOJ/W3FR03PvCKhQJ8dtlvwJ7fbLsbMPuh7XzNSlt33bRjwmdQZOdsHrmWo/aWZ/arhg6EwO3LXXis2EhvcgIcx228Pigg2eOdaOBTCxeSc5H/V5XlmKIW8NtIntcGWZ/j6KZt2+16FzwoePki0HKYnPrbHhL9EBDx31EglSr+u5B7BpCKzdfBzA7cFu0NKB+aXC/zV+lv+OjZy+aCJTdSOXGrbmmdEyHFo3Iah9j81EXDwGOfZkdg2vSy03b+n//Q//a0q8KSLMoN4WeSYd420s+sAABAASURBVP8Gj6FVZSnyveU3n4pc9ukRDH2d0Ul8TvDXB/fJw9jINI3lhH9nKcg56969+x1/x5X1jAgZn43poL/7WuYBf7Uu53fONFRsiHy+DrXI49zPthjHCv7Bwe4JPjbIvn+CLYSCK74Tkkxv4X5P3F9wqDmDV1hPXlhcMS94PdH9H1mMvxTQajo5O+8HGh7vP4Phf3lk2n7xFmG5DxIDnGfsg84NFbyplGO+tia6qbYqy5WZKgVZfQhaihQij1zKOTR4sIzGxWPsN6YdEfI426K21u+35LwZrFy/Ic5qrbIMt+Mv+6HfotOzE9k+DWwLceU8m/C3PuYHRBrAdSWHLBTfi49tmYl8yOR4R0WdMMdUZB4tAzIN6GkaA3Uz+T9LUYAp7qsypCzTCoOgYuG6EFv2qa5rhMzD/mE8N7zs8fWAfTbM8zsOAD3veP5NMLMvN3TckYP2zNkeZx8s8Dwl5gZ0EB+3Tfga5GUcLXfmIF/PObQ37YBeIufE3HCHnGC5LKc8CBoRId+b9thGBf/N0LziZcAleeopL91sZ4/fEnOWxbZ1f8eBX2563mBY19Ev8ay3+WRJjeD3wC8NOYCzTa3TSs6BKflgr4zkJcIdHoPxs0x/i72t7zAUDfhSq00N2WptxLlzSMgf41zr2A+xd2AI9IoI5rxD98dxbDK/yGR8pS3xxyJjb/rW0yVLIXxWWR/bMSLIPXt4bWWMTUOAuuAzUvQf4+0vZYi+C7Y2nQUfNR4uQ8VHqd+Tw9yn4CPG3YfHvmYW1i6v6OhvK/l2lj8lE9mNQ+kvjvfY37I6D83OySi5IMeEDwbYeXxg3735KBQRyv8fc3/ya1uW53WCv99ae+1z29eZmbt5uEcEgSJKEZlMClSohBAICTGBAYoJYsKoZlFKhJRFI8EQBP8BSlQpAYVgUFIhJahAqaKqIqiEJDMggAFNZRBREd5Z9+y9d7vT7KY+n3Xuff7M3Mwbwj08j911996r+TXfX7Oafd61WqOCXa1DFNrUaxhaFJ5nZByRrRSwKDWMhTtzLL4oXfWckHsLX8et8HMfI4Z76uTn2AEfXMjTBRrmWGNC7MZxhObSbRn3H7Gwv3rbHsh0QnxJb8Iv9S+76je37HWst6//GtJxCxu8E/JsQSf5T/jnioziPbQaY4/3IWpFJ3QfKFnUJGLPmqpEhh/vF8YdsZzxvx2+cxPysz0zYyFvHsBS/hbrZ3I9MMTQhshOeMVeS9g+IFNm4jtzt6XyRfeV+/Y6RAFr+67YLSOj/4CB2KqDbdkro/dVZ3UQz55fM6KWGubsAq8F/X1B7NgK/za2GMYhBmzSx1Seua+lAHVBtvVojwXJ0M8c4r7FHLchrrxenl/0fcbl5UX4UvH8/JycNrBmOoRyG0u1QM9SS1QwrqVEqciFDGPj2uDbhlCeDTYxFw60lVJjQfdQYeTPzMhMUFpD2gPjKuNLrb0+EoigHXxKLehVo0Ink4bgsxZ+cU+fmZiY8Wl+Ys0atQ4xtDGy2B5R6DM07Ma1WJclpF9qjUrfUrmClT40bBqetuAPh46X/RtttdTwKr6l0h96pRbqkLfWMK4y73UMPpmRpUSxDMG1xoD8tQ1gM+CvY4jPgN7mv4ocM3o0ng8cePt8wjr5C+9+ETqVMSMvwc/igB82dKvIk5nh2CwlMilgO7OnrMhzIKb2+PBEjhh4tjzcn7BWuCavT/oQL30LdCql+3ep8b/73/6e8PPv/7//Mf77//f/01tkH6LAQz8NO1Kr72WU8DMMLWDPGp3cjH+1cQx1icgQg+BzRvwmV3231BoBT/us5BAe4sOPPor/9m//rY679WKwGdsRJ2wg/gm/M3BRjpolkv/8GdsYmfgTKTRL4uTRn09Pz7DlLrb386g40IJsyjdGhe5AWZE5/ECjX6Ax41B78t1EMaY9nPel0EqfFWU7LVh1PMCk1uLQH2n5oUkw4yxqVjWcN9+l+M0qFz7fpdv31Qzmn+iPHbrTkUI+Ud8fMEi/3v/See9vI/nv4b7fJk9vFh4/8WPbJyp+mA/3gt9f5KSzef1kOXaw7aF0r+/e+Mmen37KzCgkjfgeP5lHAB74eF2YRL1KYiV4LEf+1liO8h0NdH9v9Xco0nizSO/N5xUHeLN8B1LfsanTeMDpO4iWedT7gZiPlofnN6/SfHj+FslPjn9o/6wrqn2i+jN9+hM9Atf97vSlKy1L3H+S5JZ5HLt2O7IqAI9+z/NiQlYJJiST9cqBpxP5ygS+Mj2u2JvuYQKUSuJLexaPHsC4eDphgpGvm4Srm6vIzDB57zhcec4BIY89yR+mfbjAc3G5MOCMBYd+NTJ5mGSdpPSfEzZI5p/nLz4mmR8i+c/J5xUH+U/ZeL/LwW+vg4bjpVNK7dqu1EnDBL5hQTK2Fk4u8vNg0PtzNkXWu6B34bKgn8MKgo7jJvynwa+urqKgp3VuBlZwUq4n8N+z8d+i20sOQqXjhOJhfiVXuqhwsyGPExa8mdkntMkJmoWpbR6MqZ8LLoVuLBJcEK/o6SJtZBJ08mnILh/7DNxnZj/0e8yBxkcfPcckGQuCZ4JGlj5pq2PwGcF0zySofmdsxgPajQWJ8p6Bu5Ptit0PTHZi5gLx6dOn/aDC/0mt8lmvTjcs0MVSTJXZTaJFOR3nxHnLhkJZJxYgexYiiIXNp/DAzmfpnTI5X4L9BA7qp072E78FX/Obv/rWjk0nGjF+ZiHUoHHV/wzNAdovOAw/MF56t7yUOeFwYIPNzjnEXbCR+gFMfPT8IzZbH0SXDyZ1aKF86pMRLNz3oU0vkOetL34hhrHF5bOnMdO3gNMVtn3FS4mX8NMHPBDzUFG8pNGw2eZ0EycscvTpx48fhbbTZz744P1+uGu8zPjKZmTxwWbwv/wv/4sYRxZWJaKW2u31jW98I7JkfO1rX+t+8pM/9VPoPHKYchYnxJW+8hEvNwbsrz30vZEXDR5QVuQs0NlsRg6cLsND+4kFowc+u/027H9CLNnuS5DI7LQz8SNe2CRjjfcED308iAOxc8Na6POUF07aLiND7DNLnJ1fhHT1O22g3/Z68IdMP5QYwNr7SH6vEX5DPnnwn1XPxMFE2e8ObKjm+JiXRwld6SuL8dHGFrAP7XkKvvK75sBnj921qy9X3HDfYP8tvuKmNUuG7Xvykv8fhe4j+MMlL1JG6ClroJ99pDcOI/ynOOCr6uAGqBG/mzb2F2x74kKMh1ajYjvz4Ay2ynaAh3Lpp2gYuEyXVZw35BwLagMlvzN6WxvH2PDiyEPVWkq4PqEJH5/iFDvvOMzQ7/r9ve2e+7fE77AjegzIdn55EcNQw3F7+i/qw1WdVu7dSJsnR3gpV6XvzDpObIZhiD266vPmD9s/+vCjUHf7G9fSCaSupYbxpK3UcYKG9FdidI8/G3eBgXzeoK/6K5exNrax66t9xGpsLeSdqdRrXD56xGbzovthRSb/fw+2jIwbieOhDeC59FjwWfmVSXmN1TNymToiZhT++/KXfyx+/Me/Ej/90z8dv+MnfiLcMNtm/y5Xa8gzd9030NcfZvJI9xuuE2WPX5VSwkORNo5RwboNLRJC5/DzHqEi0GEcW4xtDOAO8Z/w5XQsL3+1n/lfvpXxYiPdLDXaZrzXaeybbr9J/IgDu5XO2lY/nKE142NDohllZMwAnR3+ph1KLUi0dvlOiYsLDgbdyBsnF6dncU5e1+8vqDfuS0TPQ84DPusfGfyHHiuUCjGzwN/YK7V2fa55EWye2+P/+ljQ95TYrthqixwvXr6ILKXLYMwMwyYKzyuA+D8m/JV/86/7AdwGv9BvtN0ExnDtNnjx4kU8Z+N3e3cTbayxY/N7u70lDg5xwmFuG4cYObw/Q5cJPF7Qv40jmoSihFgpmzw9hNJ2A7KZA4ytzOSA5xa/PjCXHbhOsWUedK1ivw22m/BhX4hPyHXLi6/WWvfRkbbgM+PvYq6P3HF4PjNPjuMmnFshTw9sAE9lOAMb6foiegVLafWXF2tExe4X2pi4uSNXifPEJnNmE35KLthsGpjsokHL3Ce+E/ZfwXLT/WzA11ovgb3UWx/ZgtfKc6m1yz0Q54lUjTHnF+ccIt6S2+ZobYA+eRZ6MzqtyJeZHMjfhjxPmL9WcsvYWiT/6TuQDX1Nfxxqg23CfxN1aFFqiQVdFsaId2YJyIX+APuu7wkH3bYbo/q4GPhNassGDA/41QCtBZkG9A5k8kVowRczkYJSS+EQagp19SWBPjCU2u04IAO9ut4NuaWjEOI71CGcx8RJGcxhDQwCpQ7YXBkjMibsOYNzZsYif+YQfcGXB9p6gG6t9TUP/zWRfrbZjDFS9CVzoDRX8JjBVt+TZ/Apyo9vlVLRYYrWxtCPtL99ahlC3b0v6N3gx7DurxP+sfAgpvob4vIUkZlxCrauJ/bkcVTi5f6Ol/N3HRf/Z6eZGZvWotaCzRrQrqHcYr4Hd2VWXnPBjA0hGhN2MD5mdFggukYgb4uRmFPmARyoCmX16vPp6Sm0I7Snz6VgLw6iZrC4Zl0hLuokzYJM6tr7YIMt6+YZ3gM+Ky764bH/gM0PiFSCX1FKDcfLt9LXuAjk2/Gi4EC+1i/UJwMbwte++veO+TD4iJ18rDeuDuSSLBl35IIuA/pWdNPeAQ3jHVfo/wrQceZKfaKg2zg29F2wz8QVhPiRbvDp/w8pbF3RcwXLW9bBjqMp9K1M5MOm+s0KA/XZg8ME/xv6Sse5csInd9joQG6YwEd5d6wD/BdtgXzB58CYNo4xYOMFfaxWPvWo+D7kQSjYsTl/ntBviAk/10bas41jKEfU7Nj2PA9et+Q4/cM+p8wr2mtD/t4Qr7Vq2ykCPaQ/I1tGCe02DmNYX1rlQt5ln2C7a+gZLDBLHOCvfgd0lscW+wVSLug7U6yz7JDDq3jAKsRpBjf7lVLhN0ZFRxhigwV+yAXtFSb2Fevj2IyCzaq2Ba/gU/GfRs6xrpZKe6X2+GNf76QRkdHaGG1skfiK9rJQHfZbu9xLz624QEi3wmcUV2wibtJQlgGetZQYaC/QqqUSLyd9rXfBnGEMSrPQBtmwf6k1MrPzKrVE0iCfUis81yhZopYS4mR8KbN4bzYtKrm0UZTFQ+cNMrneLNBfsdmyztCLSJ5LZsf3YfyKYeUTfCq8MhNeCc4RpRRKDfc2mcj0UCLZK4EFdrZP9n4ZmYzDJqXWGMAkMyMLJY901HNotfcrpUathfYShattGcdPZtJWI9L24L5E8LPiMwEuGQENCnUJ/YDnQpmwuW3iMbYW2uT87KT3rdgk6W+cffOb36QuGaZV1zg/PYtaahhvy2GRRUzkWX1qxzWywpVqcIwM4mqOAl9lDjBI6rzWXleioqP8Jvqbm8X37/79/2v84j/7/8T//f/x30dhQCkFGjX81FJjGFpoi4DByrihkgPRt5YM7ZpZQhubIyKj9w/omE8sM/HgvGvRL2bix7nGVpzVAAAQAElEQVQq+LzPWv//9t/9d/Hf/l/+dtRaqMmYiMmE5gRm49hiMqcEhKnz0pCnEnPKNM2Hzq8ik3Lqg9Yv8Ci1xo614YKflVq7fwZy+TySQzIT2q7FyO+l2kTJGNoQ3KDbJmbmjwDHUkrPwfJ2/ytuC3aNH/FHxH4oIrghcZPv32n/Xhj8g3/wD+J/7//V9nvp/P326bbnV1g+b3Bqp9eNC0ZL+pucMjO4PZb4LX4g9QOjdS+KDnt/G2/ef6suqPdJt7Mc78mPvd6rNT+IkqmC36KkPJZv1XzqTuYWq++vb8SFtf/ZpadAaH4e/4XAfmh7jQr9vxvDhzHf1g/VM/n12sAP95/uKTek67y8/3T79/YMhc/suAJgL50+tu8p/tu7Zpczoosc9EOUz6KZtL3++cTD69p+08c+8JQWcsyHuU/yOpqLXGamOJBUY80w4Y8k44mF5szEcMthw4bD5Q2byAU6A5O9iymvMhhZvIm9iziT7JZF14GxAxOiC7GJiQK2Ech4IPHOTADK5Dd3ffbb7aXW+PDjj0jOLRr3jrvgsFT5eomI88tLDh4fRam1J30nFMsdm2q/vduGIfyn6X7TucH7BJkde8YGwkW4+jQmgcr4Lg80C5Odsu9YDPeNIW0nHGIiauiH0h7R1/EV+h563LK5doFim3I+evSYRdwYH334YahbZvZDgZe8QOj8SukH6V/l0FWspCcdi/3l70S0gc85hym1lBjkhf5tHFFhYQIv/cBlz+JgsxnjyZOnoS8Fn8wSF2CzgLOyXXOoMvNy5cnjp6EuHp5L7/Hjx0zCU5exlMrIteOpDsNQA9PSfxM/9qUfCzdxNxyC1lr6ZOp4BoTPb731dmyw+QY5MjNc2PvixU3pSux6ACt2C352x2J/xhdmZBvaEFt8SVpO5DKc8QV5eaChblevruHNIQJ0XJBkZojhzGKhb/DR1f+Rn33vsLsH5xWbieUSa+h3yqkfPH/+HH7bGJFT+266zJsQh3ff/SJ9D/HBhx/0bxXoh/pkgr003KQkvsHSLLS7B4en+JEHDqdsWhbk0wf0i/fe++ZxoY0NRvxODPSfDP6DXgHDb3LwLh03ko0+Bb0ecThZs3Qb6Ovy1EfHoRGbUyQGucQfbm9vjvf4g/2f8kLGOm09g2sbW9RW+wZ9g2wVfmI8QKe1EZvP/aDiwEbWQ7RXr66iYu+HRdvLVy/jijrxtO3s9DwukM0/ZxTIad9ADw/AHvPSBrF4LP2lwYFF3XDPb2LRtueAbcumd8GuE7LduekEqx11LzlcO9B/48ECC7kBGc7Q7+bmJsaxYb01PFTRTtp4hoa+rL1OWTAr3w2xd0CPA3T6IhTfmvAN/cNc8ApdjCdzgTnKb3x7sOjft5fHHf6oD17xwqUWllkoc3X1KmboiP+VL+LQZ0E+VEeeipuuPRfoYw/rp4zofnOCT630fcaLOuu04yV2Umb5X3CIrgwuWE/IRwWep+SXExaq8tTvXPhvyZkTMizk21H/oJ/Y3eHjjlmR03tACtc++lEtxzwoDw/izHP21Rf0saEN2H3PYdAd+G56LKgTopM/d52OOp0gz2Ny2JPHT0LcVpgom3YfkGWzGeMA5srXoAkg4LGSFybo78I54Yacoz1arfAaYxiGMEYcq0zysIzgtYfWU/xIOnvmnFv8uzJugHapNSo8fSn0m+TLf/o//A/xy//qV6Ix9zTGjuTDzMSnD7hmxtCwT0S8z0sw/9WQOO3xDe10eo/3whEFXdCZQ1p8KrOgz3G8dv4iL3iVTT98jN+PrcUdMl2c+/Ip4kDOXVh3ruAif3nop5kZ8tDO4qWNS639z19Jy4NN84Y5whfcw9iiQbuUGuo+0PfhfsaH9YU2jthpR26aQh/ZMy/dcdDR2qgK5IUlDui3klutMMeNtBlTBXn0C+XBuDGht3/7ew/eZxdnETjoOG6iDg3cRngcwjbjbBiHOMdvtc9KR3PDlpjdwt/nk5MzRAZJ8LNtf49JG1unW7Hdho1vRSeWEGyqdpElw8N1/18gE7khM5k/8ih/REhDbPVj8a1DjQU/N15fvnjZsRrwI2NJuRjCPNtCzBr8LOZQ7dHGsf/PGe0vPmNDR8Z6sHbFPKYfzsTXOTY1bzvfbPAnY95Nqz5ojlr6BriEvruStwZkkqY6Uxkr7cohD+1qvbwO+PGJL2/ahm5LKNO8YAHs5GH0iHzq5riEwC15bOUaYD2CofZ5Qg4xLuTrSxTjvJQSvmDMzE4XFyTu5lAm24KPNPfYqSLrgp/utnvmlMdhn8QG+uFKv8yMWo6+18YxAmJbDkivr27Cl4/6gXn2lJxc2YjTIbIULhkzep8ST2KmbhU766/ytY8FVSKzhD61oPfZ2XlEZkz4zA0+PLHmpCIcM2TtaxjjyLxlfaFvG/CniI5fLUO0zRgLPjFiT/XckKtcj0pDeYc29pfEJ8x7e17yjswt6mrbyFiG4otTrMhj/lJ2rxbzqbbIzHDec90L6y7vnhhTRzFu4xj2FSt9USy0u/ov4L3gJ8qWJeOIdYbrBOkd5VxDH9vjI9LoNNGngrFzlrL6AuqE9UXFZ/3zbwuYNe7lpRwe7KzMMwv1E/PqwPgz7NRthd29Vw7nGv1N2eSZNXscVV4qO25ifNQS0mzj0A/uMzNKreh4G36U2fWSNmvwqfQ392mnNrQ+tnS/iJ6HXRcEQFsnvs6hE/nsWKbwUNbxCT7SFivtugMPcSy1IuMYG2x3Qg5pbegHPGIVGWHdCfZ96Lsnnx3A3INe/wXSFesHdVc3D9yved4SA9Zbp3wjfiI9ZehyMv6Cl35n+PRIHjhnfZGZ4Z/4EgP7+/LjmhcM5umFWMYrQ1stxIL66Lun4yZWfEuZQwxqicvHFzFuxq7DhK20qTmxgFkD84gSAzbzEGpFjlpKHIjfBftKZ4UeooT5qNQCzwn/Ofqw40qpjB9iBU/1sWx5qXTFHGzOvuYqXzHRHhVeJWuI5YgvH8jdmdn3Ez7rq9KwH1MGahBByFDxT8eLsfS014D911xD/wv4z/i/dmFEJHosYFBrjczsJcgxEOwxrH5x/5nRVSxncD3KufT+aX/6ZDq+RK0lCsU+XiODuhqF9i4b/RdksN72ggxZMjIpXKu6VzDEZpANasN+/V6jcFOyBA2RjLVNugOxJ2/1tPR78KilRqmUglxZQt+AjcNjaEO4/jNfX7AXiPtPhb88gCYwdxTGGkdd7Az4ojUAttbQZr1vHyKgWjJ5ruHH2Bdr5zFjK+7bF3RTZn2yIpty1FIiE+LBh8saM6ZY4b9QsQRVwaYC06zQTwr9raUhC7+W6J/Cfam0ZYmQHnIiLT65dP90LV1KIY9sYsA3aqlR6Jf0LyUjuTKQthr6mn2DduV9bdOgn33vS2WMYy1ZVnIDeWpsQTfwLpG1RsU+nRaVxqGmnMHhjnW0ba7n9C/3cvrdgfhC2b5+0ma1lI6F7eaT5LmWErWUyERDjFVriQO5ZsVo4zj0ObDTZG4wb0cJ9lzbmMl1/9Ov/HK3HcNk02ksxJB2crzCZ0KXQQfGq/+ADq2NNGWXpZSEf+10go8xUhwj5hldlgz+ywhlG8cW5sXf+NpX49X1VRxl2zF+QYYlup5g9cBrQ3/3rhM4RS7hOkjsJl4C7nkhNrE+8suIPif89VFfAm9a67QGYgnCMTGHiJv3AzZXxpmxA/pU+In3iu72F4NSakxgNLYxSjliqt/A4kf+gwl/ODKo6F/5K38l/tgf+2Px67/+65/LRGewjwvZn//5n//cfj+QBqyamWEyiu/hs+pKZin74oQ8xuti3Y+wPARaoE+gl7JavH8Qa6GTpddTySO//VEZr8di+0KQW441n/3bYKk4uEX74s3RS5chI/J7cycDsheCRJl64Z6fsASf3k4DPzx9jz92figO8d7rZxTpP1Q/oOH1zfqHdq+9ng79asVnlBT8DGDIyPxWoSb8KI7F+2OB4PHm/venn++rP+Oizd6sVi6Tjja0rT/DzLp+j+P2+vurYxGxy+k9XXuL9w+lj8UgSYWWtTCAH2uofONnJU5WfGiFkMWEaNH/nLjdDJgYFxJhcDi7kkQH/OXABGOd/5OqyvNEIlWHvlBm0jIJNxKrdQjIou0Crhl3HKxVFiROADccVphsRxajrQ1RSg37ewjigVlmxtAaY8/75suxfuNcHh6Wv+Iw7MXLl+Emx42IMvgnEDwkW9FrYhHrhHrGInxkAelh2tnZKQuAbYwsnp1cK5NDlgxl3TPBuVk0WYzwXcHEBWoh+cvDiWIDHScQ5fS50e/AOPt48LhlY+r9jolJmh60WefGWEyV4wUHirWUbg+fpeMYF/ZaaMsBhrL4DUDHyqtUJiOw34O7OrpRcsyMjhAKPzsWEWdsRE7ZFLz4+Dmb4xfx/vvvs7g7jxs2BJElHrNZf8yBut9qE/8C5jtk9WBhy2K8jWMojwdK8nXDL643bIRrLbDJ+E+/9p9iC6+f+7n/ok+Q4lRKDf+sibb94IMPwolSO52BdxtanLOp1q5udN96+60Qt+CTyCR9F6ALE/wJm8m+SAGIEzY5yrrgy6fUv/3sWfxvfuan+wGmh0vXHP5+8N57sUxL7JFdXMXT//nr2FigYL+vfPnLLBhO+iJjxof9szIuMN5+663w23JvPXsr/Pa6dr0GI+10y0bMTdioX4LH2cVFP2RSniv6uOFTTw9p1EP59UXjQRv7IkKcXZz81O/8neHG8gUHQ/pvYnd96Qw8/Ca6Nvcw8xEHmcrsAvyBtthvOEAUt8K4zIgzcPCFzwimfgvj7uYO+V9Ezdp1fPL40XFze4ePj0MUBrnAPOA3I7S2bF73bKTaOEbFZuq02Ywh/VM25sdNZ4sNupeKveE5jDwTL+pq/L948TzuOAjy5ckOX1Vn2IT4yiczQ+yU/wyaC/nFfrWU+OIXvhDK2Ij3JDGcEpvaYNa3ecl2y8Gxf2Jh4t4Ydc6/5PBL2l9690vRhgE+U//GroeVbz172n3Qe3FW37ffficG6OtzQ2tRifGnT5/EKXFxBu5erzlc+/Gv/DgSROjLjzhAlZf9xaTCZ8JfZmR/qDvhEMe8dIE83j/SZuMIdjWAqceYvrXDF/0Gd2aJLfnA+NiCU6kV3O7CRai+oS4DfAq4yPuO3ChmI/Z4GLMBd8h0vc85qDsDrxcvX8T1zVUM6LWS58TOXKefSM8NrzYX94b+B+y9RaYPP/ooDuRm/cYcZ5wNbeixKR0PfSu5+UA+IzRDOdSh0cd49rBN/x/b2F+i1FLtFmLkGPmZP0d8ZwXZLBltbMjeOOw6i81m7H31hQMyZSkhzqWWbsM9fI2N1rAZbRkR4mnpPtvGCHxroeFjXn589ZvfjN/42tfjFfF6TX7SXjsO61b60DE22Ma/DT51nWvUjChBSX6TGzpubCLGYURGD/aeAMuKn5wSQ3Oc4buSuoX+1curMCcq3wDuZ/jSFTI4aKUSJQAAEABJREFUF+zIhSs5ygOJE3Qc2sA8NneaCy9GtEmtlc1mo36JUmqox4htJ3LeM/LhxeUF8m449Dt02y7U22dmXu26j43xY6zwGdErkN+ck+IEzhnRfU1ZCvJV+DlHdJ9AnhU/Sfp5PTs7D/13Qz5YqG/QfvniY/ypxS267MgVK/S34Cb9Cj1zjjiYI/VRaY/Y+fziMlgWhIeblxePYmFcreCLQCfkb/1OWgsHJ8ZFxd93xkIWVFj6C+eV0xt9R5rPkeOs456q32PlJTi3NkaPIQwiff+GfWbGCBavaH/FOsDcfWAuAwrm+F2Ie/Kgb95gwwYOtZQ+ZkMsX/HSrOFr+qLrnJlYt98tcXiCbTIy+tqZXBvcJzJP6KGOM/lKbKxfGWdfZSl1QK+V9cou1L8g4x059+ziIlw3Ldj1moMu+YmLMm7QwVxwRnxnZkh7gOdKDEX/ZOw4GNTevvh1nHF6y0vBCf/w77HeoEtRt81ILE2x4ienzBXmOufQC/jXUqIin1hnydCXM+GH/AEv5a/4TRtbJHzlY18fNvhKcLPgL46b0J/HyMywD2YP22ZzJqUhf6eH7wzYvJYa9suUcob8/SJF8DnX3shzQm6r8BfzBXn8l4wewu6wqbKM+Jv5lyHhs7pL85Z1pP022Ewfm7GR9tU+M+ujO3DS/8bNGOZdc+2DnJFojv72r6WQr8bILDExTrkq93fMSepAz/DT8CN9Rb+awGFP3kr0lN83WY/ssPeEndXPulIqOeU8MkrPm5kZ16wj1CHWjMzsNi+R4cHuRG6cWdNU6lsb8aU99t/FCi9jx7WaNEf0XdB1Rf4kKS4YQXkq/EZ86pY5uuHf9rkj5mbG11bjirmPrlGQOdDPueIV/pMVCTLDT+H+dHNKDjwnF06hrifEjG2VcXY7Y23ncyklRux9wO7Oqws+om5itsDIw30xmpF1y3x4IL+IUQPHc+ZS/V+b278hb2b2XJjIlqHvozt0bsjx6r4nL2lzadxhW1+6uZbNWsP84QHzze11zx3KlyWjYfsd4/SXE+JiQUblFhPl0l4zMTPc8xdn84P9KzIUCD1hjaCcDXw//ujD8EXn08fOGRmtthjbGOpgn0of9VTWlbHynvCJBR7XxP8r1q7az3i03VLBdQDHgrz6Z4Oe55kTMV7RrYFXG8dYwGKPj4hbAStjzfiesO8tuUtcZrAOicJbnqWqwRoDNIxlmyDT/e6A/y7IlllCXzDvAE+PlS1+41os8VOxynL01S0+ro1dMyqbNpb3K/Zk5tM9WO/pE4kAsJa/uXUYhlAuZR7Utw5RuVo5If+s3Axp9FO/WmrYL7NErd6PYZwf5V9CbBb83zaGSSYSGdXNZ+tLZpRSYqUf4NFnjQwuPPc6OvucJTuP8EPFiqDqaLGqImeu0fsU+mZmOKZkiVJqKKdjlL37APJC4r5twD9abBqFF0abcRNtHBlfojJW+pkZhdJ6n03UmuG9dZnJXFTR4WjDjEAHf0cs2K5jgHx0iIBprTWyJHcRtQzR8Cum2f7sr8yMpL2WEr0v1FbsVEuFTwsE6S+C9sSq+mdGVGySWSL5zx8YxcLkP5OrVh2Gin7NiEx+BR+uGRkFXWotoc/jSkFVZEKrUKhPrmLnNTMjI9BriRXbFJ7F81hqlEIr9bZhDvquUeyD/m1s0chx8qIhAoPZj5vQ90ZwN25vyY0j+NdSIpDdda199NsZnSr4DZSFeSATjOgnL+0xEY8WMTdXu45e8N2CYkiGLAU7bzo/95hlwPcYvMAHscPPgfh1vLLN5IRSas+xSZ9ah1BXZRF/8673yr9jfab9GraoJaMiI6pHRHa89IVAXmlnJrW0eLUO2gU9RvyvMn48IZdArMvFdUIHx41DC/OPf0qpMi4jwtifiOmTzRi1VHTMmMFBeiF9+iwot8KjloJfTPfyLFFqiVIyduSSmfg2T/sszRl8zT8+K7u5a8d8X7JA8Uf/80OV4hd+4RfiT/2pPxU/9VM/FX/8j//x+Ht/7+/Fv/yX/zL+w3/4D/GLv/iL8Rf/4l+Mr3zlK/GP//E/jn/1r/5VlPKDFQe7/UAQXjH8D4TQbxcRPRpeOllGcvetH1V5XQgKk5Ktq78oBgiXz/x53VcCn9PjM6s/VenwXqiX70Ph8fVPDzZkt61XasxPl06EHg/X3vH+l3Xcqs+b5bNs+SZCmTxBkqH9J5Gh3/Cr65/cWLzYl/a09Pvwrhd++RB+MtPL63Iv2uvn3+rNSoJVrxV7dlpvyN9l5rn3oV9v59enRKLmkz/2/2TN8al83sB7pda+6JBhRJeJpGsd2dK56kiEJOqziTGz0G+JEtk3Ak4EHtIxNYaTw57Fm5uigYnPROvC+JrNRWYybg03RB5M2K/rCh3p3rKp2ZHQa4EyfZ3ATNB31LdxDHPNxSWbe+SttbKBOY1SK4l9DicCv/V1zsbNRY8LytaG+J0cdr5iM35+cR6OecSCeUWXUmvsmfD8dmQbx/ixH/ux48b/Hm/9z8nNSXkGj0s2q/IfWAi5IB3HBhxLl2EFx2sWmfZzElaXpxwMn52fQ/OmT6LPONx1QeyBljp5yOqE6oG6OjXoSl8+0rHujE3BjK7mW8e6Qa/odMIhxgkb01Iqtsm45iDB2Pvyl3+8H+zuwbDUGh747TlMevTkcZSSUcC0lNL1fswmwY2Lep4jZ2bGyEIEVTq9yoS/5YBOuTxocdyrV8dvEirL17/+NfTaxwkbsIFFji8ArnlzfmBx5mFJQbaPn3/cN/TiGHxs4xLqh8n7WA8CtnfHgxHxCBr6W3PCT38Qr5kJ+Tm0fvV/+V/Qo8Rbbz2NDXy19wFdNywAPFRy4X/A96b50Bc6yqQPjdh3xob+LXcPjJ5/9Dz0RxdJ2miD3h6kuRnQD+S/R49bNncVHIOP38xXV+1rm4sV7S4+yqI91P9r4CJOyiK22uwUWz3iBUctpX+bUL7vffO9EN+ZDar+IJ8Fv3QRVcBzw4JIXH7913+dmFlAJeKjDz/qV+2RmeHGRps+wb611Jix9R6fPmMTDKn+5zr0M/1gHIa+2B/a0PE/pc8AH+WTxtZFHHpOYH1A933fFO+ilkTO24AdG7EpNmCJaaJmjVpKrMSLi1cXpisLKUj0Rbq+GzoTFfq0PrCFZmHME7DQRzqW2M8Yq5UFJjGw4QBhxB7y87CC4SHWjvNeme/YUD7hpYJ1vlQakWlsY+jHbpA3jNeWCza3XjuN9hlb1/38/DK0ofwLfOVlnF2cP4onT56GB6naNbPG6clZTNCZOMS95GAx6Kz+L3h5sqC7NCISf2sRXB8hlz5WavIURz7YRVnNGyvxLNYTGxRtNbQWG2y9w28L9vCbeJybcCjDga986VdKjYDaYT/FO29/IcydgRxPnj6LypgNuunfe7CUqwv8hUNesbzjMEL/ysyo+HKWjDaMoX8YO/riwOJ6y8b4hkOYhR3ZJTlWvQ7IFHxOiLVaS4iJPio9sc7MsF8p4ESuWiM44DjEit3tc4ItSy093x/wS8cX+E/LFBOY7PCHOzY9O/KM/qNtIRnKEcihD0744sBm5W53FwGfDfaIOsSeDdHp5aO4A6MV376Fhge+vhQ4MOYAFk5e2mhsI0MGXjpehLF4QJZExgn9BvDbc33+nNgqpcs/EwMW1AlfIH6FucEXacq4h0+hn4diGRnej62FdMxX/ikKdTgBsz2biy0vvTysEA+fxUgcSMaxRw59/4rDlyvmxxV/OuUQv5Yahf8qetdaw7woXnfMg+K94EPGdBvHqOg+jC1OwL9nCWjYx3b1ch5e0HUmzyBurIzdg4/yBB/n36wlLG04+qI+mJk9VpT3GXNZG0ewOw03yxM0Jjb4zh8b9NyyOdqi6wHcRmKvQm/BwcTEZ7FQ5x19NtDJRDv0Svir24J8ynyK7p02mzhjbmg1NtBT31pKKOMZLwp2+E0tFfz2zP1LX0GVWvvhhX2dn8w16qEvZkSUUmKPnYfWQjl8PsBnAL+eA2m3rtQaB3zKNmkpVy0FOcbOS11KpQ+01F8etRZy3j5WdHbcCfl+t9/Cs8ZJG8N8cM2BcOebGc45wXVEFu2H+qF9Vm+QNYkRb7fk5Mp9Q8aI7PltA36BxsbfiesAcodrmpncq7zqI9b6i/OEc1JmHnWHzrhpxNdNlFKZv6fwm2sbaCzI7tgdttQnxKSi5wb8B67WBZ8CFpnZc8E4NsafdL0X/GFkHm7o5FypPpkZxpHzMUPhd/DS1032k+6OOPUAXNnlN4N9JvSRtRHnQxtiROebuxvGrl1u+zp2xddt2yCjdepgrFm/0MaAaEOLCb/s2EJXeqUWEFxD2zpP11LAZx+Z2esdo121Zc0SG/hrM/1KH8qSsWggrigfJUt0fdDd+7GNvS4jA4JxUEdi7hUHrMFnRrak7Wj7NWqpMTDGWBN//XvCniN8KxhkJqOCERELsbfQpo6ttchCXFBqp9F6DLx8+Qp6LVwXBh/znLrseGEzgMeKrVNq6CANY0p7rzwnuiifvmpuEiN1qllDnpu2Qdex02/jyJpgCeeuNo5RkXVinhSjA/Fh7vPl6ylx3cYWM/T1WefXDXPDjF0KcpdSwOgQC3Ipj+s2MfPZF3AFH/Bfz+6Yo4ZGHEJH+eU3gIF4OGcoayYt6GB83BE/4tnzZverEv7pR3XMklFr7b6lvBeXF7HHTiP0ztlDQCWUfcAPF/jtyPva/5Q828fDp5QKFjVKxZ80HqUW7omF4pWDPnVULv1A39TmJ+SHoKIggzjvkFMZb8kR2gAy+OYhKjy0b69DhhnbZ2b40W+VS9/uuDCPbaArrhPza9YMZQjG6TNcoDn1Ij35j9gs+OgfrpW0b6nog1xbZJKTV7rQfcXOuzhjH6W/1Mi+njT/j9jyFN7KYpGWuCV9HCs/7dTAdsCWBVlnfHjCJouxkAUcWzgGRrGgpzbpBZsEn6SPbRX51CkT6veF5kh+JXJnJsiuUbjO0M9SyEFzOE6+4pBZ6B1RSo0BmSrylKQuI7z6ZYTMjIf/CjSSg9SgptTkkpH0n/FfdaMrdRGlJFdLRHCxZB5vtGmWGrWUGMDAtVFFlxlfOepVwi9AzeAi3aTN9Ys0CnSz2H4SM3NWQNN8XOsQ0shM5qbOQWjCzwqGXiu6KWOn1ZGJmMFlYj0gjYyMUrVmsuJaYuY/yIX5dUY/x6206LvKSffQTpkZ/dnfgsrVn8yjnPqnceTYFRt32yOL8r4u6DTUEiGt++Klsu4Z2xi11CjoXhmXWehHbMFrJU+s4KZME3jM6LPwfCDH2rZj7p2QXQy72SKiEscN3K03vxs7llpbVGSw/ihLsN/ZEidzBDylXcHHHNN5wU+kS1b2CadRy1GmYWyRmYyJCC6H3SEKcgcfaZQorDu2fT+c6LSih3QdYu4qBTr0VQ/7L9ivlhLq1GMavuIuFnvWzpnZY6a1hlUjPEAfhhaQ5n5DDM19rPQQh2qxaPIAABAASURBVPoMMbC98CsRsoFJcAVO+i/0Kd03nHcrOrfN2HMirCKzhDL2+4Itwk8ybqYsx1wwbmLGDgN0s6IPOu5Z4x6YC5TTtcaIvMoxDMgKHemJ64KPKNOAjSz2l8OPsjxo+UOT4W/+zb8Z//E//sf4tV/7tfiTf/JPxu/5Pb8nfvZnfzb+4B/8g/HX/tpfiz/zZ/5M/7usP/ETP/FDk+EThJMnC5fv9WfF/XRm+y94Ur9febJw+WH94Fs92T1cH/j4/HD/udc3dMzI3q3roS73pVe+8etNdRaCs+v5Rvvn3S4I5NhevH+jfNYYYvOzqr+/Ong8DFBO5f2s8tDnu11FqIBTpndv9PbRuofy0ER9ZjoiMrlSIjLivmR0atEfg09v5/qJn2P/kvT1lja7FX9x/3k/2vHz2h7qxWQl4fTygNU9D/scq75V8Vk0rbPYv5fvIJe2785Kx7XHyBK4GVWfoNAT6cQCwA2oBw4mRhee2s7EbyI9kFB9hlRUkmwbG9caAf9rDnDaOPaJwT5SN5EmGA4kZftOTJZOKJkZFxz0WOfC0QNRJ6xSMmwPPmcshKUjEnsWYn7bMpkYdmzA7R9hC7+5/MZv/EZ4WLtn4ej49z/4AB3XaOPYe0lrhreL+1JKuMHyn1o9enTZcVBOv039/PnzQDQmyx31EW4iMpOD9NtwI3bNYbeLZXWvyOJCX7lmFjQu0PccMkhjD07+zXl5upAstcYBHYLP06dP+0bAhS+PYbtj1cv/qaYHORfnF30y+/CDD+Mw7fvYL3/lyxzgPuqH7B7yPnvr7SilRgWzkYnNQyX5WbRVZmEhMcFi5dD67W7fkUnywEKlgMEWHPfIdGCCPGVj8eTpk0jGKIt4qKebMDf42mHFMbVjyRqnbKq0wRkHuX2xxQuKPRukGw7U+sSOn7lAWslVHgR4WHHKIl2+4iW9zWaMW2Sw36urqzjhMAdho9aBBeXcbSAPv6Vr/enZeXzxC1+Mm6vrePLocazE0AV1HuIMQ4uPsd1bYLuwWPFPYJyikzbbsnnSPt3mbE7Pwfao80nHc0SOOw51r6FrP/FT18cc8Cm7h3oeooz4kjExtjE8qP0K9vj44+fxIQfjE/aXrnE1tBb6WwSOCWZHjCfiYogZ2V5xeCuuYlxqjcR+J2Cj3ta9/fZb8RRbMDRmFpKntGVCC3oH7CW9ftjOYUll7IcfftD99Brd9B39bsOhijoGn48//rgf6G7xzR1YWO8B+TnxdcnGU1kT2nv8wutArD558iS8jmOLDT5T4X/DQeGKPcXG5xPw0Ffc3D/jBdOW2NOG+s0Ou3qA7uLS/p0n/DZs1hZ8Y8F2vrR79fKq/11rN3LazIWuODzCvqenm76Y3CHz0DE9PWKIDB6IvOKll4s6DxuN/TaOXeZShu47wcbhikMP9SjIf3Z2ER4mlpKx6/Jdg06i3xjKp5/ou8qvfXbgFRjU5wWeC4e+e+J6woZbxldsJ23rtJW6QzD0R/u7gd+cbHrc+eyYi/Ozru/jJ4+i1IJ9lxjwXXEZwSaz8DyEH3GQroeze3jegoP5qJbSF7wDdjoZT6A/kyM4TNNPIjtm2lafNcckNMW8siFQT1/iZSYHNNc9zoy/mdzoVZlKZP9Puy8sqCd0LtBQP/so256XARNzRS1D+OdajJ89vnm09T4yk24Zlc3UwKJ6xDbKFHw87BHDHf3lMaC/tJRVekNFtltsA41E1zPiVbqZBWsEPtAio7ABOuOa0b+VQ78VGyWTnXK8/PgF2M69/ezsNByoDS7JUxtkGcBuxQe1VUL3o/ffD/9H1dqo1hq2Z2ansYKBMVJqDWWeickz7KheHjZmZhi/wWfctOAxRuxuH+0XkSHNVSEoG9o22HoiZxR8oA0jPTKCztLUpwfksyz0Dz720w+M7wqmztEehpjTAoa2L9gjIKNOE5s0fUV7v+IF9MtXL7oMh+nQN4HmaaAKD0tW4mQkvtTd3PwxOU0MYatIUWqNO/J6RaZC7JRa+9zkePNZZjLPHLoPLuiwKkSWyFLJgxf0hZLPFCqjFP1+CnUt0Kvk+wH+C3mhtZEN8C6U+QA+16wplKvCMzO77e23Ymt5K6d+WUoFqbXPS5W+vjyd8enMjMwSpRTiZFEQ4v0k2tBixf60dhtvyHEX5PuVHuaIzIwVPJVNetp/5vmCl3AzvGup5JB9eF3wj8iIAb4Mj8zsL79RLU7Jw+aS57xAvtne9jyjXQ/EMwIFw/q4lTFX2KnWwoH9bY/hG9Yajt2RV42NbmsY1Hs+3IZYqP/p6Rm43YH3WZivtP2CnAsY9Fx/fo6eUzRwFs9xbHEgrk+ZIy9oU6aJvpkZM7iXLJGpdEG/KVZso09lZCiTtFds3cYhlM37ZMwwVPofen/92Po9fLSFeadAc886Qf9XliwZawY+srAmu4uKjzn3zBwiFvqusRLnp1HxkS35WL50h/4amdnz4AkvIrIU7LFDlinUTR2Vy8N98/BMzL54+SLMPXvyzgo2jrHfZjNGijsvuMR8C95im5lRqJf3jP7KMmPrCVoHypaDnhNyyw59xMT5U9oDOtjHsTvmVMfIV5ubP7fM2yM8H/HiXJ8Rh4L80lT/EV8MlYxgbbjvMmsTaSuzNjWOT1gvzdiMbt2uC/ZwmHIuyCndLBknzAs00W3tJTPDdapjd2AqBllqbMhJwafWGjP6aTvXX+YpdfL5AHa2L+Chj3Dp4xL5xTCgvUH+oTGHcY/5YjHOFIyHlQHGpngN+Ip6r7Q38NjhJwuCepi0g89MvInFiT7KOs+Ytf8J9rZtRnfttfCSWhq11NDWIz7+5PJx+CJafElv4dixjX2+y0jy1YSOcxTwCeXCH4yTiu6u+fQd8TsjNqw7P7uIcRhBJ8NneTIsTom7kjUiS/j/5ZC2Me+cKc9V54afY+gUmfTo/TPk/Yh11sXjJ55z8ly6fOpl3i5Z+ssy7zMzDuIDJvrTzj+/WGqon/ZZV20boZ0mcouye2+1+Huf6Bb9k12OW9a849D6FzfEb88+Yw+PAt0J/BdspfiZ2UcxiDhduz2labt+rf/4bKfNuIktPqUM1g/dxhkV3qWUEOtaSzRsUWqFZNJWotDW2tCv6qIc0s8sUUsNP+Ji7hX3zKS+RPe7zMjM8LOg8IItg8fEtqXWyOTBxsjIzBDXyIhMfgHbgp7BbaWvvKN/MmZw7M/080/nrDAuWaOUI02GUhMU7hhve+9PjfRKKVGHIRpF/Cs5LKClHYP+wS9xX/D/UmpklkjKjvywYd4YwO6ISUZlbGstxk2DOvwiQhKOk7Zz/4Le9qvo0bBrG1voH0lPRxzIRQkmloDnUdZ47TOZ9KQ9uK7Q0n7iLd2FfLKA7URe8NlcpgQzc8WBklmi1BKZ2ekVrpkJmwWfmSmsZBjv2Ae+wUdZK3pG0Jf1daJdwHuiLMiobv2FSMmwXyk1WhvC+iK+3C/0labyMTFErTUyMwba9Bnb9+Ro10WOQwx8IPtcqX4b8p446XNJozlR2it0DcwDftCxBNMV+YwJLl2n4LMip/nCfac4Z2aX4UGO3gathv1KrYgolYgZLCu+Yb/GNUvtcpf768g61faZPKcMq35qgbn1EAKqJfyow2YzRgETmjsdxKAdXnRBrYjCT5JjoNHAZoKucbon1qWx0qnLylXbW+RtW0EmdbOPpURaHYHuyiF+lT4VP53wB2mu5KqGzsrjGHOFfa1Lxkv/wNnDkdCP7nf57WD9Mz/zM/Gv//W/Rn8MAsACYhGAP//n/zxO3b4vMf7Nv/k3/dvwfiP+O5X/83/z38Q/+6Vf+szyz6l/KP/zP//nr/njH9GLFn9dG9jxKLvGy8zAhsdiv4cS3+fHcW8OefP5zfs3+3w/94j50B3pH25fXw1eE4TX15XcaBsu8XD13uKzxfvu+wYXxWcA+rb+vf5zfpHTwvI5zZEE60ObvBZ+KefrAj7KspBcvD70/W5X+356TIGXJfMesPvLd6WF0isrLGla9JI3y0q7NB6u8W10UcIOD/14JDzAsVd+z7/yM4DMzMg8lgdCmflw269Hmfvtd/yliRHt2/pkfoteJveW+17q0XHGPk4OMxPJgUl4ZhO+MKEyA/AzxcTktGFiqIw73O3CxFlkxsK2ZA03Xi44peWBVmsjC9gDuXcJE21mhpPWzITiQuDu5rYv8O2/aS0atEfG+Ga11No3pZkpNj3vPOPQdEK2R48eIc8cHpJ4QOYkfPn4UbfMUfaJjflV2FZI9E6eI5NUlkLdHTZbkWuKFX0bE8yBiaXQ5jdudhxeOYk5ATuu1MpGddsnYWVvY4tTNjSj48BnZnJS/kf9IPA0fvVXfxV0Ii55aXDLYcSBiaO1FtrPfn3Rjg7yXsB2IVZevHjR+/uiQZzo3HHxkD0z490vvcskPvcFa9TkftWTwwPnLYvYj55/FE+fvQXGu9C9Cjqrj4ckexbKTqALul5yKKAcN9e3oVyVfhnJ/RQLcmSUqOj7CHyvr6/D8bUW6O77fSnYhI2EE+TE5JlZ4pwDpsiImed33vkCdJZw7AFfkdclhxUJtnsOeoKOLghO2Ch5FWc3RhccdmmfLXa44zBBQ7rQ0C9POYz14PTxkydsEM869s/eehZP8AUXUr/5m7+B/Psu44KObjjF5IYDmVM2vb/xG7/Jhn0XyiDNR48fg/UF5RJp2LRDX/v/5m9+Ne7YaNzCf2WB5+F0olf3A2Qv6PDxi4/R9zzeffddZDkN/3SB357yIGpF6A/e/xD95/4S45TNrDj5Tarb25v45je+ic8dIuD6+OJR+AIgwFy99RWvyv0SXxCbL3zhC12nR/jVyGbl7nYbHlQcsKdy6Tv61xUvJFyg6DPqW7GR/fUDD6szM973/xOAr1Zse4eO9lHPWrH3UEMdE7n8Zo0bWnGU5jmbWQ8L/Oa8/xpgxcZ74n6LX+vHj3kpVaCfJp3QB7A98pywUPXQe4+sXjMTVZcopUQbxtjQTlX4ssWDj4UYcqPvoagHWC7udhxuTMisLMs64/vbqKUia4sF3E7ZXJ8Qhws2l19GUD9HxafvkG9P3M3EmTa4vbvhpdsF5RLeJ4Gq4b902XEwIuYT+ajUGqf49sACV58+cHA8Ercjslqn75QyhLE8gFmXk3HJqizTGDrgAWvsiMeRXGN/41qcVhYpp/j8hDwb2pTL+nHTGBNxxQuCl75swffMJ5CDzlYxOcS6icykIHbnFeRZ/GiNGNsQyuYYsdAW2u0WG0u4FgZwI1/rg/txM0aWDH3s1auXVsWOlwTiqIwbDn17DFEnhtrCMco9kvtukDH4qJM6lix9vDqP4FVqiVprl6vUSs+InbbAxub8w+4Qr168wlZLP0QQhxIZ/dv6XK+ZE/TBDT6f0O4qREYtNcxrK/b+mBdFrY49R3qIoS8oe2b23FjFBVlPwNx7dfNeGQvyBf346TSVacaO0rUeWGPE5h9hj1/+lV9UiC0PAAAQAElEQVSJYTPge3dRSokVv5NGct/wk1viOkhSzhvGpT6TEd1m4rLHF27Iowvj9PEdG+aGXB6gbWnzUP6E/DMRV895KbifdjHUEgv+vqCnvuthzzhueo4L7OeBysLVQ9a2GWG/hn0DxgP4K9OO3Gt+3+7uuo7GmJiu+OGI/4n1I3K89i3oYn/b5ZVZelx68O5BvnTq0PD7MdRRfFb4O+d+5Ss/HgGQR1sl/jjGhJ33rB3MzfaTfkOuPT4Q0PZqve3Km9aRJ9RBvZxzb8jd+qRy+y8alHsHdsqCwlHrgDwt9Hn9+kCsHsBwwo7GA0LFzfUV+fPQbTEjU6D7gfml1BozG749Y6zfgIe6yg9Tdtu3NoLBXRjL9uv/IoqYUrY7Dl8vmEcXbcr8fWM8QK/WEit2i0x8cImSNWYInp6cRe0855gZ49yoH1dyiC8mC7HY8NcNtjyH7jC2GMB7xf6N+3EcQ//2ukAv+JRSYg/GXh23Ur8gy+ZkZOzA/HsT6nN+dtGvC7QO5B7xLLUi59r1a/CxzYJJQ34J/WteoN6SQ40NaQ/IOuDvEzTEZAZnvzG/ugpZgznxLEotqJ7dF096Xp7BoIT2ycxe71jp2ddrpX7GNr4kz8zYY58tvuuYrmuW2PFsHs3ICJ5rKYoK3TvoZ/eDimz6tDJuiSvntgvWFN1fIjpddTljPru4vAj1ALK4OL/s64AC3YSu/yrlknWb8al8mKbj6T3c8aXbjp0xJm2LMdzw7w054wFP5RnagN2HiEyuNVZsH5FRS40B/z1lbZKZoS/og+ZZ53J5X5NXDsx9mdr5EHfMU8q3gLf6zfjyuBlj4eocmZkxEUPXPdcs8FrAZxvaVbalFGx0jt4zbSv+cd3t73p9Jm6U/5wDZHU3T8prRH5z84RfZWaPGSwc+qG+pd0iMqRt/1prLIA64oPea8sb/Yh8TrewD64Svhhs2Ovly1eRmRGRYX9vGR6ZJRZ4ilHwKbVGx58O8pbfjjW6cSgW8mxj63Zqbezzu/qcsS49xQ8L45RFLPQPncc1pbk5AKeW2vmXWonPGYwm+MGYccpq3t6Tuyox4IG/tHb6KfNjqRUfOusH6ubTi/OLWNgLtWGMDUV9R+I3IkO5zeeZGcMwYJ897NeYWGsamzvstyePvGT9pB2jJOvWbX9ZeSDWh4Z85JcBu8y8dFpYLJn/s5YIePqCPeEzZA3xFYNaCmQyKjrq/zPxq58O6OLzntgS2wO8axb0Rh7XuvjnglxBWckdFZnFb0W+Ao/guc+7+PxCLhhbsyqMq0LbBtwr2BRoHmiHcFR0HuinzSIysuBT2Dn8ZEZFj15K5X4I7b/AT5qZCe1D+JnJF8psqfCwFMZqF/FWzkJ/r7algyjWcYlSCpcVf55DuVZ84KH4ryeyZLeP9PUVD1aPYyJKqZG01yyRmcGvgAglsOX9Ipgn5ZjRbSE+PYRN+ju2wFvbmx9PWb8ObXhtq6Hq58q0dP6ZGZ0GttaWjb4R2XOZmKwIl5khTdcfxm0DX2mKu3JnHmU0rmbs4FW9HCM/5Wj4QqFf9yMEF4s9/sBIeB2i5wgwhx2+VHg+oOvaS1gZEZn2XoGT/ILOU89d0fsrywoImUfMMjPkH5GRaV2JiGQsv7P6q9/XAWzQeRiJ7dZ63nGdT4fwqs5QiGM/1ib4dkCvjWOUWmLD/ss5YMRHUatLeiCO98SuZcd1wfYHrisyL+saL16+DPuIr3Y6PzuJoSETbTMYrFwdO9QaM3lzgedymDsmvniRibGs3Sp9GrwLNke98CPdTocH6y0LdCdouSYppfau3itzIJe60j2MBfvKo0Bzg57aqjBmgkYgWxs3oU39IkpmMnceIumLZULf0BYD9p7wBeWoRewDXabYsb5aJQ6zK/Yje3JDII3j/decmYX1Xet2UL8F/5aneDlHT8igr6j/BH3Lgvx3rCMO5K9a4QU/5/bIIJ6nKCXBd+iY22dEfuviR/xB0h+xBP8Z7P/dv/t38Zf/8l/+ruVv/62/Ff/TP/tnn1n+5//xf4yH8iu//MuhoT5RgpAnz2FX7o4/Ok0vOOC9/xwbPud3ZkbmJ8vrrni9TtOfufdq0L1Jl6GMj9cl7j9v1t9X0efI5+H54Wpf72n18pml68TkZ6OidDl8+Lxip972+gaxv3Xfm77Trweh6JOfU6j+th85vC7Y4E05X9cz6s17Hj/356Hf6w4K8/rhePMmj6XzDCaEMB9QQI46lO/3C87yZpHCm+Mz+C8jVL8PUwAHx5Eel//sn4zjf98/AXX43ka9qYsjPv1s3aeLei78stjmmBVfe7gW5LbehG9dFRwrwMZ+HpDXUmPLptSNj5NSyRK2OQE4eTnuMYeHC3RrKdGYkC44bDCxZwSL1vN4/uFHsTJZLyTslUnohg3EhgOgb77/XrjJWLDDyLMLYP9uq99evYWn3yDOMsTp6Vn4GcexTw5OiiNJPJHficCD2oWJYsEHAn1dqF+yAXPy2cP3kk2aBzcF+R5kts2JO6BxxqbESXlhon7Qy8lGfaXjgYUbJ8dsmGxXdHWCmbm6MJCmi/2Z8YEubtY9kHRj45hLNnttHMO+TpDSVRYXtF6VufMFOye9wA7ycwNSh9YnfutaG+OLHNiOY4u33367T24jdZcckE4sEpTD8S5q3/3iu/HOF97pY/3GtrqeYZctm5oR7OzrAt4Nygpuj3mxUeH/8fOPYwHLd77wdvisLqVUNu2bvumZwHNF71sm3IXrHXZawVx5ay0x3y+mlYe9AzSGqG1A/GQC3oPO0l+auKF1w619KhsBF1I7DmOV6+233wm/9aZuwScpAbYlaz9QvcRe8lQ2feljDrO9unh5yf0JNnqEzTfo6WJhGGr4rfRaav92j/Xyegc+LtD8n8Mc+gJtjceXj+MEf7thU3mDjqgWH/LiY2jYgcXHO+B+YOGqvSZ8ecSubhLfe+89FrJ7Fji7cDHjglB+T3mB4CZc/tapt0VM9I02jjEM2PWLX8INlihgqI8ki5bn2GKCZykl9C31Mg5rJgutsfPS593E26e1EXtPLMj28YKXCNpSfz3ngHIcW+/vovKGFzNj5ztEgU9mElfQwzfE65aDAW13x4G28WVRR31b2bT7CLYjNPoGIDIW7VNK1FZZvG1iAC8PQRZ85BH5wb7q63Nm4UXXeRh3C76m/0pXPvYZ8Hn7eQ0+YliQ0Y2tum7gfcrCOyKjDiUK9G45ANDvJxaB6iAd/SYzwz8rteJ5A4v9RMah1vC+1ATzOH47lXpffFTatPsjDi6DT2NMKdljzbY2jvjgBRvrO3Se8asPu90DPsaE8aR9HbMhpxV4zOS9oQ29X4VWIItxav3DweMKTupcaum+P2P3LT5p3Crvt/Q90tlxANXaGLVWWKvHGv0ZeU9PwZay5SXKzKb9yeOnUam/OL+MH/vyV4jDiXII/4UHovTx+nMpJfxU4hGKvb5C34X5OLaopcTkn3PienF+QT4Y+8GWhzoeMmrDhu2Cz/Zui747+Exhju8bdOpPiV3jNiI7fqXWqLUgxtL/9QnVcWBTMJHPej8C8MCm4cCm6vbuNq5eHQ9cExztM4ObbV4hGFtxQYbN5oR545QDqC3VbHbxx0teEooDQ8L++sKeWM7UR656DEh3B2614CPYrNQa5vYtuWnsfnceG2hnlOg6EjMlIk6xtX+GZiEneAD6mBeAzhvOAyjX/W1EhoU4uSOvbPAj/UDMZnx2AIOBPDW0AR22sdmM8erli9CnV+SLBKM1w3lq5OADltAcw3ze2hjX+P8NudhceEK8V/DJgmSZEYzdgaH9fCF1fLF4QnUhX08hjtrwvfe+2em94oXNHt/boXMg7wj9hEyBnn5yC58MaDNviH0gl32UNemTYJfwHIcWmQk2p8TYZSQy2aeC6dBqLBii0ucCn/B+jy28+oJwAAtz3QhOO/yh1EpeaTG0Fn7MHZaj3w29TdnMIRFrt68xM4Kjuu/R5xbcpXsKfq2NxP4a6nQ47Lps0zR3PMTPPHN2dt7rXW/4XJF/jyzGqpjN+GQZBsWJBX81P9UyhFdU67i+YrPv/Gs8t7bBZ3ZxfXsd18wvjbGj+uGzJQtxUBl7IE/vO03l9rB2RIcEV/PTHoxWcK+lhvUFmcwlK3ZSJnUstXTczYNbDhArWIqFvpaZtOlLa2RE51kK/XlamLv3YpFB7O6DrsiyCw+saq0xtCGG2sjbZxz0XuCjJ+h4iAH6mRltHLHpig4Tc9AuFmJ3wF6Vdm2zkOvHduwjT+10AMM9tim1dllWxugD6rKnbcNcvsFed8T+yP1RhxKu+YAMXvuYyEmZyfgSh3t8VjCy/4hMe+siQgwtylVbQ/5N9wHr9KWKPXCdUDZtKABtHGMipoc2hnOGPhkZMYO3Ng0+jnNdlNjiQCzfMH/O93rYJ4mPS9aAM/PAsczQnGIBb31fujPyZmao60zuXxlfS4nMVKQQv3PWb7WWeAQt5WttCHkuyDKA8UrPFXkWaE34o1+suOHFkX2kJx4eqKI0vQId5pDO0IaQhrT1F/11heYMDXPcHS+jHLABf/3INlghW3TM10z84QwaS8grM6kfoL0nnuZ+P6H7COYZ/rfGOLaQ/h68RjDeY2vX/bVUxFvjIR7kV0oJ9yJ7/OSgLfCVDTFRwHsh0HbEj3xneAQf84X01G0BR+dY7ZJZIpBNelvy9pbYsE+t1JeCPWbsMoPLEhM2mC1gucJj9aUI/QdwlpbyuL4vyHBLPjznRUBl3qylMA839BtjQE79MQDrgH4+1wIfsE1kkb46TdDXF5RZTGbiRLmNd59XZMjMvrarBfr4aWb2+cq24LPCQxxX9E2fcQRlrPRdHF8zZtoWiv96roFfVnwAvUI9KQ/5KKCFEfD35gVcFrosUUqllKjY8YBvrOghvwnc+zO0Z3Sx7oZcO+Hfi/SRp8//yJyZscPmFazaCEbIV8G0IF+CZSC8z2fd12tkUmGBxgI/5VenAAf5WHo9fGf5IcOi/JGhfN5mcs/4qeMa4DDHAV9K+C1gwxB6Zy/Sm8DC0tsYl0lblsjkujp+xdfXTl+7FXTJzKi1RETGjCyVulJq9ELbAs1aSmRmVPziFeuYhL9zTak1AiEyM5S580bWmTErtMQ2s0TQnhGML9zm6xIZQRMy4buMmbEHD8gxhS/nxzb0XPeQowJeqBH65ARmM2PEY2atuMCPZuQJPoXCLRX8QFJkV3xhCrGJyEjkyswo6GKptXBvyajU0SQB4jmj1BKZGQPy6KttHHuctLERM2No11JKYJL+fMrLC/mat7LUYHDnmxFhXNh3Q07SZt4rUxvHiCy0H+ieYb35VUz3vIyXXsN/tYe61qy9nxhUeUQwhrrILrd5qtXGPLjHldbwLCRpq7WG+UP63k/Eg/d0ih7ntYT1mRmF+xXflbf9qAr5BZ0nbKUtSimspS/CfGd+N9+v+MDiOGziNeP+4wBumqu8egAAEABJREFUD+TCibJAuBpDWbH5EuuaUUtFyuxyb8l1rY19Tl+hJV7jZowz9rkdC+oqcWjeUS5zorLtiVN5Zhbmn9MYhhZZSreZ8kzkNPvZviKT10Yfc9qIHcSYAfGj/pTfDgH8ttAf+AN/INyw6ZQDgJ6yEPcbdn/9r/91jAJCvx2CfAcemRGfLvE5nxXnXIzEH7LYOs53K4jyWkqdNzPRI1/X/XBvBICgWr7FZSFgvvV0vMvMb5eJOir9OZZinzjeZ3xfH6X4vAG2fVb5RH/5We4rM994sA4jLJR+669PFf3hU1X9UXv0m+/y6540ppTSsThkJcF5/aySkZ9VTS31/HATnyjxyc+Ry8qksXa+n2z91BNyPGD4qZb+qPyfLg8QSr134lfXB0KfxsXEOjFJxH1MPTybRJ2I92wsK0nb5wLhNrL4gt7AZGl7qbVPOCbllXYTsQfEFxzE7FjMfP3r34i33nrKBIA0CLrC5+nTJ+Hftp6ZJITLRUfQ5qLDQzE3mB6yexBUSwn/x5wuvDb3E69+3shjfgswmQRevnjJ5uNRNJK836o1x1XkcuJobQwnsT2TghuPNo7hIUhj/C2LQSe0r33ta31iMj8CUXjI26CVmUwqm3ASUlf/ybnfrjLkGvo3JmwnlZW427IIn9DXjU0bmdRY/DvmMYfgCxPm1atXUcBtpE35XaQ7aRdqa9LCgkd9PeSZ2Bj2RVFGKOMOunds3szbbuKcwPxW3t32JvZsjJ9wqHNgjHorh/pObD4//PDDCGiol7hc84Jjjz0PYFHBxw3JgB6l1HiFfFdXryLB24OYGXmec8AsgWfY64yDTXVV560TtxM7NEqBQUToQ1dXV33DJX0PxWb8SrvpD46lW2D+eOudt6Iy/vht9Ed97Fe/+tVQniy1L0I+fv48HH/LgcSXvvSlkO9QSt9sSEv8KvzdZLmwkbf4KId2Vlc3iednF3EybsKxHhhK89XLV3G24TCSxfyIDT0Y3bCZ10cO94sL65V9w6GadCsL5wO4uYEoyCHvhg+1oYW426frh4I311exxf5Jv9vtXfjnEcaTMTaUyhjrJxa3ifxtM3LwchMvwX4HfX3slE2bsfSTP/ET6D1EG1vYX5rK6IHharywyDTONlyVb2LR5oHBYw4UT4gVDwXU/aOPnvcDyg2+5yLqBj8QA/1Qmb2Km1iqoz7qJs8Dw5kYFd+m3PhppwlWjtlxeHeyOQ3vxcPFW6HPAgYNv3r54kXX3U2otMRIed9+661Q/hn/WMlvC/HhZn6G14guW2LJzX7DNuYjVI0tPmdMKMfp2Sl+fwi/hVlLgdYSCV91Uf4B3kcdTlhoclBEfPrnetTvGL9rr89MNqtD3HBIKf8BfhkZ6mssiqv277JCQ3nU4yX55hq/PAGHUjNmcH/Ci6quJ/7ziIMQ7Tijn20HrgdiuBAr+o4bsR06aouCDJnQAIOFmKv4hDG+pX2FpzmuEisLIHjV15g0YjNuwsM/ZfJAbcaf7DOBYUN/fTroOMFbvsq6YBdjx8OdLMkLg/O+LjznpZS4GbMDY9V/wN8vzs5jgd5mM8aB/FJL6YvzFZuJl3nIfKdOD3V7/L6Bo2POT897PnjKy6bLy4vQ71/gE8ohBgUepRZsuw3l0jbSm8FhAkfbNqebWDNig18U+KuH9LXvBO611BCL/hKKda2411pDvW/J7/rmgDz2f8HBdZDgtZM51jFJBeRjAV8xWcFcP634u5iIbfAZ2xjiX7KEh1XKoo3MWW1kI4Z/llK7TRx/RY7RV7SXxU1j1yEzvHaf6npOMd3b7o4DG+3ogVrCx/sVmy0zQiNDqbXLafzyGBsO95VP7DIytJlzlxuoM+bfWdsR89rx4vyy892Qz7TdDnkb9EopILCG/vKSA3b/jnJSP5DXFuxs+7hBd+oKspt/Ntji8uIyKvqKo320m3PMjL+Ja8efly3KtYDpqxev4gTemcmh++Oo2H5EtgrdWw7y9vjXMNTujyu2qOLPHLagv7jIYzrM/UWpuu+JJ1YU8dHHL2KLz23RJ0rpWGbCNQsvWe7Cf7kz4yf6TGaGslzfXHOdQ96llvCb/uqhzpfErn2Cvq84JO84tRbiuoBHjyn00Q+VYaStwFfclNuYFJ8LcviLF8+7zqenZ/GEOXrPiwv9/vTkDDknWGT3+xPyyAnzq5hpn8dPHveXO748JLkxB7Qef8aO8u7ByjHih/FCfMRJG5RS4/zsnOo19sTQgqwdL+YW+xRktd6iV9VaOw5PmOMLLy3FfUHP1mqAYmQmIqyxNR9hlz3rDf3HYp3xoH9KZ4KH+XnPdTpMoT6nzA8RGQfqzGULNMztzq3BZwA/8/IFL1vsP2D3BZlXNPBqjrHckKNrLRHIMyCzvK88rMLOM3EUfDou4OizskvrGlsbj977kkle2sfxF+Q9ZarQk3ctNZ4+fYZvLLH4bWNkMbdkJhiV8LDQkpkxtAG7DFHx2dvtbUzIvNsdYkIWMWxDi0A2c95Ebr9BfvFewFZZrE/0cc7f48vGbhvHjrN2dR5vxJ1+a3/xs9+Bvs49yq+epZTY9H4jc9mITC3sd80Bu3Q2xOpRlmSemmPL+k8MHacMG3iWUruNF2RXL/llJt0yzrGLLxrVYTUW8QPvaQ51iSisUW+Qexdb4jAz+3pF+56D7xlztfRO2hilZNQsYFlDnllKl/XWlyjIMSLrAJ6ZGdrjnBgaqW/YYQZfsWi0r5HM2TesFw/wvosz4if4VOxo/i61Yqu5FxiR23b+xequ+wT+WzAcsI/0SkWWLLFpDRw3If8FXgk9D6YDndv9us31pBjp8+JkPjsQi4gbxr25b8bWxsZMTk/o1lqioKdlhaYlGGActHEM7wNf9wsne+J1jYxSh/DT4xpZpCWdERmV2dgX11qkre0ilGMltvbE2czhtvIMY4sKXmKof52Sfx0PO9bRHETKC1myQofrjK5nzKEj4+yvDAFNsWcDx7D1WMXvlacJXbVhZnbfkj9NoQxB3QK9zOy2FNOH9grmWRLSa0zkZvuvkVHQxz4zdfp7ML7Sr1Cv3KWWUJ/MxIcKI7RShDbbjCN1NTKPdGdwiywgEUga/VMLWHGXmVHARVvVWumzBG7RS8DPulKhVWqIQxbogMPKOBjwA49OdY1CG0NgogbRn/XXFdlLrREZYLPExFxsrmltjMxkXzn2vvNDzGHbzIyEWEmukeEHtlG4HYaBa3auC8ImfKmmi3yT3hTGdXloG9oQxqC+4v1IjrCtZul+viFmsmTwE5nQlVFG10P8V59BRhwL7aWWCNr1/T4OHlSH5dg3+qcPQ8pMOlMyS2TxPmLBJsZn0Ek6fcASsS5H/m1oUcBcXgt9JmJopdPRF9aY8AvrV8i5pjbOnHMm1hw78pL0jcE9eWgGI4ZGZob50D4H4t74zchY1iXGOsRmbD12lGeBZweEsfI0HoyNHfN2Qd+aJepQI6A5I9uIz+mXtVaqkqFJTiLX0BZ8MuHEOGktxMoCzzZuwmfH7JkjM7OPg0D33wUZxFP68lT/lXGlliglASvC+8wk37fQL8a2CbGz0bFZSizoID5b1kXKuAMTc4J0KzqMbQx5KpdrU3E8PoPLOHafPWEP6fwhD/demRkZcEFGY0daM369BR9q8ekWQZ+G74n3gtzxv4JP+WHL8Bf+wl8INx4etv+lv/SX4h/9o38U/+Jf/Iv4O3/n78Tv+32/L/7sn/2zIZC2f6+y/Ik/8SdCY3638v/6p/80/ivof2b5P/3Z+K8o/8f/+r+O/8Mv/MJnsk7QsXxWo0HxWfU/yLqVZPGdypu8xOLN54d7/PE1lYe639LVqLsn4K0lSIadDwnLpoVk5vXNkpn4f75Z9X3dq98nStcq+P19kXnd+Sh3RJfo4SG+9cnsLb1C3frNZ/1i7INcn9X8UJcJPX6ic8zwMfgsEH+wMY+vf6T5+uFzbqDyuiVNgK+fjjeZ9sjjA79XEt/3Qpeun/hZRJmxBB0/SIvMDx2O9ADhoeIzrvbpBTqLiY/xXRZoOun0hMhkv1JmJjITrtelTxZrqIETlxMZAoT9DywuPSSSrv2c9EaSswcqbhCcRJ5wuOLGzwl9R/9+uN2Oyd0NeWOCW5Blgs+4GaOUGtdsig5MhuccgO7ZEAxMCCs6OTFcXl7Etk+mMwdEF3F9fRvydlM64/Mv2BTr+605WRfknCPT69QP1QqTj7Kpz4isLu4qixf1GVng11KYXKDNxuKWjb+HtepXamUxfxsnLEBvkE95TlmkvPXW2/FwuOsmfAXfB/qkLiadkTfUl4y9o981E+EQzzhg9DBpxwHE24wfwUBccZXwm/xuIE+gHXwePXrcN30NGQsdgKrr4eRZwGochzjwhn6g/ZaNSuTSF89PnjwKv8Xw0UccspMbapf/Dopr/xa8ukOuy1ZL5WDjEr2nkM5QG4uz0/5nZfy74JWxrQ3xggOqLRO1945RRukob2Wx4rN2fvz4SV/UaAcPYt55520OAW5jg55PaJPH7c1V3GI7/wZ5KdlxctK+OL+It55yAIstn3PIXqDbsGUgrAceHpr5t6JHbCf9Kw46rzgwlndrY7SxRcVfCv0rcs/4lf5yx2HbRx8+x1eWGKA50lf/auj1ja99HXl3UfETcf3Su+/q4uFHTB0vnWf48oZDrSjRMRZ3/caN1xUvKBoLRLPhJYc0EwuPvrGvBVpLtNYi+W8mvj746KO4ZgOsD7noccF4i6/5wiGQ2028vixfdfCbqy7OS63R9cRPTzlI+Ag6Lh7tO7HIfAu/GtDHeD6wWVNm58gdG3//HwClcIDw5GlccjhW4POFL34Rm4yh38/E/EJeOMW/MxOfewom+/Bw/pyYU6+be5mVwUNgbaEtbZvA2fGllKgFgABPnBNMZ9qkW+E/goPx+orDPF+i3GI76aiHcg+0D+iwYn8XdW+//XZkglzJvnidkLNivwMbycQQe3QzPn0xF/BSlltfRpE7jpgHsXdLHpj6gtRYda0zY4fFg8uMGPEl/bZkdjsZi9qjgncp2f+Uib6pbpvNGBMyZGZs2HhfgI3yB0b8In6DsGz+b6MRj44XP2P2xMUqfPTZLTF0R3HRm6Xgk3OYO8yNFbqn2NYDqrGNccL9GhHyHloL7XzHQawvSA7YWP/RBvog3VB/pW+lZMjzFHuKl7Lsyb/WZWYcwO8ht5nDMzOueTGkjT3Yk56yait57snHw9Ci0E9ZPHiXXxZiAfuu+A6r+nDBre3k63XL4tt/qaCPejBkfImRNDb3G/4ZPCdoDMTtGivN2mHgjvuS2KeFtJRHOTxAHsHyES81xNCDjoUNjPGi/B4We29f2zfEi2XtPjWHhwgD9hnBE2bdzxfmwR0vjHod9+K0YjgPA9vQUHW9t2kJsaSiH8wCeGzwCeeCTWNeo2FBlg3yOYdGZDTqN+MJ/U5jB+53bHr2bK52XHf4r7zFo5YaXkfoyVf5D7NoQdYAABAASURBVNh4ZPyKTCP+KO4LsX7OoW2BdscZ7N5994v9MGxkA3fGwZQ2m8DV3Czmzs0L+psbs5Tu09fEnn2s184JvYJ9z/CZHVgYHwt8N9gps8TtzR1+M+HfNzHD0zGvrl6G9E6Yr4y3Sr9SsufYjj31YlORvRK3bdSHlBxuie+Ag7Y4gIs0vS+1xh1zvHz1iVdX1/C8jQ25NyOj1tJtmPAase0dOI6bMUopUTgkLpnEycz9EBNy1qHFCfkAbwpxsZ8YVfhkZmRm+PL1ES8m5VHrMSYjw5/YwKMpd8lwDhTLw7SEH+ltiG0x0Hdx2vB+Ir8850XcC2LKlx1Daz0Pfcz6pLUxfAkR+NeBmNwifynInkkILfjjATkPYYy75pKP2N5ySKtsCiXeHkBqzz1rpEQ2c8UG+4/4nm1dHjo7NmvCbiXXsJKE74IvKKt+5VX+5ltjR7vusf+OmKcrh8dTbLCjfTZgYVzUMoR8pKN8mRmV+PV5QFfz5QphsZD/FWsmbewcoU2HNnRczUEHfFyaHnj7bLypt8/GemZ2XBId9efMEhXbSd9xHgB7rbV0mjSD3xTm5jaOUcD2jPXcHj7q59wbyOYcFhnh/yfAw3ftr0478Ly9u4n+WSPumJuvkX8lx3kvPfU0PlcAKrXGEas1SuI7YDuCASy6zXf48gt8ga6RmZTCS6bLEPuVvtISA/HTt4KO2sKX+ZvNGCu+dCA+5JWZoe0rPM+I83P0ooq4PMRKrM7EPCJHLYW80+LZs6cR0GvkO8cXOs/EhHn6eJ1oXlkr7tDzNkrJvoaaWL84B5VaQrmylN5vJvd0GaGTWSK4FtoOYCs9fdD1TxtaKI/21icH8Biw+Yh/LtBmGIfaYzzlxZN9zTnH2C9xwO8WdFnBptYSe3T3hbexfOB+C54Tchx9IUOZLi/OQxvVUmIGr4myQmPT7V+xzy4eP3kSgVFqHfCTMeSn/OZpaS3gtMX2W/jPjK2lhHrb75SXYrfkoZ7TyIdM9+FYhoQyXvIyoZQaWDfE2TEb8pU+Ygk++s6CTjNlhx4LL3EW5KSp++tQWziXJbieOu/Tr+uJ7Rxn/UNZkE+9VwTIzMhM9J4jsd+MfWspfT1rH1TucT/hGxbXl2KjX03YQn+BTMzcRwY//IL+Blud8IJkbGP47XUUszG0gWWBz0IelN+h57Ftj9OJ+gn7qJv1M/eukSbmRXktxJGxK7YLOmrfCd4bcstEX/1r1G5Zo9YS/V8LlQpv5MqMzAx1sq+8M4/P0gs+lTHisqCDHRf4JgOUd4Wf41ZkoGvUcqSrPmLQ6xPpeFDWTEZCZwI76WVm53/ktXIPlexcuIkYlLsOUWpGKSVqrUFzVHJj8JG+epZa+h5CP5G3fVb40AWYocuoxJa11nBspb+1e+Jsh38uyCOu+taMTityeSA8gX0ytmSJWoqCddvrV8azf0arIp/9SxmilkIsbKLiYwUa5moHZcljHe1AEZElFO8IWwnHIyg/YhUhv1JqFPp7X6v875+hlZnQAEuI1VJ6P3UfWwv9TL4+Z9beTx+9YV5cs7B7pSoYHyWSZ5gqIuuR2zBuC/TWiD4fGZ9b9sHmAnGhOpL/hlpCmRL+vQ55kDzGYfSx+3RmxoKviJM+Oi1TFGgP2G7t4xIeLaLrU5D7OFZ72t67QK37L3q1kbhhvHPhgl1G4qlZ2hh71sWNa3ZaGV13+uqb5gl1nAUcepm01xLBdcXWC4yGNkTTZoyRtz40I+9Ce5YalSLPBX2s01ec56TbhhbOHRvWLfrPFlkWeF1dvep5aO05KaMgW4Wvayt1mqEVkfTh5RxtwWdBr4Ycyj/oV9BR/mk6RKkVvVp4hhFHx2HEj+6n/DBZ/x0O0//qX/2r8Uu/9Evxb//tv40/9+f+XPyhP/SH4nf/7t8dP//zPx9//+///Xj//ffj9/7e3xu/63f9Lhxt+cGKYwRYvgNVAzMx4Gd1sd72XkqJTGsyfI6M6CV+QJ9PyakDfzfKBuun+/ls6WOhaZ9+f/9rxRnvb3+AlwygiSzB1fuMH/wHZeLN8gPkcC9u5v0NpF9j6D2ls/b6ZlGcN5+/w/2b9OIziX1q8OfQzjj+99Dbp9f3JKC0oEevv6fR7+n00Mbtt/089Hlo6H3veSWVbJG62JK0mHC/pZM96PTGD/n4jadP3jpuJfmZPC365MqAhURt8ly5Bs+ZTD4k04Uka7tUXECZuBXGiWFikYSYUXtiHfo3c03eE2O+/o1vRBvHOCGp79i8JTHsYchAsn/29BmHxvs+YdUs4bdupb8SHxs2ds/9m71MKJUEbvL2T9P45z38e7aIFlccbir7KYcOThhuaFZ4Lsg+sWBzESZGJ/D33rotB65OxE7IHtyuYOAi2W9y22dksacMLkj2HIYV5N0w/gNy5LgZwwWB9N3grAjx8uWLnjMd+yEHn4Hstu9ZSJ9wYHGCHvJ1gzcwITnOF5rS8dtbHpaqn/Ujk/D7738Q0srM8JsIAxP2nsW/WGcmLxfOw43MU7C7urrCRGt86ce+FAt6i6tjMjM8RJFHKUMk2Gobv53s5vWhzcM9w2Bi0XbFJLsg+4QtT1jkn2CvNrBQAHuxncDzlLrpMANP9s2pm5+GzFREqZWFz01om1ccou5ZeG/AS73UR5mLciFzCRcOY3z5S+/GKbY74BcvP34eMwtIbXilXZFpwEekrd+0NoYbrErdKZhKc8tC7NGjR2AAOtgiytrtI6bP3n6HDdocp2fn8YjD0C9+4R023uexYG/19YAya4n33n+vy/7kybN+mOM3Dp+/eB47Fh+PnzyOMzayp+Ah/48++hgd7+Ly7BIbPILeRVxwgHMBfQ8Td7s73nOs8erFx+HC7g5fu+FFgPppw8fIegCXWmoAQeyxqz5kKchyyqbGe2001MqCZg7t+qv/6VcjM+m/77JOLLaDzwk4KJtX/8yCB6XicgYdebx6dRUHMHUhVOC5wVb6pQdXLop80VPxScdox9p9JWMi3t3kK8vjJ0/6oZd1WQoLzTGUrXDvuIVYs58HM/pI4FBbNsLirGyllo7VFznUf58YGuBn7pKWNAf8e0Sukat0VuhtOdjYI7d67cFLHhPxZHngPY4cQGDzZFPkIlM/qKWAl+uXjMK9B8geaHuvH2Ym4q0dy4V48XFs0InA9jehrMbMCO3Hjy5DfU6xr4cw8rjmRYOxmpFRWXy7eTkgX2vSgC71Puvn9gsYOPer8w5fdbE6oqv6GAMPMrVxjN12H+a2UvGNSDZHM7+jy6D8pWQYB6XWMA89ffoEGQb6KE2GeJsLNxwCiFGtJcwzV8SbuJZS+rftPibO9ElzvGOUU1+/w2baU8yls0Zg97vO302y4xMZxMd+M3Yy8DwI2yB/5tE/EYhcfxITi3XtW0qNly9ehBgU+jzhRc9CbDt/iOnMvTnLNrGSVhuHKMir327Aa8BnzJ+4Voj5Ht9wPnjJ4ZV4q9+Mz0pnQ0wM8Aw6W5clY0sed+HvNXr8zyH/hTGn5PsVXfyW36PLS3LFJbJWNkK7Pk57zcio3r4Y3pGrLMpu3Uy+NJYqPDMzzB9+K9oXFfqrfdrQ+hx44IXoQv7sFqNvAFZDN8cX5DTXVOwb+PW5Bzfca8uBOfDUuYQ89JR49IXaCbior/nn/PS8//mf61fX5NMTVYdy9G9qubGUpny0rXiKV2aXIlbsJNak/tDfbXOT678ks38nFIHv7fgdUZkPbJvQe1FO8qt6zmBpvnOzrw+KywrWDdm1a2YJ++gv2lIbvuTQWaJ78pn+lJkR/NRSonA/g/vz5x+HMp/zchB2Yb8ZmS1drzZGjyf667PyVS7nHnPSgw4rgzfYuvtHa2FuLLWGfSdkD+QrpQp9l7PXk3NwI3jOYLrGBN8tcZyZUQqCRnAtPU62xE9mIn6GvlErOtSkR/Q+D+211N6uzHtyR0UG/buhR5YaDV9R5sJ9pQ2xQzsvYJklYgDPWDNG+t/ywk06J8zLhUbvbV85mpDfDr9HpGit9f4zm99K3toQr4eO+RS1lhioU64FZjPz/MYcgl8m2qw4RsnKodAUfb4oldoIf4mn/gk4Hcc985m6lFI6hgWZxH1F9loKfAZ0n+gbYT5M6izyU17jq8FX2tabb41z5fNZugu01GnGNw739nE90Jq5sGDXV1HxUXX3ZdUdhy4TOvn/QhGfFR0ruGaqHYWra5DAeV5dvyLmt5GZ5EqwgaY5W/8wJ3qt1HlArxwF3LZgvEPv/ow+9tNe9rUMYK/sjzlQnvGzPbLsyV/iJO0ddkhwOifeMxNslpDu2cVFXLD2eGGMZITz8R3z4hrR1wEbDnEzM9TNeW7GN4Nneai7eoqpfm4f6325Uyr2o5/tB+SQ3gE/LNTVUruvKB9syFkNOy5h/R04GqcR2efKTHkfYkKn4CP9hu8m7frJQr06Snclv+pXCzljx7pKrDMzKrLc8PLIteEJ+e1UPy6lxyDN3VdqHcKxYtgbsJ/3DVy1v3pIJ8DQ/YQ+1PUFZ3OF8q3EQygXtkr6TfjOHVh6YOm9croe7HIid0bAe98P56WvH2vjAf3OTs/JsZuo0Bnw1VLwFdYS4my+EUv3RyWwJfo2+mxa4ynjZHOKChkrMaUvzl4Bw7n3Fnz1BzHuNLHJiq8H7eqp7zf8bQXLAR+ELVJGPNBZxSXhAYbei0HwbKekc2aG/9WsoR14CP8UlPort347oceE/qXSkxeWK4NLlrAY5w39CzJsmHtGcunAc+W5t23GmNFHTI3tLfOk/ud8sMDbq3oorzwe+skjGLfAe4d9bFf+W+wzUZelYosp9K9AR0SKWkG3ICN0A0VIh6C09j5iKI0ZnDIzlJGessBXF0jgDeBqXdCuXCt9S6m02U7hGZGCijh+kJIf7XJ8psk+lPlepoiM/qGf9reoxwKhhX5dd/iWWqPCa8Y3BvzCMc7/iT6llLAYp+bWVoeQbKfll0LUEvoj48SlDkPv75i0I21eLNpzljc8fe75qRboJTE+gAc4gK+2CHAo8PfaafKszGgJx6DvAyZcIyKhkwnHLAzxGhEZUagLPouYIItXi3KsUPIekbqf1KExpMSyZJgrJv/VmgfFvHwK6ZQSFf3mZYkDZS2VOaxhkjWG2hQqamRU8Cz0FV/nwwvWI9p8gVGp0Iam5PxiW5ojkW3AZ0tJt4tRuc701b8QmZjfR234Ai+QGnzGPlce4Bdwi+6LE+u4FVxn8oh76kX5eF7AU17KUmoNhI0Uo3j4rJHgEPTNUrhbw3yxgUcglzGb9uB+Jg5ds67cS6/iC86TFUy6b7SxE7WfuavUGrVUsFyYqw+xwMNx/r/Etv4JxFr6FzH0i8yMHfF5YN5yvPh7djAS167tgvYN8byCS4XvAO1xbFHQZYVugY9+QzM57SQSDFekKaXEgG9uoKN/uw4utXIWcRWLneO39fNtzMq31fyAKlaM9Kf/9J+Ov/t3/278/t+lBUVZAAAQAElEQVT/+z+X6gmbEw/iv/71r8c//If/8HP7/ZYatMSnCSQV90VjZfpA3Rs/mW/UQSOD/x7qeMZbQ6ey9GHW9ZvjLzH4dDm2fPbvzDw2fIrOsfI7/P50f58pr+X6DkN/K00ZJTIpOHuG/0VkcqUEn8zk9w/q5wdJ61syZX6SbibpCN/9Vo/jnVWW41PEJ0fF8QPm+sQnyrHl236/SeuhsfvKDyopKOCnywOj7/OqWt95yIrKnyz2t8ZrZkZmevvJoq4dCHqSRG3sGEAtOMQyCS9MUCbNpN9QS6xMLNYlfme7E5eLsMwMF/3SWOi70M+JwWTtwjZgL+1+oMCE8fGrF2FCN8kXkvT1zTWLoSlaG+IrX/lKOIkNJPoFuUYmI5O7Cymv5qzMjMak6f9UU3kaSV51Dmwg2jCEyX7HBlie0tqwONyzOTthMeqktiDjxILnFQe7tRQmjU3Ix/4zC3V1cyJyUfnk6dOu28cvXkRhokn6K7cL+wFeqIa8J7Ehl6q/sryg7zkHdR52nZ2eRWXSEQ9p11LCSVB+yqt998gd6GTdw+GFh44f88JhaCP0T/uhlYuGTpONmIdmv/Eb/79AFdlyqHkZ3/Rv7DK57tjUePirfE66dlBe7aI9XnBQtYCt+rg5FKMVAGcWEC6SPRDZ3m3ZWJyG39zfsLmbWbhcXV9jt5N4h8PrPYtj+zu5OuE35NQHPERUn4XFx/u8PPDbeBEZA/ZyA4z68e/+/b+P95E1+JyCzyMOot10iYUyFzpdXl7oiQEsseWQY+3ySqdBa+jfKn2KbS4eX4YH1MpwefkoXnDYXeE1Y191/bVf//W+QRWoL3ffOgm/ua4d7ziwuGPDJx03HZYV3/XgU9sMLAoHfYu6U+x7xUuJHXprc78lMB2mWNCzROKPQ/zsz/5suCjxcIy0HE+ePuGl0FXfvLc29G9jNmh+4QtfjGfP3ooBv3Ds17/6tVBPv105sljxXl995+136DOEfRZ4zSz0tte3cWChpG4FJrds1IyLzAzlraXibyUqvnlzd9Nl8ABtwq9fEncLDrOAu4cGZ+dnHBZte+zNxHqBxgkb3wvsERnxzv23yvf4Z5YSju224TC6InvQyWf1dXxmxqOLR8h3CP1HPxJLeW/BTTpXHAC7oRiQL0vyQuQsGhhP+J51p/iDcWffmUVna2OPLXlkHueHox/VPm5LnHcZiDf10WmMX3miashjxkYzNtT/zStkPLBi0wF97Txikztejjhmx0JUere3N/0Qc2bhLe+CrBW/0o8WfPGEw08x0E7qpLxZKjFz1v3VcfK3tGGMzIxaBg7PeOkD1gOLeWWdkEEdK2OVz3h0A24sqX/wUV79X582dtsw9Bdvew5rev7jWT+8IY8qh+N8VgeLubDAf2QRfcGhciW3upifkWMGd1jEAI0zNisNP720DzYp6DuMrfvIq+urmPChNo4RpfSDLZ/NwVEyULD3c7zx1Rh/wSFpgPuGMS9fvuhxuuEw7623nvV85Qu7S/qMbSOsbBQmyCR8ZmKWwxxi+CkvFqWlXhWfOyEON+TzEZorAI7cT+iwI0eUWvuG4wxfsK//Lwf5NXSy30qOU+ZbNvMw6gda+qg5UlyveTm2Im9mxghWI7EoX7Ha8LxizBE89I9e6LfD/+zjgZhzQGaGvG2Xl/6kv54QV621OGUOsm1E7g1laCO67rr+kcQYNpHPhn6ZyIGeHq6XyDA/6NuZ2TcxNzdXUWoB1/Nwnp6xD5DElli75uVQoZ/jzFN35Ik78t2eeTD4jNBtyoMfZyZ0jr6758XPFix3FujUOoQfc6N+qaCn2MD52Hpjy3g+w3cGZNnjk/b1X5pc3b/wG/Aj84081c0cqe0W7BEInPjTjK33yKYfOledIJfjDtDzsAv1Qzu/Yg4yNnypujJeGrWULv+BQyppOF/Zt2OFkI6/AY8b4iPQVVm9jtjUWLbvAd7263Jh5wcfkZ5tFxyAVvRT/oo+HpQObYgT/Fk7Z8l+X2vttlDHHb5RkG0E51oqobBEpV2d9ZkM7uDFJU7wD/Xu8mDHNrbY9vE1hqH1DbLyXRGH0kCNkO/+sEOV7GUmVymfOcGrfjtDy/uVPPOKF+HKNWDTzMSUK3n6to+1D9JwqDHGTN9SamhHfXTD/F9KQYYdXdaopfQrXOnfeK6UEiu+u2WuMFdANCae9ZMVBRdozpQ2jlHhr35enafsG5HwXRgzh/ktkE9ZC7hq4+BzS45e7uNz6xoHXlv8dELHBkZ3xrV4rnSOBO+ZssRIHKvzjI/ZrL9V9PPQ74Ddrdceyleov8JvKzZeyfPW2X9loFgU5Ar8rpYM5RvIm/LfIYdstZ999RvblDODz0orY997731y1BzS0mfkv0BvhZcY6dMz9yzBY4PcjCS+LwJ1IksJfcS1YV+HZMaAP83of8q8WWvpNqqlxmYzhv0t4naL/8urJGP0R8aVUkIZfdE/g80Ahpesu9SnlIxSS1wTMzvmxIU59IK2RBDXttJq4xjG0AA9fW0gHhyTmeS0PQdrCzY92mAAJ6p7zh3gY78VTPUxMRZLaV4j50DfW/KVcqzY25xvnbzsA5JR8SHbZ14ivf/hBxEQX+g7klO1xYLvDcMIDhswu6M58asWC1jXir8y3jWj9pK/ON7iP5s2RiklZjDNzI7P0GoENlkZqxyHnpP2YT7Wb4pYJV3o47P5qcvHvCRtfXQlz1mif+jsFUWUJ0t0vKS/ZW0Hm6jIl5lRS2FkSLzL5Le8E/mTQcqlz9DY7W7Hrg+2jEj8bCGeplAGbVPBVczEWv2UdQ8/763zvcTCwa735kRI9LXcgTizbbvf8rwHwzm03YGXx66rJnxjRx9zorxessZzLvVLS4Gc8q1DQyT1zijElja6YY9RSo0JP1iwl3RKrV0X5xVpKe+CXb0eXAPTr9In+BRwj0x+kqfjj3qWiv2QyZdjJ8wjI7Ew4KulYkdAErMVmscRn/yNKY4VykRJeKjrilEW8usM/4X7tV+XAAj8fA59YoX2RI7DrNz5O0Isa6k9TjIzwh+uyhlcnYP1Kcfu0e9APhIH+Y3Ev3HsdcSvsxSwX0IsFuSXgwVmEQHh4JMlSq2RCQbYUtm3xC+q4GMHfGJG3gV5D+xLeKbhYc+5cK8+UImCbAW5S5VWRlKpTJkZmYne0WWRfi9gEkdBopTs4x+eKzSs8+paZAK7wKGy1IjIPko97sjp5k310yfEbiUOZ3QtpSD/PvyUWrv88p3Bu5F3xPN43zo+MzwyM1oj5uFg3wM4eFgeGHli3EBc1zp0uhtehmVWdFKSYA5nLcqbHGWRd80StZRI/8uITH+tUfHlysupUmuMY4tSMmZeGvQ/BUUcSm1PvpCOtg1ojsMQJ8z3EYxnnHOT/Xast5RTMwQf+WaJ8F+oH+29hnTviLW7+/lGH5d+1hIbfOSOvPk+c0z3T/LPgp4H1kWZCWZ7+pjfKrgMod/VUqLQNtP3WJbIkn2vOiH/0MYYkNF9vbI1nl3/9XgHz4U4S2TNzGhj6zSH1jov6dP0I/8Bwh+ODG78XIj+4T/8h78rg8yMP/pH/2j84i/+4nft+8PqkJEYu3yixPf7ye93wBv9HftQqF4JgEQmbj/zxzbLtzUaLUktJT81/hg8GczFvQTtmSUyHkpwH/1jgrH0h4df0vY+o/fDbP0afKAamfm6ODalbV2k8Uwvfnjm9/HnKFC/X0lk/YZfPV9yffMnMyM7PWT1GjzTIX+rBbqQiMwM//P+EwWdX4vJvW3kgKDzscR3+dyP6b36PZblym8szE1vAB6V5rHXc9+v9vD+tQD0s45yP4w7BvHwpuyZPH1GWaX1ZnmDLiS+609/p8z479rx++xg8uxDlMfCBLU6QeMTCxPGisOu1M8k3ZlJb7WeBcHCgmCl70TdngmiMXms9JVWkrw3LGy895s8GzbmTgxOmH3RDv09450kAqxOOFRwEipMFr/51d8MF2F9g4a+JnX5LkwYZ0xObhr8tqnjbu43nSfQl7d8fvpnfqbbxUnnmsOyxF+3bFjt4+TqVTpOKhOL9ID/DG0nsgr/QHYXHOdsrJVR/fz24wWH2wXnc1ES4OHCpzA2S4Z63bBBUM5SSvzcz/1cfPDhh/H4yZOQt7RnJrKsNZTBCci6R48fc/CyiTNoD7UIF88nIXbSbExqTr6lJgdrlxHQrtC4YfNzwgLSv13uAcA777wTX/va1/ub69Ozk7BPRkG1EsdDwho7FjEn4FxZWAQfvxU6YiPfZCvj4yeP+iQpbSfVp8+e9n/+/M1vfoPD4msmzim0s/Z3EawOiTweoGn7xuR6ikxAEk8eP+XFwKt+mFbQa4d/aHcUiLc4PPZPzDx6/AQp1rjm4MS/N3/DtUBP21xy0Nf/1QGTOMYMcbrgQO7VFS9k8Ddt/fjR4y7f8w+fw+tlzPiksrhgf8xBsS9slPExGGtDbakcyuy3xUYWZ2ccNBvrbggKdrw4v+iLhUabG1o3fb6McUNywyZfGZQtM+Mx8p9hN2nuWEjZ9ze/+tVQX/3nbWyiHd969ix2+J/2FoOh1vDF9gteorSh4UprXKDv2Mb+Z1ueP3/OZvSSzeGWg96rOMG3tceBxRWdOZg+BbeISry52Cm14n8zC6fGmLuYiNNHYIOI8RaH+eK64t8TuBUqJ/zwJS8jLsFzon4hns/AYc+GS7zcxB/gpc6v2DBV6A8sJm/xuR19VnzfA7stCz2xiAz4bjHT2n1NP9fH3IzXLCw+x9hif/Wwr2OUfWiNRe0S/usVX+A8ffI0TsHTjeQNB57iJW/j3pgrtXYe58iqTZXvGdjqMzN6rOQe42+Ln2u/Bp7nl+dCFgcWmiO+npnBOjccs6Pujo11UTcWp+ruQtE2VAT30yi1BkO6nAu5LkWeCtvdMMh3pv4aeUupUUqJW2htOHwzP+hbYmsu2+OfI/X6ifjM2EFyLrLFt5TsfNTLMep9dnYat/hOrYXNMgdGm7HHuLlJG+jnyTjpL+TKR48fSRKd5x7LzzjQPiVnVvRYiCVpHvDViLX3s23ABzMLY9Y+ppTaD8xXlCzUj9iplBK1DmF+1d+1pdiro/6yY8GtrrYN9H//gw9Cm13jM5CJC3LpAK0dLwHHNvRY9ZDiC++8Hca5uc7x9o3InjfEYMU3Z/z5wFyR6LnwvGLna3KFz9bLs9ejkwe+Pmtr7XNtTtY3wGaP3kUaMCm1xAKdO/wyMyMz0W3T8/BMeyO2Om8wuyBOjv52iFJK+FnpYw7cI1cbRzivvU3bmV8ePXkcFb+yn/0jgw3Svr+ccG3u2MN9jOlX7DmjRukHlW3gQALzzBxiHHYHDkK35N9XUWuJAZqn+ISyabcTDtfOiRntIK9aSo9/7VNLCfOPMtZaA4WJxRa1FPC96DJnZvRY40kavpAbGpLQp9Qa2rK1FqVWxtVo4CK2yr8HO9vGNkYfiz6vXl3HQN9SK7ngJJ487qfM0wAAEABJREFUeUI+HbsOCQjKqK3MRQO07JvorV+ichT4mncPxKYHcNoyGGc/46zqg8SAvvKQR/QdD2Ac29rAwe9IPrrr/hx8zFPidUocPEYefeSKF6YLttW/HefLFtjEAPaYNqp8yLuZ2evE8yhzixF7azNLo79+lJm9fk9+3BKvZ9jEdcqE7+kTC0RvyTXqrn4nzMP+ObIZv7ROX/Wl+sXFOfgNIZ7SH1pFg8CmU6z0LfDRlpaJuAjspvxU979F/xi/u7y86POB66Yg2SWYKnMbGzntpG+gU6rI5JVL51lLDXNixIqdWzjugrhV/h253nlww0Z+wG497rC3bZa563noPm67ayVtnZnAmuG4Umvnr03tb1xv8SH5P8UujlMX8+E1+TQzQ/zUeyZXmqtHDp4WcBjbGJkZYp2ZIa9jDlyiIh+N0eizsM5cu64RE4dkxsIKJjPYrZGhjRZyygF/q1mjIuNCW5eafhml+9NMjtdXgjqL95fnl1FLoQwR0NJmBzCZmGelkxExtBax8oOM6p08NOr8V176zsyc4L/CoRlOpfu/NMRiBtMb5hJjSLyPOMzEUzOU44yXiQP54A5/CwjYv5R6/NM08O7PtTD37UN6yqIdvAIY88kMv8RXlo6Dh86OUf6CXuLii9ChDN1+ym174VDJucz8vhBDE3LqAyfEi3G4Yh/pt47/HPIeN+TINULcbm5uscUhEhkROyo6ZEEO6Dx6dMnah9y0ruSoyyilhutcba9c5oSCbPLe3c/zdMLWLfwTMqWa/w7MkWcxYwf99sDcNBKnjt2BlXoZbzvicYtfz+TZ7j/4wAlydh9BNufdO/C/YQ55xYuXHba9RnZtMeKHI3Y8Ozvvc5tfpjEPP2FN+Ix1zFPi8Jw8rb4j+WIcW9cr8J9aK9QjxGpmDjrDjsu04kcV2JYYbKd+xufFNNFX+YAP3OZYwFwZ9uSaGV9d6FtAswBmluz+muAwtKEfIK747oCsfvHBvr7A0WYB3aA/UBP3+7gDzz08J4rrPOULmdInoL3wkMivLNJZHFgCmdfQxr5wdIxrxgNYHsBrgveOGJ/A+A68ba/DgG2WKHUIdbWPL3d37MVm+h/wAwF6yUvBHbYz18v7gFwLugaOIwZeFQHRYuGm4kczV+UrVCpTZsYMPeuW+2tmRmYGv/o4fWmN6Pf6Brevf0okB9Nw16fva7NkVPBtY4taKvEzs9aZjlgjH5QZMwNtxoANKnI55gAmC+0LtGZ00XYVOjNyWR98VtozMyrYLOgygYmY3bH32OK7xo79acIXlpjx8ZUHzBJiZ4ws5LPgs0JL/jvWKB0v7DeMjZboMitngVcEWuJz3laupeKHyLhC187pL3DIzG5ryPYaqvjJyKSUY4mgD3wW7Oj4Tq9A3z60BZ+CzpUSjFkgph9EqRH2sS9FeyQyJH2sDz5J8Ue66mNcqat5KTNjAscG3g+YOHYG50LbwtWx8pvnA7F3iMjCvmzPnHUIzyGyJhhOEcgv/z3rxcyMFTzlk8iVqRRrlFI7jc049tzIoFjgr27H+zWyZBRoKn8tNaSxhp+FsfBB96S+xzK8qv15tsfrkhke2utDQbu0DvQ1L5yxVpigcUuOGohvdXvJuqbUGo/Y/y7kiVIKOs2x0m/FnjN2mckZKzoVeK1gPIDZgB4z8pvHmv4aGcbtyrgF7Co0Xbc0+KzQPeBTtZY4YT3Q6xBYe0jPONdvJ+Y241e6NP9If8oPi3umDhHduN8LD8ERsO+l7/fcRxEeyncb9NDvjSu2ju9WShb8DxgdF9/fx7HfacRKwNmOfwb+9rr0Otpst/jMY/TSH/h1jChuqF6OxfaVHdVDOTbyG9lRg5vjT3alj/ff9juPNZoXrdE9wmtmcs1ICPVCUFIVhUCLyAhK9uLdscQbn1UlP/G8xIrSDyW4t8irF4iLn/S/Y8lyz/VbxLsc9+PF5KFl5WH9lBy2FeoD3JLS7z+jj/2+l/Kdhsr/M2lgSxPIZ7a9Ualebzx+221qkzcLGHxbpx9WBTrkQ5HHAxDW3T937Hs9SJCIFxLqyuZk5V78AztkoiVjjn2poW0hQesDJl9MFEHydqKdSOo3HLS0gQUfC6ZGQndBbt8tizo3vi5yAp43LGZN1GPbKE148HjD2IDnQnunTUuWyqJ6CBfMgWchCpvqW1iuccLm1W8mv/feeyzgWMwh2yl1jm2tsQF5FOriZuPVq1e9T2bGGQd36mPZsxjqfZh41OuGA509C8XjIuem87hB1rYZ44tf+EKf3A9MXB42nbDRCOLNBbcHqeq3Z3HU6yPYzNxFhZ86Kc9jJkPpvnzxsh+ouqCiWyQ09ixS5RuZccnGGQg4ELnuxUOfysS3sIl0MfnRRx9ycPu1WIlRF1qOlc7mZIwdOLvBuAHLL3/5yxz0vAwnwQVsnr31VjzmYO7999+LJ2wOJvSYWLhph2v09pvobrR9HjctxMW/mz2AZUTGDThoP2VQ5jsmfHk/4ZDdby+6WPebnNZJR7sHDqK8Lhzd5I7jhgOZ03jMxkQ7q/MrNjW27bDFCYcj/lmUcWxAm3HOpuQUnC8vH/MMNfTw+YLDsGs2QRsOMgOf+ZCDPg/dV4BzjHi5ubU++CjTMLR4m0N/F8AVH33Z/+eFu5jwZ21WWewO1LuB05b68QrGyv+Yg4HMxPdu4vz8IqT/lEPfGw4IlN1xHyDDxxxo32KDHYujDXLXUo6HA8jggsd+iMjB4yEm8E9wHdsYmRkDfZXjgC+8ePGi+7g42+/x06fxjEPUzIzgp7UW2nQ82YQLMG21AVs3k+JeSwmfPcQoDBjhsWGR5Df3AgF2t3e0s2jE72spfdG4w+8lH3z2fWFVI4jtkT7Kpe0df8BOtTIGWxyQ1XHaV37Ke4PvXeDDxuxKTnCs9/4ppwIv6VxyoKPPuRk0Xu1T8fGEt/E01Bb642NeIJRa46PnH/W4PYDriG+QsfpLIDcijtmzyLNOe2zRo9HHjeQB24r5jny0xS7mD/WXV6kZ4lZqDQ8zXViO5KMBP3l0ftkxqVmxyxEH43WGnvF1yYuSvmFGP8cUgBtbYwN2wN67GMh9vhz0MMP7Saywdxka3rr2PiP20s+MgwU652DivfjM5OET7LViqywZOw4Idsi/I780aIhjZsY1sbMgk2ONiyvyXMDBMWLaeWPLzBIjdjRvAXHPqS6MG3KKQQb/gUdSlNV41pbb/TYCPm0zxitees3MEda3scUOTD3oV0Z5dRvgL4X+5pgb8oW098gubvrfjvuJnOP1gB8NxJtyHZDRunE8IcbuQv0c+8DPjYQ8UC1qKcTOxLXGTd/MH+IVeptLtIu8xL5iV+ka+xPYL8gWfNyketC6ENszm4qkrtSK7abOt9NCnom2hk3lOSGzeg/ozUoJ/nNssUdFfm24RxftVhu+Qs4baukx7lxTwPSMQ5gF7B74ZWRI38OKFd/Qlw7E0oqM+oL/I99bYlSf24KZcuzAe4tvq9MLDiUWBJP/gA097AhwN25n6G3xk1LRae8GL/BzogNfUucRv7rA1/bEkpjfgaGyy5+eoWwH9Fl46Q40oe4LNLWV+O6RU4xW6JWSxOV5aJsdso2bkU3lPiCCdGs4zn4H8CulUJ8hD+vOye23HCiY15TnMS9Iuz5gCruo5OMRWWETrUEXGm1sYR7NzFD2LdhssYN8YBjH8TXEdqXCvOTV5wkfcI7qMQntmZgT1wM43IK1vmZ+mIkn6y1idIuM0ld+ddQmtunfE32LsmAbMRg3I/oFGJjfD6GeAxvZG3KiNvJeHO2nzdUxM+MAptJv6Lmi/ISuPkustSFqLZGZHc9ahiil8iL+vL+0vmYOGsex81JXx8zkD2Ue6LfgU8qxQDczY0AeCNktGlhP4KLPreBhzl3RSV20ibplZj9UqviTfMQnU1lmbLCPkiVu8SFjNBP78nMgfjIztvjhjC4rsaYP+FzwA31OW6wYV33llZnhvTbIzO5T+spIDGqHhI9FOQbqai1xxsGn8ivDnoNI7ZGZ4ZpnhefZ6Xm/t37CzrgEeX3puXDD3GkO1Gfa2CIYp0+qn7k3kVMewcfcou3N/QfoTOhkHIjHBTLsiRfXLvar4FQYU2oN4/vx5aP+4sk8KJ7yzABTfMZDX/3hhly5Rf5MZCfvBFfrIdOxD3C6ub4lN+5C28hfeyr7Lb5bao0GJmI3bMY45VBmUKeSZKM1Jmzv4VLR75F9wScysvuVOu3xvw1rKXPH0YfWmPGHs5Oz/mcXAiyHocUOmVfGLuSyBZnGe55iteA3yhPQlaZ99vjBTN89+Gh/S0bB3w/hx3b90Xx8hx4LfCb9Edr2XeWFHG0cY3N6ovlCf0p8YUvsq7N4aIfT07PQn2vXcY7GdcC/B7A5Ybx28V9y1lIiKPI6wGsCj5olnD8L9ZbHrJNXZFC/Cf72EY+grtQSqfBrRCnYEd225D7Xkzv83TXNHh+5vr0JO+7FAGwminPFDgwHbLNAy7oVnWd4jG3str5lXd3lRvZGv4RIufeHjCB0F+w5g8Xa+y+MDQvyZMmobYgJHkGPAL+V6wovcVvxA3U5INMBm/s8I5eFbrFHbnWQToGn14T/Cp1MaJchSimhfOKg723Jv+bUHWMXbL3b7mPicFN6jpWfuBkb+vgevsM4UKWPzcy7B8WMLDVg1X1DP1ywzQFsjTtzrjLPxMaCDgyOfoWJOLrOW5Ax+KhvJpyR0zaxVf8FjCzKnfTLzMiklORpDeWcwCLC54goEUlbyYRLxEzbjK2AGd78pt6GhE/W3pmRGXShfYlaa9SCTsHHvhmdx2s5u7xUMkpsVvRaKH6b+YBPXpPX9+h/d7fr+VWcb8mz1ouHGJHmoTnHnnl+gY51m80GvgMyRMxgmNQr54z+E88ztBUn/JURVTkpBR2sUgZjWcxKKb2b9yvyrhDClcKCVvystGeIEzf8lOg5YI0oJWmPGIjDHTbXjgs1bGNjh//t8NH5sCD/AXoLNBhba4izMjim84UZP73eeLeultLHbDYj+XATF+TgEonLr8dv7YMjHfpzZsaM3oH8Q80wppO+W/JNhZ86HpCv19PXuoHYE4M99bYrT6+DhrTUaRzHAI5I9DSvtDbGOIyxwlsdHOeYzKQbgKC7NAPe5ilIRWvaiTacRtusXEnY4di4pzNAU7v6gnUzbmJDnu79GDZhS9vs/1puxvmcedS11BoNnyg8l1qhXYm5fayCmsEno9TSn439QL4JX1c5htA2hGPtrk1m/EheB+Jd/kGnzEJOqIg8R8E28SP+lB8WfxcqP/MzPxN/42/8je+JxT/5J/8k/sgf+SPfU9//1XXqzvGjk2oxGN5kj8P7uBpO9/c+f6tkZHy+6TMzPvPz6WqeMzNKlk4vSwaPvUT/ZP/9g/mVnU88fCB95Je9vssA80wa4o0Pj5n8uq/K4D+eMzO4PZb4Dh+62aqG2Qf4RDHKLWBsAqDm9Y8Jo0rcoMMAABAASURBVNskqbJwefiRrXZ5ePZqf68P5RPtnxr/Zp83+3lveWj/YV0X9TUjf4LB5wj5iT6f/ZBJ0sdHO5R06VjwTJZ9Dat1qzzv2bg4CZ4d472TyEyCt9m+TkaVienA5DmS0MVlw9WJ1MnHTdW7X3w3aqmsB7tGUWth8pvCxP7W228xOe4jS4lHbLYLVyeocw7Ev/DOOyLAQdhZPOFw+O5u20Wd4PWEw1qvH374YWzYNNngN8Q2TL5OAPLNzLi6ugppSlt53Hz67OSqLk6wbhLt11qLhi5OKOfn58hZe0l8ccPECrkYmRxdMLvAX5nUgDGCBsdKr9bKBvMuJiarNjLxAtwAXb/B9oQDWxccHjRKX+gX2rcs1E84ZK7E9MSi4JqD7wIOkI0PP/wgpDsvU/hS4fZ+4/8WB+cTB4zKrh22bDxcELhIUwb7KuPMxKhsYmqdi7Q7FvM7FsiVRZCYzixgS3WhM6BKsnDb94nTbx4/e/qEjeJtPOGKoqGdRvSS5iWbyPOLs3BjK+6ZybghPPSupcYFB+LKtt7nzPfef78fit2ysVT/Uw5bSq3x6uWLyIhQN+v9ZpWHph9+9FHHkiYW4Pu4wCe2bGa+8fWvY4cWZ6dnvDzwED4Ze4McU/+XBWfQ3YHpT/7kT4aYuJF7+5234hvf+BoynYcb6hE/yUReMFBPNwu1lNCXfUnxINuTp8/C/8Go38RWDWXLLPH84+f92xHvfulL/SWEco/jJgo2VJcrDvK7niwCa9Yu54ot/Aa/4w/I54sAN4EekN+xiNZGHmZpN+3q/YRtsmTXy8PjAf+74KB3x0LHMaiAvY7f2lD2Ukr3lx32FQfj8uLiouNXS4m38RttJy4rvmccTMRzLTXM6/qC/+Nex8hnJfZ9aaf/GxvPOPSvtYQbWGnULITeAv1dHJBpZrM145dUhjq8eP5x94mCoJW+b/OCgkQQK7FTh4odh6j4QGay2T2NLBlbZFf3Fy9exMeM184bcso1fvOSQ1XlFUOxWJSPMQv0PCCuyDaBs/qMY8P+c/jZYG/1btRlZpRSQ2y1kX/6QL8yjyzEbT8Uwy/ubm/DBLTFVmfkg+BzeroJ6dg/IsM/2bTgGJlaPXub9caENTvGmiOlYd7cg418Nujj4lkMGvcVDGZi/2Rz2mlgmrgj1h2vTKgYCnN5ecEBziYG/MA+bRiRInssqFMW7EiJLLyMOMSOja/5yng6I348UJDPg8wT+i4cqhoTd+C78myfhXxTS+mL8quXL/v15uoYY/qV+WdLznFz7sHrjA9lZqj37/gdvyPU75wDn1ILfnHAR4/+MZBf9R2vwan3hM5uFg5sFo2tCu6JsrYv2FEMrzmo3BL3EWbM7Pqu3OtvtVZwiWjjCI/90ffpe8eLuAovX6IYT2LAwKildnxn+A7k5QUQJ2TXJvLYbMjZ+BLkYSeXFXedO+1SSjiOBl6IPuLArsUOX1W+Ng7dXrXSh/HnHeuNLHufMpQw5/QKJNaHDsxjpQ7ht0gLOm/wrUePLiOzdBvbp2HnAzmgIWsphTx3G6e8UBazBSGNN3UsxFJCY6C/c0nC4xyfzUxsMnX5zRf2F2exXfVbxrRNIy9exABeUSL8/0D8/6n7kx/bsjyvF/z91tprn2Pd7dwjPJrMyMd7SSdBvRwgJjkARgyQQMwShBjCjAFiSCdSVU9vgBCFVCpUM0Sl4DEH8TcAEkICCSEyySSj8+b2Znaa3dTns47ZjevXr0cHQRTHbd2992p+zffXrGYfM5eOz4t9hB16C1g5/oJ8oi4VngF9cZvA09/OkW4bWiBaHDko2PDC0XnZ3D6Bs/6WmX0eGLGZL2f1nyMHjer0Gh/0sGiFly+G1Em9HXuA3oo8iBKBgh1r+G7GTSzWI2dFB2Mos4Rz3YEN/QPmKXlVfEXfdWOMCOAyK2a3rzwkOoCzecSi/GKg/2RmzPij/tHnCnS3rdQa83Tsc8BKLmqMX5G90D+4nmReQ/rK49xueUFMHdQZmtIRQ/Od/K/I7xvWNF/7uuumIRKjlHJau41j67Flfpamfu06QOxqLRwkz/h4xkNeTicjffmWmbEFI/tpn44VPhp+vCJncn/OYab0cAGwmcjD+y43ZDpPMWzgW9HZoizOrd4rv9iWgv+TQ9Td+QSyfax91On84iwO+D2mioJcC7zVPzOx4RrS0dbKOiqzPkPOXLHvAOYHDj8s0hW/UrALOoxtDGWTb5bSed6wzim1xIifGWdips+OrYUHLc4ZK7J2u6HXHnsgRBzhkZmhL65MfpkZE/3CK/KYvzKp4/7gnMfBonO49JRN3Wop3See8pJY398zD9Q64G+2ZohFv4POY9YYGw5QFnwhM6Mis/2NtQKdBb/akBtaG2KgaCPbd8wP4pcRqL3GjIx7cvLJtw5h/NyQBzPBFozoFgletZTYYutOg/yFUHHNmlP6mcXHjpkxMBFf2uKSXCK+rmHPWHfVUiMyyW370Adcd07HuT8bv61hj80Y+nyUEn5BQbuoUyCDXxK44eWB9L/59W+EOugvxkYtJTzM8ksPA7bShh5gB/yAAj2nfti8oJNFn/G64kv2vby67DoEHzHWdg06FZkP2HgcGr6CfLVwbaEMC3qKlfP0NYdwjtnRN/gcyTsTvHb4hTlbXY23I3PWol9Ct2LbCzDyJc0Fa74B2tpT3/L6kJjWN66QTT1X6ClkKQV4sA90vB/xVed79am1onKG8VFKjT4PIHthTGaGOiVYLhA64odiqDyLp3UovlA/g4l+gRqRjHPMhpxcoX0kDvVN2yvzE8y6H1mvH+3R/4jOznnKtEJXjC2O6c9LYI857Of8cjjuCaG151Rjx34T6wvt6JxR4KO91sgopdJvDbFG/Zj5Z0behdPYex7y9l487Od1Df09IrNEQf9aC1gMaIssnD6v3Gmj4FNo4xIDcTOQPxYcKDOjUIKifAs8M5NRayyuX7HNSsmSdKGe+5nYtK/XKBH6eBmGKLVGKTUiAxwAI979rDRlx7WUEpkZMzIu0OSW+oXxJUo9FeOlQG8it9zub8MYtJjLXr58FTfsE/xzYsa4OOqjMzKfMAvyPzIgC2oiSMFiS9R6op3oU1sNeWUmui6hTuK7MsCrcjEQuVYvva/1K+j0CrBakd37Xk83/bOWCr2ZdeIxFuy40C/ha7+J9cvEmAkMvacJuSIm/aKO8MpIZJMeD10mx83kM+WxPjN7vTqLgXX6aKE+7QxR6zIzSilhfIphcl9rhd/C3HKIPf7smFJrON6Y3Gw2nXZm9uuRuMhMctZFt5d0LQEj5ZeezxZjeQb/AXq1FsRfu/4FvvK3BAPtC8nQB70PPlPXb47MRObsY8VsxRZU9BxYSkZGcF97u3F4IB8tYKyOB9a6rqFCGshgbu55iBh33SKvFfkmbQA/SHU65gHHL+CmjAd0tm9mwjpjIF/S1O1pTvSshYEd10Vbki8n6K3IsUA/M2NB7tVB8fP9lJ8V+8yMf/AP/kH8jb/xN+Kf/tN/isIE23uYffe7342vfe1r8Yf/8B+OP/7H//h7evz0VeILzj+SQKZu84NumYmP5A8qftjdj9nth5GIL6FhwCSNiBOJpe6LtGzzel8WnEuH8mrd/dX7t8dlFCnG/ae35f1TxLt0f9Dy+bvM7BXy7Df8gwj8+/YPGe/tx/+G+0Rqf+5J+Hwq6GPgW4J7ijpY7vs6zmdLZobP8eN8FJ/ShziMEn2wN++Utx4zM+TV5wHGxw/5LCSIFSftONLX+zfjfNaJf8j4/15Na2ca0fnfEU0wvbt9c1HN/oBciHc/ClSyl97GP/f0uO001a+XDCaY6OM6fZ7vr/blkUYp8wSPsIDPwoTo34f2wGwmQS9MiAsHLwv3zERBguEQZx9uLmopMTF57TkEb7XFce+3VUjULEIqid+ELe4HFoIPHzzo38QaWCxmJov9Mw4nbsNfJfTwwMNoE7oLNicLvyV8YIPiRLKwmWlDhfVyGge/zziI3TKhuMFzofeUQzkXZhsWq9KZWawMyOGE8IJDu/sJ5YC8Gw623bDIxwNdNxH2dSK37oLDWv/EiDrY5iFxgvqejftK8LmJcfyGzcRLNs1uEFzAKscVB8yO3zMJzmB5w+HBDLYuXBuTeqC7C9wN98pZag2xd3FY8YNCu5P9lgOVr3z4lXDxvWIXebth8U/IfMyh9dWDy7hhU9DaGN/4xjfCAwRpumlTF1jG6XnkkP57HKb467kl/DMQBbu9evUyxA7rh9j4vDJI3n5jW3v91//6XxG3xGefPg0nZzdn16+vscPax/onbOTvAlF5lWNsGybqIaQzYGsxHGqB/2WI0YZN5Wt4+6eAVibp84vLcAPnRseFUGT0lyviULHf69cvQ76ZGZmlH3LVOoT277hjgxGbP+RFhhudhThXH2XXTh9wuJvou8ZpMdAP1lmsfPjhhzFA/xts9M7xh4mFg39r+Dd/6zfDxdw1G1lx3rEZFafaalywUYoSkdCrpYDr9zHdCh5L6KutDFFLjQ0y6Ucrsoxji9e88BGPB1dXSBHhRvIM382IqNh/gy/ol27uqerYbaBR0dO+6qQfDuB5g1yZCY9NKHNhA7FhvPaRhrJdwUc6W3iIxSv4D/C5ZkO94ktja2HceRD1GNw2yHhk4ziC44ENlnj3jTzy3+Jj8sc1ePHzacwssho8G/RcOKq3Oo5tiID2DI72efn8Rdf1wOZfTIyD4HA1kH2h34QNpn6IssY4DHEkLo8cDG+QYSbXlFLomhH86BviZ27a4j/q5Njws8IWnmMbY0HehXsxtS9NkSVjJg49LJD/yS608DPA94KN8Rmx9pqDZLG9uLwID4zP2DjTJbYcSgQ3kOaS3ReVxQO3zNK/fa/fSEsdVvibGxVtM25iix0vySdn0FnIScqtnWbuHW8OMOclejbssEH/lRxzhk/WUjp/9dGWe3zRe/Hw76U/ePggrP/sKfHJOMdIf0HfCQwn4iuQegNvXx51/4KRc+Zz7KMeM/Y0jmbGiLvybJBb+cfNGNpBvB/6IpSxR+z2KS84lVGfGoYa6u44N6D+zcjKhjqYfaTjn+KSj/8PgcjoL3uUudTsOK8AO7TKxuYsMFR4KNhfdrQBrA/xwINSbLvFRvp4Yk9lwzt6DjIufF5x0AccVGv/00sF6GE3ZV/Bc6V9gKayGi8jOoqTOWLPPANMnR/dQr3ls+CnxmAbWtRKbKOrdPST1+TBAxsUY+j2dh9ifwCbzOx+aFsbR+5X1M5YOUCQ35aYHNvIpmVm/rvp/w+PAfpJrwMx4DdcZ+QN6Az4pxi6Aavw1hcPzKUknShZotEufmJvX+9rLeFcMuNfPhvzpVbyxZbN5o7N5j6O0MiU40ouqnHNy4w9vrXjcHLHZt6xt9yXUmHFYQi0pCMGhXFiJX/H+LzBT8RFmTvedBjVnVgQw7Oz86i1dF5tHKONza6UjIZNCm3aUx2OYBqMv8LENAlEAAAQAElEQVS3xWuvbeA54aelVPCcsdMeG20Y20I+e3KMuBTixWuXvZbO0/HmKLE90E/fyij9EEOYtUdERmEsbOOADVfzFHXiN6G7eDi/+s1VUatZws+Mfufkjwvi2+feVmuUWmODvzrmCv+t2OmMGNyQp/Utnw/YOjOxyyYCXsaXfAbsrCwveVl7u7vpNhPD4LOsK7Y7hjGmXq84fFkRekEOLjG0FhWMXpPnbT/jYFsd9AcxXaFR4FnpxxlyKIe+dU6uy1LCw6MJWuY/ZdAWYrtn3ePaqKKXVzFp0Hj08BHxeRXmhJe8BJWXNkPMyMweE/K2P6zDPGmfmiWkLQa3u9vQPvqw9C/AU9oH5qEsGVfE9EB86F/n4GxRtsxC/phiQCYxUDd5OV9Ke+bgV3vI9wjW8hKjmXwjrQ1+uMO3ttjE/uIhbXkXZNd29hcXaVDFJWMirzqHHPGTA6WUGqXWUEfHaQt1MT5sk5/+7nxR6VcKNPDxUjMG/OKWeFMe+SzIpt2GNoSyZ9KHe2nCnPRozriNDTlEuyWVpRTi4dBjwXvxnYmVkfzWGJsJDfjIQ308GJJnKTUePnjYbVRqwQaHTt98pi4j+JRaQ3xcD23A6TnraDHzJfEBTJW5QkfsKzl/w9zs+D3+Ij7qvWcdrG/oN10GZBbvr3/to47Z0+fP4v63k2o5HZiKg74CVP4vpLpPr/jldjOGOa+W0uvE1vjVJpnZXzjfsjdwvL7Q8JuFHH7NC4epY7Lt+c+4PfYDz7nnjwteHrZxjA2Y6T+uMR6AjfYpYOj68ALfG4aR/hs0yDBHZ9c9w34rFltpUV/XWwXhxV/bXbMHOIKJ+E/kE2WqjF2YE4wVn7OUKGUIpuGY+EeMDvjXAV+BbGQWL6Ft7V+y8pyRjAvKDCHXcM7/4mKp8GjjGJkl9Avtfsv6ccHPrBvAJzN7jrHd/LIg5MKeD+IRGTyt5FzWt8pCmcBRufrYruMY27OL8HnAz3Y3u5DPAu7hB1Am9o8j2DZyxqkMIW1Yn+Yq1inyTuSckS3wx0IeNA5WJKj4YSkFbJYuy4wvLI6hr3wOzGcTuJaatK/R+9InIyMoYoYYIT/5nO4LMg9Rs0SFvl/CCrqXiMiEDnpqgwUeqxNFgAUYrxS60ScoGaUk14il91mhJYVA1pkcN4W5VDrKfCBmZrBY0Uk6tdQQD+UtWfr9iL0qOK7g5zUjY8YfpL9wda8lRjfMz+YK84ovNa6Zww9goB/4DOkYwHtCD0iEH3lO9PGljc/6TmaG9fJTVx74ASF/kAF1Ga4UyjHHRP6zn/IWdNffljtbqKMyLo4DN/koq/RnxgW8JuxiWSCs7Moxsw+Y8XPrxcI6x3gvj8wEy2PoX+LV28HQWHNfMWH/BX7KkcjkfZcvKywzGngG/VGMf9GFPqUW6DXm+0MsyOveU7/VVspmvgo+49iilNJfYjjX7Fgn+XzW5/ORttrtM6OXdeaJyJMPmDPlnTyjLryRAlxhjyjcZCLDEOpUa43MRJYlVuQxf2kr6SofoiDD3F+guvdVb30hM3t/+1rMvzPj/fvuruX25B39pJYSKz66gJM6zvjBLT7kGHVM+N/cXIPzFLbN9LMvEkeptct+S+7oPoyu0vb+lvnLL0B1W6qkgv4cywn5n5EAf/JP/sn4R//oH8Wv/dqvxS/+4i/Gn//zfz5+/dd/Pf7e3/t78df+2l+LX/3VXw3/jq3f1vtX/+pf/Yyk+NFk15+HIRK5LFz6D/7dHYhrUJ/8s+CAJj/bTwFaqE0fwzZv7uu9Zn6+zfa3Sxae6OL1vlDTaWZmZKaPEXeX+JJP5uc7nGRUcNyfYELssHzJ8B+v+k7A5HoqPxiW+QP+NPeGkwmVQWlOpTfc/3M/5P56X/9lV0nRJs4LxPkJCxpSa+Pni0moRz2tX/ixK5Vdqrt7HqOP8eZ/hqLylC6+GGKDfrmTncd+l5H9+vY/SQa3BNe369++z8zIzCjFxK6jxuc/8BbftTuWUoAmSVd7cMdlZfHLgiIZhg86EQy1xJ4NUyGZJ+M9RDMpO8m8ZpFp0t6xqXnuQr1voEqcX57DBjpMZC6UoBYIFk5OBdnWiNiwoYBcOLbUgeZkoTtyjRgYd3Z+FnsmEifgAm9lmZj0z1gUO2lDgkPbs1jR1zo3T/qYsqmLk2kyTj4L+l5cXcF/jKfPnkWptU+ATlJOKEE/xzcWp260dujz2WdPo9JP3iuCumB3E3KNzgvPLpoys0+mbpz9EzQuwpVLGaTdGP/69SvIl3BsZoabbidAN8wzCyV18UA4M8MXEB6kmsN4ZFF7E/5t9YmNpRMoBuLg5JqLCK7hC4wHvORQzgcPruK73/1e3HJ46nPBTzwEUR6/NZSZHF5dhH9T3APpNo4RGXF5dRl+rtiQPHr8ONTVb2u9evWy6/bBB0+YoA/h4fYM/raL2ZbNWak1JnQ4sEARDzEspWLbs9Be2uDps6fYtYUbHBcPHnArff+fs0JjxTZi9ZDNz2sOuGodwt94kJ4LO3VEqH5gP7K4dOGyYdwG/5Hes8+exeOHjzouA/KcX5z3b4nP+LX/nwDprNhLu/4v/8v/Egs6mOfPOOy0bccBje3W+9w3XhxOXFIq9CYWLaWUUIYKhg89XOFZ/Swuvuz3CS9Ijiy2d2DhN+xmxj3hoNt2N2RitmNj6vUFB6G2S9sXEVtk0a/qUEOfVR77ukEQA23f2hhi7r3jMjPciCqbG0j11W84A+14J/a3LzDQb0NcR+zRtWQJ/fyWDeqjRw9Z4C0xsRB+xGGremgLZbSMbET1l2RMLSUKPEf8Rp7yss8tCzoP9H1ppv5n2MV+DTtWxnldEUJZA8PfslkTnwHa8pNOLSUePX4Y5orNdtMP64KPtLRpcr/gZ9I473lh3w8PRjZ4A5i5cG3jEB6SuihU7wO56JaF4g0LzMpBgd+0014LeW0ztkCV2BErvb2WUMbMDHkUrrDsOAZCn/rUSOQcaqNqjYZvnHHg5gGOObHctamT+knjNYdiE3Ljfv3QwwW/i+XOHKWMS31ZXh4iiL1+mvAU22e8YDRuHLOAYR1qj6uxjTFD1/yr3J98+gl5dBcTG54duSugnZnxwd1vORgzw9C6bmLkWOmLt3Hg/b3/DG3gYPwiHKMfrsSnmNRSiZ0lStRw0y8N+SFqtGGMr330UdwwT4i9tAY2QOrtWJ+zllipqAUKYLcycEeseDi5wENaLvA3+JcxPBE/2lWfF2PlFicxW+m/QGtmczqxMdBHxKfrQZ12b2OLB/o0cqvLBr8S6z0xKO0ek2Cl31onjcRfgQ0959B+I7L0/FqGSNqkI1919IUIIhA7c7fFEVo3bIh3xINjB2ylLvKRtr6X6D4juzx39G+bFh0nFJs5HEquD8ll2qUg94G4dMyBQ5DH5OYb/Pmo3fHpPW1b5sILirr3uG5jmEtw8Wjcd5nHFiuHPpCORIeAiTZZyINiJ64LMj0g/6uXckpvYoN8xAY3xIg5eUXZoQ1gw7yObq21mPU3ZDowT3twMNNfOfY873hBscJ0zwu2GRvdQmdFMHXxW3vqNtF/Zm4z/9A1zOeJgLdu+thgG8MFzHAVcJ5oiRDTEV+2XhnOyDeOkb+xIl4PybuuCewzIGePLejZZp0+v0JtgM6G8cpXSqLbwiHKEplQLCXmZZZ1VPx1h98on3LO6G2sOrcfsKP+Y6zP6ImTR2RAZ+pzEqTCzwJ+M7bT9uID5FHgWejg1fx/zfwnDbE2BrTTyuCFztrG33xakUjf5hLq7HNkiVIzZnjYVz0nDtS8+u3JG3zymlzkBn0kZ57xcsRYsBRkld9E3Cj7go0m5HSML91mdKqlgM0aSV/z05k5mLluBNvNZoyS8KePcb6Qp6TnvDZh31JrnDOXtmHoOUr57vu85GVCv5cn/mZ/MTJeFupcb2ivWksgAOKRd+F5cXmOTU51mRnSzszuGwN8WhvjjINhZd+gr3UjsTzgt9IVO3ntmCMm4uCIjityy/sZLzb35CXt6vw7I1ctBX41tLGYhwSwy9BqrMhZmesyM2b0jciopfZDxk6jyzNEKSW2zBcVPBZ4tYG45Kr9lA/ThblQXxLP4JOZ0cYWmdlzuzgWDUYblRHYY8fhs74hrq2NVGXUWkJ/PdW1vsYb0X/cbGirvWijgbo9/mv8iccRmx4o1q3IlqV0uW1bOEQsPPeFBHzt18bW5bvgBQoidixmfOcVeZAuYb3rKXnbnllCPY3bFdzm+RjlTp8jOU65V/geiVXtfU08aL/gI/YrV2WQ70w/y4AMC0T1lV5PrKwW6GpfvyVsu+PUS12uiYUb8laJDF+wOY8q2C1xsuAP2l0bqcMKbcfMyJvQHLR1zb5uahtsQ12ptc996li5H1sL/aRyLx3HH/C1QodOE74VX0yux/4FJhSjbWCc9NVlAkdYA8MSB7CR92p/cs9MrM7of2QOENuKTEFba2NklrhFt3Fzus+Cj2aEGASfGaJZCnYbo9Qaxog6r2JGCXw7M4mlRp8WwYIyM2PCt4/LMbIkY4749yFKLZGZpzZkWaFt6X15PmJHn4/eT8eY8CH52T5D2cNj5erPxOBEzprQ75Z16gE/tK85V/nur7CLCt8JO0ECvRZkmTRfrGBi4QYtbI1YsNvKbWbpdRO4yjMzIzOjgEXm6T4iIyioEdF7Y2fGZ2aoq/AokzFba0WOIRo2y8wwhmupUbgvJRm9hHRWxouB7fLyywaFfmLS5YLfMDT+jSilRC2F+wTjpa9n/dN+z3kxq/8r+6QdwBMGnaf8K7I4tpTKeOwN4xkcFwRewGQWW/SW38T9AbtIJyDi1TrpON7+yiveXifGzfC0PjPRd4hSa0jb8frqAXn25MlbfHyGX6LBggzBx5cR0pCWNIr6JSNpX8BG2QZy5H07LWFOE+MNa7YCT+eYAZ6VUkpGltL5b2nPLP3ZuhkfW1nruGea1R9ZIiOUf8s8Lx9U7v29V677/UJCZyR+jKEZGjt8kKER/KMs3lgfYGo/1xTWK1NrYJIZlZhe4JmZDMvw3jXUkTXOvtNLhi8xYwP1HbD7gO6ZSYwfYqK+oN/CNfiYv7SZdMS5Ywp/9bOugseWOUXMEvkt4n/EFuNmE+Yg+euD1q8ovyPf35Ln9D91NM525IuO3x1fx0Zk96WGfObxobX4eX/Kz1qAv/AX/kJMOPvf+lt/K/7ZP/tn8Tf/5t+Mv/pX/2r83b/7d2MDoB6C/Ot//a/7/c9als/R1ws+V/HTPWTimO+UH0lJ3u+WHzKo4Ij3zZl5f/tjXd/t/u6ztDMzMk8l8o6sV8vdo5fMU4WBZsnMyKRE2nxXfnBPXIXFYLIYLI67L3cD+iXzB+N6xT0+/YF/7poz726o8segNRiD5OfzfZHH/f2b6+eHRuY7FW86fvGmy06wmzBk9YXS25aeoBaUfru8TU06Piuz9xkZ/vQSEZk8Bx8vFm7//+JHuSwKvKxE8wAAEABJREFUc3/lPjPfyMwtNRHU9BJf8skvqbf6vXazoRed4s6TmOh6Ff+sLN5WMLfoD4tJl3YnhQVDLUxcfbHIRGCd/QrCrkwsTp5OGD5vmdCuWSAfXRxC1034Aw657eevTD97/pxDsj0tGY5zU31kgh5q6b92fs0BoPF0cXEZL+jrBOCEcWDhJQ+/JbXgJ7dsfN0wllLCifQVPLNkeFDtRPGSxb65ccshZp/AkPVTNlH2fw5dF91Bnc/6vZOO/ZQ/+MjLxaC6OslMYGBfZXHS2rLZnMHLuo++8bXoB8j02bFJ84DL9gMLkLMzDq2GMUpWFq6bvggupYZFXN3knPEG3fy+54Ci1saG7jpm7LFhs1hZRLsYGMexx4WHTo8ePwp1q0y0sKT/axZl132yLlXaJdQP9VBtCRcs0tFmbRzDw6sN1x0Yit23fumX4hx9Pvv00952eXnVcczMflggJn5L3D7adcYX/LXHWw5Pfs//+nsYex76x7e/852Y8JvEPq2NoXwDi4kNesjrDFt4cHXGAunbv/tf45YDFZ99kfP8+TN4b6OWGn6b74i97X+BXG7un2Oz53e/YVBqDX+Dy8VHKSXcTLn5r9R7YOE33Rfk8Bv+PnsvHv/5P/9n5JvCb/U/4RByizwPHz2gbul4KWNjQaGut+i2RYer88v44PGTON+c9cNSD/79FnsQG2Io/yAGcJm+uXVhos9L+9mz51ZzgHTs3/Z106lObvKU10MXaVVwLlmIi2NUrhgNknP0hVbJCHQsHBYni55aB9ANbLqNHf5SWNxdPPBlyRqP8AvHPH/5Ii45ONNPB9prLaF/Sbd/8/Pl8/Dg7hkHueKjD+xYCI7DEOyrsMMmjNdNY7FWaj9UPhLPKzpnZtdnh++I1cRC/BUb1xVHrODvou1s3EaieaFMrFtc7Hkdx8ZCvfUDhaSHNGfsZBxcv76hd6BqicyMi4vzeIG9HSftkQMTFX/18iW+Nkcb2kknRknDA0GxVKaIjMwEwyUueRG1Q7cN6yRpGQserOxZcIrPAlH5l1K5W2MhpoM7c2Dw0X9bGzu95Dn4R3lKraH9/LNNPmvbcRw6NuYqbWz37XYMed/i69LckB8f408zB6vaxj7WF+wsnw0b5B3YTh23Y5en1NJjQr/ckV8yEYIykyMm5JVmdvkzjsSmudNvPvkN3xv4ZmFjgo+aj1xgyzNRpDJmBBdpPuEg9+LuQEyfEPvMQtfkJeFtaCvbN+jjOHW+JE88xucG/Kb7ADySEQXZHDvSVyzk2Xkj24Dd1LfWGgPjblnkz/iQOWnExh7wOgc4JqHVxjFueLmpjTfkjTaOUfFpmmLLs7K8Jve7+VDPcWyhDxiDzhETPMVybGOPcftUeDdwlv85B9VbbLLg24vyo7O6bcBlhJe+6/Mem4iLch2IBXPPBWMvmduUQ8ylFZH9P2ma59Tb/LNGhHwzM4IycVDw+tXrMK89+/SzCHgTQuH/PM6Npja5JQdNYKMs5pIZe4vD0FoUfEJZbjhok8f55SUklpjRo40NFgX/3BErcC4ZpdSopVCGPrfUUmJoQ4+zodae5wMBrqCT9Bcn8fFlRawZUAnjv40jefCcQ5MZfivXpbcprz5v3qt1CDFrbYwGjpkZD3ih65+aGeApHtJ2Q5gJbXx4hYp2OyfuIxLaC/E9xwYbK4/0zjnQC2QRB31ELJRLnB7xoraWAt+lz4P6vXYKPxlRaJNnotuET2zGFtx2vaVtsc8aUgz8/QD/qdPS7trb/p0nOClrP+RH/gRb87ovFStY+iexaql9XpTmZjOGPuL9hx98JY4cdCjWgB335PBx3ERlXKnZffeMzfOenLXgI/3gDbvb3zjXH2/JXfrdRO40VwQy+5JhImdogxHMfD7JveATS5Rao5Qa5rfb3U28evWKvLSNPfPsve7i07CPOUQ9zQ0+T/hgZiJCgtfrHkdjG/s1sEcCjDQG4pJHeKxhnhaTM2LLNQ4mZXx0PCuyZJaQ3znzuzpVxorL0IZQr3Niy7wg7z0va7pfRuK7M2XCzmts8EXzhnb2cHRC/1pKrOCmvZTpyNpSLJ9+9jRev3xNPEzocB1Jv6G1kK+6JjrEGlGo32AP8wnseM7ILPBcQnkH5GQwz3PYfyZub3jxdUuejche73ptRhbIhR/pz9jQ+UIZrXPNsjB2BlvnoumAXMyjE8/2t8+OnGPRjo94KW5eMGZ2d3OAc2Aid2ZGKTU81FKnEVzU36v5VfpJP+POvDS2MS7A13rnrZfwzczYEKsbxpZaoyQ6c0Ck7aAeK4Z1bGPsAEb+xsOCjhg7KrzNIRZxW9DBvq+hu8EX1XOPz6/YpSDHit5tBHvyhLou5KwAzB0+X0qBV0TCX//b4esTfHbo7LhATmXzwL9wn5khD+fBnb6cwRJm7X7t+lzfWuAXfNo4dvsom37jWr5iz8Y8pJ7ylrZ8FSKRpRQIIhvDWWPfdtraMqjesK6dlV0Z8Jk9sbz2XBbYgvy4rv0F4YH5YmgDMrnvCWJgH9oloS3/lX7K6FW7yauy3tOeNIVySbsi6xkvyZSp1kJ9hc/U83wpJdSrYrsj+w7pG+u1FPgdQt9Vt1NM+gWleJOHHLNBfvG9pzMMY8wcXGZm74e6qJyd34LOC4LpP8p7IMa0kXLP5NaiXrWE/sDwGMcW46aFbeq4Ml56wce560geK/gCJJH1GMaP/fTXXY+Bfc81tk/4VuePTWcO5uUf2MdYS3hWcC6lgDt06ANIUaANK3rxLwLZFxF8CJTq9anM4Ftq4XnV/ORNYjwi9IOJ+J2wbUC786eXGOgLK7GRXSEpRyzwndFppT+UoLUwLPs14LNlv7chjgr3FZ6ZGVkrfUrwT2TBtv25xozva7vOJwJbHONEW8rR75fOh8YMxvpPwks51rj/VPyp4ecVfiWz2zGz9PmmlhLagZERkTFhw4VYle45+fkMnxuJHeUIxtrPuOr3PIvlNYe3MxgFNNekR0nsOL2hX+AhLl7loQ4Tulm08bquod7J+EvWCuPQYsdZQEb2g3ft7D7Rq/7qt+R3vMyX53Yzmg6iaGcgvJ/TMjMKpQ5DJPyVPzOgGMTMPnbkFvkGnxUMlWnFp9RdHso642+1lBiQx7HBx+uK0sruuAN550QrwrpaTvbLUsO+tWbkXd2I7Y1B5/VGXEAOm0749yGO0Dlj7rcN9+p5dXvOnhifdv3gWkxbbMmpG8rYWmhoZWz0WRmkLJkZFSwyk/luwbaHbgfbgk9FLuU0vlZwr/jEGfP0lvxvrIqZ9EqtfRxk4n4sw39uP5j2Z8+7ovRf+kt/KUyignNf/Lvs/lp/Zv5shJCs5cuor1/WcKrPTJztR5Sg/a1yGvnWv/J4t7zV/IXbPNVkZpQsYcBAPt4uvT5po8Q7n7fb7u/f6dIf37TJz9Jr/1v/eZ+i1hFTBNIPo575eSFUreCdpWRYMrlmicx8U+LuY5De3b65ZP6gX2a+t/5NJTf3Psntmx/r7h8yfvCfdfJ8u1j3ZWUhEZrchEAq9suuF/pwzbQ2AxZvSvLQC23x8/xk4IcZSHoqxbtAOsrnZMvw83ZV9l7Wnkpy6YVOmd5R8e4P7vIGdxKp96dy15H2hQnERGuivr/3m5mWlQnz1B/r8HbXX70Vd+tqKVHhW7JwMLiPgSR9YMJykjI5S89Nx9jGcALdkLxfsKn74MMPw8nI/DWxCHHjJD0lmlmYXF5cxsrVCcCJ2oXvQqOTyUJ/85/FTZOL/KsHV7FnEXZxeREurvQPNw1e3WT7jaaFxYK/inXBQkG+50xiqB7f+PrX+8RRa4mCPveTiPIoI2xZZC0crm5YIG76wumGTYPyuFh4wOGKh5Rn0Kvo/9knn/Vfg96yKPEbiW52b1kkVHK2uLhRCuxwy4aslNoPxp/2P49zFufo/du/819jAvOkzQOuKw6wRha+B95Mz9R/8xvfDBfdmRmZLDzYkLiQrtCvtXDwsWVemNBp3+8zS2zYBJRSVYW6cybMARoTC9Ap9mxa3Gj7pxtaa/E9Dsg/RQcP0vyzKmK2sJAoYNPa2Gnb3zo3+8q3u76NX/jmL8R3v/NdNiC7KH1iL+FiX5vv9QkW6uccZrsom7DhZxwoDSx6gCLU1QWVdlmDBQG2D5wskXjh/sDm5MWL55FZ4jvweMBBinQ9rJHmb/+X/4IeexYSc19syq+Cx2YzhvhPLBb9DYEVmuohX+k+fvQ4Pvnk4xD/PTjMHHhuWESenV+E38KbWfy94AD6Arkn7l+9ehmffvxJ1FpiM4wR4PKIQ0npJrLuscWMbm4q9QcPQ/U76Xto6J9ekrf2Wukv/UsOs4J85jeqP/rqR8TRIQJQ1q73IZ5wEDvtj3HG4kc+O+QUhw2Lq91xH1sWXwc2rq+vX8WG+Pr2d74diXwvOIQ+ovcZm+gJmezzikNKN+dP0HtsQ4jBVz78arjoHtUbHi6mN9wf4HmFbB5iudjzsMOxCzpXsNW2CzJqC8degJk+06CrHX0JYf04tnCTVfAf49gF5CtygL8yvmdTZuzY5hgUB9uKHmP/00cvOFz//b/v98eL5y+ijWOM+Kcvz2b0shzxC/FMcj7KYPsl9uSBWw4ltyxiV3BVhojs+MkjM2OHnQ4sZD0Q9mXADN7SddGbmfj4ETp7xFmRZ+jxnFmDipDfDJ5eqYiGTOonTtpygZY5zINdF/nS1Jb2i8gedzvioXDvuBfPn4e2FMtSK3F7wPxriInxN5Gbza/mqVoqepyBRYtrclBCw82GB5LjpvUxjtvg9xCJRxx83+5uI7Mgd+VA5SKUJfjYT3tFRmjLAbvdkKca+uife2RUz1Ir9tiAySEyM/zvgN+9xL/OtudxTp6r9FGeUgt9R/icI+PIYQK6RERhY1eHob8skmZiL6809ZhVP22WVCzY7MWLl2EuP3BIMJBTfVmWmWB3jBV87U/XKNDRT2cwct7R9htigK5dhsLNDQfv5ugFn1nwXfU84HeO35BXSynehvXaVPptbOT6MQ7ElYfmAZ0FXxe7Hf6lT+nLPm/oq+9kZvhy51bfYpz+0GmjlH5r/E/kEHOdsSzGK/lc7GopYYwq+2PyyYANHGPcaY82tG4jc539O92OQ3bZ7SNuPhX+ceM5QmPTWlzwctfDCmkaw1vmKe3UNmMov/rUOoSySXvHYX1BF8trXlCLrTtX28T3MB3CTdgClrWU/qe9Xr18FQHfc/JkIFctNTbkEnU0zgZiV/pisKVPx3hoQTqOYCBDiKMBe5ZwrGWDHT2o00e1kzpqdw+NHz58EL7cXRh4wEf8DSj58EisPohnzBWvsbu0xVB+49jglL2Mbey85RN8jtjhKXE4INMFOS8TOfDXgh7yKLWSXhZ8eogNL4zmZQpzayn2o40jtz25SP7yEecdB20LPnNDLtoTS8pn/0+Z9244iN2Rx/3tkwrtEXzEohIntp1ioeCDLRY2++b9I/T9n+hlZuoEDx4AABAASURBVP/tjIX1jPSN8QP+hhpRiBX9yP8fhWNaG/v8d4vPVtpm9DQOVztnhHOx+CiDtLbYbAPuxncbx7BOrNRnRTnH2+fq6jJKLTE0MEUeZRk3Y6ijul5cnIfxPYKnvtL5RWKzG9ZSMzG/RCmFfD7qLnEkF4/QeokflZK97Yp1lXJpqNm4gc8RW+uLe7CthbhFplqGMI52YDwR4/IutULz2A9ltIsvPQr8J/KE9Eqt0YYhrsl3jx89ogUsoK1/Krd6W0bwO1B/1ueSFTzWUBaxOCOOghiY4Slm1qnM5cVlZJZwvPJ4aB58VnzBXCZNfUQ/LqWSLzeh3wX6FXTKOH3OeMm0PdvEQj60ZkDeK9aC0hcn585aC/n33OaOvfNJgY54VnScmafU2bFip5zOUfZRBmP/mjjRZvZ1fj/DB4xR7eb9SXfshW+2saHiGhW+9vdFfUHmW/y5jZsux4K/1jrEBS9qz1mbSHPG7+R9SyzoI2Lf7dJaqLexbb2yBh9payevtWbUWrHlTSiTfc+h7ZcT1GPCN8wTmRm3xJS4BB/tZBmGhs3mKNjkYJxkdB8UK2UqtcYMxvLyNxYys/9/eUqpfW3++uZ111l7Ym7DNAr0R9ZfK0/O9Tvmk5U66URBDp4viJEN6+4FH9XuM/Eqft5TRWyDF33V54ycKH/prTSqj/wysvNeYWw/bbYi6wW+kUlrRhTwt4SyYO8zfNW+5kftWtHvDPob7HPql7HZjPTGl+kv7jz0P8fTxhGO8KQCMaKW2uNkQfahth63A7ZdkEd5UbnPGyvPKwO0hTokeq3ImVCzn0WZzD2OsSzEg/3NozNxaQwvyOOYiZjSXws5ayQfia37wDaOIZ2BWDB3ac+JMdpAHgV5Hd+xgKb07+VBJNkGsEWWciqZve4H/6A7emRmKJ/YSFfbZaaodF/p8vQn7qiv8K3grFyVOFEO5SylQPoUL+JR6EtF/7FNO3ho6m99G9s2zMTKET898LINFlSt5Mkh7OcYizK51tizRn/1+iZeshZ8TQxGFoZklDqgZ8V3IqwT9xm9QnkomSUSece2icGYjogjeW6lj1jyGFkyjFP1aORBx9wQv0dkk/AE7q69rtn7KQcuwPpuij37VEwbA2OUVVpw63gOxOKCX2hn27SPumSe7OB9ay0yk1gf4V/jDL/dEGsPHz2KWkvUUsI4RVTNTGxPocwLFTN7zAWGCyhU9HO/dcV8PuAvhXFYCyxbGPuZGdYN8JNnrYX6IbwPPpmJb89hvC7IXKFXwKTUGlki+n1BFuylHRcBYJyylEz0nWPLWYOYBuOty0jotWjgkFlinVbkn6Mi3545LTJoG7xwbfGcNYn5rCKbPEZiQXlHcvSeXCde6ua85cuNIzapxIx53TjdkH8Kzyvrk4rcUSKGdtLRcfe6DmAg7XEcY0C2mZy6osuBNYfXGR0XjUqd94jJ3c/3p/yPZu+3qP7jf/yPfaL9mfMWdcqdT71hh4+Hzngqwf2bpp/4ZiVI3i4SyLwzbedtKFn7TrHL2+Wd5v5oe7955x/rv6y809XHQoB9rhA01vcI6Tc/3T8GZS9g8H4KAECD+HAJ+3r9UaWgWwHDTG4QMpE3ibosGZmnEpHx03ySce+WL6NzL7ft3r9drPtJyg8bm4lE6OYhyqcffxyffv/jQMxTibtP3l1/wktC6H3ly8iIsW3aygVJN61mRD5I+WPzDy2ow7CTxvK2c/rPT1IM0nf6WyXVhRvlM5la7rtlOmEsTAbHYDbD35ZQB/vOLGQ83PDea5eH0DRpu6gzSR+YlDdMDm70C7SSuPFPgXzyySfx6SefhhPeV776lfDvNzppFBZzxpVJv19J/CsJ/lO/Xc29ch7clHHvQZ2HMdcsMo5MUk5wyuRi3knGiWvHoYd18rV9w4SdtcQeGhOTUkEe3wz3CSeZNFlQupH0wOArvAx4De2RSUjdMjPs5xgXCE7gZyxgZ8Cyj4sHX0x4GBFaFUwX6EnjnIWx+j18+DAsA/JLy0WLfC6vrjj82/XiplZ+TnqWbg9obVoLPzsmWDHPzPjqV78aL1++CA876cJiiUUHeq1M7G6oLtmYGQM+79mIZiaLh2PswevBgwfh5KsO5+cXvd5vfR9ZcLVxkFXYdsGmptbTswekCU6OdxL3W1nXbNQury56fzd4BeFfcUD6EbKtCPWMQ1LxV989sstTu7sJu2Vx6EHgzMR+YGFZsf8f+kN/KCoLj2lGTjYstdXwMOHDr3w1Sq0hjs55Li608wvou3DZsiBTiFpqPLh6GF/l0LpkjVds3hO/9DCmloG2B6GcI/0/wQcrNK/Aae2T2hpHfRas3UT6p01m6t3A6ceXLNoO4DOz8PC3FuSvPx6pu+Lwv7GI8dcI9fHHTx7Hs8+ehovTb3z9m1FrQY/H4csB/WXFr9VTjPYsmLXH82dPscMUHgy4yR0Yc2Sxo49UFkzqV0qJAT6vOQTbstlXloq8+vEF8mmzUobu48aR9htol9fAuAqdG17yGBvSmtnUWDb45ANeWMlPmezvN2cfoJebZTf3rY2R/OfVGDCN3dze9N94uIbmRE44lSl8mWZf/U+/uX71OvxW9TkH/2IZ+EYtJYxJF5PdD8DVwzlp3Nv1u9/7briwnKE9g9mGfBJ8xFx7qIO0Jvx+HFvXO3HCmeeK397gY0H2lLdjMjMco47BvYcKhes1/Saw6PHG28R2h5kHPq84VBazy6tL4vdBH6885xwyK88en/GFxgiGA+OGocWWxbAHA+JS8THt4rM8PaSNjDgwzmutJRb8zBwSfOxbqOs+QCyUkvglfgFtx+g7E/ptyGfKKWaOH+g7EUsr+m7ZcI9tDNsbdj8njg/4Uq0Vvkc2HGNEltiM2/DjAetCvlLuc/KBdaUUNjxb8sU+HKeuYn7GAfvDh4/6N65f8/LGg7wVRV6/uubl3RwelGtzx1OteeL+EF+ZE74LtlbGi4vLTl+ZZ+q0kZjvOBy8RObMjAm7ZGaIuS9V9Wv7rWD2vd/93fiYl2+3bAIP5LhNI09S/4q4v6Euk3Hkw1Jq6BPa/QZbi4kbaOkcyT22iY856gadZnDcgN+Cz5nXM6GDD4pvgssD8ucGG2urBCzjpVBPN54yMjP0hSv0e04+jIwe+4lt9JfMDMdI35hryG1RHgGTh/pIX2zaOFK9cDh43Q9I9aGBWM6E8BpRS40VWSs+X6jTVurkS9kAD2k5F10zpxXwPzAHGE9ZMuwrLsqRmdFGeEXESZ8MaQefPfPmpnFwBZ9k3IFnbWWOsY/PW+bEcTPGAla+VD4n3vVLhkdmUkpMtL3ipaV2tV4MRngmcacs0t4xVwRYLRzcRQZYDmH9njnBF3COEyMxvGaz33FCLuuHocUWvis5ZsKOW+xUwOfAWOU59RnQq4DZGtraevvvWDOUUrpPTshpjle+UktIdyRetvi/8p4R/zv8dJnXsM/Qhh6n5staSohzySQGR1RI+qz9vpYhzqBRkUkfMqa1+4z/o3IMrUblwMY6MRUHiFE3xIIvP3/6lDx3erF8wzxwy4HxAk7OG+I31BraXlp79HF+tIytRaVN31nBJqNTjlK0yTEG8oc2bsMYN/52CTlG/3GupWucX5x1/q69+lj8Sj5tHHlBzHj033D/4vnLkN8E9gt8zHt+A1H+6jjAx7YVAY/40Bb7iF+jXlkqPqzu9sksoY1xcWgO4HYWDT7y1d/165E5wX7jMIY5VN86YOsFrCZybMfXQxjymzQxemTJeMC879xu7hcPeZobaqmhPwSyP2bNVng+Ei8+20895ONcL9aOiwCRtAT59YCPT72ol6XUgtwttKexZ84+kK96G7J4r05AGlkiZnzPUmsNP1kKS/A5CldzsJi1NvZ+0lNHbWcRr66n+KK/PnHiU1Fh7Tl6gVEi8xYfPmKDgVyiP2dmFIoHmb0wZ4jjSn/tsvCSKfiIAx2jYqumXzEmMzvtTK7YfkKHkRdTPMJ3iaENodzi59zpOH1DHL3XLwKZvWaWHoO1NmrW2HJoZezvwezFs+dhvvc3AdR9h48r4wUxLz61iFn2w/42jjGg20mGlfshZuJVrLWFOcpc5bO4qdcZ66pSkpe9vFCKEjO6ZGas+E/wOSPHaXdjd8XHqGLtfovuR+Jg3+e6wHcOrAtvWR+9JkaVawFDrytXY0q6B/BV/pX++tFCDiu14Cen9a/PiSzKV0qJM3AQL/HRVxkm+xBX2xcqduQk89Y4tnjywZPQzo63GGNiXUsJ81OtJey3oEeBj9gDeIzkcIsvhNxnnbOHqeC4IPtK38xkfIbYakPH1Swh31oK6q9RuN4/L+hFZXhVz3jr42/cLTBN+htXM35Ty4nG97793fjt3/rt8DdQFw4M92B6ZD0w4YdZa6fimAW5Fuwzw8divlix8wnnOWiO1TZymoMqY0upHRufA30isDH4LfTLzKj0yczweaU++CibWCV9xY9L+GwuE1/nggl/kW/QKI8F5vfjC3qVqm5L9xdt6Frl6bNn5Iu7HEo+G5p+OsWWdVxmRiHOpOuapUCjEfvSnNDnQPwGH3+jbYbXwjyiTME4daYqlgl+4Irp6PmDn1Jq17P3pXrFDpYDB+Z7sPZP+uzJIfqy+/gdsSYfeZg3tGVVNrA+MGYGu4XSZYOfeB3xcX3khnWVc2MhpifaFjDNBElKLWKyRi0FH6qxqBN0JvJ2pV3M6thCvhsOkPWVFWUWSq2FNdEhspxonbEuLjVjw1WZl4wI2yjqI2bmSdhHiYxaa9RSY8KvtOGMLoXn0/1C2xDet6a/RDinKn/wKRXejKte0b8NLUop6DDEDXuiFfrBp8A7KSv3KwaZ9RHGibWlloJ/BmNu4Of9Eq5/H1w9iBE9zlmTz2DmbxBhIvrUvgYwH4rBGXNo0KA99L1rco71sp+xvfcNnzH2b5nba60xkhu1i8V65bbUu3k4M8PPQNz7oqdiZ+mVWq3+uZby03H/8UeteMe/+Bf/IjKzF39t/g/8gT8QG4IzM+NXfuVXWOwdf3yCP2VPfIUEE71054FOvyIft73e69sFid88qsePKm86v3Oj01g+Vy3ztysyQqd5U5Vv7t7cZL5V6fi3y5tedzd2vS9Wvd33rfpMH+zw31YMvi8rUhY7rz91+THFVIafmscPGWiyMSH34sRAUu33d1fy5xdGW2f5QsOXVPzn//Sf4v/6x/84/q//7z/usZKZ/Wr3zPTyP6xkZiSJ1hJcZZxJ3VvFOktmevnSUmjPzK5LZr7pl5m97k2FPvrm4Utu6FMdFxnkaf99c9VGFkfOLGxmJofCZnhiAl6YJHxesR1VYaxN1HkosdBvJCkvTAx9IXy7izMWrw84CFzIDys2duI6v7yM50+f9Q3IxcUFk9kUI4t2D+Kd2PcsGPWJb/3St5gE5/4NExeUr169ihVHKFmCJVS4IFxYcLhocbFNIwvfXfTJoU9gS+fhJGifx7zg1qGwAAAQAElEQVQdN1+qx2/+1m/RfY0jC3j1t86FizIo44QuIQ1AmOBxZAHgJCU/v1VgcWKaWeTtkNfF9y2La8d5AGVfFxfyu2WCcyL0sCOzIN9ZOPEr0xVYeAjvhssxDznIGZjQxNWN4CO/6cgE+JqD7WFoYLX0b3efs7n47DNeWgw1nHRX8D1jMa7szzi49U/07FkcyVM5bKu1RGZCYwrlvGARbdu3v/27cQa9GZseWVwN8DtiaxcMyvhVDs/FxolX+v4PW9uILEzkn332SbgBEWNtfAMGe/DYspH78MkTFhA77Hfd+XqoujCB2F8bYoBw0pfPv/7X/4ZNxp45bIoti8xSajx//py6IwvTKXwJco5+4mn9Ch1l9ED35vVNuDB59uyz+O3f/i/QOEbFD0cWZpgvfs/v+T3hpmdkrlSPJ48fRQPjFy+eI1dwQPgc/xvj008/6Rs5feHl65dRs8bQxlAWD9iusM1DfMg4HocxHlxcxWe8PPLb2R999NV4weG/G4SPvvaRbOMzXhQpp4fGV2zuy1BjIQaS1m4vFkkX55fM4Weh/+gTBxanEdkXU/4JidccHNq/YZMFnyzoPRRsiH0O4Bw4r//D3oY85xyIjLxIuCCmtOsttsjMvnDTb/120JHYvOLg+BJ5/H8QtFG9Pw0P7G/x05ccLp9hu2effRYb2vxNOf0x+AzI3/BBnwuxMROLbTPGMA5shdZ+SLEB40o/F7T6mPHcWGBrb/1CvY0X48nFs4u9oQ2RmdHGhl8ee8w+5WWFdijoWrHVp8gzEYfS9Bv6+uFE3hFfNywrshRoaCf9Y0CGFZkhzCb4EMrhZmCCxkpx8Z+l4PdnsbvdE0M74mIJee2JG30jAuyITxewHjJ1v22VFwev44X+gVz2WeB94EAG9t33xNHncRzjQN7YkWPUpZHjon9Om7gZW1h37YEZdl1Y6F8T537jHtYcsCwxtCGkr97SycwwF5oziOZI4v6W8cZAq0OI5w2HquKi3C85/DoS027SzcUL/fWnzWZENrEeO972Fbc9B536zisORCv09Hm/bR3wVZZX5GBcLo74qf6h/LaVWrvPjmOLiOwvusxpwUe7LOjnVb611Hj9+lVUxrghb4y54qXjATl3zBk7DssmsLnlwHwhXkqtUAniMEO91P/v/z/+z/h//h//Z/zHf/8fut/twXjLQYg0pdeIF/v6LE9lruhjP+UopQYqhX5pDvE3nTbjJuw3wG/Af8bNGLWAMh03+PWKLA4y5x+Jv4l4FI9CHw8mzojnjgcYvwS/kTET88OK7lTFyj8bfML+Ffr2lUYtBeyOfe665WVA54GPZlJPjO/xLces+McTXgRX5Nsi61DQAWQqzxkZ9rkl5o0H52PYxQAObtwq/NRLGTJL19t8LGZn5P6GDQ5gOKPTDPaoHMp9QE/Hl1rJw+wvMpDzNvzYZ7JvlFAGx/WcAK0VrI74fmZCZ4lX4FFqYViG+GdmiLHyzOh1wJ8cc0W8DW3ADmssYGfcrMQXFZhm7WOtk9L2fEsd9OP0KeCo/+sfK/xXABDjM9Ygt+Q2yx481WlliNiM4Kg9B/DRxuaV1gY28FPXyVh4SQ5WfukZJzPzpLFaS4nMBI99/1atcfsa/PXfG/jAos/zE5hmAhw/Yq7v+AJqxS/074XrzDpri5y11LDduKi1RonsuOeasWHjfXF2GfrVUFuorz4BUl3Win+3Yez12trDihne+vcRH5JeQlF+ylRK7TnPnKBe4lNK6QeNZ8y1A5gEsnU58cdaSxgvpUAlSwxRIsA56VO53zA3LPjDilVuyGNcaI9YwctvKA744gV0pXGGz3kYkqWEH3F3rSEuhboT1kfkmyIzYyLX32DD1xxiUNGxuJ9HPmUd9JIXuuIiLXEYkCUQYFIe/ECa3psHd+Q484w5Qr4LOjxhneVYacpbHzFXyEsZIRH6s37jOPtYFnApyOd9LTXE0t+2bOT6gVKx4Y75JLC9xTWj9pVOZkYbx75+Gjd39oSR8rjWUR7p+3wgN0prRp8D+VEa+oPrHteCrn9X9LDPhM3F2D4z2B+Ia+sW4wj6pWYo8zC2GPAZ72fG2qeNY2RmqM8Zhzzccr/EOWuKii7SyKQ9QBdaFZteErMrtI/E+wQeM3E7lCG0AV3A7RhbcqNrjxPec39xKD+YRW1DSGdChoTHFt+YoPGKQyN9Up330B6RTZ8ZiVnzVaWvOmck88k1Ep1+XCv3PMqj/M6gV/DXRw8f4BFU8uNYec5iVUqYt5TnljlnRegF/uNmDNsnMCzwOJALpWNsea2lAkLE40ePaY0+9+6JM/1G2vqhRZn3jJWHsQH7qMRWQ2/vr1iLZWbPI1xC3M6YyzKTuXlknj6wPtnHGRia+wYw15/lr2+I7QZMKjSVWRvs8Tn1uC/6gliiWgz0k++MrcRO3aSlPPpDJnzxjbGNXU59Ud6ttb6WfIS+zncLxMQpM6OUjJoFeVvMYKfOwXOpNbqs+JlY3MuZiQ+R9/XvuPvYb+F+JZ/8f/5f/+/4v/+tvxP/x9/69aiMHXlxs2C9hTYx0D/kL6YB+t5rv5k8Yb+VOsSLFZ+asZ84zOg7Ez8rvrpQP9FXWTWivIOP9VyIjxKZGT6vEOI2qLEJKaBOhT5uBc1cVvSkPyvhGbqOywK69KMxpMFAflbwmXheOrbaQlyPxLfyHw672JGf9vjRjIw3zCf6jP7v///Gl05MBdF9sFRF73LO6Dihnzio44xQ8lxhfn9NbJGZMfNy9h73UpEROR3nHCx9/bfPGcScz0d8d0KnGfrK2OMYwsaDh+97DsV57LlMvcWywku+B2ioR39Ge8QJOMZILAfP9t/2++hYT+gR9JAfKpA7DiG986uLyMzQnvro0IbO74I4oSFWbDphW+UttcYwNvy8sa46gJX5pUZGRJEGffXP5HlWJ9YerY1xwb5nMzZoYUv60Ry9nYP0DWu5c9obfDshZPe+GksQylL6OHG1yKcRLwGdYRijErMDz1lqtE1Dpxriqv/5G2t+MUesGvRnctJCDF3Cr2KfDXXarpSE6wrJjCxF8WLHOkN+E2OkP2427Hf24ZfMhlqiZAnbZ7ApjMnMzveI3h0D6iDYafmP9tDfvPqcyLtqiDW6ftb9PMtJ65+RBCr9R/7IH4k/82f+TPyVv/JX4j9xkKjyFo3zG7/xG53zOI7xP/J/hir/zrj/gyX6lX/euuWpO0e/ajBv3i72fbvQJt37wuP7f/JLqnGkzMR3TuXdXpn5btV7nxeC8b0N7xmeearMzC/l+zYtdXv7+Qv37+Bh+31VREb0Ej/hBwr8YIwvjHu72iCzfKHTOxXi83b5ccZIIkkW+UPlhxIC6Sr3xXGWLzOJbf8zlETIXvATbj/3k2nL56rePCR4/ZDmN/2+cCOAVHoB0m560KXm7Z9Ti31IpSTTt9pY1CSPJjcXNyvJmdkwLKvGYDJwM7eyIKBbuJjMzDC5m5cu+gI32WS/Cg8jV5jUWuOaw5rByQPWLznYG5is2jiiZfQDv1JrP1j95ONPusy1lPCw1wXlFW96X7x4EVcXV52Pi47GJOZkXmqJSim1RmGM/Z2A9NOapS9WZyYkF7GVPrZvmajdKLRxjFB26q849EG0UPehtTdXx7iB3jBmQ/9SEpqH2HAwbJubOIiEB15nTJIe+Acf83eplbuIczA5p80JMvNu0mMhk5mhXH6L30WG34b8yle+0rFzgbyAtTg9fvwoNmwAPABwsbtjQa2upw3CEh6yPnnywWlxzoZspK+T9/X1NYubDTIk1xGdSp+knTO2bPD3LO4+/PCDPn7H5O1i3gXNhx9+Jb7/ve+Hukpbu7pAqKWGh5oBpWsO9o4sxL7+9a/FhgW/ehw4MPNX5B88uOp/D/0pm+GRtkDP12ygnOSVbWaci0p12rKRUOfMxI4V+9bw8O+GzfWML9ahhHIFRn/Apkk8CnI85PBb/bwf2GBLZ8ZXtX3w+d3f/V3YlniFr1VsNrOYK4xr2PacjX9G0uv0c5yP8SG4n2/Po9L+8uWLUF4XvNpBm2rfm9vrvmB1AaW+CzQv2JjqC/qtf/olkTdr9j8D8/TpZxzi38Bk7QudWobuO8poXByPc7SxdZoD/qxElxeXoW+qzytk93BAX9pjnxHZMvEfFokRa+x3N/H0k8/6wvAVB0PSzSgxFOzMAYVxtqKn9Nowxne++91O+xWxeAGfTz7+mLFTbFiorcSzPDf4uN/g9wBkh3/IewIfF9jnvKRxkbghFo7GFD7kmIV749M+yjCik9/Mf/7sWYxDiwL+NQuHRxObsiG0g8/KpX4+H9h0bDZj35xX4saDgkR2i/HjnwTJLLFp266DSatkRfYtfn+E7hh1GGJicXl1eRFb4tM+0hmox32oOwO2NV5zQFPAsZYSK3pPyK/vaBNpZGbcgt+Mn/oCbcEPhzZELTUOxG2pJap6YWtxEKcR3E6xEXEfL5go2oBcVTk3MXBdyIeH4z6uePHx1a98iLzHWMirZ2CpTMqgfAu+FXyuyEvG/Ixe2kU+IzHV4P/40cM4I35eE4ulFBbbu86jlCTeN6FtZmJCjM3Zz3kpVMm7Gw7vjAfbM1MxyVFn/bBtIefoN/JSjxsOIaTtOO3VxrHnkAFMxVYapdRY0eES3M/xjVwjVjBLdFVuHsNNRWaG48Y7Givt5p0PyEENesam+UH5oNDt9Awfcv7S74Cj/9ivb0LAUzspg/rMyLBizxsOrpXdUulTKvIx0vnMZ3PcObidgbnKK8cAnj4rey0lFuhs0UW7275ijwls9Ad5bIiZk99wKAjeK7zFZ4Nu/vky5V/Rz3HmqRlfWsHEzbMy+Ou/DZ8yj6izGMlrxheDcQnNCiYVH/MFr35nPnJTqcy1qNOCVondDzGSGxw/cjhBJfPyIZL/HJelhLzE9UDuuMWm4q5fBHzsc2DjPEBDOcyPyrxn49+o2/Dy0nyhvgnfC/LAZkPeAg9YxAZ/FFPH7jngk07Bz8Y2hnat3Nc6RMUOE34sLuKrT9q2J89kZkz46qlt7vFXC3agzr5i28cTf+bCAewW8FTO5y+ed5907Aj+A7j557QWxtZSIiniLLbquiB3oc4Ym+kTfFobeUF8E0fwUW7/fyu+cGqtEUsjPSLGTQvHS6/UEht8wN9mumB+9955Qrsu+I5Y+AJAWXxW9ouLiyjw3eB79hfnBMBb5vNaWxzZ3GufLX5ZyhBDq7oC5l7iyOHF0FrckJdKrZFZQz/XjgfaFFAbmSsjs8/ppdYYwaOUGhDpPm2umfAxedkvM6NBdwVL41l52kiMM5dr04rdlH/Exmfm1IwwH7WhIdsSif8M2Hdsm3jwkHwEFsFHOcbWuIuTnNhYOcVlMhZoqcrFVb0W+JdSYgM2lXrj+jUH91lKl3uHX03YSvy9PiT3bc824cslZdT2K7jPHuRxJYRij//WUkJ8X+PzERlBUbarywdR0a0ODZzHzhPkuAAAEABJREFU/v8cODAHjcxByjHBq40tKr5UxRG5pKm+O9ZYxqH6lFqigIEvyM1RR2jI44ifJrxm/H2otevlVRqlVmTaxRH5tEUy/gz63Zbo6ToScMOxz589D2mJv7KNYCo2e14UH+g7tCGUQz+DXczkqQF7GOvaXNlLKVEHbJEZ3i/gE9xX5BixtXkxEhehXj/TR1bsoWw9PrgvwQfhzcUda+43+H8bx5COvHyh5FjrLzmI3+OX46aFL3QmcGjjGK4Zn7G+ci3oYd0OHVxrmeevWfPZb+r+eQzxykxEyzBXyKOA1QWH1GKwgX9mdv+o6Cz+szoQR8pt+ezp046P9RMyTNBWf9uUyxwhhmIwo2fArYHxOAxxRv6vBf8jtxfqL1g3WudYc7Lx6wtvDyhLpQeyiKd21I8zkQ17hB/ojNCdkS+of333Z2q004gekdFz3i3rvJn4aG3s/NVpaEOYE5Td+Ak+2kAMa6lxJGedsCmRmd3GpZR+FcNz9LDdmDWmW60dW6AMD47HocVILAzQ2hLnV6wNHz540NcovlA4v7iI/smIWkqX6wL7VvrXYYjkv23bUH8ejbpGXc0SrpkbvMRY/vpoRoTY+BzIqj/550H090xb6cCP6yr9HjeLLKd69V2sAATzl/GxdJthI65isjDWPoUxmadxcWIW0sngv0x6RfcbmxZsYlGWzBOG0iq1hvlH2QL6GRnaw9gYsWWlvY+hPuVHsc0+0vM69bmmhvaotRCfx1jhd5rzIrJmBEJs8AHlVn55GxtJ/4pdZvqv8EdtxFi6P++JG+P/hkN57T+Rrxb7UBI5ul0gLS1ldHynD60Zn5zpt3AP8+h98PEJGhMxYv0Bn6roV0rtuXHNjCNtN8w/7pcgEXv6aNvpLqZO1zkWdDaGMjP0v0wEQccD+SCz9PlmhteR52GoMbQKBEuX4zAd6BlRs3JwvEZtQ5xtzmIEn8LYlXEzcquT9j/Ce0UXnx2o3bXNgfVMiULemJDnjjaY7eWJXq7tZvqISXcpaOhTwUcapdaOsz5YuS+lRGaG9+YsMUPo/uz9FTlJvtLzt78XFpLqyyBewywRkXFkblgBTnm1n/GwYb0mbfOl6wPrMjOyJDFZg0uXf8MaLDNVETrHUAZ1n8gVwce1RqF9hn7ybAy2ocUsPl3BFTqzItOqJ/GMzVcLVLU5w/HvhXlzx3XGHktoJwb8XH/Kz5L73/k7fyf+3b/7d/G9730v/v7f//vxy7/8y2/Y6cR/7s/9ufi3//bfxq//+q/HH/tjfwxw9m/a//vcrAB9X3TUU7mz1BsWGio0VjcmrV7vWte37u+q6HC6Wxhj6U/avd/c/XP3bGDdl7uWwF9PJSIys5f4kk/mqZ1/v6TH56vlFfn5ujdP1lveVJxu8ksHnNrf+++dfraJUS84u8/vLRkEK7Z4b+P7KwtyWRj6gw48aJLOHmxs8P69hY5dLq72+5HlnsiP7PglHRz/ZU3kKZOT8tx3SfR7t9y3/byvn5MLnDPzCyJlUndf3mlNdHun6kc/gt89PpqMx8+N+TLvcYxtbwpxGRDoz0xoCZXeh4nozSRHMl94Xmi3rwnfA3cnoVKyTwKZSWJfotQa1n31o4/iyMTsotqFVmMh6WZYPnSMzAyf2zhCcu3+7oHPzETiBHW/EfGQsJba+7vQmJn8PeB6+eJlDGOLUkuUUmLP5nViUnZidcHj4tfFtBPZio73etk3jD34r+gzNGhwf2Cj5GK+1Np5FXBwMXTDhk0aAwuAgEiir+No7vqdDt6jT9LKZ66ekUP57u8Xnmf0Whl0y0KpQGNCD39j6Tvf+U4ot3+Oo8J7AefPPvPPktww6U0sOMZoLGSVe8VOXj1seMFhw3MO0jyYOz+/YJH8oB9Iupnw0Mz6YPJnCHAvcc3Bt/Ls+2bvNKnesogqtbDgv4k2jjFSHj9+wmKihC8D/JaQGxexveQwfQVHfxvA6y16SM8xN2yYrl+/ioePHsdmMwoTJcPNwow+ylDhg/q9zv5+q21hgTZuWvi36b/+jW8g/0Wo+7Onz5ChxgtetpSsLN4GsD4wdhMH7Kz93Ox8+MEHUWuNicWFz2J8zsb/jIOLhJmLm9ccSt6i5wPkX7C3hwaJdG70Ht290Li6uIxLMPRbnQue+CkvDPy2+xWbc11lVQFsNrCQ2Xr4wLMxoHzrtHTs9IssNRr+dMS2GxaKew4bGn5zxLf0I0iEh11u3jKTheshbJvxDxdpHvb468C2uwirdQgPteTv5mnL5ryNIzids8k5YyyLVGQ5sNHU3g85+LhB3xk8vv/x97ssFd8ZkEm/kKZybaBxwA9KKSEOxskKNrccWOof2qyNLWx3nAfo8h/QxQ3nngVsg2bwGcDftqfPnvIUUWoN416bdL8HC/13QU5tvuIPQXGTd/3qOhba1ZORJ3kZTzM+eRvaS54FrLbYdIv+BYwXOoybMZR3xSf1beUotXJ4fBH67Z7c8wp9bjkkWdBtAIctNBADOdfweUAH/Rfyndclm8mZOL3Bn9vYiL+5x0TIA1xXBu9ZuGdm5yFubmS3bmyhenl1GXUwc0TPB+qsfeW7ZfPwKX4dWcIx0lKXERnkJV6X+OGML1zzwswcpmyOP3BQX2qJZKz5tNbaadRSIyIDsWJgA1PoI60Fedc1o9b6BlP5dX9d13jMSyv9UXuYS/W3Ukro/xccqj5+/DhKqWFOVB7xM76ku4C9/88Bfci84AGU8Vg7r5FYGEL/63ZOZECulSCyfc+hghjzGIjd++krPti/IIPf3nxMHvFFUtx9JmyyI5b2bFzcUPltLXHY48Paw/ll5MBAn/Tw0/h36AX2UO+ZDZbP5gJ96Rw/UBb/Hw03YL0np9RSwHDoh0TKUSrYEX8POYAQI+lMyxQe7nf5VSBLSO9IfAfPyrXFR+1fSw3939g46jO0Bx/j75Y5pccE86p2T3hdsXFbiFsxVg+6dnlKrXHFC0d1n+m/kDOVbxjJifQ3FsXAOBVn7ZUM1oeMcWXADMyPu+4PHnJc4efG30zslZJxwwu85BrkvtZGXla+iqljvg/nNOdpfcG5TpqqMrQhzFnqW0shFm8jM4kLDmnW6D5Zkd3DkswSm81I3rrkBcHYaa89Jmuoy4ZcORCfYux9Qu+a2D0SCxX/kZd/6ivwa3314uIy/HggpH439K21hM/KIw1xNS71h1pqJP/ZT4wWcHz+/DkybUJeUSJcL7x4/jJOeB45ZDiSE4Icve9FXC39YIwYQEX0mJG/4vMtlFHMxIQQw0XWUIYEVw8NlXMC71m9wcV8ZQ6r+JjYJgplVnLnAb7kJ/LCCp8uP/0nbO3cNo6Nuf6q539jUt+r6K5c4if/PXEWENS+kGXe3EZm9qv46CvWN2gps3ms3vFw/IBtb8iBE/LqWz5P2qJUDEtuQ5bWkBW/9wV8xUbidsRnujzY8urqAblnCA8ExE0eCBHKGHwyM0op+BqYEx/6/H2sBJ9aS7eJDMXJQ5F73yuMU55Sa8hbutYl9Qtj7b8Zx05ffqVUaN3CG3uSR2DN/YLdxlDeUgu2OsaB/KJ/mGPMLxOx5tpB2Ss6HdFbPCaupYIFGHe/4QX5iA+bG43rkiVW7Kxc5gtjaAAj+1yRk2ohXrDRTlm41x+1yUnWwhx2iTxTP5i/vb6NDbkNN4pC3xXfHYcWgW+slFpKJP85p/gFBuNDWRMc9ANfTIh/9xVwti4zQ14b1jLi16BXaoHkEjNyO3+u9BlH+ODo+oTjjJ8jGBVoj5sxagUDPN02882RdcFxf4zC2FpKf+GSyLbBFrUMYR50Xqv4/NCGKLWGce/Lwi53q1EYxxB+sssi7xfEahuGqKXEDfl6JQ8kMqBE1EQaAq7AMzP73KZ9jJUNMsrbvFBr6V/subi4IJ6PkdCSp7LDLCZoGkP39l7wd+sXfBoOsFrJDbv45i/8Qixg1MDsgP/3P40Cf/U3d3souWCXA1jsKBUdV9q1gf0LfFd4rdQpg/Hh/QyfBX8TD2knCpZyspNYWZ8INIJlZoZ05ec49V2hec7cwwWLRMinZgllz8zIlFbwWZF/BluudHb8gj6ZGfKt+KljBq5jGxnPOPSZ9XnplRIDOpXKlXuvhbEjcrU2EO9b6Azh/GLdsGkB9yg1u/1vmfuMGbGRb9x9pOFtha71uF0cWMMdxdiG5B9KlkT+BXsY6cGVnvw4ZkFOYI3Ff+hekL7WGh27jI5ZgX5BbuPFNnHLTHpDCxz0z+A56WNlJm38TMz9wbWUGkMbaSo8ZgTt47iJRvxvWVds2saqqPTbclh6xR7iEesp/4zqhfMuvl9r7evKc+KvMF6/uKJNig0MlXfG/w7Eq8Y01xl7r/H9HWsVD79nZM2Ef0n4nTBR9pX6Ff1LkRr13M/k8QV65pkFm3t1vP2m7ncLOjXwnvoXjl7Bp//ZLfZ4N/jwwfHQUS7t1ohF5Vs6r0CXDXa4swn0ay2so5g/4Rl8Tv3Wjsmhr8dX1cIHl15X0cMxdI3CfWREQf4t/pxgZf61KLcyO3rGH3fkT9ewezBRW3VzXGsNH2xRwfoNHlmi1NrXMzfMbeaGzNTo5FriAR3FZEHPzOx9S6nhp5YSlXiQf4WG9LNkaLeZcQO+P9B+itMKzZVha3SZ0HRZZ54jzvCHobZ+n5mRmcxL7AHx8wNr2XtsjGfXTT0XoWdEhp+L84vY4GcrMtpHmXxWzpl5QX/JTNZYjbn+LLTXgj2cW7RXQY+FsfqSfSfsoz5jl3+IGRry+XmX8rMSQBA8QPeb6k+ePPmhbP76X//roeP+k3/yT35ov5++USf5/Ghs8/kKnnR2Dc5t/3n7vlf4zx2pt9sWDG/B/3BIOt314e70k1zuC7f+ZGaULLhbUu6v3t8V2jPv7ukRvcSP/uSpi7TfLpl3DTRnZmQmdxHJf8HHay939VS9/0fdKOqrzd7obG/qxeXtYjUZK5Y7wOnSq37kP/TXHqd+p1FUSepUBeMV3O8ePn/5fMdTmyTeLqfaz/+bPFq4+CN+Xn9QErSwVbdbuas+1dEQHgIK35tiFw4GdYqVDV/4UQavlFUd3ilUf+EnSYBfqHynQiksb1e/+/w2v7f7/bB7dXm3PRPKlF7fse53X/jn1CWpP5XMjMxTofI9P4KjlHdN0mah8ZbRT2hZf9elY8uzk4/+aFkZ4wSyMGGstL3p4z2lT9BMqOYoFz0FfI8sthPq49jCwws3gz3xl8Iidh8PHz4KN2DJs5NSXwBCqzFJoVH3bye1No4sxq/D9rGNJPq5T9rSctyCz15eXeENTuJrjJsxJiaHPrFCW3ndgPlNivvFX201BibYBX5ja0xkt3FgIvPwOcHhyMLtik2gf/LDhU8BYw+gxMKJSN7+D+cePnoU9l+QodYSbWihTIVaN5QiPzMJFuRwrBiUkqHOHRMO31Zwc7KTz8D4Bxz2BuMzMxz3ig2ai32xldY4bkL+1k3Yw4XGzEEFuUEAABAASURBVOTnAmrPoqKywLnkQMZ+vpQQ/w2Tt/w9wH358kUYV5cs2jwUycwu8wjO9+WaA3dpOU4cdmz4xNDDIcf91m/9Zrx8+Sr87QL1CD5uvDIzpPH1r30Dm7FpxW+Stv5Dm/rMHGj5YsT+4ryBr3VuOs5ZJFj2LNxKqfjJLmJNDmh24TcUn376ND779DMOES7jnMNy/yzO7/99vy/6YooF3wTWFm3+4ZMP+lhxO3MxBqYuOHCUWMDt6uIy/Ea0mH70la/2xb9/FkRZ9U3TTMUXr1+9hk7E977//XjN4mvHgm2dVxaJc/xv/+v/Fn5TQT1c9Gj7Tz/7JPwWVx1qNHz/4vIclkvfQHz8ve/Hfnfb6Z1j+6dPn8b9XF4q/dvQbX5xcRGZhYXQNkopitTvpSs2boh32OT6+qbjcIPu2tfnCd0ecuh2hQ8s+HcpNS44GG34hWPEvsJLOuKhvV7hYwN1kRGl1ghsJU2zx0B8SLuNY7hJ/+DDr9Cc8ZDDRTdKL54+7/pqR791l5H9gMcFoDEoNm0ceSHyMlb8QR/SXvr6CG3t6zfx+t9d9duKMN3z0mNGDw8A3IggUGxaIycskZl98T1jaw80tLV/VsfNtT40jo34OIb6veAl0yW5Yctmxc1qE99YscUxlO8xL1HEQt2Nm4UNRX/GdvqNtNVBvM1FPpsnzIWZGW0Y4zEbJBelx2mO+0V1Icad65QBgfHjfd/8Bx+GhbIbt7WWyFI5eDyPSj76Lj5mnKmXhy8BnQGZMWPHrtJfW6zkjDN0ghxdSuhr8ttsxrj2NyzATv8yJ9i2kp+UZcdC3Rzggv0S/xihvSE2VvKHdaWUNwed1xxMtrHFABb6jb4lb/VZsOOBDd5L/EYfS8ZlBshmeK8dhjbEgM30OxpC2hM2W3mopYYYRkb3X3PxkfxrH8esKHxk/pBPZIY0FzYiyuHzgC/70sYDDDGwOHaDn5XMTnOPrmdsasW51MqwRJ6h5yftZY5zA+YG40i+H4YGmeyxInZB1A7oviVOjVEPv8Y2EvfHTqOWgibON5sYkGdFZphERbfNMMaMvPpQKRnSX7DZjrx2zssUZRU7x2zYFHk4px3O4KX9nYf0R/tpF0IiVmyoD04ctIBIiL90nWf05c948XriV4nHXVwRn6We7hfs1WpDvwj7WCAXbRzDa6VfZqJPxIoeZ+RWD5QS2fWBlfF+U5Om8P+X4KG72OtPyqB8pdYec5fMKw95mXfEfofd6bBKfCZia4vPGiNHfEdhFnWB74Y5TZz0D2VrrbHZPcYNeUCe+scB/1A2x1sePngYm80YCEzfQ4iJNNx0m4vte6Ee0PDZmMtMZNyFdpC/dcoiX+v22GeDPUbsLAaF/t1/6TzzslSallIrNQH/bSzYdYtN9TUP68Riws8P6DgRh+oycwCjXpYVLM0pYjKCv7j0WIDi0AZ8ZQrtbg4otXJfQxqZGdrJGNjiJ9LKzLjmwKP7MPhowK4TL1Vn8NbPpX8vS0b0DTaXbntzcam101UWdXGcY2bWUPJy7ILMjlGuLTY0Psw3jZix3wyvxAKNeFmRaWbsFpuqZy2FmLqgNTtW4qPNFnAzT0xgZa6RnjFgvT604pgpU4p8ayldZu0ztAb2mx53rgP0zeAj38yMA/pPyOB8pB8bU8aIh+P6QsNvsiR59wxRVmHj5fZtyMcDFumcyhriKS1Lwze0QbcN8ii7GJkDLRJa0WtsY5dVnawTvjYMnZbrU31tx1qt1NJf1uin0rVI80g+UuZExg0+MuAXBX7nzOPmQmXbM//bv5Qaw3iiHejexpH5bwrvxVpbOb/JQ7o9byIjind59K2htT5n20+Z73PmvV+2OkSBv7loQRllEs8CP+Wcsf8M3spm3Uof270+YC3inDMi14i/aJMPOL8YhiECcFYCfID2kDUmYqbVFpfnl6Es2nUzbrrPHvcT8s4x0q4sxlutVRLRoKueM/MYJOPRo0e9zrxhmzzUS33E9+WrVyE+xo7+sT0/D+24Z87Yk7eePn8e4qUMrkW2zCPm6JUckJFgdc4cwGFxG/s8Jt0t86g8zs8u4iXj5auNgKj38arO+tM4YCMwK7VG5ikuFmzSoHfB2s8Dw4ncEXz6GPXiPjO7HSIYA24TsRN8vLrWcS0uNo5xLqEJ3nOIiy/ytNEOjCd0VA5xcT6Z4W2ZsKHRMGM/5UkI1FIj4OvzhF/aPiJnxX7ysmRmjNigos/Qhh6X1lvirU+ppfvmnoPUGZ3G7Sakn5lhW2aJUivYjrgnsdfnh3jzWXhewEV/2t3sQt+1MSND7EspPcfo58qrbxrv6mmZGDuBGewYgeugt/0ywZM2II0V3e2bmbiSERSRyT2N1lMZNUu8++n8qbcPqas3a4cCLqXUmNBXP1nXjBm+6l/RtdTa9Tgjr+ozYntGfn/I/tg1qz45thb+vyLck1ziH7XAH9EcX4nNHX57RP7CvfZRhglbqn/AryB/lux6lFqj1Bo89HKYDn19uiC0pdR6sl8t4SejhLrBjrx6jGvy1oH8Oq9r7LmuyDISo7XU3q+WAmnwitNHfAt1M/IwhLbSc15BJuvEKOk6IvswVMRdY4CWv/moHTfEyr1NjthugYj0ssADmUtFPor1gZC11QgIjkOLAh0xX/Cby4vLmMFInok84nrAn3tf8rpynPxyjgG8C31gFWLZaUO81hK1lF7X5wB0WJBBOQv12i+Ry/Fn52c99rTl5YPLyFReRSuhD674mfJAMGokfZcYao1OD5tIT97hB8N7n4li9L2/n8HDGJBHG1vIv8D/vr0OA/TWjveBffe9bJ41zPDfYUtzRmZGqSVaG8PPgq1G8rWYbbBtwjPz3q7dw+z2cy3lZ8XdDbJO+61vfevHYvGn//Sf7t9u/7E6/0Sd1sgOeon83PVtIhkGpyUxfPyUHx3mvtyT6M84CX4fvdCQmfz79s/69sOb+4x8c++NtLz+sJKZXZd455PQyuRfyn0TT3e3eXcNe8WP+rwth4HWn9+vAjp/WcOXcfl8vWFyqoEOPycMrfXh1EIm+QEfsw3VQs7l9PNW11PFj/HvHST6hMURWfz38yVB7L4mM+9v33tVahtMWl5/1kV+b5efht8dnJ8bqr0/X5b4our3oK+97d32zC9ixRzbzbvCzXsuX/h5d1QmNZZ3er4tn3mo+wh9FhWi9CsLiKA4uQUOs3Lvooh5Il5xMCsNN24uIFob+mFXp4OAeyY9Fwcm+IGJzm/F1lI4E2biZcJwUtixEbbeSazW2nWbmTxdJJdgAqRGGtJMxjoBTWxA94xz0zkyoTrJ3b6+YdFwCCc2WMeCrAuynrOIcbwbUBfhbgjs730BE5AJJ2QXAVsWQ9J8zYGUC3rrb29u+6ZfWn7rsrJ4cGOoTkAV/s3OgQWA8jk5P2NB7tX+n336KXjchL8WvLAwGJngrHcT6tgRTNy8iJ+LZmX64IMnXZ5Xr14ySTYOoB/wXDnUfM7LjVfhov/x4yccir+IykQ6tEp7Q98lVnT2zzps2UQ8f/6s85bPS+xUSqX/wKHEvpctB/UXbPJ8MfLtb3+bQ98zDhgfQfdlvOZQfkZeSxLQLu6ev3jWv2nlhud+obtlI2K7m+kz7l9xSCfez1+8iHMWQSc7LBw0sPBjE/mKzdAHH3wQA35ycXnO4uQYZ8iwwGvHYbc4+BsBv/07v9MXKdq61Eq/Kezv/+h0wG/EycXVDppu7L33z1K8eP48jtBprbFJGDpf5To/O+/4uQnQDzYsgBcWUy6WLjmcnNggKVuWjO9zMCo96548fNwXcvrdHrr6gvZTTnV2A3nGhu4Bh1AHNjoemsv7yL1x0eVjE7Rn0aydbzjU1/cqOo0seuQhhm0cw0Weuj1+/Cj8bYIV39V2M1f7F3z/QDy9xi+898BKmW85kFe/Bi76ZWZi99sQD/sbJ5kJhjMbzYt4BP0VwgMYzSzqgrYVLOQhrsqu3Z88esLm+CJuX13HAZyNeUIxvvnNb/SXGfY/oGdkhH9HXr304ZW84ebNb9AeD1M4LxhLF+CsTgsvNK45fPcQ/dNPPo0RX3BhOCKPNDMz9vBTH2ldcbg4kw/EHbH7iwFY9jjPLBx230Qp5o0Vn5nDMS4qK3FqTA9tDGMasrRFjxMxH8Ucm45jC+2ZmSH+2uhTXvzYxxcuFyyuS62h7qWWmI9zVDYPC7H2ENkcsyMXuWEQg1toGnsr7eJZa0XHFubHLYd3O9r74QY4BZ8J3azbELNeHadv+mdlpK3u5rtz/GyPH9Whhf6pXzzmhcCAX1yQ46wTf328oIv+tOI7DVzFZFUBJgxx+eirH7FQ1zbZD7euebnjeF/SbZGjlhLaqLVNqKtDt8TMRJxe48OPyVGXV5ddDnFEjZhYyFuMWQ+77TfhX7WUSP9DpgWd1WcAP+VS3wH5Om9s7r2ySc9SssJjifPzi/Db9CuYOs62zAwpu0mf4VN4Mg580VZLiSdsajW48mQWcto1j4wpNfxU7II43R+OxFVhzAJezmsDbfqExTrtcIt8m2GMkflmjw0RJeowBKTDb4Ht8IFSoZ15imXu94zZUWotIU5ZaKPfuBk77vWuz9hGIF573ZY82sYx/DZ7Mu7Bo4excMDv/GjMH5BVmfRxbap9RnwikT9rxooOfrtSjBeEfMChmHy6jcFJ+splruoyM05fm/HDzETOFm0cu39oP3NKLeUUI5GxPRv7CzLnMPETo8I4bUhzBJp4ry8qn/OB9f6N8xG6DVnNJY7NzBDbkjUKPEbmR+WYOcCQ94RP2Z6Zko2VQa+Ym6QtDf1lyzxWiXXHt2GA+xpiNKHPjL6OMQd2mcAuMzkUmZHz9LNlbjgnthIhzXs7bKscFR+lity3j0U64KpfbNBhBdeGHkfWIfplj3P6i8WeGBX3No5RS42FcYFUM3OMcTpBy1Kx/Yx+Fg8UzeUDNEuWsK2Bhf6lXqXUONFaO73WRuy0CW3s/0hYGmesXWopoa4b/Ms5/5YXEsZLZoZ2D64Luf4BLzTGsTF+6EV59MkVOTNBIqP7wJ7DM/E4cK3IiwFiwQbqNKGP64BSErJJ09qvYmi+z0xoNOQc4wF5Umw26FRqBQ45RZjbuy/eyTmOY4935dGG+viGeNNSCZ8bXmjrd5GBHEtsONQbodka48C14gd75iTXK+JIumOoskUU7BPIVGrBt+cu70I+c/1grpTna+alAR/KzJ6zayndVzJL768/LcRiob4W25ZwnL4YkREU7X/EL56/eBmZGbUO4UeZzplLpN/rwPGGuVu7QzzMr7Zpr9aG0L/EeaXf69evwXIMbVjLSZYNeULeG/DJyNA+pdbQZ1prAWvIrqGs2vYGjJVfX8EFsHSE2GdErPih9uEW/Oc+X4rpCB35Z2aUWkM6R9Yzr1hPPmDNU6mzLMzpvrgOPkfizroJmic5knXHOWv+6C98lVme5oPwBkl25EiLeq7ES8XW5uSXHyfoAAAQAElEQVQVegV9tQ8wRGbhQPwMgaP77QBOK7Fo7pPXlhiYUa7UEs9Y/0IqxCkiY8S3tI33CR1fZg6lwj1CWWc667vysk/QZyIPjfiX4w4cQJ6RKy6vHgQswjqxVt+CjROe+uwRvSNKLIwdBuwQGUuXEb/nXtq+RFM3773uyBmOTfSe7Zuly2tMGzMzNG/Zh3hdYH48TvDf4xObGLBRZkTBv6WlvaSbESduNIpRKRELIE74vHGtHXwO2msFB9oqfAsdpTGDh/RaHcJPZtI1wzZLZoZ99SnHj8ixZY2wMo4m7H1qH8Fdv/ULSVcPr9hjPGacWMTpA5MKD+O1ltLpX4Lz+eVFREa3T6m12z0LFRH46BILfBawUAaLeIuPY+wnPeszT2PuZe7jGJuZnY6y6zP6m/lGmrAIx3u11FKj1NJ5ios6K1jNEqUUu0RFB32wtTEsSf1MLABr72N7z4vUm++VRx7nrLfsb7z7IrORf9RlJK6lbT/HyqSgnDpqv5O8JxzkY7t9+5V/1EN/nroMi+J2bKWZNSNLdn0m/NRxM2MwBf34N2nzmVvbxMyXAd5TjX4tpANBfuhE5YrfLviWPlsLuHQa8l0jaUv4rfQb8BNjJVhoidGKLcqd72YWemRAtOdf52XXmQsvw5x7j+R45+Kx+xSH3kjbmOs2rYW2Y2DM9HF9vWMe37PW0ia1DuGeRPnFZYBfLchIMe+JpXLMYBWRMWADi2O1t/2Dj+MLtMR1IeepD9X8rJHoNyALD4oRC2p0ekvEkfmgDWOna/uBOQrX7XlHbDMzJuReadT+FuVJZKnIqgzmDPvaL9OWDPO3MgU4ZJagOgZkN95qrTxnxwOyIe5jG8kZLSIjxGFmDl+xjXoOA/Xx8/2UnxX7EYeRtg7h9UeV3/zN3+wbzR/V76dpX7H8u+VdOhqn1+kR/eY9/9y12XfFAd7tYZ0lE2vfNWYmPe8G3tW9fbG/xTqvlk6fLOb9Dwpebaf7IgvL/fMdi/WtcTb9YPxdByrtw+UtuU5t931te285dXtr3KmX4053QR550+m+6qe+flHO95BC3ze1d/fE15sqhO330hLX+3Jf/+bae73zz1v4phFMMzHPv1/8ycxemfSz9If3/CNWvSCkMr2ny09V1Wn+UGV+NFkT030v6d3f/zjX/1669A1Evp/jl1SDeIQTmxNk8YmJIe5LnD4n+U6+6X3iKysT4UpucCLzulKHB5OoZ6n0strOJOWBclDjotTDTDdih+MuDvMxhrFFpRxJ7kbpjgV7lhrbcYyHj04HvG4GPBSrtcaGennOLAQImGjbMVzImSsrk8+ezV//MzVsnl0wD0wwQ2OyyIxkAj1S7+Sqvm0cOZC7Dg9iPZxyU2D91g12knvQqTDeMf5JjULdxOK2lIqqa5/QKjJJ7/rmdZ8UnaCV6/sffxxOgPJ3Iz0igxNdZoaHsE5iTo4zerjxnaHrouHy6qpvaK64SlveLkbVTxmsd3644WBLeisyuvD4hV/8ZvhnXAKcXey/ZnMIK2RY2RRO8fz5i35Y7jc2z1iwuvBRBmm44Q0+mRliqA5O4peXl1ALPskhrd8qGcLFRWtDvODQXL0KQa0+t7yEGNsYHzz5sH9jyPGIxqb5YTx08wX2v/RLv8QLgW3I84oDOfmYU6R35PD1xYvn4eFEg07C9fGTx+E36duInaDvQmlepo7PDQcrboY9vLsCqw2b6298/RvhQWBmhjZS/v3tLlyEHVjUAER42O/C9qsffbUv2sRqs9mEf7LnJS8E3CxO+yMvi16G9No4hodCyiRmAe3dASzwi8cPH9F23v8evb42YUtteEv7CEbay+eeWhh3e7sP+c0sngp4nPMy4YxNyEyMeGCnLSf8QNu5gBJT2771rV9C51sWR8dwoS3u/m39Edn2LBy/993vhpiK40wc+VKllBp7NqpDa90eYuXzLXjoS9Jxgeqm8Bd/6VsdN+PK+Hr8xBc2L0Pf20HD/tpSXaTzAtu7IfZqm4fFvpQ5ELv+mZ8SJTywUz5x2SOj976QMh4esindjJtYwWvbRmJ6E9Kwb62l+9jt9S1QZ7ziBYJ0ry6uur3E6JKXNfbfI1sl/pShja0fZBpzQB2BAxlfK3PF2d1BxkrOsr2BSS2lY1ZqjQpPdZ6mY+iPYnnAH9V9JYfp4/qeNtWWtdTIUqKWgp+V2HColyWwzxwH8s8ap4/4jdjI355o5CZzjPQWbGwukUb3B/JgQNi6IxgW6PoiSN9Q5lJLt4W+7f/k94AvGyeXvKSYoaWeezBubUTtEvqQttVeK4YbwRry4Dp0/zkjv9Vaez8X9/v9rvvKt7/znVjBy7YCzxXd1aSUZFzrfjSO5GvaKsU2/SgzQ1z1WV8i1lrDMuGLvpQYN2MckVncr8gpjlvgU6CxZ9NzRfyenZ3Fgqx7ZBHvkTHSsG+ilXOA95YJvEop1EYM2NI6+1oKteIrvwX/ku7MYYj39ntJ3rgg99j3ANYj443/Wkp43YHjHpnsuwG3hJ7y+P9vEGPp+mwOmdEhM2PPnLIiu3ZWLtuTyXjE9iM0JuMbvSbifqJfI9/s5c01awX7fWhHeQbt3mdm6D+10I482tNDuR0+b7tyDG1kgzT2YfJ1I2Y8l1pCO+4YN7PJNYckDqquxt+CXaW9wGvVMeBlzlEmqhi7hPo8eHAV0pJBKSWUf4NdzOfK8JqDPueuim/vORQK/ISBbLiHkKxx4JgGxp0veJm7Slb0nUI7ye8Cn3BO2hBH9j2Cl7qO4Bfg+PH3Pw7tX2siytrHycdcREXfLKuj4/Vt41i+mRkbMFaXCZoeaI5jw5dHXtBeRiLvUZtQBvK19q21xkKeeMVcIEbKrQ/VWqKAQWZ2uyzguqBPyRLqf2STfMMBqXI1aG2Yj8zvWw5MGBIDGFmvBgv4Z2SXYYPOyqsuxuse+7qe0I7GT2ujKsYCUDNyJU/SG8FmjRUcF+SZwMTVU8RCn1pqfPbZZ5GlELN7RFqpX8lNB17QX4a0V/oZrxO6B3SGocUNa4ru+5nd1olu+pu+doqVMXy5J9Zb5q3GmKENTKus+RjTfeIVh79txAdazNCu4FloU6618xlYS9z2tYg5TLryVh7t1IYhxH7Ebg9Z/6Eu+jHvoa/rHHkov+Nsc4zYnOyALORDx2YBKX7aiMzkoSMxOoxD/7NI3rsGVR4xMDfoywfmbcdNHOC8Jk8wHNyWbjv5yk/eg/6sXpUe/OhDYqV9BvBQprnzPMQZfoD6rHvOQsy2xE/FF7R3gIdt0lUm5TFmMrIfPksnaZzQyfYJnzPeFvynZMGPNx0b/z78gn+4htAH9/iitAewNL8HTMRL287YXVo7coM2gXyM49j1NDa0ib/J4rq3IKdjtGFmdj9SL/3KWNiSs722NvY1bZeXfjtyaKcNL/k18NpiT2PR+8wMZbvhkH9HXrzlsFj5HOP8sBnxHXQcuKrnGTHU79GnUWe/E6/ovqTt3B/IS3l3xNCA7PrLNTxev3rF+V2JhRwg7qVmOEYcpCM979VrbCNxchSWqNhYegv+sCe/2S8iaT/EgnwAEsasNpF/qTV24DrBR1xW8sM165iZZ31sj67qGXyu0Vme9rHvRKwkPisu6iEv1/3mnlJqX/tkZugLNWv4KVkCcRBjjQVeQXsbyRcZMTP3HfD5Cd9RNn10Yn2zZy6c8RX9bI45DvSZ0UVSh+kQAckj/mN7lIxyXwKayLiVPv1vzXXwWKlLOpdSIuljQaBu34rc1nso73wpVkMtkM0YSrmjXbivva4TiNNH3RZiCPbhnCHdcYNu+NSCTuLVceVZGyYdC7S1yxGdAhkLPPKuLPTz2b4L+i+0OyYzwW7pTDPlEnF3CcIzspZelMdiZWbShxIRBfrS1I4LdKmIBdo0cV1DvplFUpGZ4NJCUxVsONQWjo9IxKUveBb71BrSHNvQ84A5ccsLNOOtlhK1lp5fS3IlHpLrQm6Qb2aG2kxgN4sTJfjYNmI7v3QwYzOfC7SGUkOM6NJ/MGXnLf89/aJkHLhmHYKOkZlRia2G7MFHf7evfm3cMZja6P2GWnlco5Qa4rCCQpZgvljCOPQ35QIwFuorfbXbjj2StAqyZWSP2VpLGAvCq3IFGeR1fnne9w3KE34yIhmnbupoH3NOKTUK9SM5SN+JzFjhOxMPytVG8h/YryGBRKQ1HCctY1H6Yhl8jM9M+nE/M0Z/MLYatsrMUKcNNlmkz8tX1zFH1noLwkvDIg6lFmw4INeJFkMlFQt+eqqJyJJRkNsXMMoi1pEZDfq1Vm4zlC34DK3Fnhw1YW/jRT6NugMx7diVPq2Noa30pwF5bae601iQF4KhfvbR77VfrcUuP9fyM5PACeJP/Ik/EX/5L//lH6mgzvRv/s2/iT/7Z//sj+z7s+ywkFw0kDzur6F1KTq1dfax/b4w5P72zfXdPiaT3oj3ZfJPf/j8PzquNfLw+iMLMnXZ6PhmjHV3z9bd06TqCz+2v1153/fd+t5HuhT1svS6t/55ox91mXf63V2o+tzPl1T3PsaJhXjuz/6jPL10ZRGCa5fVThY7/Rilj7nr90Zeyd3VfenlTuDM081PwPKLJH8cfl8c9UNr3teor76v/svq7G+xXay9Wk6Y/Wih3x7jOEvmCa9Mru8rdvrvWOByokZif3N/qvn8vxiwy8uVjB2Bw60EsfqvTDq9UBf42cLkXJF9oe+exaeJ3wMVJ1PvByYBJ4AdbSb1No6R8B83Y5TM02TMBFVLjQ0ThAtOD4TdTDj5lVojssQ4MHnImwnqwGHOk0ePw42qE22WwqKkxgUHyz5v4FH7Yh0etDnRLIwz3373e98LP+MwhH0r9JW1IL+LgjMWOib8J2z+jhymudBbmNRaG8IcvGkbeLGgYsEjj1KYdCGorh7gjvB+xYL/m9/4Rt8cuLlwUlPGUkqf4IKPfZ3w3Ai44dyyySgscg7o5gTqGBfOK3I5bsNGfRha3zj4Lb6BRRBk+sIEM0gq/La5NnDx0DfgGci8D3XwIOzpmz9FUPq3zBq2sch7aAMT+I6+x5h5W3/54EFoi//9//a/czj7GlbJRq2FG9eZxd3Hn3w/vvLhV9hYbkN8vv/978WnbPpfcmDqgkMMxNzrxAakliGePPkgSi3wOXAQcMXi8qJvxCt6e6hzc30dDx4+6H1aG+PJ4yfxzW/+QvhS4qOPvhaffPpxHMHn29/+3S5boLj0skSXQYwTnaU1ohtCo/8uvodsH3HgXsD/m7/wzXCT9+DqKuy/Pd/Gp085rADnRw8exgWHk2K+gb/yc/7T9dq7qcT/3EgFfK95IQArXjA8iAFfeonN7e/iRnxW4mVABg9hxMyDb7EeqdviY9JQnhnf0gc/+OBJqFf3MRaK9tnjfx66LuCtv3z44YehDxtrytFxrbVjtkgH/bovU6ds0re/fqGM/+Hf/4ceb8aissor8d+JGG5ji5KJjcdI6PhtVCIEKwAAEABJREFUQ2Xz7zSb3TyMu2HTZWyrk7SzZtRSSA9r9wu/7W7M+udzPNjw29XSkodyScsXJuIhz+CjnhCIGR+R3+SimA3vrEz45GeffkavpH0KsX3Ji6SRGJNeRoaxsmK7r330UXgw/4J25Uvq1E9c7CteESVW4tb6ZGxr5BT6fetb34orXgqs5Ai/uZNwpGMUbm6vb8J8ot2sbiMbdDZ4yn3D5t4DC0jEwthSC12SGJqI/V3f3D754IPum9uzTSinPMSjgJt2n7Cbce5zSfPYKTb97Q1xPyOnbckNMzEZyLziV5kIxo8L5DaOYA82+NUt8XMkl+7c6JNv9xxE6EPmSXltOTRLeDw0tvFB84T5KaA3QmdFEW0gLsFnxu+0Y8BLP5TfZtz0v+9/SfzoM2Ip7YRutyl9bzjIe/r0WWRmyONIzPoiTfra3jE3HEBkZqzMI9rafo5//vw5nE8/8srMmMHoVKbQlubpA4cESQ6sFOXwoLmN2JPYnOgvltL2UNmcuELnxctXMaPjLXY7gJNFTgd8TlvKQ7oH7Gvu05etKzjCSEwqfy/w6OPopy5io9+e86LH3OxYf8ujwHOzGXuMiIH4GYfG72ndkGGdfpPJPTbUDtYN+L6bzgN6KqfzhPIs2L+N5EZeknWfqfgLLzj1z7OLs9giA8B33ytxwlf9uQ3Hykv6W+TSL8TeHL0Qf+LlNdBP/I7kn27bKKF/+yJDn9yTC62/fnUd+pS5VLmTfokfoEqI2YHx8hjxmXFsku2xIVYeinV82tjjw/6XV+c9r8vj/Pyi095yyKeNtW9gO/HPRC/uEZO5ZB8rsWecu2bITOoOyLsiQ+E6h3nXPiM6a89KvtZu+lsmDhsRB/xhJu/Yb2HjvENHfV8cXBOIr7jJczO0nofNR8bmGfF5ZLxtERniI9arMkJefU9/XmwNcaNLv46bxrXEqk3b0Ocq5Wv4wQHfktaOOD4SP9JQNts2+KIxEHzk77M0smSPD3k45oY5Sns7ZkWWhVjbkxtsW7nPzJD+TJybH8W5YSfntoaOnS79FvAdeBYT9SpDia35g76llG4z+07kVvslClomcrjFvtrn5PMRM/RWZHeOkbZyeh3xa+/1R+P8mhc8Xkut3W82+NGCHhO+GvC95pB8QT6xcoz2Gio4Et/2VUf11rba6IA/npGH20jO5CCyosfXv/b1PueJgX0RK7Tznty5Iqe09/hCLaXnsobvrPLE3mM70clM7DjgZ/gyTvDq5Wm9NNA3+DT6SVtdtM0KXcfK89Xr6yi1ggmIoJvt9hejETu3zRjqSWsMrXVZJ+ylrlv87iUvPMbtSP2G+FpjwZf0DXHRNpnJ+Ouu0y3+gDjxGtyc5w67A766i1tysX1HcNmjt330e+/3+J/4mTNn8qpfUjm/uOgvSdSvjS02+MKIbBP2to9X9ZCOV+cbaWdmmB/FQX0STOU74Pv+zxAT/52x7Yx+jlUX/V6bmltd161gv9CufGMbwbyFc0aB9mYzgv4CBiu22sYKzuop9tKopYT6LHd6KFvCSLza2Bi3sAdBH3DYtBYX5CD3FG0cwz3JAj3lTfy7DS0yk5dW/ibtMRZ8X3821jIT/tgDaZRpZHwfR72YjeOmz2kDc1dmCeVTT+VZGeNz8JmWyacotUJ/IUcde9wxoI+nkfq5x8YWG2woOEEcmDPURzv0F2asWwf0ycyY0D24VuJkaENkyZ4zrlnb7ckzOw7x5D/jRx4eZpaIDD4JXV5MrIEvDVEZrx5Je9KemaE9MyMyM7q+Eci3BFW9FOspVL/5sc350vgcwMPY80C/ywDezh8zMuuDC/ExU6cdECPEEkZdpwV5zWGlDMTSIjSRJeG/xoLP9HEOUpI1o2QNqtF9igWaKw8LRfylNcMr+Cif92KZpVITUbL0MV3HzKjwUZZCe2b2dvUo1K+cGCfSZMSdzdaw3uegfsQ3VtZ2M7GzJTdteD5jnWb9ZCxQX0thrztFQm9LzI9tDESNBZ/LzKjgtqKDcgefhXtjrNQamdnt5hdirBMC2zue+IW6Bf0mCK703TPvzMTXwnPNGgXeYqe8+rbPIzJ2OmCknQ6MWbAR6oDnIWqpUaNEI//598m3+PsWncRthW5AbBhbiJkymWcmdOm+epw7T9eJ8ri4uIxS0YNBDZ9r4wjdFuLln6bSz80dyqDcqED7EMo6EKMzcu3JYYWxyt3aEH4yEzlLqE8tJcbWYku+1Sb6nNirW8mIocvaws+kPWrhNvEzrIvcM/YTT2N49plijAa6iksmRJD/QFxOyJNZoqLTlnht8BUXZYNoFGQ5Zw96RtuMfRYwtq/53mumtNY+XvmUbcbejtsxt9tql94XWupvsV3ZV4y0Qlf87KO/2Tbja/L/eRZR/Znx/4f/8B/Gv/yX/zL+4l/8i/H06dMv8BHMf/7P/zkbwav4tV/7tfiDf/APfqHPz7WCaFDGhUTXjYgh3ycPzV+odlyv1Du8ub96/yXlzZi7dp/fLnfV8bYY97J57e3IfN/+9ti373s//ul1dFY3HokfB3v3VnlP1Vut/fYN7/700/1D3P50A98zygRieU9TGPifq/8x7GL/Nzr+GHjc4+k44O2X/xn+6XL/GPq9Txd96X31YWZ8b8N/v8rMkxH91/JllJXx7fKmH863ktAJAGJrDTfkJmzbTeD+eYlaCs1ruEEyudv/yMJtYdzpeQ37OjGcsWBI+jtJ+iwGmcmGYexvwZ0EXKw8uLxkwXseHjS85iBpw2ToBC7N0xvmMaQ9MYF5qOW9k3eB1hmbdDcIA3wOLAbaOIaTuvprwloKbDOkt+KE/k82nTDPmOiUM7N0eR5wkDEzOanrwKJmz8ZrYmKSj30WeN+yiXHSPDKZOmG7+B9YaPgtvon2ZLCTeZ9Qkc0xhbr+w3PW0mVTL0RhweLifQ1xWsH+AYfAERkL95vtJjbjlvslSqkxspA5O7sA9xsWL436NS4vH1C/jcxkAXHqGwiRmR0v/zyGG2rxElsX1TM6XnHg2MYxPGD00PI//+Zv8mZ9jJvb63BMg1dmicyMWxbnyqbO6uY3rL/OgfjLly/iwKIdZ8Dep4XTwuLDwyc3jY/Ac2xjfPe73+Wg+gp7H/q39LWX3w63zziO8fzF8/BvG0s/+LSh4XccYrIZPLLRPX37mAVbVmS5jVpKyPOWjbZXN2avnr+MB+j0ycefxBGZXrOx3eGT2/Oz0F/O2Uy5CZPfxx9/P/z1dBel5/iAMh6wtX7oosj6iUWoi0dt+/DqIS8KXoU+qX0u8dXKAkobSbOW0jclHh44dgX/VxweLMRDhv9F9M00el1zoKt8rQ0hr8zkJcZZeFA6s5CT7mvGNvC3X9A+4VfGqt8uP4DHim884QBO3fcsLv3766/R1xcJLlzbZsS11tDPZyZk5RBb43DDwk56DZ+V5qvXr2JCThdiYjFDW4l3YP/s2XPsOsVm3MiKssaGF0HPX7zovwFROcA4vzjDHomvTfjjEre7Gw7CL2JoNSrtLpoRJjwgiZIdpxIRu9sd1Qt3Ed/5znex2QH6S7SG7ZFnYeFJBUNKt/k1Bw3GiGunj7//fWGJHTYrYF9L6eO8nx2LD4rHFXZL2mZsCYxxzcGwPmMMTCykS6nI9Rq5V8aP8NlBE7mg4UGD/CMyHj16FOImZre7275Yl4/8bdenduCl7Bvy1oaYLXWIkjWMgeCjb4j3kfx0SzxdXl5FINSAH+hDC7h7CFyQd8R+Azgc8GN95DUHJrf4umPllfieNjQu5NnoLza2FXRyMd3GIa7JozNYZGZ8wIuAGZ31s8QO1/iL8ojDgcMoY3JgrIe+M/nBPtJ24X/LAQ0ksF1F5IyCjDM+WWqNAfnl+5IXb/ISt9f47xE/ld4lhzUjujT6DfhcRnQ6F+RsbvuPulk6TWiPbQz7tnHsOemAj4/gCvPQL/xtqdOc0EL/Npa17YTdzO8DvjdziGpb4X5kYxuR0coQ/taKL5F8NjevEWxujz0ny1+MxUX5ezzgO27IxGeLzOKlrf1/Cxh7Hi5lZqir9tL+42YM++sv87zAIeIIXsbtif4SmUkM3IaHDR4cWCp1yjDUEgXBLi7OQ1w9WFZf8zhugqx78u4+FvWlotK/jS0q9nBOauMY6X/QM4y2bH6V6/Lisu8vlMuxlopNIBGZGZV4HYYW976+Yf5RD68PmZcWfOnAvHdLjK/klQrf4FPhW7DbKjPKi5fPwzy0w25Da8TWQKyvccD35bkjbvfEi7jO4Ksd7n1GHBJaA/PvCo/MjMBfzePiqn+heNRSOAQ/i6RNumLk1b7Kr51WZBnvfGloyhCh/+gbXrVfyYxzcC61IvNEHj50LJRzQbcbfB9TxJ7N7Wfs21Y06Tzxb3NAKTVG8JbXjI0ZHMop5kHfeZ3IjQvj92EeVa7WGt2S9OK8v40BG9RS4jXxesmLrVILY2bG7EJeZ8xh9nGDLz611hAz/S0yYrMZo/uV/FivUAXmLWyLzDhw8DyOjdsM5dqyJrNRmuOmxe3+NvxssPdr5gOvHpps2hiOMx9oswM6i1sbGvJN4HUMcRrRXwwzMyp2uyDm7adMt6yXdtjaXHSDftLY4xeOs76BxTn9L5iH7S+m5ij9RxrX5D7j+gVrDcfskUF++ot20T/F2fXXBXa8IbdKb78/El+7aGArT19ga59x3PS1SC0l2jjGAP9Krrbflvi2r7aUlzLYX3k25B/7KvPJd6eOu/Jck++Cj2MSuoWSmVFqDfE8mMeJQeNX+dYIcB3jiC4rwWfuUx/l9qqcL3mhrxz2vWXOWYi9Vxzsu9503IANnAe8F7c2jiGWI3JeM1eY49TLvLFyCFiRxTVDxT7+5lobR9aOl2HM2DaAk/y2rA9cv1n36uXL8FpL6Wu3eznVL/iM0FBWn9U7M+OM8ZkZA3wys/vHDT6gjAu66sP+WagjcS92e9Zoji21wqswH7+ivMT39/jYEo6z38ScpHwD/Uqp3ZcrV9srdcpm7tO3tJFYWK8P3ZJvMjMYFCWy51znNWPxgA0W8ugOnzwQJ/55sJF46m3kOuf+I/ZrY4vuI+g3trHrNao/Y11PiJ/y2C8zw89MPjjdnf4lHXW9blwDkgsRJVbG38t8w/qk4ovyV64RW44NvpSSJdRJLPU/+w1DY81yEwt5Ulrq+5p40V/UT7nFx/hVxxkfEkP/5Jhz4x79JmTUx6IU6Kwxk0NKLX3dp40cV8oP5F+xoXrRLaSVmQwtnysDvqS8qVBx+oybEZ8YQtqZGaUUSHTOvZfzUANj63uhT1DMczO23+Mn8pW/o+RdS6VLIkeE/MIPjdZ7G8V/16iVG2hlwhMjqFMG45DAf4P7RMeM6Bhb572yVuqphgfYYCv915KMCeJKOfRJS9LR7iO+vyHPbNom2tAi2BAodymlY6Cu8ttuGmvJoceMMq7YsZYSGCKO6JuJJMiLSmEB+n5d4Z1ZkSljpnKNCN14ANIAABAASURBVHUSp5UxbRyDrUQcl+CacaTDHtkPrPOoQobW54+IjKLACG6OCD6l1u6jBTrGgMV1o88wJGc6diL3bTq85g9tNOFH4nIgjho0KmsJc6bj9KOAXpbS5XSMOdUvPpRaIgsyEoeJLua0hr87B9UspzzJiyh9OdeMWmuY8ytxMpFD6lDjlrhZwMn1mrLoJ/ITzyN0HSNPMQo+xpZ9lCczVKvjWkoN2/Rfc/GeGL2+m7OMnYL8Qf9AruQmV8Yy3zp4bGOM2DozwntfNJ4zb1scl0kDHe9lkH9AY2gtbFJu27JklFrpCXGGJM/G6kLsii+1IT5BGyqHtlHmlYdMsSwhv75Ooo++VtAr+IiRenD7c/0pP0vuv/f3/t749//+34eH6X5j7Zd/+Zfjj/7RPxq/+qu/Gr/yK78Sj9jM/ak/9afib//tvx2/8Ru/8bMU5UfQ1pQRyX8r5g4/pyqe7m6se6tg4yBHvKnx+c3D/U3e3dxfeUx4cPnCj07zhcr3VdyJs8D83TGfe77r9z4S76v73Nj7Dnc03sfrvsv91T739z/plVzzkw758fvnqauTkuX09JP/m++xW8Zd+GR8+eftNu4TOr2QTDLzy8f9N7QktH/S4W/8/p2Bdy7wTu1P8PjewPgJxv+YXTN/HCxPxLpIKGaSt1ir/3vvtRcqndALE00tQ/RJgUlutjB5Z2Y4OQXOa59SS3/esrm4ZZN1v5GrTIpugrdsaDyAcUMwsiiYWAQc+0Q9MUm1fuDu5JHwc6J3wX/NAlJZHpMnf+d3fidsc3E9MlG5sHZB6Sakb7ZY2J+xcbPeMQU6JzfAsmuEmy43ZvJwXK01ZvgfWGi7+R9d4LJQqtC2zQWDdK6ZdOUrPReykdlpeXUiVJcji1fHLwDrmAs2kbY71nbHOum3YYjahjhj0/v7f9/vi4cPHvTFrYfA6ri72xxIJzP7AeDlFRsjZJRuReaVvHeDri5uTguPmZk/YwtN43tFhsyMNrTQPh62Sc8/eSFWm7GFdLZn56G9I5Lr2utG9LduxTbS2mHHmqUfSnl46jcVl2kJN+T2q6X0A1ZpP0AXFwDOaeJ6tjkL/z6wh2HKO6C3i4Vf/IVvRSkVebfhomm/4yD+04/7PDPiI47HYuFBspvUJSJGDgMO2OrJVz6MrCUaGx/tufXAF0xLrYEaMU1HbDrF97/3Pe4P4BLx8OGDiJLx4Ve+wgb4OlyE2Pklh4QefGor5V1Y1FQWci9evOwLr6cvnsUKzxFfFVNlP7IIG/BnNwcTbdrXP5viQZ7xoX/fsunfsfBU59aIG7C0345Dm0x95xXz5sKB6E2/TsSTMuk/LpSUZWWM/uC99vObefLcYQ9xcUH4nIPvi8uLviityKR/PXn8GBwjtLulf8uXRaH0S63xjDFiGchRGXP58CoG/N2DgYWRL9hkGwviP4PHOLZ4AH4b8PfAxJho9NeH3dgZOx5MJH6wsgE549Cjwkcc7bvdjBweZl+ge7DsxkS/dHOZkRx2XURwFbsNvveQlzS3HBgoT2b2Bf6AnOLnIULwOe9+O8cGH7B+YXfh+IpfVPregr9xKlb6qP9fAOV//PhRnOFf5qYBHVobwzGwCbEy55zTviEPuCtXX+lqA2Ub8QNlsW5gQ9FGNx/EHgR8OTGzMViJTXHxkED7l1o7bW1zxQuh1+QSMVvYRMq74JcNmQeKMt+yeRih6wsJ+wSxrDy3xLt9L3nZAwShPe0/4yc+K1MghxhfcmgXWeKGMeJToZ2RMeMH6pAZMaC/vmouvMGnNrxIWbG/+NCVvHNLTlhiGJrkaVn7+EwGUzO2kT677nsX5xdxg82U1ZzxQP708cfDhZmD/iMbH2XU9tZbRux9hg29t2gvi/1PPhhxc30bmdnjUV21o/ZQVsdo36ENsSPetB+CchA40ZRRS+XAhhyAyIfpwMbslrYDPnAe0jDuxXFER316bC1Krf1QumbF98aQp3Kr1xkYqZsyy3fFNm6G9BX9OrPERE4wR4iFMRx8kqJcK/PkTP7oGFOnjgXdpNV5M15MmKqilAKJlRw+cJ+R9FcW5WaI5MKYcw7omOAH0rJjRYdxM3Z9Z/xMeh1X7ts4QjfiFnvJ1/4T+ccYVu5On0oP/vQNX27dcOjsvX64oIPFQyb5eO/mOTKjluHkM+TQM9YAE1hkZiiLfTvG8D8jfqVnu/26Dai3zwMO9vccNtzgu5nZ7e4cIv2RuKylxDn+tqKv/h98pHvkUMz5ICIjM6PUEsMwYOel39dWw4/zYLBxV09z7Q25Qv+ZyXUeTroeWe2YgZ+cRTV2SqLX2ou8Mkvoa/LfO19H4mdHZD2CQeGpRE3txj19O88o+B5zE3IfWSvIT/l2+O2WGFjJG2Jp31r+f+ydB4BdRdXHz7y3uwkgUpQi8AkoUkQhdqQGBSmi9J5AQhICpPfeEyDUUAUBBVEREEVFaRawAArYC4oKCAhIbyF9v/ObZJa7d+/bvE12N7ubP2T23jt9fjP3zsyZM/PKViqXvX9408MscQHIotgOFzoXwpTdzTwV8/9oNzyXvLy1dXVWW1tnfANKnmfKWOfP2CFkfdkXDMruj/Y83+u0m79/9VbvAs7XfWy3zPv4JV6upXHRYb7zx19N2fNSKhm8y6WShRCc6VILHj/vcr23Kdpgdx97sLBe68xZtOM7RR1397JRrsjL++YQgtV5Psse72L/JtDfkFbNCs7m+VnmdcH3iPezprbWaHclTw837t/hC0f1/u519zTxi591/Ltd7wzX8/6H7xpp1NXWGelQBriVLFhNTa2VSqVoCFv2/BKOtojfZV4/mCX+TmzgbXGZt+GF/n1EKEo7DyE4oyXeBtd1wf0GXgPmz4ut5PaL/d2u9/DwqPW0eS/X83Eg9VAqlaM/Fm3m+7uH0LNU8kbmMfBu1nt5eCIN+opF3kbgszx/9VYql4y2QZvj++jJWQieF0+zprbG294i6+7vB+8x8dC2ee7mrN/wMfRCb6e48d6/8MILttDLFEolo1xLvV+gnDCEL+l082+deV2Qr9q6Os+l2RJnYZ7PsueFeEMI1t3dFjsrvk3Yl8rleJQSDGvrlrOmfCVPq879dvf2QBqbbLqJt7mlNt/bIe2E7+sSj4f8LfIywYyxHONNFjPpD8vB682ClbyAcF7oZSLe+W/Od1uLCwhlT5+0yec6PmbhneadhWu9lwd3uMZ3xMy/8bW+ED/fOBbzjYZF6KVev+vFdk4fXPY2U+/fPcai5VLZWS/2932JhRDcz7LIhfwucz/LqH//FpEv7DwJfydrY5uHBzz5dsKrprbW06+zUtnL5QY3DPXBt67e46IuYl5Ly+t/vn+vlnk61E/Zv7Pm9nCt83c5hJJ/J5ZaqVz2trLM4LicfTn2jws9X2/594bwuAGy3sdsyzyTfPOCBcdWHw3fp0X4Jz1/r5b4O7nM8+NerN7T5x7/IQR/p2o8qlK099DuJXiMy/+VPS9woFzLbcwIy32tc2VOUS6VYhy0QfzRdmkHmBKV7fVG2/CL4U7el3pelvq3h3olr8S51NuP+X+lUtmCp2ueE8LX+LeFcB7YQvB8emG9GZt5hEs8jqXerjGL/HsU43K7ZSvK6J68bMGI0/y/emfhSXtUUKOcwUrlcqzjbt62SyFY2dOjjfPdKZVLFkIw/mMsttDnAC+++JJ/axf7nLcmtotgwdMoGd9NxhY81/h3qba2xmqcUdnjoK3UlLx/9fTN/1vHv33dfX5V7wUJJS+T2y1ezLebPqbelrj9Aq8/L4a7lKzkYY10SmVL/y30OeWSFcyWeaHieKRcNvJNm6v19kmdBI+kjrbmade6e8nzw7tFWUOMLHj8pVivXlork46XmftaLwd+UCCo9zQIs8Dfs2UuP0DDnbTcq3lgq60pW9kfyuWylczchJgXWPItK3k5Qym4S4j8YEN43vF6zxvfXdLAzj25nyXG+7vU69M8XspIHO7V4BnvnVOtp1cul6zk8ce5gT8vc0/L3G35e1b2+vZGQ/7dj3kegpuaGq8Pt1vi7afkz8RBPuo9HH0Bhvsl/n1d4mNg+JaJ25nP9/6V8JStVCp72Zd/w2vr6iyUSrbE3zdP0e/LZv5c72nUdfPxqF/N2y35J3zZ81BTU7ZSCF7E5YZ6Cx6mFNyn5wUWJX/muiZNqa0TR7hO54ZW1gEHHBAr7emnnza2NF9//fXxedKkSRFUW+el+fi9ZtxDMP/g+stFI/FHfwpczNteNPHB/3jdWnB6DWa5N6Nuo/EGwT/32ujfMiJym+AxmxuuKS3L/kdLw2TtuA/8WW74sC+/e/sv8WPetmn+jrQxTXytSLtSXLGM/r3lmsIWxpMcq7gSvj7yWZF4Jky9J0R5o/H7jNPKbzPMVu7ZLITQyFhYbmf+H/Xtl0b/3Huj5+xDCMGCv/X+16MJ0YnneFPlnxBDNv5bZdCK3iLPlnKsGNtKHEgnY+gQSD8fKtY6/vz9MzfL/AWivv0SvYYQ4rWaP/jE4Je0kuGZaHgOK7jWe1oxDU8b+2i8E8GewT2dxvLByGKjE46dFhF5OOqSZwwDFTqUJd6ZlAIfhxA7NewI/9Irr1jJE6/zTnypD6gX+oCfuJe53RtvvGGlctnoKJYPskrG4KW2ptaYkJGnOg8XvNNY5vlkELCurx6XvaNhEkpnhp8QwvJJMv48f/VeRtKv9/wu8vQYfNbW1cWJbDefnCxzP+u6gJ64yUO32uUTBAZG5HkdFxq804XIde6XDm6hD1aXOptAfD5gqPf77j7wCSFYCMHwR4fNoLg7gy/PB34wdI5wpk6f8j7g2eeeMwaWO+ywo5e95N/OZT5494lssMiB89C9qFbn+Q3OBl4lH/SgMbvEO13io9OGR9k7Xa6eLVvmeVrg+YQRWsUMIl95+WVDCFfyjn2BT1LK5ZLRScPN/L/1XIi31AcENbV1nrabmlp3r40Tpy3es6Ut8wFLTW2NdXcexGcWjPLBA8Ho888/b+VSTSwDbSaE4IPJOkNIXPa8w5J8ISAOIfhixeueTo1tv/0HfJFlPVv/Hesbk6DXXnvV4zArlcq28cYb+URmSczDkqWLDYEm5a33CUKN19MyF7IuXLQgMttoo42tHEpW6xw22vhdPulYZs8//z975plnozsa1GXPB59X2teSRUuMenK5S/S71BcQSl5X662/ni1xDrXOgQHrc88+b7QTzm5e6n66+yS0tqbOfDRkC+cv8NFMsJKXZx2f7JTM//c8LHNWHKcx/4357m2pUVdLvSJpG5tv+R6b75PtJZ5GKZSt3tufV5gxQFyKMMIbCEelvOrvyjIfpL32ymv24ksvxjys4wIFeNd7Ibp5m1jgA3fqYKn728DbKOV6yf3i5xUPv563643ftbGnsczqfKDWzSefZedD217H2ybh0MJHmE7ZN3JBPe1gq622MgTbG2/0Ll9sqI8LJpQBDrQx6mD+ikkYTBcMKIsJAAAQAElEQVT5oL22rtbIA26kRR49m1ZXV2PwCSF4PupjHdfVdjNH7YLUNyIftsiTNwTK5v9190kE5eK95JgkhCfkOXib45gGFtRoY3W1tbasfqlRxlKpbK/7QkEIwWC72IUVfmsheJ14YuTvDRd0d3Nu6/p3o6a27P6WWo23CXiVyiWDxUKfcDG551vgWbGSh6Uu671eSqFkoRQ8TbNu3j4sBFvq9Vj2tHHDPwsZsEKwQX2V/fvEd5EJYq2/PyGUjLzhh3digX+T3nRhwSJvx928bS3zQfaixQutXKpxdnVEaQs8TwgbEJjxDpVLpdhm4VUul2NdkQ8YLfJy870zz9sSbxf1tC+PBbtyqWT4Z6LEM9+Tcon8LHYONf7u1Fq5VDbY19bW2hL/jr/hzChboNz+XcHdgkfopsbb0hIvf0zD04PVEv8uwZr7Gi972f3UOfPabnVO0MOt+AeT5WaZEccGvpgaQrCa2hpjIYe2Vtet1t7yd4zvVr2/P0zOlnmj6u7fW+qpVCobeQghRFalUsnz3i2msMz91/k3u7auzhb7pJN3nd0vtR5/nZeN8LSF2to6T3+xkc9at4fpQm/Pi505EREOTsRFWiUrGUJ3ylzv35/1uq/rOIK37eWDwVgHHvadvmhU7yxqPE7O/DTPI/0Gbe0tFzDVezmo/7LXH2BgUHI/L/h31Cy4sGcd/z4tNC+GwTTY8v/KNbVeR8FN2cz9UzeEL3u/8KZPYmlPLBJ1q+tudXW1xiS1xsvsXo301vXvN3aLvf9d5vkL9SUrl8pWLpf8e11r1DPlrK2rtW7+jeCe94/2Zf4f7yR5JW76gWX+rVtMP+huMT++CMVietnLFUol/9bNd4HeonhFeEb+YAmHV31Rk3hp07Wex7f8m7LU21w36s3LGSxYjdvzTSfPvE+vvPKyLfF27U5evrpYJvJMGLTAyRdZoWx8I8reBmlD5LGurlvkShmoHxbtqMelHh9CUb4FNe6fsOSNdIg3BLOSl8X8hmcqZYm3+3VdsFsql61cKls3jzu2Fe93cVvm790yf1/Mgpn3V4SnHNRXrZeN73u5VIpjlQXeXign5St7fDDiODKEB8RFfuFFX7XE+VAntBWP2Pj9EuoSvzyjObzI6xbG7Pqgj1ji9UzYN7x9vOV9Bn0RgkMM7xqmm38TQ7lkZX9f1/d3scbfG/Pykl8E5+utu17cPbbpJpvGbx/jFnbX1HlZSp7wO73/rvfGWvZ2SPzUJ8913erc1fy97G7wLXv56mn7zoZy1Fu9u/v743mMYf26cMX7t/471ovCks0228zWW+8dFnk7M1iYY53v7xF83vL+tFQqG7xhW+fvHJqHNe6X+kWItdTj5Yg9vnvlspfT84nbEq97WJbcr2fEqAfsn/f3kPc1hJLVeXskffrEbt6HvuXtlPojzlK5bLStpf4ekP4i/9Zg7yji2MO8rLXepmpqao32SRq05VKp7O/FQhcILba6ulojHEoGxPEOLyvu+IMP7ZSyl8sloy3w/av1MDyXSyUvd33sA0DZ3d9v2vYCX5h5y9si9RdCsLKXt6amJr7jHIOyyBnTzqinKKwy83f0LWPnIn37fGda522AejYPH9yddrXQx460c8rIN7RkIb6Ddd7+y86CeOHN87q+0EB9hBAshBDH3G+88bo9++yz9pbH371bXcw7eSiXagy23dyuzg3voAWzEIILpGstlP3BC0i6wYJRFtok3/ll/q698uqrMR+L/F0iXyy81Xsb473g/abeQwhWCiWj/Zn/9+Zrr8dn0qv1NrPE63DDd25oTz71pMW8e/mXeRy8O4RfsIJnd28P2C/xb8B8F5rN93bIM3FwJU9Lvb1xP9/d8bc8zWBlr8N6bxy4wb+uts7bwJKYd8LQ9vlu8W4Gr1vqppuPC4i7xttQKAVvb4uN//DHuJT7ENze2x5p0RaJa8mKPCyDm4+TSJcyGH59rMk9+SA8ZSTukqcJe+pxmXP1rMa8LVm2xOtqWTT4oV2SBnEu8zbOc7onPkx9DF/vyQVbzr3eKAdlrqmt8XZf5zzKRn2Wve0sc9YLnfFS57rMx0Hm/2GHYazA1a1i/dV7mjEeb9eEDSHYMjKLBzflUtnTWv7tCaHkNuZjpqXxexJCMMpQdpa1/k7U2/L/CBP8tlQuRfdQ8nArHD2Iu9TH/FIPJQ9bKi335w6REWWq8fhCCE683shvvd9xrfO2VOP1VyJcuRy/Bev5+JzfsOK7UPZyBHer8f4zhva2GPn6lfqod5YI22tra2L5y6WSlT2MP3i5ltcL6TDupP0v8vp91fvXaOf982IfF5Y8ftgu9v6h7Hkg/7W1tVYulaxULjubpd4WF/u3aKH3sUss8SQu/PFulbxstKsQgvOtjWap5zEx4FsYQrBuXl78ku8QgpVK5TjXhWm911OtfxPJ+2Jvs8GCp73Map1PnednHR/fdautM9pM2fPFFYPsgW84XGK5vIzBzLr74j3+6j2eJZ6XEILXxzIrO58QSt7v1Bju3IcQDK31evM0l9TbAv+eLVq01Ax/nuclzjmUyhb8mXEM37/aUI59HvOxGrdnXGSe8Lre/8NlaQxTcmbL/Ju+yM1Cq/V6osyU1dxzTW3ZyuXgrcHcrdbM74J3UpiS27PTAR6UsaZUtpKH8QqI11AuGxyJr6amxsOawa3e3xfiL7s73wL6Bp6jhxDiQj11HYgrWq7Gn9UMWlrN8FUHpxO97LLL7MEHH7THH3/cvv/979sXv/jFqsOviseee+5pl557blXmknPPsYtz5qJz5ka7S4jjfI/HDffNmUvPc39u8EP4i+bOtbyZd/bZduHZZ7k5081ZTdyjf0+7UnjsiT9vyH+yw0+MpyD9quxXpJ/iy8aNXSyn8+DKMwY/MV3C5tK9xJ8xF/s1n/4l7h9zqfO/1FlffM45hUzghsmHr+rZ02jIW/a+ID+kkTUxfg9DGTGXUu6MwS4ZGKT77PXS88+zZLL22ftjjziioZln7Ykzb7Luq3J/6XmeHzeEJV+XnX++YbjHLmsuoj6aMRdTZ26K/M1zvnlT5A+7mCZ5claXuFmen/ONe9zw01xaya25K3FgLva2ljfYU9ep7i88c7Zd5O/pRWf7ezpnjl3i7+2506fb+TNm2NwpU91MsbkTJ9v5U6fZuZOmRMMz9+e53dkTJtqs0WPsrIl+HTvW5owbZ3MnT7YpI0bYBTNn2tm+wHjmhAl2thueuZ85Zkx0O3fatOh3zoTxdu7UqfH+TI/nAk/7LA93jrufNWmynT15ip3neZo3e7bNnTLFLpg1y6aPHm0zPa2zPS3SO8/DEB95J50Z7n6h+5vlfs7xuGd43qaNGmX44Z5wlJHnsz3+qSNH2iz3Q/rYEXaO55m4z/S8zB4/3iYNG2bEO9vjpFwXzZ5j+CeNGc6AcNM83RlevolD3a9f53raZ7vpe/TRNvSUfjZz7DibNmq053+MzRgz1gad3MdGDRxo0b+HxT/5mDR8uPsd636X5/lsL+dUZ8oVQ5lgPsd5zfR8n+98znI/czyfPJOXqSNHGYY8nj9jpqfnabpfyjVz3Hib4OWZ7WWcNHyEjRk0yGZ4uaaOGmPTvCzkObmd7e1gDm1g5iw735mOOWOwzfR0zvT0MKNOP91mezvAzJk4ycN7+bzs1BPh+hxzrE31OCeNGBnDnTdjls3ydMcOHmyjTjvDJrv9sP4D7Owp02zckCE22+MYN3hozN9E5zB9zDgjncGnnGIzPNwkLxf5nTxilJ3lecNtopeBPE/zdKc6x0len2d5++E+puFhZnrY8V5m4p49YVJMd6rXBeFGDjzdpnt9wGD0GWcYZorHNcPLSZxjBw2x8UOGxfxNHDbCZng9jhgw0GaMHmtTh4/ydj7Fzp44xcacNsgG9epj00eOsVljxtsMz/s0Zzrdr2Od26ThI23W+Ik24tTT4pV8zPI6pCzETzoThg638YM9LU9zyrCRNmbgGTZtxGgbf8YQbycjvF1MsOmjx9nMcRNs5tgJNuyUATb61NNtwiBn5mZU/4E2x+3xT/g57m+sh8X/ZE9/inMj/ZHOfnD//jba62GOv2fnTp/p8Y6N5kyv77lTptvZk6fZLA/PdeLQETaozylG/U3w9j3Z45nteZ86crS/7yO9rY6OdT/b62+225/p3wviOcvLe87kqTbu9ME20cs1Y+RYm+n5n3DGUBvZb6CdNWFytJ/uZZztzKY5z/GnDbbJzmGSp4n90JNOsclDhtuZ4ybZDGc7nbTHTPB7z6/fj+5/mg068WSb6v7xN27gICOOqV5XcCGOiZ4eYfEz1usppTXRmZ12fC8b5XmZ4HmcMdzL4fGMGnCajffnSZ7uNOc2lnoYOtImeTzjPfxMLwdX0pk5YoxxP+H0ITbJ45vi4blO8vJyT36nebzkbdLg4TZr1DibMmy44Tba0znT64u8YcgrdhO9zqZ6/ZPukJP6GvbTnA1pYE85JtJGPK0J7nea8yOv5HmU84A3dvgd2e9Uw8/g3n2M+CYPGRF5Riaed/I51cs22fOGv7GnnmHTPb8wGedlhdGYAacb3OAy2u+5jvPyjnNGI70MYzzMCE8ndfBf+Oz+nuZQIz+UkzzEeNwfZSDeUd5WJ3tbGultmPISF2mP8njwSxsgHHGM9jZOmiO9nkZ7eiM8zPB+A+z0XifZaG/LY88YZKee0MtO8+czTupjI/39HOzt9YyTTvb702zwyX1tiD8P73+qjfV3MZrTB9kk2pm3E+IZhB//TnMl/BiPl7iG9esf37GRnq9UR0N694nvZCwD3JzDZG8rU7w+qKepw0YZZSDvGO5HeHjqfpyXZYK38ZleZ1O8jUz3eqY+pxBP5D3M4DNp0LBYX9QJz7zX072+eIfghh0caO+kO9njok7HeVud4W1lMvXsfHkPxntdwXCs85/s+cTfeM8zZrTX50RPC3vi40obohwzR4014iV/071MUwaPsGneVmj3xDVzhLt7fNPcjTJP9bLgNiPmc4y38ZFG+xpxyqk2xtMm78vTPG0FnyE21vMxyNs4ZpxzIf0pnnfaCYZ2SVpjPJ/EQXi+JVO87sYNOMPgSHnHersY7YY2PrxP/9j2YEedDTu5n+dlhFHuyR43eYJvjN+fiRNu47zOx/v7xLsEgzFeV6Q13NsbjLDnGf8Y6n+CfxPG+TeHtMd7WPzy7cUfbWbSCnfY4garKd5OJjs3rthzJQ7yRJjRzmpY3wE2wet0gocfT7x9+xth8QML/GPgg5no3x7e4zGeZ757mNHOjPdmWJ9+NtTNkJNPsVOPPcHO6H2yDenbz2jffY48xvoefayddkJv63f0cYYfwk7wfhj3M3r38X6mv5F34hkTGQ/y93tINLQT6oUwMJnobQm76d6+zxw70Wb4dbZ/r6d525jt3/654yfH7wt5n+H9x5Defb0vGGDEO9G/aVP9fZzkZZk5crTR9mZ5PzvR7YlzQTgMYgAAEABJREFUvF/5Dk33fnWSM5zq33/azAT3T5871ds96fPtmOR9NnmY4W2YfE12/9O8nZKfc71Pom3PIB73N86/BXxnyRPtm3C0EdpyqqfJ3k4IQxuf4nU32+M9y/uk2Ka8nib6OzbL7fjG0+54X+d4+WeNHm+EG+3f5dl+P8q/e+SH9kX8PNPHLbcbGN952vt4j2+st6vJnj/ayDj/Nozy7x/tY5r3SaRFu5nlTLknz7O9L8Ef/c1s709hRX4py0RnNNzb1GTPO21zlI9DJg0dbhM9/nHOdbLHyfhjotvxPNrfhRH+HR3vbsP9WzvS8z3B2yJ1TRqjvR3AGK4pH3O8vKQ72/Mx2et7stfleE93ptch9UD9THH72eMmxnEA6fM82tvpRM8XYahT8kSa0719TPExImMt8kTecJ/u8U0ibm+jXCd5nHzTx/i3fYx/T0b6OzDR63ums5nqdT7V3an3UV6eGf5top4neTsd69/KWB5/v8a7YSw42N+z4V5Xw728o535CC/nUH//T/d2it0g/5YM83oY4iyH+ndt6CkD7fTep/j7NMDH9P1tsH97hrrdqIGDbWCvvjbY/Q06ub8N63eaj/cH22kezwj/bg3pMyDanXrCyf4e9othT3P/p/U+xQa43emeziCPC3fCj/T4CDfU4x592pAY1+m9T/G+ye8HDPZ+7gwbc/pQG+zxDjp5gOdnYEyfuPodf5L1P7GP9T2utw3wMJhTfVzV97he1s/T6nf8yXbSMSfayf7c66jjrffRJ9jJx/ZquHLfx8O+e+N3pS7eeh9zgmGHG/eEJ1yvo4+PcaUrcfb19E89qZ+N8PwNdzPYy3+yx9fH7TG9jz3Rjj/qWDvOv0XHHH60YY467Cg74otH2lGHHR3N0X497POH2eGHHO72R8QrbscddZwd7/k95vBjjHvsDv/CEe7Hwx96lB3r9r28LLhheD7uyOOi/fGe1xO9HL2P7W2YXn5/gsfXy1mQJ8xJns+Tj+9tvTyPJ6zw37dXH+vv/DADvX5P93ZwhreJMUNH2RD/dvfzeuzn9Yw53e1P877/VPfX58Q+1mBOOMl6e7y9Pf4T/Jt8jJedvB/p5Tzc833c0SdaL6+Xk4/vY329zgb2PdUGeRsa4XU/bshIn1+M97HMkDj+GelpjvB3aLS3fdos7R8z3Mc7tOkJ/o4zx5jo7/g0f3cm+3czXkePsck+ph7r78okv47yd3W8vyvj3GCHmTRqrGEmuvtkD8v9BP+mY2b4XGr6+Ek+N5tkc6bOsFmTptoUf/fH+zs23v1M9LBj/Hsyyr+Pwz1vI/z9HOnfk/Ge/iSPa6y74T5h5GjDnD19ls32ueAsn5fP8jnENJ8/jBs2PLpNJq9upowdb9N9zpmeR/s3gPyO43vgc8FJ3geM9zCTRo+28f48fvhwGzrgVBvmLJhjTXYGEz3dqe4PDhP8+zLWx0kT/Tre/Y/x+Ih71KDBNo54PG8wwW6KzxOn+HxueXrDjXvsx3tc2E31ueFEn28ut/dxvvud7N8gzBTva6a5+3Sff2Nmehmi8TnWVGcxY/wEI/xM5lAu6+A6xdOb5PPU2f6M23T3k/xxneNz4MMOOaThnVxTN+0maGcF5sc//rFddNFFdtZZZ9nNN9/sqykL1lS5la4IiIAIiIAIiEDrE1CMIiACIiACIiACIiACIiACIiACIrBWEmhzQTvbfdmKjXr//vvvb2PHjrVzzjnHTjnllLhtkO1onG/XPvSVigiIgAiIgAiIgAiIgAiIgAiIgAiIQNcnoBKKgAiIgAiIQPsSaFNBO2exc77cXnvtZbfeeqvNnj07ns9z5513Gmfnvvzyy9arVy/bYost7Pbbb2/fkis1ERABERABERABEViTBJS2CIiACIiACIiACIiACIiACIhAlyHQpoL2/v3724ABA+yGG26wQw891PjR04cffth69uxpHFLPue1f+tKXovtRRx1l/JBFlyHbBQqiIoiACIiACIiACIiACIiACIiACIiACHR9AiqhCIiACIjA6hNoM0H7okWL7I477rBp06Y1yuUOO+xgO++8sz355JMN9scdd1wUvP/oRz9qsNONCIiACIiACIiACIiACKwgoIsIiIAIiIAIiIAIiIAIiIAIdGgCbSZof+utt2LB11tvvXjN/tl6663t17/+ddbKTjzxRHvwwQcb2elBBDoPAeVUBERABERABERABERABERABERABESg6xNQCUVABESgmECbCdq7desWU1ywYEG8Zv9wdvuWW26ZtbKNNtrI3njjjUZ2ehABERABERABERABERABEWghAXkXAREQAREQAREQAREQARFodwJtJmjv3r277b777nbJJZc0KtQTTzxhDzzwgO26666N7Dm7fdttt21kpwcREIGuSUClEgEREAEREAEREAEREAEREAEREAER6PoEVEIRWJsItJmgHYhXX321zZw504466ii77rrrbNasWbbddttZ//79bYMNNsBLg7n//vutZ8+eDc+6EYG1jUBNTY2ts8460Zj+EwEREAEREAER6DIEUv9eLpe7TJm6UEFUFBEQAREQARFYJQKc5JD6+FWKQIFEQAS6HIE2FbTvtNNO9tRTT9njjz9uffr0salTpxrC9yuvvLIJyNdff90+/OEPN7GXhQisLQQGDBhg8+fPj2ZtKbPKWQ0B+REBERABEejMBBCup/792GOP7cxFUd5FQAREQAREQAQyBO677744f6efz1jrVgRWg4CCdnYCbSpoB87mm29uDz30kNXX10dz8sknW6nUNFlWAkMIBJERAREQAREQAREQAREQAREQARHoaASUHxEQAREQAREQAREQgYoEmkq8K3ptmcOyZcvs0UcftSVLljQJ+MILL9jxxx9v22yzjfXo0cPOOeecJn5kIQIiIAIiIAItJSD/IiACIiACIiACIiACIiACIiACIiACXZ9ARyxhmwnaEbBvv/329vLLLzcq94IFC6KA/Tvf+Y6NGTPGDjjgABs3bly8NvKoBxEQAREQAREQAREQAREQAREQARHonASUaxEQAREQAREQgbWMQJsJ2itx/OY3v2ndu3e3N9980wYNGmRz586NZ1rddddd9te//rVSMNmLgAiIgAiIgAi0KgFFJgIiIAIiIAIiIAIiIAIiIAIiIAIi0FoE2l3QzjExY8eOtZqamoYy8CvN/HDqT3/60wY7050IiIAIiIAIiIAIiIAIiIAIiIAIiEDXJ6ASioAIiIAIiEAXINDugva///3vtssuuzRBt9tuu9k///nPJvayEAEREAEREAEREIE1TUDpi4AIiIAIiIAIiIAIiIAIiIAIiEBzBNpd0E5m3vGOd3BpZJ5++mnbdNNNG9npoWoC8igCIiACIiACIiACIiACIiACIiACItD1CaiEIiACIiACHZRAmwvaL7jgAvvWt75lDz/8sL3++usRQ6nUNNmf/OQn9pGPfCS6648IiIAIiIAIiIAIiEBnJaB8i4AIiIAIiIAIiIAIiIAIiMDaR6CpxLuVGIQQjHPXzz77bDv++OPt4x//uL3zne8sjJ0jYxC+f/azny10l6UItCoBRSYCIiACIiACIiACIiACIiACIiACItD1CaiEIiACItCOBNpM0F5bW2t//etfrb6+vpFZuHBhE831Aw880MaNG2d1dXXtWHQl1RkJHHDAAcbRQ5XMY489Fou10UYbNeuP8M8++6yNHj26WX833HBDjI8/U6dOrej3O9/5Dl4aDO3+7rvvtve85z0WQoht+/LLLzfaf4OnzM3ixYvty1/+sq233nrR/+abb2633367LVu2LOOr8u33v/9922STTWJYyvaVr3zFli5dWhhgyZIlNm/ePFtnnXWi//e+971GXgs9u+WLL75oZ5xxhpXL5eh/9913tz/+8Y/u0vQf5SX9Sua0005rGkg2IiACIiACaz2BSv0G9ltssUXkc8UVV1Tsh/GHOfzww6Nf+luei8zOO+8c/WT/PPPMM3biiSfGfi6EYPvvv7/xu0JZP9n7P/zhD8bvC4UQYv84aNAgo7+0gv/SmGCrrbaK8dP/XnzxxUZ/jPfmDGF/97vfWY8ePWJY+uKRI0fayy+/XBiMccMPf/hD22yzzaJ/xhVXX321LVq0qND/ggUL7NJLLzXG7SGEOG5hlynp5gN88IMfXCn/fBg9i4AIiIAIrN0E/va3vzXbd6RTDeiDi/rsrN3cuXMbwaTvHjJkiHXr1i32efSRn//85415fvL4r3/9q2L606dPT94arvfff7/R34UQrKamxiZPnmzz589vcM/fIAd497vfHdNff/317Wtf+1qUf+X95Z/pZ3/+85/bdtttF8MiCzvzzDPtrbfeynuNz8ztkU2gvBpCMOQdN910U8W0yPOsWbMMhdYQQkznV7/6VYwr/yfLuOgeBdp8GD2LgAhUJlCq7NQ2LnxAmGBkY0ejnY9A1k73IlBEYObMmXbzzTc3MZ/73OfiJPL//u//YrA333zTrr/++ib+CIvQmMnthhtuaKecckqhn6FDhxpx9OzZM8bHHzrCrbfeutD/pz/9abxEQ6fJRJ88Icj/2c9+Zl/96leNjnzXXXeNfrJ/SIfOa+zYsfalL33J8D9+/Hg79NBD7cgjj8x6LbxHGHDMMcfEQcC9995rTN7HjBkTf3SYvGQD0eEy0WeQctVVV9k999wThegHH3ywEUfWL/ePPPJI/O2Ehx56yG655Ra78847Y7yU46KLLsJLI0NZRowYUcgI9ggiGgXQgwiIgAiIgAg4AfqIIkO/MnDgQPdhUTC97rrrVuxj8PuhD30o+kWwzPM111zTxP9ll10W/aQ/Dz74oG255Zb23HPP2fe+97240I2gescdd7RvfvObyVvDlf4PwTfCAfrFb3/72/ab3/wmLng/8sgjDf7SzbHHHmtM/Blb0MezsM5kmoVu8pj8FV3prz/60Y/aZz7zGbvrrrtiWVgcZ7zD+DkfhvEHZtKkSXE8wbgCwTxcitKiP2dshWCAvI0aNcr2228/O/roo5tM3pn847+onpJdPj96FgEREAERWLsJMPdMfUT2eskll8T5Nn0QhFggp1/M+sne04d9+MMfxms0uLEQjyD9u9/9rrEoTZ9M/4gwOnryPw888EDsn/GfNyeccIL7ePsfc/c99tjDvvjFLxqLzowBCIMS3EsvvfS2xxV3e++9t/Xq1SvO85mHX3jhhUZfTz7z8/AVQRouyCT23Xdf6927d0yLfvjKK6+M45EXXnihwV+6IV+Mh84///w4h2cccdJJJ8VFf4TwyR9XWG677bZ27bXXxmOcKQtl3XPPPW3w4MF4aWRgixtlvfnmm+NYI3vPWKJRAD2IgAg0S6BdBe1MXiZMmGD9+vWLwsBKmj/N5liOazWBT33qU3bQQQc1MrvssovRuaJlzapzAoSgO++XZzonVr67d+8eV6uxyxommBx5xOo0GtopvjC0xVwAABAASURBVL/85S/2iU98olHaKVzWH50SbZ0Ojglrz549o5bcf//7X3vjjTdsr732SlHGK53s888/b3TedJb4Hz58uOH/tttui6vi0WPBH8ry4x//2F599VUbNmyY0dmzeICwAO1+JvfZYAjuX3nlFXv66afjoGCfffYxhPpoA5BvVsmz/pnYs4vg17/+tR122GEGUzQKSZM8ZrUFUjgEAolL/sqgI/nTVQREQAREQAQSgXx/wfPJJ58c+112lCV/CNpxyxsW0NHamj59evTKMzcInfN+6WdxwzARpq9j8ooAm8k1Oy2//vWvx8kpE2D6Tfxi/ve//xn9H36ZeNIvkgaCdsYPxIW/ZPidIvpX+nQW1EmbOHlGKz3fT6dwXHFn3IwAnN88YmH9iCOOiLvKmBCTFvnHL+Yb3/iG/ehHP4rjByb6pMW4gvwzzsgvdjNpR3hOXjjmEf8IGZhws7jO2Ip4s4bxTp5n9jnrt23uFasIiIAIiEBnIoCWd7afSPenn356FPoecsghDcVBSzu5Z6/sIkNrHDs8I4im/2ROSr+H0liPHj3iQjFzVcYK+MMwj91+++0L5/DY4weDQJ65NYJ7ZAH0sSiioZFP38eubvwlwwLBL37xi7jDDOE18/D+/fsbeUNugMwr+c1f77vvPiOf//jHP2zatGlxMf24446zxx9/PGrfM+/OhiH+P/3pT8YYZMCAAcYcHn7IFhh/kJes/w984AO28cYb26OPPhqV6SgLfpA3oGxwzz33ZL3HexYo4FtkGB9ET/ojAiJQFYFSVb5WwxMfGj4EIQRjsM9kg+045557rvGxZHsPAs3VSEJB12ICdBaskrPteccdd2wgQUfIhLvBYsUNP8obQrDspH2FU7ywhZp2ScfIxDlarvjD8S49vANf8VjxQjtnNZvdG1lPLALQ1tmyhRAeNzTMWb2ms8vnl3wgPGdCj9+8YeV6+vTpdt1118Xtcll30vrlL38ZtdBJAzcm0nfccYchVC9Kiwn4xIkTLU3a0QjAL4OXEAJRNBh+TwHtv0p5a/C4tt2ovCIgAiIgAq1CgEkl/RcT5BCW90FMdPnNn3wC9FssbCMgZ1yJO0JqJuz5vhi3rEHjnYkqQvMQlqeT3JnEoxU3Z86cZGX0lWi2IVRvsPSbEELUOKffRPPcreI/BOWUhT49Wqz4Qz/MhJpjXooWrfGGYJ0db/kJbgghLgI89dRThkAAvxgW7uFQlBYLA4wX0PTHL2MaJvqMyxkzYJcMAgo06Sl/stNVBERABERABFqDAH02u8E5MgWt9hCW973M5VGgy6eBf3ZpsTsrhOV+mYN+7GMfM+akef/5ZwTozFvz9vlnFsMRMqMJnnWjv0ZwznFyyBJwYx6OPIujWzi2Brtk6FPxR5/LYnayz15PPfXUeETd+9///qx1PELm97//vSEvYIyAI2lxLCzxoSiIXTKkxXGzCNFT//7kk08ahjjIe/LLlXERaaNcAFfsZFaTgIKLQAGBNhW0o7G+zTbb2GuvvWZ8MNCoYZsrZ7fz8mOPhs5RRx1lTEQK8icrEahIgEkiHSzth4lv1iOC6/wRRbinLVOsrPOcNXQ2dK4cD8OxKlk37um82CbOfXMGIXp+FTr5/+QnPxkF2WidYcfqPB1mJU3v2bNnx1XyJ554Au+NDO8QwoEvfOELjezTA5rlnNX605/+NFrR2SKA2GCDDeJz/g/vIh06Annc0OZjEMR9kWFrG2fDk0aRu+xEQAREQAREYFUIsJsLjSv6vhCWT6qJh11ZHNPCfdYwoUVr69Zbb22wRkBfzcQajXOOamsImLuZMWOGccY5YwQMC9YI53PeGh45t50JMRb0p/Sr8+bN47GJQSDOJJn+uYmjWzCpP+ecc/yu6T+Ov2OXHfnDlbQYV7MAz3PeoCjAeAMuuKUdbOwU5DlvYJ12BeTd9Nx5CCinIiACItDRCHBkMH0RR5Nm88a8l0XvrB33HMHKfJPf9OMZw5Eulfo73LOGI2XywvOsO/cs7KOdft555/HYxNBXIz9gtxeOjDmYh2e18bFPJs3DEfInu3QlHFrylCHZZa8Iw9/1rncZ82zsUVJFYI/Mg+e8SfN1tN1xS2MUNNp5zhsE7WjSI8DPu+lZBESgdQi0qaCdHz5E2/i3v/2tcaZjCG9Plsg+Hys0dvkosD2HSQL2MiJQDYG0vYrt0dX4Z4GHTgWtriL/TGYR0Gc117L+EOxzjAqaXpwfh6YXceb98Iw710qGrV+43XvvvUbHT+fNc94wKcaOzpxr1jCh5pkfLOFayfznP/+JTqSJZlx+ZTs6+h+E8H4xtpdz5Sie5rQEGEDQ6TMwwb+MCLSQgLyLgAiIQBMCTKZZQKZvT31gE085C36XhHNO+UHP5MTkFg00+mwWmFmYZ7dZck9XxgUcF5Oe81cmsCiKIHSmv2OCjDA97y89kw+US3hOmuqpf8Uua7BHgw8hQNaeexb3SYvt8DwXGc5d51gZ3CgH10rMGGegSMA2e/yx0M+1kmFsghtKM1xlREAEREAERGB1Cfz5z3+OR6Vcfvnl8Uc6q4kPbW12bGXnsCx8o9DJlWPm0CrHsHBOX52Nl/4b4T7jAXbG0a+mvjP548g07lkA51pkOLINATluqW/Mjjuwzxt2nuXtGBsw1qmUVgjBmGez64ywHAfLtZJh5x0KhmkcwE631IcXhUlKCOShyF12ItCGBNaaqNtM0I5WL1pHCDVDaCxgz9PlI8PWIbSK8m56FoFKBJg4I/hGmz2EYKzOVvKLPVvOEDRX6hARGrPtfMaMGbHjR8hMx0xYDJ08Z6hNnjzZOMuUiTca6nTqHGGDHzo4OrrsQAD7vOFIJewQoNM5ct+cSf6zftgWH0IwJs9Z++w9jDivHTvOZd9kk024LTQhLH9Pmdjjge3vbI/nvsikdOGWde/Tp0/8AdVNN9200bVoK2A2nO5FQAREQAREgH6XSTCCYJQ11ltvPSv6gdFEigk1i+RsP092XNHUZuF8ypQp8Uz1D37wg4aWVwjBOIMVPxj61zTp5DlvkuCafJEW7gjIuRYZ+s2kOPL6668XeWlkxxg4LYhnHdK4ornxxIYbbhh/c4VwaZGc+0qGhXnGHbgz0edayZAu45nkP/n7wQ9+0Khvz/b1/F5M8qerCHQ+AsqxCIhAWxNARkQfz85pNLe32GILY05dKV2Ezexuu+iii5p4QaBMf8xcnL6Jo9BYpGbcgBZ4CnDmmWca83vGA3379o1z56OPPto4Wi4JzskX/ivJCXBDSJ/m1SnPpI9bkaGPTuOBrHsKm7XL36PRnsYGaTyQ95OeQwgGy3//+9/RCv+ctx4fCv6w4IA1ixRck7n++usr9u/Jj64iIALVEWgzQXsSvjGoryYrbH9NH5Nq/MuPCLA1my3caF6jrX3ttdfGSXQRGSZ/bCm/8cYbi5yjHdvPOOOMbWx0imiY8SMj0dH/cLwRhnPMObuUM8yZ2NJZoX3nXmyHHXYw2j4Tcp4rGTpq3NBGq6azZeKO/6xhOxgdJJr2WfvsPeVmAIMdq/4Iz7lvzrDTBHe08otW4XHDpDJSfp6ToR7YpZI31FPyo6sIiEALCci7CKwlBJj4cm75PffcY0wW2T3GueyVNK+OOOIIoy9FkJ5FxFFx9NkYJthMINGkQwlk9OjRDQJq+tfHH388G7TRPX06Fky+mbxz39x2a451o//EH4vdXJszTNrzZ7TiHwE81+b6ePi8733vw5ulcUV8qPCHnXDpqDoWMSp4i9b08ZQdttFixR/GO/n+PT1XU94V0egiAiIgAiKwFhJgdxl9PL8lhlY4/SU/3FkJBT/8yTggKXhl/XGUCopkX/7yl+1zn/ucsTuNuTy/xdazZ88Gr4wDkkHozpEs9Fv8QCiG8UVaVG+uz0VWlRbmEWyTAGG5Fhnm+EUCb+bwRf6zdowNUETFrjlFOdwxsEShkHv8swjBfZFJ2vshLFeyS3569+4df2wVNnmT/OgqAiJQHYFWEbQXJZUE7Aj6itzzdj/5yU8sfRzybnoWgZURYCKIBjo/Albkd/z48cZkNE0wi/xk7Zh484MonMuatc/fo+3185//3DgfFrc0COC3CHiuZFhYwo1z3TiDtVKnziQXf0X5Tp30yjTmUidNmmgFVhoQJMFBGkCgrf+9732P5AsNP/bGICMJHgo9yVIEREAEREAEVpFACMH4sTEmhSwsF0XDojfHD4bQeMJY5Bc7BPP03b/5zW94NPpXNOviQ8GfH/3oR4ZQmv6dhWUE4GjOFXiNVggQdt9993ifJtjN9bto07EdPQbI/CE9tOEqneGK1wcffNAYR3DPEY1cYcU1bxhnMDbh7HXcmjv+BnfGJlzTeJ57GREQARFIBHQVgdUlgHCbuTY7y4riou/kmFaOfSly52i3okVmFtfRbEdYXRQOO3ZtoRzG7i4WrdNCcXNhOHot/V7bZpttRjSWNOHjQ8EfFN3y1owNSB/Bfd6NZ8Y7/HbL/vvvz6NxxFy8qfAHITv5QNaBF+QiLEBwX2SSckFz2vhF4WQnAiJQPYE2E7QzQRg8eLAxkGdw31yWvvOd78QffOTM7eb8yU0EmiNAZ13kTid9xRVXGEe/FLlXskOrrpJb1p6OMttRIQC/7rrrsl4a7llBx3+a6LKKjyPCeq55w+8csCrN9rG8G5rquFG2vBvPCALYSrf33nvzaAjaQwiW3wYeHf0PWgE777yzIUTwx3g8DgIAtNp4zht+X4EweXs9i4AIiMAaJqDkuxCB1L8y8cwXa/jw4Yam+ec///m8U8Vn4iFO+kc8nXjiiYZmHWMFnvOGHWwDBw5ssEaje8iQIQ3P2Rv6S/pNzovFnr4bTfvU52OXNQgQQgiWJu5ZN+7R/GOrO/d5gzCAM+hRCsCN3WgsflfKG+fRUvY0ET/ssMMIZpUW1PnxuWqOtouR6I8IiIAIiIAIrAKB1BcXBWXuylnlRRrvKNhVkjGl/pzxQVG8eTvm5vhlLHHKKafkneNzWgxgsR4L+lL6+Msuu4zHJoa+lbKhuJZ3JC3Kdfjhh+ed4vMTTzxhLBRQRizwS3+cPfYO+2TSnD/N4fv06WMhVJ7zo5yAjI6xUIpDVxEQgdYl0GaCdrKJFhIfLgSCHPORNGZxw3COFD9YwQTkpptusrSSiFvXNSrZ6hA46KCDrEiDG7uf/vSnNmLEiCbRc646WtdsI8870sEVrfjScV966aVGeoRhm3mlVecDDzzQevTogbdoOJ6GDiy/ZYsO+qSTTjImwbwXeKYDZisbE17SxC4ZzqT7xje+0WgSzMABg58QgnEmLWfGJ80z7DFMwHmvyDedOXYMBvr06RMn9AsWLMCqwbBCzyIAW++SJRp2HIVD557s0nX69OmG1tw555yTrHQVAREQAREQgVUiwJFtV155ZWFYtN1wSP0m9xj6TNzQSOM5axgTVPrdFoTq/BZJEm6zYMyiNdvOs3EEVedWAAAQAElEQVRwz/FxKI5kxxYXXHCBcVZ7kYYdv0WCYD1ptBMH58JzdB1jFJ6ToR/mHPl+/foZC/TJPjtW/u53v2scRcN4JLmn6z777GOkwxg72bFlniNyfv3rXyereIUVYwLGC5QHyxBCPLueRQHGJ9glw+/NMKEn38lOVxEQAREQgVUlsHaHo1/i9IIiChzzEkLTHWkcdcYxrpUUyuijOIc933+RBvNfdq7Rt86bN89YaMY+b+jjUXrbcMMNo9PFF18cd6nnFeZYRGeuT5+btMtDCMZ4gMXuvBIbWvKHHXaYZftcFrqz/Tu/Tfjb3/7WOM4uJr7iD/N8Fhjos7P9O4v+HF+bly9wxAuLAxdeeGFUPCAaBO777ruvMU5Iu+Oxx7BLLz/nx15GBESgdQm0qaAdDWPOuuaHIzlfi8F9CCGusIUQjDMp+ejyIeVj1LpFU2xdkQATTlZ0mRTTudE59e3b17BDaI1QPVtuOjWE0QizQwhZp3jP5JMt4WwHP+uss+yWW24xOme02TnPPE0y2Y619dZbG502AwJWqensWAmmjWc10vfbb784eeXIFoTVbPtOmukIrunwY+Ir/nBWHH5Js48LwhGus1Vsjz32iD/cwra4FV6N9FiQolzYcWZdr1694pYyhAQsWKGdt/nmmxsDgtmzZ1v2Pxa8YEU5EELccMMNRjqkh9CcAUTyH0IwtO3QmOPdhe2XvvSluIWeLXmcdbvhhhsm7w1XOm/KWGSKhAUNAXUjAiIgAiLQ/gQ6QIr0bWeccUYcHyJ4pt+8/PLLY98+ZswY4/dY8oJ2fvSMBd+iRXQms/R3IQTjR9cQxjNx3n777Y2JJ5PftN2ceOnHmYjTD8+ZM8f40TUmqgj/0VBnsT5hot+jb2QswPZvhADc00+y6M3vkYTw9ngDrbHzzjvP0Exjhxn9bv/+/eN4AiHAVVddlaI2NOWIJ1mgpc4iBAv0CAPIz6RJk4w8s6B+7733RmbJP4J7NOBJkzEB4wnGFZSL4xnziwNMzGHCmAqBA/4ZEzBWgfu+PlFPcacrQvii/j3ZJX+6ioAIiIAIiAAEmLcy1wwh2MiRI43+m36RvgkFNYTF+Msadk7zjNCZa95wXBr9Nf0X4wDmpX/4wx8Me/oj+nXC0H/T/zLOIG3m+gitkVMxn0fZjD4Vv2ipI1ug32TRnHEDcgGU1jieheNc8JcMCnQs1tOPog1PuZibM75Ak52xRvKLgD7bvyMHIy/8KCtKbV/72tds6NChca4PL/KRwnI97bTTjB11yAyOOeYYQ1DPmfQcYXPAAQcYfTj+kkHGhtAeGQfKAsTPznXyiRY+x+Ylv+nKb97BrpJJ/nQVARFYOYHSyr2svg9WB5n0MAFhFY0PA9q6bIlBq4iJxOqnohi6IoF8mehEMSzMIARHOMyqMW2KSWfeP2enM+FkYpp34/m2226LP4hG58SZ42iiM0lmgs8EngEA/hDW01bpbOlkZ8yYYZzvSkeNsJ7OG3/JMHmlvTOJZsWdc1FJK69llvyzYs+2L7TrCUuniIA7n286fvIawtuTeLQEGFgwCCD/zz//vNG5kr8Uf/YKLzp2VsQZ5NBBkz8m1Vl/3DPwoHwsBhAnW8nR8mdxjIk4frKGgQwLFAhFiszdd9+d9a57ERABERABEYg7rVjQRmjN5JhJHpNvFpLps5hEZjExCaXPpK/O2qd7hOH0XWiEs7CMgJodW0zYmUjmBc5Mfkmf33PhjHUE/Uzc0QRjMT7Fm65MqvkNIvKFQB9tdRbr0XrLjwcIw+/HoPGG8J5+97HHHosL+0899RTODQbFFIQRDRZ+w/ExaOyxQIAG/y9+8QuDz8svv2zk2700+ofQnzIiRGA8wbiCMlUaE2DPAjkCdBQY2P3GPeOrRhH7AwsFaNgV9e/Jzr3pnwiIgAiIgAg0EEAgzU4w5s3M4+lf6JeYV9OX0jc2eDYz5EYItu+5556sdZN7lN7oR+kLUeocNGiQ0U/RPzIOIAD2yJxIm7k1fTX9Ff0y/X7+WBoWvBH8o7DG/J/fQmH8QP6JL28QriNvwJ64X3nlFSPf+Tk/eWMnPf6SIS12zJMH5GX03QjE6fOTn+wV4TsyNHbtcXIE4xy0+tnNlvWX7pmTX3vttYbmPPEjaEdegmJD8pOujGdgBptKJvnVVQREYOUE2kXQnrLBxAQhHSt9aOkiGExuuopAtQToJNAAQ4ucCSKdC20qhLeFzymuj3/840ZnkZ6LrkwaEYajzUZnisAdYTZC5qx/VsSZnCNwpsNiBZwBQt5fCkN7Z/JK54tfVpCTW9GVHzRDEI32GivsrKTn/SHoZnCSt2e7OgMW8kX+P/OZz+S9NHqmY6cc5I3fSGBVvZGHzAPlY1sc2+3hDftKi2MINeBdyVCuTNS6FQEREAEREIFIgIkyZ6HTp9PXoK2NIJ3F4Ogh8yeEYGiG01dnrBvdhhCMRXkWlpmIskiOxjY/EtbI44oH0ue3XJjEMkFmUspOuRXO6dJwZXcYgm/ySv/IYnUITcchKQBaaPS39Lv0v/TDyS1d0WyjD0/P6Yrwm0V1xiiMfdB6S25FV8rI+IPxBOMKtPqL/CU7tOTIE3kjHJP+5Ja9ot1XqX9P9ln/uhcBERABERABCLD4y3ySPo6+jHk3ilxFc0oWrOmLEJoTtjmz5ZZbGsJp+nn6YoTj7P7OhqF/Z85+5513Gv0iaaMNX0kWhZY8C+74ZSyCsD6Eyv07GulpHk4aLIxn0+eefpsxAPdZw844FAtIi3z17t0769zkHhka4yT6a64oFDbxtMIihGAcD0cZiJ+d75tuuukK18aX1Ic3d20cQk8iIALNEWgzQTtbVTjmgxXJfAZYXWPyEkKIW16ZCBX5y4fTswiIQHME5CYCIiACIiACIiACIiACIiACIiACItD1CaiEIiACHZFAmwna2T7LeZIvvfRSo3KzlQd7VuPY/oK2EqtsbI1lK3Ajz3oQAREQAREQAREQAREQARHofASUYxEQAREQAREQAREQARFYywi0maC9EkfO3+SYCs6z5NeU2faLhjtnTLMFplI42YuACIhAaxJQXCIgAiIgAiIgAiIgAiIgAiIgAiIgAl2fgEooAu1FoN0F7Wiwc0YV5z6nQnJm16c+9Snj3Mlkp6sIiIAIiIAIiIAIiIAIiIAIrAUEVEQREAEREAEREAEREIEuQKDdBe38MjQ/CJVnxw8/4pa317MIiIAIiMCaJqD0RUAEREAEREAEREAEREAEREAEREAEuj4BlXB1CLS7oJ3Mrrvuulwamccff9w222yzRnZ6EAEREAEREAEREAEREAEREAEREIEGAroRAREQAREQAREQgQ5KoM0F7f3797cLLrjA7r//fnv22WcjhuyxMdHC//zsZz8zjo/xW/0TAREQAREQgU5LQBkXAREQAREQAREQAREQAREQAREQARHo+gTyJWwzQTvC9CFDhlhNTY3ddNNNdswxx9iWW26ZTz8+33rrrbbBBhvYnnvuGZ/1RwREQAREQAREQAREQAREQAREQAREYLUIKLAIiIAIiIAIiEA7EmgzQTsC9osvvthuueUWe+CBB+zJJ5+0JUuW2GuvvWaf+MQnGhVxzpw5dvXVV0ehfCMHPYiACIiACIiACHRhAiqaCIiACIiACIiACIiACIiACIiACHQNAm0maC/CE0Kw9ddf32praxs5P/jgg3bUUUc1susQD8qECIiACIiACIiACIiACIiACIiACIhA1yegEoqACIiACIjAahJoV0H7auZVwUVABERABERABERgrSWggouACIiACIiACIiACIiACIiACHRcAhK0d9y66Ww5U35FQAREQAREQAREQAREQAREQAREQAS6PgGVUAREQAREoICABO0FUGQlAiIgAiIgAiIgAiLQmQko7yIgAiIgAiIgAiIgAiIgAiLQvgQkaG9f3kpNBJYT0F8REAEREAEREAEREAEREAEREAEREIGuT0AlFAERWGsISNC+1lS1CioCIiACIiACIiACIiACTQnIRgREQAREQAREQAREQAREYPUJSNC++gwVgwiIQNsSUOwiIAIiIAIiIAIiIAIiIAIiIAIiIAJdn4BKKAKdmoAE7Z26+pR5ERABERABERABERABERCB9iOglERABERABERABERABESgmIAE7cVcZCsCIiACnZOAci0CIiACIiACIiACIiACIiACIiACItD1CaiEHY6ABO0drkqUIREQAREQAREQAREQAREQARHo/ARUAhEQAREQAREQARFYmwhI0L421bbKKgIiIAIikCWgexEQAREQAREQAREQAREQAREQAREQga5PoF1KKEF7u2BWIiIgAiIgAiIgAiIgAiIgAiIgAiJQiYDsRUAEREAEREAEOjsBCdo7ew0q/yIgAiIgAiLQHgSUhgiIgAiIgAiIgAiIgAiIgAiIgAiIQEUCXUbQXrGEchABERABERABERABERABERABERABEegyBFQQERABERABEeiIBCRo74i1ojyJgAiIgAiIgAh0ZgLKuwiIgAiIgAiIgAiIgAiIgAiIwFpGQIL2tazClxdXf0VABERABERABERABERABERABERABLo+AZVQBERABESgvQhI0N5epJWOCIiACIiACIiACIhAUwKyEQEREAEREAEREAEREAEREIEuQECC9i5QiSpC2xJQ7CIgAiIgAiIgAiIgAiIgAiIgAiIgAl2fgEooAiIgAqtDQIL21aGnsCIgAiIgAiIgAiIgAiLQfgSUkgiIgAiIgAiIgAiIgAiIQAclIEF7B60YZUsEOicB5VoEREAEREAEREAEREAEREAEREAERKDrE1AJRUAE8gQkaM8T0bMIiIAIiIAIiIAIiIAIiEDnJ6ASiIAIiIAIiIAIiIAIiEA7EpCgvR1hKykREAERyBLQvQiIgAiIgAiIgAiIgAiIgAiIgAiIQNcnoBKuHQQkaF876lmlFAEREAEREAEREAEREAEREIFKBGQvAiIgAiIgAiIgAiKwmgQkaF9NgAouAiIgAiLQHgSUhgiIgAiIgAiIgAiIgAiIgAiIgAiIQNcn0HlLKEF756075VwEREAEREAEREAEREAEREAERKC9CSg9ERABERABERABESggIEF7ARRZiYAIiIAIiEBnJqC8i4AIiIAIiIAIiIAIiIAIiIAIiIAItC+BNSFob98SKjUREAEREAEREAEREAEREAEREAEREIE1QUBpioAIiIAIiMBaQ0CC9rWmqlVQERABERABERCBpgRkIwIiIAIiIAIiIAIiIAIiIAIiIAKrT0CC9tVn2LYxKHYREAEREAEREAEREAEREAEREAEREIGuT0AlFAEREAER6NQEJGjv1NWnzIuACIiACIiACIhA+xFQSiIgAiIgAiIgAiIgAiIgAiIgAsUEJGgv5iLbzklAuRYBERABERABERABERABERABERABEej6BFRCERABEehwBCRo51nnDAAAEABJREFU73BVogyJgAiIgAiIgAiIgAh0fgIqgQiIgAiIgAiIgAiIgAiIwNpEQIL2tam2VVYRyBLQvQiIgAiIgAiIgAiIgAiIgAiIgAiIQNcnoBKKgAi0CwEJ2tsFsxIRAREQAREQAREQAREQARGoRED2IiACIiACIiACIiACItDZCUjQ3tlrUPkXARFoDwJKQwREQAREQAREQAREQAREQAREQAREoOsTUAlFYJUJSNC+yugUUAREQAREQAREQAREQAREQATam4DSEwEREAEREAEREAER6IgEJGjviLWiPImACIhAZyagvIuACIiACIiACIiACIiACIiACIiACHR9AiphIwIStDfCoQcREAEREAEREAEREAEREAEREIGuQkDlEAEREAEREAEREIH2IiBBe3uRVjoiIAIiIAIi0JSAbERABERABERABERABERABERABERABLoAgZUI2rtACVUEERABERABERABERABERABERABERCBlRCQswiIgAiIgAiIwOoQkKB9degprAiIgAiIgAiIQPsRUEoiIAIiIAIiIAIiIAIiIAIiIAIi0EEJSNDeihWjqERABERABERABERABERABERABERABLo+AZVQBERABERABPIEJGjPE9GzCIiACIiACIiACHR+AiqBCIiACIiACIiACIiACIiACIhAOxKQoL0dYSupLAHdi4AIiIAIiIAIiIAIiIAIiIAIiIAIdH0CKqEIiIAIrB0EJGhfO+pZpRQBERABERABERABEahEQPYiIAIiIAIiIAIiIAIiIAIisJoEJGhfTYAKLgLtQUBpiIAIiIAIiIAIiMDqEpg5c6bttNNO0SxZsmR1o1N4ERABERABERCBNiCgKEVABDovAQnaO2/dKeciIAIiIAIiIAIisNYSGDBggG244YbRPPLII2sth5YU/NlnnzVYYVoSLudXjyIgAiIgAiIgAiIgAiIgAgUEJGgvgCIrERCBzkxAeRcBERABEVgbCMyfP99effXVaJYtW7Y2FFllFAEREAEREAEREAERaERADyLQsQhI0N6x6kO5EQEREAEREAEREAEREAER6CoEVA4REAEREAEREAEREIG1hoAE7WtNVaugIiACItCUgGxEQAREYG0l8Ktf/crOOussu+SSS+y5556rCsOf/vQnO+ecc+zSSy+1J554IoZZvHix3XvvvdE89thj0a7oz+9+9zubO3euzZs3z/7zn/8UeYl2Ka6f//zn8Zk/d999t5199tn21a9+1RYuXIjVSs0vf/lLO/PMM+2aa66xBQsWrNS/PIiACIiACIiACIiACHRtAipd2xOQoL3tGSsFERABERABERABERCBDkCAI2ZmzJhhIQTbc889beLEiTZ06FDbfPPNrXv37vbXv/61SS7r6+vtxhtvjGF22WUXGzdunA0ZMsS22WabaIdAvGfPntbTzbXXXtsoPGG/9rWvRX8f/ehHbfz48TZixAjbeuutrVwuG8L+RgH84TOf+UyM64ADDjB+vDSEYJ/73OdswoQJdsopp8R87rzzzsbROe690b+lS5fa7NmzY3p77bWXTZo0yfr372/rrLOOEaZaIb3pPxFYMwSUqgiIgAiIgAiIgAh0agIStHfq6lPmRUAEREAE2o+AUhIBEejsBD7/+c/b9OnTYzG6detmBx54oO2+++7xGSE0wmg0z6PFij8IuI877rgVT2brrruuve9974uCciz3228/LoVm4MCBdvLJJ0e32traKDDfe++9rVQqGUJ/hP133XVXdM//QQt92rRp0Rr/5Dc++B8WBBDEI8j3x4Z/vXv3tilTpjQ8b7DBBsYiAhaE+cpXvsKtjAiIgAiIgAiIgAiIgAiIQLMEVs1RgvZV46ZQIiACIiACIiACIiACnYjALbfcYnfccUfM8YABA+yNN96w22+/PWqVv/LKK/bOd74zuvXs2TNe+fPoo4/G4164R9D997//PYb717/+FY9jue2223AqNA888IBdddVV0Y04Se/OO++MR8xwX1dXF90OOuigeC360717d3v66adtyZIl9tZbb8UjbtBOxy9Hwzz//PPcRsMCwQ033BDv+YPbyy+/bM8884y9/vrr9pGPfARrGREQga5CQOUQAREQAREQARHocAQkaO9wVaIMiYAIiIAIiEDnJ6ASiEBHI8CRL+Rp0003tSuuuMJqamp4jAbNb85G5+G1116zH/7wh9wa56LHG/+D4Hz77bePx7L4YwyPhnzSOscua5J9CMF+9rOfWRKs4wdh+UsvvcRt1Gz/+te/Hu/zf/785z/bFltsEdMMIRh5v/zyyxu8/e1vf2u4/8IXvtBw/+KLL9q73/3uGA7Ld7zjHfbwww83aOFjJyMCIiACIiACIiACIiACItC6BNZWQXvrUlRsIiACIiACIiACIiACHZpA+gHS9dZbL55bznnnWXPxxRfHI10oxP3338/FshrrPXr0iHb5P8cee2zeKj6nI2FCCPFs9Wxa3A8ePDj64w9pc82b97///Xkr69WrV4Pdv//974Z7tPJ52GyzzWyjjTbitpEJIdi+++7byE4PIiACIrCWEFAxRUAEREAERKBdCEjQ3i6YlYgIiIAIiIAIiIAIVCIg+7YmsHTpUlu8eHFM5rHHHrOvfvWrhYZz0/GUtM3zZ6Djljecn563yz4TZ1F61157bYO3J554ouF+ZTdZTXzKlfyn+y233LJBkz25pauOj0kkdBUBERABERABERABERCB1icgQXvrM+16MapEIiACIiACIiACItCJCZTLZUOTnSKg1c2Z5c2ZCy+8EK/G0TDxxv888sgj/rfpv+9+97tNLd2GHz/1Szyupbm0cMtqphNmVUw6mobjZJLQPR/PD37wg7yVnkVABERABESgMQE9iYAIiIAIrDIBCdpXGZ0CioAIiIAIiIAIiIAItDeBVU1vhx12iEE5L50zzDm3PG8WLlxo2HXr1i36HT9+fLzy51Of+pTlhe033HCDTZgwAecmhuNhsETo/bvf/S7GS9xZs2jRomifFgHwv6pm1113jUHfeustKxKoP/744/b3v/89+tEfERABERABERABERABERCB1icgQXvrM1WMazcBlV4EREAEREAERKCdCbz88sv2wgsvVDRkJ52Zzv373vc+u+6667iNBuH0HnvsYZtssokhbI+W/ocfPx06dKjfmfEjqTvttJPxQ6YIxhHGn3DCCdGt6M+sWbMajnDZZ599LPvDqgjfDzzwwPiDpf/617+KgrfY7sc//nFDmMMPP9wmTpxo6eib22+/3bbbbruG5waPuhEBERABERABEVgdAgorAiIgAo0ISNDeCIceREAEREAEREAEREAEOhuBPffcMwrJEZTnzeabbx6L8653vcu+/e1vx6NcODe9T58+URAeQrB1113X7rvvviiI7t27d/TPnxCCXXTRRTZjxgxLR8EsWLDA5s+fb2ijI3C/9NJL8RpN8sMD+fjhD38Y00DgjeZ7CCE+c876nXfeGdPr27cv3lfbcHTMzTff3PCDrmeddZaVSqWY3sEHH2wI97fddtvVTkcRiIAIiIAIiIAIiIAIiIAIFBMoFVvLVgREQATagYCSEAEREAEREIF2JHDkkUcax7+gYZ5PFkH8jTfeaDfddFPeyaZOnRo12jmSZe7cuTZv3jy7++677dVXX7VPfOITDf632mqrhntuDjroIPvf//5nhx56KI+NTPfu3e3KK680jrJp5LAaD0cddZQ9/PDDjfJEdJxRf/7559vs2bN5lBEBERABERABERCB9iegFEVgLSAgQftaUMkqogiIgAiIgAiIgAh0NQLXX3+9LVmyZKUmexQMDDhC5Z577oka3milY4jn+eeft2OOOQYvTQwa6QjGDznkEBs7dqwNGzbM9ttvv6gdf13mCJoigfq73/1uu/XWW2N6ixcvjprwXNGKP/XUU2Mc2QRTfshT1j57jxumX79+Wet436NHD/vNb34TuRAXaWFGjhxpxx9/fLQnLML3GEB/GgjoRgREQAREQAREQAREQARWh4AE7atDT2FFQAREoP0IKCUREAEREIEMgVKpFIXUCIxXZjLBGm4Jz1EvGMKHEBrcsjfjxo0zjnq5+uqr7cknn4zHveDOufAXX3yxXX755TwaZ7ZvtNFG8b7oD+kRD+lxDaE4PfKSTFE82CX3EIrjSH7yaYUQGpiFUDms6T8REAEREAEREAEREIE1SUBpd1ICErR30opTtkVABERABERABERABNqWwEsvvWQcucKZ7gMGDLD3vve9UejOD6JuvPHGUbM95eAf//hHutVVBNYCAiqiCIiACIiACIiACIhAnoAE7XkiehYBERABEej8BFQCERABEWgFAgjTX3jhBeO4mRQdQvcFCxakR8MPx84ghG+w1I0IiIAIiIAIiIAIiIAIiED7EOhAqUjQ3oEqQ1kRAREQAREQAREQARHoWAQ23HBDe/TRR+ORMfyw6f3332933HGH/eEPfzCE7i+++KJxDnvHyrVyIwIi0JEIKC8iIAIiIAIiIAJrBwEJ2teOelYpRUAEREAERKASAdmLgAhUSWCTTTax3XbbzQ444ADbZZddLASdc14lOnkTAREQAREQAREQAREQgS5PoBMI2rt8HaiAIiACIiACIiACIiACIiACIiACIiACJgQiIAIiIAIi0HkJSNDeeetOORcBERABERABEWhvAkpPBERABERABERABERABERABERABAoISNBeAKUzWynvIiACIiACIiACIiACIiACIiACIiACXZ+ASigCIiACItCxCEjQ3rHqQ7kRAREQAREQAREQga5CQOUQAREQAREQAREQAREQAREQgbWGgATta01Vq6BNCchGBERABERABERABERABERABERABESg6xNQCUVABESg7QlI0N72jJWCCIiACIiACIiACIiACDRPQK4iIAIiIAIiIAIiIAIiIAKdmoAE7Z26+pR5EWg/AkpJBERABERABERABERABERABERABESg6xNQCUVABFaNgATtq8ZNoURABERABERABERABERABNYMAaUqAiIgAiIgAiIgAiIgAh2OgATtHa5KlCEREIHOT0AlEAEREAEREAEREAEREAEREAEREAER6PoEVEIReJuABO1vs9CdCIiACIiACIiACBQSeOGFF+zQQw9tc3PcccdZfX19YR5kKQIiIAKrRECBREAEREAEREAEREAE2oWABO3tglmJiIAIiIAIVCIgexHoDASee+45q19qdnrvQXbGSYPbxAw88XR76823bNGiRZ0BifIoAiIgAiIgAiIgAiIgAiIgAi0i0NU9S9De1WtY5RMBERABERABEWg1Avt8eh9rS9NqGVVEIiACIiACq0JAYURABERABERABERglQlI0L7K6BRQBERABERABNqbgNITAREQAbP//e9/9tZbb1WN4vnnn7eXX365av9t6fH111+3V155ZZWSWBzCACcAABAASURBVLx4sT355JOrFFaBREAEREAEREAEREAERKCtCbSuoL2tc9tB4+cs1aVLl3bQ3LVett54440WTepaL2XFJAIiIAIiIAIikCdw55132rRp01Zq7rnnnnzQlYZJ8TYJmLFg/PODH/zAxowZY71797Zhw4bZTTfdZAhDM95adDt79uzCvM2dO9d+/OMf27JlyyrGN3/+fDv77LPt5JNPttGjR9uf//znin5X1yHxyV7PP/98++Uvf2lwWd34VxZ+s802i78XsDJ/yf2EE06wCRMmpMc1en3Xu95lm2yyia3K2PnRRx+19773vWs0/0pcBEQgQ0C3IiACIiACIiACjQi0maCdwfNjjz1mCxYsaJRgV3z48Ic/bOutt94qTRg6Ew8mNocffnhnyrLyKgIiIAIisBYT6OpF/+9//2u/+93vKhqE4DNnzjQWyvMs8uG+9KUv2RVXXNEort///vf5YA3PP/3pT+2d73ynffGLX7R77703joMeeughO/bYY6P9N7/5zQa/LblBoP61r33NXnjhhQbz7LPP2ve+9z3bf//97d3vfre9+eabTaJEwL/++uvbueeea+Vy2cgf47Mjjjiiid/WsIDrz3/+8wZeDz/8sH31q1+1vfbayxAkP/30062RTMU4vv71r9sll1xS0X1NO9CeqMeifNBefvjDH1qp1GbTkKJkZScCIiACIiACIiACIiACbU6gzUa4bAt93/veZ3/5y1/avBBtnQCaWS+++GLFZD7+8Y/HiV8IoaKfAodWsXrppZfWisWMVoGlSERABERABESgCxHo27evff/73y80CLr//ve/29FHH22HHHJIk1Lnw33sYx+z3XbbrVFcCLebBHQLBMr77befjRw5Mmpv/+Y3v4lC+l/96lfx+ayzzrJevXrZ9OnT47MHadG/XXfd1S677LIGc+WVV9p9990Xtdm32247Q6CejfCvf/1rFPCTL8ZrX/nKV+y3v/1tPGLkRz/6UdRuz/pvrfvLL7+8gddtt90WNejRZv/CF75gW221laFh31pp5eM58cQTbYcddshbd5jniy++2K6++urC/Hz605+2z33ucxZC+4+bCzMkSxEQARFoHwJKRQREQAREYC0g0GaC9q7EjokjGlSVynTttdfaU089tUY0c7bccksj/Up5k70IiIAIiIAIiMDaR2CPPfaw7bff3r71rW9VWfjqvHE+9imnnBIF6zNmzCgMNHz4cLvrrrsM90ceeaTQz6pYhhCixjrC7BSee4TOBx10kJ100knJOl4RdrPgMG/evHZVSrjuuuti+uPGjYvX7B/OSUfTG230n/zkJ1mnhnvKxI6DSy+91C644AJjZ8LChQsb3LlhMeFvf/sbt40MR+twxA5lJh8oZDTykHsgrV/84heGYBz/zz33XM7H8kfS4w7/xH/RRRfZVVddZc888wzWDYaz1/HLlZ0I3GNY+Eie7r33Xrv77rvTY8OVHRrXX3+9nXPOOcaVOBocV+GGstP+2eVwzTXXGPnJRwNX8sd1yZIlcefEzTff3MgbCjff+c537LzzzjOuixYtauSeHsgvYamzL3/5y3GhJ7npKgIiIAIiIAIiIAIisHYQkKB97ajnzl9KlUAEREAEREAERKAqAkceeaT961//Mo42ae3jOTjre+ONN7ZTTz212bx89rOftb333tv23XffZv211DEvLEU4yhE3s2bNKoyKo2M4zhCBa6GHNrJE8z5/RjwLArDj2Jlbb73V2BXAWeV54TY7Qj/60Y8awtrbb7897krgiMLvfve7Dbnt169fPB6nwcJvqPMNN9wwHrGD0HzKlCnxLPQRI0a4a9N/CIw33XTTWE/scOB8+/e85z2FOyBIjyOIUDw54IADDOH0oEGDbIsttrDTTjutIXIWEjg2hiuCc+4x7HpInhB6s9CQnvlR1w984AOG8giLE+yk4Jx90sqWOflf2ZVyfepTn4pH+JxxxhkG64EDB8b4OUc/G55jiCjbn/70p3jk0WGHHWbkL/khfXZQ4IfjiFhk2mCDDeJCUvLD9cADD4zpke9vf/vb8fcKOHJxwIABOMuIgAiIgAi0lID8i4AIiEAnJdDugnYGn2nSh4YOg+gQQtw+2rNnzybaJiEE4xzHSnxfe+21GPaf//xngxe2EO+8887RPoRgTHb+8Ic/NNm+zMSLwXS3bt0a/DLhQUOHgTcRhhAaJokhLM9nCCFOYHHHTJ482bp3785tI0P8DO6ZHIWwPCzbspN2VwihySSJydaQIUMsmyfOGP3HP/7RKO4QlsfHGfinn356Q/7ZIp71iHbNqFGjGtxDCFEDiUlI1l+6/9///mf9+/dv8F9TU2NozFOW5GdlV/zyY2Bs/Q5heT6JZ86cOcaEOB+eSfg+++wTf2iVyWAIIU5Qkj+0p5igMfkLYXl8HNeTrfPkF40k8suPhIWw3C9nyDKBJJ7kT1cREAEREAER6IoE0OBG6xaNaASErV1GBJJoP68s3hCCDR482BjXrMxvNe5oFXMcIYJLfnQ1hUnjCrT3k13+ypntHD2Tt1+d55WFZUGAsVzyN3Xq1DieReOc8Qva7IxLGPMxvuEev5xRDzPK+8c//jFqfjPW48z65n4nhzAw6N27dxzvUv//+c9/oib/jTfeGI/eIf5kiJ+xK+NG0kZLHQ15xlGM4ai75DddGU+hsc04j3E1Y8lbbrnFONqH9PC37bbb2oMPPmhcWSzgHpMVxuMva9ZZZx1DME4+EM6zkxROjBtZKOE+639l93V1dbbjjjtGDmi1Ex/thLyPHj268DeVGJ//+te/jmHuuOOOmATPpI8GPgsHHEPEuPpnP/uZIVhnvhE9+h/mMxwVhKGtsXjwxBNPxONzeGfci/6JgAiIgAiIgAiIgAisBQTaXdCemDJAZbI0YcKEeL4l22OZeDDZePTRR5M3+/znP29MQhh8N1hmbnD/xCc+EYXpWDORQciO4JaBMluXOSuzR48eNmbMGLw0GDRymEigWYQ/DIJe8vTAAw9Efwyq0fDhgftkNt98c6wqGvKLMJhJEVowaOdgdtttNyN/CPPzgRmwoxmEUHnevHnGpIfJERMbzuFkwJ/CpHzU1tYaGkXpeeLEicmLwfH//u//ojCfifc999wTt3rD6EMf+lA867TBs9+gqcM2a/yhRQUPzkidNm1anAC5l6r+8cNo8P/MZz5jaAKxPXj69OkGZxYNKkVCXkkbbaPjjz++wVufPn1i+lxhgnbXRz7yEUP7KasRRYANN9zQxo4dGyf3LNBwZirad4ceeqhRt/hZC4yKKAIiIAIisBYS+Pe//20IWjmrnD6ytREg8Hz11VeNMVw1caPoUI2/vB/6b35QNJmNNtrIEJ4ydkEwzBgphSE/IYT4Y6zJLn9lDIUiQd6+rZ4RsqP9TV2QBoJpNO4R2IYQsGowjMmoK45LwZJz9VHQQEGB52QY36T7oivH9aCdzrgt6844EYEvAuCsPQJ9FiA4Zz5rj38E9PwwLsosWTd+6JaxXdYOQTSCcjTcs/YtvefHXfNh0G4PIRg/NJt3W9nzddctP74n64+80pYYG2btued4mfwYFUUW6o1FAPwks5uP5ZkrHHfcccnKyH92YQUHNNpJL80psJMRAREQAREQgTYgoChFQAQ6EIE1ImhHCI0mzNNPP21oWyMIR1j82GOPxYkUA/nEiIkA9mjYJLt0ZeKC1g1+sENQz4D4/vvvNyYOCNL3339/u/DCC430EOBmhdVoEyGAZiCPPwyCarSC0kSCMz/TAJv7ZJgEkWYlg5AdzSvOrkTzC+Ezhskh8bN4kA+70047GRMs8sjgnm3XxxxzjHF25tZbbx1/6CuFSflgksTEMz0jgE5+0Cg/7LDD4g+CIbhG+M3WWSZc+EHbhyuGyTM/THXUUUdFAT2LIPDAP1uR8YM2D9eVGdizIwDupM/WaLT+0ShCmz+/lZr4qEcWJTjDkx9XYxKDPYsTnGWKlhU/rgYTJvhpIWDo0KHGZBa/GLSMYM526YMPPjgu1DBZxD/1wIQcfzIiIAIiIAIi0NUIsJDP8SQcX9EWZQshGALg559/vqro0f6tymPOE309Y4VkUERA+Mt4CCE8uw8ZSxIMrX3u0dDmucig1bzuuusWOUU7xoPsQMya6LAKf1jk2HbbbY2xGQv9RMEYFmH0Bz/4wbizD+3qrGHxgPO/8ctYB+11fpyWfGFXjUERgfFOkV+E59tss00jJ5QWGG9l85HuyStjbMak2UCMo7PP6X6vvfYyxvTpuem1epsXX3zRHn/88QbDLtjVWSRh3Pd4Jj5Y8DsD+Rxx3FLWjoUJtPQ5KiZxyV5RIGFMmw3DPYsT2fTQdGfhBTcZERABERABERABERCBrk+gtKaKyDZKhMTZ9Bn8nnnmmYYbkybcmDSiYYLQmOesQVjNtleOHsGegT4a7klIi10yu+yySzyzEkFysuPKoJlr1pCvEBprHGXdV3aP0BqB8ezZs61I851BNxr8+XhCWH7MTd6eSQbbpKud2BIerXi29KI5H0LjsqAVxrE9aLyzHRn/TPBCCPFcyhAa+2dSzbZf/FVjWBToXnCUDosPTHTR0s/HA7OivDLxQWiQXRQgbAgh1id1jSAfOwzP1B/3WUM8tKnVmaxl49N9FyKgooiACIhAJydAH4r2OGMONHlDaNyPt1bxQgjxnGuUEqqJk51y1fjL+2EMwQ7HrGHX25577mkILRGcsyORcKnPRzjNc5EhDOd/F7lhx49Xjh8/3rIG+5UZBOchhEbH7XH8HrvtOPYlhBCjYKcBwnZ2VzKezRt2/73//e+Pfjn6DuEwgnGEvIzBQgiGAkbRmJVAjG9gsuOOO/JYaBibZR0QCLMokM8Lzz169DDKlk+PXZfZONI940raYHpu6ZWwn/70pw0BP3WM4kUyCPxbGh88jjvuOGNegbJMiosrnIriowxZe+qLZ+YYMMkbGLETAYE8/lAooa7YZUs6yRQJ9fEvIwIiIAIiIAIisIYIKFkRaGMCa0zQznEoRWVDq5qBPWcbJneE75xRzqQg2TEARtMZjfRkx0Rqm222iedZclxJ3iCIzw6wGcyjPX/SSSfZDTfcYFm3FOeqXJOGS3PnUXKcTKW4yQdHwZCnZNAqh0ulMHl7jrthsob2V54Dz2iGEQYtc64c68LkgEkOz3kTwvLJYt6+uWe2+nImfyoDVyY/aCvlw+UnOMmdyRdaYeS5yHAe6e9///vkPV5pGxxBg0CfNDFoqeHYnMYb7jIiIAIiIAIi0NkIsDuQcQK790JoeX/dkvLyI6gcvYEwuLlwjOPYSVatUL65uPJuu+++e9ythz3jBwSc/PArz3mTFArSMS55d57RkmfsljXYr8ygac+4JhmErty/4x3viML3FJ6jaxjPcIQIux2LDG7JP2Nkzj5nByJjGsY/jHfZAZr8ZK8hBOMHVPGTtc/eP/TQQ9nHuGBCmKK8JDvtRyLfAAAQAElEQVSE340CtdEDP5ZK+WlT7GBEkzyZtJDSkqTR7mcMyLyBOk1xceV4naK4Qmj83rBTgnbFIkjiUXRFgYR6Z66CAgu7AEgnGRbAitJrzk5uIiACIiACIiACIiACnZfAGhO0o6VdhC2db8hEJbmjpc49x4RwxTAB4XgSNEZ4ToYjQjiPu8iwHTc7YL/33nuNc9wR1LK9l7NAGVjntd5T3NVek0AcTZpKYUJoPKBP/tgqTD44ZmbGjBnGUTgYftgs+anmyuSPH5Qq4pDsEKqnrb6w3GCDDZqNmoljsx5WOHIMDHGjwX7GGWc0lIFypAnvCq8NF7aBNzxkbmgH06dPt5Tn/JUftkpthmDUMflEAwnNNNLEpLNP8SMjAiKwygQUUAREoIMRQMDMsXQI+BDQtnX2OJuacQ6aws0tXrPDjHEQfXhr54kjAjfeeOMYLeNJlAUqHZfDGJJzstkdGQO04R+E/t///veNnXiMX1JSjD3R0r/ooouSVaNr1m8jB38gLDv3WOBgIcWtCv+xkMB4p8iRcS7jvKwb9chRhXl7/DSXH9yrNQi6q/FL/jiSEX5Z/6+//nrhD5dm/RTds+hEu2AsmnVn0aK5nQ9ZvwjZOXZxjz32yFoX3lMvjKE5MijvAUF/3k7PIiACIiACIiACItBJCCibq0BgjQnaW5LXEJYfafKtb33L0JBCK4gz3YsmFMOHDzc0SyqZ7KCfQTga9GzvZVLBxJFJENrPCN5bksesX7bb8vyNb3yDS6EhjbwDaXPkDMJo8sLgHIE5hqNd8v6be0bQjEY7E6hKLLBHm5940LbiTEnuK5nsWeiV/DDp5nx7tuzClKNayH8yLGQUhQ2heOEhhGCcCUpeKxk0oIjzlVdeMTTn2DZP2pztn9LlKB38yIiACIiACIhAVyGA0JDfX+G3ZvixTPrcIpN+Y4V+Eg1cxhfVMkDDmDDstiNMCMEYW3A8HQvdHD/CLjn6Yo7JuOmmmwz//B4N4yuE7YQjr9innXTYVTKMJYgvaygXiwkcBcdxItkj+MaOHWv88CQLDQhtKe8TTzxh6XduKEMIxeOMSnlYVftDDjnEMIx3GIsQD+NNFgdQoEAB4amnnopjVcqE1j/u+MNQn2mHApwZe1FfKJL07NkTL4WGH1XleB2UNWCAkJodhIxFP/rRjxq/W5QNSDqchc9xhmiAw5q0YMw4lh2fWf8tvUdhhN9OQqGD8Ru7HCvFgdIMZcUPY3y4ISwnH5XCNGfPjgfiYRGKtkJ8MEcBhPvmwmbd+IFXBO5opTOehA/vEL8HhD3x4x/Nf+w5AjGlR/tncScv7Me/TGsSUFwiIAIiIAIiIAIi0LEIdApBO8g4pxJNFLaCIhBmQsB5lbglwzODYvwlu5Zc0RoiHTSh2SqawobQsskZg2+ONGHix8A7xZOuDNQ5wzM9p+t9991nbGll4prs0rW5M9IRzCd/6YpwmkF+teejojHPRI5tsSmO7LWaiTH+qRcmyPwYKc9Zg31RXrN+8vecgcnZqUyY8m75Z340jMlq0SIJzPP+9SwCIiACbUpAkYtAGxM48MADYwpz5841FtcrmYMPPjj646xwFBY44iJaVPEHv4RBaJq8IzzE/sILL7TRo0cb538j6EfYzfgGbWl21WXP9EYYTzwIKVM8la4cn0d8WUPZELwyliAvWe1hxm+MYVAe+MhHPmJou3OUIEJejh4kbKW02sKeY/MQLo8ZM6YhesYz5JH8IBBHg5t8MW5FIzp5hCkLFAh32aGHwJ4j9ODa3NEwhGd8zBgIgTKLDgjRzz33XENozT1+sgYBO7shEKrDmrRgvP/++9v111+f9drie44w5PeRttpqK6Os1E0lITftE2WTT37yk8YYGMPxjoz5GVO3NHHSZYGBnQBoydNeKRfHu5CfauMj7WeeecaIhzjhw+6Io48+2qi3vffeuyGqu+66y6hvwuCPY3l4pi4aPOlGBERABERABERABESg6xJYUbJOI2gnvwxYBw4caEw42AqM1g72yTBIR9C70047JauGK1o9TDKSwJZr3759G9yzN2hnMSBPdgjNuWc7MNdqDJovaBMxiSJfaXJx5ZVXGvkYMmRIk2gYxKPdlHdA+E0ceXue2YqMpj/3WYPWGKzQYGJinXUjL0cccYR9/etft/QfP6CFVjtaT0yEkz1XNMHQomruh8Twh2FywfXyyy/n0shw7AsacI0sV/LAtmbyn53MpCBMKJkYpmcmZdQrZ60mu3TlB6vSva4iIAIiIAIi0BUIsEDPAvbKDEflUV76eDSH0bjmOWu+973vGQLirB33nAtOGISgPCeDcHvYsGGGpjpCZcY8XFEwYLGdhe/kl2tKe9KkSTxWNMRXVB6UKBCyMxZLPxyajQQBJ1rujDNSXjjKDoF71l9r3ZNHxk1F8aHFj/ucOXMaOZNvzlunLCgA4Aftc8Z/ySOc8ENZ4Y7BPwoUyQ9Xwp522mncNpgQgvFDrLgRjitnhW+77bbG2Ba3Bs8rbhgrPv/883HHKGHgh5Y9AuoVXuKFuOJNwR+UNTjKL+sUQjCUNGgTmD//+c8N59Zfc801xhGQWf8cD0natB/G8izUoJkOp7SghH/Gq83lBT8YFhzwR1tghwNx0pYZ06KYgx8MgnP8oejCc97Qrq644grDD3woC7xYOMj6ZXGCXR/4YSxPuvjhiEoWnrJ+dS8Ca4qA0hUBERABERABEWh7Ap1K0D58+HBj4oEg+LLLLmtCh4kNA/MQQhzMb7755obwNWn17LrrrpYmfkw6f/CDH0R/nA/O9lncQwhxspGdbL7nPe8xNKQQFHPmKIJ8NJOaZCBjwQSUQXmvXr3iGeU8M1hH64wJxrRp06Lv7ESGhQQ0mEIIxjnxaImhCcP5kJW0mJjEIYxGiwxhNAzgQ+T8uFSfPn2MiR3psLWVRQMY8KNTlAd/GOyY7FEuhPQwwz/3TACJi0UD/DZn0ELi6BY0suDPJJxzQ0MIUcMMLbPmwufdKA9HwKCNFUIwJszkC3u0hZg0pTDkD24IEJicMbHhPoRgkydPTt50FQEREAER6HgElKNVIEDfTr+7MoO/FD39egghPTZc8UPf2mCx4iaEEI+CWfHY5BJCMDSG0b7myniiiacVFpXSXuEcL5XKQv6aizsG9j+UIeUlhKbldC+t8o98Npcf8ouffGIhBMMNLe8i9+SfMSO8MIwhk326ErbIHvcUFj8hLGcAFwzueUM5UNyolBb+iYtrkSFeTN4thOVtg3YRwvJ84Ae/GO6zhvLAJeufdLFP/sgrdum5uSt+KVNz8YUQohZ9CG/nryjOxDQbV95fSo80uceduiYs9zIiIAIiIAIiIAIiIAJdn0CprYrIQBTNovwWTQS52IdQPKBF6I07A9N83tiCjBY2QnYEy3l3ngmPUJajVkaOHBkF7Qi32eLM0SL4wey7776GxglnZiKE5UdIOcvztttuMzRV0P7B33JjxtnpaN/07NnTBgwYYAjpkxvCXLbepud0ZWKAUB3tLLR0MGhn8yNZpIG/bDkoM1uK2TKN1j6TDc5dZdvqXnvtZUVpcNbnQw89FPNE3lhAgD1xhxDs6quvjtpmCMoRxLP1mG3bnKOatM/xi2GShdCeLctsr+WsdVhzBA3hOAqHs/Hx25xBg4ct4vwAGpMh2P7pT3+KGvTUBVuUs+HRYio6bz/5QbjOAgpnYaJ5Rd1RHs5fzW9t5mxYFgw475NzMjkjFH4sWtCuEP6neHUVAREQAREQAREQAREQAREQAREQgcYE9CQCIiACIiACq0agzQTtCFgRyqJlnM0aGtvYI4TO2qd7tnDiXqTpgh+2giJc5r45gyY4gmHOiGSLKOnm/aNtgoY6WtfnnHOOsZ2ZI2kq5Y3jVogPAT7na6b4iCO/fZfjWZI7V7RZSI97DAJ0ypiNB/sQgh100EGGkJofzeIcSATnHNtCOfCTNwiy2aY9c+ZMQ5M7784RO/369TOE3DBBIF+pjITlx5sGDx5saMtzvE7SQkdAntUgx28lQ35hAtfhw4fH437wi8CeH+DiPhmE4mjep+eiawjBWGxAS51FAOLJsyNcCMHYmcDuANI+9dRTDeE6rGlXqSz4lREBERABERCBlhLoNehEO/GME9rEnDSkd3XZkS8REAEREAEREAEREAEREAEREIEOR6DNBO0drqTtnKGrrrrKOH7l1ltvNc6bTMlznAxa5pyVibA9hGLN/uS/M16VZxEQAREQARHoagT47ZbTzhhovU4+sU3NmHFj4lEWXY2fyiMCIiACIiACItA1CahUIiACIiACbxOQoP1tFq16h8Y1R8wceeSRhpY+P9rJsTZop6NljVZ2c8eltGpmFJkIiIAIiIAIiMBqEQgh2MEHH2zswmpLw2/LrFZGFThPQM8iIAIiIAIiIAIiIAIiIAIi0C4EJGhvI8wcE3P++ec3/HjrX/7yF/vFL35h8+fPj3YcgdJGSSvaTkVAmRUBERABERABERABERABERABERABEej6BFRCERCBrk5AgvY2rmEE7t27dzfOLN9xxx0Njfbmzkdv4+woehEQAREQAREQAREQAREoJiBbERABERABERABERABERCBVSYgQfsqo1NAERCB9iag9ERABERABERABERABERABERABERABLo+AZVQBDojAQnaO2OtKc8iIAIiIAIiIAIiIAIiIAJrkoDSFgEREAEREAEREAEREIFGBCRob4RDDyIgAiLQVQioHCIgAq1N4JlnnrGnnnqqTc0LL7zQ2tlWfCIgAiIgAiIgAiIgAiIgAl2agArXUQhI0N5RakL5EAEREAEREAER6LAE/vnPf1q/fqfbgAGD29T063eqLV68uMNyUMZEQAREYJUIKJAIiIAIiIAIiIAIrAUEJGhfCypZRRQBERABEWiegFxFYGUEFi5caEuXms2Y8V2bOfPWNjHTp9/iQvZltmzZspVlR+4iIAIiIAIiIAIiIAIiIAIiIAKrQKAtg0jQ3pZ0FbcIiIAIiIAIiIAIiIAIiIAIiIAIVE9APkVABERABERABDopgQ4laH/jjTfsd7/7XZubpaikddIKU7ZFQAREQAREYM0SUOoiIAIi8DaB0047zZ599tm3LQrubr31Vps7d26BS/tbzZs3z7785S83SviCCy6I849Gll3k4X//+5/17dvXDj/8cPvBD37Q4Uo1depUe/LJJztcvl566SWjbS9YsKDD5a0jZui1116zKVOm2KrMs/ntkzlz5lh9fX27FG306NH2m9/8ptm0+L2UadOmNetHjiIgAiIgAiJQRKBDCdqHDxtiE0f1tsljVsOsJCzxn3322UUsZCcCIiACIiACIiACnYbAmDFjLISwUjNr1qwmZQph5eFKpcrDRAQib775ph177LGN0v/sZz9rzz//fJP0qrVYf/317bDDDqvW+2r5C6Epg9raWuvdu7chZKGMq5XAWhL4yiuvtFdfP1dVtwAAEABJREFUfbXZ0j744IP2ve99r1k/7eX4wx/+0O6+++6G5BYtWmSjRo2yY445psGuq9z897//tc0228x+//vf28477xwF7h3taCq+T2eddVaHQ873jbat38yormrGjx9vs2fPtscee6y6ABlfgwYNssmTJxtKdxnr6m9b6PNrX/ua8bsrzQU7+OCDbebMmfbII480501uIiACIiACItCEQOUZVBOv7WNxzGfKNm9o9zYzH9iyfVbK24eWUhEBERABERABEejIBNoyb8cdd5xdd911Fc1BBx0Uky8SIObDffjDH7aPfOQjjeK69tprY/j8HzQWR44cae94xzuiJup5551n3//+9+2iiy4yhNMI9k488URDgJkP29GeTz311IYyU160rl955RXbdNNNrX///m2WXTRlhw4d2mbxK+LqCdTV1UWh21//+tfqA3USn7zn22+/vf32t7+NQlAWkJpbQFsTxfrLX/5iF1988ZpIWmm2IoFLLrnEqMvtttuuxbF++9vftn/84x/GQmuLA7dRADTe//SnP9mOO+64yimwWLPXXnutcvg1EZD8Uh9rIm2lKQIiIAJdhUCHE7R3FbCdpBzKpgiIgAiIgAiIQCcl8LGPfcxOOumkQrPbbrvZXXfdFbWId9hhhyYlzIfbcsst7f/+7/+axNUkoFt85jOfMTQ9H374YbvvvvuiNvAXvvAFQ3D805/+1B599FFjov75z38+Ct49SIf9h1AhsTj55JONBQSO10BgdO2119q1btoi83/4wx8MIU5bxK04W07g/e9/v7GboeUhO3aIf//737brrrvGXScdNacf/OAHraampqNmT/mqkkC5XDbqskrvjbzx7n3gAx9oZNcRHj70oQ+tVjZYlP7lL3+5WnG0QeBmoyS/zzzzTLN+5CgCIiACItA8AQnam+cTXdliuTITPbbDH7TDmDyzFbQdkut0SaBJd/PNN9t6660Xt8recccdpv+WE/jFL35h2267bdVCj//85z9GW6PtL49Bfzs6AbRJR4wY0ebZRDOOtpRN6P7777ejjjrK8u2FM04/9alPxUk+2rddZQv2Aw88EN+nLIP2vEcYyHm77Zmm0uo8BJjcI1w/5ZRT7Itf/GKrZvxnP/uZ/fznP7df//rX9tGPfrQwboSWnLn8k5/8xO68885CP8WWHcd2p512sk984hN25plnNsrUkiVLDEHEnnvuaVtttZUhnOdsYsYfWY/0oQcccEDsczl6AIE+Cx8IPj/+8Y9HITvHqXCP+epXv9oQfOHChcaZ4dtss03UrO/Vq5cRXz6NhgArbjh2gXOOqfvNN9/czjjjDCNvK5wbLsTNsUPEd++998ZyosE/ePDgikc34JdycDTQe97znni8zsqOi2lIsMJNYkmcG2ywgdFX0JeQVjYI57/DCHs0sjna593vfncco/DbTlm/2XvKTp9IPRE39Zbvo5J/6uorX/lKeoy7MUjzxRdfjEw405nFKARvP/rRj2K9NnjO3MyfP984BgUtWNoQZ8Ezdsd+n332yfg0oz+86qqrDI3zTTbZxI444oioEVwpj9nA1DX1tfXWW0cOLA7BM/mhnyb/3/nOd+IxOdxjLr/88uSlyRX3V155xV5xw5FQ2T4G9i+//LIdffTRRv1zrAbCOOzzEWFHOz/00EONeoLtE088EZnxvjBOz4YhXRbssnbcM35gxwltmfeH704Rm/322y/urHnrrbei1v773ve+yPQb3/hG4XnhcOc71rNnT9twww3t05/+tPEukm/SXRXDN5c5B+NmFixZdKT95ePiG7D33ntHFrT13Xff3X7/+9/nvTU8X3bZZcb7T7mJn28u34VzzjkntlE8kjZtmzbObiLaBe0Nt6w5/fTT49FBWbt0/+c//9moh/TMlbxS33D5+9//buSbdspYjrrBT9bQHogj2w5xJ+9//OMfjXZAezjssMMMv7glw3tMWNJKdhwlw64i7NB255vLO8j7z7cH++SXK88cW4P7FltsYQjuef/y+cFvNYaFZNpI1i/cWVSmTIk5ZaKdvv7661mvkSfMsKRsmE9+8pM8NhjqjnZNO+BdHjt2rBXVHWUaOHCgUZbrr7/e+A7xLUwR8Y3h3eZ4KHan0Z9gl9zTle8G7YB28t73vtc47odvHOy+9KUvxTzjl3KSX0xz7RO/MiIgAiIgAk0JSNDelEkTGwRKrNJXMnRoTQK1kQUaVkxu6UDbKIlOHS1c+vTpE39w69xzzzUGsa1WoE4eEROQxx9/vOpSMKCnrTGYrTqQPK5RAldccYUx0G7rTCAEyrclfsyM83cZxKf0Gbi/613vMiaFuDFBKxr4J/+d6VrEoD3zzwRLC67tSbzzpMV7h+AOYSvfhNbOOUIctBZXNvZBcMvxMQjbWjsP7RUfR+9kv2mcPc+Y8IQTTjAEfwhf6VsREiMUgn3KG986hEsc24OAlfpA4ItfhCYIZxAgco9BcEJY0ltnnXXsxhtvNM4tRnDOET24c5QBforMhRdeGI9dQGA4YMAAGzJkSBTgkR5CqmwYfngQO4RR48aNM4SmpPWrX/0qxoGQNOuf4w9IHyEfwuNJkyYZeUTg+s1vfjPrtep7yrnuuusaeUWYg3CaNgWrQw45pFE8CEYReiEIYhGH4yUQECFQRXCVFQingJdeeqlRdsbNw4cPj2XkuJ4ePXokL42u1BUC/awlaSKQpR+j7hHa77HHHlHYvGPBcRK33HJLVPRA6I1wFCHhrbfeau985zvj7xZkBVYI5eDHcRv9+vWLCzoIEREac4Z8Nh/5exZKYMDiC2VDgElbJD5++BT/vH+0K4SN2HOPqVR+wlBe8k5fTVtmAQR77lmYIU5YcA43Aj3a9JFHHtlEmE0ZaC/4nT59ejySCiEp9cpiDf0X8SZDuvBIz1wnTJgQF5kQ+tPe4M73hDjz4ak72jNCc+6p5wMPPNAQKPKO8S4SJ4Z6pD4QhCNgpyx8zxB0Umf4aalBuMs7yrdx//33j7tiGCORn/PPP79RdCxW0A4oz/HHHx/Pzedb0MhT5oF+niON+O6QV9o64RDAUw64URcsqtEOKDOCW9o+4TJRxaNZEJhn7dI9wl3qIT1zJa+8Pz19QYJ0yTPtjTZGPeTbaXpPCZsMgmF2VLALim/HjBkzbOONN467p2j3yR/lyKcPQ8pAWMq27777xt1TzEtgS9tK4bkSP7u8+DZNnDjRDjvsMKPtkB5jNvy0xPCNYudRNgzfTnYi7bLLLsb3gHZGvbOwRX1kF4x436grwnOPybYx2iVtDw4siJNXvr20Jb4bhEuG94a2vc022xjfDOqke/fu0Zmz5injt771rdjm+aayaEgd4RY9+R++ZXw3nnvuufijtXz7abt8H3jHe/ToERdQ3WtcfCW/GL4H2K21RgUXAREQgVUgIEF7ldAY0DM4KTL5gUaVUa6SN85PZZBIZ7xKEXSyQExKEZhXm200ChjwYNgKzoCu2rDy15gAAzUmMxtttFFjBz11WAJM3piAZDPIDzm1h6ALrVW0YphopPQ5QoJnBv9MIpgcsNskuevaugT4ViIYbN1YFVtnI4CQick6Qou2OIuZuKtd0EPzEWFCZ2OY8ss3LPvNQmCEQQCEYBih00033WRog6L5jnZ4CssVgQbfRQS4V199dTxWAeHHsGHDolYwmq/cY9CeJwwCTYRI7Jrhnr6YBRPiQWMVP8lkrwhw6LMR0CB0ZZyI4JzvP8KnrF/uEahOmzbNSIexEve0GQTdCJHwkwyLBZQBLVYE2Iyx0BRF0IuAL/lryRVhEnz/9re/ReUI4oERgi00xilLPj6EowgeaX+UESE/CgGUmTpI/lmQwC8ap2jl4pfyIahCMI/AKfld2RWNXoRrnHVOPByZhPAKww8qpvC0CbTAEbYjbGPhZdSoUUZZUPpA4J38csUfdUqeEHhRz/SRMGXhAz9FBs1f4mVBhd9FQNhH/SWBZEqH8TPtisULFiS4xyBQLoo32VG3Tz/9tNGuucf+nnvuicI9tNJpiwgG6W9o37QfdtPhD8PONvizowVhH3GcffbZcUcGAtCHHnoIb80alGYIw5yLfLBoxDNCQcqF0D4fAYJYGOAfrWDOfKet0I4QUCf/CA1pFwhLeYfJ3zXXXBN3qdCe0DBOfqu5IkhGi51jsjgya9asWVEAS91QR7SZH//4x42iQoDbrVs341vKjgbK1MhD7oE657tOvqdMmRJ3TJAW7xDfEL4djP8Y7033hQ3aFN8phKS5qFr8yPuJMBi28OK7wk4lysW3ZWUR8s1iXEq7njdvXlw8pF2g0Y6gGM3w5uLg/Ub7GlawZTcfbHnHKC9tLYUnXtok3ybqlTZKG0CIz0Jk8re6V8rCohFp8+7BnLpG+E2fl+LnfWPhg2fuMXyXeMawMED9wRg5A3NYjlyjzHx3YIS/ZEiP9x13vsPUP27UNeHpfyg3abCLmbzRNmmj+OM7w7ecXS74Y3GVBV2+64wVWHgij/hlUYN7DAuA2MmIgAiIgAhUT0CC9ipZMTBDQ6zIbOOry1VG0yremtN8aJUEOlAkDJgYkFabJQbIbIWr1r/8VSYQQjAEApV9NOsixzVAgIkbE5ds0kwwGERn7drinkE6QvVs3Ahm0FgMIWStdd9GBPhWIrhpo+gVbScgwE4kBDcIF7IC4tbKOn3sggULKh4Zk0+nvcdH+fRX5xnhKoItBMDEw3iEbxrCOL532CWDRinH9CCcSHZc0RJE+BNC9d9AvuMIn2BNHMlwhnG6L7oyTs332SEEI198G4rCcBRB1p5yIZBCgz3ZU98IixGu5fsXxqMIx5Pfll6LBKYIn/hx0rvvvrtJdAgX8+0aLXs8sqDLFYMADgETGrg8J0P5yG+ebXIvusIDtlk3NEBhTd0mewS77BBA8zfZpStKMkk7PNlRRu7RAuaaDPXMDtr0nL+ymMrxK+wCyLoRBgZoJrdkISEbB/cI8tBc5z4Z8o6QjvIlO64IzlmAQPDPM+0WISjCQvhgl0wIwa699lrjnUh2la7s4kCQy+6FrB/OcUdAjgAeDeKsG1r0ef8IIln8oO1m/RYtPCEQxj+LU1m/K7vHPxresA+h8XtOOsSLcDobDwyoI9pj1r65ezT8s+60HwSlCLHRbs/HhR2MWmOhE4F1Nu0QQtTaX9l7xIINeUAbm7FgNg7eKfKYz3fWD/chBGPhJYTGbBEKo7Ge/YawiMT7Q7hkeOb4FgThyW51r9QfCz8hvJ2nEIKxcMgCUzVjbnZCsXhw2223Nfl9AhZOWDhiB082r4yxeddCeDtdlP34LrOwF8Lb9oTjXaaO6Mt45v1hlwL55zkZ2n2611UEVpOAgouACKwgIEH7ChCteWGgibYNK8xs0UIziEECHRvnr9GppvTQzsAuPeevuDGpy9ozkMx24qys449tccTNdmbSZVsrq/9pJTvFQeeOfzpfBsQMTOhk0VhghTz5o/NmAOWHO5sAABAASURBVINmFcJrtuHlJwT4pVxoRiW/pDt37twmW0nRKiFd/LOCziSBQQPlQUsCe+LDwAu/5B0NCO4xea0Q/GIYrOHOPdoe3GPuuecerOLAnhV82KChjcYPk4ai8xPR/mFyjQYSA3e4xEhyf5iscZ5mzjo+MkFAgyg+5P6gxYSmQrJGEMqkEG5s9WRQfsMNN8Q8Jz9cGcjjh/Y1b9484z5tSYXTeeedF+2YhFJfffr0sUqaQ9QPk1kGvkwA822M9JjMwJD7ZJgYsIWTZ9oKrGhrTCbQCKJN4dZSwyQI1gy80exBs4sBej4ejh/p2bOnUYe0G7T9su9C8k/ZGFSjGYfWCVsq2XbLZIf3BH9o/6CNQ5poy6ChVak9fPe73zX8cy4jggW4MOmBO3GhSUedMjklPtjT3nFLhvZNONpWsste+/bta2jaZe3I39e//nVDuIM7k1zKwlZtvh1Zv9wPHz7c2MbKPXkiPbTv0ILhHsMRLwiM4Efbw2/eMBCHF9+KvFulZwQxfEtwZ+JHWmjC0G65x+y77744R4M2IMcvILBAo4c6J1/RsQV/+CbR9tDChA31Ax8EMvloyAMTfdJmC/rmm28eF5OOO+44Q1Mv759nvq9okhE2xc27gVu1hskU7Ys4ED4gKEHzKBue7eZoYWXt0j11yDuWnvNXykrcfBdo89xj0OpLfpmc8c1Iz/kr/tO7gRvfBBaWsUMTlPbCtws3DHVMn7DddttFhkwK2a6Om8yaIcBkmrbFt5n3qi1ygTAP4RoaltXEX+m9qiZsS/1w7jPflKxB6LGyeNDipm/BoBmNljLfcL5LaBYjrCAO+nz6VsYtPOcNu+jydgjDeLfy9s09czZuCCEer8B3g/FAUX9YFAffK4Qz9HWMcTC8y0V+6ftDaCyYwR+LBlyT4RvAPf0q17xBgzlvV+0z/SLMGauS12QYSxT1x82xpK8hXeJE4MU3j+e3zdt3HGvy9lPzd/QnRT569OjR6Cxlxqdoi4bQlCnhGedyTQaBPO0JIRm7EeibHn/88eRc8Uo/yVikyEMIIY6PaDNF7tXYoZmd9wdTxgUIXPMGjfbkn28QfTL9QbLLXplrMP7O2uXvWdj517/+FY+2yLulZxajONIkPXOln+aaN4yrXnnllUbWtC8WA9D4TW2OK0JpytnI80oeaGvM9xBiFnllBwCC5iK3au3gVuSXNsj3CJN3T3bMGfJuLXmmLylKn/ET8aRxMPd5g9Y5dsw1uK6KYdxCn1MUlu9jNn3aKWkyx6E+k2HhmXZVFEdr2oWw/N2vNLbOpkW7oT9lF0v+neKZBQj6tGwYxrjZZ+5Z6GIxgTB5w7yQcWv6HtC38J3iu8M8lXk+YznikREBERABEWhdAhK0ty7P+MM0CB7QMkA4gYAL4QmCVAQpTILQNknJMkDALj3nr7jlNZGwyw6cGDBix5YzJph0nggZmWwhoEGwkxWYMRDBP9vMCEPeGCizHQ/BGANkhIgIkRFksv2MiTuTBITjhM/mkwE/Ey3SpbwIBpmostUsO7Ahz6TLwIi0GQAwIGJLJ8JxBMwpXo6ZuP32241BCAIx7jFZP8kvVyY3uHOPQJJ7TBJOEQ6tFtJG+4QfSEJojIA1LzRjYo4fFg6YcOCXePMGgSYCWAbmWTf4IPhDEJoXtuKPOkIoyz11y2SeAT/MEO5TD/hBowFm+MNwT95gg+YUZ3Sms/8QcDKwRBCAAISFDwZk1Cdhs4b02Ep97bXXxh+zo55hnLY3Jr+Ui/pKz1xpR2xlhCfpM4FgCyODWdo853XiryWGekHIDk/qhMUiJswsVLCdMsVFO0N7BaEo9cMAlPZGOyNPyR9XOLGIRP2zdRYBIO8D25sRHjLQxI22zmCXrcZM9mGTbbPExcQRP5SZyTB55L1iQMtknXyw4IDmHPHCHv/bFOx0gWc+ftIw/8ORUKTltw3/ELBz7ij5QsiBtipHtCB0QfCZLzfazMkOd94BhAQITrjHUM+0e9JjgN6QWOYGoTcTG0zGutlbvmvkC09MykiL7weLR9xj0LTFHYEW9YAwH1aUi4kzCwl8i/BTjeFd4z1BqERaLGLAB+EedZPyk+KCP4s6TNxYdOM9YIGARQnabv59RQCHUADBPAt1CMfR7GNyS9gUb3NX2iFx8O5Qbtoi3xYWjHiHUljqrdLkDIFTviwpHFcmTfDlPYYr9xgWXnDH0DZ4L7gvMrDJ2vNtwo62Q5tHczMtlJAf0mQhDy58x3mPWexAcJGNR/ftQwDhFovCfEd5x9syVd5bxg7VpMG3lX68Gr+r6wchLJqLWVONgIcFKvoWDMJPtt0jXKYv5f1N+eLbjfAjPeevCDvydnzXQlgufMm7VXpGOM/3mfeO8Rsa9SxA0w9U+kYQFwJ1+h36ZPo3vlUYBOq4500lNvn6YoxJ2ObKjntLDfEixKN89EnkNZlVSYv+IOWB9wGO6Tl/Rbidt6v0XCkveU4oADQntEJAnk2D/pVFWNoZ8wbGUbxbCDBXJnCvJNRN8TN+S/ctvSYBbT4cY0qUCfKGvoDxJP4rtSnckmGskO6Lrox1sa/EHTfYU8fcJ1Mp33lWvMe0O/pH3qvU5rjm/aa4m7vyrSh691MY2hptPT2vypUxVVE4OFTKcwgt++7keab0Kr1HIQQLISRvhddKcRZ6rmDZXDvI540xCMpAtCHGK9QpBmFzhehXybq5PFUbYXpH8+9TembsjmJMNj7qO/vMPfHQBlK4/BVNd1jgl7En3yjm6XyPmFfx3WIxKvv9xK+MCIhAOxBQEl2agATtVVYvGg4IHYpMNgp++AghIR0WAkyEY7vttpshdEU4kfXb2vcI/EgDLVgESXSsCO4YfCIgz6fHKjqCPIScCKXI+z333GMIkBBIUmbiQoiIcJe4OfcPjckUF8Ic/KNVzCQVIQ9poWnCxAEBePKbrkwC4YGgiXQRFrNNmcUBBKj4Y3KJ0CCEYGgIc49Bexr3vEl+sGfChl8M/hH8oI1M/tFSw55BBUJahLAIqVnwIGwyCP4pE5pslSapDNDRYkFInsJxRejEQJ7JBwsW2CUDUwaAiQt1Awe4kifyhsCK8AiZp0+fnoLGKxMUwjM5Q9MOwSQOsGObNYMo6oB8IcRLPPGTDO0SYSOCY+qWsiKgR2hO3MlfpSuaOeSbPCBcJs+UB8EcAzfqs1LYvD1CUbRkEQCyUEN7QIiJQBLBHsJ2wiAQpq3xXqG1RJpsF0fwiXAR1rjhNxm2HlOv8CReBFAIYEnrc5/7nFEOJvgwYHCOIBIhBosYKY50RbBO2YgL/wceeKARN9uXKTvaUkza2L3C+w4bBuL5+kvxteSKph9CF7STiR/BMsJohEpMICrFxSQeTkww2OXAPYYJJmHYNcJCTJ4bbYxFB7b74m9VDJMB0uIdYQLAPYZvAm2bCQTCdeqIbyTCXBbzeJdYkIRtNemGEIz3mO8YOxdIAwET7wMCJxaf8vEgjEJoTTuCJ+8Bi20IsfIaqXzLaJcsoBAv+aTNIBRHMygfd/4Z4TrfUBZbSZe2TRwsDKBhBYd8mFV5RphH2fkOpnrnOX0fViVOwiBAYDGKxQHeEQQt2DORY3GVbz8MWaTgeAr6Pr63KxMSEYdM6xHgu00/Qox8J0NoXviBv9Ux9C18+zizt7l4eC/5dvM9ac5fa7nRh/JeZw1jiZXFf/3118cdZHwLMXzP0QDkfQ3hbZa8r/QfvBdFcdKX8d0vcqtkR3pFbnw3+ebwnUnjBt5z8lTkHzs0uOGN0JN+nn4OQzy4r6rhm0JYtIy55g0LnHm7ap7ZiUi/yreQhRvymkxLOWbTCyHEH/JjDJG1z96zSJh9bo17FDkYS/E+FsXHWCFvT1/JN5SxAiwIS30xZsn7Tc8IbhnDpefslfCMdeGYtV+V+2wY8skzR9ZUMrgz3uCdY+Gb57xhDMa8JG+ffUZYTx8Dy6x9uuedYZzCAnaya8mVsS7jPfJBncEqGd67lsSFXxbtaU+VhOkISxmP4HdNG8ZkjNWL8oFCQZH96tgxFyH86gjc2bFXaUzIdzotcjC2RDGMcQhzL8bpqV4ZG5GPjmRYEKbNMJaq9E5VM59i7s1Yk/FrpXiYl6SyMy9mPEe/x/eC/oU5OwvOyY+uIiACIiACq09AgvYqGXIUDILrIpONgo4LDa6sXbpnApzu2+KKwKkoXgZPTIgZ4GbdEZJkn7lnwMgVATSDXe6TQaMCIXY2HQTRDFQR5CV/6YrgH+3e/KCuiA8TSMzqCPdSuvkrg2oGXWmymHXn7E3yh9Zw1p4BGpq4Wbuie35MhoFN1g0NfQR8aKcz8WYgldwRbNKGeKZeuNJmuGYNLFjsQMiateeePHPNGyZeTEDy9vnndNxM1p465BnNXq4rMwgN836YoCAsRSM971bpGc19hBcM/vN+EKDDAXuE2HDlPm+YjDEIRzifdUMgmn3mngkgEx7SK5qkcexC0eIEGjIcoUQcWcNCABNiFh6y9rBgEF2prrJ+V3bPJLwobSZvTMxXFr6SO5osvOMIpbN+4AkjJvNZ+9a6p40waWcClI8TbVK0cxBs590yz41u8xpNOIYQjMlHUTykwXcMf8mEEOI5xtlvNFtq4YPgOPlLV4QA+bONk1v2ys4dyprer6wbCx4slmTtOtp9CMH4DmXzhYCCSTN9YtaeeyazvNOV3lX8yLQ+AY7woe9EcFRN7Eyuq/GX9ZMNw+ILi3wsUqONm/WX7hGOsOCPPxaFk322P0x2neXao0cPYxxBv5/va1l8Y9cUgu5qy4OAqGhRigWKfBwhBIM338e8W3pG+Mg7mJ7TlYXidL8qV/oCFh2LBMUIeBAUrUq8aFYWhUPJoNJiRpH/Ijt2arLAw4J63p3xWd6uNZ7hgDY6i14oj6Q4+V7SZtJCZbKn/Nn3CvsQgjEOyYbHPmsoF4sULPpk7WmTLAyTHt/hrNvq3rMIzi5U2nk+Lhaqs+2SvDHOZDcoeUr+UUBgEaFovpD8pCuLRswv6G+SXbrSDuk/eR+SXUuujPlp0/kwCMtZpMjbr+yZMT1jQJRW8n4pM3MhFtfzbmvimR2zzAdZ3MqmTz3BPGvXGvcoFmyzzTbGeJg0snEybq/m24QAnbFUPjwKW7QxDPGmdyY/JqTPacm8hLha06S2xvuejZf5CDtyGauSx6wbZUWRKGtX6R4FMuJm3EW4rD/eSxS5kh2LEOk+XZnrsgM2/63Mt5HkX1cREAERWEMEOl2yErRXWWUMktDmKTL5KJiM5e14plPl2lamktAmCSvJezZttJGzz9l7tIWzz9yHEIzBbVa4x1ELaCVT5rxhMk44tIS5JsPAK91nr2hfMljI2q3uPZMY8ltpAMmAH25ooWfT4siY7HOle46pIQ04JD9o6iIkhhVlTwsTDIDYhs5xM/hFCMikHe0CnvMG7fS8HVpeaKzn7ZkEMcFCgMiEGA1aBrF5fzwj+ONaZIomNXnmZk69AAAQAElEQVR/bDMsmszjjwUaJjEMjHlemUEwUM2EEA3DtAhUKc68gBzheJFfBr1o4Ba5IXwvaoNFdUF4tnmjRRnC21qP2GNgBAvuV8ew6FMUHk1wJtRFbtXYMRlhFwsToOSfNormPML2ZNfaV3bE0Abz34v0TBtH0NKSdDl2iW8WWtzJoM2IECgfD+55O54RkHBNhkUyvkksmiS77BVhSPa56J6yojFf5NYZ7Cg7JptXvpW0E8qV6ix75SggFimyYXTfdgTofxEcIkBhRxp9TJFB049c0B9Rpy2pIxbMCZP9xrJQjwYd7x19Ogsv7Fbj20EfhJCdbzbp8E6TNot6CJcRgvLcnEGgV1QO7Hivmgvblm7sjkNjnPJRNjQBOfKDRVcWD+n7q02fXSDskkQ4z8I7u18IyzeZHTYc14fwA8EYabDAzQ/w4afIsKDHAipCJd5R+k12CDEGKvJfrV0IIe50RFmDbyLfVpQTWFggn0WL2tXEzRFHtA12ivGtJs8oRtCn0t6qiaOSH3ZqMj7je8+RbyxEcRQPP6DIeL4l9VQpjbw9C7MoKyB4ZnGc8QG7uBBkUYfUSzYMAjYEbQhoaUcwpc4Zy+UXOLPhaGeMtYif3RsI0lC04DvM4j5tJuu/Ne5pm+ySQGjKMYGkyfuM0JtdnxyzltKhPjlSDO6MgxhvodyAMI+2Q5tJfitd0YhHkE44FGUoE+8+9cl4F0UWxhGVwjdnj3IMY0++XyzoMIaHN3MWFIqaC1vkRr3fc889Rt3xPeSbTBtgcYVxGjyq0Uwuiru17dAwpw7hyIII7RVhN8oD1G9rp0d8tBX6Bnaefutb3zK+dWhPMycmbd57/FUy7CJlPEY/Q79DfLRBvsGMw1jgIizx8d2gPbLoTLzs/iTdSuNowrW1YaxNGsxJ+N7TfuGOHe88eaRO2GXKAjVlZZ7HTvJq51L0iSjfoJjDcYjEy6513jW+s7BgPsIzbZI+h0VeFpdQPqG9sjhGnjC0V8Ij7KfP4yhc7GVEQAREQASqJyBBe/Wsqva5OsKvqhMp8MhgscC6wYoBSMPDSm7SwCDvLYTGAkUGugyImQDmDQMqJg9sJc3HU/QcQuO4i/y01I5JHHlkgFEUlsEHK/4MlLPuCOCzz5XuiRuN5iTIZxsjEzkGfCEEQxs2CRUYsJBWips0Sb9S3PjNu5FeCE05oRVOXAxmmaSi2YBAA01C7LPxhNA0fNZ9ZfcI8PNxpjCpDVbb1kIIxgQ7hW/uSrrNuSNAz7qnBaasHfchBMv7xR4TQjGb5uKCM2HzJoTiuCqxq9RGm0s7n2ZLn9FQY6KZBNsM1hEKsK20pXFV65/yMKnIfy/SMxN2JujVxAdLNGbRfOMYGo44YdKCQYhVFEelthlC4/ri/cxrGWXjq2YCRFqV6jUbV7qvlF7R4k8Ks9JrxkOl+NN7m/Eab0NozARLvl/UYaqv/JUFRITt+JVpewII1ljUZZKO0K2SQRhPblhMpE/OLyzhhsYtC6ncZw1+CYPALNnTt3LMFouzpE8/hzAD7XrGD0ziEdDTVlIYJvn0jQhCkl3RlQVjtHUrlYXzZYvCrYodeWfBu9qwCNTps1h85bcs0F6+8cYbDeEGmsYhvP3O0F9Tlkpxo4mIAJ3FTeJL7BGSsHCC0JnFCr7HxI2wuDkBMUf6YNhtg4ATwRTCXOKhnNl8oIFLXWTtsvd5/+SN7xDCawTDKGpwrA07FBHw4J/yZuPI36NUkE2TNkWcCKERhtHOiI+FAdoK3+AUB+2NNNJz/oobfVfWHqEuOy4QJiFEZVEfQRR9HmkjDM/6R9jI9y1rR7yknbVL97wv2fJgzzNHMWAQVGFY8OCbiJAtK8hF8M9YjfZMO4IpShLUNb8TQHxFJoRgLPYgbObIQPpABO+8nwiQecez4eBC/WXtKt1T3qJ6DCEYuy9ZbGPnFwsZHNfG4gtHsTHuzcZJu6N/ZoGPhQ3C8MxCEHWOgkvWP+ny3Uh2IQQjLRRX0Ajn/eB7wPtAf5UPz3uWDZ/i4Uo74n3gHkPbQrOX8TILHaTNIgiLe8Sb/WZR97iH8PZ7TRx5wzeNfCH85R1BqMriB2MR5kJZ/4w/iTNr19w97w1ts8gPeaXsRW7UY1E6CHMZH9H2aHcs3lE/fHPy/slrpbRJM+8/8cItGfLPvJiFDRaROMYEoS59Et+0EJazpf7y8REH9miv03b69OljtHfqi12sGPwkw7vNIgI7J8g35WTuxeJv/h2AG+VLYYuupI2/rBvfzqJ8Jj+4wT49c2U+x24JFmKYL6Z5A20TexZl+K7yHg0ZMsSYu/GeZPPHNyvbjok3Gb71lJ12iAINi1T8jhTjYt6jEILx7UH5izTop2FCOrR7jqfEPcXHLgG+mSxi4Ie0k5uuIiACIiAC1RFYo4L26rLYuXyFEAxhT1GumTzl7VPHXyREZNCW99/cM9olRe4MKEMIxip2kfvq2KFRwySBgU0lkwYUq5oOg/NVDUs4BtIsBnCfN0yAGGQw8Mi7VfuMYAmBAvWFpgyTzhSWQSETBZ6ZlKLFwT0GoQQTdgQKPOcNE/eWsqM+0CxkQsfAlMFzUbvLp9WSZwZqxF8UhqNuaNMIGIvc83YMhNGAzNvnnykXWh55e54ZwHOFJ9eOakIIxgC9Un1UagetUZ5K7xCTAYQ4CGZIh/cAwU8Iyyc+2LW2QVsTwX6l7wX2lSYT+bzw3USAwYQZzSYmAzDGVNsG83GmZybLaEVVEpQjEEp+K13ZUo6mUCX3rD2TORY6snbpnm9Bul/VK/EzESsKn36ktsgtb8cEjkUGJojUVZFpi74mnw89LydA/8IW75UZBBOE4PvMmABBBM9Zw+QaAV7Wjnt+F4IwvF88Zw3CRvpAjjtBuIg/dj0gzMr64x5BKhN6BCY8VzJoPDZXHgQIlcK21J50WKhuSTi+Lddcc40RlvKwqMC7no+DfguhVt4++4wWLIJl+GXZs3iIEJP4MZyJj5A4G7boHiENgk922XFF85N3lLxm/XMmOALdrF26p1/I+09uCG6IlzwxxkCgiBv+0d7mvpLh+AfGSll3hDt8I4kPDnzP+bZw5AbC4+SXcRxpIMhLdtkrbiwcZ+24R4MXbWjiZ6yHBi3lYyyW/+7x/eV4P8JhELIRL4IznvOG94UxVt6eZ8qFIJp+iXiwQzM7/21kFwIcyR+G+2rHMryX7FQlHPmkTypaNIILQnLysDJDPM3VI8I56ob3nPqi76VvqRQv5UXAilYyfvjtI+oBgSDPyZBu0TvE+ITvAe0ZP9RfCE3HJ7QhhPEpvuwVwSO7fbJ2jDF4p4iXcrBgQT2haZzln9od9ZkNX3QfQjAWnskndcI4J19OwrE7AD/cV2N4b2ibRX4RhrJQVeTGggvpZIW1+AshGAty1APlp81RrywS4B8/yZBXdkGl5/yVbwHfw2TPDgTiyNrhxjvHt4MxFWky3mXhBLdkEMATNoSm9YsfBPO4w5ZvY7aecMfwfWCuQJ3iDza0ZxaCmaviJxnazMq0+BkT8/1IYbiyQEE5uC8y5BEOWTfmcvQFlJ28syiW3EMIxribOHEnPDssknu68q1BaJ6e81faL7s7CU88zNNo+1l/+GEBknrDD+8xi0H5vj2EYHCEIfHRr2Tj0b0IiIAIiMDKCUjQvnJGLfKBBjMdGwKgbECEgazCZ+24p3Nj8slgnOesYZCefV7ZPXEgAMn6Q4ORLWhogTCwzLq1xj2aJmjV5CdPxM32Pjpp7lfHMDhZnfBsj0SjhAF0Ph4miQwu0WLJu1X7DFc0EhiUUM8MfFNYtlmznTdNyNAOSG4ImZmIM1jMtxe0BNFuqHZyxAAtxZuuaA1zjyYF19Y0TH7y8ZGHM888Mw4Yk1u+XMk+XdH4YWKNZleyS1cmZwgweEbLC80wJgY8Zw3vFRNztMGy9h3xnjKhvZjPG0IwJq95+9Z4RhAGx0rCdrbi8mN2bHdGEJsVNLRG+vk40MhEa5Dt1Hk38shENWvPNyz7XHSfb+O8h2j6Fvmt1g5BJJPDo48+Ov5QYjYcWlh8+7J2RfdMnigT2kp5d+o8W1YmfOyIyftjMlhpkp33S39Sqa7hjn/i45oMrFpy9AOTdiafvHeETfFwpaxFE0TcOolRNkVABERglQjQDzHmY7yXj4CFGb7jCAvzbl3tGYE/Oz2Lxv8Iwxn3Niec72o8VB4REAEREAEREIG1j4AE7VXWOUIohOiVTBIoTp482RhIsnrNGWecxYYWC6vIaDcXJcdZhggcWXVHuxeBIho0jQepRSEb2yFQRuCIVjXngKMRhVYB2/bYOtfYd+s8obWGcAghEQJlVtMRDiOkYoscK+WrkxJb0xGSo5HDlcWElsbHeesID9GoQQhOftG8pk7QIiOPaEG0NN6sf7TSOKsSLdgQGmtjsG2WozBY7EDomQ2HRg1a7bQXzsBjCzosEZghlC0SRmbDc88OCrZdYy699FJD64GtoNQ95yhTbvy1lmEiiSYVQki2H5JnNAJpC5wHi3CRtNC0olwsGPBcZDizE8Ec25DR/EGjjzLQjlm8Ycsz4XDnPSJthPzUIRNW4kfbBC17/HV0Q70gqIQdbYbyUh7aB+2nLfLP4g4LFCwAov2Khh+7L1JavAdoM7Hgw1EI5C25tcWV+NGmQcDPt4l3m28g30feQwTQKV240I7T9zXZpyv1zzmWaHoSjrZA22A7NZpYyd+qXtH0YiGRfLEjBY0ohMws6iBMWFm85B3NLeqZYwpo68RBWyd/2KU4EHbzPpAW7xX++BbwDtPWk7/mrsTJIh3fDvos6jWxgxFtjSuaory3HE9Ae+Qb0ly8eTf6ExZLaDt8W6k/NGTJO+c25wXw+fCd/fnNN1+1tjJvvPFqZ8ej/IvAWkmA7yFau3wTQwgWwttm+PDhxuIsY+OuDoexDGM3tMFDeJtBCCEuWrPYS1/R1TmofCLQOgQUiwiIgAiIQGckIEF7FbXGWYNoLaNZXcmkaEIIhtCcbYoIItDEZQsbW+8Q7iZ/2SuCGwRPCEkQ3rA1DGE7YdBCRACf9c85kwzos3bc4xfhJlvDOT6ELZoI3Nk+hnsyCLrwG0JIVo2uuHEOaSPLFQ8IuvOCW4TBbC0j/6RHGRB+sVCQ3SKO8Iu4V0TV5EJ4tGCyDvyIC0IqePJDSJwhmHXP3xM/W1Xz9myTpO5wYzEAATfxkm8mBFn/aLAmbfCsfXP3CK5Im/rO+0PQiVtR/SMoZFss3BDqcc4uiyzsBkADKhsXAjEWb7J23HMUB8I1JnIIwBBcor2PoI5FBPxgiJd8cF9kcMtqGdGOsCvyy4SRds5CBfnk/SCt7BEX7BJguy3aS0VxJDu2JFJ2hPTsCkC7naMBaD/kIflDWx5/CA+pQ7TD4EUd5idtTPQQyqew2Ss7RRA4Zu3SPZNghPrpmSvtgXbDfd6g1cuZ+Hl7ntkGy7vKfTJ8ExB6I2TneAUEyu4O5wAAEABJREFUlOQHjqSLYDX55crCEIJR7vOGs2ApZ9aeYz04TzFrx/Zhzkll1wWLcbxTITR+91kAIAxn+XJdmSHtfNtgoYVvZTYs7xGLMFk77nnn2LLKQhpn6JIubDj+KqvlzeIA/kNonF/skuH4A9oD7RABB3HwzWPRi29K8seVPOe/X9hj+Obhzn0y7Dbi+43wmHN+EU7zDaS+EIDn/adw2StbiCkri7R821kIYPGPOLJ1FUIwjhUiLRYM4MCRD+wUoY/Itw3sWBzJpsViG+8hOxPoQ2CQfTf4jrKAxUILxyZw5VvIwgFlyfql3yn63pAe3y3eP44M4Wgd6o/vGAvL5B13/HU1w7EMNTVm557bx8455+Q2Meeff4rV1ZUtWxcdlqMyJgIi0IgA31yOZGBcwnEkjFvZAcV5y4wFG3nuwg/0dSiR0B/T57DwSz9I/0Bf34WLrqK1IgEUkDjqpBWjVFQiIAIiIAIi0C4ESu2SSidPJGkhIrisZNBczBbz/9m7CzjNbqoN4Dl8SPHFi7e4U9yhuEPx4sUdiju0uLu7F/fi7u6uLe4Ud/j2f6dnNpO9r4ztzs5mf3smucmJnfiTk7yAPNrptDYtEmgA1/6tHQjqx2Hw09y2II+IIj3Pm9T8L33pS4e3nmu3tAM1vT1pgY8P8BWxFKQCeIt30kaen/xnnLVJW0ectRs7oBWQBDC2qLY4qkFSPMA1cbOPETB8LG4a+rRVAU/A2LGw6Sb+GtxPdybgiGxofOMDgkYslQ0+AJRbCezzEkBOnG07yPD8JslUPSg3sJDGMTB0DAyk/apOM87aJGuHEAmAS2///fevWYo4uUdsX2aM/AB77AjwyI19jPbdd9+ibWuzgDbAY81HFn/5y1+Kg5jafcwOIKQxrO0A270rK3zLC7jVT9Sh9pAazy2ffNEabt190w72g0zsLYnPrZTa3eEJMLx2S7u3M/3YUn7X5m1ve9vhx8NqN3aHZJ6PUVabcL8f4BCFNjltfjxJ3pU0FuR3bWrPxpjaDYgOxK/d2AHw2oY0vYsZsbQNaPMA8Yil7sKOkeeo2rah/o2VNT8AF3Bcu6UdGAuUcM1eG9LuHaKkPxOg7/BNH/E9RhFR9GVjj828cQS4fYUrXKHo73UYeb7Wta5VOy3aHVjxX3Q40mK8JDMHiOTnNxiMZQ4WxviPDLbEcEPDIYA4Dj300OKNT2PmEqatHxFRvJfvAMahFT63YMjR4elWlsX/6tqYu+hwpMVcIx1jpn7Uyk5bJnMgufamHQmqLOqEHZl3HEayj1FEDD9K5oBD/QmvDY3xbhY38+shh7ysvOpVL1lXeuUrX1bqutgs8uvl6BLYXSRgTe/w3HrUWqQdh3cHOVDqMaebc8zHY3Pe7iCHXsaVS4CiyCRlk5XHur4he+xdAl0CXQJdAl0CJNCBdlLo1CXQJbDmEvBes6vDXXtpzUW76gjdRqB1p45c4wbMtqD0qhNZgwhoZwOoI+Y7AFiDJHsUXQITJRCx8IPGDj3Xk9ZpzJxYru7RJdAl0CXQJdAl0CXQJdAl0CXQJdAl0CWwNhLYcED74T//d/nhz9aPfnPEf9ZGcj2WNZRAj2ozSsAPg9Ga3Yxl29XL9NznPrfQLqM1S1sI0E4LfKOVy9M8k54v2Wh57fnpEugS6BLoEugS6BLoEugS6BLoEphHAp2nS6BLoEtg80pgQwHtJznpycoXDj9FecbbT7Ju9Of/nbrsTEDpiCOOKJOeLlhpM/MWtng9T7DSOHq4LoF5JODpHm9szsPryY0zn/nM87B2nh0sAcC6H5D1/rj3vDfqkx+eL+ravTu4cfTkugS6BErpMugS6BLoEugS6BLoEugS6BLoEugS6BJYgQQ2FND+6Ec/prz17e9dd/Lm9wpktSZBvO1Li3RNIjsyEm8/ijeiP69wpEg2tbEzC6ftHve4x92ZWehpr5EEjnOc4xRvoHszfo2i7NF0CXQJdAl0CXQJdAl0CXQJdAl0CXQJdAmsoQR6VF0CXQK7lgQ2FNC+a4mu57ZLoEugS6BLoEugS6BLoEugS2C3lkAvfJdAl0CXQJdAl0CXQJdAl0CXQJfAkRLoQPuRguhGl0CXwGaUQC9Tl0CXQJfA2kng0EMPLa9//evXlT7xiU+sXYZ7TF0CXQJdAl0CXQJdAl0CXQJdAruNBHpBuwR2vgQ60L7z66DnoEugS6BLoEugS6BLYINL4Otf/3p51jOfVt70hkPWj15/SHn0ox5R/HbCBhdHz16XQJfASiTQw3QJdAl0CXQJdAl0CXQJdAlsagl0oH1TV28vXJdAl0CXwPwS6JxdAl0CsyXw2EfcpzzukfddF3r0w+89OwOdo0ugS6BLoEugS6BLoEugS6BLoEugS2CVEujB10cCHWhfH7n2WLsEugS6BLoEugS6BLoEugS6BLoEugS6BFYmgR6qS6BLoEugS6BLoEugS2CXk8CGAtq/9rWvlWc/+9nrTr/85S93uYrqGe4S6BLoEugS2EgS6HnpEtj5EvjXv/5V/v73v8+kf//739tldp5weLYLOOLw5z//ufz85z8vf/jDH0Z8l+ckzZb+85//LC+SObn/+c9/zpSdvJDznFGuOdu3vvWtcq5znav88Y9/XPO42wj9PsBee+1VIqLst99+5S9/+UvLsupvcZ7lLGcpnmLKyL74xS+WU5ziFPk5mK9+9avLpS51qfLf//53+J715wMf+EA5z3nOM4ttp/ory9Oe9rRyjGMcoxznOMcpj3rUo3Zqfnri80vgKU95SrnmNa85d3vMmP/3v/+V+9///uWAAw5Ip3U32740luB973vfcoMb3GDMq7utUgLmW/NGS9xXGfW6BddmvvGNb6xb/LtKxM94xjO2m4vmybvn/uBLRxxxRNHn5wmzK/H86U9/WpZcyECYX/ziF2u+jrAmOtvZzlas33YlGfa8bhYJzF+ODQW0P/mpTy5vfNcbyud/+Nl1I/G/4AUvmF9CnbNLoEugS6BLoEugS6BLYANK4AEPeEA55jGPOZMe/ehHb5f7ecId61jH2i5cOthIPeYxjymnO93pynGPe9xhE7Zly5bBvN/97ldW+u8kJznJduU56lGPWk55ylOWW93qVgWov9K423CApnnkcPDBB7dBd9g3JZSvfvWrxaZ1PRN1mHGxi12s3OlOdypf3Ap877vvvgMgvNZp/uY3vynf/va3y3e+853FqB1kOKhZdNhqAZx//OMfnxvY/NznPle+9KUvbQ25cf+/5CUvKQceeGB561vfWt773veWPfbYY+NmtudsiQTe+MY3lg9+8INFP1niMceH+n7HO94xB+cqWY4M3valI52XGIccckj56Ec/usStf6yNBF72spdtN4eZZ452tKMV89vNbnazNZ3H1iLX2sxGPghYizLOE4eDYLKYhxePvn3e8553GMv33HPPcoITnGCgm970psW8hmczkPXevHJ53OMeV0596lOX4x3veOXkJz/5cKi89957l4c+9KFzz+dlyr/vfve75Zvf/Gb529/+NoWre3UJ7HwJHGXnZ2FpDq5566uX2z381utGpzv73ksT7F9dAl0CXQJdAl0CXQLrKoEe+fpIAIDeas3V39e//vWHhAHyg6X6U/OxX+EKVyhXu9rVlmh4T9rI0CSyqaSpeY973GPY8NDowv/kJz+5POEJTxg2WbS7qiTnto7l49Of/nR5+9vfXoD5c0c0g/G1r33tkvJ++ctfHkKQR00HHXTQ4L4z/lznOtcpABAHDctJ/+lPf3o5wxnOMHeQV73qVcVm+F73ulfZZ599BkDYAcfcEczJeNrTnnYAIPbbb7+pIZ773OcWbarOw/vf//5yqlOdajTcve9970FOo54bxPF5z3tecQh1xStesVzkIhcp+k7p/3YJCXz4wx8uxjNg6XIyHBHFYRnNzuWEW2/eww8/vPzkJz9ZVTIvfvGLB1BxVZHs4MDq74c//OEOSdU8mWQsM6c4xHzb2962y8lthwhsF0vEwbRbLpQNAPRZxw588yD1Rz/60U4vlZthd7nLXXZIPq5+9asPN3je8pa3DPO3wwbt/pWvfGV5xCMeseRm3rve9a6iPy43Y9aH4j3+8Y+/3KCdv0tgh0pgwwHtO7T0C4n1v5tQAk5eN2GxepG6BLoEugS6BLoEFiUAhPQMxRi9+c1vLq973euGJ13+7//+bzFMWtowRznKUQpq3ZM/TfPrCU94woL++te/ljvf+c6DNtfRj370waQlDhg+05nOVM55znMOm60MO68pv3U+aP4CWIFVrgwvF3SelK5NXp2OMuCt3djJmfvOoIgo5FGW+U89LUf7lqa5jWtELDOl5bOTZ8T0dCJiu3JPK1PE9vxlg/1zK8FBwwbLVs/OHBKIiGF8LCv4FxErDlvW6V9ErDpP0/pj2aD/zE1HZm3dDfNLkrnFXGIeO+ywwwbN3s9//vPrnoeewPpIAMD+hS98YXgC7fWvf31x+y/reK+99irWKg9/+MPLaU5zmvXJwDJitQ7wbNkygqyIFaDu5o7DpPOd73yFPMz12v1FL3rR4TbQli1bFuM2fqykP0ZEEe9iRN3SJbBBJXCUDZqvDZWt3//+9+V3v/vdRKLhsKMy7BTetTPX0nZUmrtSOgZsWnkWNjbmN77xjXel7Pe8dgl0CcwhAW/cnuUsZ5mDc+OxuH7ubd6Nl7Oeo40jgdXn5Kc//WnZf//9y4te9KJC83z1MW6LwXMxtPS85+06/DafpTbPEniz/WEPe9hSj1V8RUR58IMfXH72s5+tIpaVByVX2lQnPelJh6cBjEOuSbcxcjvRiU7UOg/ftN741dewAS4OD2hp3fzmNy8nO9nJhlsBAkgTv9sCvhG3S1/60sWm1WZW2Gtf+9rDoYoNPn63DWjTsSNrI2FbotnK/4EPfGDxRA07okmPlxsNbGW2uZW3aWurgw46qJzxjGccDl1OfOITD7cktANxJYn/e9/7Xn6OmsbKvbYCFjytw4VRRu/gsqPLXvayvAei7c5t+Kj+KN+Vr3zlIi/GXu+4v+lNb6o4FqyHHnpo2WeffQbARLt2UOQQSVtf4Jj8l5Y6rcY99thjuCrvsMm+IUO45SFv3palxc6OaEknT20CRtxGIWsyd6ilvj1dknzi8WRBftcmIE/8DsLS/bOf/Ww5+9nPPnze7W53G672y68r/ne84x23e+822ynztre97fB004Me9KAhPIDkKU95yvAmvmejxHPWs561vPzlLx/85/2j/uxnAFYXvOAFhyeoPL2grQJtxPOZz3ymAGkcAh372Mcu+L7yla/wWkLK6ybNEscjP8j/9Kc//ZFfC4Y24RaEfigf0lXvfg/hPe95zwJT9feJT3xi2XfffSuXBasnkC5/+csP7Ut4crBGWfBd+Hv3u9+9XPe61134OPKv/Lp18uMf/7hc7nKXGzScPbWgfdIGPZJt0dDnr3Wtaw3tS5/Xno1F8xEsct0AABAASURBVLTPxUgqy41udKOiX1dOhebrc57znAE8vPjFL17IHIB4/vOfv9DSTV7tSv7vete7Dk9asaNsX8n3qU99ari5sWXLlmGsusQlLjE8S5X+ae61115Ff/cMh8PZ9jDqpS99aSFX9W8cAnIaEzJ8mre73e2Gdm0PKO9ujdCk5a888shOxuxk6HtHk7xt2SqT9kYBMFSbBM7qU/omGXOv82hsueENbziAuEBMcWmD7TibYV7xilcMfVX7krb+pM+lf20+//nPL+Y19S7eK13pShN/ewXArL6Mq7CJq171qqWtF2OFsUqdarfGC334hS98YeFXp13bldETOykL+TYGmt9qPnZ16SkRt7LOcY5zFO0EP5n8+te/xrId0abWrvEpp7j1se0YRxz0eW1VHA7+R1gGp/YmIdnod55TUb97bW33bpC1cvBtHlUWslUX5z73uYvn1IaIqz/ywc/Yg8585jMX2uvWC+Y5stEPyZsdvfOd71yMgTzNq9YQ6sdcY1wxBy0yzWn57W9/OxwgGUNnBZEPcxw+9iTfSX43gCwOOOCAYdwz5/Dz9Bx+9iQ3Hs3fvs3b+o6+of2QRztOmtfM08YT44WxwDzw4Q9/WBSdugTWRAIdaJ9DjDquDj2JXB2aI5o1YTFJGshMaGsS4XIj2eD83kTzA1vecEUmsA2e5Z69LoEugWVKABhlo7fMYBuC3eLVFdMNkZmeiU0pAZtyoJ9NL9B2rQvpSQ8bWMDUtLht+oAEa/2Djzbs09JdLz8gKW1Em1HgGO3kfArEhrhOF0gIKKjdajs/G8h0My7YhAMtbOKBBsA5/vjwsyNjHxkAB371q18V394sNS4CFYCzwGjXtG022VG9uRZPko0ofwciwEh25FkdIKRNs3Uw0F65HKAAxcbWoQAEBzF+yNQaTBj5k1f5yzSVRzvN7zHTxphM+AkvT25o2BizoxoQFb948SfJPzDDkzgAhSOOOKI4BAEsAMeT793vfvdwIKC9+tFZdWvDTTtPmZOvNdUbeT/2sY8dnjVSZsA+AM3Gnb8wgG35BYI40GBHl7zkJXlvR/ILVAEoSB8v8FmdJDO5TgLWyLaVBUUU5QfOA3JzrQyEAcTprxl3muKwx/Fkk/fyDz7ytwq84w8QBMqqI/K6yU1uUgBjZJnhZ5lk7QcYL3zhCxdguLgcwCg3cOkjH/lIudCFLlSs5e193LogY8ASOdfxyytZ1W5p5y7u/GZm2sAcQI6+xO0CF7jAAEDTysSXJA7++c3U/tSpccHhHzkA2dW3g048yJzPjz1Jfj1Vpf9d5SpXKfouN+DTfvvtV8g3eY0B0iCT73//+0OfJzdtVJ9LvuWY5NiWx7e2q89rpylz4Chw2hM40tBWtEl1BghkR8rDH3keBdB9wFaQTL0hZdP+ALR4ktSNQyQAunFLG0g/gLI4tH3tHRjqho89uXE4+YDHwMRPfvKTw1Nm0gO4PelJTxpYyEoefTh0Yjcm+N7RpO+p62tc4xqLSeuzxlRl4K9+zDk55uVYgg8oqr05cNK2yOEHP/jBcFizGOGRFocz9sbmE2mqU4AijWNt6Ei2wXjIQx5S/EiuutAWpO8AUx/5xz/+MfDkH339ete7Xnn2s59djCvyY8wD1Nb1B8zUTj72sY8N7VZdO7B75jOfmVGNmupXW5RHslBX5KK/GPvqQMrlkM2BoDFbOyEPYxtZkVHNL30HbZ45IQ9tRdvUx6RX847ZzSHcHUwx5yH1p0zmamOXMnleRvskN+NzxuMA4PGPf3wxj5ItMi6pNzJIPgf0+ozx0fiCPvShDw2HVuLjp50bQ29xi1sUdpQHbHjUrcNcYy65Mh1uAqkznXlNcTnkkM9ZYeTD70TgY0/ynaSt6NfajrICzPnpA+qcPYl8yckhkQMQclLv+r0nroxZycs0llIiMJ46lNB+zcfmNP6dugTWQgIdaJ9TijQZLHTGSGeeM5pVsxmkDTAmiFVHtgtE4JTRj2fMm1WTEs0cJ8UmDgvDecN2vi6BzSYBCwubk81Wro1QHm9jR0x/+mAj5HMz5wH4Vm/sN3NZ5y2bjZNNFfAPOBax9m0U0JEbzVn5mmfDNSuO1v8Nb3hDidhWrtZ/Pb7JFbgHiAAy24RaY9iYWZPZrD3jGc9YVdI2e0BNQBGwApg0FiEtNZtKJtBfPmwaAVsAsoiFa9XCRyzY8fgeiy9igYd/xII9+YF4AEZAcq6raHoDPYATAJ6ME7ioDPiBOOKQL4AxzV3rueRdrhmxkK+xPE6Ly8ZfW33Ws541XDWXJ4dEQFXumX+a2A4TbnnLWy7yKTuwhoLLpDQAzvKkfdBsFL86AUoDCH0L60km9ogYnutgRxHbt2OylS/AqzEOH9m5oQDUKqv4B0xwSON2rHKJGxAF0HAgQQZt9PIgHH9l5f/Upz510IA31ohD/gCz97znPQtgD8+8pG0BSLR9cdnnyB+ZAbJo3joY4WdNAwhTNwDZedOYxAeUkxYgUhkQoBNIDiSeFI47oMxezMEjIEe9y6P2pQ/Mc8AoLZriNH6FRepZ+7HvBD5JKyIK0Ih2tj6Fz4ETYA3gBLDDtxb0yEc+cgDklE060gO8qn/tXRoR4/0RP3/jExD5fe97X6Flzh0BypQNqGmswJv0ghe8YLg5DhxUD9yNq8Y5cnAIKQ5+xmBgadaRMZhGq4M1YGnyuXkDoBOXtsudnZnke73I4WZNgEVjjL0pQC9iW/8Hlhr39XsHG/IHtDTfOni7z33uM2RTvwAOAxD1TXz4gdvGaLfYBsatf/DQeAY8A8bxIk+amC8cEm1lW/xvPSV9/QvfnnvuORxaOPSsD0ccBmuLxik3BfCqFzcPgOr77rvvoNmsHTgo0MYd+uJD2oZ+HbGt/IuZONIC9DV3OMgRRt83bsNhtIkj2RYN4KpxDBCP3zjiO/OVjMZXbdwhGXwBL7rDHe5QDjvssOKGTfJOMgG02tYk/zF3+XAw4ZAnxwo3vxwQK+OtbnWrxWBuC+rvDvDlDb/+Ybwlu2Q0Vugvxi98SN1pM9qEtsItIpbMO9zL1n/8jCH2ifLg22GPfqTuyHQr29z/I6Lo89Yw1ki3v/3thx9cNh62kUhLn+TOnuQ7SThtX9s2lyd/+rfm4YcfXqzT8Of8Jrz2Ty7aqjDakDGDnMlJ2mSsPeijeDp1CayFBDrQvhZS7HFsKAlYeGyQDPVsdAl0CXQJdAl0CewwCQA7bQJpRK9HojYnQEWblnnin6X1Pk8cNc/nPve5AuSjNV27r7fdlXRgQ2r0tunRPnNN3Aau9VvON3BtFr/bCnho6zHXm2yY2zRct+eWiibAAiAwUIV7SzRLW7f1/gbk2DwDsNq0gAn77bdfycMRm3EALtCh5Z32DWRV7jEAAIgqbGoBs89DwDYbf2DQPPzL5aFJGrEU4JJ/QA6grY0vr+vX7kCjiKVx8AdktAAq92lEUxOYW/MAggC72jpQsvZj156WozkvzBjRrpZO6weU9LRA615/00Q1HtKird3Z9Rl5Z59GnlIBDLU8tDhpZtbPzbQyqsPQkq2/V2N3q4WGbRuHtj5vWzaOOewdO2gFjpM5wLFOI5/Pqd0cWriZ5VChdmenee0AiF17AazmQQC3jUAOZmuioGEu0X+AfHUeAdT89cXaXdnIU3tL97G2EBHD8zzA9eRzyEGTGeiYbml6HqRNC5jfuhmL3KbxtFaG1f/0HYca6ZYmwBrQ6zaTvAPrAZjpP68JWB/jNR7Q5G/9HOKQa+0u7w7+HMyku/6qPWlb6ZamQ0i3S/J7kmmM074n+ZdSlni5GWBt4EBuicfWD/I2JtcAv/Fjq9d2/x04OuBLD33JDbPaLf3mNR3mtLzyxC0PqdjnJbeTHHBYCzi4oIyg/RnTHLjMG0/yLbft5Jye4ZnKQ/Y09X1HLMxdnkny3alLYL0k0IH2dZCsDYcJPyIGrauIKLSMbE4jojg5zGQtjiIiP7czI6K4mlx7mEhoEqUbbYyIGE6dLcoiYjFdJ3XtAOyUOCKK/Bi0I7bxOwk2GSCTU8Q2PxuWsU2IhWYbj3TbRaqT6IgYTrkvfelLL+YxIoa3Tp2eZploP0Us5NF15oiFfDiBT57atDiJiMHJAiAihvhpEnAUt6tSEQvuEQsm+fOvCVDvRJa2REQUi4Tav7WTlYVgxEKcEQsmrQCTpxPpOoxNlOvJyhKxwJtyFZfFVsSCe0QMPwbm2hS/Uv3zbcEQsY3XooKmQ8U2WCNieAvPxjJiG39ElLZ9DAGaP+pOnUYsDVsvDNQBjQULEDKL2MZrQSa/dbTKbLEdsY0vIoof8Gt5fVucRizlPfDAA4dyZbz4XAeP2Ma3xx57FH0keZjaPo27iG18EVFoBYgDzzzkreCIpXFYeAJkhBdXRBSbV5oeEdt4LUDrBTF+JAztu4htvBExXHfnhyfJ7Q2aQRYzEQv8Fji3vvWth/ZPG8C1zYgFP3zCikdZIxbcIxZMC1j9Gc88ZDENcIlYCB+xYNI+asMbP+THRihigS9iwazHswwnjzTWIhZ4IhZMV0mTZ5YpDjKKWAgbsWC6CtuGNfbVY3Ptr53Vmj8RUYBqeCIW4mwX3WPtlSaXMC3Jpw2sthqxEF9EDO+l8mv5jeGAoYhtvMaVbHc1v3amTmkYRUSxsa/9W7ux8gxnOMPQfiIW4m/7b0QU2mNtWN/qMmJhvPEt/8JHLMQVEcVGvp0fLMAjFsZ8AEXENn6yVwbxIVqOETG8G0oDM2KBlx+SpvelIxbcIxZMIBA/PJuRaH8ZO2gTjW2e1qLM2pM+P68GJc2ilaSrr5izkU0+MCoiClAOCAYQmBQvraaIhTqPWDCFmcQ/jzuAfxqffJnT6nY6jX/Mz9rO+mPMr3azuVYeZkQMb2fTLtR3Z7fvOqb57PoqbeOIBVlGLJhCm0uZxiRrX33V90Yg86sxUZuNWMhzxDaTVmTOBTQ8jeEAgYgoyqsfzSNPbXOsvMZz7ss9EDFX0rTO9YVv62Brq3nyI81JpHw0A8f8rcu5a8fMpLFDNfmwVhNfxDaZ2jdkOKZ5LWKbf0QUayF+SWNgLD9zsjphb0merHVa90nf8jvm53bGmPsY0NzyKZu5rHVfzrc11yR+gFW9R7F+or0asVSewuv7zLUgb3KPxWNdoA2O+bVutIWtAyOW5jUiBs1aa3LzVan+mZ+rz8FKsxZIGrF9PDRw1SttVcz6Ga3riAVeT6VoI3j4L4eEi1iIJ2Lc1AZnxekwoSYAsXrUx5Sfln4dB43niO3Ts+ap+ZTJs3ARS3nJy5iXvJ4BmbXmS16mNsdsyZ7OzYl0p8luToxYmn5EDL/NgQ9/RBTjKJA+Ioa6tybnpwxlyj9zS+5lIralQ551GTMKe7q016a8q890c0uCZnh+t+YkGdR8bgHBCWq3aXZtMyKG3/8Y44MR1e5kAwS2jovYVnaHS/UawyEOvCn35+qafISv45tmF1+L4UQSbGbMAAAQAElEQVTEEGRMzoPHjD8OCmje04iXF7iEW0vGu8RlZkSx6L2cMdb6ySH6YuDK4mDFGkXf42zut46MiCK/MAxrHfnl36lLYC0kcJS1iKTHsU0CgCcDo8nTIkOHNVk4yQPAbeNce5vFvs0OoEO6rh2ZtA3AJsQ2RRONhQqgFb8NsQHXpGRS9z6byYmfSRFgbOFrkVDHhR/4lela8AGSnbi7XlbzsptQ/KiNeMRNZgBX8RgE8TiZ5gc4NpGwI++p8W/J9Sn+3F1DZUeuPpK/OgF8Axq5c3Ot0yK7BouFRyY41+5pBrpmxm2M5FfcFsPAVHEjiwpgkeuWY+EA50ByCy386ohpUSFfOVFycyoMaGDWcakPGhEWVvjUnYnCBmHsFPoyl7lMUd/aCH71BRywWNQG6rhruzKqd21JGsIioKRJqeY1KUvDdTHh8JENedNsrNMxCZv4tC18//vf/4rNro2aeqrjBXSSjaeBklebJhNtBS93G0X1STPNt/w6tLH5d+qPD5ns5T3bN17ab8yIhQUGvmnkEMWhSF1XDiQs0myM67BAWZqQ2pM09BEakDR4mMnLD4Bi8ncQ4xtZ0Hl/EOiUvGmSlSvrr3nNa4p4yZlmmnA2+tzZkX4mnKurNvL6J3cEnLKpBUrgmYf0YwcbZCkOpuvyDlwsqto4vOFKy4UffmOMMlm0ao81P6CDbMhBPeK3aNNnASg175idLOQPmJJ1JJ6XvOQlxcHYmJbjWDxjbvKin/JjR8Z730hbRdLihyy0LWa54anJeGH8rsc6G1ELQuOiPpv80jHm+DEp/Unc+JSJBpC2n7xpGje1C+2z7gfpn6Z6MeaSvQ11xk3LR9zGbLw24sZc9paUwbgSEcN7nEBZY4y6Fp82AljRNuW7DW/80Afw4ddGld9mInnVPz9xA+jZUfoLb6MvLHeknziMiJivf2dcu4pp/jZPeA7D+Lae+ba+sVmelQa5GycnAXvTwtv4qC+k7rV3cWkzrfJBG4/01H1N5NLyLedbW5vGn30jYqF9RSyYY2GMQ2PuEZPDtPzASvF4R9q4ap7Td8mo5V3Nt/FaXzUmGJOMC0l1vNL2bd5nbgSy4bYOVYZJZH7JvOKxVjHP0CZ2GG0+1LeSZ8y01h5zTzdtOO3zmtZG+g9Ay4GzNaOx0dibccibNpDftTmpHrTTSWGMueIgM2YSbcC0p+mpE5qy3nYHomSbAIomD9PTCHU/ZLfG45fkgCntrRkxf58QVv0xWzJXtm6+x8rGfR4yD9tXzMM7ice8OMnPmij7lXozB5vHyTDlzZwUfqXu0+pj3jitJa0D9alJZF1fx2fMr7/ZtXEa0pPi4K4e8Npzadvao3FQv7X2sA7kvxwiZ/1vGtl7LSfOmle57Gfa9ZqxR5kmkTj0Uwdc9i8Oe4w/2gFSXjxJ0uGf37PMefuDuvK80qR8cs8fxrXvMB5p657LcQvBHG1ssGeclCdlxOvWlDIoH7LHGguznLxbR4/Fwc0agzmNKK05NLHPmMaXfuYAbSm/W1P5ajdrZAetfkvDQZJyI3uimk+ZjQfavT0dmVK4tAe136x5x+zSNcaYW2jdW2tLB43xr9QNxqGtOwhQru3imeIgf1O8l3jJN1kscTzyQ79hNY4yYSLqxN7goIMOKvAYc5+bHvw7dQmshQQ60D6nFF05MXiNUR0FQMMk8KEPfai4msTPQGhyoWHne73IpsJAa1MqDQOGt9oAuvLFrSYLN6BkLlKcGgJogTHAb9cynQ4KY9EB1AXEACS5IRsAC1t+ma6J3ZVXBFjCV5MNDK07EzV3E67FgkXlvFpyws1LFgMGVmAbwEg4dQIosinwLprJhnuSARc/MDvdxkyAqIHdQsABQvK4emYi95ZsutUmUF6ZAcPprvzqi7sfQkl3MlQXNJPTDXhqASKPgDjuETH8eJI4HDC0k01EFJsissCvvlyjsgGxuOM2RiYnZIKP2LbpAbzf5ja3WRJE29FXDto6aeXkSAvGgsTE7/3ODAA8dqChbaWbWwQOeWxw0418/biUvNYyoL1AVgmgONQAwAGMc2EdEUUeHQqQScYpnLab7Zs7cIp82Och75HSwKnrSh+kUdOGB27Sosj2pI+QhbcTaSjkws7iVB4sSOrJ3qKLDLOMdfzagPZHs128td8kO+1HMrYoSx6HKdPaQfLVpg2NfqRuuTNpcltUS4NbTeSuzAlaWXxJU1vVbpIXSEoLJuUQsdDugPL6VQ2OZJjW1A9o8wAqso4iotACIjPXcAFHbbjVfnvT15MB6lxaGZ+DTXnRl9MtTeOza9kOZNLN5kSbJ6P6UMD8oj0YA3Lstkj2xjBwn4wsHjMepnoy1mmfvieROUqbBuIB1/CJ22EFDXoHqNy0UW3RGOQ7ySIdCJp1L9/GdwcJyoFPG8Ejnw4HuNVknDF+4OOujaovcw/ZcptF5iPabMImr7Ff28vvzWSSO+1m7aj+Ab31KqM3LB2QqsdpaegD1kIrmdf1WekkmSuA+9rjtDT5AYrUfU05T/JfCTkYFs7YxmxJ/3UYELEwVhlPW5781p7TvhozIoobHZQLHOQ5+M2D54y3HQvSfV7Tptg4Y541JhkXkuo4rDeV2dhQu+9MuzrTN6z3gH5j1AJTeI1NxnAAhnWDtc6kclhPTZqPABfCAc2ZKyEKOtaZ5kTzPDPjceica4d0S9NaPu21CdjSVmq3tHuegp0MmJMIuGRNBgQiYyBStok2rHV+3Q/ZAWiT4l6NuzkDuDoWRy23Mf+VuBlvgYer6WPWwZPCm/8dosmb9Yy1soN6Mkx5M/lvNDIOOYQw7o71O25btmyZmW3vYJtD8E+i3GtkZNqjuUK/tEax9qYMlv7MSTLnt6PImsjaN9MzztL2nVRO7ni1Gfs26xlgtrFXO0D8a9J+jGVrXV5j5Ky86vt1XpQXHuEmjLYB4FQ3NU/aHWIYZ9QhRaK6jLXMkn85poM+Y+lYGHKiwDXmV7tZayuf+aF2n2QH6vKzj2O2ZI1s/OKu3Paynv+jjGW8VLeI/xhFRJEX44Q9sH2CW1A1r7LV3+z2DdxhQRTSzGfSQfzXmuwxHBCtdbwZH6xi0gEDRT7rx3a8sDewj7VO1R7haPZMGWc3uwRWI4EOtM8pvYgYrjwBsloq1T/aRblYrZwHqxP2wbJOf0xeY1HbANLKBu7W/mMLT1oIeACa7WBk4AWaWvzhQTba3s+yuDZY12RCNZnZkONNMhGkPU3hLSJNLOm2VqZySlMabZw2CfLcDswOVGzWW/72GwDl0GCM18LgRje6URtk+PZmGaB7+DjyD+CWRqIDGnmqCfjF3USAHZjiAEGd1Hzs3C1i2g2YjbKwLdE+nbTxwmvyj4hB2xzIIA3uk4g26ZifQwftxcEM/6wP8Vk4JWljng3AgwDIQPAEqbklaTPk7JtGnzan3YqzJtdtHaZkOS0myBuIL13hl0vyZQNgAW9hNC28TWnEAgBT81kYyac3XrnTELMpB1j4rsmGxWGONxdLKYteFt9A0EWHOSwW58BUfXOl5ZdMtntlEE+Stm0RjacmgFDE9nJwqFCDTwAjix+a7nV4dot1/ZZ9GtE4t9DUHlo+GrnG8ZR767+abzcXhHcQxKxJXwKa1G5AaQt2C/fanV3eja+ZTwdZ5GqDw78lvNojULr2cxsiYnu51zz6tgNGC3z12ZK2Dtznrn4dHDisquOwQdF/AQHagrkHwC9MSzYW+iP3Og4HY/U3u7avvgC3vmeR/qOtGQPlYxb/ruxPfp7mMZ4aY2eVBT8NKeYs3vTHW4cB/lnPGIu8h9mOf2QOIHdo6vDURllc4tE2+fvelcg8aQ42dtblVSYHiMprDopY6Gdu9iifPoCHHeln5MK+UrKR1rbr8NLQR2o3h1w2tfy4p8k+LzkUNWfXYdmNKXUcEVGsfR2SyR+e9CcvN+2A3um2UtN8Z30jT+Ko0/FdE4DCTSEHIDbgtZ9v66gMD5hWNzVPRAxPaLVyrXmMeTbp8lS7U2ShSGGuMWfVfrPs5OXQPfOW/G0+PMMGELAOrXmVA0CZ4VoTeANwr92lZ01krVK7j9nlw3hjrqn95dsBZ+22I+1+u0E/NMbU6dqXqd/abS3slGCAo24s12OaurBW175mpUOpyZpBmORlF9Z8n79FYc7VZut08NfrJt87mhxUaeuZL3mXB0BfRBQ3MLQLbknGJPNG8qb7mGnP4MDKfN7yu9Wail/8KGYw63jsD4wVuVZNP4do7PgR+44k8rJfsRfJdJVFG3ZLL92Y8mdstYfxDSxktnK13wZQ80uyDtb+jVPiSXfpW3eTbbotx1QfDpn8JkwdrziM/57lYOfnmUGm7yRrW/lnplttOoQxRmWZ00+aNQaR7ssxHR6bi9zsrfPFbl6T/1nxGf/wOfSg5CCvdRhx6dsRUczV6sw8ZOy176x57cP0d2MXd3EjikK+k7RjCoz5zSRb7uw1GSsiYtHJHPSRj3xk8Vv+fHBnag/MpHnX2smfpnHWoYI5KN3SVN9usey3337pVIxrPtr0ua2ULnzhCw9PI2d4ZQWgk13iINwobTGTj2mdwjTHMTco9WztQhLoQPuclXXAAQcMb6vTjG2pjcImv3XbEd/1hD2WHrC9dgde1N+1nXZ7/Z12g7JJI7+dqhs4DUot5QBqEZb8TJsfZktA03YCanmW+20Ckl8a5mNhTWZAynbiNiGO8bdutNBNsq17fjshTnttjgGIQCeHAq0c89uiO/NJTm5JpF9tWlhKS9mZSW4SpL02baTbxUztDxykIUrzmF38wHygjomz5o3YNrHX7uw2/cxckCiP0211UBPtC3xJNGcBO/k9yfREjUV5LYvaLlxqO5lgab1Y/FjoWRgARLQVfPOQtGi6qWNxAJMAj5lGHQfgsf6u7fJgEcDNAcM0XgCNPoc3aVJfTf8x08LbYY9NEtkDhS0w20X6WNjazcbGIRA5iyfJ5r9dwAg3dljCXd+38GVHxiqbWPYxsrEdc083izaAtLylW2sCioELrfvY91hZxvi4aVvAFfYxclhSu1uYAtprt9qufeW3MrG3m0ZuKMfc7GPcELCJOY2MZfzVofpsyXxhk5NxAwDyAEA4ZJ7UB9iN++oBMNnG5VufsRgH4OJPkn7aW3PaOFXz2uQ5sKLBLz7a0Taq2lXNtxnsgGwbMmV0O8th3RhlvdDWsYl1wDNv+Wk9CQPQyzA0Bj2v5uko84JNu1s6NlHWIg5caaHTIsowNqX6+thhSvJsZNP4qGwOuIEkZK9v6e/m43rdQCZADs+oGa/wAj+FX47sx+Rh7rGOkjaQ14Ei+QM9ACoZhsKAtYKxTvuXP2Nz+s9jmhf0If3Y3OyA1o0a838bXnpAQ5rv0nTwp66V2QGctUMbZrnfxkPxOVxyK4lsARqT4gHG0fxWZxRIyMr6xbd519hunPI8hTqj7KAMQGfzlYPHSQeb0nQrRzkdwrgWz24cTtISpQAAEABJREFUlEc36yZpMAo7iax5zOsUX2gGG2sdxIovD3CENQ+of3OlOtHGKACYT7QRPC3pf/okHnKQX9qpDraNH9Jrw7TfEVFoVtOWNQ64xaYuTnjCExbya/l31Lc+aX5VxgO27tncENPm5YkM1yMf1rFIfWtDQDzjgTQdtMxKU591GC3PnuNBxlr1B3jN8NouEEg9mXfdHLF+VofacvLtaJOyiDSV2W00a66cZ5n6prZmHNCvAO/WKfyEm4fIQf0JRz7aOeWbOi2AscNQBx/Swu/3usjSHk1fyrTUC61m+dFmKHak31qbANSa3Aq0H1VngFqUaRqnzCPmcuVTTnOqvAMIc39iH2D802YA8wBa40OueTI+pr2medrcwy4vZKgtUb7z3A6+lZAbhp6/EZcDNs8G6m/Grqxf60p9wdgP2Pa8KcxA3pVhUvr6k7jgKQ6ws4wOWo1XK8lvHcZBC+VE+1/5IRdjuDnuKU95Ss060a5e1J+yauPmIoef6oKs5dWYADcRiT2+eiUL6yNjr7aoXRurjOP4EIUc8ckXBRdyI2frCf5J2rp5QL/SnsWjHTl0ESb51A836ToMlyY/yoDyiigNGsuNNcZP/ssl+1cgv7lUf7Q+lK+cl9SpQ5qM17e2YI+vz5rHDjvssPRetklG5m4yMVeSscMN6w+yUx8itZa1p5Gu+pcnstEelF2e8HXqElitBDrQvloJjoRvgYMRlkUngMPixyotQItpURhApvnXfvPmy2RoYQCAmUQGszruHWkH5ljQAGHH0rXJshCwMKj9DdL19yQ78NjENMnfu5pjfjaurbvJ0aZtkhy5e4pBOJOYxRK3SdROFGNpimseckJsISstJ92AWZtqC1gyzDhqe7qlmUCqOgHQu/JuweFqp4lZ+0UWKRmGaXMpXfZpBDS2acE7iSwgxGHhoxxACLcZTKyecBHHvGCeeABQFr8WnBbCFrQWGjbn/JOmjQmAc4AgXmFpN7CPERBfe679yLP+ntfu2rc6seC0oPeuu/YMfJgnDnUIfKFdrg+pu6QsTxvPvG3QWAXEb8Pnt8Vt2sfMiBg0JRY17kaYyNKiLL2MedpDftemNlp/T7NrW5PGG+HIipkElGoPxdKPWQNjdX75taQ+ubXj1zxtBHAn7KS+k+7GHnw2e/qLxbFvAK44bP59Jx/trAw7ZgqDfy1JXeqL+la2bxsom4lpfXEt87Cj4gK82DjZ1GhLkyjnYZtxYJrNfptHwJnNSesOxAVamJ9qP9/GKzchgJL6m/y40q6u27EcEGkjmqB/HVdtt1kEINVuO8quj5HnWHralUNKB882aPqmOZlJu78NAwQ1zgB1yMam0thl0ykNh6wZxtgLpMvv2jSm4M9+TDMLgGXcNl95kso4zDQv12HxudFlXLfpBDzV/rXdPK+eazf9mAYqEIX2nM06sNqhsDxZt9T8+BxI2NQCIJSLvFDNJ6zD7nTDxy2/mdoUGbLXRIbaqhuQ5m2AB3/ruDYOMnPwJt8ALIer1h5uIQA41SnKsqkr4z2taACBsgBgxD+JpEnO8qTMlBoA7NJtw2j/AMLWvf4GDOhXwFRrbGMYQMpY2h7SaAvkQFlAXvfdd98iD9Y68tXOBdIB3nk2zfpNWQFh2qk1AP8k87U4gEjpliaAxgGfMdUBmvWA/KkvYZJvlgnolOcxPk+vAf/H/NShcaL2U48OVqy/rH+NQfoIuZAP0KfmF3cNbtV+Y+3R+NX2c2tYclDX2on5nQz0mXqM9cyM9lGnwa5/ATzNV+rKGtozeupFGfEk6cNuElmzOqAnO2kro7El+Zjz1IGxngzwJ+m3k4BMYwcQK3nTdNBgDW0drG0ZQ/mZ2/U7zwACTPUR4xQ+c0DENsUcMjP+CNcSOahDoK62qG+qe24pY/sEfYZCkHqwX5FfbaHdh7lt4KkM44jDSnlv01zttzyrA2N8TcYqYzSZGK/btbL2RVmDHK1VtGlAK96cw+VNO3fYqU0Yi7UvciUX8eNJIiMyA6TqpxmnsNpf8skv2eV3bZpD2vZrrSFflA/1A7d6gJbyD9gXXvm4GyOMFdbGDkOsGdzGMMbgGyNzhqc4tXFltN4w16qvto3KO6W5sXiMb+Ra+wFetUfjqTkiIgp5GksB3OKr+SfZgenkrj9aJ+n3yufGhnKTeYaNiKJ9mnvsnYzT1gLWBsbx5GPqH9Yaxn/tVZzatDoAwuNBxg59TB0bM+xHgcb6pPkQDyIDB1YAdvs0h7ncI6KoQ0oR4qHMR1FDWmRQj83aCjfhJpE+r67MJw6V5Id8HDCob/MsedfhpW9sNidZM2on6T8pPWPMJD/joTQd9qvj7BsOKDNe47682RcYd5VXnZjDjL/J181NIIGdXIQOtK9xBVgEWAyMRWsh1brnpGZB2PpNAn1avvz2PEraa9MpqoENOFq7r4Xd4s5gZyFhM1hTupnUV5MWbaPVhLcRtKAci8OmywLEBmzMf5abE1BaHKnlWfMDeUyQtds0u4nWJGzQr+WYdvLUvsSx//77DzcsuKV/mum2WrlLpyVpkJVTdgseE6cJveYba8v8LQD9oJrJ2gLDItkixOKRmzaKLALwJ9HsseACxqdbmjYlyLcFiGvPWX55bYls8SZJ1+SqHrUDoIU3AdN/HpOcLfAssvQ1C69ak0AcgAlmS9nHbYr50ayx2GtlwE8/cDhAK8T3vJTyGeO3yAXuAxcsNPA4MGDOIsCqxbVFn8Wbuksa6w+z4qv9ydJb5spcu7NzqxdM3FqKWHiL3UKv9fMN2NZuad/6RoAzhw/sNZGfTULtNs1uE0Cbe1Id0nKtw9sAAMhtQGp3dmkDPwA3voEtFrIW0r5b0k+0Rzyt36xvC3mbVQvett/4zn4VsbA5joiiXRu35JOmiD4eseCvLdgMAQ+Fn0TyOytv0/xtHCf5y4P2rZ4d3NgYyuMk/l3RHdgCQJ1FNjDKZ8wzTtYgJ3dkc2xuYa8JL62ynH9qP/E5dHHgAhCgYafebRBrPnaHhDagDmh8TyKgy1g+JvGvpbsNHFlOilN7dagBUDYOmTvIZxK/za4xkgawg2CbSO1SGnU/Nf7YII7F4+ARfz1/AQLdqFKXNsnGEXG04QEdwDFzrXHVmN/y5DfgtQXa+alj9WEuNj8AislBnqyv8NRkTjdPuSUGrLZmwF/zCEvW6Sbv3PKbCWg3HrHXRN5kqtz6Nnny19fbOLhHRHHjzLrFeCpO8z6/pIgFHuOYfAM0AVbGreSZZqoPdSCs+Gn4RiyMhXU4GuDkV7uN2aULHCFva3vj1licEVHMD9oO0ED89hXaFlnUbaZOx1ioPZIhUE87rf3ZyVUcY32ZP3lrW/JHttZBAFVh+M9DNDKB4GO8gHbtaMwPcGOcaP20b7f1rKWMNYBd5dBntZmaX9wAl9ot7fppWw7xquPkSVP86lRbNyYYR4G86c8E9vhdHPakNCOiCG9el295Mh+nf5rSUR59GZ9xlps6AColH7PNO7eW7ItyXkg/5aMdm9+1qd9Jq3ZjV1b1r+zyLk/ckfoge+sA44f2qe3xq0mfmQS04zN36A/W1urV2OcwhV+S+UkdWZMYb4GV5NKOPfIkvHZrvFOujGOtTNra6qAl8tPu7MdrOdXpWk/bz5hz7S9pPRuDa56IKA7Njf/kAQgnI0B3KjvU/NqTsdLNE7eUhG3jlNc999yzDrZo1+7kadHhSIs4aCGTufp3ACf/R3oPBh57PzdpyBwvMLutl4G5+qOeHDoqH7JPITNzUdtG5d34UwVftGo31kmLDkdajGv6JXkYZ7WdiCjmK/EdyTbTiIiivo3RFO+sgfSDVg4iiohi7nFAbK4w3xhr+LXkEMga25xlL6NuhNXXkjcihrmNv/i0GXJS38mTpjHTuEH+4k73iCjWBuY82vxka94gA20v+bQvbvk9zTSfGO/E6RacsVr6Y2HkNfNvTJJ28k1Kz7pmkp+w2oK+QHZM39xrsqdRVn0MuK5OzLE1T7d3CaxWAh1oX60Em/BOdnV+11JqLyeJCabV7hbTNgA2FAm68Qf6AT3Y5yWDRAsSOj00wdG6qgeveeOcxec6F8CKlk4NLAFeLDqXA1CNpWUAdjqafgCytM9ruh7mBNlkCqTLcE5RDaoGdloG6b4c0+ZG/Rn0TbBOZGkfmezUrcXPvPE5YTeJWnA7ac1wZKk9kWe6mRhob5jIarnzt5Cqr49zWw0Bny1aW9kD2SOiAFvr+AHN5JBu8k8egFkLEO5kExGFFoDvJKfJtMTzm2lytnkz4QMwuSHx0sbRtn2rRwCOTZs8c0P45N/mxDcSppYxN9oHTHEwabvRGmEfIzcK6nLiAfo5QW8XTrQkLPrlBR9y0GCjasGjHXKjPSB9mhs1WM1u0y9+izm885BFaX3tPevQZsphRx1HypasuQP1vaPNPkbaqjDtNT8aIjRxxsLM6+aao3bV1qXDFgujzOO0+MhJ3zA2Zbnx0ziRd+OrRTw3BCDXz2gi+kbGC+O5Bb/vmmju+pYGM+tW3RlPtFtp8UPqTl6YvpNsDm2MLPId/KU7U78xftV1aOFqs+YgItPEa5y0WNbO1Tu35RKg5lnPelbRX+q49SflojFTx2mT7kDROCjv5qDa3yZQ3j1bQZbppx6NXcbKdFuJaaNNHhk268JYmf05/fR3Y6Z6T7dudgl0CXQJdAl0CXQJdAl0CXQJdAl0CXQJdAmspQR2MaB9LYu+vLhoa3kbchIBwsTo1NfJmNNMYJuTfGAazW/vb+NpCaAF9KLd47oZ0A1QAwxsead9A5MBNoBO6TlRpCEABKEFMC3sSv2ccAIbAbtOb53qoi1bthQgCxB6pXEL5xqTK07iccrs/UXuyyEnmQBTGhPkSpOABhCgDDDltHU58bW8rls5DQc60TjVRtxqcC0RoAdIa8OMfQPzgGVM8nP4ov3Q9AKy1qAgTQBXo7Qd2m7ajXKpAyCTOhhLYyVugGNlA2oBhbUpZQR4AuaA5hmvfHlKSNsjY3VGu8pptauC8oiXtpWTc+C5tkrTAi/NCBpOeGpyUAXsA77qH8qn3MD71FKiNaEPaI/koK2IkxYAQF5a4gTGqXNaLEA35REngFv/AXjiY592UEIDXH3TzlEGeSIjp+Q1+CcuAC7NMWmSgfasXslR28SDHIa5LuhKp3iUgcyVNd3xzUsOf5RVHIBfmqcAVAdwNPAc7tD40X7kTXn0E/GTA22PGqTmnoSXVpB6djhEVuy0ssSXfCsx9QEHYa6Mqkv5R+Sgb9DymBWvcNoDjQZlU359SntE5FnHoY1oh/KuXtSntgPQHhuLXflUX3i0IWm45SFOhw/8HMBpW9KWd4dT2gGemmgCG4uMSdqkdissTUNjgjaW/LSK1Kn+Z2wzRjDVgXY3prmTYWeZNFql5+qocsmHNqhs5ihmG4fxhpa+50haP9qu+i75md+0ffIVj7FLG2zDLOfbbSoaUuJE+kxdumMAABAASURBVJX26nBCHdft29ivzTrsWE4aY7wf/fhny3rSWJrdrUugS6BLoEugS2D3lEAvdZdAl0CXQJdAl8CuJYEOtM9RX8AqwKlrUZOo1iA84IADCu09zxAALLyzaPNPs3wsOaADoB5wByQBVNEUdaXNu380CetwAHtAZe3GDmAXD2DalUuAv3wAQvgnAX7FCxRNt9rk50pi7ZZ2ICqgJ7+ZtEtpDwKWgXS0UWk+0h6sgRRAk7iFGSOazK5c1n6AGrIApgJzXP+v/Vu7+AFgrTuARx14F89VLYAUwFXdAsRqfvV22ctetnaaaach7PkHICYCVpELEF4Z6giArspTu6UduAoEpfFJAx/ADaCmBQtISz4m4IjMyd61TEAX8N3TLYBuPEnkAojO79p0SOAKce1W2+Wf7ICIDm3UUWq8at81LzvNcu3ONVH+3kckEyAv/yTgO3ey8INKNMil4Vqc/CYfU3v3Fh05aAfCAjOBf+SABwG6uWt7rsfd/va3L4Bs4QCYeNQ3mekrrtG5aYKXzL0HGLFw3RuA58qhMGME5Jd/oJ4+73oacJg2twOoOowriupK/ci7Pq69KGc9dghjPAC0q0fPE9DM9uahAwTgK54kcam//G5NQDmNY+Cigw3tMiKKmwPqKPscTWRvi0oXyC0eN1WAxG3++CUZF9WZdupwUf+iEe4Koz6RfEyANfCTvSVArDqo3cmB1r+DHm0EqEq2bg2pF7dpav4xO4BavXov0LjkwJFmM5DXOFiHiYiib+I3ZpKt51z0R21am6/5yUUb8tSPduadReA+HvUPyJdfGvHkqw61RVdm1Tu+JDIHwGtPrsiSnUNGYxQQP/nS1Afx6jPaHqBefbqWHbHQfpPXraJJfT95alP+xK0uxUfu2hDAXLlqXnZXQpVHm/bdkjYkPocexhntWVvTT413yW/MEg9ZpFtteobLQXbtZp5TX8Z02v/qS72QPXl4h9V8pf3o827QRCyVTx3fLLv2e5zjbilvPvSj5U1v/8gCrbH51nd+rJzoxCcty6mzWfnu/l0CXQJdAg5SrY26JDaGBMyLk+bNjZHDnosugS6BLoFdQwL2Ltb5u0Zuey53Fwl0oH2OmgaQe8JgGrWgdcTCO1+AChqjcyRTAOX4/ahFxAIYIE2a8XV4mrnTNuG0+ABrNFIjFuKpwwMyxBuxvR8+fjVAzi2J5i7tyfyuTSAnkNuTAJ58qf3YAVviZh8jg+RY3MIBk4BrY+FqN/ED12q32k42QEFAOjnUfmkHCNNuzu9ZJnBojAc4DbQHBtX+4qfpXru1dmARjVWAG+3a1r/+Jmva12TkMKP2Szu5TCovbVuayMk7ydTmaDAD9G3YJvGlu/anHc7KP2195XQwISzATX7ZW4qIAjxWVkBs65/fNN/xqWv9Kt1rMyIKGQNgAXitfIDQ3husw4zZadLqt97qnST/DKePaA/ypl2n+5gJ1CQbBwEOGsZ41Jv6G/NLN+3DAZ52l25pqkeAMiCZzNKd6VANeM4+jcSvPpRL+fAaJ9zkYU8ybrVppB9NZBrr+V2bwGvAsncHU2b6p3G55ptmB5CqH3In12m8DmK8AalMWZ80zclqLNy+++5b8JJD689NHYqPnT/N7kntm7+xya2OsbGQf0207vUx8o6YPJ63bbuOY5Kd9re3RLUBMpnEx095HCZN4uFuTlEH5ogxXjdjxNPOpcIifm6BsNdkXDJ++KG62j0iijnFeKUfp/xrnuXaHXQ51FhvcqgTMV6fy81z5+8S6BLoEugS6BLoEth9JNBL2iXQJdAl0CWw8yXQgfadXwc9B7uwBGhQetIFSOjmAk1N7zLTTgWoearCj87swkXcbbPuhyWBw7urAGh/Ayl31/L3cncJdAmsuQR6hF0CXQJdAl0CXQJdAl0CXQJdAl0CXQKbWgIbDmj/yNs+Vt776vevG/3g6z/cqRVKQ5IG4FpmIiKKeNcyzt0vrpWVmNau658XvvCFC81oWqg0sz2P4DmMr371q2Ul2qRlF/xH23gztUNPFrlZsNqqIJNdsQ142mbarYHVyqWH7xLoEugS6BLoEugS6BLoEugS6BLoEtg5Euipdgl0CXQJrI8ENhTQfuUrXrnsucfJyy8+/+t1o7Oe9mxl0vvj6yPipbEeccQRxRMIS11X97XXXnsV8a7F1fjV5WT3De1Nam+Def8ZsXvPfHeSyD3ucY/S3/9cWuMRMfRNT3ss9elfXQJdAl0CXQJdAlMk0L26BLoEugS6BLoEugS6BLoEugS6BHY5CWwooN1btk972tPKetP5z3/+Xa6ieoa7BDaSBHpeugS6BLoEugS6BLoEugS6BLoEugS6BLoEugS6BDa/BHoJuwS6BOaXwIYC2ufPdufsEugS6BLoEugS6BLoEugS6BLoEugSKF0EXQJdAl0CXQJdAl0CXQJdAl0CG0ICHWjfENXQM9El0CWweSXQS9Yl0CWwGSTw5z//uTzwgQ8s97nPvdeVHvOYxxS//bEZZNbL0CXQJdAl0CXQJdAl0CXQJdAlsHtJoJd2d5dAB9p39xbQy98l0CXQJdAl0CXQJTBTAocffnj5+tcPLac//TvKGc7wznWh053uneVTnzq0/POf/5yZn87QJdAl0CWwIgn0QF0CXQJdAl0CXQJdAl0CXQLrJoEOtK+baHvEXQJdAl0CXQLLlUDn7xLY6BK47W33KOtFt7nNMTZ68Xv+ugS6BLoEugS6BLoEugS6BLoEugS6BNZEApsxkg60b8Za7WXqEugS6BLoEugS6BLoEugS6BJYpgQ8W/SPf/xjmaE6+3Ik8N///rf85z//WU6QzrvzJNBT7hLoEugS6BLoEugS6BJYlgQ2FND+3Oc+t9z0pjddd/rgBz+4LCF15i6BLoEugS6BLoGNJ4Geo91dAkcccUT56U9/OpP++Mc/bieqecLh2S5g4wCY/fa3v13e+ta3li9+8YuN7/I/pdnSX/7yl+VHNEeI3/72tzNlJy9/+MMf5ohtfVhe9apXlWMd61jF00Xrk8K2WA888MCyxx57DHSCE5yg/PjHP97muUa2H/7wh0P8hxxyyGKMn/nMZ8rRjna0xW+WW9ziFuW4xz1u+fe//+1zJvltA3KaybgTGf71r3+Vc5/73OX//u//ytGPfvRy6lOfuvR/u4YELnrRixZ9YrnPehkfz3KWs5STnOQkO6ygbV8aS/g0pzlNb39jglmh29///vdhLhFcGzFvsCf5bulvf/tbeq/KVN+ve93rVhXHRg5snaOMxs+V5PO6171uOc5xjtOf5FuJ8JYR5le/+lU59rGPXQ444IDFUL/+9a9Lrj9///vfF3W56NktXQKbXALrB7SvQHCf+/RnyrF/9Pdy9f+edd3on9/7bfnEJz6xgtz1IF0CXQJdAl0CXQJdAl0CG0cCT3nKU8o+++wzkc561rOWU53qVOWFL3zhdpnepwm39957l9Od7nRL4jrPec6zXbh0+N3vfjfwHuUoRykXvOAFyx3ucIdy6UtfukRE2Wuvvcovf/nLZF2WCZRq86EMEVGOf/zjly996UvLim8a8z3ucY+hDCmLc57znIO88jvNZz7zmdOiWVc/eTjlKU85lH05CdncAnbmDfOnP/2pPP3pTy9f+cpXhh/j/frXv74uQJyyoDOf+cxLstYC6he72MWGdqR9JSNg6ic/+Ul+LjHPfvazF/EucdxgHwcffPBwYAJ8pdH+/ve/f4PlsGdnkgQud7nLFW0M4DeJZ8w9IsqlLnWpcv7zn3/Me13c2r40lsiFLnShco5znGPMa243PxD+ox/9aCn/Bv9yYLlSwHZa0T75yU8OcweeH/zgB4t230jbMeYZz5NOcYpTDPPlCU94wuIAEt9KSH0bU1YSdlcJo4wrzetFLnKRYS5xuLnSOHq42RJwEGntd5WrXGWR+WY3u1l51rOeNXw/9KEPLY9+9KMHe//TJbA7SOAoG62Q19j7IuU6p7vEutEZjn+KjVbknp8ugS6BLoEugS6BLoF1lsBmjP6ggw4qNIbG6Oc//3mx6TnDGc5Q7n73u29X/DbMZS972XKlK11pSXw0lLYLuNUBGAskAHx/+ctfLjS+gbpHHHFE+e53vzsAUkDPd7/73Vu5l///yle+8pJ80ISiMXi7292uAP+/9rWvLT/SkRAvfelLl6STihitbB7wgAeMhN4xTmc729kGmW7ZsmVZCb7kJS8pF7/4xecO88pXvrKc6UxnKsAggdQvc60J2PH973+/nPe8550a9a1vfevy1a9+tdRA+8c//vFygQtcYDTc1a9+9UFOo54bxPHQQw8t97///RdzQ96LH92yoSXwsIc9rHzsYx8bgNHlZtSN7Xe+853LDbau/DSgV5un1772tasG69e1kCORmxMnHdaNsM/tZFxLZreC0l6b7XxtXkP7779/Of3pT1++8IUv1OzdvkYSuOc971nWas2wRlnalNE4hHRAf/3rX3+xfMc61rGG21scjnnMYy7afXfqEtjsEthwQPtmF/iE8nXnNZaAa3ub/XR/jUXWo+sS6BLoEugS2EQSuO1tb1u+9a1vrfkG09xKI89mylN85zrXuZZIDbAPUARMAT8BCUsYVvhxjGMcozz2sY8t17jGNcr5zne+FcbSg02SAG3xSQDRpDDdfXkSsDZd7oHJ8lLo3F0CXQI7QwLmp0y3tqfbBLMYD2j8mlPdCpvE1927BHZFCQDaAfDyDmhPu+9OXQKbXQIdaJ+jhmlkvfnNby5vnkA78urnpz/96UGbwnXnObK+27HQpqNVsOeeexZEE2wzCeE3v/nNUP9XutKVNlOxdtmyAJhmaTp+85vfHOpsZxfSwp/G4rz5iIhy17vedV72ztcl0CWwgSTwlre8pbzsZS8rn/3sZ4u+v/ysTQ5xoxvdaHgzXPy1tnEbguYurfbrXe96rdeKvyOi3O1ud9tpb62+6U1vGt4St2EEkCi/Z3No9NeFcsgQEbXTov0f//jHMCf87Gc/W3TzRrkNqWcY3BKIiPL4xz9+8Kd9GREFED44bP1jPRoRw7uz3n5WxzawH/rQh8ovfvGLAby5733vOzxTIp/I0xdbg273/7DDDhv4zWVuKuBF17rWtYrnTZ785CcP+VVmTxwos3dYpdNGZo3iOQo8rpELw+5ApuaNiPKd73yndtrO/upXv3rxuRyHNfK03377DU8SsSNPFWXAd73rXUM+85vpUOj1r399OepRjzrEdaITnWjguc1tblPq5yP++9//ljvf+c6D35YtWwo++baOtK4U1yQih7333nvQvFdmdUE+H/7whxeDPOlJTxpk7ODrwAMPHOzSqXkWmbdaPD0hz+JSv94Xjogl2vC3v/3tBy3Yrezb/Rc+Ispf//rXRT9PW+iPbmuc7GQnGzQL5Vc5fbtlsMi81VK302yTD3zgA7f6lOKmyyUucYlBXvwyfw7flvPEg9sJz3/+88sTnvCEIa5uEXa5AAAQAElEQVTjHe94Q/+KiPK5z32uqBeHaxExtHXyiIjy7Gc/e8hH/SciyiMe8YjaadHuuQJtd9Fhq8XTRHe6052KPh2xEL8+GBGFBqy0t7It/n/kIx85egvDs1xkKCx5RkS55CUvuaS/OvS84hWvuBgXS8RCH3/DG94wlN3vEaCIKG7u1O1TO6Y9bn9DBsqifUTEig9SHVh6UkNektwW8hyZp7IiYviNhD322GPInzacfNqV9qvPeHKKHXmqLHnIz+8mRESR35SN8YRf8jG1IevTO97xjkNa+h135CbTda5zncH9xCc+8dAOIqJ85CMf4b1Ifm9DGsZBfOKMiHLDG95w4PHGvjz68DsJ7Ph9rwWpl4yHzNI+r/miF71omK/JRn27PSGPfs+B/NR9RBS/2cF/WrzGrP22jpURUfSpbFdurRnTM6xbDdJoSZraF9lnXbc8xvaIGOaYjO973/ve8DsGwsqzujB+2QclzzTTGGUsEU54+dBP67mvDm8OUddkLx3paoPmi5rPk2jkULuN2fU5bTpioe0LExHlPve5zzAXZhhy8e57xIJ8jfcRUZ74xCeWtm6sD7irt4gY2m/KzriUcaYpvLVVRAxrt5SDfb90I6LUY7W1Q0QM86JxPCJKjRHR5NfOpZkyoqig32aaTP0vIoY+j08daMfaIX/txrgUEUVbMEdGRHHzzZyCB+l3bp6xI+Oi+mGXB+2YvVOXwO4ggaPsDoVcbRktkAxaFhlj5OrxatOYN7zFgfzYaM4bZlfmMzG5lr6kDFM+XJM2Kdvs2fy0C7EpQXcJL5Pbve51r2LBv9wMm0S92brccJ1/80oAGFcv2DZvSXvJugR2Hwl4buPa1752ec5znjP88OJalxxoCiycFW9EFPPVWisjRIwD2LPys1r/hzzkIQNoAwAGPgAzPJcDxAC0thvX5aZnk0+rEdBF8/ne9773aBTABfX7xje+sUjTJld+AHFABiCVvAEoT3va0xZ29L73vW80Pk8p8H/Uox5VznjGMy7yAyBt7J/61KcWG2c/SOtdfrzWWZ46qCP0Jr8fWPTGPjuwwxvO1shA/tX8sCqgQLpvfvObCzCBHWmLdR5a+wte8ILijVhPZDgMAcbJB0AHcAHUEEZfAS5+4xvfGMqPT3m1X+AAnjHyPJO6B/iTjTKTmTq8zGUuU97+9rcPwewh5JdsvFPLjrzdPTBUfwAaAE8gMPmpX/UMeAYWVqzLtmonFFAA5uzyq5wOVdxEUYY2Uk/8PPzhDy/ykmtPAB139Uyu/CgCveMd7ygOmdo4pn0D2tUrWVqjyo89DhAewPXiF794AJakQbb4AbLa5LR45/HTLvQzP+YsfjJxGwcYrD3MiuOWt7zlcPAnjHyTp/ZFJi2wPhaXPgvY8yPS6hg5HNVuWhAcnx+clkf1JL8OW7z9zj4W/0rcXvOa1xTPTh1++OHD+CK9V7ziFcPhg74sTuCZ9vuMZzxjAObYUQ2okg2A03wkv2RjP6d9qFfx1ITXs2PeKrd/Sz8KLfqjOOztlJV89B2KcMl34QtfeLjpRPb45MdYmX3Gs2Dc8MsHuzz5XgvyOyL6vbiAxWn3PQ85rMGXY5I+Kg5tXtnNCWR04xvfuDiQxTuJ3vOe9wxgqDrUp7QrYxu66lWvuhjMITg51ET+wH7PHQFas65rHnLjpx+aY0So3Xp2TDuVnjzrE8YxY45DXHyTyDpBXT34wQ8eDqmEV5d+S0DdDuGqP/yl50CZjIyT2oZx11gmDxX7XFZjmjFM+xCe7L70pS8V84hDI5GYp2Ex2rX2hUc5HZoaH83N+GoCnGv3DkDlUZ/Sz9Rx9qnkt8444IADigNiBwzKKYx+4BA7+VqTLMwtZAGr4i89vzvjAFIeyUg9+r0AMsKLT7+9yU1uUvQn5canvb385S9f/K2B5z3vecW4YKwUhz4pfw4lrYHKhH8UM2AzvK9whSsUxN6pS2B3kEAH2uesZRMH0HaMDKBzRrNqNhObyS8ntlVHuMEjuPnNb15sJufNprfBrnnNaw6aRRFRnHTPG3ZX4HNaT8vNafRy82sStZFZbrjOv3klYIFkTNu8Jewl6xLYvSRg4wOgsdnzxvV6lJ4267xX3FcyV83KM3AnYseC7TapwMaPfvSjJbUr5fPkJz95ARBYmwEIuK2UaAIffPDB5Ra3uMWg1TspHiAxMAY4GrEgB5p/voHQk8KtxJ2mHuAFAJJAEC0/ACWwAAiR8Wpvpzvd6QaAgEYcd/m66U1vWgBfpz71qTntUKKYIq+Xv/zlF9MFiH3+858fNGJpmPMwDwLuHFT4RgB2QHtq43Frab/99hu0l2k1b9myZfCOiEJjHkjm6aTBcRl/rNOANw44aBUKGhEDiLiS+IRPApC4uXCXu9xl0PLnrpw0xAEgNN651QT0drtNW0h3AJvynfSkJ02nQnMToIMWHeewAOjI3wERdhqPgG59iiao9q5d8YuIop3RpncwxG01pG0Dueu38v2Qn9s4yj0tbmCnQwAao35TImKhL2pf+oVxYVp4ft7kBn46YPONAOfiBPalNmlEDDdVHA7pU/jIR725eaCNc1sL+tSnPlWQQzPx6ffAXXNKAnjcp5F5CIBIDjU4CCxUXvWqLdZxAIXdSnHwl+4O+/A5JHTYlu7A4re97W3lale72uAEGKZN7cADMMwxIoaDQ23d93qT/GWb0W/TPm+6B2wFV8lH/UZEcTuJm7gyDqA1kNdTM+k2ZgLQtc2sQzzGNjdHgKm+x8i8AmzWnm91q1uNsQxubmwYFwH/HIQzNjlQNE8aU7jrywcddFAxBxhfuE0iNyyEB5zb6+JzYKHNXfrSl/a5hGhSGwsclEUs9D19wvqAjIDeSwLM+AB8a0NwBPWQ7OIyJhsTuB1yyCGDFr8+6mCaGyIT4LtDQwA3tySHDNq9Q1luEVHc/rnBDW5Q6rWUdYbx05hnnaHv4SfPxz3ucWXswIE/8js8xmX14hsZk81h2k3GRaZwK5ryT3va07AVQDtLPU9GRNGOsj/qg+q4HivJ2z6SKfwYmVcdtPBzgKx9sXfqEtgdJNCB9nWqZRopBmsn6AZjGyhJWVQ5CWZHThO5sY8RPxuU2s+i0Ilqullk4bPQQE5YpWtgtxFKvjTlDb+JEb/TyeR3gpl8/MVlwWVT4kQ1/VpTPHhNDtKVp5ZHnqXLXR4M7PgtxMiBe5KNPF55MMGxIwuu5KlN2g/8udX8TsO5ocyj8kjTqS33lixubXKkTds342356m/pkxENG+XK+q552NWlTQU+E7JJlXuSNC3e5ZFs1E0bl7y3dUG22pl4aT25ki6uUsowgWYZtEl2pA4yXSa5CastKEPrj0fb5ceuzshqGj8+RPbCKZP8t+XGg8Sp/eCj2SIc93lI2xC3jYl8iasNpz8oO3dyJQ/5l2bd9vnXJB/yI1/itomo/ee1S9NiSz2JZ6yfZFzSVP/yp62MlQevfAML5M0VQhpm3KcRLUxykL7NDTvSjsbCad/arXbpGYMxnnTTr5RNfuRLOdIvTenwwyPP+nv61aY8iY+bvoiXPUkbr+tF/aZfN7sEdkcJ2FgBf2ldr0f59bn1iHeeOM3LtLQdvrdjQR3eOGs+q8n8UPMs107jWRhatsyWAB+A0bHxruWd9l1vuifx0Q6LiEFz2Fi+3nUSEcN1ePOe8RjlWJvzgbmElikQYizfQKgx9/V0Az4CKBwSmHNqAjoAsRKspQVJIxEIRVNvXplqhzQQIxaAnro8CfABzGr3WXZgt8MM+Qb8yPesMPP6Ryw8SxKxNL8RMdyAsc5oyw4MauOPiOEpD+3dek6bQPJeh5f3uh+yZ9vJOB1WqI/8ZkZEAQzSvBxrO55tsF7FuxpS72PamEDBuhxjaQCL5TuBqJonIqYeliUv4GqsfNwA7tpo8kqLXR2RdRI3azTmWhDAENjbxnW/+92veGaqdR/7Bko6cNiyZcvwRJN2kEQBCuAGuKvD1ocI6Q6gBcCqiwyfJlAwZcKk0UsJzV6DjDKO1Zjaa000fVcTXxtWueyrgMX2Lwlc44sIxvBMWta1vZ9DJ/uIwXPCn4gY7Z/CTggyOFNuY6HVzWxJfoH11ubaHLnjUQZ7D2Cv75YcuvCf1H7swYwL4m7D+tb2mDWZc2iZZ3tI0/wPXLZWqPln2WmXm1vNGS0v8DrLalwXf30AkvzGP6Czw8x0YwKsM7zvJM8ayW9+G9OMR9Zx6Vab5Fh/13ba7PX3X//612Iuc+CQsqlN4xfFPXVqrBVW+4MfGNd91+QA0jNXH/jAB4Z4hav9u71LoEtgewl0oH17mazaxXUfmh9O7WyaXLGlZWRiot313ve+dzENVwy5LTo0Fn42lbWzAbgGkA2K+Ex6Tledvjq9pPFhkeMUtA5vcsJvwnZ1SD5d8aNR4YQTcCVfJmTXXF27pSHn3a2xzbv08VoQm2QtlpyYumZUp2silq6J1im7dC0ibVzJy5XI5Ccj6QJ7aTSwI4cMyVObNBv4c3O1iR2ZvLkpkzSVxwm4BZqNDC2ddrJw+kq7xnU18nHqLI4xAlJaDAM2LPxpADi5pbll85FhpOGUnpaX+JwAW8yaUE12+Ey28mWhqD7kzZUvsnQlFw8SDpDJjgDs6k0d0QZwTctknyfytOzIAq88sCPtgJsyqBfaATZU6kQZyEvd4kmyMMajbi1GXAenKY/fNXJX3JI3TRoq2qH8eN9t3333Lb5N6MnDBFSoE5oU2pH2JE6HE/wnkXLQbrExEVbbVyfaK+3DOpzDIGW1SKU9RWa0B7V9/IDfmp9d21GfFvHajuvAeKcteIRryYZZO9Gu1K+NBjkA0lteALs6lC9txaZPHdO4qHktJLmTrSvE8qZctBpqvtYuHm3Awtc1bHZUjyvCWGxpr/Kt3smZLCwa+eFJ8q39KZN3INW1OpQfBwX49APAhjZtnJJnZTM+CssfX5K6Ih8aUfqihV76OZCyweV34IEHltywJiCWfN3sEthdJGB8Mr/qM2NAyVrIISKKeWzefmbds5J0AZ7GGgSw8R6ocdeYB0A1xk+KF/hsPqvJfDqJfx53mq9jG+UMa7xmb8cwbvOSjXtq8k0LY170NID1GNkYT60d1IlxeFrYlfjZjJsDaIqao5PquBLYMv7X7uP2HeNq3nE4QKtyjDwHkGtKmu+0+wBNgEDlpVEIVJiVW210Gg/gb5p/6xex8O62dbE1PZDHuh8QZL3T8i/nWx9Sj2NhUtvSWr32H6tT61u3R+VN+8s2Yb1Qh7WWqfshu2dnah7rx/o77dIVb37XprUzYK52m2af1C+tPcbCTZJRzWucsS6s3ZZr15cnhbGus09Lf+s2ax5rb3JJSv+1Mq3NxuIyBgPqxvxaN/3KIdxYv+PGn/JGHc5arv5mtwd0W0SYlgCaFE1yn+LQy/7IvomMyI9W+WoOWe3HtNkka2z5WinRVjZeJJGpNbyneRzI2bdn3GSkPP7ZrwAAEABJREFUDPpY1jXTnnhSe86w5Lb//vsXY0jdPx3eJU9rui0vbnJs/fKbcpJnf9q6y3FJn03e2oyI4RO2MFiaP+ZXThELfOw1tf009yrG6rZd+LZXqcPPYzemAdpn8Trwr7W6W359Gh5Tu+u39Xfajcd1XVJAUqaIcTksZ12XMtV+yKQlMsr9NaDduso+3FpGvrR1+8PMn32rW0zalTzqE3AP7TbL080ugS6BpRLoQPtSeaz6ywYXCOVdK4tAgKhJ3gBmobzqBKZEYJFsErcwM0FbLBsAgas2p21QE7yrZU7KDe4WLCZhi16LR6ejwF/gpE2UK81AXCekGZcB2ILB5gQPjVeLT+AtoM2hQ/KmaYLyNjT5WIQLB6B27Vle8LmmCEC26QQasqOx62P4XdPlzw6YZEcWLSZPadKMUEbuNGiVA9grfuFqEh8QGT+AtPar7SYu2hbKYFIjRwsOILXFU/La7DnwsOHCR05AaXkA9OIzoTnNJgNAsIWMeMnIYQSeMbIwIC8LD4B81le+L6kOlFlYGmfsKDcS0rChlG9aw8KzKwMgWrialJGM5ZMcXZFTl0ACYGjNq7zAb4cf0nHwoV3S3AB8sON3jQ1ADtS2OCcfMtOuLLC0M3xjpI2Qo3q24NbnpEWuwIexMABsfZXMyFc9a1uXucxlhh/fyjDy53BGWyATi8zUbgFqqcvknWXqU7TtLdIyTeCwg50aHDFe2HDYVOvLwH/lsvil/aBdZFr6ubYib8qtTel/rhM7rEq+1gRqawPq2JjBjiyeal7AjYU9+ahnizL1o021Bw3kbZEGAKf1o67ly0aH/LKM0jE+qCN5Vl5gnKviylmnz248dfgjD9Lnpr2Rp8MBdu1enNobbRMgHb5OXQK7iwSArgAJfQkQvp7lNq/qr7PSMG47SHa4Oou39RfG+IbMF+YlY6cxwGF+y19/G9eMFzVZ69Q8y7XbfOYYNhbWXME9YmGDbF7yPUaT4olYCDsWpnUzppqPjLHGfFrBFDsATS3var5pNiawAmST96Q6Xmsh38Zj5kYgc7d1jnxPInNQ5tXcYX639jB/AXMdGlu/J8+YqU2Ouacb4CXt85rW1eZwa3BzpANqTyjUQBaZA9TG4lSGMXdrnklhrB+EobTATBo7YHLobU2Q8WWboPSS4ZgO2+t+yG4tzi9pGngUMX+fEJ/+wGzJGrF18z1WNu7zkHHWenge3kk8Y2ue5LVOVMe+tTEAl99aIsOUN5P/WtK0+pg3HftI4/Ckfse9/SHIsXTVj/0Y/knkUEy+rFW9eU8+5gprVDds1BP/lZDxTHxJ1uEriSfDUCIypyXZ89hLaQf12K3/2vfRnNam1XNSe5iVcdemPaG+qN0YQzKsca3mS7u1M8UXt20nyYv8Af/2luo3wzLt/5j2YcxJRPFmzM+B8Zh7uhkD085U10zu8jWJ8MxLDmfMqbP4lbUF0uswxsV6/89PO2bOIjdsKEvYH43x2l+NuY+5mUO4T5JNuuNB1lXGM+1NOp5lcgBtn8U/Iobfo6CgpV9YlwHx7Z0p1OHZpalnvktgHSTQgfY5hQpYtAgYozoKoCsAETiEl19EDG8XAlJ9rxd5Rx4Ql+ka2AHntCD8CIdBtU5bHoF8+LjbGNpQmJRp2wK30o/p6hazXmgA3mmzA+Ez3YgoTjq9T2jiNsGLPwmASBstYmEBLRwNaXyA4ORbK1MZbbgs6pRRvBFRTIQWOcBEixHuSTQAbGxMqOk2ZlrguTZsskl/C2PAsoVZugGwaRbQTkq3iCg2NPLBzaEIAFjavhF506hg+h4jCzKTYc0jP/WibSxcugEsXXOT73Rjdw3eZJtuaWpHNMXkM2KhDi1QLHATbEheGsn6g7cd1TP3iCg2X0AY5bfps/jUXpQ1YiFO/N7205bGDkPEhfAB5m2oI7aFVa8WDJ70wVcT7RGHLxEL/NoFQMHihpm8FvgWnRbs2RYiojiksikFhCfvLBMQRtYR29IkM/0NcJ3hjTXe4dOflY17RBTgO40TYww3JE6bmYiFOCMW+p7FsMMsPKsh768at+qyA5ws/tVrxq0NOixxeME/YiE/5Kq/W5hpnxFRXvWqVxWL7YgFHnEYb2j660u+ayIzMsk88HNwaNzxFmQtI240chza4evUJbA7SMAhk7nf26T1HLNeZbemsNGyRjBvT0rHnJsHc5N4Jrmbwxz8JRlzAZ/GkUlh0j1i4dkGY0ZSjhPJs1zToW9EDD/KOBbW+sh6KPNHqxKf+Y1Zk4PQ+nul9ogo5mrgq4Nq8wigJOOLiDKWfvrPYzqgsHaxaTeeR8TikwR1eGsAB/OeQKjd0z4LgEm+WWZELDkMn8bvIFs7NS/Je0vaBKrjiIiyxx57FHOfdZw2Pm39QcGFlp/1TB0Pu2v2zEkH/vxmkfwBlRysOMC2Rsm0yNvadayOAYxjcQs7yc/NMP0lIsaCLrpJz61PB3vWXdp8RAztQn4WGbdaImJ4QkW8Sfi3eq35f+uKsfWeMcpaaa0TtO4mT/UyFje/MffaDRiqjdZu7PoLxRu3SXxri8ZCN6TJMWJB3hHBe6dRRAzPSrUZsCc09msPbb/zrV3P0w7cMrGWVYfCtSSeiKUyEK+5wrrS2pO8KKTUebTurr8n2aUnfJLvSbzzuBtL1WOSea3eS2UcwHf9jMawMT4ihv7Fn0yZ00j/1M+llzKKWHjnvw0HrLb+pgxm79D6+7bvsxY3ljnQ5VaTvRyZW9/X7mm3tsczaX1ir2jOt+/MMLVpH1J/R0TBT5FQnbSkzNzqMLPs9lyUdOwbW151kW6eYqFAMNaG7Avth+Qr+Zdj0nw3/1CAasOpA3hG6z7p27yB7MHIoqWUUUQsiUJ7U1cOnr03b79cM0REMd9TgnPwR9PdXqzm6fYugS6BBQkcZcHof2dJgHa2AXiM6rC0JvDWbmmn8Zn29TANpmPxOv22kHOCXvsDIutvdgMv0waFWZNB2kRbn4ibzIG0FgUtOfEmDxNPHY+3++rvtFskO8nN77UyLbDcMBiLDzBncWBBW/vbMNffs+wWgTQS5B9ZlNVhXMuycPZMRmop1f7s5OiNUOAurcR5FunCAYxpXQFhW1nzn5ekV5fBhm4srIkbIN765XXT+oDBgsPipeWtv4H58i1824Z8O4T54Ac/WAcZtcs/DXvyT8I4tgnSJ/iNEdAq3Z3SW6zmd21qNzaZtds0u4OtSf60Nfkpg0WNgzFlb4lGE00KbQl/Eu2dLDOTdgi+9F+pSVMhYukiTFxu5/z5z39mHUgdAXs8BzU4zPFH2chafpENgQOpNihAP2JpHgCKtCzF0ZKFqHY3Vu9t3P27S2BXl4Axw+bYYeY0QDDLid9tnPZQNP3HTPO4MOY5/tYJ5ihjlQNdB9bckwAsNF49W+ZJOGACPxtF8xvww/euRA58aQka49zKybyTibUdTTCb73RXfnZPbuFhR9aQDirZV0qAJ8+e1OHVK3frtHQHxJoHsq5rsCB5ZpmAPWuBes5RHtfO27BAeQfVDkbxpD/lDG3AeJ9uKzXJ39hurSKOMbCDO4qIAqhUF9aq3JLcLqPwkesVbZVb+jP5eX7OnOJ7jJTX+hKQVPtLj+Y24Chi6fxV843Zlc2ts7Zs+hL+iIX4tC31Aviq5Q0cmfTWMXDKHkU7FFcSfuXQr9NtkgnIdMAPBK15rL/M17XbjrQDra3Z2rIZc6wJ1jovgFz9gxJEfbtRXRiPtbtZaVpDGkNrcE+duqlqjamOxWEtBhC1XvadRJkp7TvD1B/tL9W99JWd6aDKLRsAai0bfpQyPDtkzPI9jdx2tp9yw0l/rHkdDDnk4iYPxmGm7yR7O3UPwEw3pn7LlAfzEvtGImCr/LQHR2Q3z3NWAO0W/DSPG5PEW5O2Zg85aV4iI+EiorR9K+OxJrBXUif13CSscYXiGlA2+cdMN2Id1DqgFC553J6r40x3c659L8WbdGO6ZWNsn/RMDZ4xovBl/jTe1+3I/GeN5SBCOOusiChua9djtHWN/kBhzsEF3uWStu6JVm/PO1zVTmEY5lZ7/eUqEdk7mwPd3q9lqr/ac7vBJY+ULKVR87A7oLT2wQO7ccOaPUnfgWmstLwZTzd3OQn0DM8pgQ60zykoA5xBb4zaKGjAtm474tsp5LR02lNwC7xJ/BZJY34W6fVix2TkNBP42hJtb3HUC0jfk/IpPyvZCIpzEpkELLIsiMd4bBhMIjS0a//2CZTar7WTlcmZJi/tJmSRU/PxN/krI7CdDJwIW4gmn4kcYEEjzeJUGOBju4hI/jRdfQbMWuDYzIqb9hnwOnmmmWTkwMFCqS6DxcZYOIBqxMJGr/YnSyS+2l1e6u/WDijlRsOjbUO+bVZmlcVGhbycsJN/kniXS7lR0M5teBwuTYpjJVfCx+LKxRpTuq4PKvsYCW8jznQLQJ/0nl6WmWlxxn+1lLct2ngsBms31y1zY1C7j9kt3LRRZbP5kV9k82Bh14ahWVG74dEeaBqKY4zwt5s7bp26BDabBAA9DtrcBjO/mFfGKMdzt2hoogLj5pUFAFeYeqNsM2lOs5m1PjIOSZ9pzAdaGtu985npeFfchtlclW67kgnkoDlOW52Mzc/GMtqmNqyUBbI85lObWaABmeA1Rs4zn2Uck0wakMBDc554fYvbwUfODcICG9SJNQrQDo8nAvjNS57+si4wx5j7jcfiAfy1cZgrHbJ44iTLTE424W43jB3Qt3HM+pa+eQPQq0zid4V9UjigPxBZ+5fvlJXnj4DZ5jJzirUnN/WJh1zJznqm1aas03Jb0vOCNBCFFU6epAeIXgnwrO1IU3zyID/idNBTA13WWxRf8CqbtJnAmPowqM6v+Kx3PROAVxjpALgcKgCNa/4xe0QUNzABa/KlfagLB/wO3cfC7Ag36+b73e9+RdnkS9nULxm1oONa5YfMgJTW0JkmeRoz9f1Z6VjH6B/CqhtEltaeFBAyvLI53LJW4m+tq/6Mwczk29EmsM4azD5KO9XvHazJh7f4KW3VsuEPEHcwFbH9PkK4ljzFYY5TTvJRr8Y+AK6bRskP8ONHlvKCl1KI8Yg9+ShqmIPwcqe5m34bxVTHDhHsbdj1LXl1U8DYPyuf2p9xkcyyf5qfzGF1WAor1u/GFemQW03Gc4C2W2yeKKv90m4PKk7t07wvf+qZv/Q9PUKJDDCNbxLBEsyltPjVofrRl4zTqYxUhzUPmM8oqeHDT0bmKXtw5a75Z9kjopg/HWjJu7iSjCPmEnFIR9/0ZKVy+sZHvtYGDnfwrZS8RGDtJA9k6ga4dYeb1XmYL9154gf8qx/zkDDySrbGD08TybN49CfyTzlKW935jUCHPeZIe2N5Ew//jItsHAyIp1OXQJfAUgl0oH2pPNbky8ZzLCIL+dbdoNa6rfTbwmxaWAuhaf61X8R8CyALLBsMg/AkWu5kV+djtXYTgDxaRIzFBdg0YZo8audcjWAAABAASURBVP+I+cpPw1i5TUDMJPHW8bHLB40bPNoCMNREbZHNPyIKgN/pNR6n6EB2NxUQnjGy2bJQdKAgHI0XBwtAd25jYWo3iyJyasswpl0sXMR8ssGLLNKYkyjBXO1X/scIYDEpvJsZroZ7xqUNOynMPO76przZSE3it8ib5LcSd/UASKC51pal/raIFL+DP8BZ7ceeWlB4VkMR89W1/pP1Ny09GjWeuLDols+abMjGwkYszUNEFJtNmoJ1+NZugzUW305z6wl3CayDBADXfrfBAa2xahIZJyVvbKD1CeDxXRNgEChZu7EDRmg80WrznWSjRUvZfEcLSxoAf3MXYMTmM3mZNo3mPQCd70lkfBjLxyT+tXQHBpPnWJwRUWjmmb8BCsZeALuxBxDdhqF0wQ/gYZMM4BTWWkAaDpczjBuA5rH8rk1AOX5zEnfAnnhpqtsIOwAB9prDpYknCWggLKCE3e269GtNY7PnZ2r3iCjq2BysDA5orCtcjRcvbcia38Zd3qxDHKqqS/miLVjzCQssTzfl55bfTEoJNPLYawK8kamDBQokDn340+Bv44iIQutXnmhrC4PHN+A6IoYnGdQrN3L0/AGQkHyV3bws/knkwF1Y+dK2AY2+3QJpw2gzNTjY+vsGggBagPz6Hbl7Hk+cZIInCbDD3VoS8Gi95ZtslRMokrxpAj7xaI/KCpT33dalcosDqJJh0zQHa8vyRVtS+pQE9HFhkm+WqWw07Mf4aLg64Bvzs17Qtmq/iG3901pbW9bm5ceNQooJNb+4KanUbmnXT4TLbyYgSvthT4pYeA7PGCg/+hnNVrKpxz9gIDlluDQjonjzWl0bl+XbWhaw2NadvgdYl4Y+r2zam7G/vaXZ5j3Tq02g3Yte9KLaqYi37avJYA9p3MvvNPUThxnyRQki1172JuYEbUsetTXlIhuHgBmeqZ8bf9hbMu5po9qXw9qsV+tJa3T8ZA0UNtZQ2gDYqm/fbXmAlsLqL0BmeRTHepN83eQmN5krmYiF97C1K2M8zW1zjTHGfpCWdx2R+rYfSDdgszZlnNTuHIz53nfffQve5CML327g4GnJfJJjibpv/X3nfkScDv7JXH2RL1P9c+c/i9wmxy9P2ot5xHfOmQ4h6zgcdGpP5GJs1T7wm3u0v+TVP+Q1vyeZ+pwx1H7GWkV/tJ4hxzptILQ1jj6oX1r/aJ/4az7paIuTbnYDwo2h+GoChotXWRClRocu+ppymSOSf2zuTD9mzhEU+chFO1RHxr+IwFI8CSQd/dcBoXGATClKmtMjosAj8JCPutEPyQBWoI8OEW39Q84UB7da+/8ugd1eAgPQvttLYQ0FQKPHW51jUbp207pbuDhJNIG1fiaa1m3atwlqzN9pMNB1PQY+m3WDr4muTduA3Lqt5NsEs5JwGcbmwQI5v2vTQsxEQiujdp/XDmgd2yS016va+CKi0Ahz8m1TNiY/mxyTs5No+WzjmPRtUgTUmvgsnmo+C4H6m90CwUaUvaa10AgGWriSPdYWbBik5yDGAcO0a4v4JpGNqEW2hUnNAwyov1ditzib1Hb0T4vglcQ7LYxDE8DWNB5+yhcRxYbTd03yVn9PskdEyXqYxDOPOwAOMGCB1vJb0GUfduWfv4MgZpL2YbGW37NMm9YHPehBs9i6f5fAppeATRbQYhYBjlIYtMwjFjZY6ca0YUbsNUXEoCVau9V2G0vawDTXbNhsVmv/2j5Lqw2vzac5gX1Hk3mELKela6ObGqaAiGm8/Gik0dJL2QovDXM0fwTMFCd7S/jwk3PtRwNRXXqGwS2C2q+2A6Jp0jsYqd1bu7XDJI1mgJZ0aGpnPuQJoNPG49uNRnMT0C1i+7YmLLACL1J+buxJ0tQW8rs25VN+6gMO9jaOOoy+4hYh4KF2r+1AJb+DQl7kW/vNstM6FXZa/NoC2cyKiz85k/d1rnOdMmuNak71XAktT2EntRl+SdojGbqRkm61me3UHqV2r+3yJV2y5U5m0+oAT03CWQPWbmkHoqH8rk2HVJPahnwDHY012eYdVpFRHYe4HTrUbmkfa4/qTX6TpzbVlbbuBwTtt2o/dvUySc78hQekOUSznuU2RvKlbSpf9h9yqIE34eapA/VfzwvCKZ8+wN6S9KTVuvsWziGL+vfdknDamj1B6+ebf1sG7jVph/Zz6pUcar+0R0Rx4Ga8ZUZsP/bgNbZot5PqH89akzIaY5cTr3ZhTiVb45uwZKju2JPUtzLld5rauHLm3JLjQvqLS9hJZC7Xhyb5c2/ba0QU+XOzhplpLcc0hmovKS99WlrMsXiMvWSkfYz5a1vkP+Y35mYd4FBCfySzMR5u2rv6oWxkz86tJX1D/lp338Jn3fhGDqUA/ewtOTA0DtVp6Qtk0/K23+ranDytX8iPG0FkP2lcdshqntMP27qXpnFWPOydugR2dwl0oH2NW4ATUNfXgKh11DQHUO3GbrB00uupCBpD3JBTf4Mh+7xEG8rEVvO7nufk28njpAmq5l+u3Y9VAqpt8hJMEwfgzCDN3/dKSRw05DJ8nUa6zTKdMNMwMRHVwCjtERMKLT4T1ax4xvwtBmhC1X7ARPVZu/mBRtpTLaBuErfxsphS37QW6nDsrg+64sXekpN2GtB128HjZB+o3rZDADx/RLuBaeLVTtiT1GmrOZV+yzEdIqg/m486nB+Ds0F3Oh8RBdjPrdX0cmBBNm356rgsImkAOVlPd3JeC6DGFVNAsU0SeWb8NAJsqvI2QrqvhfnQhz606KsAHPWbcVp4ccsrehaC+lnbZvxAF02EDDfNtPhzdTR5ahmm2zymOqK94mBCv6rDWNxa4JFjLprbGyYOA93kqMNNs3u308LZJkDdJy952Th5QzHdurlLSqBnukugS6BLoEugS6BLoEugS6BLYLeQgD2dZ40A1fAB2u6UmNz4cABm70nBb7cQRi9kl8AmkEAH2uesRG9zRUSJGKcE4YA8rucABiO28breB4AdS841G8AsECpiIYwB1rtaY/yT3MQPKAN6RSzE4z02ALyT2UnhVuMeEQUASOsGcBqxkC4AjHZGC+AuNy2yTDA2IgotjuXGAbQEwAHTnUxHLOSRprJroDSIlxtn8pOvg5KIKMocEQUA67pc8jC5KUvyRCzkwWmw02s8bkI4jIlY8IuIoi6dHDsMKCP/HNQ4VQYqR2wLRxP+0EMPLcqbwQDerslGLPB5t5CfJzgcQkRsK4ObGa7B8l8N0SJy9c8PskUspBsRBVjsiQOHBOIHxDoM0eYjtvHRPnO1VTz4xgg47zombQ51jfCvxVuh5A/IBUgDtiMW8gbodcXcYmgsT6txk3+yUCeuS0YspEmDi8bG/e53v8Xo3Vig2R0RRV60B/3Ru7qLTFMsrhHqFxELadDKmMI+1Usd6E/6VcRCfBFRaMPQVlcuY4TDHnUWEYVMydi4NelGzliiEVH0J5pdDh8iFtIjL9ohrpyPhetuXQJrIYGDD/57Oeig9SFxr0UeexxdAl0CXQK1BKw3aVfWbt2+8yRAUce+b+floKe8PAl07i6B9ZVARAxP+3jmzJ7O82PGCTgFnAjozn19c9Fj7xLoElgrCRxlrSLazPF43sPbaNMIwJUyAHoCWr0B5y0rALg4AIHJ05q0QAF6+L0z5513ms7SBGDV/PwSoKzdI6J4YsSbYeIB1nn+g6Z0zef6n3gBX7V72vl5xzW/a5O2fvvenet8DhLk33vnQDWa50C8Og3XKcVdx1fbndw6ya3dyNUPsAA1/UiJQ4Pav7WL35tzrTuA24GGZzLcFsBHzrTMW17+ruq27mPfygcwdhgAJJZXMndFVBoZhmY+7W5yIR/1o55Mpnkd0FUtaWceAYn4vdMWERnVADCmhjuQ0ltpwigPrWAmYBsIuRhoqwVIK02n4fLrjdWtzgMY77Tc22zKQM7qUbupy4CXZvq0Z0mUH3iKN8ltBz+mIs1vf/vbw4/NePe0veIHHP/Sl75U5JF8xKUcnifKuCaZDjwsQJRN3r3bqrzyX2v1Z5+aFA9+QHHtT8aediJj+cKjjr3L6k3KsSeh6vCuTgpTu9V2fg7yareIKJ7EUSZp0VAHRnvrr+bzXIPxhb+2hMfbeg5UvN1c85I57f/ajVa4cUpbU+/GrfSXL7+/kN+16SYI/9qNHVguHn7qmswcJAHA+SM3KLQFefZGrCdwvBXonVI3P/AkicehY363Jn5pqHP9yhjkbd2Wr393CayFBMztl7nMLbceHh2wlW6+LnTc4x5Q9tvvVsPB7dx57oxdAl0CXQIzJOCZF2uZGWzdewdJwLvm7X5qByXdk+kS6BLYwBLYZ599ir2/PZn9DdP+j2LUBs52z1qXQJdAI4EOtDcCGfukMUnrYBpFbANCxRERBbBOM5gmKrdZRNsEP1A2eaXJPb+Z3IB/7GPktFM8gMuIpfnCDxwWR8T2fvz5tWlyR8DySQM97WmaybT6ge/4a5JncddutZ2cx+IWDqjpXbKaf8wufhq0Y37cyAbwiY8cuLVEbi1Y3PK03zR1vYXnzf30k0ba0yQj8lE/CbCnX5pASXkE6jggSPc0gaPiyW9mRBTtxnuLzEllUy75lF/hanJ4wy/lTO5tGYRXT3W42o5/UtrSdACR8dfhaju5kA9ZRoy30Zo/7fImnOt1EQvh5KeWoYMbbhmmNflNaj/apvjxZDh9XJvK7zFTX6jDtDz8JsUh73vttVfxJp68t2F9kzd/bYYMuGlD5M2eJJ30TzdmRBRtra0X/OLB05LDOv6te37zU9eTwkfEUCbpZluWX/LMOJjikRb7JBI+xx32SXzdvUtgtRLQH/1mxr3vfe+ynjTP4eJqy9LDdwl0CXQJdAl0CXQJdAmshwR6nF0CXQJdAru7BDrQvru3gF7+LoEugS6BLoEugS6BLoHdQwK9lF0CXQJdAl0CXQJdAl0CXQJdAl0CXQLrJoENB7S/6JvvKXf+6DPWjb72u8PWTZjzROxtZ9qn8/DOy0PTVrw0Z+cN0/k2ogR6nroEugS6BLoEugS6BLoEugS6BLoEugS6BLoEugQ2vwR6CbsEugQ2owQ2FNB+0MMfVq56+xuUC978SutG+93hxqV9D3lHVqx3k/N97bVK11Me4nWtfa3i7PF0CXQJdAl0CXQJdAl0CXQJ7MYS6EXvEugS6BLoEugS6BLoEugS6BLoEliWBDYU0O5t6Vvc4hZlvWnWm7/LkmBn7hLoEtgpEuiJdgl0CXQJdAl0CXQJdAl0CXQJdAl0CXQJdAl0CWx+CfQSdgnsKhLYUED7riK0ns8ugS6BLoEugS6BLoEugS6BLoEugS6BIyXQjS6BLoEugS6BLoEugS6BLoEugdKB9t4IugS6BLoENr0EegG7BLoEViuBn/70p2W/a1xl3el617tO+c9//rPa7PbwXQJdAl0CXQJdAl0CXQJdAl0CXQK7pQR6oXemBDrQvjOl39N/Plo5AAAQAElEQVTuEugS6BLoEugS6BLYJSRwxBFHlPLPn5WH3vCn5aAb/Wxd6CFb4/7XX39V/v3vf+8SMumZ7BLoEugSWJEEeqAugS6BLoEugS6BLoEugU0qgQ60b9KK7cXqEugS6BLoEliZBHqoLoFpEtjnjEct60XnPsNRpyXd/boEugS6BLoEugS6BLoEugS6BLoEugS6BNZQAmsd1YYC2v/73/+Wv//97+tO//vf/9Zajj2+LoEugS6BLoEugS6BLoEugS6BNZWAtfEf/vCHsiPWrtL63e9+V77//e+XP//5z+uWptsh0kpBucHx+9//Pj8H81//+lf54x//OHcexEFOQ+AN/Oef//xn+cUvfjEQ+wbOas9aJQF1pU9UTnNb7W3/+te/zs0/wrgsp7YvjQWWp7/85S9jXt2tS2DTSUCf0Id3dMH0s/Xq+54YVK4dsTbY0XLb0emRpXXJjk53R6ZnfWSdtCPT3N3T2lBA+wMe8IByvetcb93pRS960e5e7738XQJdAl0CXQJdAmsggR7FzpTAe97znnLwwQfPpA9/+MPbZfPgOcLh2S5g5QAsPfTQQ8t973vfcrOb3azc4x73KG94wxvKaja0j3rUo7YrzxOf+MTyxje+sdgoVMmv2vrqV796u7SUuaX3v//9q05rpREo+5YtW8r3vve9lUYxVzib9Qtc4AJl7733Lje96U3LSU960gEMnivwMpg+97nPlROc4ATlOc95zmKoL3zhC+WEJzzh4jfLFa94xXL84x9/7meU7nWvexVyEnaj0o9//OOhnBe96EXLla985XKyk51so2a156uRwKlOdapy3OMet/zjH/9ofKZ/6lfa9rGPfezpjGvoK71Z0R3veMcrJznJSWaxdf8VSMB41s4hj3zkI8sLX/jC8tWvfnUFMfYgq5WAPvH2t799tdEsO7x016vv/+hHPxrmE2D+sjPWAyyRgPWDdclKD1OXRLYBPxzuWx9d7WpX24C527xZ2lBA+29+/ZtyxYtdqTzyHo9aGxqJ55QnOeW6bBw2bxPpJesS6BLoEugS6BLoEtiIEvjVr35VvvnNb06kd7zjHeWggw4qf/vb37bLfhsO8Pnc5z53u7i2C3ikA5A/F+6f/OQnB1D0y1/+crnuda872F/2spcdybk849GPfnR53vOet5iPb3zjG+Xd7353uf71r19OfOITl3vf+97Li3AK909+8pPFdMjjU5/61CAv9pp+/etfT4llfb1ud7vblWc84xllr732WlZCyvKUpzxl7jDf+ta3BlmQySc+8YlCs/3kJz/53OHnZTzvec9bHB7c+MY3nhpEG9CGjnrUoy7y0bR/whOesPhdW+5zn/ssAe9rv41if+ADH1j22Wef8oMf/KB88YtfLGS9UfLW8zFdAu9973vL6173unL0ox99OmPjGxFFWGNx47VTPz/0oQ+VQw45ZFV5ACgbr1cVyXoEnhLnQVvnQ1rAU1hW7fWlL31pu3nEAePDH/7wcq5znWugP/3pT6tOp0ew8SXwvve9r6ym7zucdUiz8Uu68XP4s5/9rEwaryiLPP3pTy/HOc5xNn5BVpBDh/pPe9rTyvOf//wVhO5BViqBDQW0K8SJTnCicuITnnjd6FjHPJZkOnUJdAl0CXQJdAl0CXQJ7FAJrHViN7nJTQqt7DF6wQteMGjP3eAGNyhXutKVtku6DQMApNHcum8XcKuDm4HivN/97jc87fGRj3yk2KTQ/KbB+eQnP7kccMAB5aEPfWjxXZb5r87Ha17zmgLUd+X1s5/9bBG39JcZ5Sg7Laa6vOLGWLux77///px3CtE8vdOd7lSOdrSjLSv9z3zmM+WpT33q3GHe9a53lTOe8YyD1q5Ae+yxB2PN6ShHOcpw84G2+rTIz3CGMwya9RGxyPbDH/5wAOkXHSrLKU5xiuJQonLacNbPf/7zpW5L66XpuOEKvgkydO5zn3s4RIzY1h7nLdbFLnax4QbDvPw7gs+timte85qrSgqgPAm4WlXE6xiYpvkRRxyxjilsi9rckfSmN72pHHbYYcUTFUB2N4e2cXbbZpWAfub20krL5zC2A+0rld7ScD//+c8nAu177rlnufOd77w0wCb6iohyl7vcpZz61KfeRKXa+EXZcED7xhfZzs2hDesrXvGKsg7vfe3cgq1h6t/97neHjRgNsMMPP3wNY17fqGgSfuUrX1nfRNYwdk8GWEB6Q3UNo+1RdQl0CXQJdAmsgQQucpGLlDOf+czlVa961RrEti0KGla3utWtyrOf/eziyb9tPttst7/97Qctzoc97GGDlvQ2n9XZ9tlnn2GzcOtb33p1Ea0itPK/8pWvLM961rMKbTXrsjY6mv20sVt334AWfvU67je/+U0RJ39zKk1ToKxv7yjjd9DgO+k73/lOceBAS+n1r399Sa178eIHtLsGzY4madUlj0MMmp54ES3cTMtaSjuiIS9v04Aq5QPaP/OZzyzWqz/96U8zmkVT/Mq56DBiAapLi5fnOoSRpyyfb88W8UfS4cbekvy//OUvH25KuH3R+uf3xz/+8aFdq1u3KOa9kq8NeJZAmR0Mqc+Mk+m5CHkjN5qt7MjGn/8Y4VV+Mn/pS19a1Ld0klc5PKeU37UJyBN/3Wa0D+0EH3fAn3WyOMZuvKhHcTA9BeVJKGkKj+TFNw055XbIZl3Ib15Sf1ku2tFuMbz4xS8u6r6Ow9rYsxtu3WS/qP3Z5RUfe0vkb71au7/zne8sn/70pwcnNyVe8pKXDH36ox/96OjhoLjV8RCg+SO8tq7dkAPZ1CzkZKyo3eT361//+uAkvHI7HMU7OI78+eUvf1le+9rXFn1ee/YcwAjbXE4f+MAHChnUzMrnJg+3r33ta8P4Ypw3NnBL0n7k380Xv6XAjmj8J0+awHjjlPK5nZTutamdq3Nyc2irvdf+3MlV/RuHfvvb39bei3bjhHbqgFF7MQ4Li+Gtb31rkUd2bZ4d+d6R5KDxYx/7WFEGfTzT1nfUiTZE5h/84Ae3ezZLWbRDstQG3va2txXyzzjSJOcsmzaSbbNt29I/5JBDhhtT5gd5yDjSNN+9+c1vHj7lOeOSV/kZPLb+MXfoY/KlX2sjW51H/xtv1AFe45A5bpRximOWTx7IiszMoeaBKcEGL/LXloxd3/72twe3/POhD32oyH9+tyZ5Ske6/LRb9aHNGfvbMV1/bvu+cEgfM+7IBz5uScZdZVQvZMmO9P/kqU1zlXoiU/mYNr/Ku7Zj3NZfzKl1XOzagjGGXX1J1y0s30gc5GjM1mY//OEPj46blCTcrhPG+CVOstd+pMF9jBwwaGviNyaM8ZBHxt36e2qPP/eUpfHNXMYdkQF/pN1wY29JP1H+nC+NMy1P+00+1hNkg8hBPY7xWddov8ZBNwlbHt/ypq+LQz0bu83pZCQtPC1xJ29l5qfd6s/sLWmj8mDsdeOu9fddt7G3vOUtE59Rs94Sj7ZoTFCXwu+O1IH2OWrdSaTN3SS69rWvPUcsa8NiAvB2pndQ1ybGzRWLxTRgwQBkYKZRt6uUEDBhoNtV8uvJghve8IblEY94xK6S5Z7PLoEugS6B3UICnm+x2LX5sbFfy0Lf6EY3Gt7YnqU9fJnLXKZc6lKXKpe73OVWmPx4ME/I2ECM+66v6xWucIVymtOcpjzkIQ8ZbhJc5SpXKVu2bCntZs8m5OY3v/loZmyU+Nm8JYONzW1uc5tiU+RNV+s8IBZ/AAZ+myzfSLrWOjTwAVB3vetdhzfVHWzYNCdgB3BlR/IkbEs25PyVAUDMjqyjxCWdvfbaayizjapDlhOd6ESLBwN1fEABmur77bdfAeqSk7etr3Wta9VsRXkAFkscmw8gqHURZxs8eRK/TT87suHkj6z/xMueZCNPa5f2KFABuHOJS1yinPa0py3kmnxkS4Oen82oDbhwbhPQQk2+MROocaxjHWvQdlbmu9/97sPb6+oz+QF+8itNfZId2dwnT20+6UlPGvrYPe95z2Ld76kd9XDWs551kc1GdtIzSjbgZJEbbIEAD3e7290KwFF+b3vb2w6/p2Adp86AH/iSsp0CnfDrd7lG1Za8Z0tbE8gkrH7uqSHtKeOYZR500EGFPM5xjnOU85///IVM3DI53elOV25xi1sU9X6+852v0Ca3ade+8Rlb2jFAeZVtLE3t9o53vOMSL2tX4MXlL3/5ou7JWH+65CUvWc50pjNtByJoE9rzkki2flzwghccwnsWRFvw2wL6MPB8q/fwn4we//jHD/b8I79k62aQ9N0I0kbJ1BgD1ExeZb3QhS5UyFebkBe3XHy7VZR8yzEd4JBnHebBD37w8EwXGZ/znOccbinRWFdGdZS82oa6ss/Sd9gRoCh51J1983nOc55hrNBez372sw/1LHzyMfVzwNvpT3/6Ys5QN9wRYMizB9qXcj/mMY8ZnhAzDvFPcrjn2QeHsIAr4KX0aari0fflkV09sQPjfe9oOuUpTzn0b3mWNlnJp7bjsAL4zO43AYx3eDztJZy+oK04cDDO6octuCte7ev+979/cdOHPPUfbXvvvfcWXdHPhPXkFlld9apXHd7sB4YODEf+MXZpY57W8HSbNiP9y172skM/kT/+/IxH2rp3oL3/b/44MppF4+CDDy7GVfWnPpny8djHPnaRZx6L8skrmcgLQE9ZzDfGbmN/G485l0avNqbuyeAsZzlLOeCAAxZZzZnyv+jQWPg5PIqIoq0Zq4wd2q/yk3cdH3m0z50BfvUFfUxY8nfrRVjPm0gSjzZqTNNf2BFglX9NxhFjuDmHv1tTfmMF0FvzsWsbblK5DQn8NSds2bqGkQf+SdI3Busr+K37rBH4a3vS056MoQDofffdd5hX2zpXr3jEpY0bTxwuqDN51L/FmWSsg6upJ2OUvqC+jInmteRjagPiZm/JIQB/7spCduaterwSN380tn6QF2OT8dx4awwxX2q/7MJNImuMi1/84sPzXOpQm3RLsD60NCfrJ/q6OtRP9SPruTZeZbEmInfrKe0dr7WidVHL71tb8NtJ+dyZvqY/80uyzhQnrFO9qi/jsHkxeZjWNtoJeViTWD/4JlP+SdY/xhjjtLWpMUhdztovZPjNZnagfY4adTJscLje9a5XxkgHmSOaNWG59KUvXZxIW9SuSYQbPBKLCJueebNpIWqCsxlw+uiUe96wy+LbjZivfvWrj74jqk/QQPLDdbuROHpRuwS6BLoENrQELK5pKdkM2hCsdWZtSABCs+KNiOEqbgsCzAo3y7/dbM3iXyt/b4vbpNAAB6IBmQCZwCm3B2YBsrPyAbAABgK7baxd8x0LA5gEggNn1IWNjs25vCTgIW820IA4duTW3Fh8Nvf8pWczy46AvQBWAJsNp02htZWNtA2hjZ98Zpw0tYE1tKLkzfrLAUKCy9bSybtc00ZQngChQH521IIDbbzW7OqMbIEEQAZ5Bm4CWNiFUYc2u9BKLQAAEABJREFU/MAZG/SUr/zbMOMZI7cGgBqA3CyzukBAxzvc4Q5DMKCG/NqA2nCyI4DmwFD9oS0HsFHP4nGYQItVHShDxbpsq7ZFJgAq/UgdSc8mH5BQgwAZuaen1CGwgpy4qw+baHmyUdcO+WsvAHk88xJ5WOuTPXkCmAFAwBgAr+eM+KlH8tD+5BvQMG8ak/i0VWCBciiDG7G0ax0Cad+TwnEXRv8iU3VPM1adaVN+fwAQgW8a6Uf6rbisp2mMkiPgHQjFXfiIKMAuftopINmBBjkARsgF31oQ8BFAJG358YOLwEfa90B+aQCMtF/jjTpnRzX4BKwBUKk7bQU4I86IGA5f2cWVBKDRX7irB+7CGpOMZdy10+wLAGllx8cPEAgE1lb1R32Fu3EJj/Ykj+zAQ3b15XtHk3JpMw4QpO3glAkEVKfav3ZhDj/mMY/Ja/iRaoc5yqStKJ/2ALDVTwam5g8gEQ+QHunr2ooxDfCorWpP+pZ41WXmpY5K27anxuMGilsP4jK3O5y0HjAvikubUT79yhhbx0OzF9CuLakn7ZgGLwARIDdrPK/jYncg9rjHPa5IT106uCRX89Qtb3lLLEsI0GgeJBNjnR9XVxaHQNlO7HkB/0DeJYG3fqifL3zhCwWgzw6s11ZpppuH9RUychCxlX30P3/9R72Sv3HHuKcMwHb9xhgEHNVG4T342RHQto3YeKMsxnRxSQOwnf04+a1bAKoOBfDLM21j9Wv8J4vkZZITOZKpvOqf3NWt9ifP5ktzO3loE2PPrwDDpSlfeIVlv8Y1rjEoLohfvEg+aPeLT52Yi/GaVxxqSBPfcihlqX0ZR8kRuWkzLR6/qaJtmJPIVhmU0fiinProWHgHMBExtEuYnXWHNYh4PIsojPKZ28ypyiRO/QKfwxlzE76arFvIhDzkKyIKUP5BD3rQdrcJ8BgPrUPqOGq79Y0254lH+ZFX9aMvawvGGfxukVk3OLgxNxrnrSG0NXO3NozPXKjfaGfCa19ufGg7u+vzRx1o1zLmIFpMOtwYWSTOEcWasRg41yyyDR6RRZVJfd5sGqBoT8zL3/lmS8Dgb9If4yTr+ofKxni6W5dAl0CXQJfAjpEAMBRAZKFuU7LWqdoQ2KDNq2Bg07iWeZC+TQEQai3jnRWXdQgAwUbIRq3mB0xRggCS1+4rsTsgsYmdFha4wf8YxzgGY5G84W5DueiwRhZ5aqMCitiEA0j42dRRckA0rLglKQ8w5WxnO1s67RDT5t2G0OaxlRXAh6xsnGWGTIE27DXRjoyY/CY3LTUAIe28OhwADUAAJLExr/1m2fUv7XwMhCfLWeGn+QMGaKYBkmo+2msOWsYAO7csaNbW/LQXaZrXbm7O0Pj25E7tPsuubtpNuPzQTgYEAGkittUBgAqoakM/K+5Z/tKgxVfzARtpXQJja/fWDqgBOgDZlKH2p+EJXK7dxuz6LBCm9iNHMnRIqp2mn7YasU0O3NUDE7DIXAvSl1vZkhMwx6HPPGkAa/R5fSBiaZ4B7g5nADV1XDSTHTDVbtJ0i8Peu3Zn168B/ezy7DAAGOe7JtqU9fdGsDsksl81b8iPPu9HUtlrcoslv7UxQHF+pwmUBzAbj9MtTQBZxDb5G/M8cQIQpk3+f//3f8k6mA7pE1wbHKo/gOzqs4hLO5GG+tQv0z8ihmeJ5AvIxt3Yo34dkLRjrb0kYJH/WDmEHyPYjEPM2o+ctDFApHG09gPstgcJDgPcltDWkhdA6RBMu0o3Jk1rGAwtZMCr/jvWvtrxUtgk44oyklkrf37G5mlAfcZTmwBQYHztZgyyPyeLdAea00i+8IUvnE6D6QCYZr1D9cGh+mMOVdeVUyHDdj6XFhlae9a87A5HE4z1nQTodnBu3cCNvLUDbU183JIcqFj3GRvTbT1NeTEPwEDUSZ2W+cmBVSuX5HFAZjyL2Nb3+DmgZiKHNeZ4h4i+k7Rfc8LYehKv8TB5mYB66VnD+E4yL1H+oP2ebq1prwC8t4ap/axxHcBQLuFOK96ar53z3cigbJkHMPo4fpr2zCTtvHVLv81udqB9nWrYBOpUzhVADdACQFKucxtc2ZGOyo19jPg58a39aJfQZEg3ixV8Gjiy0KVd5TTTIjX50rT5wG8CYvfGqkHXBG7iSD7+OrCrQSYXG8z0a00nYXidbEtXuVoeV7aky518PH/jJM2CueV3DQavCdopOjtyAi18SyYC/tydMLOjesEgj2TjCpKJeWzQF97AQ2NC+WlLOMXjPo3I3eaf3MnRADWJXz5ohWgbeD3BMsZLRsow5sdNO1Bu9ppMDt40MxEiEze3mofdRGZRamMlH7QLuCcBDzJ9J6bsKP2VwzcNhnRL08bSoKw93OxmNxveFk2/2lT3tAHkz7VGix2n7SaZmq/buwS6BLoEugRmS8C1cvObeWw29/I5IqLYAFl3zBPavD8P3zw8NhM2d0wHCpPC0MYBZNSUgPCkMLPczaN4Jm0WrKOAStYN+FZCNiM2cLPCAgtsxmi9AkHNxbPCrNbfHG3TZm2UJM5cN1ivWCOa97lvBKL5Z8MIAKJpVZN8A8lpYsqrK/c2pkAUoKXycp9FgNZJfc36R3hAGHNeAuIAPtwaBEDL67xhZ/Hpu9aFY3yAJe5t2a1ruY+RtkdzLdtEq5Sh/9f9kL3dl9DGHIvbJh7QOAZm2Jc4/BoLtxw3QDWwrA3TAgqtv2+gpH4ImPe9ErLeHSufPLmhaw/Sxmt/kfJm8gfUMteCJgEzbm5o7/OkARRz2GTvW/c7dmMFrU4AVh2XJznqb3agMDBVuJYAWQ4AtFeHE+oSCGXvQkbCr5TsPcl2GjlMWG786gmoaI6unxMBujmYcSOINu+0eOVN28+8eSKODNq+Jw7jH7Om3NNqX7U7O013ZksAwjFAWf/Eq68yawJgmw9p8XLXdgCu9nm+W3IDhHzsCfnRlDZe1CQ+fkmT5hsAptsUbgckL3OsjXEH9DtIZ0fwG/mGRfhG5G5v6qDAt5tg3CgT0JSGp3CfRcBltzTG+r12THmzfWZqVpztwQV+6wlzn3nNN3I4aPxv+5JveEArX2H0VeYY2evrB9kWR9rgEEzfdHA4fDR/4CHZ5mm6W2OpO3mqycGdORV21ESxLp8O8owvnilbbgIOs5XJQZoD0rHwDqmA3HUZ065fqTv9ug4Lc6m/2cnLPAIM951kXj3wwAOLOSrdWlMfwxOx9ECg5jPHq2NgfOavNo0nDnr0BWsXMtP3KRlMag91/Jvd3oH2Na5hg5RJ1MLLgGaw10A1Pqd0NIPqBYBGyG1SNvi5dlH7A1cBu+lm4sKnoeuYTqkB5yYriw4TiHwlPzt+myIDHyDfKaYJyWmhp1q4WejZXNKKM6njcRradnybSx3ZwALENjnZANowSivTlWfpWlw5HTSIGUyA4RZMJrbkJT95iVi4LsmOpJM8tZn83Jzq4kXJbzPKrmyu2TlQsHkwUaoD4ZJcdTEx4bcJk+/0GzNp3ZO7erGAMACZ9Gj81bJitxk3uZq8LeSB1DZU3qls43biTV6te367Eui6V34zHR6YqIH+2hztJ9ebuOXhjPYSEcMzSNIwiWo7JjYnk+JBTpnJsLbnNzflkT8Lad9J2jl58KOh4RDFO4naRLsQoR3jyiJZm3S0A5OpxRDASP4y3m52CXQJdAl0CYxLwFxrk2zcd0U+YvLCeTyG+VwjYnjz1Vw2T4hJm4xZYc3DEVEiFghAaH0BfASkT9MYA+55T7Ymm/VZaU7zd7AgD5N4ABH8zIvMaTSJx8Y4IqYFHfysd4BVtKjVg3VcRAxvG7frmSHAKv7Iq/lbmjbLNnpJdbQ2Y77xMTcCORiw3rHG2Z4uMPzgXa6LAOzWrtZMQDDr34go82hYWs9OK2+95p/Gl34RUYDR1oUJykQs9DvuyTfNVG9j/jbB2tmYX4Jy1mC1f7rXbq6GW7dZs3lqIdsEDcCaT7+p+yG7NX/NYx1ef6fdWh7ld21aR9vY127sk8o9aS2p7wjX0rS+nrzkZH+U3ysxgdGTwu21116l3n9ol8pNQSnlzZwUfqXuY4CquKzrJ8mXf03aKW3msX7Hzb4A8FqH0Zbqb3bzGs1kYcYIyJT9y77V7Qf7K/vViCjmCc8biGs5ZNxw+DaNAISz4oyIxTnMPsz85SDPvFiHpzhFy1y6DgD10Ygonu/KNIz5xldlBtCp+6TkmcfUp7Rvbanl5966+TYGRATrEprEXzOpQ9/yzxxLl3vEQvz6lW8HWcaLmtr2N6mtRkQx1nkuR1xJ9rVpr03jfT2eREQB4ptfM01jGznUfVb/9Ga3J33soSOiOHSwBqnjr+32zLCP2q22ayMpg9p9ml3+x/wjotTlwgPIH+tLcCNjTtYXXqTMzJpgJNJ0YODgP9uhg7GaL+21zNItTaCsdu8bbuVgeSx/3CgItjhC1o/wNbXlqP3mscuLvhKx0C7nCZM85EjDXFunUKifRMTw5FA9F7mxpFxjRGbG0IyTOan9OiR3UJd17QBEHek7wk0ja55p/rlGopQ5lk9Yn/Lq39qEwzJzlf5iPxIRRR3Dxqals1n9OtC+xjXrqo6JnrYV0JOWroHBQsC7ZGuc3JLobLpoljiV9Y6lkypAromGJsIS5q0fQFATOy1xb7VZGAFaXft1OmYxDGC3addhXT9yJagG/oVxAm/RIG2dnRaRjgbIp+W+Nakl/2n/GDykaxMhf8B3Aw65Ybah822xIX52JM/8W7Lo4M+d9j07AqobfKRpEWZzwN3VI3m0YHFa2Q7U3teyWCMfG37xjpE6BgqrY3aTLX4DipPZvNYoLM18A4/3tcjK1TCaTjYi2gye1ZC6ds3HwswAb3HqSqxDBSeO6k/8FmoWMDTpgeEOE9SBgwIAPRADn0UGWbFzZ0e+J5FDHtePtT1tR9wWlQZqdaldtbI2CQH6tSV5pnkoz07Ip70tNikPu7x7L0CXQJdAl8AyJUDbxHxlHopY/sZgOcnZqDlgnraZFJ/NkzWQzarv5RCwwVyRZANhzjaPjW386rg990HLryZroppnuXZrCXmYFI5ChU0VMAWPeZY5RglKj/nN6xYRxVuz5n0bHAfWNue06+aNYx4+6xRrOXUNuDavJ9XhgXC+rXWZG4GA5zZ+1hbWrWNEwSTzCiixFgUAAlCsZWkqAryTZ8xsFR6SJzfUFG7SbTkmzT1rVsAMYJI2X12/QGL5HItTXxlzV4/ayZifNsR90maeH9In7TdcbbeOtG7PNuE2JZ4kgFLdD9mBMum/1qa15lic2sCY+2rcvK9rLb+aOOytJoW3RwK28AcW20Po72SY8mby32hEk9P+aqzPpZtnJmblGwgkrgwzZtZgq72usVg7R4BymtvZF2ell/76lr3INKJklvyTTH0lCfBnrDZG2uO2YZTDeKRPAcrsC82dxnm8FLkoZimX9qzuk/hvdMrDaOPZWF4TQAXa8acRqyFwzrMAABAASURBVK3XZB/JL4m80l6bxkV7azKr3ZdjdzPCPtR+2pxtb02Bso4DgEr73NrLIbfxwAHkJKxCWOC0PS/7GOnrDorG/FbrZn3iJsVYP0o3PNPS0Z4pPei/ZFyP/2Q0FhaeJNyYH4XOPKxWX+ZsIHfmZ8zMeOR10lynjyTfSkx9VNzZLpcbx5577jn8sLT1hDhgLNqK2yvicgjo9tCS8v3wh6X+tpbFO4tgP9KDv+D1brpXE4zBvidRRBT4zyR/7tZFDhz0tTpvrV158KsTN7H0W3sAdem3TP6fvfOAk6SoHvArsuSMIH88BEmHJMkIHAIKSDgEJQkeimSQKEkkI0k5EBEQkGggSVBAkCAZRHIOeoCCSpAkGfnf13c19PbNzM7uzd7tzn73u9qurnpVXfVVT4dXr15zTvf0Okx9Az2oaG9xBJl5TinVZqZT+jhergI5HjTLD8Pkc7KjVCXeVwEFL5bU5fqxQOZBHYUqN+dyHkpTfpjlNBTDXAyZocSiuJzHQz4vjyyHyenM5KKo5oKU09hyoeSFmOWD3PBIywFlffVBHmU6+fyQ2bYzoBSgP7wYlOvlho0SmJsaDz7lPC4IzNKV0+rFuRGjEOCFrpwPJ15KeUnl5RymuBDCdQ2W7GVZZt25CZXTehPnpsdxUbhUy/OADoOczpKiHM9b8mkrF8+c1tMtrFm+xAW+XJaHESY6OCewGivnrbXWWsEsaTmNmy43IBTv5XTjEpCABCTQlQAT3Si0ecnLD7tdJdq7xyQs9zQsoKr39/KRuA/wgM5EbTl9IMZZzcczA4YH9drPijyUIimlIpsXUSIoVtiWAxPf5f12xHmxZyKfF99cH/fdZuOT5ZptUSygOCCU5XiBKu8zycCkOc8R5fQc5zk0x8dny7Nlq31i1SKyjV7+UXw1agsvi1hqY2mKsr2RHM+urBrk91CVwRqetN4q2imbAy+q+XkoH4uXaZRA9c6xfOxcvrzFHU15P8d5fsvKsJxWbws3XqJ5/q/mo5ispk2ofa5HXAurx0NJhnFJNX3sfq83WWFS75hUCie2zQLvICjPqzIoiXCRxbM7eRjzMDZZ8U5afwhcY+r1k/cRFEw889drZz6H6+WV03hvYPKr+t6ADHUQiNcL8MLvNO9YsCzLoBQt7/e3OFwxemNVOoZwtA8DNVZKEy8HDMfK+/01zrnLxBv9qtdG7pmsfG60wqVemfwsUs1jZTWTFRyvmtfqPgpGDPeYGETvkVIKJtwblU9pjOUuRnb8pjl+PVkU3Zx/KPGr+dxXuc6zwjvncS60S0GJMSSuYOv9Zklr9nvK7UFPwGQt98eclrf0PcfLWyaE6il0uXehgOb5CXnGHqU0RnrsVwNtLKcxsVbvnoNcmWEuw3MK9bfST/R43Dvq3S8pX++alI9T3TKG6DTQF+X2ct/A2wLK/Ko8+xyDbasBw0Qm53jm4b6C3q+7svx+8PsOr6osk0ekpZQC/RkW7exXQ3ft5DfNOc2zKed3tXyn76tob3GEuVlzMtUL5Sq4AHFCltNynBehHO+LLT4L69XLhYsfUdVyAn9oVfmUxrwkYkFQzePFAwuOsiIWZTIzkCjIq4EHRXhUFfyNXsSY5eWHWD3u+OwzXlwsUHjXq4eJCG7+3ETL+bwwlvcbxXl442Wn2nf2WVnATQQlPjdJlkNx065XF1Yb9dJ7ksYMOS/arZTh5sGNj8kZ3OkQuEhTttHDAXnNAucY49fopZbx5cEXi8tyPfiFK+/nOC+nsMv7biUwuAjYWwl0T4CHfZ45UPKyTJP9eiE/zGPxicIYpXz3tY+RwEKQMvlenlIKrNK4v6GAZWUaFrccA+UKD/hYOJOGlSwvN9REu4iXv1ND+kAI9BMjAb5Bg5ECL5qs/kKBzH0N4wGUS7kvTB4z6cGLPs9CyGKpiJUyzw1ZrjdbXpZZSUe9jAMvLyhh+GAg99lcJy92jAEvdtzXsTzjmSjnt7JlggGlAMYAPMdwn+eZKlsdluvgPODZgjyeEynHmGPdxMsWxy/L9yaOwQfsWamY+0S76tWVUgqeN1CIYuQAf1ixZYUpCrj80o2xBBNCcKTdjBfnPS+IvIzWq580nptQdrM0Gi6UZUUjx+NFnzFKacxzNfKtBFY9Yt1K2/nN8TuDI4Y8TDSkNKY+JrL4nfGsxLFpM89gfHOH87LesTgnsSDEIAMOtJc+YzDDb5Xn1HrlymlcC1CKMQmBPOcUY4GFb6Pnv3L5vopjzMR5ynJ5xoDfBu8oTFLwbYd2HxdFHOcG11+eoWHBGHCeMy713qOqbcAtEy6/+KAk108C7yP8XjBg4vpBGVyS0ifcLfJeBXOutZwnKY05H5Cb0AH/6ZxDKI34LfG7p22cp1hiwwA2/GaR41zjvKFfyHXXXoyeODcxCmNs4QNjjoMSmkku6uC859zm3sKx+M3w2+E3yHHLBk68y3Keks7vCo7UMbECHLhm8p7KtYRrFOcuRmBcAzjHaBvXKCb9kKEM11qu7fAkv7+HlFLg45xzZfjw4UE/6CvbjTbaKPgN0J+e9IPfNecIE3+cF/xGsBrm+saq9J7UVU+WVf78HtFbHHXUUcG1L8txXrNaAgUy40VfOJdoE/cDnhmybHnLbxaDNIwZ4cF5ynMZindW63Ft5ZqSy3DuojzlePzGuNZzDcj5PdlyL+R5hYAOgHZzbFbPcD2jPd3Vx2+btvNswO+Rc5F24T6Yb+TVK08fcKnDPYL+clz6y++a51aUvbkc9z/udTzT8ruGK6vcee6BKc8gWRZFNdd47nnIcA7AByU519Asl7e4p+J3g46GexbX6mYseVbjHKAt5fsl+jb0YdSV6y5veR7EwwHXO64ztAve6FyyESdMuIdjiMu9l3HIcrQ9/+7L9TaLc7/gPMFdNOcRuq1m8uSxWo/nIFbwwILjMz4YlHBfYjUjcngrYIw5t3m2QI6xx3sB19M82cdvm98E7xf0h+swY4hxJ/VxLOobTKF3ivbBRKgXfeVC0Iti412Ek71ZJZzwzfLLeY1+DByDi2qW5QWHhwGW2FYDPzw+ssCLdZZvtmXGr1l+b/K4INPGZopsrMB5MCvXz4WvvN8ozoUHi41q39nnwkT/OR8ys1ZZNDpeOb16c+BmxMW9LFMvTlu44PGijpUMF80c6sm3mkZ74M0FvlEZXj64GZbzucCX93O8L86HXLdbCUhAAp1AIFu48TLAfatRYOUQ/WUZJ9dprvnstxKQpUzZRQaW6ig7sM5CwcwLDPdZlFos1+eFjgdsXqTyMXgB4sWEl5ycNpC2WOJxv8dFIPdaFDsojLDsRaFafgmnXyhxeDHhpQ9ZWKD4RilAfm8DrvC4b7KCkS33XF7eeblnfHO9jAUr6bD0ZbywSEKpkfNb2fLhNMaYF0LuyfQRZTfPN9XyPOugaCCfF0WeIzkfUVbz8kxatUxP93kGRZGKgQd94mW12YQ8ShiMHngB5MUTVmx5PiWdOlJKgZECynuWatNuxosXVo6Vl2PXaytyvEyj7Oa5irIoDqifl2dcPdQr1ywNq0leTOHI6j6eUeGIMoTfYrksvymOx7FpC2POMy8vwGW5HGcMUQxxvsKB9tJnxg6FRUqtKW0Zf859lDM818IRVw9MsuVjTegt/WecUb7AhN8GBk6MLdb6fdEerrv0mUkuWNAGfvO4n2zlOsd5zLmCEQ7XTwKKZawosebObaY/fGeC3z6KLgJ9wycyY5fl+nxbOQDXNFb2ohjk+Z7fG+cRYhhzoexE4cT1Mp9rKLgwDEqptXMN5Ryro1HawwfGXEu4NmWXYPw+uA/BkWPxm+G3g2Uz76i0Jwf2L7zwwsKHN1z53lXOmxjblFIwjkxUYhjHNYpzl3MDIz/6RLtYlcFqKGQYf353TNyiICN/IAQmFLhecg7QD/rKFv0E9w5+Qz3pB8xgku+xjCfKXn47uCrtSV31ZLnGMXnNc8uIESO6iGDRzbWayTLGi75w/eXc5BzrIlzZQZHJfZE6OU9RfHOPRfGJNXJZnHse5z/PH/zGUPCipC7LtBrn/o3CF8U0im/azbGZMGPyOT8ndlcf1zbaze+R85B2sfoGi+p6ZXlW4X7LcyHlOC73TJT13MPKZbino+DmHsb1Ba4YReKuEMUvPLI8cSZnaA8yXBt4DmICrp7rYo7NJDi/Le5ZHIvn1FxfdcuEAhNA3FfK90uuMdyL+R1Wy7DPPYHrOvdWrnu0i7o4NhP6yKSUgnq51jOJxjggxzWUVRRcN5HrSeB6h4EAPFopR/t5jse4FG4cH0aHHnpocB5yflNPSimYSOYczXKMPb89zuX8HsIzJvclnp3oD9dhxpAtHFNq7ZrPMTslqGjvg5FkJqdetShlq+mcfNW03u7zUtesLA/izfJ7k8cPkgsmDzuNAj/G3tTdjjLcVLhxc/GpVx83dx4K+bhQvfzu0vgQEhfcRn0nnRsvNwPqqq4qIK1RyOcGCvR6MijMy+k8EGBpV06rF2eJFhdAXraw6uDCT6h3U6pXvlEaN1su0jw81JNhdpMHKZZz18s3TQISkEBvCQzWcryMYDHTXcgP3rxYYImCy4sqM6wleVmqpjMpSxksVcp53NewPOLFGQslnkGQY8tLW0pdH6p5+CYfpVS5nmqcFx+sbqvpE2KfF0JYNjoW1ma87CGD5Q/PdSgYedaoluElBgsxnjOYzGeLsox7JeV5NshlGBdeZPJ+eYsiAnleDElHqc73V7BegiflaAfMqBuZHHgm4BmCtmLtR105r7rl5ZSX4Wo6Y8zxqYNx5pmJc4G0qjIDpR+KTtqDPDLwon/leklHIZHTyCct77PlZbPexACWhfSJfsM1P9tiKVatg3p48eN3An/KUBbLV56ZyCeg1EYGBRDthitynMec58g0Cjz3YG2Yy1KOl38UGdUyTDjAs5pe3kdpQR9pK7zZUifKG8a+LMszOJM/5CMHd158GWdYUFdZnjgv/ljWIZvLoMzkhZj8HDiXqIPnxZyWt/SZc5vjYjwBW+pEgUGZLNfd9uabb45Gz54oaZn8qFcHSieuE9U8lLFcj3jeZAwZSyb+CKSX5akbpVw5LcfxeVvtB0oizpssk7coQlFWIM/xYIJ1cvm8YXIOPrlMect5y2+Ksabd1IM1Y7k88lguM14cgy3P0xyb6+3222+PSC1QR22nQQRlc74vZBGsd1mBkvfLW5SkXEPKacSxIGb8aRd9KE8ucX3gXYP2kM9vhPsMClHK5sDvnHeTvF/eppQCC2XKUz/jiuKT9xfOUWS5/jIpRj1YW3JdYMvkMAo9ZHLgWgM/Au1mMjLntWuLxTJ9brU+XEpw7aU9tIs+0t+ypS91oVjmd8s4UD8TFkwyEOc3iQyByUHSiFcDikvqr6azn68bxHNgDBsp81GsNToO5cmrXldQiHK9oR/0lS2/dfpBmZ4EfiMopzmv4MXxON+Y+KnWQx6W6dV09lF+NpuwZTKK1d96AAAQAElEQVQ9n2vIE9B9MB783vndlvtSHgt++5zzlMkhpRScI5yvnNOUJ9COlLo+N1EGV2D53KAfXJ9I597Hfn42IK0cqJ/7ejmN3worPXK7OS6/F861lD4+NpOy1F3tN3Vx3+HaQT7Xf8aQZ0fOY9KQqQbuh0wQ8Lvk/OP46EhoT1UWZTNu63KfkeXaxPNZVZbfN0pv+sE5AE/usfXaklIK7unUx3jRb4xEqJPrcL22M5GCSxzaQv30lfGEAeXqhWHDhgXPE8hShv7Sb45dlk9pzAdSaTvtRo4y3P95fizL0jYU9+W0apyJC+RoczWPffrL75l4DhwHl9ccl+PTTnhWf0OME26sYIcc7cVwhMnfXBfPFqy6QYY+wZh6mXRAV5blBtNWRXubR5uLOF/bxfprbNXFhv3qyU0GP3BOTCyG2C8HLs7l/e7i/LCwZCnLoYxlFo2LE6Gc14447eYFgwe+an38CHkRrKb3dJ/lOj0tU5bnIsDNi4tHOZ04s8S8iDBDx35PA5YcPOzx0FMtS/+x8iadCxSWB5wbPCCSlgNjhJ+xvJ+3PEDwMFq9SZLPLCjbcuBGzI0J33DldOI8jHHRI85LLxc86mc/h2YPGTzIZ7lmW2Y3ucFxka3KcYPhwaSsXKjKuC8BCUhAAq0T4AWLSdnuAnK5Vq7DKX38QpXTUZIS8n7eppSCMnm/uk0pFdaBTGojl9K4decy5Od4oy19qdeORvLtTOe+yPGb1ZlSCmRQQPIy2kyWPNjzUpb7lNKY8il9zIlnBOpEvhpym1L6WB4Z0uGJMUO9l2FkCDzj0Fbk2W8UeOFCtl4+7aMOnldTGtMO2kt6PXnqQh6ZlMbIl+VIL7eHekgry8C2mpbzaSf9plxOI95IHhnGgTKUZb9egCPthiv11ZNplJbLNqufPNg0qqOcntKY31V3baYM9SJHG9iHLSxSGpc9+QTOR8qwZb8aUhr3PK3K5OPCljyYcVzirQTKNeJBHqFePc3OjZRSoOhiDOFAeeRpK/EcqLtR3+v1g3ZSJpcvb1Maw4pzh2OV84gzLo3Kkp9SKq6htDu3mfRqII9jlOXgTdvKsqSV9+vF6Xu1TezT1nryHLtRvZSjXcjUK0s58hvVTX61D9V6UhrDqDyu9WRQJHO9ZZtS/fOfMWp27lfr7ek+9U899dQ9LRZwpF3N+si4IQOzfADiKX3cV1iSlvPL25TGnKvltBxn/Krl+C1UfztZnryqfM5jS15KH7eLtBxyP9jmtN5uaQfnF8drVAd5jEu9fM7L3EcUlVkG5S4W1ygPc1p1CzN+j4xJvb5QN+NaLcd+SmPOacpTD2mNAnVzjHIfKEO/UqrPmDzOhXp1wozjElIat3xKY86TlMbNy/VRP22ibaRRJ2nE64WUUvC75Pwu96OeLGlwo/48NqTVCyml4prPOUAbkKH+Rm3J9WZZ5Ik3kiefMtSf+0padwFZytBf6m8kn1Iqrv/IMab15Ghbo7wsTz5yKdUfM/IatQNeHJ/xSal+eY7D+YRc+VmQ9HKgHZxXjB0MynmDLa6ivcURZ3YHy4tGAUU6VWHJg+KUWSesi7BywGqC2a2sdEWuHPD9hKUEVsUoQZnVZja6kZVHuWw5zuwTS4rwk8XSZKxNsDpiBrGeYrZctrdxZgzxsY1lN0prZpKxIED5zKx1s5tTK8fEogmOWAcxo47Pv1bKlWWYDGAmFSsL2kM9zDSiFGZpDuPDhaNcptU4y3tpI0vL6D99hwEWHjzolT/owfJVZp9RnuPrlaW7nE9MwLAkuN4xmXVGFmsOxpGlyJwvLO+qKqxZRskyNJbQodTGeh7/fii+WZaUzwEYYpWDlT9KfywBOAZ86rWBGxwz3bQXiyqU+fXkSMM6CBa0Act2fjfIMwGFhQ9xLubIGiQgAQlIYGIQ8JgSkIAEJCABCUhAApkABnkYDPAtFlaJsEIGq/WUGisec1m3EpCABKoEVLRXiTTYZ/ktHz9oFLISnVkeZj/xf4WVMgpollKiaGR5Z73qWSKIspfleiyXYUkQVtws+akn3ygNxSYKbqymWeKHAhcrdm4cWM43Kje+6fiNo/0sdeHjNFiH89EKlNk77rhjz6qvSLM8mo+K4WOUSQSU5BWRlnZZ9sMYYh1OPSwTZjkLltrU3VIlDYRYfkn/Ua7TdxjgVw/FOArqXIxZbdwK4Y+L5T0oozmfWPaEgj7Llbf4zWKpMct1WJnAqgWU3bSb+sqyxFGYY72OEp3JBZZMs1yViRc+PoMMbWRssManDmZpWWrMUiDyq4HVCli7014mbjifqjLlfSYDmHTARyVLw1lqj7KeNtOHsqxxCUhAAgOLwCSx6cHvxCYH9U3Y7JB3RuPwpW40BP9LQAJtJIDbmZ4a8LTx8FZVIcC7QPZtW8lyVwKDj0APe8zvh3fLHhZrKo41L0ZlGMShz+GdHQO2poXMbEoAfQcGmU2FzJRAhxJQ0d7CwKKkxEq9WUBhmasijqV0WR6lZqPlGpRj1hTL4lwGK24UoOzzQRlkcsAKuZ4vs5RSoExFgUw5Akpwbhy5LFuWjpDXqD3kMZuLbDXcc8894/hTTCkFfrfx/URZAnH84KX0scIAC3fyqnXmfayf+ZhN3mebUgp8O1GOgDKb9EYBGVYHVPNZxoIFe5kxH3NiSU9VFn9aTFZU05vt03/8lHF8AsppPohULQNz/BAikwOTElh5s497mWoZOOKGhnwCH6hgSQ4+HZmkqcozMcHxkSUwOYGVeVmOD1qwPI58Ah9FZRkQcRT/ZVkeNpj0IY+A5Tz5nOfsV/sJa/xncp6ST+B8ps2UKwdczDAJVU7LccaRh5y871YCEpDAxCTAh4EOPOLn8d39CaeN3rY/7Da67mOOPz0G+3LLiTnO1WO7L4FOIMBKW1ZHdkJfOqEPrE794he/2AldsQ8SmOAE+P2gz2jngVNKgWEixmIEVnqn9LEeo53HGix1sfIf3dRg6a/9lECZgIr2Mg3jEhhYBGytBCQgAQlMQAJMfDJR2ZeBlWgTsEseSgISkIAEJCABCUhgYBCwlRKQwAAgoKJ9AAySTZSABCQgAQlIQAISkED/JmDrJCABCUhAAhKQgAQkMLgJ9CtF+yem/kScf/l5se3+3+mz8MSoJ4ovHk+sYcdf9korrdTWw+OShXpdat5WrFbWaQTsjwQkIAEJSEACEpCABCQgAQlIQAKdT8AeSmAiEehXinb8YY38ycjo67DLLrtMJNwR+KPG/1c7G4APdurFz3c767UuCUhAAhKQgAQkIAEJSKD9BKxRAhKQgAQkIAEJSKDzCPQrRTtfj55//vmjrwMfpOy8obRHEpCABNpGwIokIAEJSEACEpCABCQgAQlIQAIS6HwC9rCNBPqVor2N/bIqCUhAAhKQgAQkIAEJSEACEhjwBOyABCQgAQlIQAISGBgEVLQPjHGylRKQgAQk0F8J2C4JSEACEpCABCQgAQlIQAISkIAEOp9ANz1U0d4NILMlIAEJSEACEpCABCQgAQlIQAIDgYBtlIAEJCABCUhg4hFQ0T7x2HtkCUhAAhKQwGAjYH8lIAEJSEACEpCABCQgAQlIQAIdSaBfKdpfeumluOaaa/o8vPfeew0G02QJSEACEpCABCQgAQlIQAISkIAEOp+APZSABCQgAQm0l0C/UrTvu+9+MXLkT/o8HHvsse2laG0SkIAEJCABCUig3QSsTwISkIAEJCABCUhAAhKQgAQGDIF+pWiH2uabbx2nnHJen4UFFliYwxjaQMAqJCABCUhAAhKQgAQkIAEJSEACEuh8AvZQAhKQgAS6J9DvFO3dN1kJCUhAAhKQgAQkIAEJdCHgjgQkIAEJSEACEpCABCQggYlKQEV7E/wfffRRtBqaVNPrrNlnnz1ef/31XpdvZ8HDDjsshgwZ0s4qm9ZFvxdddNH44IMPmsqNb+aIESNiyy23HN9qWijfXpFRo0bFUkstFf/73//aW7G1SUACEpCABCQgAQlIQAISkIAEJDAeBCwqAQkMVgIq2puM/GyzzRaTTDJJt+Hyyy9vUkvvs1555ZXeF25zybfffjteffXVNtfauLqHH344CDfffHNjoTbkvPnmm0FoQ1UTtIof/vCHcf/99wcK9wl6YA8mAQlIQAISkMDAJ2APJCABCUhAAhKQgAQkIIG2E1DR3gTprbfeWih7UfgSfvGLXxTSDz74YJf01VZbrUj3T/sIrLDCCvHSSy/FsGHD2ldpB9V06qmnxosvvhif+cxnOqhXH3fFmAQkIAEJSEACEpCABCQgAQlIQAKdT8AeSqCTCKhobzKaCy64YCyyyCK1kF2nlNOITz/99F1qwd1Ml4QmO8gSmojUslqVywV6Io8sIZftzbYn5VuRnWWWWSKl1LAprdRB4VblkO0utFpXq3L5eD2Vp9zMM8/MpmHoTZ2NKqMuQqN80yUgAQlIQAISkECHErBbEpCABCQgAQlIQAISaImAivaWMLUmdOedd8Z6660XKN4/9alPxe677x4vv/xy3cK33HJLrLXWWjHjjDPGrLPOGltttVU8/fTTdWWvv/76WHnllWPqqacO/Lbvs88+8e67744jO99888VNN90U9913X6y//voxwwwzFGHrrbcurJ/HKTA64dlnn41tt9025pprrphuuuniy1/+cnC80Vkt/X/hhRdijz32iLnnnjumnXbaop1/+MMfCt/21QreeOONOOKIIwor7CmnnDIWW2yx+M1vflPIDhkyJG644YZakX//+98x55xzxvvvv19LI4LP9rPPPrsoO9VUU8U888wTRx55ZLzzzjtkFwG/5VdddVWss846RZ+QwzKeFQqFQA//cMyf/exnscACC8Skk05ajNdmm20Wt99+e5eaGJMf//jHwTgwVssss0xceeWVRf/Kgj/5yU9i3XXXjbfeeiv23nvvop+PPPJIDB8+PDbddNOyaJc4477SSisVaYzx/PPPX8TLf2gDbmXIm2yyyeJzn/tcnHXWWeO04Z///GfsuOOO8clPfrI4RzbeeON44IEHylUV8TvuuCO++MUvxic+8Yni/PvCF74Q8K+OSyHsn4lEwMNKQAISkIAEJCABCUhAAhKQgAQk0PkE7GF/J6CivU0jdNRRR8Xyyy9fKCVvu+22uOKKKwrlNopgFMzlw6CYRnG+4oorFkrtq6++OqaYYorAgh63NGVZFLcoX/fcc89AOX/66afHSSedVCirP/zww7JooJymLtyufP3rXy/qvuSSS4K0eeedN6o+36kP1yP4Xr/00ksLJT1K1dVXXz223377LnXX28F/Ogryxx9/PC644IKifbQVBTcTDuUytO3//u//4swzzwzcnvz5z3+OkSNHxkEHHVQoxP/1r3/Fe++9VyuC9TTK4FrC2MjCCy8c3/3ud+Owww6Lu+66q1Ain3zyyQUP/Mgj9r3vfS823HDDQHn8pz/9qegXSnKUxIwNMj0JTFoc+GE4qgAAEABJREFUcMAB8dOf/jQYH3hS3w477FCr5vXXXw9YnHHGGXHOOefE3XffHT/4wQ/iq1/9anzjG9+oyRH573//W4wV7P/617/GueeeW5SlH0w8wAq5coAHx2fsSUf5X5X7xz/+UUwCcPxTTjklUMbThl133TU+//nPU6wIf//73+PTn/50MTnBhATjuPTSS8fiiy8enF+F0Og/THxwjq699tqBwh3ee+21V6Dwp7+jRfwvAQlIYNAR4F7KNfTiiy8edH1vV4eZ1Of+WK6PeyET7EyW53SeL3iO4nklp7mVgAT6OQGbJwEJSEACEpCABAYxARXtbRj8v/3tb7HffvsFCmus2LEiXmqppeK8884LlJwzzTRT7SjIomB+6qmnCkUsClAsn1FwXnjhhfHZz362JkvkxBNPLJSyw4cPL5SlKH1R1D7//PNx1llnIdIloJjHtznKXZSnKM2xOsfi+9hjj63JoqhF2Y81OEry5ZZbLmgzSlQsrVGGo4CtFahEUIqvssoqhcL797//faCQXXLJJWOnnXYqJhhQ4J5//vm1Urwocwys9tdcc81CqYtS/7HHHitkaF8RafKHCQT6/p///Cc22GCDWh3PPfdcoADG6priWHRT37e+9a2iTxz3tNNOi+985zvFigNkehLoy29/+9ug3UOHDg24HnLIIYUiO9fDuDAJ8NBDDwVW58gx2cCKBiY7SM+ybJloOProowNFzRprrBHTTDNNsaqAOo4//nhEugSsyOkTjLtkjN1BEQ8fVgk8+uijQZ2ch1/72teC85KVBIgih4KICQ4mPaiPMvvuu28w2QEjzh9kf/SjHxUTBVjdL7HEEoV1/PDhw4MJENz6IGOQwEAjYHslkAlw3U4pFS7KUhp3ywQ4E4xcN3MZtkxqct954okn2O03gcn3nXfeudafSSaZpBZHqc29fXwaCwfC+NSRy3JvZMIi77Nlspz7C/EcmNxmcpiQ09jSDgJxgwQkIAEJSEACEpCABCQggXoEJkbaJBPjoJ12TJTkKK1x1VLtG0pfXn6zQhmFNEpi3ItUZbHCnmqqqboko+zskjB2B+vjeorwjTbaqFDajhWrbbCiR2GcE2gXcay/2ZYDCmsU9ViOl9PLcSzDkdttt93KyUUc3+FYk6O8JQE3I7g0QbHLfjX88pe/LJQB1fTqPlbVTC6klLpkpZQK9zU5cfLJJ8/RLlsU5dUX+y4CTXauu+66aPZSj+U8kxMpdW0bCnRctDCpUK4eBc7mm29eTiriKN9ZHVHsjP2DdR+W6UyIjE0aZ/Pkk08Gih+s7auZKFuwSif9mmuuCerbf//92e0SZptttkChzqQCGUOGDCks2Rk/9g0SkIAEOo0Abs9YdVYOKIG5v37lK18JJmrz/TL3nUlMrqNMsOe0ib2lPVyzuUcysfzmm28W13r6wkorJvfHt73cS3CjNiH7yrMEfdu04lYNl3usUpuQbfFYEpCABPqAgFVKQAISkIAEJNBhBFS0t2FA//jHPxb+1VGi1wscAsU0W6y1sDIn3krgRb+eHJbvKAaqeVWFbs7nBbysZMZKD7/sOb+6xf3LvffeW02u7WOJjbIfhXEtsRTB9QyW5yT95S9/Kfx747ee/WrA4r+RcjzLZitrlOU5rdmWMYEzKwaw1CdkxX+zcvXy8DmPqxr8mTO+I0eOLPyrV2Xxs09+NWDxn1nkMvPOO2/U6zPjjQIBRUmWRUHCeUNeTqtuR40aVdSHn/xqXnk/+6mvtpF9LPE5DpMGlDn88MODlQ9MFqBYYsIA60LyDBKQwGAg0Pl9RHnMdbMcmCxGicuk44gRI+L73/9+3e+iRD/6x4Q1Vt+4I2NlEtdtmkdfWN2FKzEmckkzSEACEpCABCQgAQlIQAISkEDfEBi4iva+4dGrWqeeeupgCfqvf/3rqBeeeeaZwIVHrhzr7hzvblu1cM/yKAdyvLydcsopy7u1eEpdLa1RkOOGpSZQiXRnxYxSopkMS9QnnXTSolb8mbMkHKVtkVD5g7UaVv+V5C67mUMzq/JcALcoTBRsvfXWgdL4nnvuCQJudbJMT7Zf+tKXCmt23ASgfMG6ESUGlo7l9uAqqN74Y0WOy5zyMeFf3s9xxhU3OKw0yHUzuYBLokZjS1n4MB65DGn1AnKk12snaXfeeWdk1zUzzjhjoHjHZQ3tgeWyyy5bfE/gxRdfpBqDBCQggY4mgCsWrqvV+/Zqq60WDzzwQJe+47KL72hwT2MVG37IcZvGKjbcxlFPlwJjd0jHHRwryZgUp9ztt98e3Bf5FgfHwkJ9rHjdDSu+yJh99tnZjBO4t+Trf86kftyabbrppsFxcSPG9z2qfcUNGm2gHBPNxAn5XkE6IfcbF2NMJqPg5x5C/8jvbeBYrNiiPBb77OMSjbYTJ/BdGvLLgQl6Jv35HgoT1TCiz2UZ4xKQgAQkMIAI2FQJSEACEpDAACCgor0Ng4Tv08svvzz42Ccv1fXCdNNNVxwJn9jIFjsT8Q8v8q+99lqhQK42g5diXmZRVlfz8j4v5li8N3r5P+aYY4KPmiGPRR11ooBgvxr4yGd3L78o9in3i1/8gk3DwIs+1udYoaO0yOUo0N0xkGkWcA1Ev/BlznJ8VgXw0dNcBkVAvbHPaVmuuy1+8hmba6+9NrCExx9wPVcv5Xrwu84+8mwbBZQN5M0xxxyR21Xd4kIGmRxQ0Gy55Zbx8MMPB+PNR3v5OG/OdysBCUigUwnwPQ0mjatK6htvvDGqH4W+6aabiuvkEkssEUzKsjqJiVom21H27rbbbuNgYsKbFUWs+OIesu666warp3ADxzMFCmWO1d39i+s4lXNvYttd4FgYCTB5imId5TjPJ0yq4hYOxX+ug2v+IossUuzSNuIE4kXi6D/cexZaaKHi2yncd1F8o+hm5dw3v/nN0RK9/0//maynBu5PHJsVYbSfOIFVfuQTeN7gezHIMsGBoQP3vLXWWisYh+q4UcYgAQlIQAISkIAEJCABCUigHQRUtLeBIi+RuGVheXm1Oix/H3/88Voy1s28jNdTtuNHnQ9Z1oTbFxmnpm222aZI22KLLYpt+c8tt9wSN9xwQzSzAB86dGihDOAFtlyWOP3Dv+1FF13EbhFYgk//fvKTnxT7+Q9KdpTIKDJyWqPtgQceGPiNh2lZBgUEVt9Y0ed0FMI5zhYF/KGHHkq0x6GeuxQmD6iIY7OlD/jYz/uk5YB/9RxvdYuSgPMJZcvyyy8fKPmblUXJgusXXLxU5VDUb7bZZkUy7n5oOy6GYFIkjv2DcuK4444buxeBRWZtZ2yEcUJ5gWJmbJIbCUhAAh1J4LLLLgtcZh155JHFSp5WOsm3SFZdddXgPnX++ecH33BhUhrr7xNPPLGYPM31cM3l+xlYWqOMZ9UQE9Jnn3124AZml112CdyeZflmW+6NKMiZdOW+Wr2+V8ui2D/ggAOK9nB/xlKd4zKRTLuYXM1luC9QJ/tMshMn5PsK8vQZZTgTA6zuwk0NzznPPvtsXHjhhQVHyo9vYLKYY7OqDKU5ccIRRxxRq5pv25x88smBGx0m3WkL44J1Pa7qeH6pCRuRgAQkIAEJdCYBeyUBCUhAAhOJgIr2NoCffvrpA5cbvIzOOOOMhesN/KViycYybqzD82GwcOMlFCt4LL5Zps1LIi+NxFGCZtm+3GKljCUdioSpppoqjj322OCDabh5WWWVVYK2YMXWqA2TTTZZ4HsdBQGWZfjzxtocn+jDhg0LXtoXXXTRWnGs5a644orgxT6lVHz8NKUUWIjzIo4ClzbVCtSJoChHmQxTrOVQYuBmhbYw0YGSgTroC6582KK8uP766wMLO5ay16m2aRL+0bFOnGWWWQpG+FunzbQXKzqU4FTASz4KEdqCIoIPl3I+wPaEE05ApEcBnlhSMuGBZXt3hVNKgdVfSmPYonRBucFECB/7o125DiwecYNDH5ggQI7l9bBDMYLSBCUNlo4ppWAi6ZJLLgnOYywWmYiBQa7PrQQkIIGBSoD7T0pjrpspdd1y3+J+zX2m1f5xL0ehnlKqFUkpxW677RY8H+AGLGdgWc2kNNd6JktzOluux3y8FMUw+90FXIsx2cxkKyuOuL7joowVXrif4bperoP6mQSmXDmd+yiKau7t5fRmcazjmZBmhRfly7Lcf/hmCs8XXd3HlaXaF+cYe++9d/zmN7+J6j2f+/F9991XTGJcffXV7TuoNUlAAhKQgAQkIAEJSEACEhhLQEX7WBCtbFDwZguuqjy+TbHmQhnMh0/POeecWHjhhYuPpOLTuyyPFTmWVSgwr7zyykCRevDBBwfKYpY3Z9lNNtkkygrSnM6WpeYsTSeeA0pVrNnyfnk7//zzF37ky2ksu2a5Nwpp3KCgTGUCgLTtttuuLBr0D+vqciLLxmnzqaeeGrxkY8G+8sorB4qLXXfdtSxaxLFEQ7HwwgsvFD7TcY/yzDPPBIoELMGHDBlSyPGHl39Yp/SxsoJ0rNNQSjC5AWOstWk3Sv+UxsiiZLjuuusCK0Is95FDCY3ymjqpJwcU91WOkTNHb+FGm7EuhxFW/hwLpQGuVEaL1P5zTBQNuAnCipHJFyYsYFQTGh3hvMCKcXS04X8UMhxzq622iqrigkIw23jjjYnWAucKPC699NLiXGJc4ASvc889tyZHBKtFuKEgOe200wI/7CgeWI2QUgqUMFgmYumIwoZ+oJDn/KBso/Ms/CcBCUhgABFg8ptrZjVg3b3DDjsE3/oYNnry+L333mupV0svvXQxkVxPGGU619icx8Qt11pctuS06pZJ22pas318u/Mswv1o8803DyZ6ea7A+hs3KvXKMumOMj4H2onSnvtyPflqGseYb775ipVX3EuqgQl4+PFsVC3b7n36Tp08I1Xbkfcxcrj44osRM0hAAhKQgAQkIIEIGUhAAhJoIwEV7T2AiQUzluq8GNcrRjoKZhSSKC15+eTltp4sL/dHHXVUYEHMCz4WWFhblWWx2EYZXk7LcSyWy5ZxpLM0GkU38WrAtQpL0qvpWLyxPJ0289JPm1DyVuWw0ka5XE1PKQUfPMN6jPJYsmPBVpUrW9OhoEexgBIYOVjxQo9Sm30CbYA1ymP2ywFFBopslO6/+tWvApct5XziuEahPJMYZ511VmCdzXJx0sjPAYYo5vN+vS0WisjBCOUFfR0xYkQ90UCh8POf/zxwEYQ8ciiqy8J8GI+l7OW0enEsEVH21MtDqcF418ujfhTr2YoQXlU5zlW4IZcZ4be/LIfM8OHDg+PQH8YXFwoo+ctyxiUgAQkMVALcY7lmVgOTnLgfYVKcSVbuua30kXtXIzlWf2VFMDJ8JJvVVtV7BHk5oCTP8Va3KaXgHsi9Dxc2rMxCic4qM+61uR5WmHE9pw0cJwcm7bNMK1smlekLk8KNAvUwscu2L0P2LY9/+0ZtYbIf1zx92Y521219EpCABCQgAQlIQAISkEL3ig8AABAASURBVMDAIKCifWCM04Bv5Xe+850YMmRI4K8e6zmWd6NwuOeeewpLe5QaKY2xSB/wnR1cHbC3EpCABDqWAIro9dZbr3Cn1konmaBsRQ6ZNdZYI1gxVV31RF4OuFzL8d5sU0rBxCwrm7BSx6qbepikZuKUCWEmwsuBCWVkWg24meP+jsuxcj3VOKv5Wq2zt3KsPKQsCvfq8cv7V111FWIGCUhAAhKQgAQkIIGeEVBaAhLohkC/U7Q/9ND98cAD9/RZePnll7pBYnZfEMAPPVZyWFdjPYdlH5aEK6ywQuy7776Bf/e+OK51SkACEpCABMaHAArq8SnfqCwroMjDTRjbauCj0/h2r6bX20eJXC89p7EyizjKcLb4nmeLsp9tOeAerLxfjufy5TS+9TFq1KjAdVk5va/j9frM8wWTHawU7OvjW39/JWC7JCABCUhAAhKQgAQkMPEI9CtF+3zzfSYeeeS+OO20kX0WXnvt5cJ3+sRDPjiPjM91fMFjvffyyy8XL+QsZUeBgV97XowHJxl7PagI2FkJSGBAEeA7Irgp23nnndvebly3/frXv46f/exngcIbxXo+CN/7wM0aq71yWrMt7t2q34Mpy3/ve98rdpngJtLIxc37778fW265JSJ1A99jqWbw0VHcwfEtl3qKeCbSWc1WLTc++1jR13NFwyT+McccEzvttFNUv6PC8fj2CL73iRskIAEJSEACEpCABCTQpwSsfFAS6FeK9v322y8uv/yyPg980HFQjnY/6HRKKWaeeeaYa665YrbZZotmvmn7QXNtggQkIAEJdDABJn+PO+64KAcmhffaa6/go6C4RFlooYXi+OOP7xMKm2yySfzpT3+KBx54IPhOS0qp+JjqsGHD4pBDDomDDjooWvlHPXzXI6UUq6++evBNFj74iR927rOXXnpp3HjjjbV7Lv7nSUeZzzc4Hn300eBj3/g1z9bu1eOi9Ofj2fvss08gM9988wUfOWWi/JZbbinu7dSJqx2+7YFrGu7z22yzTVB/tb7x2edD3fhZX2211QL3OmuttVbcf//9RZV8d4WJB3zS8+0Xvh1Df/lWC66AmDwpBP0jAQmECCQgAQlIQAISkIAE2kugXyna29s1a5OABCQggQFMwKZLoE8JLL744oE7MyzWywHF89NPPx0oa2+99dZ46KGHYrLJJuvSFizQZ5hhhi5pKLhR7nZJLO2g6F155ZVLKWOiq6yySuCuBQUwynCO98Ybb8Suu+4azz77bCGEEr6INPiDAQHfPznnnHOKSWysyHFJc/vtt8cRRxwRL774Yqy66qq10rT9tddeCxT0uH7Bih1r9UceeSRoD/2rCY+NUOfRRx8dN9xwQ6C8HjFiRKBkJxtL+aeeeiouu+yyQpnPxAR+0Pk+C8cePnw4YrUAi+w6JycyAV/vuKRRf5ZjO8cccwTjxPEx0qDsnHPOSVYRfvnLXwb9YUxgQtsXWWSRuOOOO+LKK68sZPwjAQlIQAISkIAEJCABCfQbAh3TEBXtHTOUdkQCEpCABCQggVYJYAF+7bXXRr2AxTQuSFZcccW61VHmc5/7XJc8FMsot7sklnawqr7gggtKKR9HU0qFBT3K8KFDhxZW7eSiBF9ggQUC92vsNwsppcLtC+5o/vKXvxRW5Ndff33wHZTpp59+nKL4bT/hhBMCNzUElNEcC6U1/cM6vVwIpTYuaO66666izIEHHjjOBMT6668fWM+j5L755psDq3ZWsZXrIQ6LH/3oR0RrYd111y3GguPUEkdHaMvcc889Otb1/5prrhl8uJWJCSzo84dQsxSTHqeeemrcc889wcdgzzrrrFhuueVytlsJSEACPSSguAQkIAEJSEACEuiegIr27hkpIQEJSEACEujfBGzdgCPw0UcfFVbrKMKxLi93AF/nKO6xSMdiu5xnXAISkIAEJCABCUhAAhKQgAT6J4EJomjvn123VRKQgAQkIAEJSGDiEEgpxdprrx2nnHJKzDjjjIElO/7N11lnncANCtvddtstRowYMXEa6FElIAEJSEACvSRgMQlIQAISkMBgJaCifbCOvP2WgAQkIAEJDE4C/abXKNpfeeWVeO6552LHHXcsFOxDhgyJk046KUjH13m/aawNkYAEJCABCUhAAhKQgAQkIIGmBPqVop0l0t8/4IDo68ALbVMqEzXTg0tAAhKQgAQkMFgI4JMcH+Q77bRTnHbaaYH/8q997Wsx00wzDRYE9lMCEpCABCQwiAnYdQlIQAIS6CQC/UrRfvrPT4s7/3hxPH37b/ss3HDlRXHOOed00hjaFwlIQAISkIAEJNA3BKxVAhKQgAQkIAEJSEACEpCABFoi0K8U7bR40bmmjJXnn7rPwhzTT8ZhDB1CwG5IQAISkIAEJCABCUhAAhKQgAQk0PkE7KEEJCCB/k6g3yna+zsw2ycBCUhAAhKQgAQkIIE6BEySgAQkIAEJSEACEpCABAYxARXt3Qz+888/H62EajWvvvpqS+X42Fm1bHX/7bffjrvvvjvuuOOOoN5q/vjsv/nmm0U7x6eOnpb93//+F4888kjccsstMWrUqKbFn3rqqZh55pmbypQz33jjjZhyyinjpZdeKicbLwj4RwISkIAEJCABCUhAAhKQgAQkIIHOJ2APJSCBiUFARXs31D/1qU9FK6FazQEHHNBSue23375atLZ/7733xvTTTx9TTz11LLPMMrHCCisUH0dj//TTT6/JjU9kgQUWKNo5PnW0Wvatt96KIUOGxOSTTx5Dhw6NlVdeOeadd96YYoopYvjw4Q2ref/99xvm1ct477336iWbJgEJSEACEpCABCTQXwjYDglIQAISkIAEJCABCXQYARXt3QzoRx99FI3C448/XpT+6U9/WmzLf0grl3vhhReK7HIa8QsuuKBIL/8hfc8994yllloqNt5448BKmzTCBx98EPvvv3/ssMMOseaaa8aHH35YLtqj+Msvv1xYfi+++OKxzjrr9KhsT4VvvPHGmGaaaWKOOeaIRx99tAvTSy65JG677bZiEuHf//53TIh/J510UqSUJsShPMYAJWCzJSABCUhAAhKQgAQkIAEJSEACEuh8AvZQAu0ioKK9lyRRfq+44oqx+eabx4477tjLWuoXO/vss+PHP/5xoXw+88wzY9ppp60JTjrppPH973+/cLly6623RjOL+FqhBpEll1wyNtpoo+B4V111VfSVJTjucVZbbbViggD3N1jRl5u07rrrxr/+9a+Yb775Yvnllw9cy5Tzu4szAdGdzPjk93X95bbR9wl5vPKxjUtAAhKQgAQkIAEJ9EsCNkoCEpCABCQgAQlIYAAQUNHey0HC2hwL7XPPPbeXNTQutvXWW8dBBx1UuIppJIU7m4svvjhwIdNT1yrUiTX7c889V5THop20vffem03bw7LLLhuf+cxn4vDDD29oRZ5SCqze//a3v8WFF17YbRtoO/yZeJhkkkkK9zOtth/5XXbZpTgGcUJV+X/11VfHJz7xiSCPgHubLbbYoijDHxTiHPu///0vu13C73//+6Jcl8SxOw888EBR79jdQu7+++8vJkw4BnUSmFx58skns5hbCfRzAjZPAhKQgAQkIAEJSEACEpCABCQggc4nYA+bEVDR3oxOgzws2HEFgw91lLANxHqVfPvttxfK13322afb8muvvXZMN910hYV7t8IVgW9961sxzzzzFO5cyMJ1yxlnnBHvvPMOu20LKKSfeeaZwJVOSqlpvSiXN9hgg2KVQDNBJhho+0477VS0Fwvwv//974GFP+WblSWPNv3kJz8hWljPs//EE08U+/z53ve+F9RzyimnFK55qP/uu+8uJgIWXHDBIo1xn3322etOClAepfnuu+9OdV0Cadttt10tjbpxA/T000/Hq6++Guy/++67MWzYsED5/9JLL9VkjUhAAhKQgAQkIAEJSEAC3RAwWwISkIAEJCABCUwkAiraewj+17/+dfzsZz+Lm266KWaeeeYelu5eHBcufAAVa+rupaP4WOp1113XimhN5sUXX4zf/e53gfI4Jy633HKB//eLLrooJ7Vli5Kdetdaa62W6sMdD4rvRsIoobfccss44YQT4phjjik+rIosSm8mC/D/zn5vw6hRo+K4444LJjy++c1v1izwF1tssXj22WfjqaeeCiYkqB9l/SGHHFIox9nPAaU9vvdHjhyZk4rt22+/Hbfcckv86Ec/KvbzH9L/8Ic/FB+9JY2PxV522WWFP3uU/aQZJCCBziFgTyQgAQlIQAISkIAEJCABCUhAAhLoPAJVRXvn9bCNPcJqerPNNovzzz8/cB3TxqprVeEnHWvpWkI3EWSbKabrFUdBPMccc8Sss85ay6Ye/MKPGDGiltaOSE/d2kw11VRND4vVOorpXXfdta4cyva6GS0mwgYW9cYXly4HH3xwHHXUUUVtrCgYNVoxz5gVCaP/7LvvvoU1+nrrrTd6L+Kuu+4qtvxhcgOXP9TDfg4777xzsYoh77NFhsmJK6+8kl2DBCQgAQlIQAISkIAEJCCBdhOwPglIQAISkIAE2khARXuLMD/88MPAbciGG24YKNtbLNZjsS984Qvx5ptvFtblrRRGtp5SuFnZww47LLC2xr845XPgw6gppcAlTrPyWJ2nlApr75TGbBvJzzvvvIXcY4891kikS/o999zTZb+6w0dTq2nl/fLkQTm91ThW6yussEJDcfqOH3kmN/ARj7J9//33r8ljZU9IKRV+13/wgx8UebiEQUl/4oknFvvlP5/+9KfLu7U4boH46G4twYgEJCCBQUfADktAAhKQgAQkIAEJSEACEpCABAYGARXtLY7T5z//+ZhlllniV7/6VaE4Lor1wZ911lknsJA+++yzu639/vvvj//85z+B+5JuhccKnHzyyUVsk002Kfy7o8zN4ZOf/GSh4F911VULmUZ//vjHP8brr7/eJTSSxQ0K1vNbbbVVI5FaOv3GdU2z/swwwww1+XqRnlrQV+tAUf/kk09Wk2v7KOI5D1JKRdoBBxwQrARgB+t1FOpLLrkku4FSHbc+TGTgPod6V1999SKv/AcL+vK+cQlIQAISkIAEJCABCUhAAhLoZwRsjgQkIAEJSKAbAirauwFE9l577RUotbFknnLKKUnqs4DSFVci22yzTfFxzEYHwsJ+tdVWi/nnnz9wR9JIrpr+3e9+N7BoRyFcL6Dsxoq6mVX71FNPPY6Svnqc8j5+yf/85z/HJZdcUk4eJ/7tb387sLIvW4hXhZZZZpkiiTYWkcof6qgk9Wh34403jmZW85wLuNdJaYyifaWVVir8xHN+HHTQQZHdynBQJhmGDBkSKNsPPfTQYBKlVd/7lDdIQAISkIAEekJAWQlIQAISkIAEJCABCUhAAhKYeARUtHfDHuttPl6J4hm/2d2IFz65r7nmmu7EuuTzYVU+hpkTR44cGbgomWmmmQIf3VhD5zxX2cCmAAAQAElEQVSU41hOkzfttNPGgw8+mLPioYceaqrMPu+88wqLdaywa4UqEZTDQ4cOjV122aWS0/vd+eabLw499NDANc0RRxwRr732WpfKRo0aFSuvvHJceOGFgeuYySabrEt+eWe22WaLLbfcMrBsL7ujwZXLmWeeGYxXWb5RfM455yyyMlsmLkjA4nyRRRYpJjBefvllkoqA3G677RbvvvtuVCcCmBTZaaed4tprrw0U8UWBsX+OPvro2H333ePwww+Pgw8+eGyqGwlIQAISkIAEJCABCUhAAhKQQMcSsGMSkIAEBiUBFe3dDPuXvvSlwmJ5iy22CBTQjcITTzxR1LT88svHl7/85SLe6h+sqDfYYIOaOAr9m2++OY477rj4yle+EijVF1100VhiiSVi9tlnj+WWWy6GDx8euCIpfzwUC3eU2bgqqVU2NoKCHn/h3/nOd7p1fYPin4+OYsE/tvh4bw488MCgTyiccb3y2c9+NrBOxz/5vPPOGy+88EL89a9/jex2pdkBzzrrrNh2221j4YUXLgJW5Vj1M4GQx6FZefLWX3/9mHnmmQPF/bBhw4pttpJnUoU24fJmidHM4Y3sKaecEvfdd19RjjpywEUMvJZddtlxPmqKFfvzzz8fTB5QVy7jVgISkIAEJCCBiUnAY0tAAhKQgAQkIAEJSEACEmgvARXt3fC8/fbbCwUx1tLNAopeqnruuefi8ccfJ9oloKi94447uqTlHSzUsUbP+2xxIbPnnnsGCnIU0FhFo1zGDQtp55xzTlTd2OA/HCU5lu7UUQ7vvPNO4V8eZXE5vV6ctt55552Bwr9efm/T+NDr22+/HYQf/vCHweTFGWecEVijP/XUUzHXXHONU/Xcc88d119/fZd02NAPrNAZk+23376w7EdZz0QEnLF471KosoPlPhbrWKFTHmU4vuoRm2KKKQrrdJgdf/zxhZU648o+rnqQKQeU6BzziiuuGGcSg4kQrPQfffTRcpFanHL4/68l5Mjo7R577BHnn3/+6Jj/JSABCUhAAhKQgAQkIAEJSEACEuhIAnZKAhLoGAIq2rsZSqyZWwnTTDNNURMK9wUWWKCIl/+gvKWeclqODxkypHBVkverW6yu8T2+4447xoILLljNru3j/xsXLLWEUoQ8jo+SupTcMIp19jzzzNMwf3wyUHJjxY8rljXWWGMc5XS5bhTVWL6X03KcvqywwgqFKxk+Yko6kwP0k2Ow311YeumlY9NNNw2OU5VFgc4qga997WuFq5pqfnmfY2KpX07L8eyKJu+Xt5RrNCmAVf1iiy1WFjcuAQlIQAISkIAEJjgBDygBCUhAAhKQgAQkIAEJdE9ARXv3jJSQgAT6NwFbJwEJSEACEpCABCQgAQlIQAISkEDnE7CHEujXBPqdov2uUe/EjU++3WfhX69/0K8HxMZJQAISkIAEJCABCUhAAgOVgO2WgAQkIAEJSEACEhisBPqVov1rX98kVl17o5h/hQ36LFD/hhtuOFjH235LQAKDnYD9l4AEJCABCUhAAhKQgAQkIAEJSKDzCdjDCU6gXyna11prrTjyyCP7POAze4KT9oASkIAEJCABCUhAAhKQgAQkUCNgRAISkIAEJCABCXQSgX6laO8ksPZFAhKQgAQGPAE7IAEJSEACEpCABCQgAQlIQAISkEDnE2hLD1W0twWjlUhAAhKQgAQkIAEJSEACEpCABPqKgPVKQAISkIAEJNDfCaho7+8jZPskIAEJSEACA4GAbZSABCQgAQlIQAISkIAEJCABCQxiAoNG0T6Ix9iuS0ACEpCABCQgAQlIQAISkIAEBg0BOyoBCUhAAhKYGARUtE8M6h5TAhKQgAQkIIHBTMC+S0ACEpCABCQgAQlIQAISkECHEehXivYf//jHsflmm/V5uOyyyzpsGNvdHeuTgAQkIAEJSEACEpCABCQgAQlIoPMJ2EMJSEACEmgXgX6laH/0kUdi6Dxzxe5bbNRn4f3/vhEPPfRQu/hZjwQkIAEJSEACEpBAXxKwbglIQAISkIAEJCABCUhAAgOAQL9StMPr859bOJZZbGifhQU/M4TDGCTQNgJWJAEJSEACEpCABCQgAQlIQAISkEDnE7CHEpCABJoR6HeK9maNNU8CEpCABCQgAQlIQAISaEjADAlIQAISkIAEJCABCUhgIhFQ0d4N+N/+9rfRSqhWc99997VU7q677qoW7bL/xhtvxN133x3HHHNMHH744XHDDTfESy+91EWmpzv1+nPVVVfFo48+Gq+//npPq2tJ/rnnnhuHRz7mq6++Gh999FFL9fRW6KabboqUUtx6660tVfHee+8V8i+88EJL8n0p9O9//7toy5Zbbtmrw+ywww5F+V4VbnshK5SABCQgAQlIQAISkIAEJCABCUig8wnYQwkMPgIq2rsZ8xNOOCGahY022ii+9a1vjVMLCvFyuWOPPTa++tWvjlPXlVdeOU5ZEv73v//FHnvsEdNPP32sscYagRzK4m984xsx22yzxfrrrx9vvfUWoj0OtOPUU0+Ns846qxaOO+64WH311WOGGWaI3Xffvcd1dlfg5ptvDliVmRx22GExbNiwmGmmmWLzzTfvU2X7UkstFdtss00suuii0V///fKXvwyU6tX2wWeXXXaJ/fbbr5rlvgQkIAEJSEACEpBAbwlYTgISkIAEJCABCUhAAm0koKK9G5g33nhj3NggfPOb3yyUw3/+85/HqQVldbncJZdcUsiU04gffPDBRXr5z4cffhgLL7xwHH/88YWV+csvv1y04Zprrom///3vRaDsnHPOGW+//Xa5aMvxs88+Oy677LJauO6664p6b7vtthg5cmTk9rZcYQuCn/jEJ4p+0HYCx/rnP/8ZWLtzvFVWWaWFWnonMu2008bPf/7zYiKhdzX0faktttgiHn/88XEONPnkk8eJJ54YiyyyyDh5JnQ2AXsnAQlIQAISkIAEJCABCUhAAhKQQOcTsIedQUBFey/H8amnnios2bFCnn/++XtZS/1iWF6jfH7ttddioYUWikknnbQmmFKKT33qU/HKK6/EjDPO2Fbl6ySTTBIrrLBCcawLL7yw2Pb1n5RSzD333PHiiy/GLbfcEn/961/HOSTK+AcffLCYdPjPf/4zTj4JH3zwQfztb3+Le++9N5B9/vnni0kQ8ghMXuAaBzn2y+Gdd96JJ598Mu65556iDlYTlPOr8ffffz8Yf4719NNPRz15XP5wPMq+++678cQTTxT1U64qz1hn2WeeeaboJ/u5rbjVYZ96qC8H0mHz8MMPF/0eNWpU3bZk+e621IdF/SOPPFK0lbHIbSiXxdVPnhB4880347HHHgu2ZRlcEJH+wAMPxD/+8Y8uY1GWYxIpHw82sC3nG5eABCQgAQlIQAIS6BcEbIQEJCABCUhAAhKQQDcEVLR3A6heNopSXJFstdVWsemmm9YT6XUadZ911llx2mmnFW5jGlU02WSTxR/+8IdAuYqyt5Fcb9NnmWWW3hbtVTlc5FAQpStbAtb6K620UqGIxz3PZpttFjPPPHNst912ZNcCExJDhgwpJh3IY6XB//3f/8Vcc80VWVGM4heL8Kqi/owzziis3JdeeunYdtttY8kll4w55pijUKTXDlCKYPlPG5iQwJ3LsssuG9NNN13gGqckFn/84x9j6NChgR96XL+sttpqgcX6ggsuWBwvK6opc/TRRwd9I37IIYcUcfZR1pNGoO0oookTUGCz6oFVDV//+teLMvPNN1985jOf6dUqByYpPv/5zxd933DDDYNzm7YyqQNfjpnDxRdfHMjifoi+w47yOX+fffYp+oiLIpjOO++8we/lv//9bxYJFOyrrrpqzDrrrIUbpK233rqYVOK8e+ihh2pyRiTQOgElJSABCUhAAhKQgAQkIAEJSEACEuh8Av23hyraezE2KA5REKKkTSn1oobGRS699NKYcsopC5/ljaXG5GDtjmIS5eyYlPH/i4sSajn88MPZTPCQrfexrl5mmWUC5SwKZ9zz3HfffYUlP/7qhw8fXmsbFvH4XkfurrvuKqyxUdIzYcGERE2wEvnNb35T+G1HcYwC/u677y7q/+1vf1so3Cvi8dJLLxX+8imH5TcW+KTh0me10Yr0siKcsvQBhTlKday6sUrH8hvlNUpm8pE76aSTgr4RP/PMM4s4+yjoSasXOEf23XffwBofi3asx1GIM6HwxS9+sV6RpmnUh8Ie3rQXZTd1wRYFfrUw1vV8QwCLerh/7nOfK0R22mmn+OlPfxovvPBC0K477rgjyB8yZEgssMAChQx/6Dtl4AG3+++/v+jLuuuuG0yukI+cQQISkIAEJCABCUhAAgOOgA2WgAQkIAEJSGBQElDR3oNhR/m38847F64wUJo2U+L2oNouoiiKp5lmmsCNS5eMBjtTTz11oBRtkN0w+dOf/nTgMz2HlFKklIoPoWIlj1uahoX7IOPqq68u+rzccssVtf/pT3+quVuhjUXi6D8on1Hg4l8epfDopMJtCR9yLY/HFFNMEV/+8pfJrhsYy+233z5QVqPczbzZfuELX4iTTz55nHILLbRQfPvb34511lmnYIVASqlQDO+9996x4447juMihVUHWNcjS6AvuKj517/+VbirIa03AWvzESNGFJMyuTx+6H//+98XrnNyWqtbrP9hwfmUy9BWJhVwU5TT8paVAvQB6/+UUpHM5AZW7ijOP/nJT9YYocRn8oLJjPPPP7+QZaKKCQbO9SJh9B/G74c//GGg4GcCYXSS/yUggT4iYLUSkIAEJCABCUhAAhKQgAQkIAEJtJdAf1S0t7eHbawNS2qsdbG+RXnYxqprVU011VQ98rON7/FsBV6rpIUI1t5Yz+dA37Cm3nLLLQPr4/POO69pLddff32UA9bgTQs0yESpivU8yusjjjiicA2D6Lnnnhtf+cpXCgtzrMbL4b333kMkLrroomKLW5mDDz44jjvuuGjVjQ6uTvA1fuSRRxZ1VP9ssMEG1aRAHmV0uS05TluvvfbaccrkiYNyBpMA7NdTYJPek4BlOb7U8QFPQNmOwrsndZRl8ZEOG+oi4MqISYmyTI5zrBxni7sczkcU5plLeYu1O6sHkM2BuvFLz7EIyJNHOluDBCQgAQlIQAISkIAEJNDRBOycBCQgAQlIoGMIqGhvcSixsF1vvfUC1yr4y26xWI/FsK5GoduqshRF9dprr93j4+DqBIvvHKgDP9ko4FGaYy1N3Y0qxoK8HLD0bySb0996663CAptJCgIK5xlmmCGOOuqoYPJi3333zaKFj3QmAWabbbaoFxDMSvXTTz89+CjtMcccE3yYlskKLKpvv/12xOoGXJuQkdIYa2zi5VBVIqNAJnz2s5+t256VV165KN6KghireYRRYrPtTeA4WIVjdY5rF9ywEPCd3tv68PfOuODnnbpyaLU+LNyRrTdepDERwodfkaHvTEKglGdi23j9cgAADgxJREFUJx8L3/fkGyQgAQn0HwK2RAISkIAEJCABCUhAAhKQgAQk0D0BFe3dMyp8R+MLfY011gg+gJlSfeVsC1V1K8KHJVNK8YMf/KBb2QsuuCDefPPNOPDAA7uV7YnAYostFiiVsZRuVA5Fbzngi7uRbE7HLQkW2DlgmY6LFrZl/93IL7XUUsFkAArZ8nHK8UMPPRTRwkUJFuj4TSf/5ZdfLtzGrLjiioW/80Ko8gflLklMoLCtBtyclNNYNTD55JMXblk4RqOQlejlsn0RhxcK8cwnM202OdKsHcOHDw/GoVof9TYrV87j2wXsN2JDOr72kWFSBBdF1E86WwJjSL5BAhKQgAQkIAEJSEACEpCABCoE3JWABCQggX5NQEV7N8OD4vFLX/pSYYmNH/FuxNuSjT9rrH/x792oQqy5cfOCkh0FcCO53qSj8KRc1aqbtHaH7bbbLrDCrloy4w7mhhtuKPyv9/SY+P0+++yzi2KXX355sa3+4YOkWL1vuumm1axi/5BDDim25T9YXdOuclqOc57k+PhsW13JwGTCtttuO86hfve7342T1koC5xNjUZXlg6/VtEb7w4YNC9ifdtppdUWYvMkZjAuTI1i05zS2fFyVrUECEpCABAYmAVstAQlIQAISkIAEJCABCUhgsBJQ0d7NyOM3/Oabbw6sb1uxVt5rr70C6+Buqu2SvdVWW8Waa65ZS1t//fWD46611lqBe5b80U8EUOhiVY8LE/yalxXCfEhymWWWQazX4R//+EfMPvvsMXTo0MAlSa8rarEgTFGoP/DAAzFy5MhaqUUXXTQ222yzYCUBHw+Nsf/oP3zLHxjF/QwfkR0rUmwef/zxYotVfBEZ86fL3zvvvDMuu+yyQGGNVXXO3GabbQK3NXk/b5HHInvVVVctLP5z+osvvhjTTz990I+c1tvtOeecUyv65ptv1uLVCGPEOVJOf+SRR+LrX/96OanlOO6QmNwpF8C9Dqs4ymnN4lj94+t/++23D87FsuwZZ5xRMMorCDbffPNgMiRP6iDLGDDpQtwgAQlIQAISkIAEJCABCUhAAhIYDwIWlYAEJDDBCaho7wZ5duGCMjelVLgpSWnc7YMPPljUxAdFe2r5zkdFb7vttqI8f1JKsf/++8dDDz0U+L1GiZvSmGOizLziiiviV7/6VWD5nlKiSBHwVY6vc3yhFwlN/mDNnVIapz9YbWPBj+I7pdSkhvZl4VP9pptuij333DP4MCY1p5QKv+v77bdfMQmRUiraivU+kwGjRo1CrAgjRowIfNunNEYmpRT4/8b3e/adXghW/swzzzzFx1NRkKPwTykF23vvvTc4Rkopyv+wvn7jjTfigw8+CNqRUirahF/4PfbYo3B1U5bvafzhhx8uFPwpjakXHo3qePTRR4MVBymlos0ppfjqV78avXUdgxuixRdfvOgPDFJKwSqDxx57LHryb5VVVgkmRjgXUxrTj5RSMCF0zTXXBGNNfTvuuGPwXQB8zKc0Rm6uueaKZqs4KGeQgAQkIAEJdA4BeyIBCUhAAhKQgAQkIAEJdBIBFe3djCY+o1sJCy20UFETH3tEOV7slP7wMUjqKSXVoigzn3/++dp+jmBVjrIdi3YUqyhi+VAqSuZNNtkki9W2WHE/++yzgS/0WmKdCO2oFzjOK6+8Uih7UbbWKdrrJJTAtLtRBfhTx20IFuxlGRS0WIxjXU3/UCRjVc6EQ5Y74YQTIvcHq24Y4GN9n332ySLBRAkyM888cy2NCH7On3zyyaDfMKb+v/zlL0H9jCOW48jlgHL71ltvDSYznnrqqeBYjEn2F5/lWG3A8fJ+eZtSKtpbXX2AVTnt5nygPaeeemqtGHUtuOCCtf2UUuEvHjnOERhRjvbBsSY4OoI/dMqPjjb9D1f6z3lGHaNGjQp82VfLYo1eTStXvMQSSxQTGLQNpi+99FLBaaWVVqqJcX6xaoBzDhnOfwIy1I0CviZsRAISkIAEJCABCUhAAhKQgAQkIIG+I2DNEpBAWwioaO8GIwryVgIWzlSFj2qUusTLAcUt9ZTTchzlaL0yOR8rYBT5KGKbyWFxjaV6LtdoSzvqhe4U9I3qayWdPnDMZrLkw6Iqg1KWfvEBUPhW8/M+5RdeeOHArUxKKScXW+ogn3EoEip/ZppppoBx+fjN5OkPrnXqHYuqp5xyyqA88WpIKRV5+Zwp55OGQp325PSUxsgzvjktb5HjvJh11llzUlF3bWd0ZLrpphsnbXRy3f/IwnCOOeao5Vf7gRK8mlYTLkVoG0yrkyclkaAuZOacc87Cmj6lMX1Nqev4lcsYl4AEJCABCUhg8BGwxxKQgAQkIAEJSEACEujvBFS09/cRsn0SkMBAIGAbJSABCUhAAhKQgAQkIAEJSEACEuh8AvZQAg0J9C9Fe0pxyi8viq33PajPwkNPPFVYzjYkYoYEJCABCUhAAhKQgAQkIIEBS8CGS0ACEpCABCQgAQlMDAL9StGOL+nv7r1PbPWdHfosUP/ee+89MVh7TAlIQAISgIBBAhKQgAQkIAEJSEACEpCABCQggc4nMMh62K8U7fh0Xm211aKvA36wB9k4210JSEACEpCABCQgAQlIQAISqBBwVwISkIAEJCABCbSLQL9StLerU9YjAQlIQAIS6BACdkMCEpCABCQgAQlIQAISkIAEJCCBAUBgPBXtA6CHNlECEpCABCQgAQlIQAISkIAEJCCB8SRgcQlIQAISkIAEmhFQ0d6MjnkSkIAEJCABCQwcArZUAhKQgAQkIAEJSEACEpCABCQwkQioaJ+A4D2UBCQgAQlIQAISkIAEJCABCUhAAp1PwB5KQAISkMDgI6CiffCNuT2WgAQkIAEJSEACEpCABCQgAQlIQAISkIAEJCCBNhJQ0d5GmFbVTgLWJQEJSEACEpCABCQgAQlIQAISkEDnE7CHEpCABDqDgIr2zhhHeyEBCUhAAhKQgAQk0FcErFcCEpCABCQgAQlIQAISkEA3BFS0dwPIbAkMBAK2UQISkIAEJCABCUhAAhKQgAQkIIHOJ2APJSCB/ktARXv/HRtbJgEJSEACEpCABCQggYFGwPZKQAISkIAEJCABCUhgUBJQ0T4oh91OS2AwE7DvEpCABCQgAQlIQAISkIAEJCABCXQ+AXsogQlLQEX7hOXt0SQgAQlIQAISkIAEJCABCYwh4F8JSEACEpCABCQggY4hoKK9Y4bSjkhAAhJoPwFrlIAEJCABCUhAAhKQgAQkIAEJSKDzCdjD8Segon38GVqDBCQgAQlIQAISkIAEJCABCfQtAWuXgAQkIAEJSEAC/ZqAivZ+PTw2TgISkIAEBg4BWyoBCUhAAhKQgAQkIAEJSEACEpBA5xOo30MV7fW5mCoBCUhAAhKQgAQkIAEJSEACEhiYBGy1BCQgAQlIQAITnICK9gmO3ANKQAISkIAEJCABCUhAAhKQgAQkIAEJSEACEpBAJxFQ0V5/NE2VgAQkIAEJSEACEpCABCQgAQlIoPMJ2EMJSEACEpBAWwioaG8LRiuRgAQkIAEJSEACfUXAeiUgAQlIQAISkIAEJCABCUigvxNQ0d7fR2ggtM82SkACEpCABCQgAQlIQAISkIAEJND5BOyhBCQgAQk0JKCivSEaMyQgAQlIQAISkIAEBhoB2ysBCUhAAhKQgAQkIAEJSGBiEFDRPjGoe8zBTMC+S0ACEpCABCQgAQlIQAISkIAEJND5BOyhBCQwyAioaB9kA253JSABCUhAAhKQgAQkMIaAfyUgAQlIQAISkIAEJCCBdhFQ0d4uktYjAQm0n4A1SkACEpCABCQgAQlIQAISkIAEJND5BOyhBDqAgIr2DhhEuyABCUhAAhKQgAQkIAEJ9C0Ba5eABCQgAQlIQAISkEAzAiram9ExTwISkMDAIWBLJSABCUhAAhKQgAQkIAEJSEACEuh8AvawnxJQ0d5PB8ZmSUACEpCABCQgAQlIQAISGJgEbLUEJCABCUhAAhIYfARUtA++MbfHEpCABCQgAQlIQAISkIAEJCABCUhAAhKQgAQ6n8AE7KGK9gkI20NJQAISkIAEJCABCUhAAhKQgATKBIxLQAISkIAEJNAZBFS0d8Y42gsJSEACEpBAXxGwXglIQAISkIAEJCABCUhAAhKQgAS6IdABivZuemi2BCQgAQlIQAISkIAEJCABCUhAAh1AwC5IQAISkIAE+i8BFe39d2xsmQQkIAEJSEACA42A7ZWABCQgAQlIQAISkIAEJCCBQUlARfsgG3a7KwEJSEACEpCABCQgAQlIQAISkEDnE7CHEpCABCQwYQmoaJ+wvD2aBCQgAQlIQAISkMAYAv6VgAQkIAEJSEACEpCABCTQMQRUtHfMUNqR9hOwRglIQAISkIAEJCABCUhAAhKQgAQ6n4A9lIAEJDD+BFS0jz9Da5CABCQgAQlIQAISkEDfErB2CUhAAhKQgAQkIAEJSKBfE1DR3q+Hx8ZJYOAQsKUSkIAEJCABCUhAAhKQgAQkIAEJdD4BeygBCdQnoKK9PhdTJSABCUhAAhKQgAQkIIGBScBWS0ACEpCABCQgAQlIYIITUNE+wZF7QAlIQAISkIAEJCABCUhAAhKQgAQkIAEJSKDzCdjDwURARftgGm37KgEJSEACEpCABCQgAQlIoEzAuAQkIAEJSEACEpBAWwioaG8LRiuRgAQkIIG+ImC9EpCABCQgAQlIQAISkIAEJCABCXQ+gYHeQxXtA30Ebb8EJCABCUhAAhKQgAQkIAEJTAgCHkMCEpCABCQgAQk0JPD/AAAA//84LjF5AAAABklEQVQDAFH4s0IpPvwGAAAAAElFTkSuQmCC"/>
          <p:cNvSpPr>
            <a:spLocks noChangeAspect="1" noChangeArrowheads="1"/>
          </p:cNvSpPr>
          <p:nvPr/>
        </p:nvSpPr>
        <p:spPr bwMode="auto">
          <a:xfrm>
            <a:off x="128588" y="-1881188"/>
            <a:ext cx="6229350" cy="44005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Immagine 9"/>
          <p:cNvPicPr>
            <a:picLocks noChangeAspect="1"/>
          </p:cNvPicPr>
          <p:nvPr/>
        </p:nvPicPr>
        <p:blipFill>
          <a:blip r:embed="rId9"/>
          <a:stretch>
            <a:fillRect/>
          </a:stretch>
        </p:blipFill>
        <p:spPr>
          <a:xfrm>
            <a:off x="4349974" y="3477877"/>
            <a:ext cx="3391041" cy="2260694"/>
          </a:xfrm>
          <a:prstGeom prst="rect">
            <a:avLst/>
          </a:prstGeom>
        </p:spPr>
      </p:pic>
      <p:sp>
        <p:nvSpPr>
          <p:cNvPr id="11" name="Freccia circolare in giù 10"/>
          <p:cNvSpPr/>
          <p:nvPr/>
        </p:nvSpPr>
        <p:spPr>
          <a:xfrm rot="19499974">
            <a:off x="4655384" y="2167711"/>
            <a:ext cx="4186469" cy="849492"/>
          </a:xfrm>
          <a:prstGeom prst="curvedDownArrow">
            <a:avLst>
              <a:gd name="adj1" fmla="val 6460"/>
              <a:gd name="adj2" fmla="val 50000"/>
              <a:gd name="adj3" fmla="val 156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eccia circolare in giù 18"/>
          <p:cNvSpPr/>
          <p:nvPr/>
        </p:nvSpPr>
        <p:spPr>
          <a:xfrm rot="20340523" flipH="1" flipV="1">
            <a:off x="2463584" y="5282121"/>
            <a:ext cx="4132126" cy="912901"/>
          </a:xfrm>
          <a:prstGeom prst="curvedDownArrow">
            <a:avLst>
              <a:gd name="adj1" fmla="val 6460"/>
              <a:gd name="adj2" fmla="val 50000"/>
              <a:gd name="adj3" fmla="val 156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505148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989" y="1168784"/>
            <a:ext cx="7994073" cy="2674852"/>
          </a:xfrm>
          <a:prstGeom prst="rect">
            <a:avLst/>
          </a:prstGeom>
        </p:spPr>
      </p:pic>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a:solidFill>
                  <a:srgbClr val="0070C0"/>
                </a:solidFill>
              </a:rPr>
              <a:t>Grado town case: exploring the impact </a:t>
            </a:r>
            <a:r>
              <a:rPr lang="en-US" sz="2800" dirty="0" smtClean="0">
                <a:solidFill>
                  <a:srgbClr val="0070C0"/>
                </a:solidFill>
              </a:rPr>
              <a:t>dependence on the SLR and the </a:t>
            </a:r>
            <a:r>
              <a:rPr lang="en-US" sz="2800" dirty="0">
                <a:solidFill>
                  <a:srgbClr val="0070C0"/>
                </a:solidFill>
              </a:rPr>
              <a:t>GWLs</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12</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5"/>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6"/>
            <a:stretch>
              <a:fillRect/>
            </a:stretch>
          </p:blipFill>
          <p:spPr>
            <a:xfrm>
              <a:off x="7300684" y="42623"/>
              <a:ext cx="1559379" cy="413119"/>
            </a:xfrm>
            <a:prstGeom prst="rect">
              <a:avLst/>
            </a:prstGeom>
          </p:spPr>
        </p:pic>
        <p:pic>
          <p:nvPicPr>
            <p:cNvPr id="51" name="Immagine 50"/>
            <p:cNvPicPr>
              <a:picLocks noChangeAspect="1"/>
            </p:cNvPicPr>
            <p:nvPr/>
          </p:nvPicPr>
          <p:blipFill>
            <a:blip r:embed="rId7"/>
            <a:stretch>
              <a:fillRect/>
            </a:stretch>
          </p:blipFill>
          <p:spPr>
            <a:xfrm>
              <a:off x="8743038" y="32404"/>
              <a:ext cx="1692734" cy="509860"/>
            </a:xfrm>
            <a:prstGeom prst="rect">
              <a:avLst/>
            </a:prstGeom>
          </p:spPr>
        </p:pic>
      </p:grpSp>
      <p:pic>
        <p:nvPicPr>
          <p:cNvPr id="6" name="Immagin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990" y="4046623"/>
            <a:ext cx="7994073" cy="2674852"/>
          </a:xfrm>
          <a:prstGeom prst="rect">
            <a:avLst/>
          </a:prstGeom>
        </p:spPr>
      </p:pic>
      <p:sp>
        <p:nvSpPr>
          <p:cNvPr id="14" name="CasellaDiTesto 13"/>
          <p:cNvSpPr txBox="1"/>
          <p:nvPr/>
        </p:nvSpPr>
        <p:spPr>
          <a:xfrm>
            <a:off x="3267986" y="4632706"/>
            <a:ext cx="1436227" cy="369332"/>
          </a:xfrm>
          <a:prstGeom prst="rect">
            <a:avLst/>
          </a:prstGeom>
          <a:noFill/>
        </p:spPr>
        <p:txBody>
          <a:bodyPr wrap="none" rtlCol="0">
            <a:spAutoFit/>
          </a:bodyPr>
          <a:lstStyle/>
          <a:p>
            <a:r>
              <a:rPr lang="en-US" dirty="0" smtClean="0"/>
              <a:t>Turning point</a:t>
            </a:r>
            <a:endParaRPr lang="en-US" dirty="0"/>
          </a:p>
        </p:txBody>
      </p:sp>
      <p:sp>
        <p:nvSpPr>
          <p:cNvPr id="15" name="CasellaDiTesto 14"/>
          <p:cNvSpPr txBox="1"/>
          <p:nvPr/>
        </p:nvSpPr>
        <p:spPr>
          <a:xfrm>
            <a:off x="3275561" y="1882880"/>
            <a:ext cx="1155124" cy="369332"/>
          </a:xfrm>
          <a:prstGeom prst="rect">
            <a:avLst/>
          </a:prstGeom>
          <a:noFill/>
        </p:spPr>
        <p:txBody>
          <a:bodyPr wrap="none" rtlCol="0">
            <a:spAutoFit/>
          </a:bodyPr>
          <a:lstStyle/>
          <a:p>
            <a:r>
              <a:rPr lang="en-US" dirty="0" smtClean="0"/>
              <a:t>Saturation</a:t>
            </a:r>
            <a:endParaRPr lang="en-US" dirty="0"/>
          </a:p>
        </p:txBody>
      </p:sp>
    </p:spTree>
    <p:extLst>
      <p:ext uri="{BB962C8B-B14F-4D97-AF65-F5344CB8AC3E}">
        <p14:creationId xmlns:p14="http://schemas.microsoft.com/office/powerpoint/2010/main" val="1202285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a:solidFill>
                  <a:srgbClr val="0070C0"/>
                </a:solidFill>
              </a:rPr>
              <a:t>Grado town case</a:t>
            </a:r>
            <a:r>
              <a:rPr lang="en-US" sz="2800" dirty="0" smtClean="0">
                <a:solidFill>
                  <a:srgbClr val="0070C0"/>
                </a:solidFill>
              </a:rPr>
              <a:t>: frequency of impact according to </a:t>
            </a:r>
            <a:r>
              <a:rPr lang="en-US" sz="2800" dirty="0">
                <a:solidFill>
                  <a:srgbClr val="0070C0"/>
                </a:solidFill>
              </a:rPr>
              <a:t>the </a:t>
            </a:r>
            <a:r>
              <a:rPr lang="en-US" sz="2800" dirty="0" smtClean="0">
                <a:solidFill>
                  <a:srgbClr val="0070C0"/>
                </a:solidFill>
              </a:rPr>
              <a:t>GWLs and RCPs</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13</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5" name="Immagin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992" y="1023995"/>
            <a:ext cx="8580072" cy="2843682"/>
          </a:xfrm>
          <a:prstGeom prst="rect">
            <a:avLst/>
          </a:prstGeom>
        </p:spPr>
      </p:pic>
      <p:pic>
        <p:nvPicPr>
          <p:cNvPr id="6" name="Immagin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991" y="3877794"/>
            <a:ext cx="8580072" cy="2843681"/>
          </a:xfrm>
          <a:prstGeom prst="rect">
            <a:avLst/>
          </a:prstGeom>
        </p:spPr>
      </p:pic>
    </p:spTree>
    <p:extLst>
      <p:ext uri="{BB962C8B-B14F-4D97-AF65-F5344CB8AC3E}">
        <p14:creationId xmlns:p14="http://schemas.microsoft.com/office/powerpoint/2010/main" val="639032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14</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12"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45" y="4095570"/>
            <a:ext cx="11980565" cy="1630430"/>
          </a:xfrm>
          <a:prstGeom prst="rect">
            <a:avLst/>
          </a:prstGeom>
        </p:spPr>
      </p:pic>
      <p:pic>
        <p:nvPicPr>
          <p:cNvPr id="13" name="Immagin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27278" y="767347"/>
            <a:ext cx="4464722" cy="1955974"/>
          </a:xfrm>
          <a:prstGeom prst="rect">
            <a:avLst/>
          </a:prstGeom>
        </p:spPr>
      </p:pic>
      <p:pic>
        <p:nvPicPr>
          <p:cNvPr id="5" name="Immagine 4"/>
          <p:cNvPicPr>
            <a:picLocks noChangeAspect="1"/>
          </p:cNvPicPr>
          <p:nvPr/>
        </p:nvPicPr>
        <p:blipFill>
          <a:blip r:embed="rId9"/>
          <a:stretch>
            <a:fillRect/>
          </a:stretch>
        </p:blipFill>
        <p:spPr>
          <a:xfrm>
            <a:off x="548858" y="1635964"/>
            <a:ext cx="6686550" cy="752475"/>
          </a:xfrm>
          <a:prstGeom prst="rect">
            <a:avLst/>
          </a:prstGeom>
        </p:spPr>
      </p:pic>
      <p:pic>
        <p:nvPicPr>
          <p:cNvPr id="6" name="Immagine 5"/>
          <p:cNvPicPr>
            <a:picLocks noChangeAspect="1"/>
          </p:cNvPicPr>
          <p:nvPr/>
        </p:nvPicPr>
        <p:blipFill>
          <a:blip r:embed="rId10"/>
          <a:stretch>
            <a:fillRect/>
          </a:stretch>
        </p:blipFill>
        <p:spPr>
          <a:xfrm>
            <a:off x="548858" y="2807377"/>
            <a:ext cx="10967940" cy="1085564"/>
          </a:xfrm>
          <a:prstGeom prst="rect">
            <a:avLst/>
          </a:prstGeom>
        </p:spPr>
      </p:pic>
    </p:spTree>
    <p:extLst>
      <p:ext uri="{BB962C8B-B14F-4D97-AF65-F5344CB8AC3E}">
        <p14:creationId xmlns:p14="http://schemas.microsoft.com/office/powerpoint/2010/main" val="2445177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1632" y="1190656"/>
            <a:ext cx="1846146" cy="369332"/>
          </a:xfrm>
          <a:prstGeom prst="rect">
            <a:avLst/>
          </a:prstGeom>
          <a:noFill/>
        </p:spPr>
        <p:txBody>
          <a:bodyPr wrap="none" rtlCol="0">
            <a:spAutoFit/>
          </a:bodyPr>
          <a:lstStyle/>
          <a:p>
            <a:pPr marL="342900" indent="-342900">
              <a:buFont typeface="+mj-lt"/>
              <a:buAutoNum type="arabicPeriod"/>
            </a:pPr>
            <a:r>
              <a:rPr lang="en-US" dirty="0" smtClean="0"/>
              <a:t>Text Calibri 18</a:t>
            </a:r>
            <a:endParaRPr lang="en-US" dirty="0"/>
          </a:p>
        </p:txBody>
      </p:sp>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smtClean="0">
                <a:solidFill>
                  <a:srgbClr val="0070C0"/>
                </a:solidFill>
              </a:rPr>
              <a:t>Supplemental information on simulations conduction</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15</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sp>
        <p:nvSpPr>
          <p:cNvPr id="12" name="CasellaDiTesto 11"/>
          <p:cNvSpPr txBox="1"/>
          <p:nvPr/>
        </p:nvSpPr>
        <p:spPr>
          <a:xfrm>
            <a:off x="1351236" y="2022237"/>
            <a:ext cx="1609736" cy="253916"/>
          </a:xfrm>
          <a:prstGeom prst="rect">
            <a:avLst/>
          </a:prstGeom>
          <a:noFill/>
        </p:spPr>
        <p:txBody>
          <a:bodyPr wrap="none" rtlCol="0">
            <a:spAutoFit/>
          </a:bodyPr>
          <a:lstStyle/>
          <a:p>
            <a:r>
              <a:rPr lang="it-IT" sz="1050" dirty="0" smtClean="0">
                <a:latin typeface="Montserrat Medium" panose="00000600000000000000" pitchFamily="2" charset="0"/>
              </a:rPr>
              <a:t>Digital Terrain Model</a:t>
            </a:r>
            <a:endParaRPr lang="it-IT" sz="1050" dirty="0">
              <a:latin typeface="Montserrat Medium" panose="00000600000000000000" pitchFamily="2" charset="0"/>
            </a:endParaRPr>
          </a:p>
        </p:txBody>
      </p:sp>
      <p:pic>
        <p:nvPicPr>
          <p:cNvPr id="13" name="Picture 6" descr="Digital Elevation Model (DEM) – Geoportal.gov.p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51236" y="2346523"/>
            <a:ext cx="1315209" cy="678899"/>
          </a:xfrm>
          <a:prstGeom prst="rect">
            <a:avLst/>
          </a:prstGeom>
          <a:noFill/>
          <a:extLst>
            <a:ext uri="{909E8E84-426E-40DD-AFC4-6F175D3DCCD1}">
              <a14:hiddenFill xmlns:a14="http://schemas.microsoft.com/office/drawing/2010/main">
                <a:solidFill>
                  <a:srgbClr val="FFFFFF"/>
                </a:solidFill>
              </a14:hiddenFill>
            </a:ext>
          </a:extLst>
        </p:spPr>
      </p:pic>
      <p:sp>
        <p:nvSpPr>
          <p:cNvPr id="14" name="CasellaDiTesto 13"/>
          <p:cNvSpPr txBox="1"/>
          <p:nvPr/>
        </p:nvSpPr>
        <p:spPr>
          <a:xfrm>
            <a:off x="1351236" y="3430017"/>
            <a:ext cx="2468289" cy="415498"/>
          </a:xfrm>
          <a:prstGeom prst="rect">
            <a:avLst/>
          </a:prstGeom>
          <a:noFill/>
        </p:spPr>
        <p:txBody>
          <a:bodyPr wrap="square" rtlCol="0">
            <a:spAutoFit/>
          </a:bodyPr>
          <a:lstStyle/>
          <a:p>
            <a:r>
              <a:rPr lang="it-IT" sz="1050" dirty="0" smtClean="0">
                <a:latin typeface="Montserrat Medium" panose="00000600000000000000" pitchFamily="2" charset="0"/>
              </a:rPr>
              <a:t>Sea level rise values</a:t>
            </a:r>
            <a:r>
              <a:rPr lang="it-IT" sz="1050" dirty="0">
                <a:latin typeface="Montserrat Medium" panose="00000600000000000000" pitchFamily="2" charset="0"/>
              </a:rPr>
              <a:t> </a:t>
            </a:r>
            <a:r>
              <a:rPr lang="it-IT" sz="1050" dirty="0" smtClean="0">
                <a:latin typeface="Montserrat Medium" panose="00000600000000000000" pitchFamily="2" charset="0"/>
              </a:rPr>
              <a:t>in respect to RCP and GWL scenarios</a:t>
            </a:r>
            <a:endParaRPr lang="it-IT" sz="1050" dirty="0">
              <a:latin typeface="Montserrat Medium" panose="00000600000000000000" pitchFamily="2" charset="0"/>
            </a:endParaRPr>
          </a:p>
        </p:txBody>
      </p:sp>
      <p:pic>
        <p:nvPicPr>
          <p:cNvPr id="15" name="Picture 16" descr="Digital map navigation icon for computer screen 46044004 Vector Art at  Vecteez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76943" y="5255358"/>
            <a:ext cx="875260" cy="875260"/>
          </a:xfrm>
          <a:prstGeom prst="rect">
            <a:avLst/>
          </a:prstGeom>
          <a:noFill/>
          <a:extLst>
            <a:ext uri="{909E8E84-426E-40DD-AFC4-6F175D3DCCD1}">
              <a14:hiddenFill xmlns:a14="http://schemas.microsoft.com/office/drawing/2010/main">
                <a:solidFill>
                  <a:srgbClr val="FFFFFF"/>
                </a:solidFill>
              </a14:hiddenFill>
            </a:ext>
          </a:extLst>
        </p:spPr>
      </p:pic>
      <p:sp>
        <p:nvSpPr>
          <p:cNvPr id="16" name="CasellaDiTesto 15"/>
          <p:cNvSpPr txBox="1"/>
          <p:nvPr/>
        </p:nvSpPr>
        <p:spPr>
          <a:xfrm>
            <a:off x="1292536" y="4973655"/>
            <a:ext cx="2468289" cy="253916"/>
          </a:xfrm>
          <a:prstGeom prst="rect">
            <a:avLst/>
          </a:prstGeom>
          <a:noFill/>
        </p:spPr>
        <p:txBody>
          <a:bodyPr wrap="square" rtlCol="0">
            <a:spAutoFit/>
          </a:bodyPr>
          <a:lstStyle/>
          <a:p>
            <a:r>
              <a:rPr lang="it-IT" sz="1050" dirty="0" smtClean="0">
                <a:latin typeface="Montserrat Medium" panose="00000600000000000000" pitchFamily="2" charset="0"/>
              </a:rPr>
              <a:t>Digital map of studied assets</a:t>
            </a:r>
            <a:endParaRPr lang="it-IT" sz="1050" dirty="0">
              <a:latin typeface="Montserrat Medium" panose="00000600000000000000" pitchFamily="2" charset="0"/>
            </a:endParaRPr>
          </a:p>
        </p:txBody>
      </p:sp>
      <p:pic>
        <p:nvPicPr>
          <p:cNvPr id="17" name="Immagine 16"/>
          <p:cNvPicPr>
            <a:picLocks noChangeAspect="1"/>
          </p:cNvPicPr>
          <p:nvPr/>
        </p:nvPicPr>
        <p:blipFill rotWithShape="1">
          <a:blip r:embed="rId9"/>
          <a:srcRect l="31554"/>
          <a:stretch/>
        </p:blipFill>
        <p:spPr>
          <a:xfrm>
            <a:off x="1364342" y="3855246"/>
            <a:ext cx="972267" cy="792549"/>
          </a:xfrm>
          <a:prstGeom prst="rect">
            <a:avLst/>
          </a:prstGeom>
        </p:spPr>
      </p:pic>
      <p:grpSp>
        <p:nvGrpSpPr>
          <p:cNvPr id="18" name="Gruppo 17"/>
          <p:cNvGrpSpPr/>
          <p:nvPr/>
        </p:nvGrpSpPr>
        <p:grpSpPr>
          <a:xfrm>
            <a:off x="4143844" y="2078186"/>
            <a:ext cx="3209626" cy="3209626"/>
            <a:chOff x="4968287" y="2327574"/>
            <a:chExt cx="2851817" cy="2851817"/>
          </a:xfrm>
        </p:grpSpPr>
        <p:pic>
          <p:nvPicPr>
            <p:cNvPr id="19" name="Picture 18" descr="Vettori e Illustrazioni di Ingranaggio Icona con download gratuito | Freepi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8287" y="2327574"/>
              <a:ext cx="2851817" cy="285181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File:QGIS logo new.sv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0059" y="3722820"/>
              <a:ext cx="430499" cy="43049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HD Python Logo Symbol Transparent PNG | Citypn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5875" y1="39000" x2="25875" y2="39000"/>
                        </a14:backgroundRemoval>
                      </a14:imgEffect>
                    </a14:imgLayer>
                  </a14:imgProps>
                </a:ext>
                <a:ext uri="{28A0092B-C50C-407E-A947-70E740481C1C}">
                  <a14:useLocalDpi xmlns:a14="http://schemas.microsoft.com/office/drawing/2010/main" val="0"/>
                </a:ext>
              </a:extLst>
            </a:blip>
            <a:srcRect/>
            <a:stretch>
              <a:fillRect/>
            </a:stretch>
          </p:blipFill>
          <p:spPr bwMode="auto">
            <a:xfrm>
              <a:off x="6609763" y="3280892"/>
              <a:ext cx="369307" cy="369307"/>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igura a mano libera 21"/>
          <p:cNvSpPr/>
          <p:nvPr/>
        </p:nvSpPr>
        <p:spPr>
          <a:xfrm>
            <a:off x="3035300" y="2171700"/>
            <a:ext cx="2000152" cy="812800"/>
          </a:xfrm>
          <a:custGeom>
            <a:avLst/>
            <a:gdLst>
              <a:gd name="connsiteX0" fmla="*/ 0 w 2489200"/>
              <a:gd name="connsiteY0" fmla="*/ 0 h 812800"/>
              <a:gd name="connsiteX1" fmla="*/ 1676400 w 2489200"/>
              <a:gd name="connsiteY1" fmla="*/ 0 h 812800"/>
              <a:gd name="connsiteX2" fmla="*/ 2489200 w 2489200"/>
              <a:gd name="connsiteY2" fmla="*/ 812800 h 812800"/>
            </a:gdLst>
            <a:ahLst/>
            <a:cxnLst>
              <a:cxn ang="0">
                <a:pos x="connsiteX0" y="connsiteY0"/>
              </a:cxn>
              <a:cxn ang="0">
                <a:pos x="connsiteX1" y="connsiteY1"/>
              </a:cxn>
              <a:cxn ang="0">
                <a:pos x="connsiteX2" y="connsiteY2"/>
              </a:cxn>
            </a:cxnLst>
            <a:rect l="l" t="t" r="r" b="b"/>
            <a:pathLst>
              <a:path w="2489200" h="812800">
                <a:moveTo>
                  <a:pt x="0" y="0"/>
                </a:moveTo>
                <a:lnTo>
                  <a:pt x="1676400" y="0"/>
                </a:lnTo>
                <a:lnTo>
                  <a:pt x="2489200" y="812800"/>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3" name="Figura a mano libera 22"/>
          <p:cNvSpPr/>
          <p:nvPr/>
        </p:nvSpPr>
        <p:spPr>
          <a:xfrm>
            <a:off x="3873500" y="3682999"/>
            <a:ext cx="806410" cy="45719"/>
          </a:xfrm>
          <a:custGeom>
            <a:avLst/>
            <a:gdLst>
              <a:gd name="connsiteX0" fmla="*/ 0 w 1117600"/>
              <a:gd name="connsiteY0" fmla="*/ 0 h 0"/>
              <a:gd name="connsiteX1" fmla="*/ 1117600 w 1117600"/>
              <a:gd name="connsiteY1" fmla="*/ 0 h 0"/>
            </a:gdLst>
            <a:ahLst/>
            <a:cxnLst>
              <a:cxn ang="0">
                <a:pos x="connsiteX0" y="connsiteY0"/>
              </a:cxn>
              <a:cxn ang="0">
                <a:pos x="connsiteX1" y="connsiteY1"/>
              </a:cxn>
            </a:cxnLst>
            <a:rect l="l" t="t" r="r" b="b"/>
            <a:pathLst>
              <a:path w="1117600">
                <a:moveTo>
                  <a:pt x="0" y="0"/>
                </a:moveTo>
                <a:lnTo>
                  <a:pt x="1117600" y="0"/>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4" name="Figura a mano libera 23"/>
          <p:cNvSpPr/>
          <p:nvPr/>
        </p:nvSpPr>
        <p:spPr>
          <a:xfrm>
            <a:off x="3557075" y="4668704"/>
            <a:ext cx="1464868" cy="474795"/>
          </a:xfrm>
          <a:custGeom>
            <a:avLst/>
            <a:gdLst>
              <a:gd name="connsiteX0" fmla="*/ 0 w 2819400"/>
              <a:gd name="connsiteY0" fmla="*/ 520700 h 520700"/>
              <a:gd name="connsiteX1" fmla="*/ 2298700 w 2819400"/>
              <a:gd name="connsiteY1" fmla="*/ 520700 h 520700"/>
              <a:gd name="connsiteX2" fmla="*/ 2819400 w 2819400"/>
              <a:gd name="connsiteY2" fmla="*/ 0 h 520700"/>
            </a:gdLst>
            <a:ahLst/>
            <a:cxnLst>
              <a:cxn ang="0">
                <a:pos x="connsiteX0" y="connsiteY0"/>
              </a:cxn>
              <a:cxn ang="0">
                <a:pos x="connsiteX1" y="connsiteY1"/>
              </a:cxn>
              <a:cxn ang="0">
                <a:pos x="connsiteX2" y="connsiteY2"/>
              </a:cxn>
            </a:cxnLst>
            <a:rect l="l" t="t" r="r" b="b"/>
            <a:pathLst>
              <a:path w="2819400" h="520700">
                <a:moveTo>
                  <a:pt x="0" y="520700"/>
                </a:moveTo>
                <a:lnTo>
                  <a:pt x="2298700" y="520700"/>
                </a:lnTo>
                <a:lnTo>
                  <a:pt x="2819400" y="0"/>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sp>
        <p:nvSpPr>
          <p:cNvPr id="25" name="Figura a mano libera 24"/>
          <p:cNvSpPr/>
          <p:nvPr/>
        </p:nvSpPr>
        <p:spPr>
          <a:xfrm flipV="1">
            <a:off x="7016075" y="3637281"/>
            <a:ext cx="872517" cy="45719"/>
          </a:xfrm>
          <a:custGeom>
            <a:avLst/>
            <a:gdLst>
              <a:gd name="connsiteX0" fmla="*/ 0 w 1117600"/>
              <a:gd name="connsiteY0" fmla="*/ 0 h 0"/>
              <a:gd name="connsiteX1" fmla="*/ 1117600 w 1117600"/>
              <a:gd name="connsiteY1" fmla="*/ 0 h 0"/>
            </a:gdLst>
            <a:ahLst/>
            <a:cxnLst>
              <a:cxn ang="0">
                <a:pos x="connsiteX0" y="connsiteY0"/>
              </a:cxn>
              <a:cxn ang="0">
                <a:pos x="connsiteX1" y="connsiteY1"/>
              </a:cxn>
            </a:cxnLst>
            <a:rect l="l" t="t" r="r" b="b"/>
            <a:pathLst>
              <a:path w="1117600">
                <a:moveTo>
                  <a:pt x="0" y="0"/>
                </a:moveTo>
                <a:lnTo>
                  <a:pt x="1117600" y="0"/>
                </a:lnTo>
              </a:path>
            </a:pathLst>
          </a:cu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it-IT"/>
          </a:p>
        </p:txBody>
      </p:sp>
      <p:grpSp>
        <p:nvGrpSpPr>
          <p:cNvPr id="27" name="Gruppo 26"/>
          <p:cNvGrpSpPr/>
          <p:nvPr/>
        </p:nvGrpSpPr>
        <p:grpSpPr>
          <a:xfrm>
            <a:off x="7940239" y="2171700"/>
            <a:ext cx="3626899" cy="2911077"/>
            <a:chOff x="7940239" y="2171700"/>
            <a:chExt cx="3626899" cy="2911077"/>
          </a:xfrm>
        </p:grpSpPr>
        <p:pic>
          <p:nvPicPr>
            <p:cNvPr id="28" name="Immagine 27"/>
            <p:cNvPicPr>
              <a:picLocks noChangeAspect="1"/>
            </p:cNvPicPr>
            <p:nvPr/>
          </p:nvPicPr>
          <p:blipFill>
            <a:blip r:embed="rId14"/>
            <a:stretch>
              <a:fillRect/>
            </a:stretch>
          </p:blipFill>
          <p:spPr>
            <a:xfrm>
              <a:off x="8117459" y="2171700"/>
              <a:ext cx="3449679" cy="2854199"/>
            </a:xfrm>
            <a:prstGeom prst="rect">
              <a:avLst/>
            </a:prstGeom>
          </p:spPr>
        </p:pic>
        <p:pic>
          <p:nvPicPr>
            <p:cNvPr id="29" name="Picture 22" descr="File:.xlsx icon.svg - Wikipedi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40239" y="4336058"/>
              <a:ext cx="746719" cy="746719"/>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4" descr="Layers Icon png images | PNGWi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foregroundMark x1="30652" y1="41406" x2="30652" y2="41406"/>
                      </a14:backgroundRemoval>
                    </a14:imgEffect>
                  </a14:imgLayer>
                </a14:imgProps>
              </a:ext>
              <a:ext uri="{28A0092B-C50C-407E-A947-70E740481C1C}">
                <a14:useLocalDpi xmlns:a14="http://schemas.microsoft.com/office/drawing/2010/main" val="0"/>
              </a:ext>
            </a:extLst>
          </a:blip>
          <a:srcRect/>
          <a:stretch>
            <a:fillRect/>
          </a:stretch>
        </p:blipFill>
        <p:spPr bwMode="auto">
          <a:xfrm>
            <a:off x="5854541" y="3744501"/>
            <a:ext cx="1590353" cy="885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16050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9991" y="1379787"/>
            <a:ext cx="11912009" cy="6186309"/>
          </a:xfrm>
          <a:prstGeom prst="rect">
            <a:avLst/>
          </a:prstGeom>
          <a:noFill/>
        </p:spPr>
        <p:txBody>
          <a:bodyPr wrap="square" rtlCol="0">
            <a:spAutoFit/>
          </a:bodyPr>
          <a:lstStyle/>
          <a:p>
            <a:pPr marL="342900" indent="-342900">
              <a:lnSpc>
                <a:spcPct val="200000"/>
              </a:lnSpc>
              <a:spcAft>
                <a:spcPts val="2400"/>
              </a:spcAft>
              <a:buFont typeface="Wingdings" panose="05000000000000000000" pitchFamily="2" charset="2"/>
              <a:buChar char="q"/>
            </a:pPr>
            <a:r>
              <a:rPr lang="en-US" sz="2400" dirty="0" smtClean="0"/>
              <a:t>Why is it needed to transfer the uncertainty from sea level hazard to impacts?</a:t>
            </a:r>
          </a:p>
          <a:p>
            <a:pPr marL="342900" indent="-342900">
              <a:lnSpc>
                <a:spcPct val="200000"/>
              </a:lnSpc>
              <a:spcAft>
                <a:spcPts val="2400"/>
              </a:spcAft>
              <a:buFont typeface="Wingdings" panose="05000000000000000000" pitchFamily="2" charset="2"/>
              <a:buChar char="q"/>
            </a:pPr>
            <a:r>
              <a:rPr lang="en-US" sz="2400" dirty="0" smtClean="0"/>
              <a:t>Basic information on future scenarios of sea level in the frame of climate change</a:t>
            </a:r>
          </a:p>
          <a:p>
            <a:pPr marL="342900" indent="-342900">
              <a:lnSpc>
                <a:spcPct val="200000"/>
              </a:lnSpc>
              <a:spcAft>
                <a:spcPts val="2400"/>
              </a:spcAft>
              <a:buFont typeface="Wingdings" panose="05000000000000000000" pitchFamily="2" charset="2"/>
              <a:buChar char="q"/>
            </a:pPr>
            <a:r>
              <a:rPr lang="en-US" sz="2400" dirty="0" smtClean="0"/>
              <a:t>The MedSeaRise methodology </a:t>
            </a:r>
            <a:r>
              <a:rPr lang="en-US" sz="2400" dirty="0"/>
              <a:t>to transfer the </a:t>
            </a:r>
            <a:r>
              <a:rPr lang="en-US" sz="2400" dirty="0" smtClean="0"/>
              <a:t>sea level uncertainty into </a:t>
            </a:r>
            <a:r>
              <a:rPr lang="en-US" sz="2400" dirty="0"/>
              <a:t>the </a:t>
            </a:r>
            <a:r>
              <a:rPr lang="en-US" sz="2400" dirty="0" smtClean="0"/>
              <a:t>risk assessment</a:t>
            </a:r>
          </a:p>
          <a:p>
            <a:pPr marL="342900" indent="-342900">
              <a:lnSpc>
                <a:spcPct val="200000"/>
              </a:lnSpc>
              <a:spcAft>
                <a:spcPts val="2400"/>
              </a:spcAft>
              <a:buFont typeface="Wingdings" panose="05000000000000000000" pitchFamily="2" charset="2"/>
              <a:buChar char="q"/>
            </a:pPr>
            <a:r>
              <a:rPr lang="en-US" sz="2400" dirty="0" smtClean="0"/>
              <a:t>Examples of methodology application</a:t>
            </a:r>
            <a:endParaRPr lang="en-US" sz="2400" dirty="0"/>
          </a:p>
          <a:p>
            <a:pPr marL="342900" indent="-342900">
              <a:spcAft>
                <a:spcPts val="2400"/>
              </a:spcAft>
              <a:buFont typeface="Wingdings" panose="05000000000000000000" pitchFamily="2" charset="2"/>
              <a:buChar char="q"/>
            </a:pPr>
            <a:endParaRPr lang="en-US" sz="2400" dirty="0" smtClean="0"/>
          </a:p>
          <a:p>
            <a:pPr marL="342900" indent="-342900">
              <a:spcAft>
                <a:spcPts val="2400"/>
              </a:spcAft>
              <a:buFont typeface="Wingdings" panose="05000000000000000000" pitchFamily="2" charset="2"/>
              <a:buChar char="q"/>
            </a:pPr>
            <a:endParaRPr lang="en-US" sz="2400" dirty="0" smtClean="0"/>
          </a:p>
          <a:p>
            <a:pPr marL="342900" indent="-342900">
              <a:buFont typeface="+mj-lt"/>
              <a:buAutoNum type="arabicPeriod"/>
            </a:pPr>
            <a:endParaRPr lang="en-US" dirty="0" smtClean="0"/>
          </a:p>
          <a:p>
            <a:endParaRPr lang="en-US" dirty="0"/>
          </a:p>
        </p:txBody>
      </p:sp>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smtClean="0">
                <a:solidFill>
                  <a:srgbClr val="0070C0"/>
                </a:solidFill>
              </a:rPr>
              <a:t>Outline</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2</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27"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9" name="Immagine 28"/>
            <p:cNvPicPr>
              <a:picLocks noChangeAspect="1"/>
            </p:cNvPicPr>
            <p:nvPr/>
          </p:nvPicPr>
          <p:blipFill>
            <a:blip r:embed="rId4"/>
            <a:stretch>
              <a:fillRect/>
            </a:stretch>
          </p:blipFill>
          <p:spPr>
            <a:xfrm>
              <a:off x="78194" y="40563"/>
              <a:ext cx="1521971" cy="417238"/>
            </a:xfrm>
            <a:prstGeom prst="rect">
              <a:avLst/>
            </a:prstGeom>
          </p:spPr>
        </p:pic>
        <p:sp>
          <p:nvSpPr>
            <p:cNvPr id="30" name="CasellaDiTesto 29"/>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31" name="Immagine 30"/>
            <p:cNvPicPr>
              <a:picLocks noChangeAspect="1"/>
            </p:cNvPicPr>
            <p:nvPr/>
          </p:nvPicPr>
          <p:blipFill>
            <a:blip r:embed="rId5"/>
            <a:stretch>
              <a:fillRect/>
            </a:stretch>
          </p:blipFill>
          <p:spPr>
            <a:xfrm>
              <a:off x="7300684" y="42623"/>
              <a:ext cx="1559379" cy="413119"/>
            </a:xfrm>
            <a:prstGeom prst="rect">
              <a:avLst/>
            </a:prstGeom>
          </p:spPr>
        </p:pic>
        <p:pic>
          <p:nvPicPr>
            <p:cNvPr id="32" name="Immagine 31"/>
            <p:cNvPicPr>
              <a:picLocks noChangeAspect="1"/>
            </p:cNvPicPr>
            <p:nvPr/>
          </p:nvPicPr>
          <p:blipFill>
            <a:blip r:embed="rId6"/>
            <a:stretch>
              <a:fillRect/>
            </a:stretch>
          </p:blipFill>
          <p:spPr>
            <a:xfrm>
              <a:off x="8743038" y="32404"/>
              <a:ext cx="1692734" cy="509860"/>
            </a:xfrm>
            <a:prstGeom prst="rect">
              <a:avLst/>
            </a:prstGeom>
          </p:spPr>
        </p:pic>
      </p:grpSp>
    </p:spTree>
    <p:extLst>
      <p:ext uri="{BB962C8B-B14F-4D97-AF65-F5344CB8AC3E}">
        <p14:creationId xmlns:p14="http://schemas.microsoft.com/office/powerpoint/2010/main" val="6766215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p:cNvPicPr>
            <a:picLocks noChangeAspect="1"/>
          </p:cNvPicPr>
          <p:nvPr/>
        </p:nvPicPr>
        <p:blipFill>
          <a:blip r:embed="rId2"/>
          <a:stretch>
            <a:fillRect/>
          </a:stretch>
        </p:blipFill>
        <p:spPr>
          <a:xfrm>
            <a:off x="10382833" y="4782051"/>
            <a:ext cx="1497856" cy="1308305"/>
          </a:xfrm>
          <a:prstGeom prst="rect">
            <a:avLst/>
          </a:prstGeom>
        </p:spPr>
      </p:pic>
      <p:sp>
        <p:nvSpPr>
          <p:cNvPr id="2" name="CasellaDiTesto 1"/>
          <p:cNvSpPr txBox="1"/>
          <p:nvPr/>
        </p:nvSpPr>
        <p:spPr>
          <a:xfrm>
            <a:off x="279991" y="982417"/>
            <a:ext cx="11809706" cy="1708160"/>
          </a:xfrm>
          <a:prstGeom prst="rect">
            <a:avLst/>
          </a:prstGeom>
          <a:noFill/>
        </p:spPr>
        <p:txBody>
          <a:bodyPr wrap="square" rtlCol="0">
            <a:spAutoFit/>
          </a:bodyPr>
          <a:lstStyle/>
          <a:p>
            <a:r>
              <a:rPr lang="en-US" sz="2400" dirty="0" smtClean="0"/>
              <a:t>Some key points on data flow in the risk assessment approach</a:t>
            </a:r>
          </a:p>
          <a:p>
            <a:pPr marL="742950" lvl="1" indent="-285750">
              <a:lnSpc>
                <a:spcPct val="150000"/>
              </a:lnSpc>
              <a:buFont typeface="Wingdings" panose="05000000000000000000" pitchFamily="2" charset="2"/>
              <a:buChar char="q"/>
            </a:pPr>
            <a:r>
              <a:rPr lang="en-US" dirty="0" smtClean="0"/>
              <a:t>All the inputs in the risk assessment logical framework are affected by uncertainty</a:t>
            </a:r>
          </a:p>
          <a:p>
            <a:pPr marL="742950" lvl="1" indent="-285750">
              <a:lnSpc>
                <a:spcPct val="150000"/>
              </a:lnSpc>
              <a:buFont typeface="Wingdings" panose="05000000000000000000" pitchFamily="2" charset="2"/>
              <a:buChar char="q"/>
            </a:pPr>
            <a:r>
              <a:rPr lang="en-US" dirty="0" smtClean="0"/>
              <a:t>Usually the largest uncertainty is coming from hazards (at least this is the case of future sea level related impacts)</a:t>
            </a:r>
          </a:p>
          <a:p>
            <a:pPr marL="742950" lvl="1" indent="-285750">
              <a:lnSpc>
                <a:spcPct val="150000"/>
              </a:lnSpc>
              <a:buFont typeface="Wingdings" panose="05000000000000000000" pitchFamily="2" charset="2"/>
              <a:buChar char="q"/>
            </a:pPr>
            <a:r>
              <a:rPr lang="en-US" dirty="0" smtClean="0"/>
              <a:t>It’s a common practice to use the worst hazard to identify the highest impact</a:t>
            </a:r>
            <a:endParaRPr lang="en-US" dirty="0"/>
          </a:p>
        </p:txBody>
      </p:sp>
      <p:sp>
        <p:nvSpPr>
          <p:cNvPr id="3" name="CasellaDiTesto 2"/>
          <p:cNvSpPr txBox="1"/>
          <p:nvPr/>
        </p:nvSpPr>
        <p:spPr>
          <a:xfrm>
            <a:off x="279991" y="520664"/>
            <a:ext cx="11809706" cy="523220"/>
          </a:xfrm>
          <a:prstGeom prst="rect">
            <a:avLst/>
          </a:prstGeom>
          <a:noFill/>
        </p:spPr>
        <p:txBody>
          <a:bodyPr wrap="square" rtlCol="0">
            <a:spAutoFit/>
          </a:bodyPr>
          <a:lstStyle/>
          <a:p>
            <a:r>
              <a:rPr lang="en-US" sz="2800" dirty="0" smtClean="0">
                <a:solidFill>
                  <a:srgbClr val="0070C0"/>
                </a:solidFill>
              </a:rPr>
              <a:t>Uncertainty in scientific information and scientific data input in risk assessment</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3</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5"/>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6"/>
            <a:stretch>
              <a:fillRect/>
            </a:stretch>
          </p:blipFill>
          <p:spPr>
            <a:xfrm>
              <a:off x="7300684" y="42623"/>
              <a:ext cx="1559379" cy="413119"/>
            </a:xfrm>
            <a:prstGeom prst="rect">
              <a:avLst/>
            </a:prstGeom>
          </p:spPr>
        </p:pic>
        <p:pic>
          <p:nvPicPr>
            <p:cNvPr id="51" name="Immagine 50"/>
            <p:cNvPicPr>
              <a:picLocks noChangeAspect="1"/>
            </p:cNvPicPr>
            <p:nvPr/>
          </p:nvPicPr>
          <p:blipFill>
            <a:blip r:embed="rId7"/>
            <a:stretch>
              <a:fillRect/>
            </a:stretch>
          </p:blipFill>
          <p:spPr>
            <a:xfrm>
              <a:off x="8743038" y="32404"/>
              <a:ext cx="1692734" cy="509860"/>
            </a:xfrm>
            <a:prstGeom prst="rect">
              <a:avLst/>
            </a:prstGeom>
          </p:spPr>
        </p:pic>
      </p:grpSp>
      <p:sp>
        <p:nvSpPr>
          <p:cNvPr id="7" name="CasellaDiTesto 6"/>
          <p:cNvSpPr txBox="1"/>
          <p:nvPr/>
        </p:nvSpPr>
        <p:spPr>
          <a:xfrm>
            <a:off x="0" y="6538912"/>
            <a:ext cx="4390497" cy="276999"/>
          </a:xfrm>
          <a:prstGeom prst="rect">
            <a:avLst/>
          </a:prstGeom>
          <a:noFill/>
        </p:spPr>
        <p:txBody>
          <a:bodyPr wrap="none" rtlCol="0">
            <a:spAutoFit/>
          </a:bodyPr>
          <a:lstStyle/>
          <a:p>
            <a:r>
              <a:rPr lang="en-US" sz="1200" dirty="0" smtClean="0"/>
              <a:t>Source: </a:t>
            </a:r>
            <a:r>
              <a:rPr lang="en-US" sz="1200" dirty="0" smtClean="0">
                <a:hlinkClick r:id="rId8"/>
              </a:rPr>
              <a:t>https</a:t>
            </a:r>
            <a:r>
              <a:rPr lang="en-US" sz="1200" dirty="0">
                <a:hlinkClick r:id="rId8"/>
              </a:rPr>
              <a:t>://</a:t>
            </a:r>
            <a:r>
              <a:rPr lang="en-US" sz="1200" dirty="0" smtClean="0">
                <a:hlinkClick r:id="rId8"/>
              </a:rPr>
              <a:t>sealevel.nasa.gov/ipcc-ar6-sea-level-projection-tool</a:t>
            </a:r>
            <a:r>
              <a:rPr lang="en-US" sz="1200" dirty="0" smtClean="0"/>
              <a:t> </a:t>
            </a:r>
            <a:endParaRPr lang="en-US" sz="1200" dirty="0"/>
          </a:p>
        </p:txBody>
      </p:sp>
      <p:sp>
        <p:nvSpPr>
          <p:cNvPr id="17" name="CasellaDiTesto 16"/>
          <p:cNvSpPr txBox="1"/>
          <p:nvPr/>
        </p:nvSpPr>
        <p:spPr>
          <a:xfrm>
            <a:off x="10710026" y="5369185"/>
            <a:ext cx="843471" cy="523220"/>
          </a:xfrm>
          <a:prstGeom prst="rect">
            <a:avLst/>
          </a:prstGeom>
          <a:noFill/>
        </p:spPr>
        <p:txBody>
          <a:bodyPr wrap="square" rtlCol="0">
            <a:spAutoFit/>
          </a:bodyPr>
          <a:lstStyle/>
          <a:p>
            <a:r>
              <a:rPr lang="en-US" sz="2800" b="1" dirty="0" smtClean="0">
                <a:solidFill>
                  <a:srgbClr val="C00000"/>
                </a:solidFill>
              </a:rPr>
              <a:t>Risk</a:t>
            </a:r>
            <a:endParaRPr lang="en-US" sz="2800" b="1" dirty="0">
              <a:solidFill>
                <a:srgbClr val="C00000"/>
              </a:solidFill>
            </a:endParaRPr>
          </a:p>
        </p:txBody>
      </p:sp>
      <p:sp>
        <p:nvSpPr>
          <p:cNvPr id="19" name="Forma 18"/>
          <p:cNvSpPr/>
          <p:nvPr/>
        </p:nvSpPr>
        <p:spPr>
          <a:xfrm>
            <a:off x="10106240" y="3867128"/>
            <a:ext cx="2029438" cy="1118699"/>
          </a:xfrm>
          <a:prstGeom prst="funn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aphicFrame>
        <p:nvGraphicFramePr>
          <p:cNvPr id="16" name="Diagramma 15"/>
          <p:cNvGraphicFramePr/>
          <p:nvPr>
            <p:extLst>
              <p:ext uri="{D42A27DB-BD31-4B8C-83A1-F6EECF244321}">
                <p14:modId xmlns:p14="http://schemas.microsoft.com/office/powerpoint/2010/main" val="250678277"/>
              </p:ext>
            </p:extLst>
          </p:nvPr>
        </p:nvGraphicFramePr>
        <p:xfrm>
          <a:off x="9778156" y="2414407"/>
          <a:ext cx="2473737" cy="192470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30" name="Gruppo 29"/>
          <p:cNvGrpSpPr/>
          <p:nvPr/>
        </p:nvGrpSpPr>
        <p:grpSpPr>
          <a:xfrm>
            <a:off x="78194" y="2743200"/>
            <a:ext cx="9817247" cy="3795712"/>
            <a:chOff x="78194" y="2743200"/>
            <a:chExt cx="9817247" cy="3795712"/>
          </a:xfrm>
        </p:grpSpPr>
        <p:pic>
          <p:nvPicPr>
            <p:cNvPr id="5" name="Immagine 4"/>
            <p:cNvPicPr>
              <a:picLocks noChangeAspect="1"/>
            </p:cNvPicPr>
            <p:nvPr/>
          </p:nvPicPr>
          <p:blipFill>
            <a:blip r:embed="rId14"/>
            <a:stretch>
              <a:fillRect/>
            </a:stretch>
          </p:blipFill>
          <p:spPr>
            <a:xfrm>
              <a:off x="78194" y="2743200"/>
              <a:ext cx="8291740" cy="3795712"/>
            </a:xfrm>
            <a:prstGeom prst="rect">
              <a:avLst/>
            </a:prstGeom>
          </p:spPr>
        </p:pic>
        <p:graphicFrame>
          <p:nvGraphicFramePr>
            <p:cNvPr id="15" name="Diagramma 14"/>
            <p:cNvGraphicFramePr/>
            <p:nvPr>
              <p:extLst>
                <p:ext uri="{D42A27DB-BD31-4B8C-83A1-F6EECF244321}">
                  <p14:modId xmlns:p14="http://schemas.microsoft.com/office/powerpoint/2010/main" val="3386685497"/>
                </p:ext>
              </p:extLst>
            </p:nvPr>
          </p:nvGraphicFramePr>
          <p:xfrm>
            <a:off x="8216437" y="4003910"/>
            <a:ext cx="1679004" cy="136527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
          <p:nvSpPr>
            <p:cNvPr id="10" name="Parentesi graffa chiusa 9"/>
            <p:cNvSpPr/>
            <p:nvPr/>
          </p:nvSpPr>
          <p:spPr>
            <a:xfrm>
              <a:off x="5486399" y="3597965"/>
              <a:ext cx="357809" cy="1361661"/>
            </a:xfrm>
            <a:prstGeom prst="rightBrace">
              <a:avLst>
                <a:gd name="adj1" fmla="val 33333"/>
                <a:gd name="adj2" fmla="val 22263"/>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CasellaDiTesto 10"/>
            <p:cNvSpPr txBox="1"/>
            <p:nvPr/>
          </p:nvSpPr>
          <p:spPr>
            <a:xfrm>
              <a:off x="5665303" y="3566699"/>
              <a:ext cx="1043924" cy="319508"/>
            </a:xfrm>
            <a:prstGeom prst="rect">
              <a:avLst/>
            </a:prstGeom>
            <a:noFill/>
          </p:spPr>
          <p:txBody>
            <a:bodyPr wrap="square" rtlCol="0">
              <a:spAutoFit/>
            </a:bodyPr>
            <a:lstStyle/>
            <a:p>
              <a:r>
                <a:rPr lang="en-US" sz="1400" dirty="0" smtClean="0"/>
                <a:t>Uncertainty</a:t>
              </a:r>
              <a:endParaRPr lang="en-US" sz="1400" dirty="0"/>
            </a:p>
          </p:txBody>
        </p:sp>
        <p:sp>
          <p:nvSpPr>
            <p:cNvPr id="23" name="Parentesi graffa chiusa 22"/>
            <p:cNvSpPr/>
            <p:nvPr/>
          </p:nvSpPr>
          <p:spPr>
            <a:xfrm>
              <a:off x="5324203" y="4800097"/>
              <a:ext cx="357809" cy="885086"/>
            </a:xfrm>
            <a:prstGeom prst="rightBrace">
              <a:avLst>
                <a:gd name="adj1" fmla="val 33333"/>
                <a:gd name="adj2" fmla="val 66814"/>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CasellaDiTesto 23"/>
            <p:cNvSpPr txBox="1"/>
            <p:nvPr/>
          </p:nvSpPr>
          <p:spPr>
            <a:xfrm>
              <a:off x="5710511" y="5229447"/>
              <a:ext cx="1043924" cy="319508"/>
            </a:xfrm>
            <a:prstGeom prst="rect">
              <a:avLst/>
            </a:prstGeom>
            <a:noFill/>
          </p:spPr>
          <p:txBody>
            <a:bodyPr wrap="square" rtlCol="0">
              <a:spAutoFit/>
            </a:bodyPr>
            <a:lstStyle/>
            <a:p>
              <a:r>
                <a:rPr lang="en-US" sz="1400" dirty="0" smtClean="0"/>
                <a:t>Uncertainty</a:t>
              </a:r>
              <a:endParaRPr lang="en-US" sz="1400" dirty="0"/>
            </a:p>
          </p:txBody>
        </p:sp>
        <p:cxnSp>
          <p:nvCxnSpPr>
            <p:cNvPr id="13" name="Connettore diritto 12"/>
            <p:cNvCxnSpPr/>
            <p:nvPr/>
          </p:nvCxnSpPr>
          <p:spPr>
            <a:xfrm>
              <a:off x="3806687" y="2951922"/>
              <a:ext cx="9939" cy="3142818"/>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3667540" y="4581939"/>
              <a:ext cx="159026" cy="1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ttangolo 27"/>
            <p:cNvSpPr/>
            <p:nvPr/>
          </p:nvSpPr>
          <p:spPr>
            <a:xfrm>
              <a:off x="3667540" y="5026111"/>
              <a:ext cx="159026" cy="1292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Connettore 4 19"/>
            <p:cNvCxnSpPr>
              <a:stCxn id="14" idx="3"/>
            </p:cNvCxnSpPr>
            <p:nvPr/>
          </p:nvCxnSpPr>
          <p:spPr>
            <a:xfrm flipV="1">
              <a:off x="3826566" y="4278795"/>
              <a:ext cx="4562061" cy="367749"/>
            </a:xfrm>
            <a:prstGeom prst="bentConnector3">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4 30"/>
            <p:cNvCxnSpPr>
              <a:stCxn id="28" idx="3"/>
            </p:cNvCxnSpPr>
            <p:nvPr/>
          </p:nvCxnSpPr>
          <p:spPr>
            <a:xfrm flipV="1">
              <a:off x="3826566" y="4393333"/>
              <a:ext cx="4572001" cy="697383"/>
            </a:xfrm>
            <a:prstGeom prst="bentConnector3">
              <a:avLst>
                <a:gd name="adj1" fmla="val 72174"/>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CasellaDiTesto 37"/>
          <p:cNvSpPr txBox="1"/>
          <p:nvPr/>
        </p:nvSpPr>
        <p:spPr>
          <a:xfrm>
            <a:off x="1989012" y="3048288"/>
            <a:ext cx="1837554" cy="276999"/>
          </a:xfrm>
          <a:prstGeom prst="rect">
            <a:avLst/>
          </a:prstGeom>
          <a:noFill/>
        </p:spPr>
        <p:txBody>
          <a:bodyPr wrap="none" rtlCol="0">
            <a:spAutoFit/>
          </a:bodyPr>
          <a:lstStyle/>
          <a:p>
            <a:r>
              <a:rPr lang="en-US" sz="1200" dirty="0" smtClean="0"/>
              <a:t>Assess the risk at this time</a:t>
            </a:r>
            <a:endParaRPr lang="en-US" sz="1200" dirty="0"/>
          </a:p>
        </p:txBody>
      </p:sp>
    </p:spTree>
    <p:extLst>
      <p:ext uri="{BB962C8B-B14F-4D97-AF65-F5344CB8AC3E}">
        <p14:creationId xmlns:p14="http://schemas.microsoft.com/office/powerpoint/2010/main" val="22783384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9990" y="982417"/>
            <a:ext cx="11912009" cy="1892826"/>
          </a:xfrm>
          <a:prstGeom prst="rect">
            <a:avLst/>
          </a:prstGeom>
          <a:noFill/>
        </p:spPr>
        <p:txBody>
          <a:bodyPr wrap="square" rtlCol="0">
            <a:spAutoFit/>
          </a:bodyPr>
          <a:lstStyle/>
          <a:p>
            <a:pPr>
              <a:lnSpc>
                <a:spcPct val="150000"/>
              </a:lnSpc>
            </a:pPr>
            <a:r>
              <a:rPr lang="en-US" sz="2400" dirty="0" smtClean="0"/>
              <a:t>Not considering hazard uncertainty let risk assessment to be prone to:</a:t>
            </a:r>
            <a:endParaRPr lang="en-US" sz="2400" dirty="0" smtClean="0"/>
          </a:p>
          <a:p>
            <a:pPr marL="742950" lvl="1" indent="-285750">
              <a:lnSpc>
                <a:spcPct val="150000"/>
              </a:lnSpc>
              <a:buFont typeface="Wingdings" panose="05000000000000000000" pitchFamily="2" charset="2"/>
              <a:buChar char="q"/>
            </a:pPr>
            <a:r>
              <a:rPr lang="en-US" dirty="0" smtClean="0"/>
              <a:t>To leave unknown </a:t>
            </a:r>
            <a:r>
              <a:rPr lang="en-US" dirty="0" smtClean="0"/>
              <a:t>the </a:t>
            </a:r>
            <a:r>
              <a:rPr lang="en-US" b="1" dirty="0" smtClean="0"/>
              <a:t>response of the impact to the hazard </a:t>
            </a:r>
            <a:r>
              <a:rPr lang="en-US" b="1" dirty="0" smtClean="0"/>
              <a:t>uncertainty </a:t>
            </a:r>
            <a:r>
              <a:rPr lang="en-US" dirty="0" smtClean="0"/>
              <a:t>(range of hazard signal and its distribution)</a:t>
            </a:r>
            <a:endParaRPr lang="en-US" dirty="0" smtClean="0"/>
          </a:p>
          <a:p>
            <a:pPr marL="742950" lvl="1" indent="-285750">
              <a:lnSpc>
                <a:spcPct val="150000"/>
              </a:lnSpc>
              <a:buFont typeface="Wingdings" panose="05000000000000000000" pitchFamily="2" charset="2"/>
              <a:buChar char="q"/>
            </a:pPr>
            <a:r>
              <a:rPr lang="en-US" dirty="0" smtClean="0"/>
              <a:t>To miss the potential </a:t>
            </a:r>
            <a:r>
              <a:rPr lang="en-US" b="1" dirty="0" smtClean="0"/>
              <a:t>non</a:t>
            </a:r>
            <a:r>
              <a:rPr lang="en-US" b="1" dirty="0" smtClean="0"/>
              <a:t> </a:t>
            </a:r>
            <a:r>
              <a:rPr lang="en-US" b="1" dirty="0" smtClean="0"/>
              <a:t>linear behavior of the impact </a:t>
            </a:r>
            <a:r>
              <a:rPr lang="en-US" dirty="0" smtClean="0"/>
              <a:t>(exponential, thresholds, </a:t>
            </a:r>
            <a:r>
              <a:rPr lang="en-US" dirty="0" smtClean="0"/>
              <a:t>saturation</a:t>
            </a:r>
            <a:r>
              <a:rPr lang="en-US" dirty="0" smtClean="0"/>
              <a:t>) </a:t>
            </a:r>
            <a:r>
              <a:rPr lang="en-US" dirty="0" smtClean="0"/>
              <a:t>to the hazard </a:t>
            </a:r>
            <a:r>
              <a:rPr lang="en-US" dirty="0" smtClean="0"/>
              <a:t>uncertainty</a:t>
            </a:r>
          </a:p>
          <a:p>
            <a:pPr marL="742950" lvl="1" indent="-285750">
              <a:lnSpc>
                <a:spcPct val="150000"/>
              </a:lnSpc>
              <a:buFont typeface="Wingdings" panose="05000000000000000000" pitchFamily="2" charset="2"/>
              <a:buChar char="q"/>
            </a:pPr>
            <a:r>
              <a:rPr lang="en-US" dirty="0" smtClean="0"/>
              <a:t>To miss the possible </a:t>
            </a:r>
            <a:r>
              <a:rPr lang="en-US" b="1" dirty="0" smtClean="0"/>
              <a:t>existence of turning point </a:t>
            </a:r>
            <a:r>
              <a:rPr lang="en-US" dirty="0" smtClean="0"/>
              <a:t>in impact response to hazard changes</a:t>
            </a:r>
            <a:endParaRPr lang="en-US" dirty="0"/>
          </a:p>
        </p:txBody>
      </p:sp>
      <p:sp>
        <p:nvSpPr>
          <p:cNvPr id="3" name="CasellaDiTesto 2"/>
          <p:cNvSpPr txBox="1"/>
          <p:nvPr/>
        </p:nvSpPr>
        <p:spPr>
          <a:xfrm>
            <a:off x="279991" y="520664"/>
            <a:ext cx="11809706" cy="523220"/>
          </a:xfrm>
          <a:prstGeom prst="rect">
            <a:avLst/>
          </a:prstGeom>
          <a:noFill/>
        </p:spPr>
        <p:txBody>
          <a:bodyPr wrap="square" rtlCol="0">
            <a:spAutoFit/>
          </a:bodyPr>
          <a:lstStyle/>
          <a:p>
            <a:r>
              <a:rPr lang="en-US" sz="2800" dirty="0" smtClean="0">
                <a:solidFill>
                  <a:srgbClr val="0070C0"/>
                </a:solidFill>
              </a:rPr>
              <a:t>Uncertainty on hazard a richness to be </a:t>
            </a:r>
            <a:r>
              <a:rPr lang="en-US" sz="2800" dirty="0" smtClean="0">
                <a:solidFill>
                  <a:srgbClr val="0070C0"/>
                </a:solidFill>
              </a:rPr>
              <a:t>exploited and not  to be overlooked </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4</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sp>
        <p:nvSpPr>
          <p:cNvPr id="7" name="CasellaDiTesto 6"/>
          <p:cNvSpPr txBox="1"/>
          <p:nvPr/>
        </p:nvSpPr>
        <p:spPr>
          <a:xfrm>
            <a:off x="0" y="6538912"/>
            <a:ext cx="4614661" cy="276999"/>
          </a:xfrm>
          <a:prstGeom prst="rect">
            <a:avLst/>
          </a:prstGeom>
          <a:noFill/>
        </p:spPr>
        <p:txBody>
          <a:bodyPr wrap="none" rtlCol="0">
            <a:spAutoFit/>
          </a:bodyPr>
          <a:lstStyle/>
          <a:p>
            <a:r>
              <a:rPr lang="en-US" sz="1200" dirty="0" smtClean="0"/>
              <a:t>Source</a:t>
            </a:r>
            <a:r>
              <a:rPr lang="en-US" sz="1200" dirty="0" smtClean="0"/>
              <a:t>: MedSeaRise Project </a:t>
            </a:r>
            <a:r>
              <a:rPr lang="en-US" sz="1200" dirty="0">
                <a:hlinkClick r:id="rId7"/>
              </a:rPr>
              <a:t>https://medsearise.interreg-euro-med.eu</a:t>
            </a:r>
            <a:r>
              <a:rPr lang="en-US" sz="1200" dirty="0" smtClean="0">
                <a:hlinkClick r:id="rId7"/>
              </a:rPr>
              <a:t>/</a:t>
            </a:r>
            <a:r>
              <a:rPr lang="en-US" sz="1200" dirty="0" smtClean="0"/>
              <a:t> </a:t>
            </a:r>
            <a:endParaRPr lang="en-US" sz="1200" dirty="0"/>
          </a:p>
        </p:txBody>
      </p:sp>
      <p:grpSp>
        <p:nvGrpSpPr>
          <p:cNvPr id="8" name="Gruppo 7"/>
          <p:cNvGrpSpPr/>
          <p:nvPr/>
        </p:nvGrpSpPr>
        <p:grpSpPr>
          <a:xfrm>
            <a:off x="7454584" y="3423999"/>
            <a:ext cx="1679713" cy="2276230"/>
            <a:chOff x="9778156" y="2720511"/>
            <a:chExt cx="2486731" cy="3369845"/>
          </a:xfrm>
        </p:grpSpPr>
        <p:pic>
          <p:nvPicPr>
            <p:cNvPr id="9" name="Immagine 8"/>
            <p:cNvPicPr>
              <a:picLocks noChangeAspect="1"/>
            </p:cNvPicPr>
            <p:nvPr/>
          </p:nvPicPr>
          <p:blipFill>
            <a:blip r:embed="rId8"/>
            <a:stretch>
              <a:fillRect/>
            </a:stretch>
          </p:blipFill>
          <p:spPr>
            <a:xfrm>
              <a:off x="10382833" y="4782051"/>
              <a:ext cx="1497856" cy="1308305"/>
            </a:xfrm>
            <a:prstGeom prst="rect">
              <a:avLst/>
            </a:prstGeom>
          </p:spPr>
        </p:pic>
        <p:sp>
          <p:nvSpPr>
            <p:cNvPr id="17" name="CasellaDiTesto 16"/>
            <p:cNvSpPr txBox="1"/>
            <p:nvPr/>
          </p:nvSpPr>
          <p:spPr>
            <a:xfrm>
              <a:off x="10710027" y="5369184"/>
              <a:ext cx="843472" cy="546778"/>
            </a:xfrm>
            <a:prstGeom prst="rect">
              <a:avLst/>
            </a:prstGeom>
            <a:noFill/>
          </p:spPr>
          <p:txBody>
            <a:bodyPr wrap="square" rtlCol="0">
              <a:spAutoFit/>
            </a:bodyPr>
            <a:lstStyle/>
            <a:p>
              <a:r>
                <a:rPr lang="en-US" b="1" dirty="0" smtClean="0">
                  <a:solidFill>
                    <a:srgbClr val="C00000"/>
                  </a:solidFill>
                </a:rPr>
                <a:t>Risk</a:t>
              </a:r>
              <a:endParaRPr lang="en-US" b="1" dirty="0">
                <a:solidFill>
                  <a:srgbClr val="C00000"/>
                </a:solidFill>
              </a:endParaRPr>
            </a:p>
          </p:txBody>
        </p:sp>
        <p:sp>
          <p:nvSpPr>
            <p:cNvPr id="19" name="Forma 18"/>
            <p:cNvSpPr/>
            <p:nvPr/>
          </p:nvSpPr>
          <p:spPr>
            <a:xfrm>
              <a:off x="10106240" y="3867128"/>
              <a:ext cx="2029438" cy="1118699"/>
            </a:xfrm>
            <a:prstGeom prst="funnel">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aphicFrame>
          <p:nvGraphicFramePr>
            <p:cNvPr id="16" name="Diagramma 15"/>
            <p:cNvGraphicFramePr/>
            <p:nvPr>
              <p:extLst>
                <p:ext uri="{D42A27DB-BD31-4B8C-83A1-F6EECF244321}">
                  <p14:modId xmlns:p14="http://schemas.microsoft.com/office/powerpoint/2010/main" val="3274285063"/>
                </p:ext>
              </p:extLst>
            </p:nvPr>
          </p:nvGraphicFramePr>
          <p:xfrm>
            <a:off x="9778156" y="2720511"/>
            <a:ext cx="2486731" cy="161860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pic>
        <p:nvPicPr>
          <p:cNvPr id="6" name="Immagine 5"/>
          <p:cNvPicPr>
            <a:picLocks noChangeAspect="1"/>
          </p:cNvPicPr>
          <p:nvPr/>
        </p:nvPicPr>
        <p:blipFill>
          <a:blip r:embed="rId14"/>
          <a:stretch>
            <a:fillRect/>
          </a:stretch>
        </p:blipFill>
        <p:spPr>
          <a:xfrm>
            <a:off x="5970" y="3089581"/>
            <a:ext cx="6822686" cy="3449331"/>
          </a:xfrm>
          <a:prstGeom prst="rect">
            <a:avLst/>
          </a:prstGeom>
        </p:spPr>
      </p:pic>
      <p:sp>
        <p:nvSpPr>
          <p:cNvPr id="22" name="CasellaDiTesto 21"/>
          <p:cNvSpPr txBox="1"/>
          <p:nvPr/>
        </p:nvSpPr>
        <p:spPr>
          <a:xfrm>
            <a:off x="11196199" y="3054667"/>
            <a:ext cx="835349" cy="369332"/>
          </a:xfrm>
          <a:prstGeom prst="rect">
            <a:avLst/>
          </a:prstGeom>
          <a:noFill/>
        </p:spPr>
        <p:txBody>
          <a:bodyPr wrap="square" rtlCol="0">
            <a:spAutoFit/>
          </a:bodyPr>
          <a:lstStyle/>
          <a:p>
            <a:r>
              <a:rPr lang="en-US" dirty="0" smtClean="0"/>
              <a:t>Impact</a:t>
            </a:r>
            <a:endParaRPr lang="en-US" dirty="0"/>
          </a:p>
        </p:txBody>
      </p:sp>
      <p:cxnSp>
        <p:nvCxnSpPr>
          <p:cNvPr id="27" name="Connettore diritto 26"/>
          <p:cNvCxnSpPr/>
          <p:nvPr/>
        </p:nvCxnSpPr>
        <p:spPr>
          <a:xfrm>
            <a:off x="10656201" y="6351349"/>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Freccia in su 28"/>
          <p:cNvSpPr/>
          <p:nvPr/>
        </p:nvSpPr>
        <p:spPr>
          <a:xfrm>
            <a:off x="11439939" y="3429000"/>
            <a:ext cx="347870" cy="2927350"/>
          </a:xfrm>
          <a:prstGeom prst="upArrow">
            <a:avLst/>
          </a:prstGeom>
          <a:gradFill>
            <a:gsLst>
              <a:gs pos="0">
                <a:srgbClr val="FF0000"/>
              </a:gs>
              <a:gs pos="70000">
                <a:schemeClr val="accent1">
                  <a:lumMod val="45000"/>
                  <a:lumOff val="55000"/>
                </a:schemeClr>
              </a:gs>
              <a:gs pos="86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Connettore diritto 38"/>
          <p:cNvCxnSpPr/>
          <p:nvPr/>
        </p:nvCxnSpPr>
        <p:spPr>
          <a:xfrm>
            <a:off x="10656201" y="6078024"/>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Connettore diritto 39"/>
          <p:cNvCxnSpPr/>
          <p:nvPr/>
        </p:nvCxnSpPr>
        <p:spPr>
          <a:xfrm>
            <a:off x="10656201" y="5814638"/>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Connettore diritto 40"/>
          <p:cNvCxnSpPr/>
          <p:nvPr/>
        </p:nvCxnSpPr>
        <p:spPr>
          <a:xfrm>
            <a:off x="10656201" y="5362976"/>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ttore diritto 41"/>
          <p:cNvCxnSpPr/>
          <p:nvPr/>
        </p:nvCxnSpPr>
        <p:spPr>
          <a:xfrm>
            <a:off x="10656201" y="3693385"/>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ttore diritto 42"/>
          <p:cNvCxnSpPr/>
          <p:nvPr/>
        </p:nvCxnSpPr>
        <p:spPr>
          <a:xfrm>
            <a:off x="10656201" y="4814220"/>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Connettore diritto 45"/>
          <p:cNvCxnSpPr/>
          <p:nvPr/>
        </p:nvCxnSpPr>
        <p:spPr>
          <a:xfrm>
            <a:off x="10656201" y="3836538"/>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Connettore diritto 46"/>
          <p:cNvCxnSpPr/>
          <p:nvPr/>
        </p:nvCxnSpPr>
        <p:spPr>
          <a:xfrm>
            <a:off x="10656201" y="3989476"/>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Connettore diritto 51"/>
          <p:cNvCxnSpPr/>
          <p:nvPr/>
        </p:nvCxnSpPr>
        <p:spPr>
          <a:xfrm>
            <a:off x="10656201" y="3587664"/>
            <a:ext cx="675861" cy="99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Connettore diritto 32"/>
          <p:cNvCxnSpPr/>
          <p:nvPr/>
        </p:nvCxnSpPr>
        <p:spPr>
          <a:xfrm>
            <a:off x="5705061" y="3309730"/>
            <a:ext cx="19878" cy="3041619"/>
          </a:xfrm>
          <a:prstGeom prst="line">
            <a:avLst/>
          </a:prstGeom>
          <a:ln w="28575">
            <a:solidFill>
              <a:srgbClr val="00B050"/>
            </a:solidFill>
            <a:prstDash val="dash"/>
          </a:ln>
        </p:spPr>
        <p:style>
          <a:lnRef idx="1">
            <a:schemeClr val="accent1"/>
          </a:lnRef>
          <a:fillRef idx="0">
            <a:schemeClr val="accent1"/>
          </a:fillRef>
          <a:effectRef idx="0">
            <a:schemeClr val="accent1"/>
          </a:effectRef>
          <a:fontRef idx="minor">
            <a:schemeClr val="tx1"/>
          </a:fontRef>
        </p:style>
      </p:cxnSp>
      <p:cxnSp>
        <p:nvCxnSpPr>
          <p:cNvPr id="35" name="Connettore 4 34"/>
          <p:cNvCxnSpPr/>
          <p:nvPr/>
        </p:nvCxnSpPr>
        <p:spPr>
          <a:xfrm flipV="1">
            <a:off x="5724939" y="3712477"/>
            <a:ext cx="2392919" cy="18699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3" name="Connettore 4 52"/>
          <p:cNvCxnSpPr/>
          <p:nvPr/>
        </p:nvCxnSpPr>
        <p:spPr>
          <a:xfrm flipV="1">
            <a:off x="5744817" y="3864877"/>
            <a:ext cx="2525441" cy="148967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Connettore 4 54"/>
          <p:cNvCxnSpPr/>
          <p:nvPr/>
        </p:nvCxnSpPr>
        <p:spPr>
          <a:xfrm flipV="1">
            <a:off x="5715219" y="3831379"/>
            <a:ext cx="2574877" cy="121779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Connettore 4 56"/>
          <p:cNvCxnSpPr/>
          <p:nvPr/>
        </p:nvCxnSpPr>
        <p:spPr>
          <a:xfrm flipV="1">
            <a:off x="5732894" y="3736043"/>
            <a:ext cx="2594476" cy="1063106"/>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nettore 4 57"/>
          <p:cNvCxnSpPr/>
          <p:nvPr/>
        </p:nvCxnSpPr>
        <p:spPr>
          <a:xfrm flipV="1">
            <a:off x="5733173" y="3703324"/>
            <a:ext cx="2582553" cy="92051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nettore 4 59"/>
          <p:cNvCxnSpPr/>
          <p:nvPr/>
        </p:nvCxnSpPr>
        <p:spPr>
          <a:xfrm flipV="1">
            <a:off x="5744817" y="3855725"/>
            <a:ext cx="2723309" cy="530675"/>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Connettore 4 62"/>
          <p:cNvCxnSpPr/>
          <p:nvPr/>
        </p:nvCxnSpPr>
        <p:spPr>
          <a:xfrm flipV="1">
            <a:off x="5742700" y="3846477"/>
            <a:ext cx="2584670" cy="208405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Connettore 4 65"/>
          <p:cNvCxnSpPr/>
          <p:nvPr/>
        </p:nvCxnSpPr>
        <p:spPr>
          <a:xfrm>
            <a:off x="8653775" y="5397765"/>
            <a:ext cx="2002426" cy="953584"/>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Connettore 4 66"/>
          <p:cNvCxnSpPr/>
          <p:nvPr/>
        </p:nvCxnSpPr>
        <p:spPr>
          <a:xfrm>
            <a:off x="8619630" y="5387883"/>
            <a:ext cx="2002426" cy="69014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Connettore 4 68"/>
          <p:cNvCxnSpPr/>
          <p:nvPr/>
        </p:nvCxnSpPr>
        <p:spPr>
          <a:xfrm>
            <a:off x="8676909" y="5397765"/>
            <a:ext cx="1945147" cy="44402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nettore 4 71"/>
          <p:cNvCxnSpPr/>
          <p:nvPr/>
        </p:nvCxnSpPr>
        <p:spPr>
          <a:xfrm flipV="1">
            <a:off x="8687920" y="5362976"/>
            <a:ext cx="1934136" cy="198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ttore 4 74"/>
          <p:cNvCxnSpPr/>
          <p:nvPr/>
        </p:nvCxnSpPr>
        <p:spPr>
          <a:xfrm flipV="1">
            <a:off x="8704373" y="4824159"/>
            <a:ext cx="1917683" cy="55369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Connettore 4 77"/>
          <p:cNvCxnSpPr/>
          <p:nvPr/>
        </p:nvCxnSpPr>
        <p:spPr>
          <a:xfrm flipV="1">
            <a:off x="8653775" y="3994445"/>
            <a:ext cx="2002426" cy="139837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Connettore 4 80"/>
          <p:cNvCxnSpPr/>
          <p:nvPr/>
        </p:nvCxnSpPr>
        <p:spPr>
          <a:xfrm flipV="1">
            <a:off x="8653775" y="3831379"/>
            <a:ext cx="1979237" cy="155142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Connettore 4 83"/>
          <p:cNvCxnSpPr/>
          <p:nvPr/>
        </p:nvCxnSpPr>
        <p:spPr>
          <a:xfrm flipV="1">
            <a:off x="8738056" y="3703324"/>
            <a:ext cx="1906446" cy="1689500"/>
          </a:xfrm>
          <a:prstGeom prst="bentConnector3">
            <a:avLst>
              <a:gd name="adj1" fmla="val 4832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Connettore 4 87"/>
          <p:cNvCxnSpPr/>
          <p:nvPr/>
        </p:nvCxnSpPr>
        <p:spPr>
          <a:xfrm flipV="1">
            <a:off x="8687458" y="3597603"/>
            <a:ext cx="1945554" cy="1780254"/>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CasellaDiTesto 93"/>
          <p:cNvSpPr txBox="1"/>
          <p:nvPr/>
        </p:nvSpPr>
        <p:spPr>
          <a:xfrm>
            <a:off x="9620843" y="3750556"/>
            <a:ext cx="1181157" cy="307777"/>
          </a:xfrm>
          <a:prstGeom prst="rect">
            <a:avLst/>
          </a:prstGeom>
          <a:noFill/>
        </p:spPr>
        <p:txBody>
          <a:bodyPr wrap="square" rtlCol="0">
            <a:spAutoFit/>
          </a:bodyPr>
          <a:lstStyle/>
          <a:p>
            <a:r>
              <a:rPr lang="en-US" sz="1400" b="1" dirty="0" smtClean="0"/>
              <a:t>Saturation</a:t>
            </a:r>
            <a:endParaRPr lang="en-US" sz="1400" b="1" dirty="0"/>
          </a:p>
        </p:txBody>
      </p:sp>
      <p:sp>
        <p:nvSpPr>
          <p:cNvPr id="95" name="CasellaDiTesto 94"/>
          <p:cNvSpPr txBox="1"/>
          <p:nvPr/>
        </p:nvSpPr>
        <p:spPr>
          <a:xfrm>
            <a:off x="9620843" y="4520669"/>
            <a:ext cx="1181157" cy="307777"/>
          </a:xfrm>
          <a:prstGeom prst="rect">
            <a:avLst/>
          </a:prstGeom>
          <a:noFill/>
        </p:spPr>
        <p:txBody>
          <a:bodyPr wrap="square" rtlCol="0">
            <a:spAutoFit/>
          </a:bodyPr>
          <a:lstStyle/>
          <a:p>
            <a:r>
              <a:rPr lang="en-US" sz="1400" b="1" dirty="0" smtClean="0"/>
              <a:t>Turning point</a:t>
            </a:r>
            <a:endParaRPr lang="en-US" sz="1400" b="1" dirty="0"/>
          </a:p>
        </p:txBody>
      </p:sp>
      <p:sp>
        <p:nvSpPr>
          <p:cNvPr id="96" name="CasellaDiTesto 95"/>
          <p:cNvSpPr txBox="1"/>
          <p:nvPr/>
        </p:nvSpPr>
        <p:spPr>
          <a:xfrm>
            <a:off x="9620843" y="5099539"/>
            <a:ext cx="1181157" cy="307777"/>
          </a:xfrm>
          <a:prstGeom prst="rect">
            <a:avLst/>
          </a:prstGeom>
          <a:noFill/>
        </p:spPr>
        <p:txBody>
          <a:bodyPr wrap="square" rtlCol="0">
            <a:spAutoFit/>
          </a:bodyPr>
          <a:lstStyle/>
          <a:p>
            <a:r>
              <a:rPr lang="en-US" sz="1400" b="1" dirty="0" smtClean="0"/>
              <a:t>Exponential</a:t>
            </a:r>
            <a:endParaRPr lang="en-US" sz="1400" b="1" dirty="0"/>
          </a:p>
        </p:txBody>
      </p:sp>
      <p:sp>
        <p:nvSpPr>
          <p:cNvPr id="97" name="CasellaDiTesto 96"/>
          <p:cNvSpPr txBox="1"/>
          <p:nvPr/>
        </p:nvSpPr>
        <p:spPr>
          <a:xfrm>
            <a:off x="9620843" y="5814638"/>
            <a:ext cx="1181157" cy="307777"/>
          </a:xfrm>
          <a:prstGeom prst="rect">
            <a:avLst/>
          </a:prstGeom>
          <a:noFill/>
        </p:spPr>
        <p:txBody>
          <a:bodyPr wrap="square" rtlCol="0">
            <a:spAutoFit/>
          </a:bodyPr>
          <a:lstStyle/>
          <a:p>
            <a:r>
              <a:rPr lang="en-US" sz="1400" b="1" dirty="0" smtClean="0"/>
              <a:t>Linear</a:t>
            </a:r>
            <a:endParaRPr lang="en-US" sz="1400" b="1" dirty="0"/>
          </a:p>
        </p:txBody>
      </p:sp>
    </p:spTree>
    <p:extLst>
      <p:ext uri="{BB962C8B-B14F-4D97-AF65-F5344CB8AC3E}">
        <p14:creationId xmlns:p14="http://schemas.microsoft.com/office/powerpoint/2010/main" val="243314713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9883834" y="1706760"/>
            <a:ext cx="2247923" cy="369332"/>
          </a:xfrm>
          <a:prstGeom prst="rect">
            <a:avLst/>
          </a:prstGeom>
          <a:noFill/>
        </p:spPr>
        <p:txBody>
          <a:bodyPr wrap="none" rtlCol="0">
            <a:spAutoFit/>
          </a:bodyPr>
          <a:lstStyle/>
          <a:p>
            <a:r>
              <a:rPr lang="en-US" dirty="0" smtClean="0"/>
              <a:t>Measures and models</a:t>
            </a:r>
            <a:endParaRPr lang="en-US" dirty="0"/>
          </a:p>
        </p:txBody>
      </p:sp>
      <p:sp>
        <p:nvSpPr>
          <p:cNvPr id="3" name="CasellaDiTesto 2"/>
          <p:cNvSpPr txBox="1"/>
          <p:nvPr/>
        </p:nvSpPr>
        <p:spPr>
          <a:xfrm>
            <a:off x="279991" y="520664"/>
            <a:ext cx="11809706" cy="523220"/>
          </a:xfrm>
          <a:prstGeom prst="rect">
            <a:avLst/>
          </a:prstGeom>
          <a:noFill/>
        </p:spPr>
        <p:txBody>
          <a:bodyPr wrap="square" rtlCol="0">
            <a:spAutoFit/>
          </a:bodyPr>
          <a:lstStyle/>
          <a:p>
            <a:r>
              <a:rPr lang="en-US" sz="2800" dirty="0" smtClean="0">
                <a:solidFill>
                  <a:srgbClr val="0070C0"/>
                </a:solidFill>
              </a:rPr>
              <a:t>Components of the future scenarios on sea level and how we know about them</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5</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12" name="Immagin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9270" y="1706760"/>
            <a:ext cx="10058400" cy="4923731"/>
          </a:xfrm>
          <a:prstGeom prst="rect">
            <a:avLst/>
          </a:prstGeom>
        </p:spPr>
      </p:pic>
      <p:sp>
        <p:nvSpPr>
          <p:cNvPr id="13" name="CasellaDiTesto 12"/>
          <p:cNvSpPr txBox="1"/>
          <p:nvPr/>
        </p:nvSpPr>
        <p:spPr>
          <a:xfrm>
            <a:off x="9880575" y="2265465"/>
            <a:ext cx="2247923" cy="369332"/>
          </a:xfrm>
          <a:prstGeom prst="rect">
            <a:avLst/>
          </a:prstGeom>
          <a:noFill/>
        </p:spPr>
        <p:txBody>
          <a:bodyPr wrap="none" rtlCol="0">
            <a:spAutoFit/>
          </a:bodyPr>
          <a:lstStyle/>
          <a:p>
            <a:r>
              <a:rPr lang="en-US" dirty="0" smtClean="0"/>
              <a:t>Measures and models</a:t>
            </a:r>
            <a:endParaRPr lang="en-US" dirty="0"/>
          </a:p>
        </p:txBody>
      </p:sp>
      <p:sp>
        <p:nvSpPr>
          <p:cNvPr id="14" name="CasellaDiTesto 13"/>
          <p:cNvSpPr txBox="1"/>
          <p:nvPr/>
        </p:nvSpPr>
        <p:spPr>
          <a:xfrm>
            <a:off x="9880574" y="2913476"/>
            <a:ext cx="883575" cy="369332"/>
          </a:xfrm>
          <a:prstGeom prst="rect">
            <a:avLst/>
          </a:prstGeom>
          <a:noFill/>
        </p:spPr>
        <p:txBody>
          <a:bodyPr wrap="none" rtlCol="0">
            <a:spAutoFit/>
          </a:bodyPr>
          <a:lstStyle/>
          <a:p>
            <a:r>
              <a:rPr lang="en-US" dirty="0" smtClean="0"/>
              <a:t>Models</a:t>
            </a:r>
            <a:endParaRPr lang="en-US" dirty="0"/>
          </a:p>
        </p:txBody>
      </p:sp>
      <p:sp>
        <p:nvSpPr>
          <p:cNvPr id="15" name="CasellaDiTesto 14"/>
          <p:cNvSpPr txBox="1"/>
          <p:nvPr/>
        </p:nvSpPr>
        <p:spPr>
          <a:xfrm>
            <a:off x="9880574" y="3448717"/>
            <a:ext cx="883575" cy="369332"/>
          </a:xfrm>
          <a:prstGeom prst="rect">
            <a:avLst/>
          </a:prstGeom>
          <a:noFill/>
        </p:spPr>
        <p:txBody>
          <a:bodyPr wrap="none" rtlCol="0">
            <a:spAutoFit/>
          </a:bodyPr>
          <a:lstStyle/>
          <a:p>
            <a:r>
              <a:rPr lang="en-US" dirty="0" smtClean="0"/>
              <a:t>Models</a:t>
            </a:r>
            <a:endParaRPr lang="en-US" dirty="0"/>
          </a:p>
        </p:txBody>
      </p:sp>
      <p:sp>
        <p:nvSpPr>
          <p:cNvPr id="16" name="CasellaDiTesto 15"/>
          <p:cNvSpPr txBox="1"/>
          <p:nvPr/>
        </p:nvSpPr>
        <p:spPr>
          <a:xfrm>
            <a:off x="9880574" y="4065715"/>
            <a:ext cx="883575" cy="369332"/>
          </a:xfrm>
          <a:prstGeom prst="rect">
            <a:avLst/>
          </a:prstGeom>
          <a:noFill/>
        </p:spPr>
        <p:txBody>
          <a:bodyPr wrap="none" rtlCol="0">
            <a:spAutoFit/>
          </a:bodyPr>
          <a:lstStyle/>
          <a:p>
            <a:r>
              <a:rPr lang="en-US" dirty="0" smtClean="0"/>
              <a:t>Models</a:t>
            </a:r>
            <a:endParaRPr lang="en-US" dirty="0"/>
          </a:p>
        </p:txBody>
      </p:sp>
      <p:sp>
        <p:nvSpPr>
          <p:cNvPr id="17" name="CasellaDiTesto 16"/>
          <p:cNvSpPr txBox="1"/>
          <p:nvPr/>
        </p:nvSpPr>
        <p:spPr>
          <a:xfrm>
            <a:off x="9880574" y="4732262"/>
            <a:ext cx="883575" cy="369332"/>
          </a:xfrm>
          <a:prstGeom prst="rect">
            <a:avLst/>
          </a:prstGeom>
          <a:noFill/>
        </p:spPr>
        <p:txBody>
          <a:bodyPr wrap="none" rtlCol="0">
            <a:spAutoFit/>
          </a:bodyPr>
          <a:lstStyle/>
          <a:p>
            <a:r>
              <a:rPr lang="en-US" dirty="0" smtClean="0"/>
              <a:t>Models</a:t>
            </a:r>
            <a:endParaRPr lang="en-US" dirty="0"/>
          </a:p>
        </p:txBody>
      </p:sp>
      <p:sp>
        <p:nvSpPr>
          <p:cNvPr id="18" name="CasellaDiTesto 17"/>
          <p:cNvSpPr txBox="1"/>
          <p:nvPr/>
        </p:nvSpPr>
        <p:spPr>
          <a:xfrm>
            <a:off x="9880574" y="5437670"/>
            <a:ext cx="883575" cy="369332"/>
          </a:xfrm>
          <a:prstGeom prst="rect">
            <a:avLst/>
          </a:prstGeom>
          <a:noFill/>
        </p:spPr>
        <p:txBody>
          <a:bodyPr wrap="none" rtlCol="0">
            <a:spAutoFit/>
          </a:bodyPr>
          <a:lstStyle/>
          <a:p>
            <a:r>
              <a:rPr lang="en-US" dirty="0" smtClean="0"/>
              <a:t>Models</a:t>
            </a:r>
            <a:endParaRPr lang="en-US" dirty="0"/>
          </a:p>
        </p:txBody>
      </p:sp>
      <p:sp>
        <p:nvSpPr>
          <p:cNvPr id="19" name="CasellaDiTesto 18"/>
          <p:cNvSpPr txBox="1"/>
          <p:nvPr/>
        </p:nvSpPr>
        <p:spPr>
          <a:xfrm>
            <a:off x="9880574" y="5975599"/>
            <a:ext cx="883575" cy="369332"/>
          </a:xfrm>
          <a:prstGeom prst="rect">
            <a:avLst/>
          </a:prstGeom>
          <a:noFill/>
        </p:spPr>
        <p:txBody>
          <a:bodyPr wrap="none" rtlCol="0">
            <a:spAutoFit/>
          </a:bodyPr>
          <a:lstStyle/>
          <a:p>
            <a:r>
              <a:rPr lang="en-US" dirty="0" smtClean="0"/>
              <a:t>Models</a:t>
            </a:r>
            <a:endParaRPr lang="en-US" dirty="0"/>
          </a:p>
        </p:txBody>
      </p:sp>
    </p:spTree>
    <p:extLst>
      <p:ext uri="{BB962C8B-B14F-4D97-AF65-F5344CB8AC3E}">
        <p14:creationId xmlns:p14="http://schemas.microsoft.com/office/powerpoint/2010/main" val="3848353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Immagine 54"/>
          <p:cNvPicPr>
            <a:picLocks noChangeAspect="1"/>
          </p:cNvPicPr>
          <p:nvPr/>
        </p:nvPicPr>
        <p:blipFill>
          <a:blip r:embed="rId2"/>
          <a:stretch>
            <a:fillRect/>
          </a:stretch>
        </p:blipFill>
        <p:spPr>
          <a:xfrm>
            <a:off x="8701742" y="1582167"/>
            <a:ext cx="1734030" cy="1905440"/>
          </a:xfrm>
          <a:prstGeom prst="rect">
            <a:avLst/>
          </a:prstGeom>
        </p:spPr>
      </p:pic>
      <p:sp>
        <p:nvSpPr>
          <p:cNvPr id="2" name="CasellaDiTesto 1"/>
          <p:cNvSpPr txBox="1"/>
          <p:nvPr/>
        </p:nvSpPr>
        <p:spPr>
          <a:xfrm>
            <a:off x="255015" y="990330"/>
            <a:ext cx="11834681" cy="646331"/>
          </a:xfrm>
          <a:prstGeom prst="rect">
            <a:avLst/>
          </a:prstGeom>
          <a:noFill/>
        </p:spPr>
        <p:txBody>
          <a:bodyPr wrap="square" rtlCol="0">
            <a:spAutoFit/>
          </a:bodyPr>
          <a:lstStyle/>
          <a:p>
            <a:r>
              <a:rPr lang="en-US" dirty="0" smtClean="0"/>
              <a:t>According to the spatial dependence, the SL contribution are: </a:t>
            </a:r>
            <a:r>
              <a:rPr lang="en-US" b="1" dirty="0" smtClean="0"/>
              <a:t>global</a:t>
            </a:r>
            <a:r>
              <a:rPr lang="en-US" dirty="0" smtClean="0"/>
              <a:t> scale or </a:t>
            </a:r>
            <a:r>
              <a:rPr lang="en-US" b="1" dirty="0" smtClean="0"/>
              <a:t>local</a:t>
            </a:r>
            <a:r>
              <a:rPr lang="en-US" dirty="0" smtClean="0"/>
              <a:t> scale</a:t>
            </a:r>
          </a:p>
          <a:p>
            <a:r>
              <a:rPr lang="en-US" dirty="0" smtClean="0"/>
              <a:t>According to the uncertainty accessibility, the SL contribution are explored by: </a:t>
            </a:r>
            <a:r>
              <a:rPr lang="en-US" b="1" dirty="0" smtClean="0"/>
              <a:t>statistics</a:t>
            </a:r>
            <a:r>
              <a:rPr lang="en-US" dirty="0" smtClean="0"/>
              <a:t> or </a:t>
            </a:r>
            <a:r>
              <a:rPr lang="en-US" b="1" dirty="0" smtClean="0"/>
              <a:t>ensemble simulations</a:t>
            </a:r>
            <a:r>
              <a:rPr lang="en-US" dirty="0" smtClean="0"/>
              <a:t> </a:t>
            </a:r>
            <a:endParaRPr lang="en-US" dirty="0"/>
          </a:p>
        </p:txBody>
      </p:sp>
      <p:sp>
        <p:nvSpPr>
          <p:cNvPr id="3" name="CasellaDiTesto 2"/>
          <p:cNvSpPr txBox="1"/>
          <p:nvPr/>
        </p:nvSpPr>
        <p:spPr>
          <a:xfrm>
            <a:off x="-4926326" y="1699918"/>
            <a:ext cx="11531009" cy="523220"/>
          </a:xfrm>
          <a:prstGeom prst="rect">
            <a:avLst/>
          </a:prstGeom>
          <a:noFill/>
        </p:spPr>
        <p:txBody>
          <a:bodyPr wrap="square" rtlCol="0">
            <a:spAutoFit/>
          </a:bodyPr>
          <a:lstStyle/>
          <a:p>
            <a:r>
              <a:rPr lang="en-US" sz="2800" dirty="0" smtClean="0">
                <a:solidFill>
                  <a:srgbClr val="0070C0"/>
                </a:solidFill>
              </a:rPr>
              <a:t>The importance </a:t>
            </a:r>
            <a:r>
              <a:rPr lang="en-US" sz="2800" smtClean="0">
                <a:solidFill>
                  <a:srgbClr val="0070C0"/>
                </a:solidFill>
              </a:rPr>
              <a:t>of ensemble </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6</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5"/>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6"/>
            <a:stretch>
              <a:fillRect/>
            </a:stretch>
          </p:blipFill>
          <p:spPr>
            <a:xfrm>
              <a:off x="7300684" y="42623"/>
              <a:ext cx="1559379" cy="413119"/>
            </a:xfrm>
            <a:prstGeom prst="rect">
              <a:avLst/>
            </a:prstGeom>
          </p:spPr>
        </p:pic>
        <p:pic>
          <p:nvPicPr>
            <p:cNvPr id="51" name="Immagine 50"/>
            <p:cNvPicPr>
              <a:picLocks noChangeAspect="1"/>
            </p:cNvPicPr>
            <p:nvPr/>
          </p:nvPicPr>
          <p:blipFill>
            <a:blip r:embed="rId7"/>
            <a:stretch>
              <a:fillRect/>
            </a:stretch>
          </p:blipFill>
          <p:spPr>
            <a:xfrm>
              <a:off x="8743038" y="32404"/>
              <a:ext cx="1692734" cy="509860"/>
            </a:xfrm>
            <a:prstGeom prst="rect">
              <a:avLst/>
            </a:prstGeom>
          </p:spPr>
        </p:pic>
      </p:grpSp>
      <p:grpSp>
        <p:nvGrpSpPr>
          <p:cNvPr id="6" name="Gruppo 5"/>
          <p:cNvGrpSpPr/>
          <p:nvPr/>
        </p:nvGrpSpPr>
        <p:grpSpPr>
          <a:xfrm>
            <a:off x="8799390" y="4464589"/>
            <a:ext cx="3344804" cy="1891761"/>
            <a:chOff x="0" y="2387280"/>
            <a:chExt cx="7502336" cy="4243186"/>
          </a:xfrm>
        </p:grpSpPr>
        <p:grpSp>
          <p:nvGrpSpPr>
            <p:cNvPr id="12" name="Gruppo 11"/>
            <p:cNvGrpSpPr/>
            <p:nvPr/>
          </p:nvGrpSpPr>
          <p:grpSpPr>
            <a:xfrm>
              <a:off x="0" y="2387280"/>
              <a:ext cx="7502336" cy="4243186"/>
              <a:chOff x="3111191" y="948286"/>
              <a:chExt cx="8572852" cy="4711105"/>
            </a:xfrm>
          </p:grpSpPr>
          <p:pic>
            <p:nvPicPr>
              <p:cNvPr id="13" name="Immagine 12"/>
              <p:cNvPicPr>
                <a:picLocks noChangeAspect="1"/>
              </p:cNvPicPr>
              <p:nvPr/>
            </p:nvPicPr>
            <p:blipFill>
              <a:blip r:embed="rId8"/>
              <a:stretch>
                <a:fillRect/>
              </a:stretch>
            </p:blipFill>
            <p:spPr>
              <a:xfrm>
                <a:off x="3111191" y="948286"/>
                <a:ext cx="8572852" cy="4711105"/>
              </a:xfrm>
              <a:prstGeom prst="rect">
                <a:avLst/>
              </a:prstGeom>
            </p:spPr>
          </p:pic>
          <p:sp>
            <p:nvSpPr>
              <p:cNvPr id="14" name="Rettangolo 13"/>
              <p:cNvSpPr/>
              <p:nvPr/>
            </p:nvSpPr>
            <p:spPr>
              <a:xfrm>
                <a:off x="10872439" y="3624147"/>
                <a:ext cx="323385" cy="858644"/>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
          <p:nvSpPr>
            <p:cNvPr id="5" name="Triangolo rettangolo 4"/>
            <p:cNvSpPr/>
            <p:nvPr/>
          </p:nvSpPr>
          <p:spPr>
            <a:xfrm>
              <a:off x="110093" y="4635795"/>
              <a:ext cx="1978318" cy="1881963"/>
            </a:xfrm>
            <a:prstGeom prst="rtTriangle">
              <a:avLst/>
            </a:prstGeom>
            <a:solidFill>
              <a:srgbClr val="A1A6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uppo 28"/>
          <p:cNvGrpSpPr/>
          <p:nvPr/>
        </p:nvGrpSpPr>
        <p:grpSpPr>
          <a:xfrm>
            <a:off x="214369" y="3395303"/>
            <a:ext cx="3047041" cy="1275882"/>
            <a:chOff x="51447" y="1295667"/>
            <a:chExt cx="12097851" cy="4784119"/>
          </a:xfrm>
        </p:grpSpPr>
        <p:pic>
          <p:nvPicPr>
            <p:cNvPr id="30" name="Immagine 29"/>
            <p:cNvPicPr>
              <a:picLocks noChangeAspect="1"/>
            </p:cNvPicPr>
            <p:nvPr/>
          </p:nvPicPr>
          <p:blipFill>
            <a:blip r:embed="rId9"/>
            <a:stretch>
              <a:fillRect/>
            </a:stretch>
          </p:blipFill>
          <p:spPr>
            <a:xfrm>
              <a:off x="51447" y="1295667"/>
              <a:ext cx="12097851" cy="4784119"/>
            </a:xfrm>
            <a:prstGeom prst="rect">
              <a:avLst/>
            </a:prstGeom>
          </p:spPr>
        </p:pic>
        <p:sp>
          <p:nvSpPr>
            <p:cNvPr id="31" name="Ovale 30"/>
            <p:cNvSpPr/>
            <p:nvPr/>
          </p:nvSpPr>
          <p:spPr>
            <a:xfrm>
              <a:off x="6420255" y="1422784"/>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8002621" y="2779160"/>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9341796" y="3528965"/>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e 33"/>
            <p:cNvSpPr/>
            <p:nvPr/>
          </p:nvSpPr>
          <p:spPr>
            <a:xfrm>
              <a:off x="4429826" y="2242784"/>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e 34"/>
            <p:cNvSpPr/>
            <p:nvPr/>
          </p:nvSpPr>
          <p:spPr>
            <a:xfrm>
              <a:off x="3073941" y="3187909"/>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e 35"/>
            <p:cNvSpPr/>
            <p:nvPr/>
          </p:nvSpPr>
          <p:spPr>
            <a:xfrm>
              <a:off x="6743264" y="5319834"/>
              <a:ext cx="466927" cy="3945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uppo 10"/>
          <p:cNvGrpSpPr/>
          <p:nvPr/>
        </p:nvGrpSpPr>
        <p:grpSpPr>
          <a:xfrm>
            <a:off x="5127084" y="2333501"/>
            <a:ext cx="2515548" cy="4478149"/>
            <a:chOff x="5281740" y="2004566"/>
            <a:chExt cx="2515548" cy="4478149"/>
          </a:xfrm>
        </p:grpSpPr>
        <p:grpSp>
          <p:nvGrpSpPr>
            <p:cNvPr id="9" name="Gruppo 8"/>
            <p:cNvGrpSpPr/>
            <p:nvPr/>
          </p:nvGrpSpPr>
          <p:grpSpPr>
            <a:xfrm>
              <a:off x="5681796" y="2004566"/>
              <a:ext cx="2115492" cy="3969924"/>
              <a:chOff x="5816842" y="3192441"/>
              <a:chExt cx="1689357" cy="3170241"/>
            </a:xfrm>
          </p:grpSpPr>
          <p:pic>
            <p:nvPicPr>
              <p:cNvPr id="7" name="Immagine 6"/>
              <p:cNvPicPr>
                <a:picLocks noChangeAspect="1"/>
              </p:cNvPicPr>
              <p:nvPr/>
            </p:nvPicPr>
            <p:blipFill>
              <a:blip r:embed="rId10"/>
              <a:stretch>
                <a:fillRect/>
              </a:stretch>
            </p:blipFill>
            <p:spPr>
              <a:xfrm>
                <a:off x="5816842" y="3192441"/>
                <a:ext cx="1275073" cy="722108"/>
              </a:xfrm>
              <a:prstGeom prst="rect">
                <a:avLst/>
              </a:prstGeom>
            </p:spPr>
          </p:pic>
          <p:pic>
            <p:nvPicPr>
              <p:cNvPr id="8" name="Immagine 7"/>
              <p:cNvPicPr>
                <a:picLocks noChangeAspect="1"/>
              </p:cNvPicPr>
              <p:nvPr/>
            </p:nvPicPr>
            <p:blipFill>
              <a:blip r:embed="rId11"/>
              <a:stretch>
                <a:fillRect/>
              </a:stretch>
            </p:blipFill>
            <p:spPr>
              <a:xfrm>
                <a:off x="5816843" y="3945603"/>
                <a:ext cx="1689356" cy="2417079"/>
              </a:xfrm>
              <a:prstGeom prst="rect">
                <a:avLst/>
              </a:prstGeom>
            </p:spPr>
          </p:pic>
        </p:grpSp>
        <p:sp>
          <p:nvSpPr>
            <p:cNvPr id="10" name="CasellaDiTesto 9"/>
            <p:cNvSpPr txBox="1"/>
            <p:nvPr/>
          </p:nvSpPr>
          <p:spPr>
            <a:xfrm>
              <a:off x="5281740" y="2004566"/>
              <a:ext cx="1746184" cy="4478149"/>
            </a:xfrm>
            <a:prstGeom prst="rect">
              <a:avLst/>
            </a:prstGeom>
            <a:noFill/>
          </p:spPr>
          <p:txBody>
            <a:bodyPr wrap="none" rtlCol="0">
              <a:spAutoFit/>
            </a:bodyPr>
            <a:lstStyle/>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a:t>
              </a:r>
            </a:p>
            <a:p>
              <a:pPr>
                <a:lnSpc>
                  <a:spcPts val="3760"/>
                </a:lnSpc>
              </a:pPr>
              <a:r>
                <a:rPr lang="en-US" b="1" dirty="0" smtClean="0"/>
                <a:t>=  Total sea level</a:t>
              </a:r>
            </a:p>
          </p:txBody>
        </p:sp>
      </p:grpSp>
      <p:sp>
        <p:nvSpPr>
          <p:cNvPr id="25" name="Rettangolo 24"/>
          <p:cNvSpPr/>
          <p:nvPr/>
        </p:nvSpPr>
        <p:spPr>
          <a:xfrm>
            <a:off x="8195116" y="4069672"/>
            <a:ext cx="322665" cy="179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sellaDiTesto 40"/>
          <p:cNvSpPr txBox="1"/>
          <p:nvPr/>
        </p:nvSpPr>
        <p:spPr>
          <a:xfrm>
            <a:off x="184293" y="520664"/>
            <a:ext cx="12000615" cy="523220"/>
          </a:xfrm>
          <a:prstGeom prst="rect">
            <a:avLst/>
          </a:prstGeom>
          <a:noFill/>
        </p:spPr>
        <p:txBody>
          <a:bodyPr wrap="square" rtlCol="0">
            <a:spAutoFit/>
          </a:bodyPr>
          <a:lstStyle/>
          <a:p>
            <a:r>
              <a:rPr lang="en-US" sz="2800" dirty="0" smtClean="0">
                <a:solidFill>
                  <a:srgbClr val="0070C0"/>
                </a:solidFill>
              </a:rPr>
              <a:t>Components of total sea level (SL): global scales, local scales – ensemble, statistics</a:t>
            </a:r>
            <a:endParaRPr lang="en-US" sz="2800" dirty="0">
              <a:solidFill>
                <a:srgbClr val="0070C0"/>
              </a:solidFill>
            </a:endParaRPr>
          </a:p>
        </p:txBody>
      </p:sp>
      <p:cxnSp>
        <p:nvCxnSpPr>
          <p:cNvPr id="28" name="Connettore diritto 27"/>
          <p:cNvCxnSpPr/>
          <p:nvPr/>
        </p:nvCxnSpPr>
        <p:spPr>
          <a:xfrm>
            <a:off x="5127084" y="6356350"/>
            <a:ext cx="174618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ttangolo 45"/>
          <p:cNvSpPr/>
          <p:nvPr/>
        </p:nvSpPr>
        <p:spPr>
          <a:xfrm>
            <a:off x="6443350" y="6437813"/>
            <a:ext cx="322665" cy="1790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Connettore 4 39"/>
          <p:cNvCxnSpPr>
            <a:stCxn id="52" idx="3"/>
          </p:cNvCxnSpPr>
          <p:nvPr/>
        </p:nvCxnSpPr>
        <p:spPr>
          <a:xfrm flipV="1">
            <a:off x="6873268" y="4572575"/>
            <a:ext cx="2121955" cy="1966338"/>
          </a:xfrm>
          <a:prstGeom prst="bentConnector3">
            <a:avLst>
              <a:gd name="adj1" fmla="val 6403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ttangolo 51"/>
          <p:cNvSpPr/>
          <p:nvPr/>
        </p:nvSpPr>
        <p:spPr>
          <a:xfrm>
            <a:off x="6283842" y="6356350"/>
            <a:ext cx="589426" cy="3651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Immagine 57"/>
          <p:cNvPicPr>
            <a:picLocks noChangeAspect="1"/>
          </p:cNvPicPr>
          <p:nvPr/>
        </p:nvPicPr>
        <p:blipFill>
          <a:blip r:embed="rId12"/>
          <a:stretch>
            <a:fillRect/>
          </a:stretch>
        </p:blipFill>
        <p:spPr>
          <a:xfrm>
            <a:off x="183708" y="1819804"/>
            <a:ext cx="3106533" cy="1462538"/>
          </a:xfrm>
          <a:prstGeom prst="rect">
            <a:avLst/>
          </a:prstGeom>
        </p:spPr>
      </p:pic>
      <p:sp>
        <p:nvSpPr>
          <p:cNvPr id="59" name="CasellaDiTesto 58"/>
          <p:cNvSpPr txBox="1"/>
          <p:nvPr/>
        </p:nvSpPr>
        <p:spPr>
          <a:xfrm>
            <a:off x="3234022" y="2149063"/>
            <a:ext cx="1318437" cy="338554"/>
          </a:xfrm>
          <a:prstGeom prst="rect">
            <a:avLst/>
          </a:prstGeom>
          <a:noFill/>
        </p:spPr>
        <p:txBody>
          <a:bodyPr wrap="square" rtlCol="0">
            <a:spAutoFit/>
          </a:bodyPr>
          <a:lstStyle/>
          <a:p>
            <a:r>
              <a:rPr lang="en-US" sz="1600" dirty="0" smtClean="0"/>
              <a:t>Statistics</a:t>
            </a:r>
            <a:endParaRPr lang="en-US" sz="1600" dirty="0"/>
          </a:p>
        </p:txBody>
      </p:sp>
      <p:sp>
        <p:nvSpPr>
          <p:cNvPr id="60" name="CasellaDiTesto 59"/>
          <p:cNvSpPr txBox="1"/>
          <p:nvPr/>
        </p:nvSpPr>
        <p:spPr>
          <a:xfrm>
            <a:off x="3234022" y="5363912"/>
            <a:ext cx="1318437" cy="338554"/>
          </a:xfrm>
          <a:prstGeom prst="rect">
            <a:avLst/>
          </a:prstGeom>
          <a:noFill/>
        </p:spPr>
        <p:txBody>
          <a:bodyPr wrap="square" rtlCol="0">
            <a:spAutoFit/>
          </a:bodyPr>
          <a:lstStyle/>
          <a:p>
            <a:r>
              <a:rPr lang="en-US" sz="1600" dirty="0" smtClean="0"/>
              <a:t>Ensemble</a:t>
            </a:r>
            <a:endParaRPr lang="en-US" sz="1600" dirty="0"/>
          </a:p>
        </p:txBody>
      </p:sp>
      <p:sp>
        <p:nvSpPr>
          <p:cNvPr id="61" name="CasellaDiTesto 60"/>
          <p:cNvSpPr txBox="1"/>
          <p:nvPr/>
        </p:nvSpPr>
        <p:spPr>
          <a:xfrm>
            <a:off x="3234022" y="3617192"/>
            <a:ext cx="1318437" cy="338554"/>
          </a:xfrm>
          <a:prstGeom prst="rect">
            <a:avLst/>
          </a:prstGeom>
          <a:noFill/>
        </p:spPr>
        <p:txBody>
          <a:bodyPr wrap="square" rtlCol="0">
            <a:spAutoFit/>
          </a:bodyPr>
          <a:lstStyle/>
          <a:p>
            <a:r>
              <a:rPr lang="en-US" sz="1600" dirty="0" smtClean="0"/>
              <a:t>Local</a:t>
            </a:r>
            <a:endParaRPr lang="en-US" sz="1600" dirty="0"/>
          </a:p>
        </p:txBody>
      </p:sp>
      <p:sp>
        <p:nvSpPr>
          <p:cNvPr id="62" name="CasellaDiTesto 61"/>
          <p:cNvSpPr txBox="1"/>
          <p:nvPr/>
        </p:nvSpPr>
        <p:spPr>
          <a:xfrm>
            <a:off x="10579395" y="2419151"/>
            <a:ext cx="1318437" cy="366478"/>
          </a:xfrm>
          <a:prstGeom prst="rect">
            <a:avLst/>
          </a:prstGeom>
          <a:noFill/>
        </p:spPr>
        <p:txBody>
          <a:bodyPr wrap="square" rtlCol="0">
            <a:spAutoFit/>
          </a:bodyPr>
          <a:lstStyle/>
          <a:p>
            <a:r>
              <a:rPr lang="en-US" dirty="0" smtClean="0"/>
              <a:t>Global</a:t>
            </a:r>
            <a:endParaRPr lang="en-US" dirty="0"/>
          </a:p>
        </p:txBody>
      </p:sp>
      <p:sp>
        <p:nvSpPr>
          <p:cNvPr id="63" name="Parentesi graffa aperta 62"/>
          <p:cNvSpPr/>
          <p:nvPr/>
        </p:nvSpPr>
        <p:spPr>
          <a:xfrm>
            <a:off x="4943619" y="2451050"/>
            <a:ext cx="223308" cy="818607"/>
          </a:xfrm>
          <a:prstGeom prst="leftBrace">
            <a:avLst>
              <a:gd name="adj1" fmla="val 91408"/>
              <a:gd name="adj2" fmla="val 4740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Parentesi graffa aperta 63"/>
          <p:cNvSpPr/>
          <p:nvPr/>
        </p:nvSpPr>
        <p:spPr>
          <a:xfrm>
            <a:off x="5038956" y="5822884"/>
            <a:ext cx="115397" cy="476412"/>
          </a:xfrm>
          <a:prstGeom prst="leftBrace">
            <a:avLst>
              <a:gd name="adj1" fmla="val 91408"/>
              <a:gd name="adj2" fmla="val 4740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Parentesi graffa aperta 66"/>
          <p:cNvSpPr/>
          <p:nvPr/>
        </p:nvSpPr>
        <p:spPr>
          <a:xfrm flipH="1">
            <a:off x="7558815" y="3615276"/>
            <a:ext cx="288014" cy="1958083"/>
          </a:xfrm>
          <a:prstGeom prst="leftBrace">
            <a:avLst>
              <a:gd name="adj1" fmla="val 91408"/>
              <a:gd name="adj2" fmla="val 20252"/>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69" name="Connettore 4 68"/>
          <p:cNvCxnSpPr>
            <a:stCxn id="67" idx="1"/>
            <a:endCxn id="55" idx="1"/>
          </p:cNvCxnSpPr>
          <p:nvPr/>
        </p:nvCxnSpPr>
        <p:spPr>
          <a:xfrm flipV="1">
            <a:off x="7846829" y="2534887"/>
            <a:ext cx="854913" cy="147694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ttore 4 71"/>
          <p:cNvCxnSpPr>
            <a:stCxn id="63" idx="1"/>
            <a:endCxn id="58" idx="3"/>
          </p:cNvCxnSpPr>
          <p:nvPr/>
        </p:nvCxnSpPr>
        <p:spPr>
          <a:xfrm rot="10800000">
            <a:off x="3290241" y="2551074"/>
            <a:ext cx="1653378" cy="288013"/>
          </a:xfrm>
          <a:prstGeom prst="bentConnector3">
            <a:avLst>
              <a:gd name="adj1" fmla="val 4935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4 73"/>
          <p:cNvCxnSpPr>
            <a:stCxn id="64" idx="1"/>
          </p:cNvCxnSpPr>
          <p:nvPr/>
        </p:nvCxnSpPr>
        <p:spPr>
          <a:xfrm rot="10800000">
            <a:off x="3283750" y="5663663"/>
            <a:ext cx="1755206" cy="3850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4 75"/>
          <p:cNvCxnSpPr>
            <a:stCxn id="63" idx="1"/>
          </p:cNvCxnSpPr>
          <p:nvPr/>
        </p:nvCxnSpPr>
        <p:spPr>
          <a:xfrm rot="10800000" flipV="1">
            <a:off x="3300413" y="2839085"/>
            <a:ext cx="1643207" cy="1166095"/>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ttore 4 78"/>
          <p:cNvCxnSpPr/>
          <p:nvPr/>
        </p:nvCxnSpPr>
        <p:spPr>
          <a:xfrm rot="10800000">
            <a:off x="3293317" y="4033246"/>
            <a:ext cx="1777546" cy="2015469"/>
          </a:xfrm>
          <a:prstGeom prst="bentConnector3">
            <a:avLst>
              <a:gd name="adj1" fmla="val 5179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8" name="Immagine 87"/>
          <p:cNvPicPr>
            <a:picLocks noChangeAspect="1"/>
          </p:cNvPicPr>
          <p:nvPr/>
        </p:nvPicPr>
        <p:blipFill>
          <a:blip r:embed="rId13"/>
          <a:stretch>
            <a:fillRect/>
          </a:stretch>
        </p:blipFill>
        <p:spPr>
          <a:xfrm>
            <a:off x="168180" y="4939256"/>
            <a:ext cx="3087460" cy="1611458"/>
          </a:xfrm>
          <a:prstGeom prst="rect">
            <a:avLst/>
          </a:prstGeom>
        </p:spPr>
      </p:pic>
    </p:spTree>
    <p:extLst>
      <p:ext uri="{BB962C8B-B14F-4D97-AF65-F5344CB8AC3E}">
        <p14:creationId xmlns:p14="http://schemas.microsoft.com/office/powerpoint/2010/main" val="11668875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9991" y="520664"/>
            <a:ext cx="11989981" cy="523220"/>
          </a:xfrm>
          <a:prstGeom prst="rect">
            <a:avLst/>
          </a:prstGeom>
          <a:noFill/>
        </p:spPr>
        <p:txBody>
          <a:bodyPr wrap="square" rtlCol="0">
            <a:spAutoFit/>
          </a:bodyPr>
          <a:lstStyle/>
          <a:p>
            <a:r>
              <a:rPr lang="en-US" sz="2800" dirty="0" smtClean="0">
                <a:solidFill>
                  <a:srgbClr val="0070C0"/>
                </a:solidFill>
              </a:rPr>
              <a:t>Methodology </a:t>
            </a:r>
            <a:r>
              <a:rPr lang="en-US" sz="2800" dirty="0">
                <a:solidFill>
                  <a:srgbClr val="0070C0"/>
                </a:solidFill>
              </a:rPr>
              <a:t>to transfer the sea level uncertainty into the risk assessment</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7</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sp>
        <p:nvSpPr>
          <p:cNvPr id="12" name="Content Placeholder 2">
            <a:extLst>
              <a:ext uri="{FF2B5EF4-FFF2-40B4-BE49-F238E27FC236}">
                <a16:creationId xmlns:a16="http://schemas.microsoft.com/office/drawing/2014/main" id="{65F447C1-99C5-9554-40C0-348EFD775E09}"/>
              </a:ext>
            </a:extLst>
          </p:cNvPr>
          <p:cNvSpPr txBox="1">
            <a:spLocks/>
          </p:cNvSpPr>
          <p:nvPr/>
        </p:nvSpPr>
        <p:spPr>
          <a:xfrm>
            <a:off x="564881" y="1282546"/>
            <a:ext cx="11269155" cy="507380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just">
              <a:lnSpc>
                <a:spcPct val="200000"/>
              </a:lnSpc>
              <a:buFont typeface="Wingdings" panose="05000000000000000000" pitchFamily="2" charset="2"/>
              <a:buChar char="q"/>
            </a:pPr>
            <a:r>
              <a:rPr lang="en-US" sz="1800" b="1" dirty="0" smtClean="0">
                <a:latin typeface="Montserrat" panose="00000500000000000000" pitchFamily="2" charset="0"/>
              </a:rPr>
              <a:t>Define the impact </a:t>
            </a:r>
            <a:r>
              <a:rPr lang="en-US" sz="1800" dirty="0" smtClean="0">
                <a:latin typeface="Montserrat" panose="00000500000000000000" pitchFamily="2" charset="0"/>
              </a:rPr>
              <a:t>you wish to focus on.</a:t>
            </a:r>
          </a:p>
          <a:p>
            <a:pPr marL="285750" indent="-285750" algn="just">
              <a:lnSpc>
                <a:spcPct val="200000"/>
              </a:lnSpc>
              <a:buFont typeface="Wingdings" panose="05000000000000000000" pitchFamily="2" charset="2"/>
              <a:buChar char="q"/>
            </a:pPr>
            <a:r>
              <a:rPr lang="en-US" sz="1800" dirty="0" smtClean="0">
                <a:latin typeface="Montserrat" panose="00000500000000000000" pitchFamily="2" charset="0"/>
              </a:rPr>
              <a:t>Identify the </a:t>
            </a:r>
            <a:r>
              <a:rPr lang="en-US" sz="1800" b="1" dirty="0" smtClean="0">
                <a:latin typeface="Montserrat" panose="00000500000000000000" pitchFamily="2" charset="0"/>
              </a:rPr>
              <a:t>time scale of the sea level components </a:t>
            </a:r>
            <a:r>
              <a:rPr lang="en-US" sz="1800" dirty="0" smtClean="0">
                <a:latin typeface="Montserrat" panose="00000500000000000000" pitchFamily="2" charset="0"/>
              </a:rPr>
              <a:t>related to the impact.</a:t>
            </a:r>
          </a:p>
          <a:p>
            <a:pPr marL="285750" indent="-285750" algn="just">
              <a:lnSpc>
                <a:spcPct val="200000"/>
              </a:lnSpc>
              <a:buFont typeface="Wingdings" panose="05000000000000000000" pitchFamily="2" charset="2"/>
              <a:buChar char="q"/>
            </a:pPr>
            <a:r>
              <a:rPr lang="en-US" sz="1800" dirty="0" smtClean="0">
                <a:latin typeface="Montserrat" panose="00000500000000000000" pitchFamily="2" charset="0"/>
              </a:rPr>
              <a:t>Retrieve the </a:t>
            </a:r>
            <a:r>
              <a:rPr lang="en-US" sz="1800" b="1" dirty="0" smtClean="0">
                <a:latin typeface="Montserrat" panose="00000500000000000000" pitchFamily="2" charset="0"/>
              </a:rPr>
              <a:t>contributions to the extreme sea level</a:t>
            </a:r>
            <a:r>
              <a:rPr lang="en-US" sz="1800" dirty="0" smtClean="0">
                <a:latin typeface="Montserrat" panose="00000500000000000000" pitchFamily="2" charset="0"/>
              </a:rPr>
              <a:t> at the identified time scale. </a:t>
            </a:r>
          </a:p>
          <a:p>
            <a:pPr marL="285750" indent="-285750" algn="just">
              <a:lnSpc>
                <a:spcPct val="200000"/>
              </a:lnSpc>
              <a:buFont typeface="Wingdings" panose="05000000000000000000" pitchFamily="2" charset="2"/>
              <a:buChar char="q"/>
            </a:pPr>
            <a:r>
              <a:rPr lang="en-US" sz="1800" b="1" dirty="0" smtClean="0">
                <a:latin typeface="Montserrat" panose="00000500000000000000" pitchFamily="2" charset="0"/>
              </a:rPr>
              <a:t>Chose</a:t>
            </a:r>
            <a:r>
              <a:rPr lang="en-US" sz="1800" dirty="0" smtClean="0">
                <a:latin typeface="Montserrat" panose="00000500000000000000" pitchFamily="2" charset="0"/>
              </a:rPr>
              <a:t> one or more </a:t>
            </a:r>
            <a:r>
              <a:rPr lang="en-US" sz="1800" b="1" dirty="0" smtClean="0">
                <a:latin typeface="Montserrat" panose="00000500000000000000" pitchFamily="2" charset="0"/>
              </a:rPr>
              <a:t>indicators describing the impact </a:t>
            </a:r>
            <a:r>
              <a:rPr lang="en-US" sz="1800" dirty="0" smtClean="0">
                <a:latin typeface="Montserrat" panose="00000500000000000000" pitchFamily="2" charset="0"/>
              </a:rPr>
              <a:t>that are elements of an </a:t>
            </a:r>
            <a:r>
              <a:rPr lang="en-US" sz="1800" b="1" dirty="0" smtClean="0">
                <a:solidFill>
                  <a:srgbClr val="C00000"/>
                </a:solidFill>
                <a:latin typeface="Montserrat" panose="00000500000000000000" pitchFamily="2" charset="0"/>
              </a:rPr>
              <a:t>ordered set</a:t>
            </a:r>
            <a:r>
              <a:rPr lang="en-US" sz="1800" dirty="0" smtClean="0">
                <a:latin typeface="Montserrat" panose="00000500000000000000" pitchFamily="2" charset="0"/>
              </a:rPr>
              <a:t>.</a:t>
            </a:r>
          </a:p>
          <a:p>
            <a:pPr marL="285750" indent="-285750" algn="just">
              <a:lnSpc>
                <a:spcPct val="200000"/>
              </a:lnSpc>
              <a:buFont typeface="Wingdings" panose="05000000000000000000" pitchFamily="2" charset="2"/>
              <a:buChar char="q"/>
            </a:pPr>
            <a:r>
              <a:rPr lang="en-US" sz="1800" dirty="0" smtClean="0">
                <a:latin typeface="Montserrat" panose="00000500000000000000" pitchFamily="2" charset="0"/>
              </a:rPr>
              <a:t>Evaluate or </a:t>
            </a:r>
            <a:r>
              <a:rPr lang="en-US" sz="1800" b="1" dirty="0" smtClean="0">
                <a:latin typeface="Montserrat" panose="00000500000000000000" pitchFamily="2" charset="0"/>
              </a:rPr>
              <a:t>compute the impact indicators according </a:t>
            </a:r>
            <a:r>
              <a:rPr lang="en-US" sz="1800" dirty="0" smtClean="0">
                <a:latin typeface="Montserrat" panose="00000500000000000000" pitchFamily="2" charset="0"/>
              </a:rPr>
              <a:t>to the </a:t>
            </a:r>
            <a:r>
              <a:rPr lang="en-US" sz="1800" b="1" dirty="0" smtClean="0">
                <a:latin typeface="Montserrat" panose="00000500000000000000" pitchFamily="2" charset="0"/>
              </a:rPr>
              <a:t>sea level inputs</a:t>
            </a:r>
            <a:r>
              <a:rPr lang="en-US" sz="1800" dirty="0" smtClean="0">
                <a:latin typeface="Montserrat" panose="00000500000000000000" pitchFamily="2" charset="0"/>
              </a:rPr>
              <a:t>.</a:t>
            </a:r>
          </a:p>
          <a:p>
            <a:pPr marL="285750" indent="-285750" algn="just">
              <a:lnSpc>
                <a:spcPct val="200000"/>
              </a:lnSpc>
              <a:buFont typeface="Wingdings" panose="05000000000000000000" pitchFamily="2" charset="2"/>
              <a:buChar char="q"/>
            </a:pPr>
            <a:r>
              <a:rPr lang="en-US" sz="1800" b="1" dirty="0" smtClean="0">
                <a:latin typeface="Montserrat" panose="00000500000000000000" pitchFamily="2" charset="0"/>
              </a:rPr>
              <a:t>Associate the probability </a:t>
            </a:r>
            <a:r>
              <a:rPr lang="en-US" sz="1800" dirty="0" smtClean="0">
                <a:latin typeface="Montserrat" panose="00000500000000000000" pitchFamily="2" charset="0"/>
              </a:rPr>
              <a:t>of the sea level input </a:t>
            </a:r>
            <a:r>
              <a:rPr lang="en-US" sz="1800" b="1" dirty="0" smtClean="0">
                <a:latin typeface="Montserrat" panose="00000500000000000000" pitchFamily="2" charset="0"/>
              </a:rPr>
              <a:t>to the impact</a:t>
            </a:r>
            <a:r>
              <a:rPr lang="en-US" sz="1800" dirty="0" smtClean="0">
                <a:latin typeface="Montserrat" panose="00000500000000000000" pitchFamily="2" charset="0"/>
              </a:rPr>
              <a:t>.</a:t>
            </a:r>
          </a:p>
          <a:p>
            <a:pPr marL="285750" indent="-285750" algn="just">
              <a:lnSpc>
                <a:spcPct val="200000"/>
              </a:lnSpc>
              <a:buFont typeface="Wingdings" panose="05000000000000000000" pitchFamily="2" charset="2"/>
              <a:buChar char="q"/>
            </a:pPr>
            <a:r>
              <a:rPr lang="en-US" sz="1800" dirty="0" smtClean="0">
                <a:latin typeface="Montserrat" panose="00000500000000000000" pitchFamily="2" charset="0"/>
              </a:rPr>
              <a:t>Build the </a:t>
            </a:r>
            <a:r>
              <a:rPr lang="en-US" sz="1800" b="1" dirty="0" smtClean="0">
                <a:latin typeface="Montserrat" panose="00000500000000000000" pitchFamily="2" charset="0"/>
              </a:rPr>
              <a:t>impact</a:t>
            </a:r>
            <a:r>
              <a:rPr lang="en-US" sz="1800" dirty="0" smtClean="0">
                <a:latin typeface="Montserrat" panose="00000500000000000000" pitchFamily="2" charset="0"/>
              </a:rPr>
              <a:t> </a:t>
            </a:r>
            <a:r>
              <a:rPr lang="en-US" sz="1800" b="1" dirty="0" smtClean="0">
                <a:latin typeface="Montserrat" panose="00000500000000000000" pitchFamily="2" charset="0"/>
              </a:rPr>
              <a:t>(risk) </a:t>
            </a:r>
            <a:r>
              <a:rPr lang="en-US" sz="1800" b="1" dirty="0" smtClean="0">
                <a:latin typeface="Montserrat" panose="00000500000000000000" pitchFamily="2" charset="0"/>
              </a:rPr>
              <a:t>curves describing the impacts </a:t>
            </a:r>
            <a:r>
              <a:rPr lang="en-US" sz="1800" dirty="0" smtClean="0">
                <a:latin typeface="Montserrat" panose="00000500000000000000" pitchFamily="2" charset="0"/>
              </a:rPr>
              <a:t>to the probability </a:t>
            </a:r>
          </a:p>
        </p:txBody>
      </p:sp>
    </p:spTree>
    <p:extLst>
      <p:ext uri="{BB962C8B-B14F-4D97-AF65-F5344CB8AC3E}">
        <p14:creationId xmlns:p14="http://schemas.microsoft.com/office/powerpoint/2010/main" val="2196699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a:solidFill>
                  <a:srgbClr val="0070C0"/>
                </a:solidFill>
              </a:rPr>
              <a:t>Mandatory features of the impacts quantification</a:t>
            </a: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8</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sp>
        <p:nvSpPr>
          <p:cNvPr id="12" name="Content Placeholder 2">
            <a:extLst>
              <a:ext uri="{FF2B5EF4-FFF2-40B4-BE49-F238E27FC236}">
                <a16:creationId xmlns:a16="http://schemas.microsoft.com/office/drawing/2014/main" id="{65F447C1-99C5-9554-40C0-348EFD775E09}"/>
              </a:ext>
            </a:extLst>
          </p:cNvPr>
          <p:cNvSpPr txBox="1">
            <a:spLocks/>
          </p:cNvSpPr>
          <p:nvPr/>
        </p:nvSpPr>
        <p:spPr>
          <a:xfrm>
            <a:off x="534844" y="1251644"/>
            <a:ext cx="10454640" cy="269179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sz="1600" smtClean="0">
                <a:latin typeface="Montserrat" panose="00000500000000000000" pitchFamily="2" charset="0"/>
              </a:rPr>
              <a:t>The identification of the impact requires the definition of one or more </a:t>
            </a:r>
            <a:r>
              <a:rPr lang="en-US" sz="1600" b="1" smtClean="0">
                <a:solidFill>
                  <a:srgbClr val="C00000"/>
                </a:solidFill>
                <a:latin typeface="Montserrat" panose="00000500000000000000" pitchFamily="2" charset="0"/>
              </a:rPr>
              <a:t>impact indicators (I)</a:t>
            </a:r>
            <a:r>
              <a:rPr lang="en-US" sz="1600" smtClean="0">
                <a:latin typeface="Montserrat" panose="00000500000000000000" pitchFamily="2" charset="0"/>
              </a:rPr>
              <a:t>.</a:t>
            </a:r>
            <a:r>
              <a:rPr lang="en-US" sz="1600" smtClean="0">
                <a:solidFill>
                  <a:srgbClr val="C00000"/>
                </a:solidFill>
                <a:latin typeface="Montserrat" panose="00000500000000000000" pitchFamily="2" charset="0"/>
              </a:rPr>
              <a:t> </a:t>
            </a:r>
            <a:r>
              <a:rPr lang="en-US" sz="1600" smtClean="0">
                <a:latin typeface="Montserrat" panose="00000500000000000000" pitchFamily="2" charset="0"/>
              </a:rPr>
              <a:t>Each indicator can be:</a:t>
            </a:r>
          </a:p>
          <a:p>
            <a:pPr algn="just">
              <a:buFont typeface="Wingdings" panose="05000000000000000000" pitchFamily="2" charset="2"/>
              <a:buChar char="§"/>
            </a:pPr>
            <a:r>
              <a:rPr lang="en-US" sz="1600" smtClean="0">
                <a:solidFill>
                  <a:srgbClr val="00B050"/>
                </a:solidFill>
                <a:latin typeface="Montserrat" panose="00000500000000000000" pitchFamily="2" charset="0"/>
              </a:rPr>
              <a:t>a </a:t>
            </a:r>
            <a:r>
              <a:rPr lang="en-US" sz="1600" b="1" smtClean="0">
                <a:solidFill>
                  <a:srgbClr val="00B050"/>
                </a:solidFill>
                <a:latin typeface="Montserrat" panose="00000500000000000000" pitchFamily="2" charset="0"/>
              </a:rPr>
              <a:t>scalar quantity </a:t>
            </a:r>
            <a:r>
              <a:rPr lang="en-US" sz="1600" smtClean="0">
                <a:latin typeface="Montserrat" panose="00000500000000000000" pitchFamily="2" charset="0"/>
              </a:rPr>
              <a:t>(e.g. damages cost, restoration cost, adaptation costs, time of transit stop, flooded surface, expected injuries, number of people isolated, number of abandoned buildings, length of eroded coasts, population of the affected species, number of threatened species, number of non-indigenous species, increase of salinity in waters, number of bloom events, fraction of exposed affected by the impact, etc.)</a:t>
            </a:r>
          </a:p>
          <a:p>
            <a:pPr algn="just">
              <a:buFont typeface="Wingdings" panose="05000000000000000000" pitchFamily="2" charset="2"/>
              <a:buChar char="§"/>
            </a:pPr>
            <a:r>
              <a:rPr lang="en-US" sz="1600" smtClean="0">
                <a:solidFill>
                  <a:srgbClr val="0070C0"/>
                </a:solidFill>
                <a:latin typeface="Montserrat" panose="00000500000000000000" pitchFamily="2" charset="0"/>
              </a:rPr>
              <a:t>a </a:t>
            </a:r>
            <a:r>
              <a:rPr lang="en-US" sz="1600" b="1" smtClean="0">
                <a:solidFill>
                  <a:srgbClr val="0070C0"/>
                </a:solidFill>
                <a:latin typeface="Montserrat" panose="00000500000000000000" pitchFamily="2" charset="0"/>
              </a:rPr>
              <a:t>class of impacts </a:t>
            </a:r>
            <a:r>
              <a:rPr lang="en-US" sz="1600" smtClean="0">
                <a:latin typeface="Montserrat" panose="00000500000000000000" pitchFamily="2" charset="0"/>
              </a:rPr>
              <a:t>(e.g. minimal damage, sustainable damage, general damage, extended damage, disaster, or sensible decrease of population, relevant decrease of population, endangered species, tipping point for species, extinction in the area, etc.)</a:t>
            </a:r>
          </a:p>
          <a:p>
            <a:pPr marL="514350" indent="-514350">
              <a:buFont typeface="+mj-lt"/>
              <a:buAutoNum type="arabicPeriod"/>
            </a:pPr>
            <a:endParaRPr lang="el-GR" dirty="0">
              <a:latin typeface="Montserrat" pitchFamily="2" charset="0"/>
            </a:endParaRPr>
          </a:p>
        </p:txBody>
      </p:sp>
      <p:sp>
        <p:nvSpPr>
          <p:cNvPr id="13" name="Content Placeholder 2">
            <a:extLst>
              <a:ext uri="{FF2B5EF4-FFF2-40B4-BE49-F238E27FC236}">
                <a16:creationId xmlns:a16="http://schemas.microsoft.com/office/drawing/2014/main" id="{65F447C1-99C5-9554-40C0-348EFD775E09}"/>
              </a:ext>
            </a:extLst>
          </p:cNvPr>
          <p:cNvSpPr txBox="1">
            <a:spLocks/>
          </p:cNvSpPr>
          <p:nvPr/>
        </p:nvSpPr>
        <p:spPr>
          <a:xfrm>
            <a:off x="534844" y="4344487"/>
            <a:ext cx="10363200" cy="2113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1800" dirty="0" smtClean="0">
                <a:latin typeface="Montserrat" panose="00000500000000000000" pitchFamily="2" charset="0"/>
              </a:rPr>
              <a:t>It is mandatory the </a:t>
            </a:r>
            <a:r>
              <a:rPr lang="en-US" sz="1800" b="1" dirty="0" smtClean="0">
                <a:solidFill>
                  <a:srgbClr val="C00000"/>
                </a:solidFill>
                <a:latin typeface="Montserrat" panose="00000500000000000000" pitchFamily="2" charset="0"/>
              </a:rPr>
              <a:t>impact indicator</a:t>
            </a:r>
            <a:r>
              <a:rPr lang="en-US" sz="1800" dirty="0" smtClean="0">
                <a:solidFill>
                  <a:srgbClr val="C00000"/>
                </a:solidFill>
                <a:latin typeface="Montserrat" panose="00000500000000000000" pitchFamily="2" charset="0"/>
              </a:rPr>
              <a:t> </a:t>
            </a:r>
            <a:r>
              <a:rPr lang="en-US" sz="1800" dirty="0" smtClean="0">
                <a:latin typeface="Montserrat" panose="00000500000000000000" pitchFamily="2" charset="0"/>
              </a:rPr>
              <a:t>is an </a:t>
            </a:r>
            <a:r>
              <a:rPr lang="en-US" sz="1800" b="1" dirty="0" smtClean="0">
                <a:latin typeface="Montserrat" panose="00000500000000000000" pitchFamily="2" charset="0"/>
              </a:rPr>
              <a:t>ordered set</a:t>
            </a:r>
            <a:r>
              <a:rPr lang="en-US" sz="1800" dirty="0" smtClean="0">
                <a:latin typeface="Montserrat" panose="00000500000000000000" pitchFamily="2" charset="0"/>
              </a:rPr>
              <a:t>. This means:</a:t>
            </a:r>
            <a:endParaRPr lang="en-US" sz="1800" dirty="0">
              <a:latin typeface="Montserrat" panose="00000500000000000000" pitchFamily="2" charset="0"/>
            </a:endParaRPr>
          </a:p>
          <a:p>
            <a:pPr marL="0" indent="0" algn="just">
              <a:buNone/>
            </a:pPr>
            <a:r>
              <a:rPr lang="en-US" dirty="0" smtClean="0">
                <a:latin typeface="Montserrat" panose="00000500000000000000" pitchFamily="2" charset="0"/>
              </a:rPr>
              <a:t>                     </a:t>
            </a:r>
            <a:r>
              <a:rPr lang="en-US" b="1" dirty="0" smtClean="0">
                <a:solidFill>
                  <a:srgbClr val="C00000"/>
                </a:solidFill>
                <a:latin typeface="Montserrat" panose="00000500000000000000" pitchFamily="2" charset="0"/>
              </a:rPr>
              <a:t>I</a:t>
            </a:r>
            <a:r>
              <a:rPr lang="en-US" b="1" baseline="-25000" dirty="0" smtClean="0">
                <a:solidFill>
                  <a:srgbClr val="C00000"/>
                </a:solidFill>
                <a:latin typeface="Montserrat" panose="00000500000000000000" pitchFamily="2" charset="0"/>
              </a:rPr>
              <a:t>0</a:t>
            </a:r>
            <a:r>
              <a:rPr lang="en-US" dirty="0" smtClean="0">
                <a:latin typeface="Montserrat" panose="00000500000000000000" pitchFamily="2" charset="0"/>
              </a:rPr>
              <a:t> </a:t>
            </a:r>
            <a:r>
              <a:rPr lang="en-US" dirty="0">
                <a:latin typeface="Montserrat" panose="00000500000000000000" pitchFamily="2" charset="0"/>
              </a:rPr>
              <a:t>&lt; </a:t>
            </a:r>
            <a:r>
              <a:rPr lang="en-US" dirty="0" smtClean="0">
                <a:latin typeface="Montserrat" panose="00000500000000000000" pitchFamily="2" charset="0"/>
              </a:rPr>
              <a:t> </a:t>
            </a:r>
            <a:r>
              <a:rPr lang="en-US" b="1" dirty="0" smtClean="0">
                <a:solidFill>
                  <a:srgbClr val="C00000"/>
                </a:solidFill>
                <a:latin typeface="Montserrat" panose="00000500000000000000" pitchFamily="2" charset="0"/>
              </a:rPr>
              <a:t>I</a:t>
            </a:r>
            <a:r>
              <a:rPr lang="en-US" b="1" baseline="-25000" dirty="0" smtClean="0">
                <a:solidFill>
                  <a:srgbClr val="C00000"/>
                </a:solidFill>
                <a:latin typeface="Montserrat" panose="00000500000000000000" pitchFamily="2" charset="0"/>
              </a:rPr>
              <a:t>1</a:t>
            </a:r>
            <a:r>
              <a:rPr lang="en-US" dirty="0" smtClean="0">
                <a:latin typeface="Montserrat" panose="00000500000000000000" pitchFamily="2" charset="0"/>
              </a:rPr>
              <a:t> </a:t>
            </a:r>
            <a:r>
              <a:rPr lang="en-US" dirty="0">
                <a:latin typeface="Montserrat" panose="00000500000000000000" pitchFamily="2" charset="0"/>
              </a:rPr>
              <a:t>&lt; </a:t>
            </a:r>
            <a:r>
              <a:rPr lang="en-US" dirty="0" smtClean="0">
                <a:latin typeface="Montserrat" panose="00000500000000000000" pitchFamily="2" charset="0"/>
              </a:rPr>
              <a:t> </a:t>
            </a:r>
            <a:r>
              <a:rPr lang="en-US" b="1" dirty="0" smtClean="0">
                <a:solidFill>
                  <a:srgbClr val="C00000"/>
                </a:solidFill>
                <a:latin typeface="Montserrat" panose="00000500000000000000" pitchFamily="2" charset="0"/>
              </a:rPr>
              <a:t>I</a:t>
            </a:r>
            <a:r>
              <a:rPr lang="en-US" b="1" baseline="-25000" dirty="0" smtClean="0">
                <a:solidFill>
                  <a:srgbClr val="C00000"/>
                </a:solidFill>
                <a:latin typeface="Montserrat" panose="00000500000000000000" pitchFamily="2" charset="0"/>
              </a:rPr>
              <a:t>2</a:t>
            </a:r>
            <a:r>
              <a:rPr lang="en-US" dirty="0" smtClean="0">
                <a:latin typeface="Montserrat" panose="00000500000000000000" pitchFamily="2" charset="0"/>
              </a:rPr>
              <a:t> </a:t>
            </a:r>
            <a:r>
              <a:rPr lang="en-US" dirty="0">
                <a:latin typeface="Montserrat" panose="00000500000000000000" pitchFamily="2" charset="0"/>
              </a:rPr>
              <a:t>&lt; </a:t>
            </a:r>
            <a:r>
              <a:rPr lang="en-US" b="1" dirty="0" smtClean="0">
                <a:solidFill>
                  <a:srgbClr val="C00000"/>
                </a:solidFill>
                <a:latin typeface="Montserrat" panose="00000500000000000000" pitchFamily="2" charset="0"/>
              </a:rPr>
              <a:t>…..</a:t>
            </a:r>
            <a:r>
              <a:rPr lang="en-US" dirty="0" smtClean="0">
                <a:latin typeface="Montserrat" panose="00000500000000000000" pitchFamily="2" charset="0"/>
              </a:rPr>
              <a:t> </a:t>
            </a:r>
            <a:r>
              <a:rPr lang="en-US" dirty="0">
                <a:latin typeface="Montserrat" panose="00000500000000000000" pitchFamily="2" charset="0"/>
              </a:rPr>
              <a:t>&lt;  </a:t>
            </a:r>
            <a:r>
              <a:rPr lang="en-US" b="1" dirty="0" smtClean="0">
                <a:solidFill>
                  <a:srgbClr val="C00000"/>
                </a:solidFill>
                <a:latin typeface="Montserrat" panose="00000500000000000000" pitchFamily="2" charset="0"/>
              </a:rPr>
              <a:t>I</a:t>
            </a:r>
            <a:r>
              <a:rPr lang="en-US" b="1" baseline="-25000" dirty="0" smtClean="0">
                <a:solidFill>
                  <a:srgbClr val="C00000"/>
                </a:solidFill>
                <a:latin typeface="Montserrat" panose="00000500000000000000" pitchFamily="2" charset="0"/>
              </a:rPr>
              <a:t>n-1</a:t>
            </a:r>
            <a:r>
              <a:rPr lang="en-US" dirty="0" smtClean="0">
                <a:latin typeface="Montserrat" panose="00000500000000000000" pitchFamily="2" charset="0"/>
              </a:rPr>
              <a:t> </a:t>
            </a:r>
            <a:r>
              <a:rPr lang="en-US" dirty="0">
                <a:latin typeface="Montserrat" panose="00000500000000000000" pitchFamily="2" charset="0"/>
              </a:rPr>
              <a:t>&lt; </a:t>
            </a:r>
            <a:r>
              <a:rPr lang="en-US" b="1" dirty="0" smtClean="0">
                <a:solidFill>
                  <a:srgbClr val="C00000"/>
                </a:solidFill>
                <a:latin typeface="Montserrat" panose="00000500000000000000" pitchFamily="2" charset="0"/>
              </a:rPr>
              <a:t>I</a:t>
            </a:r>
            <a:r>
              <a:rPr lang="en-US" b="1" baseline="-25000" dirty="0" smtClean="0">
                <a:solidFill>
                  <a:srgbClr val="C00000"/>
                </a:solidFill>
                <a:latin typeface="Montserrat" panose="00000500000000000000" pitchFamily="2" charset="0"/>
              </a:rPr>
              <a:t>n</a:t>
            </a:r>
            <a:r>
              <a:rPr lang="it-IT" b="1" baseline="-25000" dirty="0" smtClean="0">
                <a:solidFill>
                  <a:srgbClr val="C00000"/>
                </a:solidFill>
                <a:latin typeface="Montserrat" panose="00000500000000000000" pitchFamily="2" charset="0"/>
              </a:rPr>
              <a:t>       </a:t>
            </a:r>
            <a:endParaRPr lang="en-US" dirty="0" smtClean="0">
              <a:latin typeface="Montserrat" panose="00000500000000000000" pitchFamily="2" charset="0"/>
            </a:endParaRPr>
          </a:p>
          <a:p>
            <a:pPr marL="0" indent="0" algn="just">
              <a:buNone/>
            </a:pPr>
            <a:endParaRPr lang="en-US" sz="900" dirty="0" smtClean="0">
              <a:latin typeface="Montserrat" panose="00000500000000000000" pitchFamily="2" charset="0"/>
            </a:endParaRPr>
          </a:p>
          <a:p>
            <a:pPr marL="0" indent="0" algn="just">
              <a:buNone/>
            </a:pPr>
            <a:r>
              <a:rPr lang="en-US" sz="1800" dirty="0" smtClean="0">
                <a:latin typeface="Montserrat" panose="00000500000000000000" pitchFamily="2" charset="0"/>
              </a:rPr>
              <a:t>It </a:t>
            </a:r>
            <a:r>
              <a:rPr lang="en-US" sz="1800" dirty="0">
                <a:latin typeface="Montserrat" panose="00000500000000000000" pitchFamily="2" charset="0"/>
              </a:rPr>
              <a:t>is mandatory the </a:t>
            </a:r>
            <a:r>
              <a:rPr lang="en-US" sz="1800" b="1" dirty="0" smtClean="0">
                <a:solidFill>
                  <a:srgbClr val="C00000"/>
                </a:solidFill>
                <a:latin typeface="Montserrat" panose="00000500000000000000" pitchFamily="2" charset="0"/>
              </a:rPr>
              <a:t>impact indicator </a:t>
            </a:r>
            <a:r>
              <a:rPr lang="en-US" sz="1800" dirty="0">
                <a:latin typeface="Montserrat" panose="00000500000000000000" pitchFamily="2" charset="0"/>
              </a:rPr>
              <a:t>is </a:t>
            </a:r>
            <a:r>
              <a:rPr lang="en-US" sz="1800" dirty="0" smtClean="0">
                <a:latin typeface="Montserrat" panose="00000500000000000000" pitchFamily="2" charset="0"/>
              </a:rPr>
              <a:t>clearly tied to the </a:t>
            </a:r>
            <a:r>
              <a:rPr lang="en-US" sz="1800" b="1" dirty="0" smtClean="0">
                <a:latin typeface="Montserrat" panose="00000500000000000000" pitchFamily="2" charset="0"/>
              </a:rPr>
              <a:t>hazardous event</a:t>
            </a:r>
            <a:r>
              <a:rPr lang="en-US" sz="1800" dirty="0" smtClean="0">
                <a:latin typeface="Montserrat" panose="00000500000000000000" pitchFamily="2" charset="0"/>
              </a:rPr>
              <a:t>. </a:t>
            </a:r>
            <a:r>
              <a:rPr lang="en-US" sz="1800" dirty="0">
                <a:latin typeface="Montserrat" panose="00000500000000000000" pitchFamily="2" charset="0"/>
              </a:rPr>
              <a:t>This means</a:t>
            </a:r>
            <a:r>
              <a:rPr lang="en-US" sz="1800" dirty="0" smtClean="0">
                <a:latin typeface="Montserrat" panose="00000500000000000000" pitchFamily="2" charset="0"/>
              </a:rPr>
              <a:t>:</a:t>
            </a:r>
          </a:p>
          <a:p>
            <a:pPr marL="0" indent="0" algn="just">
              <a:buNone/>
            </a:pPr>
            <a:r>
              <a:rPr lang="en-US" dirty="0">
                <a:latin typeface="Montserrat" panose="00000500000000000000" pitchFamily="2" charset="0"/>
              </a:rPr>
              <a:t> </a:t>
            </a:r>
            <a:r>
              <a:rPr lang="en-US" dirty="0" smtClean="0">
                <a:latin typeface="Montserrat" panose="00000500000000000000" pitchFamily="2" charset="0"/>
              </a:rPr>
              <a:t>                   </a:t>
            </a:r>
            <a:r>
              <a:rPr lang="en-US" b="1" dirty="0" err="1" smtClean="0">
                <a:solidFill>
                  <a:srgbClr val="C00000"/>
                </a:solidFill>
                <a:latin typeface="Montserrat" panose="00000500000000000000" pitchFamily="2" charset="0"/>
              </a:rPr>
              <a:t>E</a:t>
            </a:r>
            <a:r>
              <a:rPr lang="en-US" b="1" baseline="-25000" dirty="0" err="1" smtClean="0">
                <a:solidFill>
                  <a:srgbClr val="C00000"/>
                </a:solidFill>
                <a:latin typeface="Montserrat" panose="00000500000000000000" pitchFamily="2" charset="0"/>
              </a:rPr>
              <a:t>j</a:t>
            </a:r>
            <a:r>
              <a:rPr lang="en-US" dirty="0" smtClean="0">
                <a:latin typeface="Montserrat" panose="00000500000000000000" pitchFamily="2" charset="0"/>
              </a:rPr>
              <a:t>                  </a:t>
            </a:r>
            <a:r>
              <a:rPr lang="en-US" b="1" dirty="0" err="1" smtClean="0">
                <a:solidFill>
                  <a:srgbClr val="C00000"/>
                </a:solidFill>
                <a:latin typeface="Montserrat" panose="00000500000000000000" pitchFamily="2" charset="0"/>
              </a:rPr>
              <a:t>I</a:t>
            </a:r>
            <a:r>
              <a:rPr lang="en-US" b="1" baseline="-25000" dirty="0" err="1" smtClean="0">
                <a:solidFill>
                  <a:srgbClr val="C00000"/>
                </a:solidFill>
                <a:latin typeface="Montserrat" panose="00000500000000000000" pitchFamily="2" charset="0"/>
              </a:rPr>
              <a:t>j</a:t>
            </a:r>
            <a:r>
              <a:rPr lang="en-US" dirty="0" smtClean="0">
                <a:latin typeface="Montserrat" panose="00000500000000000000" pitchFamily="2" charset="0"/>
              </a:rPr>
              <a:t>        </a:t>
            </a:r>
            <a:r>
              <a:rPr lang="en-US" sz="1800" dirty="0" smtClean="0">
                <a:latin typeface="Montserrat" panose="00000500000000000000" pitchFamily="2" charset="0"/>
              </a:rPr>
              <a:t>that is      </a:t>
            </a:r>
            <a:r>
              <a:rPr lang="en-US" b="1" dirty="0" err="1" smtClean="0">
                <a:solidFill>
                  <a:srgbClr val="C00000"/>
                </a:solidFill>
                <a:latin typeface="Montserrat" panose="00000500000000000000" pitchFamily="2" charset="0"/>
              </a:rPr>
              <a:t>I</a:t>
            </a:r>
            <a:r>
              <a:rPr lang="en-US" b="1" baseline="-25000" dirty="0" err="1" smtClean="0">
                <a:solidFill>
                  <a:srgbClr val="C00000"/>
                </a:solidFill>
                <a:latin typeface="Montserrat" panose="00000500000000000000" pitchFamily="2" charset="0"/>
              </a:rPr>
              <a:t>j</a:t>
            </a:r>
            <a:r>
              <a:rPr lang="en-US" dirty="0" smtClean="0">
                <a:latin typeface="Montserrat" panose="00000500000000000000" pitchFamily="2" charset="0"/>
              </a:rPr>
              <a:t>(</a:t>
            </a:r>
            <a:r>
              <a:rPr lang="en-US" b="1" dirty="0" err="1" smtClean="0">
                <a:solidFill>
                  <a:srgbClr val="C00000"/>
                </a:solidFill>
                <a:latin typeface="Montserrat" panose="00000500000000000000" pitchFamily="2" charset="0"/>
              </a:rPr>
              <a:t>E</a:t>
            </a:r>
            <a:r>
              <a:rPr lang="en-US" b="1" baseline="-25000" dirty="0" err="1">
                <a:solidFill>
                  <a:srgbClr val="C00000"/>
                </a:solidFill>
                <a:latin typeface="Montserrat" panose="00000500000000000000" pitchFamily="2" charset="0"/>
              </a:rPr>
              <a:t>j</a:t>
            </a:r>
            <a:r>
              <a:rPr lang="en-US" dirty="0" smtClean="0">
                <a:latin typeface="Montserrat" panose="00000500000000000000" pitchFamily="2" charset="0"/>
              </a:rPr>
              <a:t>)</a:t>
            </a:r>
            <a:endParaRPr lang="en-US" dirty="0">
              <a:latin typeface="Montserrat" panose="00000500000000000000" pitchFamily="2" charset="0"/>
            </a:endParaRPr>
          </a:p>
          <a:p>
            <a:pPr marL="0" indent="0" algn="just">
              <a:buNone/>
            </a:pPr>
            <a:endParaRPr lang="en-US" sz="1800" dirty="0" smtClean="0">
              <a:latin typeface="Montserrat" panose="00000500000000000000" pitchFamily="2" charset="0"/>
            </a:endParaRPr>
          </a:p>
          <a:p>
            <a:pPr marL="0" indent="0" algn="just">
              <a:buNone/>
            </a:pPr>
            <a:endParaRPr lang="en-US" sz="1800" dirty="0">
              <a:latin typeface="Montserrat" panose="00000500000000000000" pitchFamily="2" charset="0"/>
            </a:endParaRPr>
          </a:p>
          <a:p>
            <a:pPr marL="0" indent="0" algn="just">
              <a:buNone/>
            </a:pPr>
            <a:endParaRPr lang="el-GR" dirty="0">
              <a:latin typeface="Montserrat" pitchFamily="2" charset="0"/>
            </a:endParaRPr>
          </a:p>
        </p:txBody>
      </p:sp>
      <p:cxnSp>
        <p:nvCxnSpPr>
          <p:cNvPr id="14" name="Connettore 2 13"/>
          <p:cNvCxnSpPr/>
          <p:nvPr/>
        </p:nvCxnSpPr>
        <p:spPr>
          <a:xfrm>
            <a:off x="2942764" y="5816769"/>
            <a:ext cx="14528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946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9991" y="520664"/>
            <a:ext cx="11531009" cy="523220"/>
          </a:xfrm>
          <a:prstGeom prst="rect">
            <a:avLst/>
          </a:prstGeom>
          <a:noFill/>
        </p:spPr>
        <p:txBody>
          <a:bodyPr wrap="square" rtlCol="0">
            <a:spAutoFit/>
          </a:bodyPr>
          <a:lstStyle/>
          <a:p>
            <a:r>
              <a:rPr lang="en-US" sz="2800" dirty="0" smtClean="0">
                <a:solidFill>
                  <a:srgbClr val="0070C0"/>
                </a:solidFill>
              </a:rPr>
              <a:t>Hazards u</a:t>
            </a:r>
            <a:r>
              <a:rPr lang="en-US" sz="2800" dirty="0" smtClean="0">
                <a:solidFill>
                  <a:srgbClr val="0070C0"/>
                </a:solidFill>
              </a:rPr>
              <a:t>ncertainty transfer to impacts: the ensemble of impacts</a:t>
            </a:r>
            <a:endParaRPr lang="en-US" sz="2800" dirty="0">
              <a:solidFill>
                <a:srgbClr val="0070C0"/>
              </a:solidFill>
            </a:endParaRPr>
          </a:p>
        </p:txBody>
      </p:sp>
      <p:sp>
        <p:nvSpPr>
          <p:cNvPr id="4" name="Segnaposto numero diapositiva 3"/>
          <p:cNvSpPr>
            <a:spLocks noGrp="1"/>
          </p:cNvSpPr>
          <p:nvPr>
            <p:ph type="sldNum" sz="quarter" idx="12"/>
          </p:nvPr>
        </p:nvSpPr>
        <p:spPr>
          <a:xfrm>
            <a:off x="11238614" y="6356350"/>
            <a:ext cx="701749" cy="365125"/>
          </a:xfrm>
        </p:spPr>
        <p:txBody>
          <a:bodyPr/>
          <a:lstStyle/>
          <a:p>
            <a:fld id="{282C65B5-465E-4670-A799-08A8E7AC27D2}" type="slidenum">
              <a:rPr lang="en-US" smtClean="0"/>
              <a:t>9</a:t>
            </a:fld>
            <a:r>
              <a:rPr lang="en-US" dirty="0" smtClean="0"/>
              <a:t>/16</a:t>
            </a:r>
            <a:endParaRPr lang="en-US" dirty="0"/>
          </a:p>
        </p:txBody>
      </p:sp>
      <p:grpSp>
        <p:nvGrpSpPr>
          <p:cNvPr id="26" name="Gruppo 25"/>
          <p:cNvGrpSpPr/>
          <p:nvPr/>
        </p:nvGrpSpPr>
        <p:grpSpPr>
          <a:xfrm>
            <a:off x="78194" y="32021"/>
            <a:ext cx="12011503" cy="510243"/>
            <a:chOff x="78194" y="32021"/>
            <a:chExt cx="12011503" cy="510243"/>
          </a:xfrm>
        </p:grpSpPr>
        <p:pic>
          <p:nvPicPr>
            <p:cNvPr id="44" name="Picture 5" descr="A blue and white logo&#10;&#10;Description automatically generated">
              <a:extLst>
                <a:ext uri="{FF2B5EF4-FFF2-40B4-BE49-F238E27FC236}">
                  <a16:creationId xmlns:a16="http://schemas.microsoft.com/office/drawing/2014/main" id="{AC4B1A0E-32C8-A4A3-B9D2-5A87C9C694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6100" y="32021"/>
              <a:ext cx="3191444" cy="434323"/>
            </a:xfrm>
            <a:prstGeom prst="rect">
              <a:avLst/>
            </a:prstGeom>
          </p:spPr>
        </p:pic>
        <p:pic>
          <p:nvPicPr>
            <p:cNvPr id="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484" y="35823"/>
              <a:ext cx="1100213" cy="4267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Immagine 47"/>
            <p:cNvPicPr>
              <a:picLocks noChangeAspect="1"/>
            </p:cNvPicPr>
            <p:nvPr/>
          </p:nvPicPr>
          <p:blipFill>
            <a:blip r:embed="rId4"/>
            <a:stretch>
              <a:fillRect/>
            </a:stretch>
          </p:blipFill>
          <p:spPr>
            <a:xfrm>
              <a:off x="78194" y="40563"/>
              <a:ext cx="1521971" cy="417238"/>
            </a:xfrm>
            <a:prstGeom prst="rect">
              <a:avLst/>
            </a:prstGeom>
          </p:spPr>
        </p:pic>
        <p:sp>
          <p:nvSpPr>
            <p:cNvPr id="49" name="CasellaDiTesto 48"/>
            <p:cNvSpPr txBox="1"/>
            <p:nvPr/>
          </p:nvSpPr>
          <p:spPr>
            <a:xfrm>
              <a:off x="1551031" y="154225"/>
              <a:ext cx="2435069" cy="276999"/>
            </a:xfrm>
            <a:prstGeom prst="rect">
              <a:avLst/>
            </a:prstGeom>
            <a:noFill/>
          </p:spPr>
          <p:txBody>
            <a:bodyPr wrap="square" rtlCol="0">
              <a:spAutoFit/>
            </a:bodyPr>
            <a:lstStyle/>
            <a:p>
              <a:r>
                <a:rPr lang="en-US" sz="1200" dirty="0">
                  <a:solidFill>
                    <a:srgbClr val="666699"/>
                  </a:solidFill>
                </a:rPr>
                <a:t>Ljubljana </a:t>
              </a:r>
              <a:r>
                <a:rPr lang="en-US" sz="1200" dirty="0" smtClean="0">
                  <a:solidFill>
                    <a:srgbClr val="666699"/>
                  </a:solidFill>
                </a:rPr>
                <a:t>7–12 </a:t>
              </a:r>
              <a:r>
                <a:rPr lang="en-US" sz="1200" dirty="0">
                  <a:solidFill>
                    <a:srgbClr val="666699"/>
                  </a:solidFill>
                </a:rPr>
                <a:t>September 2025</a:t>
              </a:r>
            </a:p>
          </p:txBody>
        </p:sp>
        <p:pic>
          <p:nvPicPr>
            <p:cNvPr id="50" name="Immagine 49"/>
            <p:cNvPicPr>
              <a:picLocks noChangeAspect="1"/>
            </p:cNvPicPr>
            <p:nvPr/>
          </p:nvPicPr>
          <p:blipFill>
            <a:blip r:embed="rId5"/>
            <a:stretch>
              <a:fillRect/>
            </a:stretch>
          </p:blipFill>
          <p:spPr>
            <a:xfrm>
              <a:off x="7300684" y="42623"/>
              <a:ext cx="1559379" cy="413119"/>
            </a:xfrm>
            <a:prstGeom prst="rect">
              <a:avLst/>
            </a:prstGeom>
          </p:spPr>
        </p:pic>
        <p:pic>
          <p:nvPicPr>
            <p:cNvPr id="51" name="Immagine 50"/>
            <p:cNvPicPr>
              <a:picLocks noChangeAspect="1"/>
            </p:cNvPicPr>
            <p:nvPr/>
          </p:nvPicPr>
          <p:blipFill>
            <a:blip r:embed="rId6"/>
            <a:stretch>
              <a:fillRect/>
            </a:stretch>
          </p:blipFill>
          <p:spPr>
            <a:xfrm>
              <a:off x="8743038" y="32404"/>
              <a:ext cx="1692734" cy="509860"/>
            </a:xfrm>
            <a:prstGeom prst="rect">
              <a:avLst/>
            </a:prstGeom>
          </p:spPr>
        </p:pic>
      </p:grpSp>
      <p:pic>
        <p:nvPicPr>
          <p:cNvPr id="5" name="Immagine 4"/>
          <p:cNvPicPr>
            <a:picLocks noChangeAspect="1"/>
          </p:cNvPicPr>
          <p:nvPr/>
        </p:nvPicPr>
        <p:blipFill>
          <a:blip r:embed="rId7"/>
          <a:stretch>
            <a:fillRect/>
          </a:stretch>
        </p:blipFill>
        <p:spPr>
          <a:xfrm>
            <a:off x="892341" y="1382163"/>
            <a:ext cx="9835909" cy="5475837"/>
          </a:xfrm>
          <a:prstGeom prst="rect">
            <a:avLst/>
          </a:prstGeom>
        </p:spPr>
      </p:pic>
    </p:spTree>
    <p:extLst>
      <p:ext uri="{BB962C8B-B14F-4D97-AF65-F5344CB8AC3E}">
        <p14:creationId xmlns:p14="http://schemas.microsoft.com/office/powerpoint/2010/main" val="359547875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914</Words>
  <Application>Microsoft Office PowerPoint</Application>
  <PresentationFormat>Widescreen</PresentationFormat>
  <Paragraphs>137</Paragraphs>
  <Slides>15</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15</vt:i4>
      </vt:variant>
    </vt:vector>
  </HeadingPairs>
  <TitlesOfParts>
    <vt:vector size="23" baseType="lpstr">
      <vt:lpstr>Arial</vt:lpstr>
      <vt:lpstr>Calibri</vt:lpstr>
      <vt:lpstr>Calibri Light</vt:lpstr>
      <vt:lpstr>Montserrat</vt:lpstr>
      <vt:lpstr>Montserrat Medium</vt:lpstr>
      <vt:lpstr>Montserrat SemiBold</vt:lpstr>
      <vt:lpstr>Wingdings</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Giaiotti Dario</dc:creator>
  <cp:lastModifiedBy>Giaiotti Dario</cp:lastModifiedBy>
  <cp:revision>206</cp:revision>
  <dcterms:created xsi:type="dcterms:W3CDTF">2024-08-31T14:58:59Z</dcterms:created>
  <dcterms:modified xsi:type="dcterms:W3CDTF">2025-09-11T16:15:23Z</dcterms:modified>
</cp:coreProperties>
</file>