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1"/>
  </p:sldMasterIdLst>
  <p:notesMasterIdLst>
    <p:notesMasterId r:id="rId4"/>
  </p:notesMasterIdLst>
  <p:handoutMasterIdLst>
    <p:handoutMasterId r:id="rId23"/>
  </p:handoutMasterIdLst>
  <p:sldIdLst>
    <p:sldId id="594" r:id="rId3"/>
    <p:sldId id="603" r:id="rId5"/>
    <p:sldId id="696" r:id="rId6"/>
    <p:sldId id="708" r:id="rId7"/>
    <p:sldId id="628" r:id="rId8"/>
    <p:sldId id="645" r:id="rId9"/>
    <p:sldId id="698" r:id="rId10"/>
    <p:sldId id="646" r:id="rId11"/>
    <p:sldId id="699" r:id="rId12"/>
    <p:sldId id="700" r:id="rId13"/>
    <p:sldId id="657" r:id="rId14"/>
    <p:sldId id="701" r:id="rId15"/>
    <p:sldId id="702" r:id="rId16"/>
    <p:sldId id="703" r:id="rId17"/>
    <p:sldId id="704" r:id="rId18"/>
    <p:sldId id="706" r:id="rId19"/>
    <p:sldId id="658" r:id="rId20"/>
    <p:sldId id="676" r:id="rId21"/>
    <p:sldId id="610" r:id="rId22"/>
  </p:sldIdLst>
  <p:sldSz cx="12192000" cy="6858000"/>
  <p:notesSz cx="6699250" cy="9836150"/>
  <p:custDataLst>
    <p:tags r:id="rId27"/>
  </p:custDataLst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5D3FF"/>
    <a:srgbClr val="378ED4"/>
    <a:srgbClr val="404040"/>
    <a:srgbClr val="E6E6E6"/>
    <a:srgbClr val="005292"/>
    <a:srgbClr val="0601BF"/>
    <a:srgbClr val="05599C"/>
    <a:srgbClr val="205DC1"/>
    <a:srgbClr val="474747"/>
    <a:srgbClr val="306D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039" autoAdjust="0"/>
    <p:restoredTop sz="88589" autoAdjust="0"/>
  </p:normalViewPr>
  <p:slideViewPr>
    <p:cSldViewPr snapToGrid="0" showGuides="1">
      <p:cViewPr varScale="1">
        <p:scale>
          <a:sx n="102" d="100"/>
          <a:sy n="102" d="100"/>
        </p:scale>
        <p:origin x="1215" y="3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gs" Target="tags/tag1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handoutMaster" Target="handoutMasters/handoutMaster1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78138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101" tIns="44550" rIns="89101" bIns="44550" numCol="1" anchor="t" anchorCtr="0" compatLnSpc="1"/>
          <a:lstStyle>
            <a:lvl1pPr defTabSz="889000" eaLnBrk="1" hangingPunct="1">
              <a:defRPr sz="1200"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59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62375" y="0"/>
            <a:ext cx="2952750" cy="52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101" tIns="44550" rIns="89101" bIns="44550" numCol="1" anchor="t" anchorCtr="0" compatLnSpc="1"/>
          <a:lstStyle>
            <a:lvl1pPr algn="r" defTabSz="889000" eaLnBrk="1" hangingPunct="1">
              <a:defRPr sz="1200"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59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23388"/>
            <a:ext cx="2878138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101" tIns="44550" rIns="89101" bIns="44550" numCol="1" anchor="b" anchorCtr="0" compatLnSpc="1"/>
          <a:lstStyle>
            <a:lvl1pPr defTabSz="889000" eaLnBrk="1" hangingPunct="1">
              <a:defRPr sz="1200"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59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62375" y="9323388"/>
            <a:ext cx="2952750" cy="522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101" tIns="44550" rIns="89101" bIns="44550" numCol="1" anchor="b" anchorCtr="0" compatLnSpc="1"/>
          <a:lstStyle>
            <a:lvl1pPr algn="r" defTabSz="889000" eaLnBrk="1" hangingPunct="1">
              <a:defRPr sz="1200"/>
            </a:lvl1pPr>
          </a:lstStyle>
          <a:p>
            <a:pPr>
              <a:defRPr/>
            </a:pPr>
            <a:fld id="{2E779FB6-932E-4614-9E74-8556B1BA16A7}" type="slidenum">
              <a:rPr lang="en-GB" altLang="zh-CN"/>
            </a:fld>
            <a:endParaRPr lang="en-GB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0195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75" tIns="47239" rIns="94475" bIns="47239" numCol="1" anchor="t" anchorCtr="0" compatLnSpc="1"/>
          <a:lstStyle>
            <a:lvl1pPr defTabSz="942975" eaLnBrk="1" hangingPunct="1">
              <a:defRPr sz="1300"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97300" y="0"/>
            <a:ext cx="2901950" cy="49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75" tIns="47239" rIns="94475" bIns="47239" numCol="1" anchor="t" anchorCtr="0" compatLnSpc="1"/>
          <a:lstStyle>
            <a:lvl1pPr algn="r" defTabSz="942975" eaLnBrk="1" hangingPunct="1">
              <a:defRPr sz="1300"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1438" y="738188"/>
            <a:ext cx="6557962" cy="36893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3763" y="4672013"/>
            <a:ext cx="4911725" cy="442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75" tIns="47239" rIns="94475" bIns="47239" numCol="1" anchor="t" anchorCtr="0" compatLnSpc="1"/>
          <a:lstStyle/>
          <a:p>
            <a:pPr lvl="0"/>
            <a:r>
              <a:rPr lang="en-GB" altLang="zh-CN" noProof="0"/>
              <a:t>Klicken Sie, um die Formate des Vorlagentextes zu bearbeiten</a:t>
            </a:r>
            <a:endParaRPr lang="en-GB" altLang="zh-CN" noProof="0"/>
          </a:p>
          <a:p>
            <a:pPr lvl="1"/>
            <a:r>
              <a:rPr lang="en-GB" altLang="zh-CN" noProof="0"/>
              <a:t>Zweite Ebene</a:t>
            </a:r>
            <a:endParaRPr lang="en-GB" altLang="zh-CN" noProof="0"/>
          </a:p>
          <a:p>
            <a:pPr lvl="2"/>
            <a:r>
              <a:rPr lang="en-GB" altLang="zh-CN" noProof="0"/>
              <a:t>Dritte Ebene</a:t>
            </a:r>
            <a:endParaRPr lang="en-GB" altLang="zh-CN" noProof="0"/>
          </a:p>
          <a:p>
            <a:pPr lvl="3"/>
            <a:r>
              <a:rPr lang="en-GB" altLang="zh-CN" noProof="0"/>
              <a:t>Vierte Ebene</a:t>
            </a:r>
            <a:endParaRPr lang="en-GB" altLang="zh-CN" noProof="0"/>
          </a:p>
          <a:p>
            <a:pPr lvl="4"/>
            <a:r>
              <a:rPr lang="en-GB" altLang="zh-CN" noProof="0"/>
              <a:t>Fünfte Ebene</a:t>
            </a:r>
            <a:endParaRPr lang="en-GB" altLang="zh-CN" noProof="0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45613"/>
            <a:ext cx="290195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75" tIns="47239" rIns="94475" bIns="47239" numCol="1" anchor="b" anchorCtr="0" compatLnSpc="1"/>
          <a:lstStyle>
            <a:lvl1pPr defTabSz="942975" eaLnBrk="1" hangingPunct="1">
              <a:defRPr sz="1300"/>
            </a:lvl1pPr>
          </a:lstStyle>
          <a:p>
            <a:pPr>
              <a:defRPr/>
            </a:pPr>
            <a:endParaRPr lang="en-GB" altLang="zh-CN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97300" y="9345613"/>
            <a:ext cx="2901950" cy="49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475" tIns="47239" rIns="94475" bIns="47239" numCol="1" anchor="b" anchorCtr="0" compatLnSpc="1"/>
          <a:lstStyle>
            <a:lvl1pPr algn="r" defTabSz="942975" eaLnBrk="1" hangingPunct="1">
              <a:defRPr sz="1300"/>
            </a:lvl1pPr>
          </a:lstStyle>
          <a:p>
            <a:pPr>
              <a:defRPr/>
            </a:pPr>
            <a:fld id="{48CA2160-C641-4470-8695-79AF2443979B}" type="slidenum">
              <a:rPr lang="en-GB" altLang="zh-CN"/>
            </a:fld>
            <a:endParaRPr lang="en-GB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AF4B4AA8-5D33-4D98-ABB1-3E7FF23C7FB0}" type="slidenum">
              <a:rPr lang="en-GB" altLang="zh-CN" smtClean="0"/>
            </a:fld>
            <a:endParaRPr lang="en-GB" altLang="zh-CN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42888" y="5253038"/>
            <a:ext cx="6283325" cy="4051300"/>
          </a:xfrm>
          <a:noFill/>
        </p:spPr>
        <p:txBody>
          <a:bodyPr lIns="89384" tIns="44694" rIns="89384" bIns="44694"/>
          <a:lstStyle/>
          <a:p>
            <a:pPr eaLnBrk="1" hangingPunct="1"/>
            <a:endParaRPr lang="en-GB" altLang="zh-CN" dirty="0"/>
          </a:p>
        </p:txBody>
      </p:sp>
      <p:sp>
        <p:nvSpPr>
          <p:cNvPr id="8196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114425" y="0"/>
            <a:ext cx="8928100" cy="5022850"/>
          </a:xfr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CA2160-C641-4470-8695-79AF2443979B}" type="slidenum">
              <a:rPr lang="en-GB" altLang="zh-CN" smtClean="0"/>
            </a:fld>
            <a:endParaRPr lang="en-GB" altLang="zh-CN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51000E9-1AF0-47E8-845F-B91B711C6955}" type="slidenum">
              <a:rPr lang="en-GB" altLang="zh-CN" smtClean="0"/>
            </a:fld>
            <a:endParaRPr lang="en-GB" altLang="zh-CN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altLang="zh-CN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51000E9-1AF0-47E8-845F-B91B711C6955}" type="slidenum">
              <a:rPr lang="en-GB" altLang="zh-CN" smtClean="0"/>
            </a:fld>
            <a:endParaRPr lang="en-GB" altLang="zh-CN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120000"/>
              </a:lnSpc>
              <a:spcBef>
                <a:spcPct val="0"/>
              </a:spcBef>
              <a:buFontTx/>
              <a:buNone/>
            </a:pPr>
            <a:r>
              <a:rPr lang="en-US" altLang="zh-CN" sz="1200" b="1" dirty="0" smtClean="0">
                <a:solidFill>
                  <a:srgbClr val="2929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 SH Annular Mode (SAM) not only affects the Sea-Air-Ice in SH, but also regulates climate in the NH via </a:t>
            </a:r>
            <a:r>
              <a:rPr lang="en-US" altLang="zh-CN" sz="1200" b="1" dirty="0" err="1" smtClean="0">
                <a:solidFill>
                  <a:srgbClr val="2929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the“coupled</a:t>
            </a:r>
            <a:r>
              <a:rPr lang="en-US" altLang="zh-CN" sz="1200" b="1" dirty="0" smtClean="0">
                <a:solidFill>
                  <a:srgbClr val="29292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oceanic-atmospheric bridge” process.</a:t>
            </a:r>
            <a:endParaRPr kumimoji="1" lang="en-US" altLang="zh-CN" sz="1200" b="1" dirty="0">
              <a:solidFill>
                <a:srgbClr val="29292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CA2160-C641-4470-8695-79AF2443979B}" type="slidenum">
              <a:rPr lang="en-GB" altLang="zh-CN" smtClean="0"/>
            </a:fld>
            <a:endParaRPr lang="en-GB" altLang="zh-CN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CA2160-C641-4470-8695-79AF2443979B}" type="slidenum">
              <a:rPr lang="en-GB" altLang="zh-CN" smtClean="0"/>
            </a:fld>
            <a:endParaRPr lang="en-GB" altLang="zh-CN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CA2160-C641-4470-8695-79AF2443979B}" type="slidenum">
              <a:rPr lang="en-GB" altLang="zh-CN" smtClean="0"/>
            </a:fld>
            <a:endParaRPr lang="en-GB" altLang="zh-CN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CA2160-C641-4470-8695-79AF2443979B}" type="slidenum">
              <a:rPr lang="en-GB" altLang="zh-CN" smtClean="0"/>
            </a:fld>
            <a:endParaRPr lang="en-GB" altLang="zh-CN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42975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22DD61B-29EB-48D9-A4CE-D1A58937FA77}" type="slidenum">
              <a:rPr lang="en-GB" altLang="zh-CN" smtClean="0"/>
            </a:fld>
            <a:endParaRPr lang="en-GB" altLang="zh-CN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zh-CN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1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intergrund"/>
          <p:cNvPicPr>
            <a:picLocks noChangeAspect="1" noChangeArrowheads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02"/>
            <a:ext cx="12192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5"/>
          <p:cNvGrpSpPr/>
          <p:nvPr userDrawn="1"/>
        </p:nvGrpSpPr>
        <p:grpSpPr>
          <a:xfrm flipH="1">
            <a:off x="-1274936" y="1645417"/>
            <a:ext cx="14545389" cy="4079631"/>
            <a:chOff x="1130606" y="1477567"/>
            <a:chExt cx="6157780" cy="2100013"/>
          </a:xfrm>
        </p:grpSpPr>
        <p:sp>
          <p:nvSpPr>
            <p:cNvPr id="7" name="填充层"/>
            <p:cNvSpPr/>
            <p:nvPr/>
          </p:nvSpPr>
          <p:spPr bwMode="auto">
            <a:xfrm>
              <a:off x="2123727" y="1664534"/>
              <a:ext cx="4356000" cy="1268413"/>
            </a:xfrm>
            <a:custGeom>
              <a:avLst/>
              <a:gdLst>
                <a:gd name="T0" fmla="*/ 60 w 2600"/>
                <a:gd name="T1" fmla="*/ 737 h 748"/>
                <a:gd name="T2" fmla="*/ 0 w 2600"/>
                <a:gd name="T3" fmla="*/ 113 h 748"/>
                <a:gd name="T4" fmla="*/ 96 w 2600"/>
                <a:gd name="T5" fmla="*/ 49 h 748"/>
                <a:gd name="T6" fmla="*/ 204 w 2600"/>
                <a:gd name="T7" fmla="*/ 49 h 748"/>
                <a:gd name="T8" fmla="*/ 284 w 2600"/>
                <a:gd name="T9" fmla="*/ 25 h 748"/>
                <a:gd name="T10" fmla="*/ 276 w 2600"/>
                <a:gd name="T11" fmla="*/ 45 h 748"/>
                <a:gd name="T12" fmla="*/ 280 w 2600"/>
                <a:gd name="T13" fmla="*/ 45 h 748"/>
                <a:gd name="T14" fmla="*/ 588 w 2600"/>
                <a:gd name="T15" fmla="*/ 29 h 748"/>
                <a:gd name="T16" fmla="*/ 848 w 2600"/>
                <a:gd name="T17" fmla="*/ 17 h 748"/>
                <a:gd name="T18" fmla="*/ 1044 w 2600"/>
                <a:gd name="T19" fmla="*/ 33 h 748"/>
                <a:gd name="T20" fmla="*/ 1300 w 2600"/>
                <a:gd name="T21" fmla="*/ 45 h 748"/>
                <a:gd name="T22" fmla="*/ 1512 w 2600"/>
                <a:gd name="T23" fmla="*/ 49 h 748"/>
                <a:gd name="T24" fmla="*/ 1700 w 2600"/>
                <a:gd name="T25" fmla="*/ 77 h 748"/>
                <a:gd name="T26" fmla="*/ 2008 w 2600"/>
                <a:gd name="T27" fmla="*/ 97 h 748"/>
                <a:gd name="T28" fmla="*/ 2104 w 2600"/>
                <a:gd name="T29" fmla="*/ 89 h 748"/>
                <a:gd name="T30" fmla="*/ 2600 w 2600"/>
                <a:gd name="T31" fmla="*/ 149 h 748"/>
                <a:gd name="T32" fmla="*/ 2460 w 2600"/>
                <a:gd name="T33" fmla="*/ 577 h 748"/>
                <a:gd name="T34" fmla="*/ 2352 w 2600"/>
                <a:gd name="T35" fmla="*/ 633 h 748"/>
                <a:gd name="T36" fmla="*/ 2420 w 2600"/>
                <a:gd name="T37" fmla="*/ 645 h 748"/>
                <a:gd name="T38" fmla="*/ 2428 w 2600"/>
                <a:gd name="T39" fmla="*/ 649 h 748"/>
                <a:gd name="T40" fmla="*/ 2412 w 2600"/>
                <a:gd name="T41" fmla="*/ 681 h 748"/>
                <a:gd name="T42" fmla="*/ 2128 w 2600"/>
                <a:gd name="T43" fmla="*/ 669 h 748"/>
                <a:gd name="T44" fmla="*/ 1676 w 2600"/>
                <a:gd name="T45" fmla="*/ 705 h 748"/>
                <a:gd name="T46" fmla="*/ 1704 w 2600"/>
                <a:gd name="T47" fmla="*/ 709 h 748"/>
                <a:gd name="T48" fmla="*/ 1488 w 2600"/>
                <a:gd name="T49" fmla="*/ 685 h 748"/>
                <a:gd name="T50" fmla="*/ 60 w 2600"/>
                <a:gd name="T51" fmla="*/ 737 h 7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600" h="748">
                  <a:moveTo>
                    <a:pt x="60" y="737"/>
                  </a:moveTo>
                  <a:cubicBezTo>
                    <a:pt x="40" y="529"/>
                    <a:pt x="20" y="321"/>
                    <a:pt x="0" y="113"/>
                  </a:cubicBezTo>
                  <a:cubicBezTo>
                    <a:pt x="46" y="100"/>
                    <a:pt x="61" y="63"/>
                    <a:pt x="96" y="49"/>
                  </a:cubicBezTo>
                  <a:cubicBezTo>
                    <a:pt x="132" y="49"/>
                    <a:pt x="168" y="49"/>
                    <a:pt x="204" y="49"/>
                  </a:cubicBezTo>
                  <a:cubicBezTo>
                    <a:pt x="231" y="41"/>
                    <a:pt x="257" y="33"/>
                    <a:pt x="284" y="25"/>
                  </a:cubicBezTo>
                  <a:cubicBezTo>
                    <a:pt x="281" y="32"/>
                    <a:pt x="279" y="38"/>
                    <a:pt x="276" y="45"/>
                  </a:cubicBezTo>
                  <a:cubicBezTo>
                    <a:pt x="277" y="45"/>
                    <a:pt x="279" y="45"/>
                    <a:pt x="280" y="45"/>
                  </a:cubicBezTo>
                  <a:cubicBezTo>
                    <a:pt x="347" y="22"/>
                    <a:pt x="480" y="52"/>
                    <a:pt x="588" y="29"/>
                  </a:cubicBezTo>
                  <a:cubicBezTo>
                    <a:pt x="661" y="14"/>
                    <a:pt x="754" y="0"/>
                    <a:pt x="848" y="17"/>
                  </a:cubicBezTo>
                  <a:cubicBezTo>
                    <a:pt x="913" y="22"/>
                    <a:pt x="979" y="28"/>
                    <a:pt x="1044" y="33"/>
                  </a:cubicBezTo>
                  <a:cubicBezTo>
                    <a:pt x="1125" y="22"/>
                    <a:pt x="1225" y="33"/>
                    <a:pt x="1300" y="45"/>
                  </a:cubicBezTo>
                  <a:cubicBezTo>
                    <a:pt x="1371" y="46"/>
                    <a:pt x="1441" y="48"/>
                    <a:pt x="1512" y="49"/>
                  </a:cubicBezTo>
                  <a:cubicBezTo>
                    <a:pt x="1575" y="59"/>
                    <a:pt x="1648" y="68"/>
                    <a:pt x="1700" y="77"/>
                  </a:cubicBezTo>
                  <a:cubicBezTo>
                    <a:pt x="1793" y="93"/>
                    <a:pt x="1908" y="75"/>
                    <a:pt x="2008" y="97"/>
                  </a:cubicBezTo>
                  <a:cubicBezTo>
                    <a:pt x="2040" y="94"/>
                    <a:pt x="2072" y="92"/>
                    <a:pt x="2104" y="89"/>
                  </a:cubicBezTo>
                  <a:cubicBezTo>
                    <a:pt x="2219" y="106"/>
                    <a:pt x="2531" y="78"/>
                    <a:pt x="2600" y="149"/>
                  </a:cubicBezTo>
                  <a:cubicBezTo>
                    <a:pt x="2553" y="292"/>
                    <a:pt x="2507" y="434"/>
                    <a:pt x="2460" y="577"/>
                  </a:cubicBezTo>
                  <a:cubicBezTo>
                    <a:pt x="2424" y="596"/>
                    <a:pt x="2388" y="614"/>
                    <a:pt x="2352" y="633"/>
                  </a:cubicBezTo>
                  <a:cubicBezTo>
                    <a:pt x="2373" y="633"/>
                    <a:pt x="2407" y="635"/>
                    <a:pt x="2420" y="645"/>
                  </a:cubicBezTo>
                  <a:cubicBezTo>
                    <a:pt x="2423" y="646"/>
                    <a:pt x="2425" y="648"/>
                    <a:pt x="2428" y="649"/>
                  </a:cubicBezTo>
                  <a:cubicBezTo>
                    <a:pt x="2410" y="667"/>
                    <a:pt x="2408" y="656"/>
                    <a:pt x="2412" y="681"/>
                  </a:cubicBezTo>
                  <a:cubicBezTo>
                    <a:pt x="2301" y="686"/>
                    <a:pt x="2214" y="713"/>
                    <a:pt x="2128" y="669"/>
                  </a:cubicBezTo>
                  <a:cubicBezTo>
                    <a:pt x="2094" y="741"/>
                    <a:pt x="1768" y="670"/>
                    <a:pt x="1676" y="705"/>
                  </a:cubicBezTo>
                  <a:cubicBezTo>
                    <a:pt x="1685" y="706"/>
                    <a:pt x="1695" y="708"/>
                    <a:pt x="1704" y="709"/>
                  </a:cubicBezTo>
                  <a:cubicBezTo>
                    <a:pt x="1632" y="701"/>
                    <a:pt x="1560" y="693"/>
                    <a:pt x="1488" y="685"/>
                  </a:cubicBezTo>
                  <a:cubicBezTo>
                    <a:pt x="1076" y="748"/>
                    <a:pt x="534" y="736"/>
                    <a:pt x="60" y="737"/>
                  </a:cubicBezTo>
                  <a:close/>
                </a:path>
              </a:pathLst>
            </a:custGeom>
            <a:solidFill>
              <a:srgbClr val="287ED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0606" y="1477567"/>
              <a:ext cx="6157780" cy="2100013"/>
            </a:xfrm>
            <a:prstGeom prst="rect">
              <a:avLst/>
            </a:prstGeom>
          </p:spPr>
        </p:pic>
      </p:grpSp>
    </p:spTree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Hintergrund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70" r="33214"/>
          <a:stretch>
            <a:fillRect/>
          </a:stretch>
        </p:blipFill>
        <p:spPr bwMode="auto">
          <a:xfrm>
            <a:off x="-2" y="312738"/>
            <a:ext cx="12214862" cy="61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六边形 9"/>
          <p:cNvSpPr>
            <a:spLocks noChangeArrowheads="1"/>
          </p:cNvSpPr>
          <p:nvPr userDrawn="1"/>
        </p:nvSpPr>
        <p:spPr bwMode="auto">
          <a:xfrm>
            <a:off x="538163" y="190500"/>
            <a:ext cx="996950" cy="858838"/>
          </a:xfrm>
          <a:prstGeom prst="hexagon">
            <a:avLst>
              <a:gd name="adj" fmla="val 25022"/>
              <a:gd name="vf" fmla="val 115470"/>
            </a:avLst>
          </a:prstGeom>
          <a:solidFill>
            <a:srgbClr val="005292"/>
          </a:solidFill>
          <a:ln>
            <a:noFill/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anchor="ctr"/>
          <a:lstStyle/>
          <a:p>
            <a:pPr algn="ctr">
              <a:defRPr/>
            </a:pPr>
            <a:endParaRPr lang="zh-CN" altLang="zh-CN" b="1" i="1">
              <a:solidFill>
                <a:srgbClr val="FFFFFF"/>
              </a:solidFill>
              <a:latin typeface="Calibri" panose="020F0502020204030204" pitchFamily="34" charset="0"/>
              <a:ea typeface="宋体" panose="02010600030101010101" pitchFamily="2" charset="-122"/>
              <a:sym typeface="Calibri" panose="020F0502020204030204" pitchFamily="34" charset="0"/>
            </a:endParaRPr>
          </a:p>
        </p:txBody>
      </p:sp>
      <p:grpSp>
        <p:nvGrpSpPr>
          <p:cNvPr id="22" name="组合 21"/>
          <p:cNvGrpSpPr/>
          <p:nvPr userDrawn="1"/>
        </p:nvGrpSpPr>
        <p:grpSpPr>
          <a:xfrm>
            <a:off x="0" y="6302062"/>
            <a:ext cx="12192000" cy="570226"/>
            <a:chOff x="0" y="6243638"/>
            <a:chExt cx="12192000" cy="628650"/>
          </a:xfrm>
        </p:grpSpPr>
        <p:pic>
          <p:nvPicPr>
            <p:cNvPr id="4" name="Picture 5" descr="Hintergrund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2570"/>
            <a:stretch>
              <a:fillRect/>
            </a:stretch>
          </p:blipFill>
          <p:spPr bwMode="auto">
            <a:xfrm>
              <a:off x="0" y="6362700"/>
              <a:ext cx="12192000" cy="509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Picture 6" descr="schatten"/>
            <p:cNvPicPr>
              <a:picLocks noChangeAspect="1" noChangeArrowheads="1"/>
            </p:cNvPicPr>
            <p:nvPr userDrawn="1"/>
          </p:nvPicPr>
          <p:blipFill>
            <a:blip r:embed="rId4">
              <a:lum brigh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243638"/>
              <a:ext cx="12192000" cy="120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6" name="组合 23"/>
          <p:cNvGrpSpPr/>
          <p:nvPr userDrawn="1"/>
        </p:nvGrpSpPr>
        <p:grpSpPr bwMode="auto">
          <a:xfrm>
            <a:off x="9655175" y="6273689"/>
            <a:ext cx="2536825" cy="738187"/>
            <a:chOff x="9655175" y="6243630"/>
            <a:chExt cx="2536825" cy="738187"/>
          </a:xfrm>
        </p:grpSpPr>
        <p:grpSp>
          <p:nvGrpSpPr>
            <p:cNvPr id="7" name="组合 24"/>
            <p:cNvGrpSpPr/>
            <p:nvPr userDrawn="1"/>
          </p:nvGrpSpPr>
          <p:grpSpPr bwMode="auto">
            <a:xfrm>
              <a:off x="9655175" y="6243630"/>
              <a:ext cx="2536825" cy="738187"/>
              <a:chOff x="4831495" y="6263848"/>
              <a:chExt cx="2536825" cy="738188"/>
            </a:xfrm>
          </p:grpSpPr>
          <p:pic>
            <p:nvPicPr>
              <p:cNvPr id="16" name="Imagen 5" descr="C:\Users\Design\Documents\Edu\Product Launch\shadown.png"/>
              <p:cNvPicPr>
                <a:picLocks noChangeAspect="1" noChangeArrowheads="1"/>
              </p:cNvPicPr>
              <p:nvPr userDrawn="1"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31495" y="6263848"/>
                <a:ext cx="762000" cy="7191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7" name="27 Imagen"/>
              <p:cNvPicPr>
                <a:picLocks noChangeAspect="1"/>
              </p:cNvPicPr>
              <p:nvPr userDrawn="1"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44295" y="6468636"/>
                <a:ext cx="363537" cy="303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8" name="28 Imagen"/>
              <p:cNvPicPr>
                <a:picLocks noChangeAspect="1"/>
              </p:cNvPicPr>
              <p:nvPr userDrawn="1"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18970" y="6468636"/>
                <a:ext cx="363537" cy="3032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" name="29 CuadroTexto"/>
              <p:cNvSpPr txBox="1">
                <a:spLocks noChangeArrowheads="1"/>
              </p:cNvSpPr>
              <p:nvPr userDrawn="1"/>
            </p:nvSpPr>
            <p:spPr bwMode="auto">
              <a:xfrm>
                <a:off x="5668108" y="6479748"/>
                <a:ext cx="309562" cy="3079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defRPr/>
                </a:pPr>
                <a:endParaRPr lang="es-ES" sz="1400" b="1" dirty="0">
                  <a:solidFill>
                    <a:srgbClr val="0EB1E7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  <p:sp>
            <p:nvSpPr>
              <p:cNvPr id="20" name="30 CuadroTexto"/>
              <p:cNvSpPr txBox="1">
                <a:spLocks noChangeArrowheads="1"/>
              </p:cNvSpPr>
              <p:nvPr userDrawn="1"/>
            </p:nvSpPr>
            <p:spPr bwMode="auto">
              <a:xfrm>
                <a:off x="5923967" y="6470576"/>
                <a:ext cx="352982" cy="3077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r>
                  <a:rPr lang="es-HN" altLang="zh-CN" sz="1400" b="1" i="1" dirty="0">
                    <a:solidFill>
                      <a:srgbClr val="E6E6E6"/>
                    </a:solidFill>
                    <a:ea typeface="宋体" panose="02010600030101010101" pitchFamily="2" charset="-122"/>
                  </a:rPr>
                  <a:t>of</a:t>
                </a:r>
                <a:endParaRPr lang="es-ES" altLang="zh-CN" sz="1400" b="1" i="1" dirty="0">
                  <a:solidFill>
                    <a:srgbClr val="E6E6E6"/>
                  </a:solidFill>
                  <a:ea typeface="宋体" panose="02010600030101010101" pitchFamily="2" charset="-122"/>
                </a:endParaRPr>
              </a:p>
            </p:txBody>
          </p:sp>
          <p:pic>
            <p:nvPicPr>
              <p:cNvPr id="21" name="Imagen 5" descr="C:\Users\Design\Documents\Edu\Product Launch\shadown.png"/>
              <p:cNvPicPr>
                <a:picLocks noChangeAspect="1" noChangeArrowheads="1"/>
              </p:cNvPicPr>
              <p:nvPr userDrawn="1"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04732" y="6281311"/>
                <a:ext cx="763588" cy="7207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8" name="29 CuadroTexto"/>
            <p:cNvSpPr txBox="1">
              <a:spLocks noChangeArrowheads="1"/>
            </p:cNvSpPr>
            <p:nvPr userDrawn="1"/>
          </p:nvSpPr>
          <p:spPr bwMode="auto">
            <a:xfrm>
              <a:off x="10498138" y="6443655"/>
              <a:ext cx="1841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s-ES" altLang="zh-CN" sz="1400" b="1">
                <a:solidFill>
                  <a:srgbClr val="0088EE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9" name="31 CuadroTexto"/>
            <p:cNvSpPr txBox="1">
              <a:spLocks noChangeArrowheads="1"/>
            </p:cNvSpPr>
            <p:nvPr userDrawn="1"/>
          </p:nvSpPr>
          <p:spPr bwMode="auto">
            <a:xfrm>
              <a:off x="11083925" y="6435717"/>
              <a:ext cx="184150" cy="3079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defRPr/>
              </a:pPr>
              <a:endParaRPr lang="es-ES" altLang="zh-CN" sz="1400" b="1">
                <a:solidFill>
                  <a:srgbClr val="BFBFBF"/>
                </a:solidFill>
                <a:ea typeface="宋体" panose="02010600030101010101" pitchFamily="2" charset="-122"/>
              </a:endParaRPr>
            </a:p>
          </p:txBody>
        </p:sp>
        <p:grpSp>
          <p:nvGrpSpPr>
            <p:cNvPr id="10" name="组合 27"/>
            <p:cNvGrpSpPr/>
            <p:nvPr userDrawn="1"/>
          </p:nvGrpSpPr>
          <p:grpSpPr bwMode="auto">
            <a:xfrm>
              <a:off x="10236319" y="6499028"/>
              <a:ext cx="198000" cy="198000"/>
              <a:chOff x="10256837" y="6514426"/>
              <a:chExt cx="198000" cy="198000"/>
            </a:xfrm>
          </p:grpSpPr>
          <p:sp>
            <p:nvSpPr>
              <p:cNvPr id="14" name="流程图: 接点 14"/>
              <p:cNvSpPr/>
              <p:nvPr userDrawn="1"/>
            </p:nvSpPr>
            <p:spPr bwMode="auto">
              <a:xfrm>
                <a:off x="10256837" y="6514426"/>
                <a:ext cx="198000" cy="198000"/>
              </a:xfrm>
              <a:prstGeom prst="flowChartConnector">
                <a:avLst/>
              </a:prstGeom>
              <a:solidFill>
                <a:srgbClr val="005292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15" name="半闭框 14"/>
              <p:cNvSpPr/>
              <p:nvPr userDrawn="1"/>
            </p:nvSpPr>
            <p:spPr bwMode="auto">
              <a:xfrm rot="18849410">
                <a:off x="10329743" y="6568590"/>
                <a:ext cx="90488" cy="90488"/>
              </a:xfrm>
              <a:prstGeom prst="halfFrame">
                <a:avLst>
                  <a:gd name="adj1" fmla="val 27310"/>
                  <a:gd name="adj2" fmla="val 28322"/>
                </a:avLst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  <p:grpSp>
          <p:nvGrpSpPr>
            <p:cNvPr id="11" name="组合 28"/>
            <p:cNvGrpSpPr/>
            <p:nvPr userDrawn="1"/>
          </p:nvGrpSpPr>
          <p:grpSpPr bwMode="auto">
            <a:xfrm>
              <a:off x="11436053" y="6490292"/>
              <a:ext cx="198000" cy="198000"/>
              <a:chOff x="10248838" y="6514240"/>
              <a:chExt cx="198000" cy="198000"/>
            </a:xfrm>
          </p:grpSpPr>
          <p:sp>
            <p:nvSpPr>
              <p:cNvPr id="12" name="流程图: 接点 12"/>
              <p:cNvSpPr/>
              <p:nvPr userDrawn="1"/>
            </p:nvSpPr>
            <p:spPr bwMode="auto">
              <a:xfrm>
                <a:off x="10248838" y="6514240"/>
                <a:ext cx="198000" cy="198000"/>
              </a:xfrm>
              <a:prstGeom prst="flowChartConnector">
                <a:avLst/>
              </a:prstGeom>
              <a:solidFill>
                <a:srgbClr val="005292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/>
              </a:sp3d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>
                  <a:defRPr/>
                </a:pPr>
                <a:endParaRPr lang="zh-CN" altLang="en-US">
                  <a:ea typeface="宋体" panose="02010600030101010101" pitchFamily="2" charset="-122"/>
                </a:endParaRPr>
              </a:p>
            </p:txBody>
          </p:sp>
          <p:sp>
            <p:nvSpPr>
              <p:cNvPr id="13" name="半闭框 12"/>
              <p:cNvSpPr/>
              <p:nvPr userDrawn="1"/>
            </p:nvSpPr>
            <p:spPr bwMode="auto">
              <a:xfrm rot="8187640">
                <a:off x="10285648" y="6567615"/>
                <a:ext cx="90487" cy="90488"/>
              </a:xfrm>
              <a:prstGeom prst="halfFrame">
                <a:avLst>
                  <a:gd name="adj1" fmla="val 27310"/>
                  <a:gd name="adj2" fmla="val 28322"/>
                </a:avLst>
              </a:prstGeom>
              <a:solidFill>
                <a:schemeClr val="bg1"/>
              </a:solidFill>
              <a:ln w="1270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  <p:sp>
        <p:nvSpPr>
          <p:cNvPr id="23" name="矩形 22"/>
          <p:cNvSpPr/>
          <p:nvPr userDrawn="1"/>
        </p:nvSpPr>
        <p:spPr>
          <a:xfrm>
            <a:off x="10440672" y="6465081"/>
            <a:ext cx="4026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fld id="{F029F2FA-28B0-49AF-9BE6-85B35E6C24F6}" type="slidenum">
              <a:rPr lang="zh-CN" altLang="en-US" sz="1400" b="1" kern="1200" smtClean="0">
                <a:solidFill>
                  <a:srgbClr val="46A2E9"/>
                </a:solidFill>
                <a:latin typeface="+mj-lt"/>
                <a:ea typeface="+mn-ea"/>
                <a:cs typeface="+mn-cs"/>
              </a:rPr>
            </a:fld>
            <a:endParaRPr lang="zh-CN" altLang="en-US" sz="1400" b="1" kern="1200" dirty="0">
              <a:solidFill>
                <a:srgbClr val="46A2E9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25" name="29 CuadroTexto"/>
          <p:cNvSpPr txBox="1">
            <a:spLocks noChangeArrowheads="1"/>
          </p:cNvSpPr>
          <p:nvPr userDrawn="1"/>
        </p:nvSpPr>
        <p:spPr bwMode="auto">
          <a:xfrm>
            <a:off x="11040838" y="6465081"/>
            <a:ext cx="3834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defRPr/>
            </a:pPr>
            <a:r>
              <a:rPr lang="es-ES" sz="1400" b="1" dirty="0">
                <a:solidFill>
                  <a:srgbClr val="E6E6E6"/>
                </a:solidFill>
                <a:latin typeface="+mj-lt"/>
              </a:rPr>
              <a:t>23</a:t>
            </a:r>
            <a:endParaRPr lang="es-ES" sz="1400" b="1" dirty="0">
              <a:solidFill>
                <a:srgbClr val="E6E6E6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0" descr="bg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"/>
          <a:stretch>
            <a:fillRect/>
          </a:stretch>
        </p:blipFill>
        <p:spPr bwMode="auto">
          <a:xfrm>
            <a:off x="0" y="-120650"/>
            <a:ext cx="12192000" cy="697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13"/>
          <p:cNvSpPr>
            <a:spLocks noChangeArrowheads="1"/>
          </p:cNvSpPr>
          <p:nvPr userDrawn="1"/>
        </p:nvSpPr>
        <p:spPr bwMode="auto">
          <a:xfrm rot="5400000">
            <a:off x="2606843" y="-2727157"/>
            <a:ext cx="6978315" cy="12192000"/>
          </a:xfrm>
          <a:prstGeom prst="rect">
            <a:avLst/>
          </a:prstGeom>
          <a:gradFill>
            <a:gsLst>
              <a:gs pos="0">
                <a:srgbClr val="F7F7F7"/>
              </a:gs>
              <a:gs pos="34319">
                <a:srgbClr val="D9D9D9"/>
              </a:gs>
              <a:gs pos="40910">
                <a:srgbClr val="D9D9D9"/>
              </a:gs>
              <a:gs pos="82502">
                <a:srgbClr val="D9D9D9"/>
              </a:gs>
              <a:gs pos="59393">
                <a:srgbClr val="D9D9D9"/>
              </a:gs>
              <a:gs pos="100000">
                <a:schemeClr val="bg1">
                  <a:lumMod val="85000"/>
                  <a:shade val="100000"/>
                  <a:satMod val="115000"/>
                  <a:alpha val="36000"/>
                </a:schemeClr>
              </a:gs>
              <a:gs pos="0">
                <a:schemeClr val="bg1">
                  <a:shade val="30000"/>
                  <a:satMod val="115000"/>
                  <a:alpha val="0"/>
                  <a:lumMod val="0"/>
                  <a:lumOff val="100000"/>
                </a:schemeClr>
              </a:gs>
              <a:gs pos="19000">
                <a:schemeClr val="bg1">
                  <a:lumMod val="85000"/>
                  <a:shade val="100000"/>
                  <a:satMod val="115000"/>
                  <a:alpha val="36000"/>
                </a:schemeClr>
              </a:gs>
            </a:gsLst>
            <a:lin ang="10800000" scaled="1"/>
          </a:gradFill>
          <a:ln>
            <a:noFill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5401732" y="6240463"/>
            <a:ext cx="1388536" cy="206381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669924" y="6240463"/>
            <a:ext cx="4140201" cy="206381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599" y="6240463"/>
            <a:ext cx="2909888" cy="206381"/>
          </a:xfrm>
          <a:prstGeom prst="rect">
            <a:avLst/>
          </a:prstGeom>
        </p:spPr>
        <p:txBody>
          <a:bodyPr/>
          <a:lstStyle/>
          <a:p>
            <a:fld id="{F029F2FA-28B0-49AF-9BE6-85B35E6C24F6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983432" y="276016"/>
            <a:ext cx="10393039" cy="3446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zh-CN" dirty="0"/>
              <a:t>Click to edit Master title style</a:t>
            </a:r>
            <a:endParaRPr lang="zh-CN" altLang="en-US" dirty="0"/>
          </a:p>
        </p:txBody>
      </p:sp>
      <p:sp>
        <p:nvSpPr>
          <p:cNvPr id="8" name="内容占位符 7"/>
          <p:cNvSpPr>
            <a:spLocks noGrp="1"/>
          </p:cNvSpPr>
          <p:nvPr>
            <p:ph sz="quarter" idx="13"/>
          </p:nvPr>
        </p:nvSpPr>
        <p:spPr>
          <a:xfrm>
            <a:off x="669925" y="1130299"/>
            <a:ext cx="10850563" cy="5006975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 altLang="zh-CN" dirty="0"/>
              <a:t>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zh-CN" altLang="en-US" dirty="0"/>
          </a:p>
        </p:txBody>
      </p:sp>
    </p:spTree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DD8FB2-17B2-4B1D-8450-1A48F99784E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3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endParaRPr lang="zh-CN" altLang="en-US"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 spd="med">
    <p:wipe dir="r"/>
  </p:transition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2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200" b="1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190500" indent="-1905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1000" indent="-18923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-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561975" indent="-17970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-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52475" indent="-18923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Char char="-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62025" indent="-20828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9270" y="128270"/>
            <a:ext cx="11172825" cy="66008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7655" y="280035"/>
            <a:ext cx="11768455" cy="58197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3400" y="0"/>
            <a:ext cx="85852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15" y="285115"/>
            <a:ext cx="11768455" cy="58197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7815" y="259715"/>
            <a:ext cx="11768455" cy="58197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7815" y="280035"/>
            <a:ext cx="11768455" cy="58197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6275" y="260985"/>
            <a:ext cx="10768330" cy="60102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 r="24734"/>
          <a:stretch>
            <a:fillRect/>
          </a:stretch>
        </p:blipFill>
        <p:spPr>
          <a:xfrm>
            <a:off x="274955" y="260350"/>
            <a:ext cx="11557635" cy="59493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3400" y="0"/>
            <a:ext cx="85852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0095" y="267335"/>
            <a:ext cx="10458450" cy="60483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150" y="1524000"/>
            <a:ext cx="11315700" cy="381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椭圆 4"/>
          <p:cNvSpPr/>
          <p:nvPr/>
        </p:nvSpPr>
        <p:spPr>
          <a:xfrm>
            <a:off x="-1791446" y="1008700"/>
            <a:ext cx="4813301" cy="4813300"/>
          </a:xfrm>
          <a:prstGeom prst="ellipse">
            <a:avLst/>
          </a:prstGeom>
          <a:solidFill>
            <a:srgbClr val="00529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zh-CN" altLang="en-US">
              <a:solidFill>
                <a:srgbClr val="005292"/>
              </a:solidFill>
              <a:ea typeface="宋体" panose="02010600030101010101" pitchFamily="2" charset="-122"/>
            </a:endParaRPr>
          </a:p>
        </p:txBody>
      </p:sp>
      <p:sp>
        <p:nvSpPr>
          <p:cNvPr id="9219" name="文本框 5"/>
          <p:cNvSpPr txBox="1">
            <a:spLocks noChangeArrowheads="1"/>
          </p:cNvSpPr>
          <p:nvPr/>
        </p:nvSpPr>
        <p:spPr bwMode="auto">
          <a:xfrm>
            <a:off x="0" y="2972017"/>
            <a:ext cx="56504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zh-CN" sz="4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Contents</a:t>
            </a:r>
            <a:endParaRPr lang="en-US" altLang="zh-CN" sz="4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5" name="组合 44"/>
          <p:cNvGrpSpPr/>
          <p:nvPr/>
        </p:nvGrpSpPr>
        <p:grpSpPr bwMode="auto">
          <a:xfrm>
            <a:off x="4625773" y="731838"/>
            <a:ext cx="4801861" cy="679450"/>
            <a:chOff x="3733253" y="747870"/>
            <a:chExt cx="4802783" cy="678436"/>
          </a:xfrm>
        </p:grpSpPr>
        <p:sp>
          <p:nvSpPr>
            <p:cNvPr id="9241" name="文本框 6"/>
            <p:cNvSpPr txBox="1">
              <a:spLocks noChangeArrowheads="1"/>
            </p:cNvSpPr>
            <p:nvPr/>
          </p:nvSpPr>
          <p:spPr bwMode="auto">
            <a:xfrm>
              <a:off x="5148585" y="810380"/>
              <a:ext cx="3387451" cy="583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zh-CN" sz="3200" b="1" dirty="0">
                  <a:solidFill>
                    <a:srgbClr val="00529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Background</a:t>
              </a:r>
              <a:endParaRPr lang="en-US" altLang="zh-CN" sz="3200" b="1" dirty="0">
                <a:solidFill>
                  <a:srgbClr val="00529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9242" name="组合 12"/>
            <p:cNvGrpSpPr/>
            <p:nvPr/>
          </p:nvGrpSpPr>
          <p:grpSpPr bwMode="auto">
            <a:xfrm>
              <a:off x="3733253" y="747870"/>
              <a:ext cx="833718" cy="678436"/>
              <a:chOff x="3050379" y="1843912"/>
              <a:chExt cx="833718" cy="678436"/>
            </a:xfrm>
          </p:grpSpPr>
          <p:sp>
            <p:nvSpPr>
              <p:cNvPr id="14" name="任意多边形 13"/>
              <p:cNvSpPr/>
              <p:nvPr/>
            </p:nvSpPr>
            <p:spPr>
              <a:xfrm rot="8100000" flipV="1">
                <a:off x="3050288" y="1844134"/>
                <a:ext cx="833779" cy="677992"/>
              </a:xfrm>
              <a:custGeom>
                <a:avLst/>
                <a:gdLst>
                  <a:gd name="connsiteX0" fmla="*/ 122096 w 833718"/>
                  <a:gd name="connsiteY0" fmla="*/ 556342 h 678436"/>
                  <a:gd name="connsiteX1" fmla="*/ 68679 w 833718"/>
                  <a:gd name="connsiteY1" fmla="*/ 32208 h 678436"/>
                  <a:gd name="connsiteX2" fmla="*/ 94988 w 833718"/>
                  <a:gd name="connsiteY2" fmla="*/ 0 h 678436"/>
                  <a:gd name="connsiteX3" fmla="*/ 738731 w 833718"/>
                  <a:gd name="connsiteY3" fmla="*/ 0 h 678436"/>
                  <a:gd name="connsiteX4" fmla="*/ 765040 w 833718"/>
                  <a:gd name="connsiteY4" fmla="*/ 32208 h 678436"/>
                  <a:gd name="connsiteX5" fmla="*/ 711623 w 833718"/>
                  <a:gd name="connsiteY5" fmla="*/ 556342 h 678436"/>
                  <a:gd name="connsiteX6" fmla="*/ 122096 w 833718"/>
                  <a:gd name="connsiteY6" fmla="*/ 556342 h 678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33718" h="678436">
                    <a:moveTo>
                      <a:pt x="122096" y="556342"/>
                    </a:moveTo>
                    <a:cubicBezTo>
                      <a:pt x="-20349" y="413897"/>
                      <a:pt x="-38155" y="194012"/>
                      <a:pt x="68679" y="32208"/>
                    </a:cubicBezTo>
                    <a:lnTo>
                      <a:pt x="94988" y="0"/>
                    </a:lnTo>
                    <a:lnTo>
                      <a:pt x="738731" y="0"/>
                    </a:lnTo>
                    <a:lnTo>
                      <a:pt x="765040" y="32208"/>
                    </a:lnTo>
                    <a:cubicBezTo>
                      <a:pt x="871873" y="194012"/>
                      <a:pt x="854068" y="413897"/>
                      <a:pt x="711623" y="556342"/>
                    </a:cubicBezTo>
                    <a:cubicBezTo>
                      <a:pt x="548830" y="719135"/>
                      <a:pt x="284889" y="719135"/>
                      <a:pt x="122096" y="556342"/>
                    </a:cubicBezTo>
                    <a:close/>
                  </a:path>
                </a:pathLst>
              </a:custGeom>
              <a:solidFill>
                <a:srgbClr val="00529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9244" name="文本框 14"/>
              <p:cNvSpPr txBox="1">
                <a:spLocks noChangeArrowheads="1"/>
              </p:cNvSpPr>
              <p:nvPr/>
            </p:nvSpPr>
            <p:spPr bwMode="auto">
              <a:xfrm>
                <a:off x="3146443" y="1890743"/>
                <a:ext cx="611464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zh-CN" sz="3200">
                    <a:solidFill>
                      <a:schemeClr val="bg1"/>
                    </a:solidFill>
                    <a:latin typeface="Impact" panose="020B0806030902050204" pitchFamily="34" charset="0"/>
                    <a:ea typeface="宋体" panose="02010600030101010101" pitchFamily="2" charset="-122"/>
                  </a:rPr>
                  <a:t>01</a:t>
                </a:r>
                <a:endParaRPr lang="zh-CN" altLang="en-US" sz="3200">
                  <a:solidFill>
                    <a:schemeClr val="bg1"/>
                  </a:solidFill>
                  <a:latin typeface="Impact" panose="020B080603090205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9221" name="组合 40"/>
          <p:cNvGrpSpPr/>
          <p:nvPr/>
        </p:nvGrpSpPr>
        <p:grpSpPr bwMode="auto">
          <a:xfrm>
            <a:off x="4649995" y="3089275"/>
            <a:ext cx="8581361" cy="679450"/>
            <a:chOff x="3685531" y="2969294"/>
            <a:chExt cx="8581425" cy="678436"/>
          </a:xfrm>
        </p:grpSpPr>
        <p:sp>
          <p:nvSpPr>
            <p:cNvPr id="9237" name="文本框 10"/>
            <p:cNvSpPr txBox="1">
              <a:spLocks noChangeArrowheads="1"/>
            </p:cNvSpPr>
            <p:nvPr/>
          </p:nvSpPr>
          <p:spPr bwMode="auto">
            <a:xfrm>
              <a:off x="5088496" y="2975139"/>
              <a:ext cx="7178460" cy="5839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zh-CN" sz="3200" b="1" dirty="0">
                  <a:solidFill>
                    <a:srgbClr val="00529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Observational Facts</a:t>
              </a:r>
              <a:endParaRPr lang="en-US" altLang="zh-CN" sz="3200" b="1" dirty="0">
                <a:solidFill>
                  <a:srgbClr val="00529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9238" name="组合 18"/>
            <p:cNvGrpSpPr/>
            <p:nvPr/>
          </p:nvGrpSpPr>
          <p:grpSpPr bwMode="auto">
            <a:xfrm>
              <a:off x="3685531" y="2969294"/>
              <a:ext cx="881440" cy="678436"/>
              <a:chOff x="3050379" y="1843912"/>
              <a:chExt cx="881440" cy="678436"/>
            </a:xfrm>
          </p:grpSpPr>
          <p:sp>
            <p:nvSpPr>
              <p:cNvPr id="20" name="任意多边形 19"/>
              <p:cNvSpPr/>
              <p:nvPr/>
            </p:nvSpPr>
            <p:spPr>
              <a:xfrm rot="8100000" flipV="1">
                <a:off x="3050211" y="1844196"/>
                <a:ext cx="833779" cy="677867"/>
              </a:xfrm>
              <a:custGeom>
                <a:avLst/>
                <a:gdLst>
                  <a:gd name="connsiteX0" fmla="*/ 122096 w 833718"/>
                  <a:gd name="connsiteY0" fmla="*/ 556342 h 678436"/>
                  <a:gd name="connsiteX1" fmla="*/ 68679 w 833718"/>
                  <a:gd name="connsiteY1" fmla="*/ 32208 h 678436"/>
                  <a:gd name="connsiteX2" fmla="*/ 94988 w 833718"/>
                  <a:gd name="connsiteY2" fmla="*/ 0 h 678436"/>
                  <a:gd name="connsiteX3" fmla="*/ 738731 w 833718"/>
                  <a:gd name="connsiteY3" fmla="*/ 0 h 678436"/>
                  <a:gd name="connsiteX4" fmla="*/ 765040 w 833718"/>
                  <a:gd name="connsiteY4" fmla="*/ 32208 h 678436"/>
                  <a:gd name="connsiteX5" fmla="*/ 711623 w 833718"/>
                  <a:gd name="connsiteY5" fmla="*/ 556342 h 678436"/>
                  <a:gd name="connsiteX6" fmla="*/ 122096 w 833718"/>
                  <a:gd name="connsiteY6" fmla="*/ 556342 h 678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33718" h="678436">
                    <a:moveTo>
                      <a:pt x="122096" y="556342"/>
                    </a:moveTo>
                    <a:cubicBezTo>
                      <a:pt x="-20349" y="413897"/>
                      <a:pt x="-38155" y="194012"/>
                      <a:pt x="68679" y="32208"/>
                    </a:cubicBezTo>
                    <a:lnTo>
                      <a:pt x="94988" y="0"/>
                    </a:lnTo>
                    <a:lnTo>
                      <a:pt x="738731" y="0"/>
                    </a:lnTo>
                    <a:lnTo>
                      <a:pt x="765040" y="32208"/>
                    </a:lnTo>
                    <a:cubicBezTo>
                      <a:pt x="871873" y="194012"/>
                      <a:pt x="854068" y="413897"/>
                      <a:pt x="711623" y="556342"/>
                    </a:cubicBezTo>
                    <a:cubicBezTo>
                      <a:pt x="548830" y="719135"/>
                      <a:pt x="284889" y="719135"/>
                      <a:pt x="122096" y="556342"/>
                    </a:cubicBezTo>
                    <a:close/>
                  </a:path>
                </a:pathLst>
              </a:custGeom>
              <a:solidFill>
                <a:srgbClr val="00529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9240" name="文本框 20"/>
              <p:cNvSpPr txBox="1">
                <a:spLocks noChangeArrowheads="1"/>
              </p:cNvSpPr>
              <p:nvPr/>
            </p:nvSpPr>
            <p:spPr bwMode="auto">
              <a:xfrm>
                <a:off x="3123828" y="1885459"/>
                <a:ext cx="807991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zh-CN" sz="3200" dirty="0">
                    <a:solidFill>
                      <a:schemeClr val="bg1"/>
                    </a:solidFill>
                    <a:latin typeface="Impact" panose="020B0806030902050204" pitchFamily="34" charset="0"/>
                    <a:ea typeface="宋体" panose="02010600030101010101" pitchFamily="2" charset="-122"/>
                  </a:rPr>
                  <a:t>03</a:t>
                </a:r>
                <a:endParaRPr lang="zh-CN" altLang="en-US" sz="3200" dirty="0">
                  <a:solidFill>
                    <a:schemeClr val="bg1"/>
                  </a:solidFill>
                  <a:latin typeface="Impact" panose="020B080603090205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9222" name="组合 39"/>
          <p:cNvGrpSpPr/>
          <p:nvPr/>
        </p:nvGrpSpPr>
        <p:grpSpPr bwMode="auto">
          <a:xfrm>
            <a:off x="4613073" y="1784971"/>
            <a:ext cx="7947491" cy="776137"/>
            <a:chOff x="3733253" y="1760223"/>
            <a:chExt cx="7948084" cy="776795"/>
          </a:xfrm>
        </p:grpSpPr>
        <p:sp>
          <p:nvSpPr>
            <p:cNvPr id="9233" name="文本框 8"/>
            <p:cNvSpPr txBox="1">
              <a:spLocks noChangeArrowheads="1"/>
            </p:cNvSpPr>
            <p:nvPr/>
          </p:nvSpPr>
          <p:spPr bwMode="auto">
            <a:xfrm>
              <a:off x="5168271" y="1760223"/>
              <a:ext cx="6513066" cy="7446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en-US" altLang="zh-CN" sz="3200" b="1" dirty="0">
                  <a:solidFill>
                    <a:srgbClr val="00529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Data and Methods</a:t>
              </a:r>
              <a:endParaRPr lang="en-US" altLang="zh-CN" sz="3200" b="1" dirty="0">
                <a:solidFill>
                  <a:srgbClr val="00529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grpSp>
          <p:nvGrpSpPr>
            <p:cNvPr id="9234" name="组合 24"/>
            <p:cNvGrpSpPr/>
            <p:nvPr/>
          </p:nvGrpSpPr>
          <p:grpSpPr bwMode="auto">
            <a:xfrm>
              <a:off x="3733253" y="1858582"/>
              <a:ext cx="833718" cy="678436"/>
              <a:chOff x="3050379" y="1843912"/>
              <a:chExt cx="833718" cy="678436"/>
            </a:xfrm>
          </p:grpSpPr>
          <p:sp>
            <p:nvSpPr>
              <p:cNvPr id="26" name="任意多边形 25"/>
              <p:cNvSpPr/>
              <p:nvPr/>
            </p:nvSpPr>
            <p:spPr>
              <a:xfrm rot="8100000" flipV="1">
                <a:off x="3050057" y="1844174"/>
                <a:ext cx="834144" cy="677912"/>
              </a:xfrm>
              <a:custGeom>
                <a:avLst/>
                <a:gdLst>
                  <a:gd name="connsiteX0" fmla="*/ 122096 w 833718"/>
                  <a:gd name="connsiteY0" fmla="*/ 556342 h 678436"/>
                  <a:gd name="connsiteX1" fmla="*/ 68679 w 833718"/>
                  <a:gd name="connsiteY1" fmla="*/ 32208 h 678436"/>
                  <a:gd name="connsiteX2" fmla="*/ 94988 w 833718"/>
                  <a:gd name="connsiteY2" fmla="*/ 0 h 678436"/>
                  <a:gd name="connsiteX3" fmla="*/ 738731 w 833718"/>
                  <a:gd name="connsiteY3" fmla="*/ 0 h 678436"/>
                  <a:gd name="connsiteX4" fmla="*/ 765040 w 833718"/>
                  <a:gd name="connsiteY4" fmla="*/ 32208 h 678436"/>
                  <a:gd name="connsiteX5" fmla="*/ 711623 w 833718"/>
                  <a:gd name="connsiteY5" fmla="*/ 556342 h 678436"/>
                  <a:gd name="connsiteX6" fmla="*/ 122096 w 833718"/>
                  <a:gd name="connsiteY6" fmla="*/ 556342 h 678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33718" h="678436">
                    <a:moveTo>
                      <a:pt x="122096" y="556342"/>
                    </a:moveTo>
                    <a:cubicBezTo>
                      <a:pt x="-20349" y="413897"/>
                      <a:pt x="-38155" y="194012"/>
                      <a:pt x="68679" y="32208"/>
                    </a:cubicBezTo>
                    <a:lnTo>
                      <a:pt x="94988" y="0"/>
                    </a:lnTo>
                    <a:lnTo>
                      <a:pt x="738731" y="0"/>
                    </a:lnTo>
                    <a:lnTo>
                      <a:pt x="765040" y="32208"/>
                    </a:lnTo>
                    <a:cubicBezTo>
                      <a:pt x="871873" y="194012"/>
                      <a:pt x="854068" y="413897"/>
                      <a:pt x="711623" y="556342"/>
                    </a:cubicBezTo>
                    <a:cubicBezTo>
                      <a:pt x="548830" y="719135"/>
                      <a:pt x="284889" y="719135"/>
                      <a:pt x="122096" y="556342"/>
                    </a:cubicBezTo>
                    <a:close/>
                  </a:path>
                </a:pathLst>
              </a:custGeom>
              <a:solidFill>
                <a:srgbClr val="00529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9236" name="文本框 26"/>
              <p:cNvSpPr txBox="1">
                <a:spLocks noChangeArrowheads="1"/>
              </p:cNvSpPr>
              <p:nvPr/>
            </p:nvSpPr>
            <p:spPr bwMode="auto">
              <a:xfrm>
                <a:off x="3123828" y="1885459"/>
                <a:ext cx="726001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zh-CN" sz="3200">
                    <a:solidFill>
                      <a:schemeClr val="bg1"/>
                    </a:solidFill>
                    <a:latin typeface="Impact" panose="020B0806030902050204" pitchFamily="34" charset="0"/>
                    <a:ea typeface="宋体" panose="02010600030101010101" pitchFamily="2" charset="-122"/>
                  </a:rPr>
                  <a:t>02</a:t>
                </a:r>
                <a:endParaRPr lang="zh-CN" altLang="en-US" sz="3200">
                  <a:solidFill>
                    <a:schemeClr val="bg1"/>
                  </a:solidFill>
                  <a:latin typeface="Impact" panose="020B080603090205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9224" name="组合 42"/>
          <p:cNvGrpSpPr/>
          <p:nvPr/>
        </p:nvGrpSpPr>
        <p:grpSpPr bwMode="auto">
          <a:xfrm>
            <a:off x="4644823" y="5490688"/>
            <a:ext cx="7483808" cy="677862"/>
            <a:chOff x="3806702" y="5056940"/>
            <a:chExt cx="7482838" cy="678436"/>
          </a:xfrm>
        </p:grpSpPr>
        <p:grpSp>
          <p:nvGrpSpPr>
            <p:cNvPr id="9225" name="组合 35"/>
            <p:cNvGrpSpPr/>
            <p:nvPr/>
          </p:nvGrpSpPr>
          <p:grpSpPr bwMode="auto">
            <a:xfrm>
              <a:off x="3806702" y="5056940"/>
              <a:ext cx="833718" cy="678436"/>
              <a:chOff x="3050379" y="1843912"/>
              <a:chExt cx="833718" cy="678436"/>
            </a:xfrm>
          </p:grpSpPr>
          <p:sp>
            <p:nvSpPr>
              <p:cNvPr id="37" name="任意多边形 36"/>
              <p:cNvSpPr/>
              <p:nvPr/>
            </p:nvSpPr>
            <p:spPr>
              <a:xfrm rot="8100000" flipV="1">
                <a:off x="3049972" y="1844243"/>
                <a:ext cx="834144" cy="677774"/>
              </a:xfrm>
              <a:custGeom>
                <a:avLst/>
                <a:gdLst>
                  <a:gd name="connsiteX0" fmla="*/ 122096 w 833718"/>
                  <a:gd name="connsiteY0" fmla="*/ 556342 h 678436"/>
                  <a:gd name="connsiteX1" fmla="*/ 68679 w 833718"/>
                  <a:gd name="connsiteY1" fmla="*/ 32208 h 678436"/>
                  <a:gd name="connsiteX2" fmla="*/ 94988 w 833718"/>
                  <a:gd name="connsiteY2" fmla="*/ 0 h 678436"/>
                  <a:gd name="connsiteX3" fmla="*/ 738731 w 833718"/>
                  <a:gd name="connsiteY3" fmla="*/ 0 h 678436"/>
                  <a:gd name="connsiteX4" fmla="*/ 765040 w 833718"/>
                  <a:gd name="connsiteY4" fmla="*/ 32208 h 678436"/>
                  <a:gd name="connsiteX5" fmla="*/ 711623 w 833718"/>
                  <a:gd name="connsiteY5" fmla="*/ 556342 h 678436"/>
                  <a:gd name="connsiteX6" fmla="*/ 122096 w 833718"/>
                  <a:gd name="connsiteY6" fmla="*/ 556342 h 678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33718" h="678436">
                    <a:moveTo>
                      <a:pt x="122096" y="556342"/>
                    </a:moveTo>
                    <a:cubicBezTo>
                      <a:pt x="-20349" y="413897"/>
                      <a:pt x="-38155" y="194012"/>
                      <a:pt x="68679" y="32208"/>
                    </a:cubicBezTo>
                    <a:lnTo>
                      <a:pt x="94988" y="0"/>
                    </a:lnTo>
                    <a:lnTo>
                      <a:pt x="738731" y="0"/>
                    </a:lnTo>
                    <a:lnTo>
                      <a:pt x="765040" y="32208"/>
                    </a:lnTo>
                    <a:cubicBezTo>
                      <a:pt x="871873" y="194012"/>
                      <a:pt x="854068" y="413897"/>
                      <a:pt x="711623" y="556342"/>
                    </a:cubicBezTo>
                    <a:cubicBezTo>
                      <a:pt x="548830" y="719135"/>
                      <a:pt x="284889" y="719135"/>
                      <a:pt x="122096" y="556342"/>
                    </a:cubicBezTo>
                    <a:close/>
                  </a:path>
                </a:pathLst>
              </a:custGeom>
              <a:solidFill>
                <a:srgbClr val="00529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9228" name="文本框 37"/>
              <p:cNvSpPr txBox="1">
                <a:spLocks noChangeArrowheads="1"/>
              </p:cNvSpPr>
              <p:nvPr/>
            </p:nvSpPr>
            <p:spPr bwMode="auto">
              <a:xfrm>
                <a:off x="3146442" y="1890743"/>
                <a:ext cx="664205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zh-CN" sz="3200" dirty="0">
                    <a:solidFill>
                      <a:schemeClr val="bg1"/>
                    </a:solidFill>
                    <a:latin typeface="Impact" panose="020B0806030902050204" pitchFamily="34" charset="0"/>
                    <a:ea typeface="宋体" panose="02010600030101010101" pitchFamily="2" charset="-122"/>
                  </a:rPr>
                  <a:t>05</a:t>
                </a:r>
                <a:endParaRPr lang="zh-CN" altLang="en-US" sz="3200" dirty="0">
                  <a:solidFill>
                    <a:schemeClr val="bg1"/>
                  </a:solidFill>
                  <a:latin typeface="Impact" panose="020B080603090205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9226" name="文本框 38"/>
            <p:cNvSpPr txBox="1">
              <a:spLocks noChangeArrowheads="1"/>
            </p:cNvSpPr>
            <p:nvPr/>
          </p:nvSpPr>
          <p:spPr bwMode="auto">
            <a:xfrm>
              <a:off x="5202531" y="5096145"/>
              <a:ext cx="6087009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zh-CN" sz="3200" b="1" dirty="0">
                  <a:solidFill>
                    <a:srgbClr val="00529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Conclusion</a:t>
              </a:r>
              <a:endParaRPr lang="en-US" altLang="zh-CN" sz="3200" b="1" dirty="0">
                <a:solidFill>
                  <a:srgbClr val="00529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24" name="组合 42"/>
          <p:cNvGrpSpPr/>
          <p:nvPr/>
        </p:nvGrpSpPr>
        <p:grpSpPr bwMode="auto">
          <a:xfrm>
            <a:off x="4686517" y="4280309"/>
            <a:ext cx="7442114" cy="677862"/>
            <a:chOff x="3806702" y="5056940"/>
            <a:chExt cx="7441149" cy="678436"/>
          </a:xfrm>
        </p:grpSpPr>
        <p:grpSp>
          <p:nvGrpSpPr>
            <p:cNvPr id="25" name="组合 35"/>
            <p:cNvGrpSpPr/>
            <p:nvPr/>
          </p:nvGrpSpPr>
          <p:grpSpPr bwMode="auto">
            <a:xfrm>
              <a:off x="3806702" y="5056940"/>
              <a:ext cx="833718" cy="678436"/>
              <a:chOff x="3050379" y="1843912"/>
              <a:chExt cx="833718" cy="678436"/>
            </a:xfrm>
          </p:grpSpPr>
          <p:sp>
            <p:nvSpPr>
              <p:cNvPr id="28" name="任意多边形 27"/>
              <p:cNvSpPr/>
              <p:nvPr/>
            </p:nvSpPr>
            <p:spPr>
              <a:xfrm rot="8100000" flipV="1">
                <a:off x="3049972" y="1844243"/>
                <a:ext cx="834144" cy="677774"/>
              </a:xfrm>
              <a:custGeom>
                <a:avLst/>
                <a:gdLst>
                  <a:gd name="connsiteX0" fmla="*/ 122096 w 833718"/>
                  <a:gd name="connsiteY0" fmla="*/ 556342 h 678436"/>
                  <a:gd name="connsiteX1" fmla="*/ 68679 w 833718"/>
                  <a:gd name="connsiteY1" fmla="*/ 32208 h 678436"/>
                  <a:gd name="connsiteX2" fmla="*/ 94988 w 833718"/>
                  <a:gd name="connsiteY2" fmla="*/ 0 h 678436"/>
                  <a:gd name="connsiteX3" fmla="*/ 738731 w 833718"/>
                  <a:gd name="connsiteY3" fmla="*/ 0 h 678436"/>
                  <a:gd name="connsiteX4" fmla="*/ 765040 w 833718"/>
                  <a:gd name="connsiteY4" fmla="*/ 32208 h 678436"/>
                  <a:gd name="connsiteX5" fmla="*/ 711623 w 833718"/>
                  <a:gd name="connsiteY5" fmla="*/ 556342 h 678436"/>
                  <a:gd name="connsiteX6" fmla="*/ 122096 w 833718"/>
                  <a:gd name="connsiteY6" fmla="*/ 556342 h 6784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33718" h="678436">
                    <a:moveTo>
                      <a:pt x="122096" y="556342"/>
                    </a:moveTo>
                    <a:cubicBezTo>
                      <a:pt x="-20349" y="413897"/>
                      <a:pt x="-38155" y="194012"/>
                      <a:pt x="68679" y="32208"/>
                    </a:cubicBezTo>
                    <a:lnTo>
                      <a:pt x="94988" y="0"/>
                    </a:lnTo>
                    <a:lnTo>
                      <a:pt x="738731" y="0"/>
                    </a:lnTo>
                    <a:lnTo>
                      <a:pt x="765040" y="32208"/>
                    </a:lnTo>
                    <a:cubicBezTo>
                      <a:pt x="871873" y="194012"/>
                      <a:pt x="854068" y="413897"/>
                      <a:pt x="711623" y="556342"/>
                    </a:cubicBezTo>
                    <a:cubicBezTo>
                      <a:pt x="548830" y="719135"/>
                      <a:pt x="284889" y="719135"/>
                      <a:pt x="122096" y="556342"/>
                    </a:cubicBezTo>
                    <a:close/>
                  </a:path>
                </a:pathLst>
              </a:custGeom>
              <a:solidFill>
                <a:srgbClr val="005292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/>
              </a:p>
            </p:txBody>
          </p:sp>
          <p:sp>
            <p:nvSpPr>
              <p:cNvPr id="29" name="文本框 37"/>
              <p:cNvSpPr txBox="1">
                <a:spLocks noChangeArrowheads="1"/>
              </p:cNvSpPr>
              <p:nvPr/>
            </p:nvSpPr>
            <p:spPr bwMode="auto">
              <a:xfrm>
                <a:off x="3146442" y="1890743"/>
                <a:ext cx="664205" cy="5847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zh-CN" sz="3200" dirty="0">
                    <a:solidFill>
                      <a:schemeClr val="bg1"/>
                    </a:solidFill>
                    <a:latin typeface="Impact" panose="020B0806030902050204" pitchFamily="34" charset="0"/>
                    <a:ea typeface="宋体" panose="02010600030101010101" pitchFamily="2" charset="-122"/>
                  </a:rPr>
                  <a:t>04</a:t>
                </a:r>
                <a:endParaRPr lang="zh-CN" altLang="en-US" sz="3200" dirty="0">
                  <a:solidFill>
                    <a:schemeClr val="bg1"/>
                  </a:solidFill>
                  <a:latin typeface="Impact" panose="020B0806030902050204" pitchFamily="34" charset="0"/>
                  <a:ea typeface="宋体" panose="02010600030101010101" pitchFamily="2" charset="-122"/>
                </a:endParaRPr>
              </a:p>
            </p:txBody>
          </p:sp>
        </p:grpSp>
        <p:sp>
          <p:nvSpPr>
            <p:cNvPr id="27" name="文本框 38"/>
            <p:cNvSpPr txBox="1">
              <a:spLocks noChangeArrowheads="1"/>
            </p:cNvSpPr>
            <p:nvPr/>
          </p:nvSpPr>
          <p:spPr bwMode="auto">
            <a:xfrm>
              <a:off x="5160842" y="5089400"/>
              <a:ext cx="6087009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zh-CN" sz="3200" b="1" dirty="0">
                  <a:solidFill>
                    <a:srgbClr val="005292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Physical Mechanism</a:t>
              </a:r>
              <a:endParaRPr lang="en-US" altLang="zh-CN" sz="3200" b="1" dirty="0">
                <a:solidFill>
                  <a:srgbClr val="005292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800" y="278130"/>
            <a:ext cx="11582400" cy="59963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5110" y="282575"/>
            <a:ext cx="11701780" cy="59677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3400" y="0"/>
            <a:ext cx="85852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6255" y="264795"/>
            <a:ext cx="11158855" cy="590105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3400" y="0"/>
            <a:ext cx="85852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245" y="274955"/>
            <a:ext cx="11572875" cy="58197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245" y="285115"/>
            <a:ext cx="11572875" cy="58197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TAKE-OFF DISPLAYTYPE" val="0"/>
</p:tagLst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94949"/>
      </a:dk2>
      <a:lt2>
        <a:srgbClr val="3E7EA6"/>
      </a:lt2>
      <a:accent1>
        <a:srgbClr val="6E6E6E"/>
      </a:accent1>
      <a:accent2>
        <a:srgbClr val="9B9B9B"/>
      </a:accent2>
      <a:accent3>
        <a:srgbClr val="FFFFFF"/>
      </a:accent3>
      <a:accent4>
        <a:srgbClr val="000000"/>
      </a:accent4>
      <a:accent5>
        <a:srgbClr val="BABABA"/>
      </a:accent5>
      <a:accent6>
        <a:srgbClr val="8C8C8C"/>
      </a:accent6>
      <a:hlink>
        <a:srgbClr val="C1C1C1"/>
      </a:hlink>
      <a:folHlink>
        <a:srgbClr val="E6E6E6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de-DE" altLang="zh-CN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494949"/>
        </a:dk2>
        <a:lt2>
          <a:srgbClr val="3E7EA6"/>
        </a:lt2>
        <a:accent1>
          <a:srgbClr val="6E6E6E"/>
        </a:accent1>
        <a:accent2>
          <a:srgbClr val="9B9B9B"/>
        </a:accent2>
        <a:accent3>
          <a:srgbClr val="FFFFFF"/>
        </a:accent3>
        <a:accent4>
          <a:srgbClr val="000000"/>
        </a:accent4>
        <a:accent5>
          <a:srgbClr val="BABABA"/>
        </a:accent5>
        <a:accent6>
          <a:srgbClr val="8C8C8C"/>
        </a:accent6>
        <a:hlink>
          <a:srgbClr val="C1C1C1"/>
        </a:hlink>
        <a:folHlink>
          <a:srgbClr val="E6E6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1_Standarddesign 1">
    <a:dk1>
      <a:srgbClr val="000000"/>
    </a:dk1>
    <a:lt1>
      <a:srgbClr val="FFFFFF"/>
    </a:lt1>
    <a:dk2>
      <a:srgbClr val="494949"/>
    </a:dk2>
    <a:lt2>
      <a:srgbClr val="3E7EA6"/>
    </a:lt2>
    <a:accent1>
      <a:srgbClr val="6E6E6E"/>
    </a:accent1>
    <a:accent2>
      <a:srgbClr val="9B9B9B"/>
    </a:accent2>
    <a:accent3>
      <a:srgbClr val="FFFFFF"/>
    </a:accent3>
    <a:accent4>
      <a:srgbClr val="000000"/>
    </a:accent4>
    <a:accent5>
      <a:srgbClr val="BABABA"/>
    </a:accent5>
    <a:accent6>
      <a:srgbClr val="8C8C8C"/>
    </a:accent6>
    <a:hlink>
      <a:srgbClr val="C1C1C1"/>
    </a:hlink>
    <a:folHlink>
      <a:srgbClr val="E6E6E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</Words>
  <Application>WPS 演示</Application>
  <PresentationFormat>宽屏</PresentationFormat>
  <Paragraphs>22</Paragraphs>
  <Slides>19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8" baseType="lpstr">
      <vt:lpstr>Arial</vt:lpstr>
      <vt:lpstr>宋体</vt:lpstr>
      <vt:lpstr>Wingdings</vt:lpstr>
      <vt:lpstr>Calibri</vt:lpstr>
      <vt:lpstr>微软雅黑</vt:lpstr>
      <vt:lpstr>Impact</vt:lpstr>
      <vt:lpstr>Arial Unicode MS</vt:lpstr>
      <vt:lpstr>等线</vt:lpstr>
      <vt:lpstr>1_Standarddesign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PresentationPoint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Metal Silver</dc:title>
  <dc:creator>PresentationPoint</dc:creator>
  <cp:lastModifiedBy>LL</cp:lastModifiedBy>
  <cp:revision>1247</cp:revision>
  <cp:lastPrinted>2005-03-15T07:48:00Z</cp:lastPrinted>
  <dcterms:created xsi:type="dcterms:W3CDTF">2004-11-16T16:03:00Z</dcterms:created>
  <dcterms:modified xsi:type="dcterms:W3CDTF">2026-09-11T08:28:55Z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PPL_Language">
    <vt:i4>1031</vt:i4>
  </property>
  <property fmtid="{D5CDD505-2E9C-101B-9397-08002B2CF9AE}" pid="3" name="ICV">
    <vt:lpwstr>2A27670DDFB24306AA6FDC03DBD006AC</vt:lpwstr>
  </property>
  <property fmtid="{D5CDD505-2E9C-101B-9397-08002B2CF9AE}" pid="4" name="KSOProductBuildVer">
    <vt:lpwstr>2052-12.1.0.28505</vt:lpwstr>
  </property>
</Properties>
</file>