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38"/>
  </p:notesMasterIdLst>
  <p:sldIdLst>
    <p:sldId id="256" r:id="rId6"/>
    <p:sldId id="897" r:id="rId7"/>
    <p:sldId id="964" r:id="rId8"/>
    <p:sldId id="966" r:id="rId9"/>
    <p:sldId id="959" r:id="rId10"/>
    <p:sldId id="922" r:id="rId11"/>
    <p:sldId id="965" r:id="rId12"/>
    <p:sldId id="963" r:id="rId13"/>
    <p:sldId id="973" r:id="rId14"/>
    <p:sldId id="972" r:id="rId15"/>
    <p:sldId id="944" r:id="rId16"/>
    <p:sldId id="974" r:id="rId17"/>
    <p:sldId id="967" r:id="rId18"/>
    <p:sldId id="925" r:id="rId19"/>
    <p:sldId id="924" r:id="rId20"/>
    <p:sldId id="928" r:id="rId21"/>
    <p:sldId id="968" r:id="rId22"/>
    <p:sldId id="937" r:id="rId23"/>
    <p:sldId id="945" r:id="rId24"/>
    <p:sldId id="946" r:id="rId25"/>
    <p:sldId id="948" r:id="rId26"/>
    <p:sldId id="949" r:id="rId27"/>
    <p:sldId id="980" r:id="rId28"/>
    <p:sldId id="969" r:id="rId29"/>
    <p:sldId id="975" r:id="rId30"/>
    <p:sldId id="979" r:id="rId31"/>
    <p:sldId id="976" r:id="rId32"/>
    <p:sldId id="970" r:id="rId33"/>
    <p:sldId id="977" r:id="rId34"/>
    <p:sldId id="971" r:id="rId35"/>
    <p:sldId id="957" r:id="rId36"/>
    <p:sldId id="978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98831C-54DE-CC4C-B812-42273B321270}">
          <p14:sldIdLst>
            <p14:sldId id="256"/>
            <p14:sldId id="897"/>
            <p14:sldId id="964"/>
            <p14:sldId id="966"/>
            <p14:sldId id="959"/>
            <p14:sldId id="922"/>
            <p14:sldId id="965"/>
            <p14:sldId id="963"/>
            <p14:sldId id="973"/>
            <p14:sldId id="972"/>
            <p14:sldId id="944"/>
            <p14:sldId id="974"/>
            <p14:sldId id="967"/>
            <p14:sldId id="925"/>
            <p14:sldId id="924"/>
            <p14:sldId id="928"/>
            <p14:sldId id="968"/>
            <p14:sldId id="937"/>
            <p14:sldId id="945"/>
            <p14:sldId id="946"/>
            <p14:sldId id="948"/>
            <p14:sldId id="949"/>
            <p14:sldId id="980"/>
            <p14:sldId id="969"/>
            <p14:sldId id="975"/>
            <p14:sldId id="979"/>
            <p14:sldId id="976"/>
            <p14:sldId id="970"/>
            <p14:sldId id="977"/>
            <p14:sldId id="971"/>
            <p14:sldId id="957"/>
            <p14:sldId id="9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DDF"/>
    <a:srgbClr val="07EC67"/>
    <a:srgbClr val="BBCCEA"/>
    <a:srgbClr val="FC8E94"/>
    <a:srgbClr val="FFB3FF"/>
    <a:srgbClr val="83E5E9"/>
    <a:srgbClr val="FF00EC"/>
    <a:srgbClr val="0432FF"/>
    <a:srgbClr val="C7C714"/>
    <a:srgbClr val="7F81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FCD5E7-4F50-6249-9DD0-A75ABF9A373E}" v="127" dt="2026-09-11T05:31:46.3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42"/>
    <p:restoredTop sz="94564"/>
  </p:normalViewPr>
  <p:slideViewPr>
    <p:cSldViewPr snapToGrid="0" showGuides="1">
      <p:cViewPr varScale="1">
        <p:scale>
          <a:sx n="122" d="100"/>
          <a:sy n="122" d="100"/>
        </p:scale>
        <p:origin x="440" y="2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microsoft.com/office/2016/11/relationships/changesInfo" Target="changesInfos/changesInfo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Hewson" userId="52388cdb-6439-444d-8267-7cf83b85aeff" providerId="ADAL" clId="{59DA6D20-CFF7-5E39-8C89-04EB77911BB7}"/>
    <pc:docChg chg="custSel addSld delSld modSld sldOrd modSection">
      <pc:chgData name="Tim Hewson" userId="52388cdb-6439-444d-8267-7cf83b85aeff" providerId="ADAL" clId="{59DA6D20-CFF7-5E39-8C89-04EB77911BB7}" dt="2026-09-03T10:42:09.870" v="228" actId="20577"/>
      <pc:docMkLst>
        <pc:docMk/>
      </pc:docMkLst>
      <pc:sldChg chg="modSp mod">
        <pc:chgData name="Tim Hewson" userId="52388cdb-6439-444d-8267-7cf83b85aeff" providerId="ADAL" clId="{59DA6D20-CFF7-5E39-8C89-04EB77911BB7}" dt="2026-09-03T10:23:35.907" v="130" actId="20577"/>
        <pc:sldMkLst>
          <pc:docMk/>
          <pc:sldMk cId="1103625715" sldId="256"/>
        </pc:sldMkLst>
        <pc:spChg chg="mod">
          <ac:chgData name="Tim Hewson" userId="52388cdb-6439-444d-8267-7cf83b85aeff" providerId="ADAL" clId="{59DA6D20-CFF7-5E39-8C89-04EB77911BB7}" dt="2026-09-03T10:20:48.718" v="0" actId="20577"/>
          <ac:spMkLst>
            <pc:docMk/>
            <pc:sldMk cId="1103625715" sldId="256"/>
            <ac:spMk id="3" creationId="{0F45C37B-B52D-7367-199F-2FDD4D989F47}"/>
          </ac:spMkLst>
        </pc:spChg>
        <pc:spChg chg="mod">
          <ac:chgData name="Tim Hewson" userId="52388cdb-6439-444d-8267-7cf83b85aeff" providerId="ADAL" clId="{59DA6D20-CFF7-5E39-8C89-04EB77911BB7}" dt="2026-09-03T10:21:54.489" v="5" actId="122"/>
          <ac:spMkLst>
            <pc:docMk/>
            <pc:sldMk cId="1103625715" sldId="256"/>
            <ac:spMk id="11" creationId="{EBC274B9-FF7C-7D7B-1EAD-316D533BA37C}"/>
          </ac:spMkLst>
        </pc:spChg>
        <pc:spChg chg="mod">
          <ac:chgData name="Tim Hewson" userId="52388cdb-6439-444d-8267-7cf83b85aeff" providerId="ADAL" clId="{59DA6D20-CFF7-5E39-8C89-04EB77911BB7}" dt="2026-09-03T10:23:35.907" v="130" actId="20577"/>
          <ac:spMkLst>
            <pc:docMk/>
            <pc:sldMk cId="1103625715" sldId="256"/>
            <ac:spMk id="12" creationId="{F49E5A49-E057-BD8D-C31B-6E05D73CF755}"/>
          </ac:spMkLst>
        </pc:spChg>
      </pc:sldChg>
      <pc:sldChg chg="delSp mod">
        <pc:chgData name="Tim Hewson" userId="52388cdb-6439-444d-8267-7cf83b85aeff" providerId="ADAL" clId="{59DA6D20-CFF7-5E39-8C89-04EB77911BB7}" dt="2026-09-03T10:37:44.657" v="222" actId="478"/>
        <pc:sldMkLst>
          <pc:docMk/>
          <pc:sldMk cId="373425765" sldId="897"/>
        </pc:sldMkLst>
      </pc:sldChg>
      <pc:sldChg chg="modSp mod">
        <pc:chgData name="Tim Hewson" userId="52388cdb-6439-444d-8267-7cf83b85aeff" providerId="ADAL" clId="{59DA6D20-CFF7-5E39-8C89-04EB77911BB7}" dt="2026-09-03T10:33:22.019" v="199" actId="27636"/>
        <pc:sldMkLst>
          <pc:docMk/>
          <pc:sldMk cId="4247404596" sldId="922"/>
        </pc:sldMkLst>
        <pc:spChg chg="mod">
          <ac:chgData name="Tim Hewson" userId="52388cdb-6439-444d-8267-7cf83b85aeff" providerId="ADAL" clId="{59DA6D20-CFF7-5E39-8C89-04EB77911BB7}" dt="2026-09-03T10:33:22.019" v="199" actId="27636"/>
          <ac:spMkLst>
            <pc:docMk/>
            <pc:sldMk cId="4247404596" sldId="922"/>
            <ac:spMk id="2" creationId="{F676A96B-1B4F-84DC-808B-1C01CF234D34}"/>
          </ac:spMkLst>
        </pc:spChg>
      </pc:sldChg>
      <pc:sldChg chg="modSp mod">
        <pc:chgData name="Tim Hewson" userId="52388cdb-6439-444d-8267-7cf83b85aeff" providerId="ADAL" clId="{59DA6D20-CFF7-5E39-8C89-04EB77911BB7}" dt="2026-09-03T10:42:09.870" v="228" actId="20577"/>
        <pc:sldMkLst>
          <pc:docMk/>
          <pc:sldMk cId="3289127745" sldId="957"/>
        </pc:sldMkLst>
        <pc:spChg chg="mod">
          <ac:chgData name="Tim Hewson" userId="52388cdb-6439-444d-8267-7cf83b85aeff" providerId="ADAL" clId="{59DA6D20-CFF7-5E39-8C89-04EB77911BB7}" dt="2026-09-03T10:42:09.870" v="228" actId="20577"/>
          <ac:spMkLst>
            <pc:docMk/>
            <pc:sldMk cId="3289127745" sldId="957"/>
            <ac:spMk id="3" creationId="{B792CFB0-5705-A154-999C-745D47259899}"/>
          </ac:spMkLst>
        </pc:spChg>
      </pc:sldChg>
      <pc:sldChg chg="addSp delSp modSp add mod ord">
        <pc:chgData name="Tim Hewson" userId="52388cdb-6439-444d-8267-7cf83b85aeff" providerId="ADAL" clId="{59DA6D20-CFF7-5E39-8C89-04EB77911BB7}" dt="2026-09-03T10:37:22.393" v="221" actId="1076"/>
        <pc:sldMkLst>
          <pc:docMk/>
          <pc:sldMk cId="1809035472" sldId="959"/>
        </pc:sldMkLst>
        <pc:spChg chg="mod">
          <ac:chgData name="Tim Hewson" userId="52388cdb-6439-444d-8267-7cf83b85aeff" providerId="ADAL" clId="{59DA6D20-CFF7-5E39-8C89-04EB77911BB7}" dt="2026-09-03T10:33:32.648" v="200" actId="255"/>
          <ac:spMkLst>
            <pc:docMk/>
            <pc:sldMk cId="1809035472" sldId="959"/>
            <ac:spMk id="2" creationId="{00962557-2ECA-9212-0B5D-2F3EFB0E2C2F}"/>
          </ac:spMkLst>
        </pc:spChg>
        <pc:spChg chg="add mod">
          <ac:chgData name="Tim Hewson" userId="52388cdb-6439-444d-8267-7cf83b85aeff" providerId="ADAL" clId="{59DA6D20-CFF7-5E39-8C89-04EB77911BB7}" dt="2026-09-03T10:26:59.109" v="162" actId="207"/>
          <ac:spMkLst>
            <pc:docMk/>
            <pc:sldMk cId="1809035472" sldId="959"/>
            <ac:spMk id="3" creationId="{B3EAD5B4-FBED-DA54-C2E6-6D02F4BADFD4}"/>
          </ac:spMkLst>
        </pc:spChg>
        <pc:spChg chg="add mod">
          <ac:chgData name="Tim Hewson" userId="52388cdb-6439-444d-8267-7cf83b85aeff" providerId="ADAL" clId="{59DA6D20-CFF7-5E39-8C89-04EB77911BB7}" dt="2026-09-03T10:27:13.160" v="163" actId="207"/>
          <ac:spMkLst>
            <pc:docMk/>
            <pc:sldMk cId="1809035472" sldId="959"/>
            <ac:spMk id="5" creationId="{83305244-9503-AFEE-9758-8885E4F3548B}"/>
          </ac:spMkLst>
        </pc:spChg>
        <pc:spChg chg="mod">
          <ac:chgData name="Tim Hewson" userId="52388cdb-6439-444d-8267-7cf83b85aeff" providerId="ADAL" clId="{59DA6D20-CFF7-5E39-8C89-04EB77911BB7}" dt="2026-09-03T10:25:27.721" v="147" actId="14100"/>
          <ac:spMkLst>
            <pc:docMk/>
            <pc:sldMk cId="1809035472" sldId="959"/>
            <ac:spMk id="7" creationId="{3479D9B4-3ECC-C966-2965-A3EAB2A2220C}"/>
          </ac:spMkLst>
        </pc:spChg>
        <pc:spChg chg="add mod">
          <ac:chgData name="Tim Hewson" userId="52388cdb-6439-444d-8267-7cf83b85aeff" providerId="ADAL" clId="{59DA6D20-CFF7-5E39-8C89-04EB77911BB7}" dt="2026-09-03T10:28:42.534" v="167" actId="1076"/>
          <ac:spMkLst>
            <pc:docMk/>
            <pc:sldMk cId="1809035472" sldId="959"/>
            <ac:spMk id="9" creationId="{E5D1C9E8-77BD-2F07-EC0A-A85DFBC9B22E}"/>
          </ac:spMkLst>
        </pc:spChg>
        <pc:spChg chg="mod">
          <ac:chgData name="Tim Hewson" userId="52388cdb-6439-444d-8267-7cf83b85aeff" providerId="ADAL" clId="{59DA6D20-CFF7-5E39-8C89-04EB77911BB7}" dt="2026-09-03T10:29:11.911" v="189" actId="1038"/>
          <ac:spMkLst>
            <pc:docMk/>
            <pc:sldMk cId="1809035472" sldId="959"/>
            <ac:spMk id="12" creationId="{1C2A1CEA-77FC-6C32-D891-E2B9C8148C50}"/>
          </ac:spMkLst>
        </pc:spChg>
        <pc:spChg chg="add mod">
          <ac:chgData name="Tim Hewson" userId="52388cdb-6439-444d-8267-7cf83b85aeff" providerId="ADAL" clId="{59DA6D20-CFF7-5E39-8C89-04EB77911BB7}" dt="2026-09-03T10:28:56.682" v="170" actId="14100"/>
          <ac:spMkLst>
            <pc:docMk/>
            <pc:sldMk cId="1809035472" sldId="959"/>
            <ac:spMk id="13" creationId="{E7F8720C-FC1F-2125-E99D-CCB38049BD8D}"/>
          </ac:spMkLst>
        </pc:spChg>
        <pc:spChg chg="add mod">
          <ac:chgData name="Tim Hewson" userId="52388cdb-6439-444d-8267-7cf83b85aeff" providerId="ADAL" clId="{59DA6D20-CFF7-5E39-8C89-04EB77911BB7}" dt="2026-09-03T10:30:34.599" v="191" actId="1076"/>
          <ac:spMkLst>
            <pc:docMk/>
            <pc:sldMk cId="1809035472" sldId="959"/>
            <ac:spMk id="14" creationId="{EA853034-12A6-9B34-448E-6DACFCC4891E}"/>
          </ac:spMkLst>
        </pc:spChg>
        <pc:spChg chg="mod">
          <ac:chgData name="Tim Hewson" userId="52388cdb-6439-444d-8267-7cf83b85aeff" providerId="ADAL" clId="{59DA6D20-CFF7-5E39-8C89-04EB77911BB7}" dt="2026-09-03T10:27:52.154" v="165" actId="14100"/>
          <ac:spMkLst>
            <pc:docMk/>
            <pc:sldMk cId="1809035472" sldId="959"/>
            <ac:spMk id="15" creationId="{D8477756-F556-2DFA-D4A7-64F253F8E4AF}"/>
          </ac:spMkLst>
        </pc:spChg>
        <pc:spChg chg="add mod">
          <ac:chgData name="Tim Hewson" userId="52388cdb-6439-444d-8267-7cf83b85aeff" providerId="ADAL" clId="{59DA6D20-CFF7-5E39-8C89-04EB77911BB7}" dt="2026-09-03T10:30:34.599" v="191" actId="1076"/>
          <ac:spMkLst>
            <pc:docMk/>
            <pc:sldMk cId="1809035472" sldId="959"/>
            <ac:spMk id="16" creationId="{174A8B7E-EE6E-1A92-68D4-9107F93E3277}"/>
          </ac:spMkLst>
        </pc:spChg>
        <pc:spChg chg="add mod">
          <ac:chgData name="Tim Hewson" userId="52388cdb-6439-444d-8267-7cf83b85aeff" providerId="ADAL" clId="{59DA6D20-CFF7-5E39-8C89-04EB77911BB7}" dt="2026-09-03T10:37:16.340" v="219" actId="14100"/>
          <ac:spMkLst>
            <pc:docMk/>
            <pc:sldMk cId="1809035472" sldId="959"/>
            <ac:spMk id="35" creationId="{A1AAD835-06EC-32E5-B057-5C18A7AD6629}"/>
          </ac:spMkLst>
        </pc:spChg>
        <pc:grpChg chg="mod">
          <ac:chgData name="Tim Hewson" userId="52388cdb-6439-444d-8267-7cf83b85aeff" providerId="ADAL" clId="{59DA6D20-CFF7-5E39-8C89-04EB77911BB7}" dt="2026-09-03T10:29:11.911" v="189" actId="1038"/>
          <ac:grpSpMkLst>
            <pc:docMk/>
            <pc:sldMk cId="1809035472" sldId="959"/>
            <ac:grpSpMk id="73" creationId="{4D31F3A9-03EE-7687-3D4C-0B5BA006B167}"/>
          </ac:grpSpMkLst>
        </pc:grpChg>
        <pc:picChg chg="add mod">
          <ac:chgData name="Tim Hewson" userId="52388cdb-6439-444d-8267-7cf83b85aeff" providerId="ADAL" clId="{59DA6D20-CFF7-5E39-8C89-04EB77911BB7}" dt="2026-09-03T10:37:22.393" v="221" actId="1076"/>
          <ac:picMkLst>
            <pc:docMk/>
            <pc:sldMk cId="1809035472" sldId="959"/>
            <ac:picMk id="19" creationId="{97A9FF73-F940-3939-6222-744583652934}"/>
          </ac:picMkLst>
        </pc:picChg>
        <pc:cxnChg chg="add mod">
          <ac:chgData name="Tim Hewson" userId="52388cdb-6439-444d-8267-7cf83b85aeff" providerId="ADAL" clId="{59DA6D20-CFF7-5E39-8C89-04EB77911BB7}" dt="2026-09-03T10:32:21.168" v="195" actId="167"/>
          <ac:cxnSpMkLst>
            <pc:docMk/>
            <pc:sldMk cId="1809035472" sldId="959"/>
            <ac:cxnSpMk id="17" creationId="{535A0C3E-2B32-BF7B-DB37-729D10383E02}"/>
          </ac:cxnSpMkLst>
        </pc:cxnChg>
      </pc:sldChg>
    </pc:docChg>
  </pc:docChgLst>
  <pc:docChgLst>
    <pc:chgData name="Tim Hewson" userId="52388cdb-6439-444d-8267-7cf83b85aeff" providerId="ADAL" clId="{4DC0496F-F3EF-5A23-BB4F-1E1B3AF876C8}"/>
    <pc:docChg chg="undo redo custSel addSld delSld modSld sldOrd modSection">
      <pc:chgData name="Tim Hewson" userId="52388cdb-6439-444d-8267-7cf83b85aeff" providerId="ADAL" clId="{4DC0496F-F3EF-5A23-BB4F-1E1B3AF876C8}" dt="2026-09-11T05:32:51.942" v="6995" actId="1037"/>
      <pc:docMkLst>
        <pc:docMk/>
      </pc:docMkLst>
      <pc:sldChg chg="modSp mod">
        <pc:chgData name="Tim Hewson" userId="52388cdb-6439-444d-8267-7cf83b85aeff" providerId="ADAL" clId="{4DC0496F-F3EF-5A23-BB4F-1E1B3AF876C8}" dt="2026-09-10T21:15:00.446" v="6880" actId="20577"/>
        <pc:sldMkLst>
          <pc:docMk/>
          <pc:sldMk cId="373425765" sldId="897"/>
        </pc:sldMkLst>
        <pc:spChg chg="mod">
          <ac:chgData name="Tim Hewson" userId="52388cdb-6439-444d-8267-7cf83b85aeff" providerId="ADAL" clId="{4DC0496F-F3EF-5A23-BB4F-1E1B3AF876C8}" dt="2026-09-08T19:25:37.907" v="1412" actId="14100"/>
          <ac:spMkLst>
            <pc:docMk/>
            <pc:sldMk cId="373425765" sldId="897"/>
            <ac:spMk id="2" creationId="{96276D2A-4E2A-3964-00B6-B73D07368033}"/>
          </ac:spMkLst>
        </pc:spChg>
        <pc:spChg chg="mod">
          <ac:chgData name="Tim Hewson" userId="52388cdb-6439-444d-8267-7cf83b85aeff" providerId="ADAL" clId="{4DC0496F-F3EF-5A23-BB4F-1E1B3AF876C8}" dt="2026-09-10T21:15:00.446" v="6880" actId="20577"/>
          <ac:spMkLst>
            <pc:docMk/>
            <pc:sldMk cId="373425765" sldId="897"/>
            <ac:spMk id="3" creationId="{2DAD44E8-52C7-C142-EAD6-BCF06BBC7C47}"/>
          </ac:spMkLst>
        </pc:spChg>
        <pc:picChg chg="mod">
          <ac:chgData name="Tim Hewson" userId="52388cdb-6439-444d-8267-7cf83b85aeff" providerId="ADAL" clId="{4DC0496F-F3EF-5A23-BB4F-1E1B3AF876C8}" dt="2026-09-08T19:26:15.392" v="1440" actId="1037"/>
          <ac:picMkLst>
            <pc:docMk/>
            <pc:sldMk cId="373425765" sldId="897"/>
            <ac:picMk id="6" creationId="{C2DB7A16-9584-6497-8408-2FD0411C4E6D}"/>
          </ac:picMkLst>
        </pc:picChg>
        <pc:picChg chg="mod">
          <ac:chgData name="Tim Hewson" userId="52388cdb-6439-444d-8267-7cf83b85aeff" providerId="ADAL" clId="{4DC0496F-F3EF-5A23-BB4F-1E1B3AF876C8}" dt="2026-09-08T19:26:11.630" v="1432" actId="1038"/>
          <ac:picMkLst>
            <pc:docMk/>
            <pc:sldMk cId="373425765" sldId="897"/>
            <ac:picMk id="8" creationId="{B64A9313-AE17-0879-90AD-CA0322CDA0AB}"/>
          </ac:picMkLst>
        </pc:picChg>
        <pc:picChg chg="mod">
          <ac:chgData name="Tim Hewson" userId="52388cdb-6439-444d-8267-7cf83b85aeff" providerId="ADAL" clId="{4DC0496F-F3EF-5A23-BB4F-1E1B3AF876C8}" dt="2026-09-08T19:26:08.232" v="1421" actId="1035"/>
          <ac:picMkLst>
            <pc:docMk/>
            <pc:sldMk cId="373425765" sldId="897"/>
            <ac:picMk id="1026" creationId="{4F9BA62B-AC3B-8465-A366-63FA01F8E0BE}"/>
          </ac:picMkLst>
        </pc:picChg>
      </pc:sldChg>
      <pc:sldChg chg="modSp mod ord">
        <pc:chgData name="Tim Hewson" userId="52388cdb-6439-444d-8267-7cf83b85aeff" providerId="ADAL" clId="{4DC0496F-F3EF-5A23-BB4F-1E1B3AF876C8}" dt="2026-09-08T19:56:57.201" v="2636" actId="20578"/>
        <pc:sldMkLst>
          <pc:docMk/>
          <pc:sldMk cId="4247404596" sldId="922"/>
        </pc:sldMkLst>
        <pc:spChg chg="mod">
          <ac:chgData name="Tim Hewson" userId="52388cdb-6439-444d-8267-7cf83b85aeff" providerId="ADAL" clId="{4DC0496F-F3EF-5A23-BB4F-1E1B3AF876C8}" dt="2026-09-08T19:28:13.696" v="1466" actId="207"/>
          <ac:spMkLst>
            <pc:docMk/>
            <pc:sldMk cId="4247404596" sldId="922"/>
            <ac:spMk id="75" creationId="{1EAFDEEE-EC44-ED46-351F-9D5A769923EC}"/>
          </ac:spMkLst>
        </pc:spChg>
      </pc:sldChg>
      <pc:sldChg chg="addSp delSp modSp mod ord">
        <pc:chgData name="Tim Hewson" userId="52388cdb-6439-444d-8267-7cf83b85aeff" providerId="ADAL" clId="{4DC0496F-F3EF-5A23-BB4F-1E1B3AF876C8}" dt="2026-09-10T06:48:58.928" v="5906" actId="1076"/>
        <pc:sldMkLst>
          <pc:docMk/>
          <pc:sldMk cId="2263235552" sldId="924"/>
        </pc:sldMkLst>
        <pc:spChg chg="mod">
          <ac:chgData name="Tim Hewson" userId="52388cdb-6439-444d-8267-7cf83b85aeff" providerId="ADAL" clId="{4DC0496F-F3EF-5A23-BB4F-1E1B3AF876C8}" dt="2026-09-08T19:29:36.936" v="1517" actId="1035"/>
          <ac:spMkLst>
            <pc:docMk/>
            <pc:sldMk cId="2263235552" sldId="924"/>
            <ac:spMk id="2" creationId="{5C906323-17EF-BF11-3FC4-09B1F474C183}"/>
          </ac:spMkLst>
        </pc:spChg>
        <pc:spChg chg="mod">
          <ac:chgData name="Tim Hewson" userId="52388cdb-6439-444d-8267-7cf83b85aeff" providerId="ADAL" clId="{4DC0496F-F3EF-5A23-BB4F-1E1B3AF876C8}" dt="2026-09-10T06:48:14.737" v="5895" actId="1076"/>
          <ac:spMkLst>
            <pc:docMk/>
            <pc:sldMk cId="2263235552" sldId="924"/>
            <ac:spMk id="9" creationId="{596BF730-334B-A9CF-8BB2-2353A147C832}"/>
          </ac:spMkLst>
        </pc:spChg>
        <pc:spChg chg="mod">
          <ac:chgData name="Tim Hewson" userId="52388cdb-6439-444d-8267-7cf83b85aeff" providerId="ADAL" clId="{4DC0496F-F3EF-5A23-BB4F-1E1B3AF876C8}" dt="2026-09-10T06:48:14.737" v="5895" actId="1076"/>
          <ac:spMkLst>
            <pc:docMk/>
            <pc:sldMk cId="2263235552" sldId="924"/>
            <ac:spMk id="10" creationId="{7DD1DA3B-AFA7-A02C-9E6D-6F2063B495DD}"/>
          </ac:spMkLst>
        </pc:spChg>
        <pc:spChg chg="mod">
          <ac:chgData name="Tim Hewson" userId="52388cdb-6439-444d-8267-7cf83b85aeff" providerId="ADAL" clId="{4DC0496F-F3EF-5A23-BB4F-1E1B3AF876C8}" dt="2026-09-10T06:48:14.737" v="5895" actId="1076"/>
          <ac:spMkLst>
            <pc:docMk/>
            <pc:sldMk cId="2263235552" sldId="924"/>
            <ac:spMk id="11" creationId="{EF4384E4-A5FA-7364-2139-D359C24E3E70}"/>
          </ac:spMkLst>
        </pc:spChg>
        <pc:spChg chg="mod">
          <ac:chgData name="Tim Hewson" userId="52388cdb-6439-444d-8267-7cf83b85aeff" providerId="ADAL" clId="{4DC0496F-F3EF-5A23-BB4F-1E1B3AF876C8}" dt="2026-09-10T06:48:14.737" v="5895" actId="1076"/>
          <ac:spMkLst>
            <pc:docMk/>
            <pc:sldMk cId="2263235552" sldId="924"/>
            <ac:spMk id="12" creationId="{676CB5E5-3DF8-927F-2640-10047051E432}"/>
          </ac:spMkLst>
        </pc:spChg>
        <pc:picChg chg="add del mod">
          <ac:chgData name="Tim Hewson" userId="52388cdb-6439-444d-8267-7cf83b85aeff" providerId="ADAL" clId="{4DC0496F-F3EF-5A23-BB4F-1E1B3AF876C8}" dt="2026-09-10T06:48:20" v="5897" actId="478"/>
          <ac:picMkLst>
            <pc:docMk/>
            <pc:sldMk cId="2263235552" sldId="924"/>
            <ac:picMk id="5" creationId="{C0CA5E4A-3458-71FE-FC2B-10D75B696B33}"/>
          </ac:picMkLst>
        </pc:picChg>
        <pc:picChg chg="mod">
          <ac:chgData name="Tim Hewson" userId="52388cdb-6439-444d-8267-7cf83b85aeff" providerId="ADAL" clId="{4DC0496F-F3EF-5A23-BB4F-1E1B3AF876C8}" dt="2026-09-10T06:48:14.737" v="5895" actId="1076"/>
          <ac:picMkLst>
            <pc:docMk/>
            <pc:sldMk cId="2263235552" sldId="924"/>
            <ac:picMk id="6" creationId="{7023AAF6-BFB7-60ED-9A88-17F0672F6F89}"/>
          </ac:picMkLst>
        </pc:picChg>
        <pc:picChg chg="add mod">
          <ac:chgData name="Tim Hewson" userId="52388cdb-6439-444d-8267-7cf83b85aeff" providerId="ADAL" clId="{4DC0496F-F3EF-5A23-BB4F-1E1B3AF876C8}" dt="2026-09-10T06:48:58.928" v="5906" actId="1076"/>
          <ac:picMkLst>
            <pc:docMk/>
            <pc:sldMk cId="2263235552" sldId="924"/>
            <ac:picMk id="8" creationId="{F5446A0B-F35E-DCFE-54B4-FFFCFD160304}"/>
          </ac:picMkLst>
        </pc:picChg>
      </pc:sldChg>
      <pc:sldChg chg="ord">
        <pc:chgData name="Tim Hewson" userId="52388cdb-6439-444d-8267-7cf83b85aeff" providerId="ADAL" clId="{4DC0496F-F3EF-5A23-BB4F-1E1B3AF876C8}" dt="2026-09-08T20:45:13.466" v="4243" actId="20578"/>
        <pc:sldMkLst>
          <pc:docMk/>
          <pc:sldMk cId="1878185503" sldId="925"/>
        </pc:sldMkLst>
      </pc:sldChg>
      <pc:sldChg chg="ord">
        <pc:chgData name="Tim Hewson" userId="52388cdb-6439-444d-8267-7cf83b85aeff" providerId="ADAL" clId="{4DC0496F-F3EF-5A23-BB4F-1E1B3AF876C8}" dt="2026-09-08T20:45:38.997" v="4245" actId="20578"/>
        <pc:sldMkLst>
          <pc:docMk/>
          <pc:sldMk cId="335631517" sldId="928"/>
        </pc:sldMkLst>
      </pc:sldChg>
      <pc:sldChg chg="addSp modSp mod ord">
        <pc:chgData name="Tim Hewson" userId="52388cdb-6439-444d-8267-7cf83b85aeff" providerId="ADAL" clId="{4DC0496F-F3EF-5A23-BB4F-1E1B3AF876C8}" dt="2026-09-08T20:59:59.108" v="4365" actId="20578"/>
        <pc:sldMkLst>
          <pc:docMk/>
          <pc:sldMk cId="4187592244" sldId="937"/>
        </pc:sldMkLst>
        <pc:spChg chg="add mod">
          <ac:chgData name="Tim Hewson" userId="52388cdb-6439-444d-8267-7cf83b85aeff" providerId="ADAL" clId="{4DC0496F-F3EF-5A23-BB4F-1E1B3AF876C8}" dt="2026-09-08T20:52:19.713" v="4291" actId="1037"/>
          <ac:spMkLst>
            <pc:docMk/>
            <pc:sldMk cId="4187592244" sldId="937"/>
            <ac:spMk id="2" creationId="{104EF267-99DD-E1E3-5955-16842F1C98E7}"/>
          </ac:spMkLst>
        </pc:spChg>
        <pc:spChg chg="mod">
          <ac:chgData name="Tim Hewson" userId="52388cdb-6439-444d-8267-7cf83b85aeff" providerId="ADAL" clId="{4DC0496F-F3EF-5A23-BB4F-1E1B3AF876C8}" dt="2026-09-08T20:54:25.211" v="4329" actId="1037"/>
          <ac:spMkLst>
            <pc:docMk/>
            <pc:sldMk cId="4187592244" sldId="937"/>
            <ac:spMk id="15" creationId="{B58A7EFF-D7F2-C0E7-6A2E-AC53363F1C61}"/>
          </ac:spMkLst>
        </pc:spChg>
      </pc:sldChg>
      <pc:sldChg chg="delSp modSp add mod ord delAnim modAnim">
        <pc:chgData name="Tim Hewson" userId="52388cdb-6439-444d-8267-7cf83b85aeff" providerId="ADAL" clId="{4DC0496F-F3EF-5A23-BB4F-1E1B3AF876C8}" dt="2026-09-08T20:45:03.502" v="4242" actId="20578"/>
        <pc:sldMkLst>
          <pc:docMk/>
          <pc:sldMk cId="3815370562" sldId="944"/>
        </pc:sldMkLst>
        <pc:graphicFrameChg chg="modGraphic">
          <ac:chgData name="Tim Hewson" userId="52388cdb-6439-444d-8267-7cf83b85aeff" providerId="ADAL" clId="{4DC0496F-F3EF-5A23-BB4F-1E1B3AF876C8}" dt="2026-09-08T20:28:46.511" v="3823" actId="207"/>
          <ac:graphicFrameMkLst>
            <pc:docMk/>
            <pc:sldMk cId="3815370562" sldId="944"/>
            <ac:graphicFrameMk id="7" creationId="{819CC902-CBA9-BA3C-747E-60767C3A74DF}"/>
          </ac:graphicFrameMkLst>
        </pc:graphicFrameChg>
      </pc:sldChg>
      <pc:sldChg chg="addSp modSp mod ord">
        <pc:chgData name="Tim Hewson" userId="52388cdb-6439-444d-8267-7cf83b85aeff" providerId="ADAL" clId="{4DC0496F-F3EF-5A23-BB4F-1E1B3AF876C8}" dt="2026-09-10T21:26:57.409" v="6896" actId="1036"/>
        <pc:sldMkLst>
          <pc:docMk/>
          <pc:sldMk cId="714617816" sldId="945"/>
        </pc:sldMkLst>
        <pc:spChg chg="mod">
          <ac:chgData name="Tim Hewson" userId="52388cdb-6439-444d-8267-7cf83b85aeff" providerId="ADAL" clId="{4DC0496F-F3EF-5A23-BB4F-1E1B3AF876C8}" dt="2026-09-08T20:54:33.261" v="4334" actId="1036"/>
          <ac:spMkLst>
            <pc:docMk/>
            <pc:sldMk cId="714617816" sldId="945"/>
            <ac:spMk id="70" creationId="{5299AA57-858B-55AF-75E1-43E06B5E33D6}"/>
          </ac:spMkLst>
        </pc:spChg>
        <pc:spChg chg="mod">
          <ac:chgData name="Tim Hewson" userId="52388cdb-6439-444d-8267-7cf83b85aeff" providerId="ADAL" clId="{4DC0496F-F3EF-5A23-BB4F-1E1B3AF876C8}" dt="2026-09-08T20:54:37.945" v="4337" actId="1035"/>
          <ac:spMkLst>
            <pc:docMk/>
            <pc:sldMk cId="714617816" sldId="945"/>
            <ac:spMk id="75" creationId="{2AF3A8F0-24AD-2E8D-D3CE-4BB02085FDED}"/>
          </ac:spMkLst>
        </pc:spChg>
        <pc:spChg chg="mod">
          <ac:chgData name="Tim Hewson" userId="52388cdb-6439-444d-8267-7cf83b85aeff" providerId="ADAL" clId="{4DC0496F-F3EF-5A23-BB4F-1E1B3AF876C8}" dt="2026-09-08T20:54:43.506" v="4341" actId="1036"/>
          <ac:spMkLst>
            <pc:docMk/>
            <pc:sldMk cId="714617816" sldId="945"/>
            <ac:spMk id="77" creationId="{F9168517-9CE3-05AA-1257-A4C651BC08DE}"/>
          </ac:spMkLst>
        </pc:spChg>
        <pc:spChg chg="mod">
          <ac:chgData name="Tim Hewson" userId="52388cdb-6439-444d-8267-7cf83b85aeff" providerId="ADAL" clId="{4DC0496F-F3EF-5A23-BB4F-1E1B3AF876C8}" dt="2026-09-10T21:26:57.409" v="6896" actId="1036"/>
          <ac:spMkLst>
            <pc:docMk/>
            <pc:sldMk cId="714617816" sldId="945"/>
            <ac:spMk id="82" creationId="{4364EE2C-12B6-9D2F-C7FC-D9171B7267C6}"/>
          </ac:spMkLst>
        </pc:spChg>
        <pc:picChg chg="add mod">
          <ac:chgData name="Tim Hewson" userId="52388cdb-6439-444d-8267-7cf83b85aeff" providerId="ADAL" clId="{4DC0496F-F3EF-5A23-BB4F-1E1B3AF876C8}" dt="2026-09-10T21:22:12.432" v="6886" actId="1037"/>
          <ac:picMkLst>
            <pc:docMk/>
            <pc:sldMk cId="714617816" sldId="945"/>
            <ac:picMk id="2" creationId="{3EF48CD7-9039-6D22-87DD-21569EF67912}"/>
          </ac:picMkLst>
        </pc:picChg>
        <pc:cxnChg chg="add mod">
          <ac:chgData name="Tim Hewson" userId="52388cdb-6439-444d-8267-7cf83b85aeff" providerId="ADAL" clId="{4DC0496F-F3EF-5A23-BB4F-1E1B3AF876C8}" dt="2026-09-10T21:23:21.324" v="6888" actId="1582"/>
          <ac:cxnSpMkLst>
            <pc:docMk/>
            <pc:sldMk cId="714617816" sldId="945"/>
            <ac:cxnSpMk id="6" creationId="{D24702CA-5CB3-EE4C-D1CB-18BB911202A8}"/>
          </ac:cxnSpMkLst>
        </pc:cxnChg>
      </pc:sldChg>
      <pc:sldChg chg="ord">
        <pc:chgData name="Tim Hewson" userId="52388cdb-6439-444d-8267-7cf83b85aeff" providerId="ADAL" clId="{4DC0496F-F3EF-5A23-BB4F-1E1B3AF876C8}" dt="2026-09-08T21:00:28.460" v="4366" actId="20578"/>
        <pc:sldMkLst>
          <pc:docMk/>
          <pc:sldMk cId="3348153765" sldId="946"/>
        </pc:sldMkLst>
      </pc:sldChg>
      <pc:sldChg chg="addSp modSp mod ord delAnim modAnim">
        <pc:chgData name="Tim Hewson" userId="52388cdb-6439-444d-8267-7cf83b85aeff" providerId="ADAL" clId="{4DC0496F-F3EF-5A23-BB4F-1E1B3AF876C8}" dt="2026-09-10T21:35:42.693" v="6922"/>
        <pc:sldMkLst>
          <pc:docMk/>
          <pc:sldMk cId="803301974" sldId="948"/>
        </pc:sldMkLst>
        <pc:spChg chg="add mod">
          <ac:chgData name="Tim Hewson" userId="52388cdb-6439-444d-8267-7cf83b85aeff" providerId="ADAL" clId="{4DC0496F-F3EF-5A23-BB4F-1E1B3AF876C8}" dt="2026-09-10T21:33:17.003" v="6910" actId="207"/>
          <ac:spMkLst>
            <pc:docMk/>
            <pc:sldMk cId="803301974" sldId="948"/>
            <ac:spMk id="2" creationId="{C6485E17-4176-DFCA-5852-D53B5384E08E}"/>
          </ac:spMkLst>
        </pc:spChg>
        <pc:spChg chg="add mod">
          <ac:chgData name="Tim Hewson" userId="52388cdb-6439-444d-8267-7cf83b85aeff" providerId="ADAL" clId="{4DC0496F-F3EF-5A23-BB4F-1E1B3AF876C8}" dt="2026-09-10T21:33:29.059" v="6912" actId="1076"/>
          <ac:spMkLst>
            <pc:docMk/>
            <pc:sldMk cId="803301974" sldId="948"/>
            <ac:spMk id="3" creationId="{29653722-8802-54C6-2B14-48EE33D40CBD}"/>
          </ac:spMkLst>
        </pc:spChg>
        <pc:grpChg chg="add">
          <ac:chgData name="Tim Hewson" userId="52388cdb-6439-444d-8267-7cf83b85aeff" providerId="ADAL" clId="{4DC0496F-F3EF-5A23-BB4F-1E1B3AF876C8}" dt="2026-09-10T21:33:42.665" v="6913" actId="164"/>
          <ac:grpSpMkLst>
            <pc:docMk/>
            <pc:sldMk cId="803301974" sldId="948"/>
            <ac:grpSpMk id="5" creationId="{F757BBC6-326C-EB46-8504-A32915528FD2}"/>
          </ac:grpSpMkLst>
        </pc:grpChg>
        <pc:grpChg chg="add">
          <ac:chgData name="Tim Hewson" userId="52388cdb-6439-444d-8267-7cf83b85aeff" providerId="ADAL" clId="{4DC0496F-F3EF-5A23-BB4F-1E1B3AF876C8}" dt="2026-09-10T21:35:39.148" v="6921" actId="164"/>
          <ac:grpSpMkLst>
            <pc:docMk/>
            <pc:sldMk cId="803301974" sldId="948"/>
            <ac:grpSpMk id="6" creationId="{065AECA1-CAF1-7DAB-BF11-7B99EFA55081}"/>
          </ac:grpSpMkLst>
        </pc:grpChg>
      </pc:sldChg>
      <pc:sldChg chg="modSp mod ord">
        <pc:chgData name="Tim Hewson" userId="52388cdb-6439-444d-8267-7cf83b85aeff" providerId="ADAL" clId="{4DC0496F-F3EF-5A23-BB4F-1E1B3AF876C8}" dt="2026-09-10T21:32:27.281" v="6906" actId="20577"/>
        <pc:sldMkLst>
          <pc:docMk/>
          <pc:sldMk cId="3106518760" sldId="949"/>
        </pc:sldMkLst>
        <pc:spChg chg="mod">
          <ac:chgData name="Tim Hewson" userId="52388cdb-6439-444d-8267-7cf83b85aeff" providerId="ADAL" clId="{4DC0496F-F3EF-5A23-BB4F-1E1B3AF876C8}" dt="2026-09-08T20:59:16.498" v="4361" actId="1035"/>
          <ac:spMkLst>
            <pc:docMk/>
            <pc:sldMk cId="3106518760" sldId="949"/>
            <ac:spMk id="2" creationId="{83209E7A-3F37-23CE-CBDC-3E7FA4E20CE9}"/>
          </ac:spMkLst>
        </pc:spChg>
        <pc:spChg chg="mod">
          <ac:chgData name="Tim Hewson" userId="52388cdb-6439-444d-8267-7cf83b85aeff" providerId="ADAL" clId="{4DC0496F-F3EF-5A23-BB4F-1E1B3AF876C8}" dt="2026-09-10T21:32:27.281" v="6906" actId="20577"/>
          <ac:spMkLst>
            <pc:docMk/>
            <pc:sldMk cId="3106518760" sldId="949"/>
            <ac:spMk id="3" creationId="{C78A3404-1072-DC7B-C5EF-5D94D8EB2EA9}"/>
          </ac:spMkLst>
        </pc:spChg>
      </pc:sldChg>
      <pc:sldChg chg="addSp delSp modSp mod ord">
        <pc:chgData name="Tim Hewson" userId="52388cdb-6439-444d-8267-7cf83b85aeff" providerId="ADAL" clId="{4DC0496F-F3EF-5A23-BB4F-1E1B3AF876C8}" dt="2026-09-11T05:30:45.342" v="6965" actId="478"/>
        <pc:sldMkLst>
          <pc:docMk/>
          <pc:sldMk cId="3289127745" sldId="957"/>
        </pc:sldMkLst>
        <pc:spChg chg="mod">
          <ac:chgData name="Tim Hewson" userId="52388cdb-6439-444d-8267-7cf83b85aeff" providerId="ADAL" clId="{4DC0496F-F3EF-5A23-BB4F-1E1B3AF876C8}" dt="2026-09-11T05:25:59.834" v="6935" actId="1076"/>
          <ac:spMkLst>
            <pc:docMk/>
            <pc:sldMk cId="3289127745" sldId="957"/>
            <ac:spMk id="3" creationId="{B792CFB0-5705-A154-999C-745D47259899}"/>
          </ac:spMkLst>
        </pc:spChg>
        <pc:spChg chg="add mod">
          <ac:chgData name="Tim Hewson" userId="52388cdb-6439-444d-8267-7cf83b85aeff" providerId="ADAL" clId="{4DC0496F-F3EF-5A23-BB4F-1E1B3AF876C8}" dt="2026-09-11T05:30:14.166" v="6963" actId="1076"/>
          <ac:spMkLst>
            <pc:docMk/>
            <pc:sldMk cId="3289127745" sldId="957"/>
            <ac:spMk id="5" creationId="{945653A5-D289-548E-41F3-92F84C90C0E7}"/>
          </ac:spMkLst>
        </pc:spChg>
        <pc:spChg chg="add mod">
          <ac:chgData name="Tim Hewson" userId="52388cdb-6439-444d-8267-7cf83b85aeff" providerId="ADAL" clId="{4DC0496F-F3EF-5A23-BB4F-1E1B3AF876C8}" dt="2026-09-11T05:30:01.400" v="6962" actId="208"/>
          <ac:spMkLst>
            <pc:docMk/>
            <pc:sldMk cId="3289127745" sldId="957"/>
            <ac:spMk id="7" creationId="{E917A4E4-2AE4-E3DE-04BE-2403428620CF}"/>
          </ac:spMkLst>
        </pc:spChg>
        <pc:picChg chg="del mod">
          <ac:chgData name="Tim Hewson" userId="52388cdb-6439-444d-8267-7cf83b85aeff" providerId="ADAL" clId="{4DC0496F-F3EF-5A23-BB4F-1E1B3AF876C8}" dt="2026-09-11T05:30:45.342" v="6965" actId="478"/>
          <ac:picMkLst>
            <pc:docMk/>
            <pc:sldMk cId="3289127745" sldId="957"/>
            <ac:picMk id="9" creationId="{E376FAAF-6F96-50B7-B3AE-27EBFFC98EA2}"/>
          </ac:picMkLst>
        </pc:picChg>
      </pc:sldChg>
      <pc:sldChg chg="modSp mod ord">
        <pc:chgData name="Tim Hewson" userId="52388cdb-6439-444d-8267-7cf83b85aeff" providerId="ADAL" clId="{4DC0496F-F3EF-5A23-BB4F-1E1B3AF876C8}" dt="2026-09-10T06:42:16.379" v="5889" actId="1037"/>
        <pc:sldMkLst>
          <pc:docMk/>
          <pc:sldMk cId="1809035472" sldId="959"/>
        </pc:sldMkLst>
        <pc:spChg chg="mod">
          <ac:chgData name="Tim Hewson" userId="52388cdb-6439-444d-8267-7cf83b85aeff" providerId="ADAL" clId="{4DC0496F-F3EF-5A23-BB4F-1E1B3AF876C8}" dt="2026-09-10T06:42:16.379" v="5889" actId="1037"/>
          <ac:spMkLst>
            <pc:docMk/>
            <pc:sldMk cId="1809035472" sldId="959"/>
            <ac:spMk id="75" creationId="{59AB476B-FBB8-308D-B369-911295F8F75B}"/>
          </ac:spMkLst>
        </pc:spChg>
      </pc:sldChg>
      <pc:sldChg chg="addSp delSp modSp add mod ord delAnim modAnim">
        <pc:chgData name="Tim Hewson" userId="52388cdb-6439-444d-8267-7cf83b85aeff" providerId="ADAL" clId="{4DC0496F-F3EF-5A23-BB4F-1E1B3AF876C8}" dt="2026-09-08T19:57:31.547" v="2647" actId="255"/>
        <pc:sldMkLst>
          <pc:docMk/>
          <pc:sldMk cId="1388367233" sldId="963"/>
        </pc:sldMkLst>
        <pc:spChg chg="mod">
          <ac:chgData name="Tim Hewson" userId="52388cdb-6439-444d-8267-7cf83b85aeff" providerId="ADAL" clId="{4DC0496F-F3EF-5A23-BB4F-1E1B3AF876C8}" dt="2026-09-08T19:35:41.672" v="1656" actId="1076"/>
          <ac:spMkLst>
            <pc:docMk/>
            <pc:sldMk cId="1388367233" sldId="963"/>
            <ac:spMk id="4" creationId="{10B9D2C0-5D9E-DF66-3DB3-F85E8A662D48}"/>
          </ac:spMkLst>
        </pc:spChg>
        <pc:spChg chg="add mod">
          <ac:chgData name="Tim Hewson" userId="52388cdb-6439-444d-8267-7cf83b85aeff" providerId="ADAL" clId="{4DC0496F-F3EF-5A23-BB4F-1E1B3AF876C8}" dt="2026-09-08T19:50:38.578" v="2370" actId="1076"/>
          <ac:spMkLst>
            <pc:docMk/>
            <pc:sldMk cId="1388367233" sldId="963"/>
            <ac:spMk id="9" creationId="{249DE834-093E-4053-4458-21BC5E5316C5}"/>
          </ac:spMkLst>
        </pc:spChg>
        <pc:spChg chg="add mod">
          <ac:chgData name="Tim Hewson" userId="52388cdb-6439-444d-8267-7cf83b85aeff" providerId="ADAL" clId="{4DC0496F-F3EF-5A23-BB4F-1E1B3AF876C8}" dt="2026-09-08T19:38:52.727" v="1718" actId="1036"/>
          <ac:spMkLst>
            <pc:docMk/>
            <pc:sldMk cId="1388367233" sldId="963"/>
            <ac:spMk id="19" creationId="{D7A7EA9C-A794-FC77-0728-72B9D0DFA04C}"/>
          </ac:spMkLst>
        </pc:spChg>
        <pc:spChg chg="add mod">
          <ac:chgData name="Tim Hewson" userId="52388cdb-6439-444d-8267-7cf83b85aeff" providerId="ADAL" clId="{4DC0496F-F3EF-5A23-BB4F-1E1B3AF876C8}" dt="2026-09-08T19:42:28.092" v="1799" actId="1038"/>
          <ac:spMkLst>
            <pc:docMk/>
            <pc:sldMk cId="1388367233" sldId="963"/>
            <ac:spMk id="20" creationId="{8C95D980-AF78-E89E-5C54-DE11696CCB9B}"/>
          </ac:spMkLst>
        </pc:spChg>
        <pc:spChg chg="add mod">
          <ac:chgData name="Tim Hewson" userId="52388cdb-6439-444d-8267-7cf83b85aeff" providerId="ADAL" clId="{4DC0496F-F3EF-5A23-BB4F-1E1B3AF876C8}" dt="2026-09-08T19:57:31.547" v="2647" actId="255"/>
          <ac:spMkLst>
            <pc:docMk/>
            <pc:sldMk cId="1388367233" sldId="963"/>
            <ac:spMk id="21" creationId="{3D4AEB78-7EA4-55A0-6765-848259515941}"/>
          </ac:spMkLst>
        </pc:spChg>
        <pc:spChg chg="mod">
          <ac:chgData name="Tim Hewson" userId="52388cdb-6439-444d-8267-7cf83b85aeff" providerId="ADAL" clId="{4DC0496F-F3EF-5A23-BB4F-1E1B3AF876C8}" dt="2026-09-08T19:35:57.363" v="1658" actId="208"/>
          <ac:spMkLst>
            <pc:docMk/>
            <pc:sldMk cId="1388367233" sldId="963"/>
            <ac:spMk id="71" creationId="{AD03B38B-7E41-5343-7E79-E76AACF40584}"/>
          </ac:spMkLst>
        </pc:spChg>
        <pc:spChg chg="mod">
          <ac:chgData name="Tim Hewson" userId="52388cdb-6439-444d-8267-7cf83b85aeff" providerId="ADAL" clId="{4DC0496F-F3EF-5A23-BB4F-1E1B3AF876C8}" dt="2026-09-08T19:35:57.363" v="1658" actId="208"/>
          <ac:spMkLst>
            <pc:docMk/>
            <pc:sldMk cId="1388367233" sldId="963"/>
            <ac:spMk id="72" creationId="{78BFCE59-967C-6E91-0FAC-C6670FEFA138}"/>
          </ac:spMkLst>
        </pc:spChg>
        <pc:spChg chg="mod">
          <ac:chgData name="Tim Hewson" userId="52388cdb-6439-444d-8267-7cf83b85aeff" providerId="ADAL" clId="{4DC0496F-F3EF-5A23-BB4F-1E1B3AF876C8}" dt="2026-09-08T19:35:57.363" v="1658" actId="208"/>
          <ac:spMkLst>
            <pc:docMk/>
            <pc:sldMk cId="1388367233" sldId="963"/>
            <ac:spMk id="74" creationId="{4EF066C5-5054-1D17-7174-8C3B00A8BB81}"/>
          </ac:spMkLst>
        </pc:spChg>
        <pc:spChg chg="mod">
          <ac:chgData name="Tim Hewson" userId="52388cdb-6439-444d-8267-7cf83b85aeff" providerId="ADAL" clId="{4DC0496F-F3EF-5A23-BB4F-1E1B3AF876C8}" dt="2026-09-08T19:35:57.363" v="1658" actId="208"/>
          <ac:spMkLst>
            <pc:docMk/>
            <pc:sldMk cId="1388367233" sldId="963"/>
            <ac:spMk id="75" creationId="{F7B67F28-C7E5-89B3-349C-74550B33CEB2}"/>
          </ac:spMkLst>
        </pc:spChg>
        <pc:spChg chg="mod">
          <ac:chgData name="Tim Hewson" userId="52388cdb-6439-444d-8267-7cf83b85aeff" providerId="ADAL" clId="{4DC0496F-F3EF-5A23-BB4F-1E1B3AF876C8}" dt="2026-09-08T19:35:57.363" v="1658" actId="208"/>
          <ac:spMkLst>
            <pc:docMk/>
            <pc:sldMk cId="1388367233" sldId="963"/>
            <ac:spMk id="77" creationId="{41618BD2-F4D5-699A-B3EF-B6788220FA7F}"/>
          </ac:spMkLst>
        </pc:spChg>
        <pc:spChg chg="mod">
          <ac:chgData name="Tim Hewson" userId="52388cdb-6439-444d-8267-7cf83b85aeff" providerId="ADAL" clId="{4DC0496F-F3EF-5A23-BB4F-1E1B3AF876C8}" dt="2026-09-08T19:35:57.363" v="1658" actId="208"/>
          <ac:spMkLst>
            <pc:docMk/>
            <pc:sldMk cId="1388367233" sldId="963"/>
            <ac:spMk id="78" creationId="{BA916441-8FCA-E75B-3977-3BB3ED4D9EDA}"/>
          </ac:spMkLst>
        </pc:spChg>
        <pc:spChg chg="mod">
          <ac:chgData name="Tim Hewson" userId="52388cdb-6439-444d-8267-7cf83b85aeff" providerId="ADAL" clId="{4DC0496F-F3EF-5A23-BB4F-1E1B3AF876C8}" dt="2026-09-08T19:35:57.363" v="1658" actId="208"/>
          <ac:spMkLst>
            <pc:docMk/>
            <pc:sldMk cId="1388367233" sldId="963"/>
            <ac:spMk id="79" creationId="{847DCF8E-DEBC-96C9-8666-73F40D356BDB}"/>
          </ac:spMkLst>
        </pc:spChg>
        <pc:spChg chg="mod">
          <ac:chgData name="Tim Hewson" userId="52388cdb-6439-444d-8267-7cf83b85aeff" providerId="ADAL" clId="{4DC0496F-F3EF-5A23-BB4F-1E1B3AF876C8}" dt="2026-09-08T19:35:57.363" v="1658" actId="208"/>
          <ac:spMkLst>
            <pc:docMk/>
            <pc:sldMk cId="1388367233" sldId="963"/>
            <ac:spMk id="150" creationId="{688DEFFB-8ECC-2E3A-D9A2-BA241684F2C1}"/>
          </ac:spMkLst>
        </pc:spChg>
        <pc:spChg chg="mod">
          <ac:chgData name="Tim Hewson" userId="52388cdb-6439-444d-8267-7cf83b85aeff" providerId="ADAL" clId="{4DC0496F-F3EF-5A23-BB4F-1E1B3AF876C8}" dt="2026-09-08T19:35:57.363" v="1658" actId="208"/>
          <ac:spMkLst>
            <pc:docMk/>
            <pc:sldMk cId="1388367233" sldId="963"/>
            <ac:spMk id="151" creationId="{39EEAB7E-5511-A3AE-A533-DD753FD7D730}"/>
          </ac:spMkLst>
        </pc:spChg>
        <pc:spChg chg="mod">
          <ac:chgData name="Tim Hewson" userId="52388cdb-6439-444d-8267-7cf83b85aeff" providerId="ADAL" clId="{4DC0496F-F3EF-5A23-BB4F-1E1B3AF876C8}" dt="2026-09-08T19:35:57.363" v="1658" actId="208"/>
          <ac:spMkLst>
            <pc:docMk/>
            <pc:sldMk cId="1388367233" sldId="963"/>
            <ac:spMk id="152" creationId="{4A135F88-2F67-E519-8F53-A90E41035AC0}"/>
          </ac:spMkLst>
        </pc:spChg>
        <pc:grpChg chg="mod">
          <ac:chgData name="Tim Hewson" userId="52388cdb-6439-444d-8267-7cf83b85aeff" providerId="ADAL" clId="{4DC0496F-F3EF-5A23-BB4F-1E1B3AF876C8}" dt="2026-09-08T19:36:03.840" v="1659" actId="1076"/>
          <ac:grpSpMkLst>
            <pc:docMk/>
            <pc:sldMk cId="1388367233" sldId="963"/>
            <ac:grpSpMk id="136" creationId="{318DE6DD-E72A-E203-EF39-D89CE51F55F2}"/>
          </ac:grpSpMkLst>
        </pc:grpChg>
        <pc:grpChg chg="mod">
          <ac:chgData name="Tim Hewson" userId="52388cdb-6439-444d-8267-7cf83b85aeff" providerId="ADAL" clId="{4DC0496F-F3EF-5A23-BB4F-1E1B3AF876C8}" dt="2026-09-08T19:36:13.912" v="1660" actId="1076"/>
          <ac:grpSpMkLst>
            <pc:docMk/>
            <pc:sldMk cId="1388367233" sldId="963"/>
            <ac:grpSpMk id="140" creationId="{1C0CDD14-8303-C919-C9BC-B892E5E9FCDC}"/>
          </ac:grpSpMkLst>
        </pc:grpChg>
        <pc:grpChg chg="mod">
          <ac:chgData name="Tim Hewson" userId="52388cdb-6439-444d-8267-7cf83b85aeff" providerId="ADAL" clId="{4DC0496F-F3EF-5A23-BB4F-1E1B3AF876C8}" dt="2026-09-08T19:36:37.876" v="1669" actId="1037"/>
          <ac:grpSpMkLst>
            <pc:docMk/>
            <pc:sldMk cId="1388367233" sldId="963"/>
            <ac:grpSpMk id="148" creationId="{BA140E14-901E-C94F-5160-D20D34321583}"/>
          </ac:grpSpMkLst>
        </pc:grpChg>
        <pc:grpChg chg="mod">
          <ac:chgData name="Tim Hewson" userId="52388cdb-6439-444d-8267-7cf83b85aeff" providerId="ADAL" clId="{4DC0496F-F3EF-5A23-BB4F-1E1B3AF876C8}" dt="2026-09-08T19:36:33.628" v="1664" actId="1036"/>
          <ac:grpSpMkLst>
            <pc:docMk/>
            <pc:sldMk cId="1388367233" sldId="963"/>
            <ac:grpSpMk id="161" creationId="{8CB7AF7E-792B-8FC1-71B2-CA17C6CA19F5}"/>
          </ac:grpSpMkLst>
        </pc:grpChg>
        <pc:picChg chg="add mod">
          <ac:chgData name="Tim Hewson" userId="52388cdb-6439-444d-8267-7cf83b85aeff" providerId="ADAL" clId="{4DC0496F-F3EF-5A23-BB4F-1E1B3AF876C8}" dt="2026-09-08T19:38:57.722" v="1719" actId="1036"/>
          <ac:picMkLst>
            <pc:docMk/>
            <pc:sldMk cId="1388367233" sldId="963"/>
            <ac:picMk id="17" creationId="{0B1250A9-60A3-4F74-7B22-402A806715CC}"/>
          </ac:picMkLst>
        </pc:picChg>
        <pc:picChg chg="add mod">
          <ac:chgData name="Tim Hewson" userId="52388cdb-6439-444d-8267-7cf83b85aeff" providerId="ADAL" clId="{4DC0496F-F3EF-5A23-BB4F-1E1B3AF876C8}" dt="2026-09-08T19:38:27.004" v="1708" actId="1076"/>
          <ac:picMkLst>
            <pc:docMk/>
            <pc:sldMk cId="1388367233" sldId="963"/>
            <ac:picMk id="18" creationId="{D6868E58-4A93-F01C-2F63-1733CCA4AF14}"/>
          </ac:picMkLst>
        </pc:picChg>
      </pc:sldChg>
      <pc:sldChg chg="modSp new mod">
        <pc:chgData name="Tim Hewson" userId="52388cdb-6439-444d-8267-7cf83b85aeff" providerId="ADAL" clId="{4DC0496F-F3EF-5A23-BB4F-1E1B3AF876C8}" dt="2026-09-10T06:51:16.742" v="5945" actId="20577"/>
        <pc:sldMkLst>
          <pc:docMk/>
          <pc:sldMk cId="4172507063" sldId="964"/>
        </pc:sldMkLst>
        <pc:spChg chg="mod">
          <ac:chgData name="Tim Hewson" userId="52388cdb-6439-444d-8267-7cf83b85aeff" providerId="ADAL" clId="{4DC0496F-F3EF-5A23-BB4F-1E1B3AF876C8}" dt="2026-09-08T19:43:25.479" v="1819" actId="20577"/>
          <ac:spMkLst>
            <pc:docMk/>
            <pc:sldMk cId="4172507063" sldId="964"/>
            <ac:spMk id="2" creationId="{BF246101-7B03-74F9-9489-4F0053DA3E44}"/>
          </ac:spMkLst>
        </pc:spChg>
        <pc:spChg chg="mod">
          <ac:chgData name="Tim Hewson" userId="52388cdb-6439-444d-8267-7cf83b85aeff" providerId="ADAL" clId="{4DC0496F-F3EF-5A23-BB4F-1E1B3AF876C8}" dt="2026-09-10T06:51:16.742" v="5945" actId="20577"/>
          <ac:spMkLst>
            <pc:docMk/>
            <pc:sldMk cId="4172507063" sldId="964"/>
            <ac:spMk id="3" creationId="{FA3DA711-273C-2469-97D3-52B78B9D1262}"/>
          </ac:spMkLst>
        </pc:spChg>
      </pc:sldChg>
      <pc:sldChg chg="addSp delSp modSp new mod ord">
        <pc:chgData name="Tim Hewson" userId="52388cdb-6439-444d-8267-7cf83b85aeff" providerId="ADAL" clId="{4DC0496F-F3EF-5A23-BB4F-1E1B3AF876C8}" dt="2026-09-08T20:10:18.111" v="3279"/>
        <pc:sldMkLst>
          <pc:docMk/>
          <pc:sldMk cId="860705391" sldId="965"/>
        </pc:sldMkLst>
        <pc:spChg chg="add del mod">
          <ac:chgData name="Tim Hewson" userId="52388cdb-6439-444d-8267-7cf83b85aeff" providerId="ADAL" clId="{4DC0496F-F3EF-5A23-BB4F-1E1B3AF876C8}" dt="2026-09-08T20:00:30.326" v="2797" actId="1076"/>
          <ac:spMkLst>
            <pc:docMk/>
            <pc:sldMk cId="860705391" sldId="965"/>
            <ac:spMk id="2" creationId="{3C2DB97A-81B0-4EB2-2912-5A4631D3A8A9}"/>
          </ac:spMkLst>
        </pc:spChg>
      </pc:sldChg>
      <pc:sldChg chg="add">
        <pc:chgData name="Tim Hewson" userId="52388cdb-6439-444d-8267-7cf83b85aeff" providerId="ADAL" clId="{4DC0496F-F3EF-5A23-BB4F-1E1B3AF876C8}" dt="2026-09-08T19:53:42.404" v="2510"/>
        <pc:sldMkLst>
          <pc:docMk/>
          <pc:sldMk cId="2265443607" sldId="966"/>
        </pc:sldMkLst>
      </pc:sldChg>
      <pc:sldChg chg="modSp add mod">
        <pc:chgData name="Tim Hewson" userId="52388cdb-6439-444d-8267-7cf83b85aeff" providerId="ADAL" clId="{4DC0496F-F3EF-5A23-BB4F-1E1B3AF876C8}" dt="2026-09-10T06:49:57.631" v="5920" actId="27636"/>
        <pc:sldMkLst>
          <pc:docMk/>
          <pc:sldMk cId="1545157872" sldId="967"/>
        </pc:sldMkLst>
        <pc:spChg chg="mod">
          <ac:chgData name="Tim Hewson" userId="52388cdb-6439-444d-8267-7cf83b85aeff" providerId="ADAL" clId="{4DC0496F-F3EF-5A23-BB4F-1E1B3AF876C8}" dt="2026-09-10T06:49:57.631" v="5920" actId="27636"/>
          <ac:spMkLst>
            <pc:docMk/>
            <pc:sldMk cId="1545157872" sldId="967"/>
            <ac:spMk id="2" creationId="{AFAFE7B6-F0B2-19DC-63AE-09C51909BB40}"/>
          </ac:spMkLst>
        </pc:spChg>
      </pc:sldChg>
      <pc:sldChg chg="addSp modSp add mod">
        <pc:chgData name="Tim Hewson" userId="52388cdb-6439-444d-8267-7cf83b85aeff" providerId="ADAL" clId="{4DC0496F-F3EF-5A23-BB4F-1E1B3AF876C8}" dt="2026-09-10T06:56:40.812" v="6369" actId="1076"/>
        <pc:sldMkLst>
          <pc:docMk/>
          <pc:sldMk cId="1116548423" sldId="968"/>
        </pc:sldMkLst>
        <pc:spChg chg="mod">
          <ac:chgData name="Tim Hewson" userId="52388cdb-6439-444d-8267-7cf83b85aeff" providerId="ADAL" clId="{4DC0496F-F3EF-5A23-BB4F-1E1B3AF876C8}" dt="2026-09-10T06:55:44.812" v="6255" actId="1076"/>
          <ac:spMkLst>
            <pc:docMk/>
            <pc:sldMk cId="1116548423" sldId="968"/>
            <ac:spMk id="2" creationId="{5F8A070D-677F-22E1-5899-6C06833CE799}"/>
          </ac:spMkLst>
        </pc:spChg>
        <pc:spChg chg="add mod">
          <ac:chgData name="Tim Hewson" userId="52388cdb-6439-444d-8267-7cf83b85aeff" providerId="ADAL" clId="{4DC0496F-F3EF-5A23-BB4F-1E1B3AF876C8}" dt="2026-09-10T06:56:40.812" v="6369" actId="1076"/>
          <ac:spMkLst>
            <pc:docMk/>
            <pc:sldMk cId="1116548423" sldId="968"/>
            <ac:spMk id="3" creationId="{7679B101-D09D-2ED2-7C84-447B843FC3C1}"/>
          </ac:spMkLst>
        </pc:spChg>
      </pc:sldChg>
      <pc:sldChg chg="modSp add mod ord">
        <pc:chgData name="Tim Hewson" userId="52388cdb-6439-444d-8267-7cf83b85aeff" providerId="ADAL" clId="{4DC0496F-F3EF-5A23-BB4F-1E1B3AF876C8}" dt="2026-09-08T21:00:33.061" v="4367" actId="20578"/>
        <pc:sldMkLst>
          <pc:docMk/>
          <pc:sldMk cId="3910955296" sldId="969"/>
        </pc:sldMkLst>
        <pc:spChg chg="mod">
          <ac:chgData name="Tim Hewson" userId="52388cdb-6439-444d-8267-7cf83b85aeff" providerId="ADAL" clId="{4DC0496F-F3EF-5A23-BB4F-1E1B3AF876C8}" dt="2026-09-08T19:55:17.677" v="2592" actId="14100"/>
          <ac:spMkLst>
            <pc:docMk/>
            <pc:sldMk cId="3910955296" sldId="969"/>
            <ac:spMk id="2" creationId="{AE0FE903-4E3F-9C5F-2847-5A33B09CD2D8}"/>
          </ac:spMkLst>
        </pc:spChg>
      </pc:sldChg>
      <pc:sldChg chg="modSp add mod">
        <pc:chgData name="Tim Hewson" userId="52388cdb-6439-444d-8267-7cf83b85aeff" providerId="ADAL" clId="{4DC0496F-F3EF-5A23-BB4F-1E1B3AF876C8}" dt="2026-09-09T15:25:10.951" v="5609" actId="1076"/>
        <pc:sldMkLst>
          <pc:docMk/>
          <pc:sldMk cId="3954459588" sldId="970"/>
        </pc:sldMkLst>
        <pc:spChg chg="mod">
          <ac:chgData name="Tim Hewson" userId="52388cdb-6439-444d-8267-7cf83b85aeff" providerId="ADAL" clId="{4DC0496F-F3EF-5A23-BB4F-1E1B3AF876C8}" dt="2026-09-09T15:25:10.951" v="5609" actId="1076"/>
          <ac:spMkLst>
            <pc:docMk/>
            <pc:sldMk cId="3954459588" sldId="970"/>
            <ac:spMk id="2" creationId="{FD5E7EB5-98B9-7D94-CFFE-18376659A685}"/>
          </ac:spMkLst>
        </pc:spChg>
      </pc:sldChg>
      <pc:sldChg chg="modSp add mod">
        <pc:chgData name="Tim Hewson" userId="52388cdb-6439-444d-8267-7cf83b85aeff" providerId="ADAL" clId="{4DC0496F-F3EF-5A23-BB4F-1E1B3AF876C8}" dt="2026-09-08T19:58:38.259" v="2685" actId="20577"/>
        <pc:sldMkLst>
          <pc:docMk/>
          <pc:sldMk cId="2715396015" sldId="971"/>
        </pc:sldMkLst>
        <pc:spChg chg="mod">
          <ac:chgData name="Tim Hewson" userId="52388cdb-6439-444d-8267-7cf83b85aeff" providerId="ADAL" clId="{4DC0496F-F3EF-5A23-BB4F-1E1B3AF876C8}" dt="2026-09-08T19:58:38.259" v="2685" actId="20577"/>
          <ac:spMkLst>
            <pc:docMk/>
            <pc:sldMk cId="2715396015" sldId="971"/>
            <ac:spMk id="2" creationId="{8F67CFC1-5BBD-D634-03B4-161EE390F803}"/>
          </ac:spMkLst>
        </pc:spChg>
      </pc:sldChg>
      <pc:sldChg chg="addSp delSp modSp new mod modAnim">
        <pc:chgData name="Tim Hewson" userId="52388cdb-6439-444d-8267-7cf83b85aeff" providerId="ADAL" clId="{4DC0496F-F3EF-5A23-BB4F-1E1B3AF876C8}" dt="2026-09-08T20:25:24.561" v="3810"/>
        <pc:sldMkLst>
          <pc:docMk/>
          <pc:sldMk cId="1213538572" sldId="972"/>
        </pc:sldMkLst>
        <pc:spChg chg="mod">
          <ac:chgData name="Tim Hewson" userId="52388cdb-6439-444d-8267-7cf83b85aeff" providerId="ADAL" clId="{4DC0496F-F3EF-5A23-BB4F-1E1B3AF876C8}" dt="2026-09-08T20:23:10.786" v="3726" actId="1076"/>
          <ac:spMkLst>
            <pc:docMk/>
            <pc:sldMk cId="1213538572" sldId="972"/>
            <ac:spMk id="2" creationId="{2047722D-8C7B-E23A-2CB4-975F977868C6}"/>
          </ac:spMkLst>
        </pc:spChg>
        <pc:spChg chg="add mod">
          <ac:chgData name="Tim Hewson" userId="52388cdb-6439-444d-8267-7cf83b85aeff" providerId="ADAL" clId="{4DC0496F-F3EF-5A23-BB4F-1E1B3AF876C8}" dt="2026-09-08T20:24:18.947" v="3794" actId="14100"/>
          <ac:spMkLst>
            <pc:docMk/>
            <pc:sldMk cId="1213538572" sldId="972"/>
            <ac:spMk id="7" creationId="{BD0BC7F4-93F1-9121-69A3-3A4FE286C91E}"/>
          </ac:spMkLst>
        </pc:spChg>
        <pc:spChg chg="mod">
          <ac:chgData name="Tim Hewson" userId="52388cdb-6439-444d-8267-7cf83b85aeff" providerId="ADAL" clId="{4DC0496F-F3EF-5A23-BB4F-1E1B3AF876C8}" dt="2026-09-08T20:23:59.224" v="3778" actId="20577"/>
          <ac:spMkLst>
            <pc:docMk/>
            <pc:sldMk cId="1213538572" sldId="972"/>
            <ac:spMk id="18" creationId="{F2C3A703-C420-1BA8-6F3D-F342F6F331B1}"/>
          </ac:spMkLst>
        </pc:spChg>
        <pc:spChg chg="add mod">
          <ac:chgData name="Tim Hewson" userId="52388cdb-6439-444d-8267-7cf83b85aeff" providerId="ADAL" clId="{4DC0496F-F3EF-5A23-BB4F-1E1B3AF876C8}" dt="2026-09-08T20:24:28.038" v="3804" actId="20577"/>
          <ac:spMkLst>
            <pc:docMk/>
            <pc:sldMk cId="1213538572" sldId="972"/>
            <ac:spMk id="20" creationId="{4C3E206E-289F-FF29-732C-83A090655331}"/>
          </ac:spMkLst>
        </pc:spChg>
        <pc:grpChg chg="add mod">
          <ac:chgData name="Tim Hewson" userId="52388cdb-6439-444d-8267-7cf83b85aeff" providerId="ADAL" clId="{4DC0496F-F3EF-5A23-BB4F-1E1B3AF876C8}" dt="2026-09-08T20:21:50.032" v="3663" actId="1036"/>
          <ac:grpSpMkLst>
            <pc:docMk/>
            <pc:sldMk cId="1213538572" sldId="972"/>
            <ac:grpSpMk id="16" creationId="{7EDDC151-1B7D-42F4-03F5-350043A18436}"/>
          </ac:grpSpMkLst>
        </pc:grpChg>
        <pc:grpChg chg="add mod">
          <ac:chgData name="Tim Hewson" userId="52388cdb-6439-444d-8267-7cf83b85aeff" providerId="ADAL" clId="{4DC0496F-F3EF-5A23-BB4F-1E1B3AF876C8}" dt="2026-09-08T20:20:36.405" v="3555" actId="1076"/>
          <ac:grpSpMkLst>
            <pc:docMk/>
            <pc:sldMk cId="1213538572" sldId="972"/>
            <ac:grpSpMk id="17" creationId="{61A4D281-217C-57F4-7186-E7A9E2B9746B}"/>
          </ac:grpSpMkLst>
        </pc:grpChg>
        <pc:grpChg chg="add">
          <ac:chgData name="Tim Hewson" userId="52388cdb-6439-444d-8267-7cf83b85aeff" providerId="ADAL" clId="{4DC0496F-F3EF-5A23-BB4F-1E1B3AF876C8}" dt="2026-09-08T20:25:09.720" v="3807" actId="164"/>
          <ac:grpSpMkLst>
            <pc:docMk/>
            <pc:sldMk cId="1213538572" sldId="972"/>
            <ac:grpSpMk id="22" creationId="{A75E0036-E267-8DCC-E344-94CB15DFA0E9}"/>
          </ac:grpSpMkLst>
        </pc:grpChg>
        <pc:grpChg chg="add">
          <ac:chgData name="Tim Hewson" userId="52388cdb-6439-444d-8267-7cf83b85aeff" providerId="ADAL" clId="{4DC0496F-F3EF-5A23-BB4F-1E1B3AF876C8}" dt="2026-09-08T20:25:17.948" v="3808" actId="164"/>
          <ac:grpSpMkLst>
            <pc:docMk/>
            <pc:sldMk cId="1213538572" sldId="972"/>
            <ac:grpSpMk id="23" creationId="{AD7289B1-496E-D416-23E0-58BEF2F5A0D6}"/>
          </ac:grpSpMkLst>
        </pc:grpChg>
        <pc:picChg chg="add mod">
          <ac:chgData name="Tim Hewson" userId="52388cdb-6439-444d-8267-7cf83b85aeff" providerId="ADAL" clId="{4DC0496F-F3EF-5A23-BB4F-1E1B3AF876C8}" dt="2026-09-08T20:16:53.476" v="3509" actId="1076"/>
          <ac:picMkLst>
            <pc:docMk/>
            <pc:sldMk cId="1213538572" sldId="972"/>
            <ac:picMk id="6" creationId="{995512A2-A363-AEEA-95B0-2696B6809DA7}"/>
          </ac:picMkLst>
        </pc:picChg>
        <pc:picChg chg="add mod">
          <ac:chgData name="Tim Hewson" userId="52388cdb-6439-444d-8267-7cf83b85aeff" providerId="ADAL" clId="{4DC0496F-F3EF-5A23-BB4F-1E1B3AF876C8}" dt="2026-09-08T20:21:58.954" v="3670" actId="1035"/>
          <ac:picMkLst>
            <pc:docMk/>
            <pc:sldMk cId="1213538572" sldId="972"/>
            <ac:picMk id="13" creationId="{95AE0FE2-0110-0E07-DBE7-83A8FDCBBB19}"/>
          </ac:picMkLst>
        </pc:picChg>
        <pc:picChg chg="add mod">
          <ac:chgData name="Tim Hewson" userId="52388cdb-6439-444d-8267-7cf83b85aeff" providerId="ADAL" clId="{4DC0496F-F3EF-5A23-BB4F-1E1B3AF876C8}" dt="2026-09-08T20:20:18.962" v="3551" actId="1076"/>
          <ac:picMkLst>
            <pc:docMk/>
            <pc:sldMk cId="1213538572" sldId="972"/>
            <ac:picMk id="15" creationId="{BD54FB1A-0342-6031-FDAA-76C672F91FEB}"/>
          </ac:picMkLst>
        </pc:picChg>
        <pc:cxnChg chg="add mod">
          <ac:chgData name="Tim Hewson" userId="52388cdb-6439-444d-8267-7cf83b85aeff" providerId="ADAL" clId="{4DC0496F-F3EF-5A23-BB4F-1E1B3AF876C8}" dt="2026-09-08T20:24:12.339" v="3793" actId="1037"/>
          <ac:cxnSpMkLst>
            <pc:docMk/>
            <pc:sldMk cId="1213538572" sldId="972"/>
            <ac:cxnSpMk id="9" creationId="{B11C2CF7-96FB-B2BD-E91F-F7090C280889}"/>
          </ac:cxnSpMkLst>
        </pc:cxnChg>
        <pc:cxnChg chg="mod">
          <ac:chgData name="Tim Hewson" userId="52388cdb-6439-444d-8267-7cf83b85aeff" providerId="ADAL" clId="{4DC0496F-F3EF-5A23-BB4F-1E1B3AF876C8}" dt="2026-09-08T20:24:03.871" v="3783" actId="1037"/>
          <ac:cxnSpMkLst>
            <pc:docMk/>
            <pc:sldMk cId="1213538572" sldId="972"/>
            <ac:cxnSpMk id="19" creationId="{1CBFCA3E-17A1-D86D-9AE7-D04213AB882D}"/>
          </ac:cxnSpMkLst>
        </pc:cxnChg>
        <pc:cxnChg chg="add mod">
          <ac:chgData name="Tim Hewson" userId="52388cdb-6439-444d-8267-7cf83b85aeff" providerId="ADAL" clId="{4DC0496F-F3EF-5A23-BB4F-1E1B3AF876C8}" dt="2026-09-08T20:24:42.069" v="3806" actId="1076"/>
          <ac:cxnSpMkLst>
            <pc:docMk/>
            <pc:sldMk cId="1213538572" sldId="972"/>
            <ac:cxnSpMk id="21" creationId="{D65D4264-7B11-3F79-4C71-0B9CD45EF648}"/>
          </ac:cxnSpMkLst>
        </pc:cxnChg>
      </pc:sldChg>
      <pc:sldChg chg="addSp delSp modSp add mod delAnim modAnim">
        <pc:chgData name="Tim Hewson" userId="52388cdb-6439-444d-8267-7cf83b85aeff" providerId="ADAL" clId="{4DC0496F-F3EF-5A23-BB4F-1E1B3AF876C8}" dt="2026-09-08T20:35:14.756" v="3895" actId="478"/>
        <pc:sldMkLst>
          <pc:docMk/>
          <pc:sldMk cId="2214133514" sldId="973"/>
        </pc:sldMkLst>
        <pc:spChg chg="mod">
          <ac:chgData name="Tim Hewson" userId="52388cdb-6439-444d-8267-7cf83b85aeff" providerId="ADAL" clId="{4DC0496F-F3EF-5A23-BB4F-1E1B3AF876C8}" dt="2026-09-08T20:05:09.999" v="3174" actId="20577"/>
          <ac:spMkLst>
            <pc:docMk/>
            <pc:sldMk cId="2214133514" sldId="973"/>
            <ac:spMk id="2" creationId="{BD34C0C5-3C7A-5646-2975-AB0B26A5735F}"/>
          </ac:spMkLst>
        </pc:spChg>
        <pc:spChg chg="add mod">
          <ac:chgData name="Tim Hewson" userId="52388cdb-6439-444d-8267-7cf83b85aeff" providerId="ADAL" clId="{4DC0496F-F3EF-5A23-BB4F-1E1B3AF876C8}" dt="2026-09-08T20:06:03.193" v="3223" actId="1076"/>
          <ac:spMkLst>
            <pc:docMk/>
            <pc:sldMk cId="2214133514" sldId="973"/>
            <ac:spMk id="3" creationId="{4E1F83DC-0B97-2ACD-1A5B-5AD2AB790FB0}"/>
          </ac:spMkLst>
        </pc:spChg>
        <pc:spChg chg="add mod">
          <ac:chgData name="Tim Hewson" userId="52388cdb-6439-444d-8267-7cf83b85aeff" providerId="ADAL" clId="{4DC0496F-F3EF-5A23-BB4F-1E1B3AF876C8}" dt="2026-09-08T20:06:49.141" v="3250" actId="1036"/>
          <ac:spMkLst>
            <pc:docMk/>
            <pc:sldMk cId="2214133514" sldId="973"/>
            <ac:spMk id="5" creationId="{8E5F9977-A416-0020-1693-40F7BD9DBEC3}"/>
          </ac:spMkLst>
        </pc:spChg>
        <pc:spChg chg="add mod">
          <ac:chgData name="Tim Hewson" userId="52388cdb-6439-444d-8267-7cf83b85aeff" providerId="ADAL" clId="{4DC0496F-F3EF-5A23-BB4F-1E1B3AF876C8}" dt="2026-09-08T20:07:15.643" v="3271" actId="1076"/>
          <ac:spMkLst>
            <pc:docMk/>
            <pc:sldMk cId="2214133514" sldId="973"/>
            <ac:spMk id="6" creationId="{8786BE65-0B29-BD6D-036A-C6E4C85E82F1}"/>
          </ac:spMkLst>
        </pc:spChg>
        <pc:spChg chg="mod">
          <ac:chgData name="Tim Hewson" userId="52388cdb-6439-444d-8267-7cf83b85aeff" providerId="ADAL" clId="{4DC0496F-F3EF-5A23-BB4F-1E1B3AF876C8}" dt="2026-09-08T20:04:37.441" v="3156" actId="1035"/>
          <ac:spMkLst>
            <pc:docMk/>
            <pc:sldMk cId="2214133514" sldId="973"/>
            <ac:spMk id="9" creationId="{0AC9A12A-B32E-73B8-9BCE-99D59B6070DE}"/>
          </ac:spMkLst>
        </pc:spChg>
        <pc:grpChg chg="add">
          <ac:chgData name="Tim Hewson" userId="52388cdb-6439-444d-8267-7cf83b85aeff" providerId="ADAL" clId="{4DC0496F-F3EF-5A23-BB4F-1E1B3AF876C8}" dt="2026-09-08T20:07:59.051" v="3272" actId="164"/>
          <ac:grpSpMkLst>
            <pc:docMk/>
            <pc:sldMk cId="2214133514" sldId="973"/>
            <ac:grpSpMk id="7" creationId="{0ECD3AFB-6865-A785-5A43-CAD0213A6710}"/>
          </ac:grpSpMkLst>
        </pc:grpChg>
        <pc:grpChg chg="mod">
          <ac:chgData name="Tim Hewson" userId="52388cdb-6439-444d-8267-7cf83b85aeff" providerId="ADAL" clId="{4DC0496F-F3EF-5A23-BB4F-1E1B3AF876C8}" dt="2026-09-08T20:04:37.441" v="3156" actId="1035"/>
          <ac:grpSpMkLst>
            <pc:docMk/>
            <pc:sldMk cId="2214133514" sldId="973"/>
            <ac:grpSpMk id="16" creationId="{1DCDBBD8-A9A4-BD26-E57E-DA3D71B02B8D}"/>
          </ac:grpSpMkLst>
        </pc:grpChg>
        <pc:grpChg chg="mod">
          <ac:chgData name="Tim Hewson" userId="52388cdb-6439-444d-8267-7cf83b85aeff" providerId="ADAL" clId="{4DC0496F-F3EF-5A23-BB4F-1E1B3AF876C8}" dt="2026-09-08T20:04:37.441" v="3156" actId="1035"/>
          <ac:grpSpMkLst>
            <pc:docMk/>
            <pc:sldMk cId="2214133514" sldId="973"/>
            <ac:grpSpMk id="17" creationId="{65A97036-A005-6492-AA2E-88C7A494B706}"/>
          </ac:grpSpMkLst>
        </pc:grpChg>
        <pc:grpChg chg="mod">
          <ac:chgData name="Tim Hewson" userId="52388cdb-6439-444d-8267-7cf83b85aeff" providerId="ADAL" clId="{4DC0496F-F3EF-5A23-BB4F-1E1B3AF876C8}" dt="2026-09-08T20:04:37.441" v="3156" actId="1035"/>
          <ac:grpSpMkLst>
            <pc:docMk/>
            <pc:sldMk cId="2214133514" sldId="973"/>
            <ac:grpSpMk id="22" creationId="{6AC67992-9AE9-B679-C04B-A54DA06E76C1}"/>
          </ac:grpSpMkLst>
        </pc:grpChg>
      </pc:sldChg>
      <pc:sldChg chg="addSp delSp modSp new mod modAnim">
        <pc:chgData name="Tim Hewson" userId="52388cdb-6439-444d-8267-7cf83b85aeff" providerId="ADAL" clId="{4DC0496F-F3EF-5A23-BB4F-1E1B3AF876C8}" dt="2026-09-10T06:59:46.927" v="6377"/>
        <pc:sldMkLst>
          <pc:docMk/>
          <pc:sldMk cId="2063568152" sldId="974"/>
        </pc:sldMkLst>
        <pc:spChg chg="mod">
          <ac:chgData name="Tim Hewson" userId="52388cdb-6439-444d-8267-7cf83b85aeff" providerId="ADAL" clId="{4DC0496F-F3EF-5A23-BB4F-1E1B3AF876C8}" dt="2026-09-08T20:44:17.731" v="4241" actId="255"/>
          <ac:spMkLst>
            <pc:docMk/>
            <pc:sldMk cId="2063568152" sldId="974"/>
            <ac:spMk id="2" creationId="{ED478774-84AB-1828-C29F-72D5CFDFA608}"/>
          </ac:spMkLst>
        </pc:spChg>
        <pc:spChg chg="add mod">
          <ac:chgData name="Tim Hewson" userId="52388cdb-6439-444d-8267-7cf83b85aeff" providerId="ADAL" clId="{4DC0496F-F3EF-5A23-BB4F-1E1B3AF876C8}" dt="2026-09-08T20:43:28.824" v="4177" actId="20577"/>
          <ac:spMkLst>
            <pc:docMk/>
            <pc:sldMk cId="2063568152" sldId="974"/>
            <ac:spMk id="8" creationId="{672B4005-A955-DA17-A63C-55639ABDC380}"/>
          </ac:spMkLst>
        </pc:spChg>
        <pc:spChg chg="add mod">
          <ac:chgData name="Tim Hewson" userId="52388cdb-6439-444d-8267-7cf83b85aeff" providerId="ADAL" clId="{4DC0496F-F3EF-5A23-BB4F-1E1B3AF876C8}" dt="2026-09-10T06:55:13.061" v="6239" actId="20577"/>
          <ac:spMkLst>
            <pc:docMk/>
            <pc:sldMk cId="2063568152" sldId="974"/>
            <ac:spMk id="10" creationId="{D68FE249-D906-6D33-FC4B-E9EFC6BFEED0}"/>
          </ac:spMkLst>
        </pc:spChg>
        <pc:grpChg chg="add mod">
          <ac:chgData name="Tim Hewson" userId="52388cdb-6439-444d-8267-7cf83b85aeff" providerId="ADAL" clId="{4DC0496F-F3EF-5A23-BB4F-1E1B3AF876C8}" dt="2026-09-10T06:55:02.581" v="6235" actId="1076"/>
          <ac:grpSpMkLst>
            <pc:docMk/>
            <pc:sldMk cId="2063568152" sldId="974"/>
            <ac:grpSpMk id="9" creationId="{CA6ECF6A-A1FB-D903-EE1E-F782299D144F}"/>
          </ac:grpSpMkLst>
        </pc:grpChg>
        <pc:picChg chg="add mod">
          <ac:chgData name="Tim Hewson" userId="52388cdb-6439-444d-8267-7cf83b85aeff" providerId="ADAL" clId="{4DC0496F-F3EF-5A23-BB4F-1E1B3AF876C8}" dt="2026-09-10T06:55:02.581" v="6235" actId="1076"/>
          <ac:picMkLst>
            <pc:docMk/>
            <pc:sldMk cId="2063568152" sldId="974"/>
            <ac:picMk id="6" creationId="{03B5F92F-AE48-A2C0-F545-9FE5EA03BC85}"/>
          </ac:picMkLst>
        </pc:picChg>
        <pc:picChg chg="add mod modCrop">
          <ac:chgData name="Tim Hewson" userId="52388cdb-6439-444d-8267-7cf83b85aeff" providerId="ADAL" clId="{4DC0496F-F3EF-5A23-BB4F-1E1B3AF876C8}" dt="2026-09-08T20:42:33.693" v="4161" actId="1076"/>
          <ac:picMkLst>
            <pc:docMk/>
            <pc:sldMk cId="2063568152" sldId="974"/>
            <ac:picMk id="7" creationId="{F0D58BF7-E7A2-C785-A3E6-1B771CEDCA96}"/>
          </ac:picMkLst>
        </pc:picChg>
      </pc:sldChg>
      <pc:sldChg chg="addSp delSp modSp new mod delAnim modAnim">
        <pc:chgData name="Tim Hewson" userId="52388cdb-6439-444d-8267-7cf83b85aeff" providerId="ADAL" clId="{4DC0496F-F3EF-5A23-BB4F-1E1B3AF876C8}" dt="2026-09-11T05:32:51.942" v="6995" actId="1037"/>
        <pc:sldMkLst>
          <pc:docMk/>
          <pc:sldMk cId="626455058" sldId="975"/>
        </pc:sldMkLst>
        <pc:spChg chg="mod">
          <ac:chgData name="Tim Hewson" userId="52388cdb-6439-444d-8267-7cf83b85aeff" providerId="ADAL" clId="{4DC0496F-F3EF-5A23-BB4F-1E1B3AF876C8}" dt="2026-09-11T05:32:37.297" v="6981" actId="1076"/>
          <ac:spMkLst>
            <pc:docMk/>
            <pc:sldMk cId="626455058" sldId="975"/>
            <ac:spMk id="2" creationId="{DACD4C67-60F7-211F-E784-D41244E4A69E}"/>
          </ac:spMkLst>
        </pc:spChg>
        <pc:spChg chg="add mod topLvl">
          <ac:chgData name="Tim Hewson" userId="52388cdb-6439-444d-8267-7cf83b85aeff" providerId="ADAL" clId="{4DC0496F-F3EF-5A23-BB4F-1E1B3AF876C8}" dt="2026-09-09T16:31:05.461" v="5726" actId="1038"/>
          <ac:spMkLst>
            <pc:docMk/>
            <pc:sldMk cId="626455058" sldId="975"/>
            <ac:spMk id="22" creationId="{81FC96A1-2044-805F-770E-6B0B5FB404DA}"/>
          </ac:spMkLst>
        </pc:spChg>
        <pc:spChg chg="add mod topLvl">
          <ac:chgData name="Tim Hewson" userId="52388cdb-6439-444d-8267-7cf83b85aeff" providerId="ADAL" clId="{4DC0496F-F3EF-5A23-BB4F-1E1B3AF876C8}" dt="2026-09-09T16:29:40.842" v="5718" actId="1036"/>
          <ac:spMkLst>
            <pc:docMk/>
            <pc:sldMk cId="626455058" sldId="975"/>
            <ac:spMk id="25" creationId="{87582ED4-5721-46BE-D75E-0E205B275138}"/>
          </ac:spMkLst>
        </pc:spChg>
        <pc:spChg chg="add mod">
          <ac:chgData name="Tim Hewson" userId="52388cdb-6439-444d-8267-7cf83b85aeff" providerId="ADAL" clId="{4DC0496F-F3EF-5A23-BB4F-1E1B3AF876C8}" dt="2026-09-11T05:32:51.942" v="6995" actId="1037"/>
          <ac:spMkLst>
            <pc:docMk/>
            <pc:sldMk cId="626455058" sldId="975"/>
            <ac:spMk id="27" creationId="{EB8F2232-C464-3A67-B2D2-E1107555D26F}"/>
          </ac:spMkLst>
        </pc:spChg>
        <pc:spChg chg="add mod">
          <ac:chgData name="Tim Hewson" userId="52388cdb-6439-444d-8267-7cf83b85aeff" providerId="ADAL" clId="{4DC0496F-F3EF-5A23-BB4F-1E1B3AF876C8}" dt="2026-09-11T05:32:47.564" v="6989" actId="1037"/>
          <ac:spMkLst>
            <pc:docMk/>
            <pc:sldMk cId="626455058" sldId="975"/>
            <ac:spMk id="28" creationId="{2D83A0B1-284A-0879-7054-C0019010E847}"/>
          </ac:spMkLst>
        </pc:spChg>
        <pc:grpChg chg="add mod">
          <ac:chgData name="Tim Hewson" userId="52388cdb-6439-444d-8267-7cf83b85aeff" providerId="ADAL" clId="{4DC0496F-F3EF-5A23-BB4F-1E1B3AF876C8}" dt="2026-09-09T16:31:38.281" v="5761" actId="1035"/>
          <ac:grpSpMkLst>
            <pc:docMk/>
            <pc:sldMk cId="626455058" sldId="975"/>
            <ac:grpSpMk id="35" creationId="{8E5441CE-B7D7-18F6-0425-B0A59981AC57}"/>
          </ac:grpSpMkLst>
        </pc:grpChg>
        <pc:grpChg chg="add mod">
          <ac:chgData name="Tim Hewson" userId="52388cdb-6439-444d-8267-7cf83b85aeff" providerId="ADAL" clId="{4DC0496F-F3EF-5A23-BB4F-1E1B3AF876C8}" dt="2026-09-09T16:31:38.281" v="5761" actId="1035"/>
          <ac:grpSpMkLst>
            <pc:docMk/>
            <pc:sldMk cId="626455058" sldId="975"/>
            <ac:grpSpMk id="36" creationId="{65E9FA7B-DFD3-C45C-0DF8-65E2C3C382EA}"/>
          </ac:grpSpMkLst>
        </pc:grpChg>
        <pc:picChg chg="add mod">
          <ac:chgData name="Tim Hewson" userId="52388cdb-6439-444d-8267-7cf83b85aeff" providerId="ADAL" clId="{4DC0496F-F3EF-5A23-BB4F-1E1B3AF876C8}" dt="2026-09-11T05:32:10.299" v="6972" actId="1076"/>
          <ac:picMkLst>
            <pc:docMk/>
            <pc:sldMk cId="626455058" sldId="975"/>
            <ac:picMk id="3" creationId="{8262B635-ACF6-4016-E10E-6100D06BAD60}"/>
          </ac:picMkLst>
        </pc:picChg>
        <pc:picChg chg="add mod">
          <ac:chgData name="Tim Hewson" userId="52388cdb-6439-444d-8267-7cf83b85aeff" providerId="ADAL" clId="{4DC0496F-F3EF-5A23-BB4F-1E1B3AF876C8}" dt="2026-09-09T16:31:57.535" v="5769" actId="1036"/>
          <ac:picMkLst>
            <pc:docMk/>
            <pc:sldMk cId="626455058" sldId="975"/>
            <ac:picMk id="30" creationId="{D8BA1CE9-89C1-0E03-68C3-06ADB5826366}"/>
          </ac:picMkLst>
        </pc:picChg>
        <pc:picChg chg="add mod">
          <ac:chgData name="Tim Hewson" userId="52388cdb-6439-444d-8267-7cf83b85aeff" providerId="ADAL" clId="{4DC0496F-F3EF-5A23-BB4F-1E1B3AF876C8}" dt="2026-09-09T16:28:25.495" v="5690" actId="14100"/>
          <ac:picMkLst>
            <pc:docMk/>
            <pc:sldMk cId="626455058" sldId="975"/>
            <ac:picMk id="32" creationId="{DC063B97-A56A-618C-FE69-92774A202CE3}"/>
          </ac:picMkLst>
        </pc:picChg>
        <pc:picChg chg="add mod">
          <ac:chgData name="Tim Hewson" userId="52388cdb-6439-444d-8267-7cf83b85aeff" providerId="ADAL" clId="{4DC0496F-F3EF-5A23-BB4F-1E1B3AF876C8}" dt="2026-09-09T16:28:34.401" v="5692" actId="1076"/>
          <ac:picMkLst>
            <pc:docMk/>
            <pc:sldMk cId="626455058" sldId="975"/>
            <ac:picMk id="34" creationId="{664DF497-8BA1-858F-5A25-873EE92BAA84}"/>
          </ac:picMkLst>
        </pc:picChg>
      </pc:sldChg>
      <pc:sldChg chg="addSp delSp modSp new mod">
        <pc:chgData name="Tim Hewson" userId="52388cdb-6439-444d-8267-7cf83b85aeff" providerId="ADAL" clId="{4DC0496F-F3EF-5A23-BB4F-1E1B3AF876C8}" dt="2026-09-10T07:02:14.073" v="6534" actId="1076"/>
        <pc:sldMkLst>
          <pc:docMk/>
          <pc:sldMk cId="3518596280" sldId="976"/>
        </pc:sldMkLst>
        <pc:spChg chg="mod">
          <ac:chgData name="Tim Hewson" userId="52388cdb-6439-444d-8267-7cf83b85aeff" providerId="ADAL" clId="{4DC0496F-F3EF-5A23-BB4F-1E1B3AF876C8}" dt="2026-09-10T07:02:14.073" v="6534" actId="1076"/>
          <ac:spMkLst>
            <pc:docMk/>
            <pc:sldMk cId="3518596280" sldId="976"/>
            <ac:spMk id="2" creationId="{F7EC12B6-ACA6-003C-E495-D03382CA3DDC}"/>
          </ac:spMkLst>
        </pc:spChg>
        <pc:spChg chg="add mod">
          <ac:chgData name="Tim Hewson" userId="52388cdb-6439-444d-8267-7cf83b85aeff" providerId="ADAL" clId="{4DC0496F-F3EF-5A23-BB4F-1E1B3AF876C8}" dt="2026-09-10T07:01:23.564" v="6515" actId="1035"/>
          <ac:spMkLst>
            <pc:docMk/>
            <pc:sldMk cId="3518596280" sldId="976"/>
            <ac:spMk id="7" creationId="{5C469DC6-A0F1-65CB-7858-A3C440E64AC7}"/>
          </ac:spMkLst>
        </pc:spChg>
        <pc:spChg chg="add mod">
          <ac:chgData name="Tim Hewson" userId="52388cdb-6439-444d-8267-7cf83b85aeff" providerId="ADAL" clId="{4DC0496F-F3EF-5A23-BB4F-1E1B3AF876C8}" dt="2026-09-10T07:02:04.076" v="6533" actId="14100"/>
          <ac:spMkLst>
            <pc:docMk/>
            <pc:sldMk cId="3518596280" sldId="976"/>
            <ac:spMk id="8" creationId="{2910E4D4-6371-9C53-1DBE-4198422BB43F}"/>
          </ac:spMkLst>
        </pc:spChg>
        <pc:spChg chg="add del mod">
          <ac:chgData name="Tim Hewson" userId="52388cdb-6439-444d-8267-7cf83b85aeff" providerId="ADAL" clId="{4DC0496F-F3EF-5A23-BB4F-1E1B3AF876C8}" dt="2026-09-10T07:01:16.903" v="6501" actId="21"/>
          <ac:spMkLst>
            <pc:docMk/>
            <pc:sldMk cId="3518596280" sldId="976"/>
            <ac:spMk id="9" creationId="{869B736B-7E54-8BDC-BFF9-F97D13CC0678}"/>
          </ac:spMkLst>
        </pc:spChg>
        <pc:picChg chg="add mod ord">
          <ac:chgData name="Tim Hewson" userId="52388cdb-6439-444d-8267-7cf83b85aeff" providerId="ADAL" clId="{4DC0496F-F3EF-5A23-BB4F-1E1B3AF876C8}" dt="2026-09-10T07:01:23.564" v="6515" actId="1035"/>
          <ac:picMkLst>
            <pc:docMk/>
            <pc:sldMk cId="3518596280" sldId="976"/>
            <ac:picMk id="6" creationId="{B07487A6-E213-EB01-3B54-004DD505725B}"/>
          </ac:picMkLst>
        </pc:picChg>
      </pc:sldChg>
      <pc:sldChg chg="addSp delSp modSp new mod">
        <pc:chgData name="Tim Hewson" userId="52388cdb-6439-444d-8267-7cf83b85aeff" providerId="ADAL" clId="{4DC0496F-F3EF-5A23-BB4F-1E1B3AF876C8}" dt="2026-09-10T07:05:28.211" v="6627" actId="20577"/>
        <pc:sldMkLst>
          <pc:docMk/>
          <pc:sldMk cId="2943746806" sldId="977"/>
        </pc:sldMkLst>
        <pc:spChg chg="mod">
          <ac:chgData name="Tim Hewson" userId="52388cdb-6439-444d-8267-7cf83b85aeff" providerId="ADAL" clId="{4DC0496F-F3EF-5A23-BB4F-1E1B3AF876C8}" dt="2026-09-10T07:05:28.211" v="6627" actId="20577"/>
          <ac:spMkLst>
            <pc:docMk/>
            <pc:sldMk cId="2943746806" sldId="977"/>
            <ac:spMk id="2" creationId="{799FE9DD-0675-9524-28A6-0BB8303E46F5}"/>
          </ac:spMkLst>
        </pc:spChg>
        <pc:spChg chg="add mod">
          <ac:chgData name="Tim Hewson" userId="52388cdb-6439-444d-8267-7cf83b85aeff" providerId="ADAL" clId="{4DC0496F-F3EF-5A23-BB4F-1E1B3AF876C8}" dt="2026-09-10T07:05:26.316" v="6625" actId="20577"/>
          <ac:spMkLst>
            <pc:docMk/>
            <pc:sldMk cId="2943746806" sldId="977"/>
            <ac:spMk id="8" creationId="{84268652-DD89-5F7F-A943-9DB32B2A7FC3}"/>
          </ac:spMkLst>
        </pc:spChg>
        <pc:picChg chg="add mod">
          <ac:chgData name="Tim Hewson" userId="52388cdb-6439-444d-8267-7cf83b85aeff" providerId="ADAL" clId="{4DC0496F-F3EF-5A23-BB4F-1E1B3AF876C8}" dt="2026-09-09T15:24:11.683" v="5583" actId="1076"/>
          <ac:picMkLst>
            <pc:docMk/>
            <pc:sldMk cId="2943746806" sldId="977"/>
            <ac:picMk id="5" creationId="{6A8680A4-072A-D9D9-0729-01516A65C748}"/>
          </ac:picMkLst>
        </pc:picChg>
        <pc:picChg chg="add mod">
          <ac:chgData name="Tim Hewson" userId="52388cdb-6439-444d-8267-7cf83b85aeff" providerId="ADAL" clId="{4DC0496F-F3EF-5A23-BB4F-1E1B3AF876C8}" dt="2026-09-09T15:24:32.749" v="5586" actId="14100"/>
          <ac:picMkLst>
            <pc:docMk/>
            <pc:sldMk cId="2943746806" sldId="977"/>
            <ac:picMk id="7" creationId="{06DF77F5-CA15-AA34-7EE5-D2DA53E9F04B}"/>
          </ac:picMkLst>
        </pc:picChg>
      </pc:sldChg>
      <pc:sldChg chg="addSp delSp modSp new mod">
        <pc:chgData name="Tim Hewson" userId="52388cdb-6439-444d-8267-7cf83b85aeff" providerId="ADAL" clId="{4DC0496F-F3EF-5A23-BB4F-1E1B3AF876C8}" dt="2026-09-10T07:08:39.259" v="6734" actId="207"/>
        <pc:sldMkLst>
          <pc:docMk/>
          <pc:sldMk cId="3390658929" sldId="978"/>
        </pc:sldMkLst>
        <pc:spChg chg="mod">
          <ac:chgData name="Tim Hewson" userId="52388cdb-6439-444d-8267-7cf83b85aeff" providerId="ADAL" clId="{4DC0496F-F3EF-5A23-BB4F-1E1B3AF876C8}" dt="2026-09-10T07:08:39.259" v="6734" actId="207"/>
          <ac:spMkLst>
            <pc:docMk/>
            <pc:sldMk cId="3390658929" sldId="978"/>
            <ac:spMk id="2" creationId="{D5A7EBB8-2FBF-8E76-BB32-775AFB3C3B66}"/>
          </ac:spMkLst>
        </pc:spChg>
        <pc:picChg chg="add mod ord">
          <ac:chgData name="Tim Hewson" userId="52388cdb-6439-444d-8267-7cf83b85aeff" providerId="ADAL" clId="{4DC0496F-F3EF-5A23-BB4F-1E1B3AF876C8}" dt="2026-09-09T15:28:55.387" v="5668" actId="1037"/>
          <ac:picMkLst>
            <pc:docMk/>
            <pc:sldMk cId="3390658929" sldId="978"/>
            <ac:picMk id="6" creationId="{4BC944AC-F0C8-818A-F159-7BD7A1AD2F28}"/>
          </ac:picMkLst>
        </pc:picChg>
        <pc:picChg chg="add mod">
          <ac:chgData name="Tim Hewson" userId="52388cdb-6439-444d-8267-7cf83b85aeff" providerId="ADAL" clId="{4DC0496F-F3EF-5A23-BB4F-1E1B3AF876C8}" dt="2026-09-09T15:28:55.387" v="5668" actId="1037"/>
          <ac:picMkLst>
            <pc:docMk/>
            <pc:sldMk cId="3390658929" sldId="978"/>
            <ac:picMk id="8" creationId="{F66E9082-6AC0-6707-0068-31489201FE7D}"/>
          </ac:picMkLst>
        </pc:picChg>
        <pc:cxnChg chg="add mod">
          <ac:chgData name="Tim Hewson" userId="52388cdb-6439-444d-8267-7cf83b85aeff" providerId="ADAL" clId="{4DC0496F-F3EF-5A23-BB4F-1E1B3AF876C8}" dt="2026-09-09T15:28:55.387" v="5668" actId="1037"/>
          <ac:cxnSpMkLst>
            <pc:docMk/>
            <pc:sldMk cId="3390658929" sldId="978"/>
            <ac:cxnSpMk id="10" creationId="{820A4DDF-8A68-5E87-7D09-14555ABA4140}"/>
          </ac:cxnSpMkLst>
        </pc:cxnChg>
        <pc:cxnChg chg="add mod">
          <ac:chgData name="Tim Hewson" userId="52388cdb-6439-444d-8267-7cf83b85aeff" providerId="ADAL" clId="{4DC0496F-F3EF-5A23-BB4F-1E1B3AF876C8}" dt="2026-09-09T15:28:55.387" v="5668" actId="1037"/>
          <ac:cxnSpMkLst>
            <pc:docMk/>
            <pc:sldMk cId="3390658929" sldId="978"/>
            <ac:cxnSpMk id="11" creationId="{276308DE-1749-0FE4-90BA-6A10DAC359D4}"/>
          </ac:cxnSpMkLst>
        </pc:cxnChg>
      </pc:sldChg>
      <pc:sldChg chg="addSp delSp modSp new mod">
        <pc:chgData name="Tim Hewson" userId="52388cdb-6439-444d-8267-7cf83b85aeff" providerId="ADAL" clId="{4DC0496F-F3EF-5A23-BB4F-1E1B3AF876C8}" dt="2026-09-10T07:01:40.889" v="6519" actId="1076"/>
        <pc:sldMkLst>
          <pc:docMk/>
          <pc:sldMk cId="2473909029" sldId="979"/>
        </pc:sldMkLst>
        <pc:spChg chg="del">
          <ac:chgData name="Tim Hewson" userId="52388cdb-6439-444d-8267-7cf83b85aeff" providerId="ADAL" clId="{4DC0496F-F3EF-5A23-BB4F-1E1B3AF876C8}" dt="2026-09-10T07:01:33.627" v="6517"/>
          <ac:spMkLst>
            <pc:docMk/>
            <pc:sldMk cId="2473909029" sldId="979"/>
            <ac:spMk id="2" creationId="{ECCE15F6-C5E6-2FF8-9CB0-A8CA81A5350E}"/>
          </ac:spMkLst>
        </pc:spChg>
        <pc:spChg chg="del">
          <ac:chgData name="Tim Hewson" userId="52388cdb-6439-444d-8267-7cf83b85aeff" providerId="ADAL" clId="{4DC0496F-F3EF-5A23-BB4F-1E1B3AF876C8}" dt="2026-09-10T07:01:36.693" v="6518" actId="478"/>
          <ac:spMkLst>
            <pc:docMk/>
            <pc:sldMk cId="2473909029" sldId="979"/>
            <ac:spMk id="3" creationId="{FAFF2675-626B-7254-5457-BAAEE9AEC10F}"/>
          </ac:spMkLst>
        </pc:spChg>
        <pc:spChg chg="add mod">
          <ac:chgData name="Tim Hewson" userId="52388cdb-6439-444d-8267-7cf83b85aeff" providerId="ADAL" clId="{4DC0496F-F3EF-5A23-BB4F-1E1B3AF876C8}" dt="2026-09-10T07:01:40.889" v="6519" actId="1076"/>
          <ac:spMkLst>
            <pc:docMk/>
            <pc:sldMk cId="2473909029" sldId="979"/>
            <ac:spMk id="5" creationId="{201A138A-15B7-E784-B831-A94A8FBCC000}"/>
          </ac:spMkLst>
        </pc:spChg>
      </pc:sldChg>
      <pc:sldChg chg="addSp delSp modSp new mod">
        <pc:chgData name="Tim Hewson" userId="52388cdb-6439-444d-8267-7cf83b85aeff" providerId="ADAL" clId="{4DC0496F-F3EF-5A23-BB4F-1E1B3AF876C8}" dt="2026-09-10T07:11:43.340" v="6846" actId="113"/>
        <pc:sldMkLst>
          <pc:docMk/>
          <pc:sldMk cId="604638628" sldId="980"/>
        </pc:sldMkLst>
        <pc:spChg chg="mod">
          <ac:chgData name="Tim Hewson" userId="52388cdb-6439-444d-8267-7cf83b85aeff" providerId="ADAL" clId="{4DC0496F-F3EF-5A23-BB4F-1E1B3AF876C8}" dt="2026-09-10T07:11:18.949" v="6817" actId="1076"/>
          <ac:spMkLst>
            <pc:docMk/>
            <pc:sldMk cId="604638628" sldId="980"/>
            <ac:spMk id="2" creationId="{A2B9074A-B9E9-8C1F-1527-F17FF899DFF9}"/>
          </ac:spMkLst>
        </pc:spChg>
        <pc:spChg chg="del mod">
          <ac:chgData name="Tim Hewson" userId="52388cdb-6439-444d-8267-7cf83b85aeff" providerId="ADAL" clId="{4DC0496F-F3EF-5A23-BB4F-1E1B3AF876C8}" dt="2026-09-10T07:10:47.418" v="6738"/>
          <ac:spMkLst>
            <pc:docMk/>
            <pc:sldMk cId="604638628" sldId="980"/>
            <ac:spMk id="3" creationId="{0C01409D-6B28-1217-A2A1-91C6023CE8BF}"/>
          </ac:spMkLst>
        </pc:spChg>
        <pc:spChg chg="add mod">
          <ac:chgData name="Tim Hewson" userId="52388cdb-6439-444d-8267-7cf83b85aeff" providerId="ADAL" clId="{4DC0496F-F3EF-5A23-BB4F-1E1B3AF876C8}" dt="2026-09-10T07:11:43.340" v="6846" actId="113"/>
          <ac:spMkLst>
            <pc:docMk/>
            <pc:sldMk cId="604638628" sldId="980"/>
            <ac:spMk id="7" creationId="{B63C1B1E-B9F5-0B8A-777E-27FF60399A0A}"/>
          </ac:spMkLst>
        </pc:spChg>
        <pc:picChg chg="add mod ord">
          <ac:chgData name="Tim Hewson" userId="52388cdb-6439-444d-8267-7cf83b85aeff" providerId="ADAL" clId="{4DC0496F-F3EF-5A23-BB4F-1E1B3AF876C8}" dt="2026-09-10T07:11:28.951" v="6819" actId="1076"/>
          <ac:picMkLst>
            <pc:docMk/>
            <pc:sldMk cId="604638628" sldId="980"/>
            <ac:picMk id="6" creationId="{7AF3AC91-D0ED-9C61-2CA1-124C8FB4813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4D5202-88E8-7E48-B01C-B11006C328A5}" type="datetimeFigureOut">
              <a:rPr lang="en-US" smtClean="0"/>
              <a:t>9/11/26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E9DF2-6A92-8F4F-AECA-BAA7F5F46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725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E9DF2-6A92-8F4F-AECA-BAA7F5F46F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45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E9DF2-6A92-8F4F-AECA-BAA7F5F46FE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307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07E6082-B0DF-01AB-A760-4E614A3082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FA602E-2F74-FE9C-F621-41A64185519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2000" y="450000"/>
            <a:ext cx="6485133" cy="2396895"/>
          </a:xfrm>
        </p:spPr>
        <p:txBody>
          <a:bodyPr bIns="72000" anchor="b">
            <a:normAutofit/>
          </a:bodyPr>
          <a:lstStyle>
            <a:lvl1pPr algn="l">
              <a:lnSpc>
                <a:spcPct val="9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Presentation title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D24332-F408-4A00-CE12-D06BDE0400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2000" y="3455030"/>
            <a:ext cx="6485133" cy="431272"/>
          </a:xfrm>
        </p:spPr>
        <p:txBody>
          <a:bodyPr t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1">
                <a:solidFill>
                  <a:schemeClr val="tx2">
                    <a:lumMod val="25000"/>
                    <a:lumOff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Author Name</a:t>
            </a:r>
          </a:p>
        </p:txBody>
      </p:sp>
      <p:pic>
        <p:nvPicPr>
          <p:cNvPr id="15" name="Picture 14" descr="A circle of flags with white text&#10;&#10;AI-generated content may be incorrect.">
            <a:extLst>
              <a:ext uri="{FF2B5EF4-FFF2-40B4-BE49-F238E27FC236}">
                <a16:creationId xmlns:a16="http://schemas.microsoft.com/office/drawing/2014/main" id="{C2504043-EE7E-6509-EBFF-20E5621CB72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91440" y="2139510"/>
            <a:ext cx="2636520" cy="2594610"/>
          </a:xfrm>
          <a:prstGeom prst="rect">
            <a:avLst/>
          </a:prstGeom>
        </p:spPr>
      </p:pic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4F351BE-9A22-174F-6156-C8B0306CC26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02000" y="3963360"/>
            <a:ext cx="6484938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Job title, Affiliation</a:t>
            </a:r>
          </a:p>
        </p:txBody>
      </p:sp>
      <p:sp>
        <p:nvSpPr>
          <p:cNvPr id="24" name="Content Placeholder 22">
            <a:extLst>
              <a:ext uri="{FF2B5EF4-FFF2-40B4-BE49-F238E27FC236}">
                <a16:creationId xmlns:a16="http://schemas.microsoft.com/office/drawing/2014/main" id="{01AF49F4-59C9-5732-E045-8D56B2B144A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02000" y="4328330"/>
            <a:ext cx="6484938" cy="287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Email address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C914C9-4ECD-4915-C722-CB8F3D6FBC7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182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7415F3-7DB9-B188-7630-56B90BE76E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3565"/>
          <a:stretch>
            <a:fillRect/>
          </a:stretch>
        </p:blipFill>
        <p:spPr>
          <a:xfrm>
            <a:off x="-28" y="6416674"/>
            <a:ext cx="12192000" cy="4413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0536D0-C0B8-8FCD-D87A-9EA8FCBF72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6426000"/>
            <a:ext cx="12191972" cy="4317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EC17E1-63C4-F278-344F-3AA46812FD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Slide title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7222B-1339-700D-4B7F-33E519616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000" y="936000"/>
            <a:ext cx="10800000" cy="5148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7" name="Picture 6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CDD1DCFB-C4D6-974B-3750-87C68B9C623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8000" y="6564228"/>
            <a:ext cx="816102" cy="14033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C7F036-CF71-B05A-39AB-473EA410F7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554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4" orient="horz" pos="59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F906E51-5649-1413-77F6-A815874B03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BB471D-235B-420D-8DB9-BB493EF980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3565"/>
          <a:stretch>
            <a:fillRect/>
          </a:stretch>
        </p:blipFill>
        <p:spPr>
          <a:xfrm>
            <a:off x="-28" y="6416674"/>
            <a:ext cx="12192000" cy="4413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7B9F2F-0D58-1D8C-E7E6-34B38BC88A0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0" y="6426000"/>
            <a:ext cx="12191972" cy="4317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389AB4-B366-E7DF-BD2D-93FCC85ACC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000" y="1951200"/>
            <a:ext cx="10800000" cy="1439334"/>
          </a:xfrm>
        </p:spPr>
        <p:txBody>
          <a:bodyPr bIns="36000" anchor="b"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66C33-CBE3-8921-4052-37F91E8B11B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01999" y="3412800"/>
            <a:ext cx="10800000" cy="1567614"/>
          </a:xfrm>
        </p:spPr>
        <p:txBody>
          <a:bodyPr lIns="0" tIns="72000"/>
          <a:lstStyle>
            <a:lvl1pPr marL="0" indent="0">
              <a:buNone/>
              <a:defRPr sz="2400">
                <a:solidFill>
                  <a:srgbClr val="00487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Section subtitle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A52F074-B5DD-0AD7-B94E-FFFC59149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62638D1A-C34D-2486-00F2-1AF79A3DFE9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88000" y="6564228"/>
            <a:ext cx="816102" cy="14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2407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047" userDrawn="1">
          <p15:clr>
            <a:srgbClr val="FBAE40"/>
          </p15:clr>
        </p15:guide>
        <p15:guide id="4" orient="horz" pos="227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D5C22AF-F9ED-3A12-6065-2628F9591D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3565"/>
          <a:stretch>
            <a:fillRect/>
          </a:stretch>
        </p:blipFill>
        <p:spPr>
          <a:xfrm>
            <a:off x="-28" y="6416674"/>
            <a:ext cx="12192000" cy="4413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B3D648-9CE2-E03F-8E10-B1AE6E2B4F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6426000"/>
            <a:ext cx="12191972" cy="4317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BAE549-E9E6-F50C-DC79-7C52750D4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756E4-86E3-2D63-EA71-BB9166EAC4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2000" y="936000"/>
            <a:ext cx="5220000" cy="5148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BE076A-59E5-D68E-5896-7E1A178C64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0002" y="936000"/>
            <a:ext cx="5220000" cy="5148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5" name="Picture 4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1A1E5824-CE97-7000-E9E5-8B1AC087B5E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8000" y="6564228"/>
            <a:ext cx="816102" cy="140335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54CDFE-A3F4-859B-1030-E5A9E4A06E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677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B30B3B6-F81A-69A8-1729-D95EDFC65F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3565"/>
          <a:stretch>
            <a:fillRect/>
          </a:stretch>
        </p:blipFill>
        <p:spPr>
          <a:xfrm>
            <a:off x="-28" y="6416674"/>
            <a:ext cx="12192000" cy="4413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BDC6B8-EDB2-8EB5-7B1C-357A709F51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6426000"/>
            <a:ext cx="12191972" cy="4317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262B11-8E3C-8DA0-BFC2-92A75BD7C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000" y="360000"/>
            <a:ext cx="10800000" cy="57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80C6C-C1FB-DB0B-9988-686336B73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2000" y="936000"/>
            <a:ext cx="5220000" cy="360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solidFill>
                  <a:srgbClr val="00487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C92A98-B022-FC3A-A6BD-30D53D07FC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2000" y="1332000"/>
            <a:ext cx="5219999" cy="475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085BEF-1A0A-5BC3-B985-FD521866DB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2000" y="936000"/>
            <a:ext cx="5220000" cy="360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solidFill>
                  <a:srgbClr val="00487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2F642E-B3FC-F543-6BEE-9C214087CF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2004" y="1332000"/>
            <a:ext cx="5219996" cy="4752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5C98A1A-D6F0-0D0A-68BF-042603C6A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6DC9525F-D3DD-CD51-91EB-C09B58B4E1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8000" y="6564228"/>
            <a:ext cx="816102" cy="14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50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983BDC-EB1C-773B-7364-A9E86FF1A9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3565"/>
          <a:stretch>
            <a:fillRect/>
          </a:stretch>
        </p:blipFill>
        <p:spPr>
          <a:xfrm>
            <a:off x="-28" y="6416674"/>
            <a:ext cx="12192000" cy="4413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B4ADD8-24D8-2E12-3110-17F4CF8C1E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6426000"/>
            <a:ext cx="12191972" cy="4317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720B5B-6061-AD80-8758-46AC232B9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3454324-975C-C86D-A93F-CF6F7EB7E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1D730BE5-6B13-DBDE-C52C-4E5F14914B0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8000" y="6564228"/>
            <a:ext cx="816102" cy="14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403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DB0771-C326-94E3-42DC-2ABD7A5562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3565"/>
          <a:stretch>
            <a:fillRect/>
          </a:stretch>
        </p:blipFill>
        <p:spPr>
          <a:xfrm>
            <a:off x="-28" y="6416674"/>
            <a:ext cx="12192000" cy="4413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EE297A5-782F-D33B-B373-71C0AF5AB7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6426000"/>
            <a:ext cx="12191972" cy="431765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B592C4-835A-C09E-C145-25985FB59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DD16AF9E-2238-798B-FDBE-5F6010B95D5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8000" y="6564228"/>
            <a:ext cx="816102" cy="14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17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8B2C67-038B-9E1E-8CC8-41BBF51675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3565"/>
          <a:stretch>
            <a:fillRect/>
          </a:stretch>
        </p:blipFill>
        <p:spPr>
          <a:xfrm>
            <a:off x="-28" y="6416674"/>
            <a:ext cx="12192000" cy="4413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3F3170-545A-8E14-3CDB-37E7BCCA41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6426000"/>
            <a:ext cx="12191972" cy="4317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5CA01A-3E66-9DF4-F151-F09413785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000" y="360000"/>
            <a:ext cx="4680000" cy="576000"/>
          </a:xfrm>
        </p:spPr>
        <p:txBody>
          <a:bodyPr anchor="t" anchorCtr="0">
            <a:normAutofit/>
          </a:bodyPr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91386-1DF9-7596-2DCC-4FEA63CE7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8000" y="944563"/>
            <a:ext cx="5652000" cy="513943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62347-E89F-5C7F-B33B-F7BA293C5D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1998" y="935999"/>
            <a:ext cx="4680000" cy="51568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20BE46E-293F-9CD4-A619-AAAE39C85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B0720618-6C44-0F02-5751-F31B989BF52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8000" y="6564228"/>
            <a:ext cx="816102" cy="14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884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8034615-B002-C8C6-52D2-A76CC31546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3565"/>
          <a:stretch>
            <a:fillRect/>
          </a:stretch>
        </p:blipFill>
        <p:spPr>
          <a:xfrm>
            <a:off x="-28" y="6416674"/>
            <a:ext cx="12192000" cy="4413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39ACF4-7700-BC61-6CFF-48107B6109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6426000"/>
            <a:ext cx="12191972" cy="4317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F41CD2-A9BD-87F9-3741-098FBC47A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000" y="360000"/>
            <a:ext cx="10788000" cy="5760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29FEB1-11B7-059E-9CC4-74DE4049A8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44675" y="936000"/>
            <a:ext cx="5652000" cy="51482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2F6C99-0C90-FA7B-8B21-5D6F5BC95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2000" y="936000"/>
            <a:ext cx="4679999" cy="5148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7117DEC-BE5A-91F8-B04B-4DB59A324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7ED17589-C7AA-BA6C-2F7D-E58F65C111D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8000" y="6564228"/>
            <a:ext cx="816102" cy="14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111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221D6C1-2B69-33F5-C78F-B11949DC3A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3565"/>
          <a:stretch>
            <a:fillRect/>
          </a:stretch>
        </p:blipFill>
        <p:spPr>
          <a:xfrm>
            <a:off x="-28" y="6416674"/>
            <a:ext cx="12192000" cy="4413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28DE26-0F4E-22DD-51C4-CB1F8F2979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6426000"/>
            <a:ext cx="12191972" cy="4317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ABEF48-95F7-9FAB-5C98-0F0385CC0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99D5AC-A931-0B63-DCF7-C21AFC9F08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C3A29FE-C7B5-A008-B168-EC1FD8F1A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096F200F-0B53-8078-4E9A-8E82A214E52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8000" y="6564228"/>
            <a:ext cx="816102" cy="14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74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814913D-32F6-DE62-7F4D-B773401A2D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3565"/>
          <a:stretch>
            <a:fillRect/>
          </a:stretch>
        </p:blipFill>
        <p:spPr>
          <a:xfrm>
            <a:off x="-28" y="6416674"/>
            <a:ext cx="12192000" cy="4413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A5CDC1-BD05-7DC4-6428-97179D3332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6426000"/>
            <a:ext cx="12191972" cy="431765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0EA462-0C34-D231-A20A-0315BEF8FE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3098" y="441324"/>
            <a:ext cx="2703859" cy="565150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B454D8-816B-204E-88D2-B960D245BA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02000" y="442800"/>
            <a:ext cx="7877175" cy="56500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14BE1CB-7853-BD3F-A9A6-D894C453B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41C8E8E9-AED1-3A11-3181-FD940A40929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8000" y="6564228"/>
            <a:ext cx="816102" cy="14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699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8249F79A-D3AD-CF27-8AEE-D151D96708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37514E5-84E8-58E4-62A0-804687D1CDA3}"/>
              </a:ext>
            </a:extLst>
          </p:cNvPr>
          <p:cNvSpPr txBox="1"/>
          <p:nvPr userDrawn="1"/>
        </p:nvSpPr>
        <p:spPr>
          <a:xfrm>
            <a:off x="8574033" y="4276960"/>
            <a:ext cx="2070944" cy="360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 tIns="36000" rtlCol="0">
            <a:noAutofit/>
          </a:bodyPr>
          <a:lstStyle/>
          <a:p>
            <a:pPr algn="ctr"/>
            <a:r>
              <a:rPr lang="en-US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www.ecmwf.int</a:t>
            </a:r>
            <a:endParaRPr lang="en-US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CAA34A7C-6CFC-2369-985A-65D25AD0DB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2000" y="450000"/>
            <a:ext cx="6485133" cy="2396895"/>
          </a:xfrm>
        </p:spPr>
        <p:txBody>
          <a:bodyPr bIns="72000" anchor="b">
            <a:normAutofit/>
          </a:bodyPr>
          <a:lstStyle>
            <a:lvl1pPr algn="l">
              <a:lnSpc>
                <a:spcPct val="9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Thank you!</a:t>
            </a:r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48F17527-7D76-AEDE-FA00-446916039F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74228" y="2206211"/>
            <a:ext cx="2070000" cy="2070000"/>
          </a:xfrm>
          <a:prstGeom prst="rect">
            <a:avLst/>
          </a:prstGeom>
        </p:spPr>
      </p:pic>
      <p:sp>
        <p:nvSpPr>
          <p:cNvPr id="31" name="Slide Number Placeholder 4">
            <a:extLst>
              <a:ext uri="{FF2B5EF4-FFF2-40B4-BE49-F238E27FC236}">
                <a16:creationId xmlns:a16="http://schemas.microsoft.com/office/drawing/2014/main" id="{C7F84F85-7224-0DC3-0111-4AF9AB8ADFC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501334" y="6426000"/>
            <a:ext cx="358570" cy="431998"/>
          </a:xfrm>
        </p:spPr>
        <p:txBody>
          <a:bodyPr/>
          <a:lstStyle/>
          <a:p>
            <a:fld id="{77367077-672F-FE47-A582-9032C9AC72B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861E3D42-07D1-6548-92E7-DCF969893FC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2000" y="3455030"/>
            <a:ext cx="6485133" cy="431272"/>
          </a:xfrm>
        </p:spPr>
        <p:txBody>
          <a:bodyPr tIns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b="1">
                <a:solidFill>
                  <a:schemeClr val="tx2">
                    <a:lumMod val="25000"/>
                    <a:lumOff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Author Name</a:t>
            </a:r>
          </a:p>
        </p:txBody>
      </p:sp>
      <p:sp>
        <p:nvSpPr>
          <p:cNvPr id="3" name="Content Placeholder 22">
            <a:extLst>
              <a:ext uri="{FF2B5EF4-FFF2-40B4-BE49-F238E27FC236}">
                <a16:creationId xmlns:a16="http://schemas.microsoft.com/office/drawing/2014/main" id="{5638202B-6A0B-A4E2-016B-A430B93724B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02000" y="3963360"/>
            <a:ext cx="6484938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Job title, Affiliation</a:t>
            </a:r>
          </a:p>
        </p:txBody>
      </p:sp>
      <p:sp>
        <p:nvSpPr>
          <p:cNvPr id="4" name="Content Placeholder 22">
            <a:extLst>
              <a:ext uri="{FF2B5EF4-FFF2-40B4-BE49-F238E27FC236}">
                <a16:creationId xmlns:a16="http://schemas.microsoft.com/office/drawing/2014/main" id="{0990DB64-8C7B-68F7-94EB-01E55F46628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02000" y="4328330"/>
            <a:ext cx="6484938" cy="2873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Email address</a:t>
            </a:r>
          </a:p>
        </p:txBody>
      </p:sp>
    </p:spTree>
    <p:extLst>
      <p:ext uri="{BB962C8B-B14F-4D97-AF65-F5344CB8AC3E}">
        <p14:creationId xmlns:p14="http://schemas.microsoft.com/office/powerpoint/2010/main" val="3174667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160563" y="360000"/>
            <a:ext cx="7871650" cy="369332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64E8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 hasCustomPrompt="1"/>
          </p:nvPr>
        </p:nvSpPr>
        <p:spPr>
          <a:xfrm>
            <a:off x="2160562" y="936000"/>
            <a:ext cx="7871651" cy="4986000"/>
          </a:xfrm>
          <a:prstGeom prst="rect">
            <a:avLst/>
          </a:prstGeom>
        </p:spPr>
        <p:txBody>
          <a:bodyPr lIns="0" tIns="0" rIns="0" bIns="0"/>
          <a:lstStyle>
            <a:lvl1pPr marL="0" indent="-180000">
              <a:lnSpc>
                <a:spcPts val="2200"/>
              </a:lnSpc>
              <a:spcBef>
                <a:spcPts val="1100"/>
              </a:spcBef>
              <a:buClr>
                <a:srgbClr val="064E83"/>
              </a:buClr>
              <a:defRPr sz="1800">
                <a:solidFill>
                  <a:schemeClr val="tx1"/>
                </a:solidFill>
              </a:defRPr>
            </a:lvl1pPr>
            <a:lvl2pPr marL="630000" indent="-270000">
              <a:lnSpc>
                <a:spcPts val="2000"/>
              </a:lnSpc>
              <a:spcBef>
                <a:spcPts val="1000"/>
              </a:spcBef>
              <a:buClr>
                <a:srgbClr val="064E83"/>
              </a:buClr>
              <a:defRPr sz="1600">
                <a:solidFill>
                  <a:schemeClr val="tx1"/>
                </a:solidFill>
              </a:defRPr>
            </a:lvl2pPr>
            <a:lvl3pPr marL="990000" indent="-270000">
              <a:lnSpc>
                <a:spcPts val="1800"/>
              </a:lnSpc>
              <a:spcBef>
                <a:spcPts val="900"/>
              </a:spcBef>
              <a:buClr>
                <a:srgbClr val="064E83"/>
              </a:buClr>
              <a:defRPr sz="1400">
                <a:solidFill>
                  <a:schemeClr val="tx1"/>
                </a:solidFill>
              </a:defRPr>
            </a:lvl3pPr>
            <a:lvl4pPr marL="1350000" indent="-270000">
              <a:lnSpc>
                <a:spcPts val="1600"/>
              </a:lnSpc>
              <a:spcBef>
                <a:spcPts val="800"/>
              </a:spcBef>
              <a:buClr>
                <a:srgbClr val="064E83"/>
              </a:buClr>
              <a:defRPr sz="1200">
                <a:solidFill>
                  <a:schemeClr val="tx1"/>
                </a:solidFill>
              </a:defRPr>
            </a:lvl4pPr>
            <a:lvl5pPr marL="1710000" indent="-270000">
              <a:lnSpc>
                <a:spcPts val="1400"/>
              </a:lnSpc>
              <a:spcBef>
                <a:spcPts val="700"/>
              </a:spcBef>
              <a:buClr>
                <a:srgbClr val="064E83"/>
              </a:buCl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Top level text goes in here </a:t>
            </a:r>
          </a:p>
          <a:p>
            <a:pPr lvl="1"/>
            <a:r>
              <a:rPr lang="en-GB" dirty="0"/>
              <a:t>Second level text goes in here</a:t>
            </a:r>
          </a:p>
          <a:p>
            <a:pPr lvl="2"/>
            <a:r>
              <a:rPr lang="en-GB" dirty="0"/>
              <a:t>Third level text goes in here</a:t>
            </a:r>
          </a:p>
          <a:p>
            <a:pPr lvl="3"/>
            <a:r>
              <a:rPr lang="en-GB" dirty="0"/>
              <a:t>Fourth level text goes in here</a:t>
            </a:r>
          </a:p>
          <a:p>
            <a:pPr lvl="4"/>
            <a:r>
              <a:rPr lang="en-GB" dirty="0"/>
              <a:t>Fifth level text goes in here</a:t>
            </a:r>
            <a:endParaRPr lang="en-US" dirty="0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32213" y="6308255"/>
            <a:ext cx="2159786" cy="2160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ctr">
              <a:defRPr sz="900" b="1">
                <a:solidFill>
                  <a:srgbClr val="064E83"/>
                </a:solidFill>
              </a:defRPr>
            </a:lvl1pPr>
          </a:lstStyle>
          <a:p>
            <a:fld id="{6B3B0B0F-E794-1244-9699-107C60B9C2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3503285" y="6308256"/>
            <a:ext cx="4054695" cy="23065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900" b="1" cap="all" baseline="0">
                <a:solidFill>
                  <a:srgbClr val="064E83"/>
                </a:solidFill>
              </a:defRPr>
            </a:lvl1pPr>
          </a:lstStyle>
          <a:p>
            <a:pPr algn="ctr"/>
            <a:r>
              <a:rPr lang="en-US" dirty="0"/>
              <a:t>European Centre for Medium-Range Weather Forecasts</a:t>
            </a:r>
          </a:p>
        </p:txBody>
      </p:sp>
      <p:pic>
        <p:nvPicPr>
          <p:cNvPr id="8" name="Picture 7" descr="ECMWF_Master_Logo_RGB_nostrap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60563" y="6293597"/>
            <a:ext cx="1342722" cy="23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778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160563" y="360000"/>
            <a:ext cx="7871650" cy="369332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64E8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 hasCustomPrompt="1"/>
          </p:nvPr>
        </p:nvSpPr>
        <p:spPr>
          <a:xfrm>
            <a:off x="2160562" y="936000"/>
            <a:ext cx="7871651" cy="4986000"/>
          </a:xfrm>
          <a:prstGeom prst="rect">
            <a:avLst/>
          </a:prstGeom>
        </p:spPr>
        <p:txBody>
          <a:bodyPr lIns="0" tIns="0" rIns="0" bIns="0"/>
          <a:lstStyle>
            <a:lvl1pPr marL="0" indent="-180000">
              <a:lnSpc>
                <a:spcPts val="2200"/>
              </a:lnSpc>
              <a:spcBef>
                <a:spcPts val="1100"/>
              </a:spcBef>
              <a:buClr>
                <a:srgbClr val="064E83"/>
              </a:buClr>
              <a:defRPr sz="1800">
                <a:solidFill>
                  <a:schemeClr val="tx1"/>
                </a:solidFill>
              </a:defRPr>
            </a:lvl1pPr>
            <a:lvl2pPr marL="630000" indent="-270000">
              <a:lnSpc>
                <a:spcPts val="2000"/>
              </a:lnSpc>
              <a:spcBef>
                <a:spcPts val="1000"/>
              </a:spcBef>
              <a:buClr>
                <a:srgbClr val="064E83"/>
              </a:buClr>
              <a:defRPr sz="1600">
                <a:solidFill>
                  <a:schemeClr val="tx1"/>
                </a:solidFill>
              </a:defRPr>
            </a:lvl2pPr>
            <a:lvl3pPr marL="990000" indent="-270000">
              <a:lnSpc>
                <a:spcPts val="1800"/>
              </a:lnSpc>
              <a:spcBef>
                <a:spcPts val="900"/>
              </a:spcBef>
              <a:buClr>
                <a:srgbClr val="064E83"/>
              </a:buClr>
              <a:defRPr sz="1400">
                <a:solidFill>
                  <a:schemeClr val="tx1"/>
                </a:solidFill>
              </a:defRPr>
            </a:lvl3pPr>
            <a:lvl4pPr marL="1350000" indent="-270000">
              <a:lnSpc>
                <a:spcPts val="1600"/>
              </a:lnSpc>
              <a:spcBef>
                <a:spcPts val="800"/>
              </a:spcBef>
              <a:buClr>
                <a:srgbClr val="064E83"/>
              </a:buClr>
              <a:defRPr sz="1200">
                <a:solidFill>
                  <a:schemeClr val="tx1"/>
                </a:solidFill>
              </a:defRPr>
            </a:lvl4pPr>
            <a:lvl5pPr marL="1710000" indent="-270000">
              <a:lnSpc>
                <a:spcPts val="1400"/>
              </a:lnSpc>
              <a:spcBef>
                <a:spcPts val="700"/>
              </a:spcBef>
              <a:buClr>
                <a:srgbClr val="064E83"/>
              </a:buCl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Top level text goes in here </a:t>
            </a:r>
          </a:p>
          <a:p>
            <a:pPr lvl="1"/>
            <a:r>
              <a:rPr lang="en-GB" dirty="0"/>
              <a:t>Second level text goes in here</a:t>
            </a:r>
          </a:p>
          <a:p>
            <a:pPr lvl="2"/>
            <a:r>
              <a:rPr lang="en-GB" dirty="0"/>
              <a:t>Third level text goes in here</a:t>
            </a:r>
          </a:p>
          <a:p>
            <a:pPr lvl="3"/>
            <a:r>
              <a:rPr lang="en-GB" dirty="0"/>
              <a:t>Fourth level text goes in here</a:t>
            </a:r>
          </a:p>
          <a:p>
            <a:pPr lvl="4"/>
            <a:r>
              <a:rPr lang="en-GB" dirty="0"/>
              <a:t>Fifth level text goes in here</a:t>
            </a:r>
            <a:endParaRPr lang="en-US" dirty="0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32213" y="6308255"/>
            <a:ext cx="2159786" cy="2160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ctr">
              <a:defRPr sz="900" b="1">
                <a:solidFill>
                  <a:srgbClr val="064E83"/>
                </a:solidFill>
              </a:defRPr>
            </a:lvl1pPr>
          </a:lstStyle>
          <a:p>
            <a:fld id="{6B3B0B0F-E794-1244-9699-107C60B9C2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3503285" y="6308256"/>
            <a:ext cx="4054695" cy="23065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900" b="1" cap="all" baseline="0">
                <a:solidFill>
                  <a:srgbClr val="064E83"/>
                </a:solidFill>
              </a:defRPr>
            </a:lvl1pPr>
          </a:lstStyle>
          <a:p>
            <a:pPr algn="ctr"/>
            <a:r>
              <a:rPr lang="en-US" dirty="0"/>
              <a:t>European Centre for Medium-Range Weather Forecasts</a:t>
            </a:r>
          </a:p>
        </p:txBody>
      </p:sp>
      <p:pic>
        <p:nvPicPr>
          <p:cNvPr id="8" name="Picture 7" descr="ECMWF_Master_Logo_RGB_nostrap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60563" y="6293597"/>
            <a:ext cx="1342722" cy="23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39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CF8531-165D-AAB1-4295-51A8D9000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998" y="360000"/>
            <a:ext cx="10800000" cy="576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 dirty="0"/>
              <a:t>Slide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E7680-4CA3-E1ED-AF27-886FB10C1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998" y="936000"/>
            <a:ext cx="10800000" cy="5148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D22A4-8F1C-F38E-9F62-B1DF0EDEE1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1334" y="6426000"/>
            <a:ext cx="358570" cy="43199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7367077-672F-FE47-A582-9032C9AC72B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299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rgbClr val="00487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200"/>
        </a:spcBef>
        <a:buClr>
          <a:srgbClr val="006EAD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61800" indent="-180000" algn="l" defTabSz="914400" rtl="0" eaLnBrk="1" latinLnBrk="0" hangingPunct="1">
        <a:lnSpc>
          <a:spcPct val="100000"/>
        </a:lnSpc>
        <a:spcBef>
          <a:spcPts val="600"/>
        </a:spcBef>
        <a:buClr>
          <a:srgbClr val="006EAD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buClr>
          <a:srgbClr val="006EAD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Clr>
          <a:srgbClr val="006EAD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Clr>
          <a:srgbClr val="006EAD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278" userDrawn="1">
          <p15:clr>
            <a:srgbClr val="F26B43"/>
          </p15:clr>
        </p15:guide>
        <p15:guide id="4" orient="horz" pos="3838" userDrawn="1">
          <p15:clr>
            <a:srgbClr val="F26B43"/>
          </p15:clr>
        </p15:guide>
        <p15:guide id="5" pos="438" userDrawn="1">
          <p15:clr>
            <a:srgbClr val="F26B43"/>
          </p15:clr>
        </p15:guide>
        <p15:guide id="6" pos="7242" userDrawn="1">
          <p15:clr>
            <a:srgbClr val="F26B43"/>
          </p15:clr>
        </p15:guide>
        <p15:guide id="7" orient="horz" pos="595" userDrawn="1">
          <p15:clr>
            <a:srgbClr val="F26B43"/>
          </p15:clr>
        </p15:guide>
        <p15:guide id="8" orient="horz" pos="40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2.png"/><Relationship Id="rId4" Type="http://schemas.openxmlformats.org/officeDocument/2006/relationships/image" Target="../media/image2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29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38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175/BAMS-D-25-0019.1" TargetMode="External"/><Relationship Id="rId5" Type="http://schemas.openxmlformats.org/officeDocument/2006/relationships/hyperlink" Target="https://doi.org/10.1038/s43247-021-00185-9" TargetMode="External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EBC274B9-FF7C-7D7B-1EAD-316D533BA3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928" y="507411"/>
            <a:ext cx="7365152" cy="1126359"/>
          </a:xfrm>
        </p:spPr>
        <p:txBody>
          <a:bodyPr>
            <a:normAutofit/>
          </a:bodyPr>
          <a:lstStyle/>
          <a:p>
            <a:pPr algn="ctr"/>
            <a:r>
              <a:rPr lang="en-GB" sz="3200" dirty="0"/>
              <a:t>Evolving Systematic Errors in Precipitation Forecasts from ECMWF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F49E5A49-E057-BD8D-C31B-6E05D73CF7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2000" y="2529215"/>
            <a:ext cx="7277080" cy="174170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000" dirty="0"/>
              <a:t>Tim Hewson (ECMWF)</a:t>
            </a:r>
          </a:p>
          <a:p>
            <a:r>
              <a:rPr lang="en-US" sz="2000" dirty="0"/>
              <a:t>Fatima </a:t>
            </a:r>
            <a:r>
              <a:rPr lang="en-US" sz="2000" dirty="0" err="1"/>
              <a:t>Pillosu</a:t>
            </a:r>
            <a:r>
              <a:rPr lang="en-US" sz="2000" dirty="0"/>
              <a:t> (Reading University &amp; Oxford University)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944841-893F-A8E3-99D2-F939F7CF3DA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Title 10">
            <a:extLst>
              <a:ext uri="{FF2B5EF4-FFF2-40B4-BE49-F238E27FC236}">
                <a16:creationId xmlns:a16="http://schemas.microsoft.com/office/drawing/2014/main" id="{0F45C37B-B52D-7367-199F-2FDD4D989F47}"/>
              </a:ext>
            </a:extLst>
          </p:cNvPr>
          <p:cNvSpPr txBox="1">
            <a:spLocks/>
          </p:cNvSpPr>
          <p:nvPr/>
        </p:nvSpPr>
        <p:spPr>
          <a:xfrm>
            <a:off x="702000" y="3897513"/>
            <a:ext cx="5706432" cy="678623"/>
          </a:xfrm>
          <a:prstGeom prst="rect">
            <a:avLst/>
          </a:prstGeom>
        </p:spPr>
        <p:txBody>
          <a:bodyPr vert="horz" lIns="0" tIns="0" rIns="0" bIns="7200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03625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76D2A-4E2A-3964-00B6-B73D07368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297" y="137626"/>
            <a:ext cx="10800000" cy="447166"/>
          </a:xfrm>
        </p:spPr>
        <p:txBody>
          <a:bodyPr/>
          <a:lstStyle/>
          <a:p>
            <a:r>
              <a:rPr lang="en-US" dirty="0"/>
              <a:t>Main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D44E8-52C7-C142-EAD6-BCF06BBC7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751" y="733328"/>
            <a:ext cx="11294497" cy="4981710"/>
          </a:xfrm>
        </p:spPr>
        <p:txBody>
          <a:bodyPr/>
          <a:lstStyle/>
          <a:p>
            <a:r>
              <a:rPr lang="en-US" dirty="0"/>
              <a:t>To examine how systematic errors in the ECMWF IFS changed in 2026: cycle 50r1 replaced 49r1 on May 11</a:t>
            </a:r>
            <a:r>
              <a:rPr lang="en-US" baseline="30000" dirty="0"/>
              <a:t>th</a:t>
            </a:r>
            <a:endParaRPr lang="en-US" dirty="0"/>
          </a:p>
          <a:p>
            <a:pPr lvl="1"/>
            <a:r>
              <a:rPr lang="en-US" dirty="0"/>
              <a:t>Involved substantial changes in the handling of convection, targeting long standing issues (upslope / coastal)</a:t>
            </a:r>
          </a:p>
          <a:p>
            <a:r>
              <a:rPr lang="en-US" dirty="0"/>
              <a:t>The </a:t>
            </a:r>
            <a:r>
              <a:rPr lang="en-US" b="1" dirty="0"/>
              <a:t>analysis tool</a:t>
            </a:r>
            <a:r>
              <a:rPr lang="en-US" dirty="0"/>
              <a:t> will be post-processing software (the </a:t>
            </a:r>
            <a:r>
              <a:rPr lang="en-US" b="1" dirty="0" err="1"/>
              <a:t>ecPoint</a:t>
            </a:r>
            <a:r>
              <a:rPr lang="en-US" dirty="0"/>
              <a:t> method)</a:t>
            </a:r>
          </a:p>
          <a:p>
            <a:r>
              <a:rPr lang="en-US" dirty="0"/>
              <a:t>Two modes of operation:</a:t>
            </a:r>
          </a:p>
          <a:p>
            <a:pPr marL="524700" lvl="1" indent="-342900">
              <a:buFont typeface="+mj-lt"/>
              <a:buAutoNum type="arabicPeriod"/>
            </a:pPr>
            <a:r>
              <a:rPr lang="en-US" b="1" dirty="0"/>
              <a:t>Identifying situation-</a:t>
            </a:r>
            <a:r>
              <a:rPr lang="en-US" b="1" dirty="0" err="1"/>
              <a:t>dependant</a:t>
            </a:r>
            <a:r>
              <a:rPr lang="en-US" b="1" dirty="0"/>
              <a:t> biases </a:t>
            </a:r>
            <a:r>
              <a:rPr lang="en-US" dirty="0"/>
              <a:t>(using calibration software)</a:t>
            </a:r>
          </a:p>
          <a:p>
            <a:pPr marL="524700" lvl="1" indent="-342900">
              <a:buFont typeface="+mj-lt"/>
              <a:buAutoNum type="arabicPeriod"/>
            </a:pPr>
            <a:r>
              <a:rPr lang="en-US" dirty="0"/>
              <a:t>Using knowledge gained from 1 to </a:t>
            </a:r>
            <a:r>
              <a:rPr lang="en-US" b="1" dirty="0"/>
              <a:t>effect changes to real-time forecasts </a:t>
            </a:r>
            <a:r>
              <a:rPr lang="en-US" dirty="0"/>
              <a:t>(creating improved products for forecasting)</a:t>
            </a:r>
          </a:p>
          <a:p>
            <a:r>
              <a:rPr lang="en-US" dirty="0"/>
              <a:t>We will also use a problematic European convective case (11 May 2026) when the two model cycles ran in parallel, for illustration</a:t>
            </a:r>
          </a:p>
          <a:p>
            <a:r>
              <a:rPr lang="en-US" dirty="0"/>
              <a:t>Focal point of the case will be convection near mountains (marine convection has already had a good press!)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C73C7-CE9A-3A4D-B036-F610668558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5" descr="A diagram of a network&#10;&#10;AI-generated content may be incorrect.">
            <a:extLst>
              <a:ext uri="{FF2B5EF4-FFF2-40B4-BE49-F238E27FC236}">
                <a16:creationId xmlns:a16="http://schemas.microsoft.com/office/drawing/2014/main" id="{C2DB7A16-9584-6497-8408-2FD0411C4E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528" t="46016" r="33185"/>
          <a:stretch>
            <a:fillRect/>
          </a:stretch>
        </p:blipFill>
        <p:spPr>
          <a:xfrm>
            <a:off x="7821024" y="4452497"/>
            <a:ext cx="1974698" cy="18113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F9BA62B-AC3B-8465-A366-63FA01F8E0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7" r="15492"/>
          <a:stretch>
            <a:fillRect/>
          </a:stretch>
        </p:blipFill>
        <p:spPr bwMode="auto">
          <a:xfrm>
            <a:off x="2099423" y="4441864"/>
            <a:ext cx="1703441" cy="181131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graph with numbers and a number&#10;&#10;AI-generated content may be incorrect.">
            <a:extLst>
              <a:ext uri="{FF2B5EF4-FFF2-40B4-BE49-F238E27FC236}">
                <a16:creationId xmlns:a16="http://schemas.microsoft.com/office/drawing/2014/main" id="{B64A9313-AE17-0879-90AD-CA0322CDA0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041" y="4463130"/>
            <a:ext cx="2634641" cy="18113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3425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46101-7B03-74F9-9489-4F0053DA3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DA711-273C-2469-97D3-52B78B9D1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000" y="1297458"/>
            <a:ext cx="10800000" cy="4786541"/>
          </a:xfrm>
        </p:spPr>
        <p:txBody>
          <a:bodyPr/>
          <a:lstStyle/>
          <a:p>
            <a:pPr marL="342900" indent="-3429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How has the physics changed in the convection scheme ?</a:t>
            </a: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What does the calibration software tell us about systematic biases in the new cycle, 50r1 ?</a:t>
            </a: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Case study</a:t>
            </a: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How do we improve the case study forecast by post-processing using knowledge from the calibration ?</a:t>
            </a:r>
          </a:p>
          <a:p>
            <a:pPr lvl="2">
              <a:spcAft>
                <a:spcPts val="1200"/>
              </a:spcAft>
            </a:pPr>
            <a:r>
              <a:rPr lang="en-US" sz="1600" dirty="0"/>
              <a:t>Vital role of transfer learning</a:t>
            </a: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How do bias-corrected </a:t>
            </a:r>
            <a:r>
              <a:rPr lang="en-US" dirty="0" err="1"/>
              <a:t>gridbox</a:t>
            </a:r>
            <a:r>
              <a:rPr lang="en-US" dirty="0"/>
              <a:t> forecasts verify against gauge-based observations ?</a:t>
            </a: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Product examples</a:t>
            </a: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Summary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E3BF27-7022-100E-C5E7-B9161552A8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507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9D244-0C82-FD88-9566-5066D3C26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C9477-C1C2-1923-CCB5-45CD7F6F8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301" y="2312368"/>
            <a:ext cx="5143640" cy="576000"/>
          </a:xfrm>
        </p:spPr>
        <p:txBody>
          <a:bodyPr>
            <a:normAutofit/>
          </a:bodyPr>
          <a:lstStyle/>
          <a:p>
            <a:r>
              <a:rPr lang="en-US" dirty="0"/>
              <a:t>1. Physics changes in 50r1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0FB1E-38DE-2B70-1342-5B4BFC9B89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443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13EED-EB85-DB12-E720-F9506DA18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35A0C3E-2B32-BF7B-DB37-729D10383E02}"/>
              </a:ext>
            </a:extLst>
          </p:cNvPr>
          <p:cNvCxnSpPr>
            <a:cxnSpLocks/>
          </p:cNvCxnSpPr>
          <p:nvPr/>
        </p:nvCxnSpPr>
        <p:spPr>
          <a:xfrm>
            <a:off x="903399" y="4805795"/>
            <a:ext cx="0" cy="1012908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0962557-2ECA-9212-0B5D-2F3EFB0E2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296" y="72897"/>
            <a:ext cx="10800000" cy="576000"/>
          </a:xfrm>
        </p:spPr>
        <p:txBody>
          <a:bodyPr>
            <a:normAutofit/>
          </a:bodyPr>
          <a:lstStyle/>
          <a:p>
            <a:r>
              <a:rPr lang="en-US" sz="2600" dirty="0"/>
              <a:t>Schematic of SST-triggered convection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0AC3E-DE7A-B196-AB72-3452105DF8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1BB9E6-913E-A3AD-205F-659D0BFED800}"/>
              </a:ext>
            </a:extLst>
          </p:cNvPr>
          <p:cNvSpPr/>
          <p:nvPr/>
        </p:nvSpPr>
        <p:spPr>
          <a:xfrm>
            <a:off x="1542233" y="1700158"/>
            <a:ext cx="540762" cy="30285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79D9B4-3ECC-C966-2965-A3EAB2A2220C}"/>
              </a:ext>
            </a:extLst>
          </p:cNvPr>
          <p:cNvSpPr/>
          <p:nvPr/>
        </p:nvSpPr>
        <p:spPr>
          <a:xfrm>
            <a:off x="761786" y="1698769"/>
            <a:ext cx="432610" cy="30285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F8A6A7-CBB7-4BA9-7E0C-3070D12E2ED8}"/>
              </a:ext>
            </a:extLst>
          </p:cNvPr>
          <p:cNvSpPr/>
          <p:nvPr/>
        </p:nvSpPr>
        <p:spPr>
          <a:xfrm>
            <a:off x="2515556" y="2442576"/>
            <a:ext cx="448208" cy="22156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9F29B1-A7A2-3809-D412-3B54722B3035}"/>
              </a:ext>
            </a:extLst>
          </p:cNvPr>
          <p:cNvSpPr/>
          <p:nvPr/>
        </p:nvSpPr>
        <p:spPr>
          <a:xfrm>
            <a:off x="3459310" y="3190233"/>
            <a:ext cx="256910" cy="11988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566191BC-0F86-7382-BC8A-919729F69D17}"/>
              </a:ext>
            </a:extLst>
          </p:cNvPr>
          <p:cNvSpPr/>
          <p:nvPr/>
        </p:nvSpPr>
        <p:spPr>
          <a:xfrm>
            <a:off x="717306" y="1171184"/>
            <a:ext cx="2954434" cy="30955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2A1CEA-77FC-6C32-D891-E2B9C8148C50}"/>
              </a:ext>
            </a:extLst>
          </p:cNvPr>
          <p:cNvSpPr/>
          <p:nvPr/>
        </p:nvSpPr>
        <p:spPr>
          <a:xfrm>
            <a:off x="5542247" y="1698769"/>
            <a:ext cx="540762" cy="30959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477756-F556-2DFA-D4A7-64F253F8E4AF}"/>
              </a:ext>
            </a:extLst>
          </p:cNvPr>
          <p:cNvSpPr/>
          <p:nvPr/>
        </p:nvSpPr>
        <p:spPr>
          <a:xfrm>
            <a:off x="9223264" y="1698769"/>
            <a:ext cx="540762" cy="305834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D31F3A9-03EE-7687-3D4C-0B5BA006B167}"/>
              </a:ext>
            </a:extLst>
          </p:cNvPr>
          <p:cNvGrpSpPr/>
          <p:nvPr/>
        </p:nvGrpSpPr>
        <p:grpSpPr>
          <a:xfrm>
            <a:off x="5570707" y="4776319"/>
            <a:ext cx="474724" cy="821716"/>
            <a:chOff x="5210828" y="4622705"/>
            <a:chExt cx="474724" cy="101290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F7CFCF4-F098-53EC-7005-E73E7E2997E3}"/>
                </a:ext>
              </a:extLst>
            </p:cNvPr>
            <p:cNvCxnSpPr>
              <a:cxnSpLocks/>
            </p:cNvCxnSpPr>
            <p:nvPr/>
          </p:nvCxnSpPr>
          <p:spPr>
            <a:xfrm>
              <a:off x="5210828" y="4622705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39AEE1C-5FC5-F344-82E1-2965CCEF3FF6}"/>
                </a:ext>
              </a:extLst>
            </p:cNvPr>
            <p:cNvCxnSpPr>
              <a:cxnSpLocks/>
            </p:cNvCxnSpPr>
            <p:nvPr/>
          </p:nvCxnSpPr>
          <p:spPr>
            <a:xfrm>
              <a:off x="5346464" y="4622705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6DB55EB-7C7D-C856-9B30-EE2932E83E9D}"/>
                </a:ext>
              </a:extLst>
            </p:cNvPr>
            <p:cNvCxnSpPr>
              <a:cxnSpLocks/>
            </p:cNvCxnSpPr>
            <p:nvPr/>
          </p:nvCxnSpPr>
          <p:spPr>
            <a:xfrm>
              <a:off x="5482100" y="4622705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60A94DC-6AC9-9E61-B2B8-BF16D042A14F}"/>
                </a:ext>
              </a:extLst>
            </p:cNvPr>
            <p:cNvCxnSpPr>
              <a:cxnSpLocks/>
            </p:cNvCxnSpPr>
            <p:nvPr/>
          </p:nvCxnSpPr>
          <p:spPr>
            <a:xfrm>
              <a:off x="5617736" y="4622705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EF9654C-CD54-4DCF-97D8-E41A62DFC797}"/>
                </a:ext>
              </a:extLst>
            </p:cNvPr>
            <p:cNvCxnSpPr>
              <a:cxnSpLocks/>
            </p:cNvCxnSpPr>
            <p:nvPr/>
          </p:nvCxnSpPr>
          <p:spPr>
            <a:xfrm>
              <a:off x="5278646" y="4622705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0A072DD-8D2A-4A9E-9BE1-31CF407DB403}"/>
                </a:ext>
              </a:extLst>
            </p:cNvPr>
            <p:cNvCxnSpPr>
              <a:cxnSpLocks/>
            </p:cNvCxnSpPr>
            <p:nvPr/>
          </p:nvCxnSpPr>
          <p:spPr>
            <a:xfrm>
              <a:off x="5414282" y="4622705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3AD86D0-BF6A-BDF9-E122-1E49826B93DF}"/>
                </a:ext>
              </a:extLst>
            </p:cNvPr>
            <p:cNvCxnSpPr>
              <a:cxnSpLocks/>
            </p:cNvCxnSpPr>
            <p:nvPr/>
          </p:nvCxnSpPr>
          <p:spPr>
            <a:xfrm>
              <a:off x="5549918" y="4622705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56E93B0-D8FA-47D5-6157-420AFA3698A1}"/>
                </a:ext>
              </a:extLst>
            </p:cNvPr>
            <p:cNvCxnSpPr>
              <a:cxnSpLocks/>
            </p:cNvCxnSpPr>
            <p:nvPr/>
          </p:nvCxnSpPr>
          <p:spPr>
            <a:xfrm>
              <a:off x="5685552" y="4622705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F052E5F-B3B0-3E75-CAFB-739C73EE9203}"/>
              </a:ext>
            </a:extLst>
          </p:cNvPr>
          <p:cNvCxnSpPr>
            <a:cxnSpLocks/>
          </p:cNvCxnSpPr>
          <p:nvPr/>
        </p:nvCxnSpPr>
        <p:spPr>
          <a:xfrm>
            <a:off x="10674063" y="3043825"/>
            <a:ext cx="0" cy="2516632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B9DE3B1-6A5D-7615-8584-6CF2B0DABC0C}"/>
              </a:ext>
            </a:extLst>
          </p:cNvPr>
          <p:cNvGrpSpPr/>
          <p:nvPr/>
        </p:nvGrpSpPr>
        <p:grpSpPr>
          <a:xfrm>
            <a:off x="9260842" y="4768195"/>
            <a:ext cx="441706" cy="821716"/>
            <a:chOff x="9112832" y="4652159"/>
            <a:chExt cx="441706" cy="1012908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85D18BC-0A0F-7F85-20DB-49670E2EA935}"/>
                </a:ext>
              </a:extLst>
            </p:cNvPr>
            <p:cNvCxnSpPr>
              <a:cxnSpLocks/>
            </p:cNvCxnSpPr>
            <p:nvPr/>
          </p:nvCxnSpPr>
          <p:spPr>
            <a:xfrm>
              <a:off x="9223259" y="4652159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D3BC755-4576-CDD1-DDCB-7671D661B46B}"/>
                </a:ext>
              </a:extLst>
            </p:cNvPr>
            <p:cNvCxnSpPr>
              <a:cxnSpLocks/>
            </p:cNvCxnSpPr>
            <p:nvPr/>
          </p:nvCxnSpPr>
          <p:spPr>
            <a:xfrm>
              <a:off x="9333685" y="4652159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14E8A57-785F-8744-3E68-41652FD435E8}"/>
                </a:ext>
              </a:extLst>
            </p:cNvPr>
            <p:cNvCxnSpPr>
              <a:cxnSpLocks/>
            </p:cNvCxnSpPr>
            <p:nvPr/>
          </p:nvCxnSpPr>
          <p:spPr>
            <a:xfrm>
              <a:off x="9444111" y="4652159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6193657-8B9F-A0E7-581F-8FFA89F8EC5D}"/>
                </a:ext>
              </a:extLst>
            </p:cNvPr>
            <p:cNvCxnSpPr>
              <a:cxnSpLocks/>
            </p:cNvCxnSpPr>
            <p:nvPr/>
          </p:nvCxnSpPr>
          <p:spPr>
            <a:xfrm>
              <a:off x="9112832" y="4652159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07A14F2-71BC-0DDE-7E45-B3AE2EC9A272}"/>
                </a:ext>
              </a:extLst>
            </p:cNvPr>
            <p:cNvCxnSpPr>
              <a:cxnSpLocks/>
            </p:cNvCxnSpPr>
            <p:nvPr/>
          </p:nvCxnSpPr>
          <p:spPr>
            <a:xfrm>
              <a:off x="9554538" y="4652159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3C537DC-8DD7-3B88-31FA-9BCADEABC36F}"/>
              </a:ext>
            </a:extLst>
          </p:cNvPr>
          <p:cNvCxnSpPr>
            <a:cxnSpLocks/>
          </p:cNvCxnSpPr>
          <p:nvPr/>
        </p:nvCxnSpPr>
        <p:spPr>
          <a:xfrm>
            <a:off x="10242990" y="2317315"/>
            <a:ext cx="0" cy="3272596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B171A51-6939-2FA3-BFED-BE0F6650D27F}"/>
              </a:ext>
            </a:extLst>
          </p:cNvPr>
          <p:cNvCxnSpPr>
            <a:cxnSpLocks/>
          </p:cNvCxnSpPr>
          <p:nvPr/>
        </p:nvCxnSpPr>
        <p:spPr>
          <a:xfrm>
            <a:off x="10128104" y="2229633"/>
            <a:ext cx="0" cy="3350461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23370F4-8B83-2A8E-5B4B-098A5AD5803E}"/>
              </a:ext>
            </a:extLst>
          </p:cNvPr>
          <p:cNvCxnSpPr>
            <a:cxnSpLocks/>
          </p:cNvCxnSpPr>
          <p:nvPr/>
        </p:nvCxnSpPr>
        <p:spPr>
          <a:xfrm>
            <a:off x="1753430" y="4789966"/>
            <a:ext cx="0" cy="1012908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E9FE821-325B-0C3F-69F3-19D144088547}"/>
              </a:ext>
            </a:extLst>
          </p:cNvPr>
          <p:cNvCxnSpPr>
            <a:cxnSpLocks/>
          </p:cNvCxnSpPr>
          <p:nvPr/>
        </p:nvCxnSpPr>
        <p:spPr>
          <a:xfrm>
            <a:off x="1889066" y="4789966"/>
            <a:ext cx="0" cy="1012908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16F2FCE-9AC3-7EAE-56E4-646D3DC1C005}"/>
              </a:ext>
            </a:extLst>
          </p:cNvPr>
          <p:cNvCxnSpPr>
            <a:cxnSpLocks/>
          </p:cNvCxnSpPr>
          <p:nvPr/>
        </p:nvCxnSpPr>
        <p:spPr>
          <a:xfrm>
            <a:off x="2024702" y="4789966"/>
            <a:ext cx="0" cy="1012908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D5864BB-9D39-FEF4-0CFA-74EAFF9E5E95}"/>
              </a:ext>
            </a:extLst>
          </p:cNvPr>
          <p:cNvCxnSpPr>
            <a:cxnSpLocks/>
          </p:cNvCxnSpPr>
          <p:nvPr/>
        </p:nvCxnSpPr>
        <p:spPr>
          <a:xfrm>
            <a:off x="2811692" y="4723307"/>
            <a:ext cx="0" cy="915346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78A2617-6399-CA40-CC3F-D33F78CB463E}"/>
              </a:ext>
            </a:extLst>
          </p:cNvPr>
          <p:cNvCxnSpPr>
            <a:cxnSpLocks/>
          </p:cNvCxnSpPr>
          <p:nvPr/>
        </p:nvCxnSpPr>
        <p:spPr>
          <a:xfrm>
            <a:off x="1599613" y="4805795"/>
            <a:ext cx="0" cy="1012908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3B535FF-BF2E-6B8E-C4E9-0C910B1302E2}"/>
              </a:ext>
            </a:extLst>
          </p:cNvPr>
          <p:cNvCxnSpPr>
            <a:cxnSpLocks/>
          </p:cNvCxnSpPr>
          <p:nvPr/>
        </p:nvCxnSpPr>
        <p:spPr>
          <a:xfrm>
            <a:off x="3572742" y="4464269"/>
            <a:ext cx="0" cy="821715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7FC5C2F-8A76-0F66-1235-52474AF18F1A}"/>
              </a:ext>
            </a:extLst>
          </p:cNvPr>
          <p:cNvCxnSpPr>
            <a:cxnSpLocks/>
          </p:cNvCxnSpPr>
          <p:nvPr/>
        </p:nvCxnSpPr>
        <p:spPr>
          <a:xfrm>
            <a:off x="2643666" y="4723307"/>
            <a:ext cx="0" cy="915346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4BA8E91-897C-C7D1-D2B9-445F5F296C1F}"/>
              </a:ext>
            </a:extLst>
          </p:cNvPr>
          <p:cNvCxnSpPr>
            <a:cxnSpLocks/>
          </p:cNvCxnSpPr>
          <p:nvPr/>
        </p:nvCxnSpPr>
        <p:spPr>
          <a:xfrm>
            <a:off x="1063233" y="4805795"/>
            <a:ext cx="0" cy="1012908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FCA3A15B-2706-864A-92F7-2316AA17C0EF}"/>
              </a:ext>
            </a:extLst>
          </p:cNvPr>
          <p:cNvSpPr txBox="1"/>
          <p:nvPr/>
        </p:nvSpPr>
        <p:spPr>
          <a:xfrm>
            <a:off x="1449460" y="902886"/>
            <a:ext cx="1362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Cells move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256BCF4-C609-BAEB-4242-45A022626B31}"/>
              </a:ext>
            </a:extLst>
          </p:cNvPr>
          <p:cNvSpPr txBox="1"/>
          <p:nvPr/>
        </p:nvSpPr>
        <p:spPr>
          <a:xfrm>
            <a:off x="4998195" y="1096584"/>
            <a:ext cx="2974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Cloud/rain relatively static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ABBA747-EEA0-63DF-942F-25F1A745C0AD}"/>
              </a:ext>
            </a:extLst>
          </p:cNvPr>
          <p:cNvSpPr txBox="1"/>
          <p:nvPr/>
        </p:nvSpPr>
        <p:spPr>
          <a:xfrm>
            <a:off x="9160806" y="1084738"/>
            <a:ext cx="2485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Cloud relatively static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9AB476B-FBB8-308D-B369-911295F8F75B}"/>
              </a:ext>
            </a:extLst>
          </p:cNvPr>
          <p:cNvSpPr txBox="1"/>
          <p:nvPr/>
        </p:nvSpPr>
        <p:spPr>
          <a:xfrm>
            <a:off x="1678028" y="5877804"/>
            <a:ext cx="11591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Reality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5C9AB5C-0BEC-862F-F548-1E7EE2505205}"/>
              </a:ext>
            </a:extLst>
          </p:cNvPr>
          <p:cNvSpPr txBox="1"/>
          <p:nvPr/>
        </p:nvSpPr>
        <p:spPr>
          <a:xfrm>
            <a:off x="5808637" y="5856154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49r1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FBFF0B1-EACE-6ED1-CDC1-B1353BF06C1C}"/>
              </a:ext>
            </a:extLst>
          </p:cNvPr>
          <p:cNvSpPr txBox="1"/>
          <p:nvPr/>
        </p:nvSpPr>
        <p:spPr>
          <a:xfrm>
            <a:off x="9543703" y="5818703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50r1</a:t>
            </a:r>
          </a:p>
        </p:txBody>
      </p:sp>
      <p:sp>
        <p:nvSpPr>
          <p:cNvPr id="82" name="Freeform 81">
            <a:extLst>
              <a:ext uri="{FF2B5EF4-FFF2-40B4-BE49-F238E27FC236}">
                <a16:creationId xmlns:a16="http://schemas.microsoft.com/office/drawing/2014/main" id="{D3C060BB-2440-83C7-7663-54F4F279379F}"/>
              </a:ext>
            </a:extLst>
          </p:cNvPr>
          <p:cNvSpPr/>
          <p:nvPr/>
        </p:nvSpPr>
        <p:spPr>
          <a:xfrm>
            <a:off x="9519781" y="2743200"/>
            <a:ext cx="1114816" cy="1816274"/>
          </a:xfrm>
          <a:custGeom>
            <a:avLst/>
            <a:gdLst>
              <a:gd name="csX0" fmla="*/ 0 w 1114816"/>
              <a:gd name="csY0" fmla="*/ 0 h 1816274"/>
              <a:gd name="csX1" fmla="*/ 764088 w 1114816"/>
              <a:gd name="csY1" fmla="*/ 588723 h 1816274"/>
              <a:gd name="csX2" fmla="*/ 1114816 w 1114816"/>
              <a:gd name="csY2" fmla="*/ 1816274 h 1816274"/>
              <a:gd name="csX0" fmla="*/ 0 w 1114816"/>
              <a:gd name="csY0" fmla="*/ 0 h 1816274"/>
              <a:gd name="csX1" fmla="*/ 901874 w 1114816"/>
              <a:gd name="csY1" fmla="*/ 776614 h 1816274"/>
              <a:gd name="csX2" fmla="*/ 1114816 w 1114816"/>
              <a:gd name="csY2" fmla="*/ 1816274 h 1816274"/>
              <a:gd name="csX0" fmla="*/ 0 w 1114816"/>
              <a:gd name="csY0" fmla="*/ 0 h 1816274"/>
              <a:gd name="csX1" fmla="*/ 901874 w 1114816"/>
              <a:gd name="csY1" fmla="*/ 776614 h 1816274"/>
              <a:gd name="csX2" fmla="*/ 1114816 w 1114816"/>
              <a:gd name="csY2" fmla="*/ 1816274 h 1816274"/>
              <a:gd name="csX0" fmla="*/ 0 w 1114816"/>
              <a:gd name="csY0" fmla="*/ 0 h 1816274"/>
              <a:gd name="csX1" fmla="*/ 901874 w 1114816"/>
              <a:gd name="csY1" fmla="*/ 776614 h 1816274"/>
              <a:gd name="csX2" fmla="*/ 1114816 w 1114816"/>
              <a:gd name="csY2" fmla="*/ 1816274 h 18162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114816" h="1816274">
                <a:moveTo>
                  <a:pt x="0" y="0"/>
                </a:moveTo>
                <a:cubicBezTo>
                  <a:pt x="289142" y="143005"/>
                  <a:pt x="716071" y="473902"/>
                  <a:pt x="901874" y="776614"/>
                </a:cubicBezTo>
                <a:cubicBezTo>
                  <a:pt x="1075151" y="1167009"/>
                  <a:pt x="1069931" y="1366380"/>
                  <a:pt x="1114816" y="1816274"/>
                </a:cubicBezTo>
              </a:path>
            </a:pathLst>
          </a:custGeom>
          <a:noFill/>
          <a:ln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99587CA-1F40-FCC0-07AE-1E3144F3028D}"/>
              </a:ext>
            </a:extLst>
          </p:cNvPr>
          <p:cNvSpPr txBox="1"/>
          <p:nvPr/>
        </p:nvSpPr>
        <p:spPr>
          <a:xfrm>
            <a:off x="11369296" y="3322581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  <a:r>
              <a:rPr lang="en-US" baseline="30000" dirty="0">
                <a:solidFill>
                  <a:srgbClr val="0070C0"/>
                </a:solidFill>
              </a:rPr>
              <a:t>o</a:t>
            </a:r>
            <a:r>
              <a:rPr lang="en-US" dirty="0">
                <a:solidFill>
                  <a:srgbClr val="0070C0"/>
                </a:solidFill>
              </a:rPr>
              <a:t>C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AABECD00-F5AC-9DCA-0D04-050457FCCD09}"/>
              </a:ext>
            </a:extLst>
          </p:cNvPr>
          <p:cNvCxnSpPr>
            <a:cxnSpLocks/>
          </p:cNvCxnSpPr>
          <p:nvPr/>
        </p:nvCxnSpPr>
        <p:spPr>
          <a:xfrm flipH="1">
            <a:off x="8768219" y="3659688"/>
            <a:ext cx="3091685" cy="0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077B35D-2CAD-FF0E-7D22-EFF7B2EDA42D}"/>
              </a:ext>
            </a:extLst>
          </p:cNvPr>
          <p:cNvCxnSpPr>
            <a:cxnSpLocks/>
          </p:cNvCxnSpPr>
          <p:nvPr/>
        </p:nvCxnSpPr>
        <p:spPr>
          <a:xfrm flipH="1">
            <a:off x="589862" y="3659688"/>
            <a:ext cx="3305733" cy="4175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E723E50C-B2AA-0F6A-70BB-B9106D9564F6}"/>
              </a:ext>
            </a:extLst>
          </p:cNvPr>
          <p:cNvCxnSpPr>
            <a:cxnSpLocks/>
          </p:cNvCxnSpPr>
          <p:nvPr/>
        </p:nvCxnSpPr>
        <p:spPr>
          <a:xfrm flipH="1">
            <a:off x="4862379" y="3659688"/>
            <a:ext cx="3120551" cy="0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B3EAD5B4-FBED-DA54-C2E6-6D02F4BADFD4}"/>
              </a:ext>
            </a:extLst>
          </p:cNvPr>
          <p:cNvSpPr/>
          <p:nvPr/>
        </p:nvSpPr>
        <p:spPr>
          <a:xfrm>
            <a:off x="761786" y="5606500"/>
            <a:ext cx="1246589" cy="218675"/>
          </a:xfrm>
          <a:prstGeom prst="rect">
            <a:avLst/>
          </a:prstGeom>
          <a:solidFill>
            <a:srgbClr val="0432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305244-9503-AFEE-9758-8885E4F3548B}"/>
              </a:ext>
            </a:extLst>
          </p:cNvPr>
          <p:cNvSpPr/>
          <p:nvPr/>
        </p:nvSpPr>
        <p:spPr>
          <a:xfrm>
            <a:off x="1829176" y="5612548"/>
            <a:ext cx="2019670" cy="21262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D1C9E8-77BD-2F07-EC0A-A85DFBC9B22E}"/>
              </a:ext>
            </a:extLst>
          </p:cNvPr>
          <p:cNvSpPr/>
          <p:nvPr/>
        </p:nvSpPr>
        <p:spPr>
          <a:xfrm>
            <a:off x="4885214" y="5614560"/>
            <a:ext cx="1246589" cy="218675"/>
          </a:xfrm>
          <a:prstGeom prst="rect">
            <a:avLst/>
          </a:prstGeom>
          <a:solidFill>
            <a:srgbClr val="0432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F8720C-FC1F-2125-E99D-CCB38049BD8D}"/>
              </a:ext>
            </a:extLst>
          </p:cNvPr>
          <p:cNvSpPr/>
          <p:nvPr/>
        </p:nvSpPr>
        <p:spPr>
          <a:xfrm>
            <a:off x="5952604" y="5609456"/>
            <a:ext cx="2019670" cy="22377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853034-12A6-9B34-448E-6DACFCC4891E}"/>
              </a:ext>
            </a:extLst>
          </p:cNvPr>
          <p:cNvSpPr/>
          <p:nvPr/>
        </p:nvSpPr>
        <p:spPr>
          <a:xfrm>
            <a:off x="8772844" y="5587611"/>
            <a:ext cx="1246589" cy="218675"/>
          </a:xfrm>
          <a:prstGeom prst="rect">
            <a:avLst/>
          </a:prstGeom>
          <a:solidFill>
            <a:srgbClr val="0432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4A8B7E-EE6E-1A92-68D4-9107F93E3277}"/>
              </a:ext>
            </a:extLst>
          </p:cNvPr>
          <p:cNvSpPr/>
          <p:nvPr/>
        </p:nvSpPr>
        <p:spPr>
          <a:xfrm>
            <a:off x="9840234" y="5582507"/>
            <a:ext cx="2019670" cy="22377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97A9FF73-F940-3939-6222-7445836529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6" r="17908" b="25834"/>
          <a:stretch>
            <a:fillRect/>
          </a:stretch>
        </p:blipFill>
        <p:spPr bwMode="auto">
          <a:xfrm>
            <a:off x="11501334" y="72897"/>
            <a:ext cx="342810" cy="86432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1AAD835-06EC-32E5-B057-5C18A7AD6629}"/>
              </a:ext>
            </a:extLst>
          </p:cNvPr>
          <p:cNvSpPr/>
          <p:nvPr/>
        </p:nvSpPr>
        <p:spPr>
          <a:xfrm>
            <a:off x="11026486" y="63377"/>
            <a:ext cx="342810" cy="87384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35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6A96B-1B4F-84DC-808B-1C01CF234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296" y="72897"/>
            <a:ext cx="10800000" cy="576000"/>
          </a:xfrm>
        </p:spPr>
        <p:txBody>
          <a:bodyPr>
            <a:normAutofit/>
          </a:bodyPr>
          <a:lstStyle/>
          <a:p>
            <a:r>
              <a:rPr lang="en-US" sz="2600" dirty="0"/>
              <a:t>Schematic of topographic triggering/augmentation of convection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E8BE3-D3F5-12EC-CD12-08F845D831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BAAC6D-FB92-6203-D7AB-737518BB9C76}"/>
              </a:ext>
            </a:extLst>
          </p:cNvPr>
          <p:cNvSpPr/>
          <p:nvPr/>
        </p:nvSpPr>
        <p:spPr>
          <a:xfrm>
            <a:off x="1542233" y="1700158"/>
            <a:ext cx="540762" cy="30285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344031-926B-26E9-93E3-9B0D9B533CB4}"/>
              </a:ext>
            </a:extLst>
          </p:cNvPr>
          <p:cNvSpPr/>
          <p:nvPr/>
        </p:nvSpPr>
        <p:spPr>
          <a:xfrm>
            <a:off x="761786" y="3190233"/>
            <a:ext cx="432610" cy="153710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450F6D-11B3-4721-3944-DF56E0521118}"/>
              </a:ext>
            </a:extLst>
          </p:cNvPr>
          <p:cNvSpPr/>
          <p:nvPr/>
        </p:nvSpPr>
        <p:spPr>
          <a:xfrm>
            <a:off x="2515556" y="2442576"/>
            <a:ext cx="448208" cy="22156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4389AE-0743-87E8-C214-CE6BB7D4118A}"/>
              </a:ext>
            </a:extLst>
          </p:cNvPr>
          <p:cNvSpPr/>
          <p:nvPr/>
        </p:nvSpPr>
        <p:spPr>
          <a:xfrm>
            <a:off x="3459310" y="3190233"/>
            <a:ext cx="256910" cy="11988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F2E8C686-94E8-60ED-1947-95D3CD4CCFCC}"/>
              </a:ext>
            </a:extLst>
          </p:cNvPr>
          <p:cNvSpPr/>
          <p:nvPr/>
        </p:nvSpPr>
        <p:spPr>
          <a:xfrm>
            <a:off x="717306" y="1171184"/>
            <a:ext cx="2954434" cy="30955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2711BB-8898-9506-09B7-651DAB9B6816}"/>
              </a:ext>
            </a:extLst>
          </p:cNvPr>
          <p:cNvSpPr/>
          <p:nvPr/>
        </p:nvSpPr>
        <p:spPr>
          <a:xfrm>
            <a:off x="5330378" y="1925625"/>
            <a:ext cx="540762" cy="286906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5A6572-E93E-2106-E5B9-E74031A50304}"/>
              </a:ext>
            </a:extLst>
          </p:cNvPr>
          <p:cNvSpPr/>
          <p:nvPr/>
        </p:nvSpPr>
        <p:spPr>
          <a:xfrm>
            <a:off x="9223264" y="1888047"/>
            <a:ext cx="540762" cy="286906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88E6F6C-5C5F-51F2-F4BA-FFDB7749CDBE}"/>
              </a:ext>
            </a:extLst>
          </p:cNvPr>
          <p:cNvGrpSpPr/>
          <p:nvPr/>
        </p:nvGrpSpPr>
        <p:grpSpPr>
          <a:xfrm>
            <a:off x="5358838" y="4776319"/>
            <a:ext cx="474724" cy="821716"/>
            <a:chOff x="5210828" y="4622705"/>
            <a:chExt cx="474724" cy="1012908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EDDBB1D-2C45-DB22-ABBD-21169661B48F}"/>
                </a:ext>
              </a:extLst>
            </p:cNvPr>
            <p:cNvCxnSpPr>
              <a:cxnSpLocks/>
            </p:cNvCxnSpPr>
            <p:nvPr/>
          </p:nvCxnSpPr>
          <p:spPr>
            <a:xfrm>
              <a:off x="5210828" y="4622705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8BE650C-BA94-13A2-AF4E-9627FE76C198}"/>
                </a:ext>
              </a:extLst>
            </p:cNvPr>
            <p:cNvCxnSpPr>
              <a:cxnSpLocks/>
            </p:cNvCxnSpPr>
            <p:nvPr/>
          </p:nvCxnSpPr>
          <p:spPr>
            <a:xfrm>
              <a:off x="5346464" y="4622705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8ABC5ED-043D-8085-2C44-7A48DAC8E970}"/>
                </a:ext>
              </a:extLst>
            </p:cNvPr>
            <p:cNvCxnSpPr>
              <a:cxnSpLocks/>
            </p:cNvCxnSpPr>
            <p:nvPr/>
          </p:nvCxnSpPr>
          <p:spPr>
            <a:xfrm>
              <a:off x="5482100" y="4622705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0E4605C-C141-C76D-C917-F81D9CE7542B}"/>
                </a:ext>
              </a:extLst>
            </p:cNvPr>
            <p:cNvCxnSpPr>
              <a:cxnSpLocks/>
            </p:cNvCxnSpPr>
            <p:nvPr/>
          </p:nvCxnSpPr>
          <p:spPr>
            <a:xfrm>
              <a:off x="5617736" y="4622705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E0DCE3B-CA23-5904-3F86-5CB2418F747B}"/>
                </a:ext>
              </a:extLst>
            </p:cNvPr>
            <p:cNvCxnSpPr>
              <a:cxnSpLocks/>
            </p:cNvCxnSpPr>
            <p:nvPr/>
          </p:nvCxnSpPr>
          <p:spPr>
            <a:xfrm>
              <a:off x="5278646" y="4622705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DC00DF0-1527-FFDE-BB0E-A7F158C843D6}"/>
                </a:ext>
              </a:extLst>
            </p:cNvPr>
            <p:cNvCxnSpPr>
              <a:cxnSpLocks/>
            </p:cNvCxnSpPr>
            <p:nvPr/>
          </p:nvCxnSpPr>
          <p:spPr>
            <a:xfrm>
              <a:off x="5414282" y="4622705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4B56F0E-D4D5-E959-1B43-669D50F56334}"/>
                </a:ext>
              </a:extLst>
            </p:cNvPr>
            <p:cNvCxnSpPr>
              <a:cxnSpLocks/>
            </p:cNvCxnSpPr>
            <p:nvPr/>
          </p:nvCxnSpPr>
          <p:spPr>
            <a:xfrm>
              <a:off x="5549918" y="4622705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4B28EA6-BF89-A12E-9F5A-4485BE512A71}"/>
                </a:ext>
              </a:extLst>
            </p:cNvPr>
            <p:cNvCxnSpPr>
              <a:cxnSpLocks/>
            </p:cNvCxnSpPr>
            <p:nvPr/>
          </p:nvCxnSpPr>
          <p:spPr>
            <a:xfrm>
              <a:off x="5685552" y="4622705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FFE525F-52A6-2501-3383-F67317C73379}"/>
              </a:ext>
            </a:extLst>
          </p:cNvPr>
          <p:cNvCxnSpPr>
            <a:cxnSpLocks/>
          </p:cNvCxnSpPr>
          <p:nvPr/>
        </p:nvCxnSpPr>
        <p:spPr>
          <a:xfrm>
            <a:off x="10674063" y="3043825"/>
            <a:ext cx="0" cy="2516632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940FFAB-3228-AB0A-9816-2EA110015BC5}"/>
              </a:ext>
            </a:extLst>
          </p:cNvPr>
          <p:cNvGrpSpPr/>
          <p:nvPr/>
        </p:nvGrpSpPr>
        <p:grpSpPr>
          <a:xfrm>
            <a:off x="9260842" y="4768195"/>
            <a:ext cx="441706" cy="821716"/>
            <a:chOff x="9112832" y="4652159"/>
            <a:chExt cx="441706" cy="1012908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6E8073A-2CCD-FF41-3D83-285D78264273}"/>
                </a:ext>
              </a:extLst>
            </p:cNvPr>
            <p:cNvCxnSpPr>
              <a:cxnSpLocks/>
            </p:cNvCxnSpPr>
            <p:nvPr/>
          </p:nvCxnSpPr>
          <p:spPr>
            <a:xfrm>
              <a:off x="9223259" y="4652159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5652425-B19F-864B-D7F8-60C25C454613}"/>
                </a:ext>
              </a:extLst>
            </p:cNvPr>
            <p:cNvCxnSpPr>
              <a:cxnSpLocks/>
            </p:cNvCxnSpPr>
            <p:nvPr/>
          </p:nvCxnSpPr>
          <p:spPr>
            <a:xfrm>
              <a:off x="9333685" y="4652159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CEA90ED-181C-D41F-518B-BC28113F92A7}"/>
                </a:ext>
              </a:extLst>
            </p:cNvPr>
            <p:cNvCxnSpPr>
              <a:cxnSpLocks/>
            </p:cNvCxnSpPr>
            <p:nvPr/>
          </p:nvCxnSpPr>
          <p:spPr>
            <a:xfrm>
              <a:off x="9444111" y="4652159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429AC7F-2CB6-FEAB-C06A-4419B80605CD}"/>
                </a:ext>
              </a:extLst>
            </p:cNvPr>
            <p:cNvCxnSpPr>
              <a:cxnSpLocks/>
            </p:cNvCxnSpPr>
            <p:nvPr/>
          </p:nvCxnSpPr>
          <p:spPr>
            <a:xfrm>
              <a:off x="9112832" y="4652159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6802254-FF2B-3136-0A34-2A84D5DA60DD}"/>
                </a:ext>
              </a:extLst>
            </p:cNvPr>
            <p:cNvCxnSpPr>
              <a:cxnSpLocks/>
            </p:cNvCxnSpPr>
            <p:nvPr/>
          </p:nvCxnSpPr>
          <p:spPr>
            <a:xfrm>
              <a:off x="9554538" y="4652159"/>
              <a:ext cx="0" cy="1012908"/>
            </a:xfrm>
            <a:prstGeom prst="line">
              <a:avLst/>
            </a:prstGeom>
            <a:ln w="28575">
              <a:solidFill>
                <a:schemeClr val="accent3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A7191DC-049A-9552-EECC-04CB7FF70D1B}"/>
              </a:ext>
            </a:extLst>
          </p:cNvPr>
          <p:cNvCxnSpPr>
            <a:cxnSpLocks/>
          </p:cNvCxnSpPr>
          <p:nvPr/>
        </p:nvCxnSpPr>
        <p:spPr>
          <a:xfrm>
            <a:off x="10242990" y="2317315"/>
            <a:ext cx="0" cy="3272596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19895C8-FCF8-C387-0919-8E902F961E7A}"/>
              </a:ext>
            </a:extLst>
          </p:cNvPr>
          <p:cNvCxnSpPr>
            <a:cxnSpLocks/>
          </p:cNvCxnSpPr>
          <p:nvPr/>
        </p:nvCxnSpPr>
        <p:spPr>
          <a:xfrm>
            <a:off x="10128104" y="2229633"/>
            <a:ext cx="0" cy="3350461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0C712F4-136A-3986-3C99-EFCE743E47A2}"/>
              </a:ext>
            </a:extLst>
          </p:cNvPr>
          <p:cNvCxnSpPr>
            <a:cxnSpLocks/>
          </p:cNvCxnSpPr>
          <p:nvPr/>
        </p:nvCxnSpPr>
        <p:spPr>
          <a:xfrm>
            <a:off x="1753430" y="4789966"/>
            <a:ext cx="0" cy="1012908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D778B9A-76F8-BA84-C51D-5E660C9A7D73}"/>
              </a:ext>
            </a:extLst>
          </p:cNvPr>
          <p:cNvCxnSpPr>
            <a:cxnSpLocks/>
          </p:cNvCxnSpPr>
          <p:nvPr/>
        </p:nvCxnSpPr>
        <p:spPr>
          <a:xfrm>
            <a:off x="1889066" y="4789966"/>
            <a:ext cx="0" cy="1012908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81B235C-5336-7E1D-C83E-340283266349}"/>
              </a:ext>
            </a:extLst>
          </p:cNvPr>
          <p:cNvCxnSpPr>
            <a:cxnSpLocks/>
          </p:cNvCxnSpPr>
          <p:nvPr/>
        </p:nvCxnSpPr>
        <p:spPr>
          <a:xfrm>
            <a:off x="2024702" y="4789966"/>
            <a:ext cx="0" cy="1012908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79DDF2E-2E07-FE71-E1A6-D812C6E115A4}"/>
              </a:ext>
            </a:extLst>
          </p:cNvPr>
          <p:cNvCxnSpPr>
            <a:cxnSpLocks/>
          </p:cNvCxnSpPr>
          <p:nvPr/>
        </p:nvCxnSpPr>
        <p:spPr>
          <a:xfrm>
            <a:off x="2811692" y="4723307"/>
            <a:ext cx="0" cy="915346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DCDF782-09E5-D4E5-2342-31C8C178E9CD}"/>
              </a:ext>
            </a:extLst>
          </p:cNvPr>
          <p:cNvCxnSpPr>
            <a:cxnSpLocks/>
          </p:cNvCxnSpPr>
          <p:nvPr/>
        </p:nvCxnSpPr>
        <p:spPr>
          <a:xfrm>
            <a:off x="1599613" y="4805795"/>
            <a:ext cx="0" cy="1012908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588300F-60ED-F526-8E1F-29C272A0716A}"/>
              </a:ext>
            </a:extLst>
          </p:cNvPr>
          <p:cNvCxnSpPr>
            <a:cxnSpLocks/>
          </p:cNvCxnSpPr>
          <p:nvPr/>
        </p:nvCxnSpPr>
        <p:spPr>
          <a:xfrm>
            <a:off x="3572742" y="4464269"/>
            <a:ext cx="0" cy="821715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2205937-91D5-2F6A-061C-E87618D0AEEC}"/>
              </a:ext>
            </a:extLst>
          </p:cNvPr>
          <p:cNvCxnSpPr>
            <a:cxnSpLocks/>
          </p:cNvCxnSpPr>
          <p:nvPr/>
        </p:nvCxnSpPr>
        <p:spPr>
          <a:xfrm>
            <a:off x="2643666" y="4723307"/>
            <a:ext cx="0" cy="915346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7B58BDDA-F84B-6B2E-86AC-33F4BE544CDF}"/>
              </a:ext>
            </a:extLst>
          </p:cNvPr>
          <p:cNvCxnSpPr>
            <a:cxnSpLocks/>
          </p:cNvCxnSpPr>
          <p:nvPr/>
        </p:nvCxnSpPr>
        <p:spPr>
          <a:xfrm>
            <a:off x="1063233" y="4805795"/>
            <a:ext cx="0" cy="1012908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Freeform 50">
            <a:extLst>
              <a:ext uri="{FF2B5EF4-FFF2-40B4-BE49-F238E27FC236}">
                <a16:creationId xmlns:a16="http://schemas.microsoft.com/office/drawing/2014/main" id="{06CE3DFB-DFBC-6B5F-6F84-C1C736D33BD8}"/>
              </a:ext>
            </a:extLst>
          </p:cNvPr>
          <p:cNvSpPr/>
          <p:nvPr/>
        </p:nvSpPr>
        <p:spPr>
          <a:xfrm>
            <a:off x="761786" y="4888086"/>
            <a:ext cx="2994552" cy="947787"/>
          </a:xfrm>
          <a:custGeom>
            <a:avLst/>
            <a:gdLst>
              <a:gd name="csX0" fmla="*/ 0 w 2116899"/>
              <a:gd name="csY0" fmla="*/ 757175 h 757175"/>
              <a:gd name="csX1" fmla="*/ 450937 w 2116899"/>
              <a:gd name="csY1" fmla="*/ 694545 h 757175"/>
              <a:gd name="csX2" fmla="*/ 676406 w 2116899"/>
              <a:gd name="csY2" fmla="*/ 506654 h 757175"/>
              <a:gd name="csX3" fmla="*/ 901874 w 2116899"/>
              <a:gd name="csY3" fmla="*/ 206030 h 757175"/>
              <a:gd name="csX4" fmla="*/ 1077239 w 2116899"/>
              <a:gd name="csY4" fmla="*/ 30665 h 757175"/>
              <a:gd name="csX5" fmla="*/ 1315233 w 2116899"/>
              <a:gd name="csY5" fmla="*/ 18139 h 757175"/>
              <a:gd name="csX6" fmla="*/ 1515650 w 2116899"/>
              <a:gd name="csY6" fmla="*/ 218556 h 757175"/>
              <a:gd name="csX7" fmla="*/ 1691014 w 2116899"/>
              <a:gd name="csY7" fmla="*/ 456550 h 757175"/>
              <a:gd name="csX8" fmla="*/ 1853852 w 2116899"/>
              <a:gd name="csY8" fmla="*/ 631915 h 757175"/>
              <a:gd name="csX9" fmla="*/ 2116899 w 2116899"/>
              <a:gd name="csY9" fmla="*/ 732123 h 757175"/>
              <a:gd name="csX0" fmla="*/ 0 w 3795387"/>
              <a:gd name="csY0" fmla="*/ 757175 h 757175"/>
              <a:gd name="csX1" fmla="*/ 450937 w 3795387"/>
              <a:gd name="csY1" fmla="*/ 694545 h 757175"/>
              <a:gd name="csX2" fmla="*/ 676406 w 3795387"/>
              <a:gd name="csY2" fmla="*/ 506654 h 757175"/>
              <a:gd name="csX3" fmla="*/ 901874 w 3795387"/>
              <a:gd name="csY3" fmla="*/ 206030 h 757175"/>
              <a:gd name="csX4" fmla="*/ 1077239 w 3795387"/>
              <a:gd name="csY4" fmla="*/ 30665 h 757175"/>
              <a:gd name="csX5" fmla="*/ 1315233 w 3795387"/>
              <a:gd name="csY5" fmla="*/ 18139 h 757175"/>
              <a:gd name="csX6" fmla="*/ 1515650 w 3795387"/>
              <a:gd name="csY6" fmla="*/ 218556 h 757175"/>
              <a:gd name="csX7" fmla="*/ 1691014 w 3795387"/>
              <a:gd name="csY7" fmla="*/ 456550 h 757175"/>
              <a:gd name="csX8" fmla="*/ 1853852 w 3795387"/>
              <a:gd name="csY8" fmla="*/ 631915 h 757175"/>
              <a:gd name="csX9" fmla="*/ 3795387 w 3795387"/>
              <a:gd name="csY9" fmla="*/ 656967 h 757175"/>
              <a:gd name="csX0" fmla="*/ 0 w 3795387"/>
              <a:gd name="csY0" fmla="*/ 757175 h 757175"/>
              <a:gd name="csX1" fmla="*/ 450937 w 3795387"/>
              <a:gd name="csY1" fmla="*/ 694545 h 757175"/>
              <a:gd name="csX2" fmla="*/ 676406 w 3795387"/>
              <a:gd name="csY2" fmla="*/ 506654 h 757175"/>
              <a:gd name="csX3" fmla="*/ 901874 w 3795387"/>
              <a:gd name="csY3" fmla="*/ 206030 h 757175"/>
              <a:gd name="csX4" fmla="*/ 1077239 w 3795387"/>
              <a:gd name="csY4" fmla="*/ 30665 h 757175"/>
              <a:gd name="csX5" fmla="*/ 1315233 w 3795387"/>
              <a:gd name="csY5" fmla="*/ 18139 h 757175"/>
              <a:gd name="csX6" fmla="*/ 1515650 w 3795387"/>
              <a:gd name="csY6" fmla="*/ 218556 h 757175"/>
              <a:gd name="csX7" fmla="*/ 1691014 w 3795387"/>
              <a:gd name="csY7" fmla="*/ 456550 h 757175"/>
              <a:gd name="csX8" fmla="*/ 1929009 w 3795387"/>
              <a:gd name="csY8" fmla="*/ 669493 h 757175"/>
              <a:gd name="csX9" fmla="*/ 3795387 w 3795387"/>
              <a:gd name="csY9" fmla="*/ 656967 h 757175"/>
              <a:gd name="csX0" fmla="*/ 0 w 3795387"/>
              <a:gd name="csY0" fmla="*/ 757175 h 757175"/>
              <a:gd name="csX1" fmla="*/ 450937 w 3795387"/>
              <a:gd name="csY1" fmla="*/ 694545 h 757175"/>
              <a:gd name="csX2" fmla="*/ 588724 w 3795387"/>
              <a:gd name="csY2" fmla="*/ 519180 h 757175"/>
              <a:gd name="csX3" fmla="*/ 901874 w 3795387"/>
              <a:gd name="csY3" fmla="*/ 206030 h 757175"/>
              <a:gd name="csX4" fmla="*/ 1077239 w 3795387"/>
              <a:gd name="csY4" fmla="*/ 30665 h 757175"/>
              <a:gd name="csX5" fmla="*/ 1315233 w 3795387"/>
              <a:gd name="csY5" fmla="*/ 18139 h 757175"/>
              <a:gd name="csX6" fmla="*/ 1515650 w 3795387"/>
              <a:gd name="csY6" fmla="*/ 218556 h 757175"/>
              <a:gd name="csX7" fmla="*/ 1691014 w 3795387"/>
              <a:gd name="csY7" fmla="*/ 456550 h 757175"/>
              <a:gd name="csX8" fmla="*/ 1929009 w 3795387"/>
              <a:gd name="csY8" fmla="*/ 669493 h 757175"/>
              <a:gd name="csX9" fmla="*/ 3795387 w 3795387"/>
              <a:gd name="csY9" fmla="*/ 656967 h 757175"/>
              <a:gd name="csX0" fmla="*/ 0 w 3795387"/>
              <a:gd name="csY0" fmla="*/ 757175 h 757175"/>
              <a:gd name="csX1" fmla="*/ 338203 w 3795387"/>
              <a:gd name="csY1" fmla="*/ 707071 h 757175"/>
              <a:gd name="csX2" fmla="*/ 588724 w 3795387"/>
              <a:gd name="csY2" fmla="*/ 519180 h 757175"/>
              <a:gd name="csX3" fmla="*/ 901874 w 3795387"/>
              <a:gd name="csY3" fmla="*/ 206030 h 757175"/>
              <a:gd name="csX4" fmla="*/ 1077239 w 3795387"/>
              <a:gd name="csY4" fmla="*/ 30665 h 757175"/>
              <a:gd name="csX5" fmla="*/ 1315233 w 3795387"/>
              <a:gd name="csY5" fmla="*/ 18139 h 757175"/>
              <a:gd name="csX6" fmla="*/ 1515650 w 3795387"/>
              <a:gd name="csY6" fmla="*/ 218556 h 757175"/>
              <a:gd name="csX7" fmla="*/ 1691014 w 3795387"/>
              <a:gd name="csY7" fmla="*/ 456550 h 757175"/>
              <a:gd name="csX8" fmla="*/ 1929009 w 3795387"/>
              <a:gd name="csY8" fmla="*/ 669493 h 757175"/>
              <a:gd name="csX9" fmla="*/ 3795387 w 3795387"/>
              <a:gd name="csY9" fmla="*/ 656967 h 757175"/>
              <a:gd name="csX0" fmla="*/ 0 w 3795387"/>
              <a:gd name="csY0" fmla="*/ 761153 h 761153"/>
              <a:gd name="csX1" fmla="*/ 338203 w 3795387"/>
              <a:gd name="csY1" fmla="*/ 711049 h 761153"/>
              <a:gd name="csX2" fmla="*/ 588724 w 3795387"/>
              <a:gd name="csY2" fmla="*/ 523158 h 761153"/>
              <a:gd name="csX3" fmla="*/ 826718 w 3795387"/>
              <a:gd name="csY3" fmla="*/ 285164 h 761153"/>
              <a:gd name="csX4" fmla="*/ 1077239 w 3795387"/>
              <a:gd name="csY4" fmla="*/ 34643 h 761153"/>
              <a:gd name="csX5" fmla="*/ 1315233 w 3795387"/>
              <a:gd name="csY5" fmla="*/ 22117 h 761153"/>
              <a:gd name="csX6" fmla="*/ 1515650 w 3795387"/>
              <a:gd name="csY6" fmla="*/ 222534 h 761153"/>
              <a:gd name="csX7" fmla="*/ 1691014 w 3795387"/>
              <a:gd name="csY7" fmla="*/ 460528 h 761153"/>
              <a:gd name="csX8" fmla="*/ 1929009 w 3795387"/>
              <a:gd name="csY8" fmla="*/ 673471 h 761153"/>
              <a:gd name="csX9" fmla="*/ 3795387 w 3795387"/>
              <a:gd name="csY9" fmla="*/ 660945 h 761153"/>
              <a:gd name="csX0" fmla="*/ 0 w 3811345"/>
              <a:gd name="csY0" fmla="*/ 761153 h 761153"/>
              <a:gd name="csX1" fmla="*/ 338203 w 3811345"/>
              <a:gd name="csY1" fmla="*/ 711049 h 761153"/>
              <a:gd name="csX2" fmla="*/ 588724 w 3811345"/>
              <a:gd name="csY2" fmla="*/ 523158 h 761153"/>
              <a:gd name="csX3" fmla="*/ 826718 w 3811345"/>
              <a:gd name="csY3" fmla="*/ 285164 h 761153"/>
              <a:gd name="csX4" fmla="*/ 1077239 w 3811345"/>
              <a:gd name="csY4" fmla="*/ 34643 h 761153"/>
              <a:gd name="csX5" fmla="*/ 1315233 w 3811345"/>
              <a:gd name="csY5" fmla="*/ 22117 h 761153"/>
              <a:gd name="csX6" fmla="*/ 1515650 w 3811345"/>
              <a:gd name="csY6" fmla="*/ 222534 h 761153"/>
              <a:gd name="csX7" fmla="*/ 1691014 w 3811345"/>
              <a:gd name="csY7" fmla="*/ 460528 h 761153"/>
              <a:gd name="csX8" fmla="*/ 1929009 w 3811345"/>
              <a:gd name="csY8" fmla="*/ 673471 h 761153"/>
              <a:gd name="csX9" fmla="*/ 3811345 w 3811345"/>
              <a:gd name="csY9" fmla="*/ 738880 h 761153"/>
              <a:gd name="csX0" fmla="*/ 0 w 3811345"/>
              <a:gd name="csY0" fmla="*/ 761153 h 761153"/>
              <a:gd name="csX1" fmla="*/ 338203 w 3811345"/>
              <a:gd name="csY1" fmla="*/ 711049 h 761153"/>
              <a:gd name="csX2" fmla="*/ 588724 w 3811345"/>
              <a:gd name="csY2" fmla="*/ 523158 h 761153"/>
              <a:gd name="csX3" fmla="*/ 826718 w 3811345"/>
              <a:gd name="csY3" fmla="*/ 285164 h 761153"/>
              <a:gd name="csX4" fmla="*/ 1077239 w 3811345"/>
              <a:gd name="csY4" fmla="*/ 34643 h 761153"/>
              <a:gd name="csX5" fmla="*/ 1315233 w 3811345"/>
              <a:gd name="csY5" fmla="*/ 22117 h 761153"/>
              <a:gd name="csX6" fmla="*/ 1515650 w 3811345"/>
              <a:gd name="csY6" fmla="*/ 222534 h 761153"/>
              <a:gd name="csX7" fmla="*/ 1691014 w 3811345"/>
              <a:gd name="csY7" fmla="*/ 460528 h 761153"/>
              <a:gd name="csX8" fmla="*/ 1929010 w 3811345"/>
              <a:gd name="csY8" fmla="*/ 738416 h 761153"/>
              <a:gd name="csX9" fmla="*/ 3811345 w 3811345"/>
              <a:gd name="csY9" fmla="*/ 738880 h 761153"/>
              <a:gd name="csX0" fmla="*/ 0 w 3811345"/>
              <a:gd name="csY0" fmla="*/ 761153 h 761153"/>
              <a:gd name="csX1" fmla="*/ 338203 w 3811345"/>
              <a:gd name="csY1" fmla="*/ 711049 h 761153"/>
              <a:gd name="csX2" fmla="*/ 588724 w 3811345"/>
              <a:gd name="csY2" fmla="*/ 523158 h 761153"/>
              <a:gd name="csX3" fmla="*/ 826718 w 3811345"/>
              <a:gd name="csY3" fmla="*/ 285164 h 761153"/>
              <a:gd name="csX4" fmla="*/ 1077239 w 3811345"/>
              <a:gd name="csY4" fmla="*/ 34643 h 761153"/>
              <a:gd name="csX5" fmla="*/ 1315233 w 3811345"/>
              <a:gd name="csY5" fmla="*/ 22117 h 761153"/>
              <a:gd name="csX6" fmla="*/ 1515650 w 3811345"/>
              <a:gd name="csY6" fmla="*/ 222534 h 761153"/>
              <a:gd name="csX7" fmla="*/ 1691014 w 3811345"/>
              <a:gd name="csY7" fmla="*/ 460528 h 761153"/>
              <a:gd name="csX8" fmla="*/ 1929010 w 3811345"/>
              <a:gd name="csY8" fmla="*/ 738416 h 761153"/>
              <a:gd name="csX9" fmla="*/ 3811345 w 3811345"/>
              <a:gd name="csY9" fmla="*/ 738880 h 761153"/>
              <a:gd name="csX10" fmla="*/ 0 w 3811345"/>
              <a:gd name="csY10" fmla="*/ 761153 h 761153"/>
              <a:gd name="csX0" fmla="*/ 0 w 3824237"/>
              <a:gd name="csY0" fmla="*/ 761153 h 787994"/>
              <a:gd name="csX1" fmla="*/ 338203 w 3824237"/>
              <a:gd name="csY1" fmla="*/ 711049 h 787994"/>
              <a:gd name="csX2" fmla="*/ 588724 w 3824237"/>
              <a:gd name="csY2" fmla="*/ 523158 h 787994"/>
              <a:gd name="csX3" fmla="*/ 826718 w 3824237"/>
              <a:gd name="csY3" fmla="*/ 285164 h 787994"/>
              <a:gd name="csX4" fmla="*/ 1077239 w 3824237"/>
              <a:gd name="csY4" fmla="*/ 34643 h 787994"/>
              <a:gd name="csX5" fmla="*/ 1315233 w 3824237"/>
              <a:gd name="csY5" fmla="*/ 22117 h 787994"/>
              <a:gd name="csX6" fmla="*/ 1515650 w 3824237"/>
              <a:gd name="csY6" fmla="*/ 222534 h 787994"/>
              <a:gd name="csX7" fmla="*/ 1691014 w 3824237"/>
              <a:gd name="csY7" fmla="*/ 460528 h 787994"/>
              <a:gd name="csX8" fmla="*/ 1929010 w 3824237"/>
              <a:gd name="csY8" fmla="*/ 738416 h 787994"/>
              <a:gd name="csX9" fmla="*/ 3811345 w 3824237"/>
              <a:gd name="csY9" fmla="*/ 738880 h 787994"/>
              <a:gd name="csX10" fmla="*/ 780378 w 3824237"/>
              <a:gd name="csY10" fmla="*/ 787994 h 787994"/>
              <a:gd name="csX11" fmla="*/ 0 w 3824237"/>
              <a:gd name="csY11" fmla="*/ 761153 h 787994"/>
              <a:gd name="csX0" fmla="*/ 0 w 3824237"/>
              <a:gd name="csY0" fmla="*/ 761153 h 877453"/>
              <a:gd name="csX1" fmla="*/ 338203 w 3824237"/>
              <a:gd name="csY1" fmla="*/ 711049 h 877453"/>
              <a:gd name="csX2" fmla="*/ 588724 w 3824237"/>
              <a:gd name="csY2" fmla="*/ 523158 h 877453"/>
              <a:gd name="csX3" fmla="*/ 826718 w 3824237"/>
              <a:gd name="csY3" fmla="*/ 285164 h 877453"/>
              <a:gd name="csX4" fmla="*/ 1077239 w 3824237"/>
              <a:gd name="csY4" fmla="*/ 34643 h 877453"/>
              <a:gd name="csX5" fmla="*/ 1315233 w 3824237"/>
              <a:gd name="csY5" fmla="*/ 22117 h 877453"/>
              <a:gd name="csX6" fmla="*/ 1515650 w 3824237"/>
              <a:gd name="csY6" fmla="*/ 222534 h 877453"/>
              <a:gd name="csX7" fmla="*/ 1691014 w 3824237"/>
              <a:gd name="csY7" fmla="*/ 460528 h 877453"/>
              <a:gd name="csX8" fmla="*/ 1929010 w 3824237"/>
              <a:gd name="csY8" fmla="*/ 738416 h 877453"/>
              <a:gd name="csX9" fmla="*/ 3811345 w 3824237"/>
              <a:gd name="csY9" fmla="*/ 738880 h 877453"/>
              <a:gd name="csX10" fmla="*/ 780378 w 3824237"/>
              <a:gd name="csY10" fmla="*/ 787994 h 877453"/>
              <a:gd name="csX11" fmla="*/ 0 w 3824237"/>
              <a:gd name="csY11" fmla="*/ 761153 h 877453"/>
              <a:gd name="csX0" fmla="*/ 0 w 3813490"/>
              <a:gd name="csY0" fmla="*/ 761153 h 877453"/>
              <a:gd name="csX1" fmla="*/ 338203 w 3813490"/>
              <a:gd name="csY1" fmla="*/ 711049 h 877453"/>
              <a:gd name="csX2" fmla="*/ 588724 w 3813490"/>
              <a:gd name="csY2" fmla="*/ 523158 h 877453"/>
              <a:gd name="csX3" fmla="*/ 826718 w 3813490"/>
              <a:gd name="csY3" fmla="*/ 285164 h 877453"/>
              <a:gd name="csX4" fmla="*/ 1077239 w 3813490"/>
              <a:gd name="csY4" fmla="*/ 34643 h 877453"/>
              <a:gd name="csX5" fmla="*/ 1315233 w 3813490"/>
              <a:gd name="csY5" fmla="*/ 22117 h 877453"/>
              <a:gd name="csX6" fmla="*/ 1515650 w 3813490"/>
              <a:gd name="csY6" fmla="*/ 222534 h 877453"/>
              <a:gd name="csX7" fmla="*/ 1691014 w 3813490"/>
              <a:gd name="csY7" fmla="*/ 460528 h 877453"/>
              <a:gd name="csX8" fmla="*/ 1929010 w 3813490"/>
              <a:gd name="csY8" fmla="*/ 738416 h 877453"/>
              <a:gd name="csX9" fmla="*/ 3811345 w 3813490"/>
              <a:gd name="csY9" fmla="*/ 738880 h 877453"/>
              <a:gd name="csX10" fmla="*/ 1482537 w 3813490"/>
              <a:gd name="csY10" fmla="*/ 787993 h 877453"/>
              <a:gd name="csX11" fmla="*/ 780378 w 3813490"/>
              <a:gd name="csY11" fmla="*/ 787994 h 877453"/>
              <a:gd name="csX12" fmla="*/ 0 w 3813490"/>
              <a:gd name="csY12" fmla="*/ 761153 h 877453"/>
              <a:gd name="csX0" fmla="*/ 0 w 3813490"/>
              <a:gd name="csY0" fmla="*/ 761153 h 956852"/>
              <a:gd name="csX1" fmla="*/ 338203 w 3813490"/>
              <a:gd name="csY1" fmla="*/ 711049 h 956852"/>
              <a:gd name="csX2" fmla="*/ 588724 w 3813490"/>
              <a:gd name="csY2" fmla="*/ 523158 h 956852"/>
              <a:gd name="csX3" fmla="*/ 826718 w 3813490"/>
              <a:gd name="csY3" fmla="*/ 285164 h 956852"/>
              <a:gd name="csX4" fmla="*/ 1077239 w 3813490"/>
              <a:gd name="csY4" fmla="*/ 34643 h 956852"/>
              <a:gd name="csX5" fmla="*/ 1315233 w 3813490"/>
              <a:gd name="csY5" fmla="*/ 22117 h 956852"/>
              <a:gd name="csX6" fmla="*/ 1515650 w 3813490"/>
              <a:gd name="csY6" fmla="*/ 222534 h 956852"/>
              <a:gd name="csX7" fmla="*/ 1691014 w 3813490"/>
              <a:gd name="csY7" fmla="*/ 460528 h 956852"/>
              <a:gd name="csX8" fmla="*/ 1929010 w 3813490"/>
              <a:gd name="csY8" fmla="*/ 738416 h 956852"/>
              <a:gd name="csX9" fmla="*/ 3811345 w 3813490"/>
              <a:gd name="csY9" fmla="*/ 738880 h 956852"/>
              <a:gd name="csX10" fmla="*/ 3525185 w 3813490"/>
              <a:gd name="csY10" fmla="*/ 956852 h 956852"/>
              <a:gd name="csX11" fmla="*/ 780378 w 3813490"/>
              <a:gd name="csY11" fmla="*/ 787994 h 956852"/>
              <a:gd name="csX12" fmla="*/ 0 w 3813490"/>
              <a:gd name="csY12" fmla="*/ 761153 h 956852"/>
              <a:gd name="csX0" fmla="*/ 0 w 3813490"/>
              <a:gd name="csY0" fmla="*/ 761153 h 956852"/>
              <a:gd name="csX1" fmla="*/ 338203 w 3813490"/>
              <a:gd name="csY1" fmla="*/ 711049 h 956852"/>
              <a:gd name="csX2" fmla="*/ 588724 w 3813490"/>
              <a:gd name="csY2" fmla="*/ 523158 h 956852"/>
              <a:gd name="csX3" fmla="*/ 826718 w 3813490"/>
              <a:gd name="csY3" fmla="*/ 285164 h 956852"/>
              <a:gd name="csX4" fmla="*/ 1077239 w 3813490"/>
              <a:gd name="csY4" fmla="*/ 34643 h 956852"/>
              <a:gd name="csX5" fmla="*/ 1315233 w 3813490"/>
              <a:gd name="csY5" fmla="*/ 22117 h 956852"/>
              <a:gd name="csX6" fmla="*/ 1515650 w 3813490"/>
              <a:gd name="csY6" fmla="*/ 222534 h 956852"/>
              <a:gd name="csX7" fmla="*/ 1691014 w 3813490"/>
              <a:gd name="csY7" fmla="*/ 460528 h 956852"/>
              <a:gd name="csX8" fmla="*/ 1929010 w 3813490"/>
              <a:gd name="csY8" fmla="*/ 738416 h 956852"/>
              <a:gd name="csX9" fmla="*/ 3811345 w 3813490"/>
              <a:gd name="csY9" fmla="*/ 738880 h 956852"/>
              <a:gd name="csX10" fmla="*/ 3525185 w 3813490"/>
              <a:gd name="csY10" fmla="*/ 956852 h 956852"/>
              <a:gd name="csX11" fmla="*/ 780378 w 3813490"/>
              <a:gd name="csY11" fmla="*/ 787994 h 956852"/>
              <a:gd name="csX12" fmla="*/ 0 w 3813490"/>
              <a:gd name="csY12" fmla="*/ 761153 h 956852"/>
              <a:gd name="csX0" fmla="*/ 1573 w 3815063"/>
              <a:gd name="csY0" fmla="*/ 761153 h 982831"/>
              <a:gd name="csX1" fmla="*/ 339776 w 3815063"/>
              <a:gd name="csY1" fmla="*/ 711049 h 982831"/>
              <a:gd name="csX2" fmla="*/ 590297 w 3815063"/>
              <a:gd name="csY2" fmla="*/ 523158 h 982831"/>
              <a:gd name="csX3" fmla="*/ 828291 w 3815063"/>
              <a:gd name="csY3" fmla="*/ 285164 h 982831"/>
              <a:gd name="csX4" fmla="*/ 1078812 w 3815063"/>
              <a:gd name="csY4" fmla="*/ 34643 h 982831"/>
              <a:gd name="csX5" fmla="*/ 1316806 w 3815063"/>
              <a:gd name="csY5" fmla="*/ 22117 h 982831"/>
              <a:gd name="csX6" fmla="*/ 1517223 w 3815063"/>
              <a:gd name="csY6" fmla="*/ 222534 h 982831"/>
              <a:gd name="csX7" fmla="*/ 1692587 w 3815063"/>
              <a:gd name="csY7" fmla="*/ 460528 h 982831"/>
              <a:gd name="csX8" fmla="*/ 1930583 w 3815063"/>
              <a:gd name="csY8" fmla="*/ 738416 h 982831"/>
              <a:gd name="csX9" fmla="*/ 3812918 w 3815063"/>
              <a:gd name="csY9" fmla="*/ 738880 h 982831"/>
              <a:gd name="csX10" fmla="*/ 3526758 w 3815063"/>
              <a:gd name="csY10" fmla="*/ 956852 h 982831"/>
              <a:gd name="csX11" fmla="*/ 0 w 3815063"/>
              <a:gd name="csY11" fmla="*/ 982831 h 982831"/>
              <a:gd name="csX12" fmla="*/ 1573 w 3815063"/>
              <a:gd name="csY12" fmla="*/ 761153 h 982831"/>
              <a:gd name="csX0" fmla="*/ 1573 w 3815063"/>
              <a:gd name="csY0" fmla="*/ 761153 h 982831"/>
              <a:gd name="csX1" fmla="*/ 339776 w 3815063"/>
              <a:gd name="csY1" fmla="*/ 711049 h 982831"/>
              <a:gd name="csX2" fmla="*/ 590297 w 3815063"/>
              <a:gd name="csY2" fmla="*/ 523158 h 982831"/>
              <a:gd name="csX3" fmla="*/ 828291 w 3815063"/>
              <a:gd name="csY3" fmla="*/ 285164 h 982831"/>
              <a:gd name="csX4" fmla="*/ 1078812 w 3815063"/>
              <a:gd name="csY4" fmla="*/ 34643 h 982831"/>
              <a:gd name="csX5" fmla="*/ 1316806 w 3815063"/>
              <a:gd name="csY5" fmla="*/ 22117 h 982831"/>
              <a:gd name="csX6" fmla="*/ 1517223 w 3815063"/>
              <a:gd name="csY6" fmla="*/ 222534 h 982831"/>
              <a:gd name="csX7" fmla="*/ 1692587 w 3815063"/>
              <a:gd name="csY7" fmla="*/ 460528 h 982831"/>
              <a:gd name="csX8" fmla="*/ 1930583 w 3815063"/>
              <a:gd name="csY8" fmla="*/ 738416 h 982831"/>
              <a:gd name="csX9" fmla="*/ 3812918 w 3815063"/>
              <a:gd name="csY9" fmla="*/ 738880 h 982831"/>
              <a:gd name="csX10" fmla="*/ 3798046 w 3815063"/>
              <a:gd name="csY10" fmla="*/ 956852 h 982831"/>
              <a:gd name="csX11" fmla="*/ 0 w 3815063"/>
              <a:gd name="csY11" fmla="*/ 982831 h 982831"/>
              <a:gd name="csX12" fmla="*/ 1573 w 3815063"/>
              <a:gd name="csY12" fmla="*/ 761153 h 9828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815063" h="982831">
                <a:moveTo>
                  <a:pt x="1573" y="761153"/>
                </a:moveTo>
                <a:cubicBezTo>
                  <a:pt x="170674" y="750714"/>
                  <a:pt x="241655" y="750715"/>
                  <a:pt x="339776" y="711049"/>
                </a:cubicBezTo>
                <a:cubicBezTo>
                  <a:pt x="437897" y="671383"/>
                  <a:pt x="508878" y="594139"/>
                  <a:pt x="590297" y="523158"/>
                </a:cubicBezTo>
                <a:cubicBezTo>
                  <a:pt x="671716" y="452177"/>
                  <a:pt x="746872" y="366583"/>
                  <a:pt x="828291" y="285164"/>
                </a:cubicBezTo>
                <a:cubicBezTo>
                  <a:pt x="909710" y="203745"/>
                  <a:pt x="997393" y="78484"/>
                  <a:pt x="1078812" y="34643"/>
                </a:cubicBezTo>
                <a:cubicBezTo>
                  <a:pt x="1160231" y="-9198"/>
                  <a:pt x="1243738" y="-9198"/>
                  <a:pt x="1316806" y="22117"/>
                </a:cubicBezTo>
                <a:cubicBezTo>
                  <a:pt x="1389875" y="53432"/>
                  <a:pt x="1454593" y="149466"/>
                  <a:pt x="1517223" y="222534"/>
                </a:cubicBezTo>
                <a:cubicBezTo>
                  <a:pt x="1579853" y="295602"/>
                  <a:pt x="1623694" y="374548"/>
                  <a:pt x="1692587" y="460528"/>
                </a:cubicBezTo>
                <a:cubicBezTo>
                  <a:pt x="1761480" y="546508"/>
                  <a:pt x="1859602" y="692487"/>
                  <a:pt x="1930583" y="738416"/>
                </a:cubicBezTo>
                <a:cubicBezTo>
                  <a:pt x="2001564" y="784345"/>
                  <a:pt x="3887330" y="730617"/>
                  <a:pt x="3812918" y="738880"/>
                </a:cubicBezTo>
                <a:lnTo>
                  <a:pt x="3798046" y="956852"/>
                </a:lnTo>
                <a:lnTo>
                  <a:pt x="0" y="982831"/>
                </a:lnTo>
                <a:cubicBezTo>
                  <a:pt x="524" y="908938"/>
                  <a:pt x="1049" y="835046"/>
                  <a:pt x="1573" y="761153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AFC18B26-5866-F463-1BA1-AEC70553648C}"/>
              </a:ext>
            </a:extLst>
          </p:cNvPr>
          <p:cNvSpPr/>
          <p:nvPr/>
        </p:nvSpPr>
        <p:spPr>
          <a:xfrm>
            <a:off x="4988378" y="4893542"/>
            <a:ext cx="2994552" cy="947787"/>
          </a:xfrm>
          <a:custGeom>
            <a:avLst/>
            <a:gdLst>
              <a:gd name="csX0" fmla="*/ 0 w 2116899"/>
              <a:gd name="csY0" fmla="*/ 757175 h 757175"/>
              <a:gd name="csX1" fmla="*/ 450937 w 2116899"/>
              <a:gd name="csY1" fmla="*/ 694545 h 757175"/>
              <a:gd name="csX2" fmla="*/ 676406 w 2116899"/>
              <a:gd name="csY2" fmla="*/ 506654 h 757175"/>
              <a:gd name="csX3" fmla="*/ 901874 w 2116899"/>
              <a:gd name="csY3" fmla="*/ 206030 h 757175"/>
              <a:gd name="csX4" fmla="*/ 1077239 w 2116899"/>
              <a:gd name="csY4" fmla="*/ 30665 h 757175"/>
              <a:gd name="csX5" fmla="*/ 1315233 w 2116899"/>
              <a:gd name="csY5" fmla="*/ 18139 h 757175"/>
              <a:gd name="csX6" fmla="*/ 1515650 w 2116899"/>
              <a:gd name="csY6" fmla="*/ 218556 h 757175"/>
              <a:gd name="csX7" fmla="*/ 1691014 w 2116899"/>
              <a:gd name="csY7" fmla="*/ 456550 h 757175"/>
              <a:gd name="csX8" fmla="*/ 1853852 w 2116899"/>
              <a:gd name="csY8" fmla="*/ 631915 h 757175"/>
              <a:gd name="csX9" fmla="*/ 2116899 w 2116899"/>
              <a:gd name="csY9" fmla="*/ 732123 h 757175"/>
              <a:gd name="csX0" fmla="*/ 0 w 3795387"/>
              <a:gd name="csY0" fmla="*/ 757175 h 757175"/>
              <a:gd name="csX1" fmla="*/ 450937 w 3795387"/>
              <a:gd name="csY1" fmla="*/ 694545 h 757175"/>
              <a:gd name="csX2" fmla="*/ 676406 w 3795387"/>
              <a:gd name="csY2" fmla="*/ 506654 h 757175"/>
              <a:gd name="csX3" fmla="*/ 901874 w 3795387"/>
              <a:gd name="csY3" fmla="*/ 206030 h 757175"/>
              <a:gd name="csX4" fmla="*/ 1077239 w 3795387"/>
              <a:gd name="csY4" fmla="*/ 30665 h 757175"/>
              <a:gd name="csX5" fmla="*/ 1315233 w 3795387"/>
              <a:gd name="csY5" fmla="*/ 18139 h 757175"/>
              <a:gd name="csX6" fmla="*/ 1515650 w 3795387"/>
              <a:gd name="csY6" fmla="*/ 218556 h 757175"/>
              <a:gd name="csX7" fmla="*/ 1691014 w 3795387"/>
              <a:gd name="csY7" fmla="*/ 456550 h 757175"/>
              <a:gd name="csX8" fmla="*/ 1853852 w 3795387"/>
              <a:gd name="csY8" fmla="*/ 631915 h 757175"/>
              <a:gd name="csX9" fmla="*/ 3795387 w 3795387"/>
              <a:gd name="csY9" fmla="*/ 656967 h 757175"/>
              <a:gd name="csX0" fmla="*/ 0 w 3795387"/>
              <a:gd name="csY0" fmla="*/ 757175 h 757175"/>
              <a:gd name="csX1" fmla="*/ 450937 w 3795387"/>
              <a:gd name="csY1" fmla="*/ 694545 h 757175"/>
              <a:gd name="csX2" fmla="*/ 676406 w 3795387"/>
              <a:gd name="csY2" fmla="*/ 506654 h 757175"/>
              <a:gd name="csX3" fmla="*/ 901874 w 3795387"/>
              <a:gd name="csY3" fmla="*/ 206030 h 757175"/>
              <a:gd name="csX4" fmla="*/ 1077239 w 3795387"/>
              <a:gd name="csY4" fmla="*/ 30665 h 757175"/>
              <a:gd name="csX5" fmla="*/ 1315233 w 3795387"/>
              <a:gd name="csY5" fmla="*/ 18139 h 757175"/>
              <a:gd name="csX6" fmla="*/ 1515650 w 3795387"/>
              <a:gd name="csY6" fmla="*/ 218556 h 757175"/>
              <a:gd name="csX7" fmla="*/ 1691014 w 3795387"/>
              <a:gd name="csY7" fmla="*/ 456550 h 757175"/>
              <a:gd name="csX8" fmla="*/ 1929009 w 3795387"/>
              <a:gd name="csY8" fmla="*/ 669493 h 757175"/>
              <a:gd name="csX9" fmla="*/ 3795387 w 3795387"/>
              <a:gd name="csY9" fmla="*/ 656967 h 757175"/>
              <a:gd name="csX0" fmla="*/ 0 w 3795387"/>
              <a:gd name="csY0" fmla="*/ 757175 h 757175"/>
              <a:gd name="csX1" fmla="*/ 450937 w 3795387"/>
              <a:gd name="csY1" fmla="*/ 694545 h 757175"/>
              <a:gd name="csX2" fmla="*/ 588724 w 3795387"/>
              <a:gd name="csY2" fmla="*/ 519180 h 757175"/>
              <a:gd name="csX3" fmla="*/ 901874 w 3795387"/>
              <a:gd name="csY3" fmla="*/ 206030 h 757175"/>
              <a:gd name="csX4" fmla="*/ 1077239 w 3795387"/>
              <a:gd name="csY4" fmla="*/ 30665 h 757175"/>
              <a:gd name="csX5" fmla="*/ 1315233 w 3795387"/>
              <a:gd name="csY5" fmla="*/ 18139 h 757175"/>
              <a:gd name="csX6" fmla="*/ 1515650 w 3795387"/>
              <a:gd name="csY6" fmla="*/ 218556 h 757175"/>
              <a:gd name="csX7" fmla="*/ 1691014 w 3795387"/>
              <a:gd name="csY7" fmla="*/ 456550 h 757175"/>
              <a:gd name="csX8" fmla="*/ 1929009 w 3795387"/>
              <a:gd name="csY8" fmla="*/ 669493 h 757175"/>
              <a:gd name="csX9" fmla="*/ 3795387 w 3795387"/>
              <a:gd name="csY9" fmla="*/ 656967 h 757175"/>
              <a:gd name="csX0" fmla="*/ 0 w 3795387"/>
              <a:gd name="csY0" fmla="*/ 757175 h 757175"/>
              <a:gd name="csX1" fmla="*/ 338203 w 3795387"/>
              <a:gd name="csY1" fmla="*/ 707071 h 757175"/>
              <a:gd name="csX2" fmla="*/ 588724 w 3795387"/>
              <a:gd name="csY2" fmla="*/ 519180 h 757175"/>
              <a:gd name="csX3" fmla="*/ 901874 w 3795387"/>
              <a:gd name="csY3" fmla="*/ 206030 h 757175"/>
              <a:gd name="csX4" fmla="*/ 1077239 w 3795387"/>
              <a:gd name="csY4" fmla="*/ 30665 h 757175"/>
              <a:gd name="csX5" fmla="*/ 1315233 w 3795387"/>
              <a:gd name="csY5" fmla="*/ 18139 h 757175"/>
              <a:gd name="csX6" fmla="*/ 1515650 w 3795387"/>
              <a:gd name="csY6" fmla="*/ 218556 h 757175"/>
              <a:gd name="csX7" fmla="*/ 1691014 w 3795387"/>
              <a:gd name="csY7" fmla="*/ 456550 h 757175"/>
              <a:gd name="csX8" fmla="*/ 1929009 w 3795387"/>
              <a:gd name="csY8" fmla="*/ 669493 h 757175"/>
              <a:gd name="csX9" fmla="*/ 3795387 w 3795387"/>
              <a:gd name="csY9" fmla="*/ 656967 h 757175"/>
              <a:gd name="csX0" fmla="*/ 0 w 3795387"/>
              <a:gd name="csY0" fmla="*/ 761153 h 761153"/>
              <a:gd name="csX1" fmla="*/ 338203 w 3795387"/>
              <a:gd name="csY1" fmla="*/ 711049 h 761153"/>
              <a:gd name="csX2" fmla="*/ 588724 w 3795387"/>
              <a:gd name="csY2" fmla="*/ 523158 h 761153"/>
              <a:gd name="csX3" fmla="*/ 826718 w 3795387"/>
              <a:gd name="csY3" fmla="*/ 285164 h 761153"/>
              <a:gd name="csX4" fmla="*/ 1077239 w 3795387"/>
              <a:gd name="csY4" fmla="*/ 34643 h 761153"/>
              <a:gd name="csX5" fmla="*/ 1315233 w 3795387"/>
              <a:gd name="csY5" fmla="*/ 22117 h 761153"/>
              <a:gd name="csX6" fmla="*/ 1515650 w 3795387"/>
              <a:gd name="csY6" fmla="*/ 222534 h 761153"/>
              <a:gd name="csX7" fmla="*/ 1691014 w 3795387"/>
              <a:gd name="csY7" fmla="*/ 460528 h 761153"/>
              <a:gd name="csX8" fmla="*/ 1929009 w 3795387"/>
              <a:gd name="csY8" fmla="*/ 673471 h 761153"/>
              <a:gd name="csX9" fmla="*/ 3795387 w 3795387"/>
              <a:gd name="csY9" fmla="*/ 660945 h 761153"/>
              <a:gd name="csX0" fmla="*/ 0 w 3811345"/>
              <a:gd name="csY0" fmla="*/ 761153 h 761153"/>
              <a:gd name="csX1" fmla="*/ 338203 w 3811345"/>
              <a:gd name="csY1" fmla="*/ 711049 h 761153"/>
              <a:gd name="csX2" fmla="*/ 588724 w 3811345"/>
              <a:gd name="csY2" fmla="*/ 523158 h 761153"/>
              <a:gd name="csX3" fmla="*/ 826718 w 3811345"/>
              <a:gd name="csY3" fmla="*/ 285164 h 761153"/>
              <a:gd name="csX4" fmla="*/ 1077239 w 3811345"/>
              <a:gd name="csY4" fmla="*/ 34643 h 761153"/>
              <a:gd name="csX5" fmla="*/ 1315233 w 3811345"/>
              <a:gd name="csY5" fmla="*/ 22117 h 761153"/>
              <a:gd name="csX6" fmla="*/ 1515650 w 3811345"/>
              <a:gd name="csY6" fmla="*/ 222534 h 761153"/>
              <a:gd name="csX7" fmla="*/ 1691014 w 3811345"/>
              <a:gd name="csY7" fmla="*/ 460528 h 761153"/>
              <a:gd name="csX8" fmla="*/ 1929009 w 3811345"/>
              <a:gd name="csY8" fmla="*/ 673471 h 761153"/>
              <a:gd name="csX9" fmla="*/ 3811345 w 3811345"/>
              <a:gd name="csY9" fmla="*/ 738880 h 761153"/>
              <a:gd name="csX0" fmla="*/ 0 w 3811345"/>
              <a:gd name="csY0" fmla="*/ 761153 h 761153"/>
              <a:gd name="csX1" fmla="*/ 338203 w 3811345"/>
              <a:gd name="csY1" fmla="*/ 711049 h 761153"/>
              <a:gd name="csX2" fmla="*/ 588724 w 3811345"/>
              <a:gd name="csY2" fmla="*/ 523158 h 761153"/>
              <a:gd name="csX3" fmla="*/ 826718 w 3811345"/>
              <a:gd name="csY3" fmla="*/ 285164 h 761153"/>
              <a:gd name="csX4" fmla="*/ 1077239 w 3811345"/>
              <a:gd name="csY4" fmla="*/ 34643 h 761153"/>
              <a:gd name="csX5" fmla="*/ 1315233 w 3811345"/>
              <a:gd name="csY5" fmla="*/ 22117 h 761153"/>
              <a:gd name="csX6" fmla="*/ 1515650 w 3811345"/>
              <a:gd name="csY6" fmla="*/ 222534 h 761153"/>
              <a:gd name="csX7" fmla="*/ 1691014 w 3811345"/>
              <a:gd name="csY7" fmla="*/ 460528 h 761153"/>
              <a:gd name="csX8" fmla="*/ 1929010 w 3811345"/>
              <a:gd name="csY8" fmla="*/ 738416 h 761153"/>
              <a:gd name="csX9" fmla="*/ 3811345 w 3811345"/>
              <a:gd name="csY9" fmla="*/ 738880 h 761153"/>
              <a:gd name="csX0" fmla="*/ 0 w 3811345"/>
              <a:gd name="csY0" fmla="*/ 761153 h 761153"/>
              <a:gd name="csX1" fmla="*/ 338203 w 3811345"/>
              <a:gd name="csY1" fmla="*/ 711049 h 761153"/>
              <a:gd name="csX2" fmla="*/ 588724 w 3811345"/>
              <a:gd name="csY2" fmla="*/ 523158 h 761153"/>
              <a:gd name="csX3" fmla="*/ 826718 w 3811345"/>
              <a:gd name="csY3" fmla="*/ 285164 h 761153"/>
              <a:gd name="csX4" fmla="*/ 1077239 w 3811345"/>
              <a:gd name="csY4" fmla="*/ 34643 h 761153"/>
              <a:gd name="csX5" fmla="*/ 1315233 w 3811345"/>
              <a:gd name="csY5" fmla="*/ 22117 h 761153"/>
              <a:gd name="csX6" fmla="*/ 1515650 w 3811345"/>
              <a:gd name="csY6" fmla="*/ 222534 h 761153"/>
              <a:gd name="csX7" fmla="*/ 1691014 w 3811345"/>
              <a:gd name="csY7" fmla="*/ 460528 h 761153"/>
              <a:gd name="csX8" fmla="*/ 1929010 w 3811345"/>
              <a:gd name="csY8" fmla="*/ 738416 h 761153"/>
              <a:gd name="csX9" fmla="*/ 3811345 w 3811345"/>
              <a:gd name="csY9" fmla="*/ 738880 h 761153"/>
              <a:gd name="csX10" fmla="*/ 0 w 3811345"/>
              <a:gd name="csY10" fmla="*/ 761153 h 761153"/>
              <a:gd name="csX0" fmla="*/ 0 w 3824237"/>
              <a:gd name="csY0" fmla="*/ 761153 h 787994"/>
              <a:gd name="csX1" fmla="*/ 338203 w 3824237"/>
              <a:gd name="csY1" fmla="*/ 711049 h 787994"/>
              <a:gd name="csX2" fmla="*/ 588724 w 3824237"/>
              <a:gd name="csY2" fmla="*/ 523158 h 787994"/>
              <a:gd name="csX3" fmla="*/ 826718 w 3824237"/>
              <a:gd name="csY3" fmla="*/ 285164 h 787994"/>
              <a:gd name="csX4" fmla="*/ 1077239 w 3824237"/>
              <a:gd name="csY4" fmla="*/ 34643 h 787994"/>
              <a:gd name="csX5" fmla="*/ 1315233 w 3824237"/>
              <a:gd name="csY5" fmla="*/ 22117 h 787994"/>
              <a:gd name="csX6" fmla="*/ 1515650 w 3824237"/>
              <a:gd name="csY6" fmla="*/ 222534 h 787994"/>
              <a:gd name="csX7" fmla="*/ 1691014 w 3824237"/>
              <a:gd name="csY7" fmla="*/ 460528 h 787994"/>
              <a:gd name="csX8" fmla="*/ 1929010 w 3824237"/>
              <a:gd name="csY8" fmla="*/ 738416 h 787994"/>
              <a:gd name="csX9" fmla="*/ 3811345 w 3824237"/>
              <a:gd name="csY9" fmla="*/ 738880 h 787994"/>
              <a:gd name="csX10" fmla="*/ 780378 w 3824237"/>
              <a:gd name="csY10" fmla="*/ 787994 h 787994"/>
              <a:gd name="csX11" fmla="*/ 0 w 3824237"/>
              <a:gd name="csY11" fmla="*/ 761153 h 787994"/>
              <a:gd name="csX0" fmla="*/ 0 w 3824237"/>
              <a:gd name="csY0" fmla="*/ 761153 h 877453"/>
              <a:gd name="csX1" fmla="*/ 338203 w 3824237"/>
              <a:gd name="csY1" fmla="*/ 711049 h 877453"/>
              <a:gd name="csX2" fmla="*/ 588724 w 3824237"/>
              <a:gd name="csY2" fmla="*/ 523158 h 877453"/>
              <a:gd name="csX3" fmla="*/ 826718 w 3824237"/>
              <a:gd name="csY3" fmla="*/ 285164 h 877453"/>
              <a:gd name="csX4" fmla="*/ 1077239 w 3824237"/>
              <a:gd name="csY4" fmla="*/ 34643 h 877453"/>
              <a:gd name="csX5" fmla="*/ 1315233 w 3824237"/>
              <a:gd name="csY5" fmla="*/ 22117 h 877453"/>
              <a:gd name="csX6" fmla="*/ 1515650 w 3824237"/>
              <a:gd name="csY6" fmla="*/ 222534 h 877453"/>
              <a:gd name="csX7" fmla="*/ 1691014 w 3824237"/>
              <a:gd name="csY7" fmla="*/ 460528 h 877453"/>
              <a:gd name="csX8" fmla="*/ 1929010 w 3824237"/>
              <a:gd name="csY8" fmla="*/ 738416 h 877453"/>
              <a:gd name="csX9" fmla="*/ 3811345 w 3824237"/>
              <a:gd name="csY9" fmla="*/ 738880 h 877453"/>
              <a:gd name="csX10" fmla="*/ 780378 w 3824237"/>
              <a:gd name="csY10" fmla="*/ 787994 h 877453"/>
              <a:gd name="csX11" fmla="*/ 0 w 3824237"/>
              <a:gd name="csY11" fmla="*/ 761153 h 877453"/>
              <a:gd name="csX0" fmla="*/ 0 w 3813490"/>
              <a:gd name="csY0" fmla="*/ 761153 h 877453"/>
              <a:gd name="csX1" fmla="*/ 338203 w 3813490"/>
              <a:gd name="csY1" fmla="*/ 711049 h 877453"/>
              <a:gd name="csX2" fmla="*/ 588724 w 3813490"/>
              <a:gd name="csY2" fmla="*/ 523158 h 877453"/>
              <a:gd name="csX3" fmla="*/ 826718 w 3813490"/>
              <a:gd name="csY3" fmla="*/ 285164 h 877453"/>
              <a:gd name="csX4" fmla="*/ 1077239 w 3813490"/>
              <a:gd name="csY4" fmla="*/ 34643 h 877453"/>
              <a:gd name="csX5" fmla="*/ 1315233 w 3813490"/>
              <a:gd name="csY5" fmla="*/ 22117 h 877453"/>
              <a:gd name="csX6" fmla="*/ 1515650 w 3813490"/>
              <a:gd name="csY6" fmla="*/ 222534 h 877453"/>
              <a:gd name="csX7" fmla="*/ 1691014 w 3813490"/>
              <a:gd name="csY7" fmla="*/ 460528 h 877453"/>
              <a:gd name="csX8" fmla="*/ 1929010 w 3813490"/>
              <a:gd name="csY8" fmla="*/ 738416 h 877453"/>
              <a:gd name="csX9" fmla="*/ 3811345 w 3813490"/>
              <a:gd name="csY9" fmla="*/ 738880 h 877453"/>
              <a:gd name="csX10" fmla="*/ 1482537 w 3813490"/>
              <a:gd name="csY10" fmla="*/ 787993 h 877453"/>
              <a:gd name="csX11" fmla="*/ 780378 w 3813490"/>
              <a:gd name="csY11" fmla="*/ 787994 h 877453"/>
              <a:gd name="csX12" fmla="*/ 0 w 3813490"/>
              <a:gd name="csY12" fmla="*/ 761153 h 877453"/>
              <a:gd name="csX0" fmla="*/ 0 w 3813490"/>
              <a:gd name="csY0" fmla="*/ 761153 h 956852"/>
              <a:gd name="csX1" fmla="*/ 338203 w 3813490"/>
              <a:gd name="csY1" fmla="*/ 711049 h 956852"/>
              <a:gd name="csX2" fmla="*/ 588724 w 3813490"/>
              <a:gd name="csY2" fmla="*/ 523158 h 956852"/>
              <a:gd name="csX3" fmla="*/ 826718 w 3813490"/>
              <a:gd name="csY3" fmla="*/ 285164 h 956852"/>
              <a:gd name="csX4" fmla="*/ 1077239 w 3813490"/>
              <a:gd name="csY4" fmla="*/ 34643 h 956852"/>
              <a:gd name="csX5" fmla="*/ 1315233 w 3813490"/>
              <a:gd name="csY5" fmla="*/ 22117 h 956852"/>
              <a:gd name="csX6" fmla="*/ 1515650 w 3813490"/>
              <a:gd name="csY6" fmla="*/ 222534 h 956852"/>
              <a:gd name="csX7" fmla="*/ 1691014 w 3813490"/>
              <a:gd name="csY7" fmla="*/ 460528 h 956852"/>
              <a:gd name="csX8" fmla="*/ 1929010 w 3813490"/>
              <a:gd name="csY8" fmla="*/ 738416 h 956852"/>
              <a:gd name="csX9" fmla="*/ 3811345 w 3813490"/>
              <a:gd name="csY9" fmla="*/ 738880 h 956852"/>
              <a:gd name="csX10" fmla="*/ 3525185 w 3813490"/>
              <a:gd name="csY10" fmla="*/ 956852 h 956852"/>
              <a:gd name="csX11" fmla="*/ 780378 w 3813490"/>
              <a:gd name="csY11" fmla="*/ 787994 h 956852"/>
              <a:gd name="csX12" fmla="*/ 0 w 3813490"/>
              <a:gd name="csY12" fmla="*/ 761153 h 956852"/>
              <a:gd name="csX0" fmla="*/ 0 w 3813490"/>
              <a:gd name="csY0" fmla="*/ 761153 h 956852"/>
              <a:gd name="csX1" fmla="*/ 338203 w 3813490"/>
              <a:gd name="csY1" fmla="*/ 711049 h 956852"/>
              <a:gd name="csX2" fmla="*/ 588724 w 3813490"/>
              <a:gd name="csY2" fmla="*/ 523158 h 956852"/>
              <a:gd name="csX3" fmla="*/ 826718 w 3813490"/>
              <a:gd name="csY3" fmla="*/ 285164 h 956852"/>
              <a:gd name="csX4" fmla="*/ 1077239 w 3813490"/>
              <a:gd name="csY4" fmla="*/ 34643 h 956852"/>
              <a:gd name="csX5" fmla="*/ 1315233 w 3813490"/>
              <a:gd name="csY5" fmla="*/ 22117 h 956852"/>
              <a:gd name="csX6" fmla="*/ 1515650 w 3813490"/>
              <a:gd name="csY6" fmla="*/ 222534 h 956852"/>
              <a:gd name="csX7" fmla="*/ 1691014 w 3813490"/>
              <a:gd name="csY7" fmla="*/ 460528 h 956852"/>
              <a:gd name="csX8" fmla="*/ 1929010 w 3813490"/>
              <a:gd name="csY8" fmla="*/ 738416 h 956852"/>
              <a:gd name="csX9" fmla="*/ 3811345 w 3813490"/>
              <a:gd name="csY9" fmla="*/ 738880 h 956852"/>
              <a:gd name="csX10" fmla="*/ 3525185 w 3813490"/>
              <a:gd name="csY10" fmla="*/ 956852 h 956852"/>
              <a:gd name="csX11" fmla="*/ 780378 w 3813490"/>
              <a:gd name="csY11" fmla="*/ 787994 h 956852"/>
              <a:gd name="csX12" fmla="*/ 0 w 3813490"/>
              <a:gd name="csY12" fmla="*/ 761153 h 956852"/>
              <a:gd name="csX0" fmla="*/ 1573 w 3815063"/>
              <a:gd name="csY0" fmla="*/ 761153 h 982831"/>
              <a:gd name="csX1" fmla="*/ 339776 w 3815063"/>
              <a:gd name="csY1" fmla="*/ 711049 h 982831"/>
              <a:gd name="csX2" fmla="*/ 590297 w 3815063"/>
              <a:gd name="csY2" fmla="*/ 523158 h 982831"/>
              <a:gd name="csX3" fmla="*/ 828291 w 3815063"/>
              <a:gd name="csY3" fmla="*/ 285164 h 982831"/>
              <a:gd name="csX4" fmla="*/ 1078812 w 3815063"/>
              <a:gd name="csY4" fmla="*/ 34643 h 982831"/>
              <a:gd name="csX5" fmla="*/ 1316806 w 3815063"/>
              <a:gd name="csY5" fmla="*/ 22117 h 982831"/>
              <a:gd name="csX6" fmla="*/ 1517223 w 3815063"/>
              <a:gd name="csY6" fmla="*/ 222534 h 982831"/>
              <a:gd name="csX7" fmla="*/ 1692587 w 3815063"/>
              <a:gd name="csY7" fmla="*/ 460528 h 982831"/>
              <a:gd name="csX8" fmla="*/ 1930583 w 3815063"/>
              <a:gd name="csY8" fmla="*/ 738416 h 982831"/>
              <a:gd name="csX9" fmla="*/ 3812918 w 3815063"/>
              <a:gd name="csY9" fmla="*/ 738880 h 982831"/>
              <a:gd name="csX10" fmla="*/ 3526758 w 3815063"/>
              <a:gd name="csY10" fmla="*/ 956852 h 982831"/>
              <a:gd name="csX11" fmla="*/ 0 w 3815063"/>
              <a:gd name="csY11" fmla="*/ 982831 h 982831"/>
              <a:gd name="csX12" fmla="*/ 1573 w 3815063"/>
              <a:gd name="csY12" fmla="*/ 761153 h 982831"/>
              <a:gd name="csX0" fmla="*/ 1573 w 3815063"/>
              <a:gd name="csY0" fmla="*/ 761153 h 982831"/>
              <a:gd name="csX1" fmla="*/ 339776 w 3815063"/>
              <a:gd name="csY1" fmla="*/ 711049 h 982831"/>
              <a:gd name="csX2" fmla="*/ 590297 w 3815063"/>
              <a:gd name="csY2" fmla="*/ 523158 h 982831"/>
              <a:gd name="csX3" fmla="*/ 828291 w 3815063"/>
              <a:gd name="csY3" fmla="*/ 285164 h 982831"/>
              <a:gd name="csX4" fmla="*/ 1078812 w 3815063"/>
              <a:gd name="csY4" fmla="*/ 34643 h 982831"/>
              <a:gd name="csX5" fmla="*/ 1316806 w 3815063"/>
              <a:gd name="csY5" fmla="*/ 22117 h 982831"/>
              <a:gd name="csX6" fmla="*/ 1517223 w 3815063"/>
              <a:gd name="csY6" fmla="*/ 222534 h 982831"/>
              <a:gd name="csX7" fmla="*/ 1692587 w 3815063"/>
              <a:gd name="csY7" fmla="*/ 460528 h 982831"/>
              <a:gd name="csX8" fmla="*/ 1930583 w 3815063"/>
              <a:gd name="csY8" fmla="*/ 738416 h 982831"/>
              <a:gd name="csX9" fmla="*/ 3812918 w 3815063"/>
              <a:gd name="csY9" fmla="*/ 738880 h 982831"/>
              <a:gd name="csX10" fmla="*/ 3798046 w 3815063"/>
              <a:gd name="csY10" fmla="*/ 956852 h 982831"/>
              <a:gd name="csX11" fmla="*/ 0 w 3815063"/>
              <a:gd name="csY11" fmla="*/ 982831 h 982831"/>
              <a:gd name="csX12" fmla="*/ 1573 w 3815063"/>
              <a:gd name="csY12" fmla="*/ 761153 h 9828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815063" h="982831">
                <a:moveTo>
                  <a:pt x="1573" y="761153"/>
                </a:moveTo>
                <a:cubicBezTo>
                  <a:pt x="170674" y="750714"/>
                  <a:pt x="241655" y="750715"/>
                  <a:pt x="339776" y="711049"/>
                </a:cubicBezTo>
                <a:cubicBezTo>
                  <a:pt x="437897" y="671383"/>
                  <a:pt x="508878" y="594139"/>
                  <a:pt x="590297" y="523158"/>
                </a:cubicBezTo>
                <a:cubicBezTo>
                  <a:pt x="671716" y="452177"/>
                  <a:pt x="746872" y="366583"/>
                  <a:pt x="828291" y="285164"/>
                </a:cubicBezTo>
                <a:cubicBezTo>
                  <a:pt x="909710" y="203745"/>
                  <a:pt x="997393" y="78484"/>
                  <a:pt x="1078812" y="34643"/>
                </a:cubicBezTo>
                <a:cubicBezTo>
                  <a:pt x="1160231" y="-9198"/>
                  <a:pt x="1243738" y="-9198"/>
                  <a:pt x="1316806" y="22117"/>
                </a:cubicBezTo>
                <a:cubicBezTo>
                  <a:pt x="1389875" y="53432"/>
                  <a:pt x="1454593" y="149466"/>
                  <a:pt x="1517223" y="222534"/>
                </a:cubicBezTo>
                <a:cubicBezTo>
                  <a:pt x="1579853" y="295602"/>
                  <a:pt x="1623694" y="374548"/>
                  <a:pt x="1692587" y="460528"/>
                </a:cubicBezTo>
                <a:cubicBezTo>
                  <a:pt x="1761480" y="546508"/>
                  <a:pt x="1859602" y="692487"/>
                  <a:pt x="1930583" y="738416"/>
                </a:cubicBezTo>
                <a:cubicBezTo>
                  <a:pt x="2001564" y="784345"/>
                  <a:pt x="3887330" y="730617"/>
                  <a:pt x="3812918" y="738880"/>
                </a:cubicBezTo>
                <a:lnTo>
                  <a:pt x="3798046" y="956852"/>
                </a:lnTo>
                <a:lnTo>
                  <a:pt x="0" y="982831"/>
                </a:lnTo>
                <a:cubicBezTo>
                  <a:pt x="524" y="908938"/>
                  <a:pt x="1049" y="835046"/>
                  <a:pt x="1573" y="761153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27840347-623A-6D9D-D12C-4F2161B5DA8D}"/>
              </a:ext>
            </a:extLst>
          </p:cNvPr>
          <p:cNvSpPr/>
          <p:nvPr/>
        </p:nvSpPr>
        <p:spPr>
          <a:xfrm>
            <a:off x="8865352" y="4846081"/>
            <a:ext cx="2994552" cy="947787"/>
          </a:xfrm>
          <a:custGeom>
            <a:avLst/>
            <a:gdLst>
              <a:gd name="csX0" fmla="*/ 0 w 2116899"/>
              <a:gd name="csY0" fmla="*/ 757175 h 757175"/>
              <a:gd name="csX1" fmla="*/ 450937 w 2116899"/>
              <a:gd name="csY1" fmla="*/ 694545 h 757175"/>
              <a:gd name="csX2" fmla="*/ 676406 w 2116899"/>
              <a:gd name="csY2" fmla="*/ 506654 h 757175"/>
              <a:gd name="csX3" fmla="*/ 901874 w 2116899"/>
              <a:gd name="csY3" fmla="*/ 206030 h 757175"/>
              <a:gd name="csX4" fmla="*/ 1077239 w 2116899"/>
              <a:gd name="csY4" fmla="*/ 30665 h 757175"/>
              <a:gd name="csX5" fmla="*/ 1315233 w 2116899"/>
              <a:gd name="csY5" fmla="*/ 18139 h 757175"/>
              <a:gd name="csX6" fmla="*/ 1515650 w 2116899"/>
              <a:gd name="csY6" fmla="*/ 218556 h 757175"/>
              <a:gd name="csX7" fmla="*/ 1691014 w 2116899"/>
              <a:gd name="csY7" fmla="*/ 456550 h 757175"/>
              <a:gd name="csX8" fmla="*/ 1853852 w 2116899"/>
              <a:gd name="csY8" fmla="*/ 631915 h 757175"/>
              <a:gd name="csX9" fmla="*/ 2116899 w 2116899"/>
              <a:gd name="csY9" fmla="*/ 732123 h 757175"/>
              <a:gd name="csX0" fmla="*/ 0 w 3795387"/>
              <a:gd name="csY0" fmla="*/ 757175 h 757175"/>
              <a:gd name="csX1" fmla="*/ 450937 w 3795387"/>
              <a:gd name="csY1" fmla="*/ 694545 h 757175"/>
              <a:gd name="csX2" fmla="*/ 676406 w 3795387"/>
              <a:gd name="csY2" fmla="*/ 506654 h 757175"/>
              <a:gd name="csX3" fmla="*/ 901874 w 3795387"/>
              <a:gd name="csY3" fmla="*/ 206030 h 757175"/>
              <a:gd name="csX4" fmla="*/ 1077239 w 3795387"/>
              <a:gd name="csY4" fmla="*/ 30665 h 757175"/>
              <a:gd name="csX5" fmla="*/ 1315233 w 3795387"/>
              <a:gd name="csY5" fmla="*/ 18139 h 757175"/>
              <a:gd name="csX6" fmla="*/ 1515650 w 3795387"/>
              <a:gd name="csY6" fmla="*/ 218556 h 757175"/>
              <a:gd name="csX7" fmla="*/ 1691014 w 3795387"/>
              <a:gd name="csY7" fmla="*/ 456550 h 757175"/>
              <a:gd name="csX8" fmla="*/ 1853852 w 3795387"/>
              <a:gd name="csY8" fmla="*/ 631915 h 757175"/>
              <a:gd name="csX9" fmla="*/ 3795387 w 3795387"/>
              <a:gd name="csY9" fmla="*/ 656967 h 757175"/>
              <a:gd name="csX0" fmla="*/ 0 w 3795387"/>
              <a:gd name="csY0" fmla="*/ 757175 h 757175"/>
              <a:gd name="csX1" fmla="*/ 450937 w 3795387"/>
              <a:gd name="csY1" fmla="*/ 694545 h 757175"/>
              <a:gd name="csX2" fmla="*/ 676406 w 3795387"/>
              <a:gd name="csY2" fmla="*/ 506654 h 757175"/>
              <a:gd name="csX3" fmla="*/ 901874 w 3795387"/>
              <a:gd name="csY3" fmla="*/ 206030 h 757175"/>
              <a:gd name="csX4" fmla="*/ 1077239 w 3795387"/>
              <a:gd name="csY4" fmla="*/ 30665 h 757175"/>
              <a:gd name="csX5" fmla="*/ 1315233 w 3795387"/>
              <a:gd name="csY5" fmla="*/ 18139 h 757175"/>
              <a:gd name="csX6" fmla="*/ 1515650 w 3795387"/>
              <a:gd name="csY6" fmla="*/ 218556 h 757175"/>
              <a:gd name="csX7" fmla="*/ 1691014 w 3795387"/>
              <a:gd name="csY7" fmla="*/ 456550 h 757175"/>
              <a:gd name="csX8" fmla="*/ 1929009 w 3795387"/>
              <a:gd name="csY8" fmla="*/ 669493 h 757175"/>
              <a:gd name="csX9" fmla="*/ 3795387 w 3795387"/>
              <a:gd name="csY9" fmla="*/ 656967 h 757175"/>
              <a:gd name="csX0" fmla="*/ 0 w 3795387"/>
              <a:gd name="csY0" fmla="*/ 757175 h 757175"/>
              <a:gd name="csX1" fmla="*/ 450937 w 3795387"/>
              <a:gd name="csY1" fmla="*/ 694545 h 757175"/>
              <a:gd name="csX2" fmla="*/ 588724 w 3795387"/>
              <a:gd name="csY2" fmla="*/ 519180 h 757175"/>
              <a:gd name="csX3" fmla="*/ 901874 w 3795387"/>
              <a:gd name="csY3" fmla="*/ 206030 h 757175"/>
              <a:gd name="csX4" fmla="*/ 1077239 w 3795387"/>
              <a:gd name="csY4" fmla="*/ 30665 h 757175"/>
              <a:gd name="csX5" fmla="*/ 1315233 w 3795387"/>
              <a:gd name="csY5" fmla="*/ 18139 h 757175"/>
              <a:gd name="csX6" fmla="*/ 1515650 w 3795387"/>
              <a:gd name="csY6" fmla="*/ 218556 h 757175"/>
              <a:gd name="csX7" fmla="*/ 1691014 w 3795387"/>
              <a:gd name="csY7" fmla="*/ 456550 h 757175"/>
              <a:gd name="csX8" fmla="*/ 1929009 w 3795387"/>
              <a:gd name="csY8" fmla="*/ 669493 h 757175"/>
              <a:gd name="csX9" fmla="*/ 3795387 w 3795387"/>
              <a:gd name="csY9" fmla="*/ 656967 h 757175"/>
              <a:gd name="csX0" fmla="*/ 0 w 3795387"/>
              <a:gd name="csY0" fmla="*/ 757175 h 757175"/>
              <a:gd name="csX1" fmla="*/ 338203 w 3795387"/>
              <a:gd name="csY1" fmla="*/ 707071 h 757175"/>
              <a:gd name="csX2" fmla="*/ 588724 w 3795387"/>
              <a:gd name="csY2" fmla="*/ 519180 h 757175"/>
              <a:gd name="csX3" fmla="*/ 901874 w 3795387"/>
              <a:gd name="csY3" fmla="*/ 206030 h 757175"/>
              <a:gd name="csX4" fmla="*/ 1077239 w 3795387"/>
              <a:gd name="csY4" fmla="*/ 30665 h 757175"/>
              <a:gd name="csX5" fmla="*/ 1315233 w 3795387"/>
              <a:gd name="csY5" fmla="*/ 18139 h 757175"/>
              <a:gd name="csX6" fmla="*/ 1515650 w 3795387"/>
              <a:gd name="csY6" fmla="*/ 218556 h 757175"/>
              <a:gd name="csX7" fmla="*/ 1691014 w 3795387"/>
              <a:gd name="csY7" fmla="*/ 456550 h 757175"/>
              <a:gd name="csX8" fmla="*/ 1929009 w 3795387"/>
              <a:gd name="csY8" fmla="*/ 669493 h 757175"/>
              <a:gd name="csX9" fmla="*/ 3795387 w 3795387"/>
              <a:gd name="csY9" fmla="*/ 656967 h 757175"/>
              <a:gd name="csX0" fmla="*/ 0 w 3795387"/>
              <a:gd name="csY0" fmla="*/ 761153 h 761153"/>
              <a:gd name="csX1" fmla="*/ 338203 w 3795387"/>
              <a:gd name="csY1" fmla="*/ 711049 h 761153"/>
              <a:gd name="csX2" fmla="*/ 588724 w 3795387"/>
              <a:gd name="csY2" fmla="*/ 523158 h 761153"/>
              <a:gd name="csX3" fmla="*/ 826718 w 3795387"/>
              <a:gd name="csY3" fmla="*/ 285164 h 761153"/>
              <a:gd name="csX4" fmla="*/ 1077239 w 3795387"/>
              <a:gd name="csY4" fmla="*/ 34643 h 761153"/>
              <a:gd name="csX5" fmla="*/ 1315233 w 3795387"/>
              <a:gd name="csY5" fmla="*/ 22117 h 761153"/>
              <a:gd name="csX6" fmla="*/ 1515650 w 3795387"/>
              <a:gd name="csY6" fmla="*/ 222534 h 761153"/>
              <a:gd name="csX7" fmla="*/ 1691014 w 3795387"/>
              <a:gd name="csY7" fmla="*/ 460528 h 761153"/>
              <a:gd name="csX8" fmla="*/ 1929009 w 3795387"/>
              <a:gd name="csY8" fmla="*/ 673471 h 761153"/>
              <a:gd name="csX9" fmla="*/ 3795387 w 3795387"/>
              <a:gd name="csY9" fmla="*/ 660945 h 761153"/>
              <a:gd name="csX0" fmla="*/ 0 w 3811345"/>
              <a:gd name="csY0" fmla="*/ 761153 h 761153"/>
              <a:gd name="csX1" fmla="*/ 338203 w 3811345"/>
              <a:gd name="csY1" fmla="*/ 711049 h 761153"/>
              <a:gd name="csX2" fmla="*/ 588724 w 3811345"/>
              <a:gd name="csY2" fmla="*/ 523158 h 761153"/>
              <a:gd name="csX3" fmla="*/ 826718 w 3811345"/>
              <a:gd name="csY3" fmla="*/ 285164 h 761153"/>
              <a:gd name="csX4" fmla="*/ 1077239 w 3811345"/>
              <a:gd name="csY4" fmla="*/ 34643 h 761153"/>
              <a:gd name="csX5" fmla="*/ 1315233 w 3811345"/>
              <a:gd name="csY5" fmla="*/ 22117 h 761153"/>
              <a:gd name="csX6" fmla="*/ 1515650 w 3811345"/>
              <a:gd name="csY6" fmla="*/ 222534 h 761153"/>
              <a:gd name="csX7" fmla="*/ 1691014 w 3811345"/>
              <a:gd name="csY7" fmla="*/ 460528 h 761153"/>
              <a:gd name="csX8" fmla="*/ 1929009 w 3811345"/>
              <a:gd name="csY8" fmla="*/ 673471 h 761153"/>
              <a:gd name="csX9" fmla="*/ 3811345 w 3811345"/>
              <a:gd name="csY9" fmla="*/ 738880 h 761153"/>
              <a:gd name="csX0" fmla="*/ 0 w 3811345"/>
              <a:gd name="csY0" fmla="*/ 761153 h 761153"/>
              <a:gd name="csX1" fmla="*/ 338203 w 3811345"/>
              <a:gd name="csY1" fmla="*/ 711049 h 761153"/>
              <a:gd name="csX2" fmla="*/ 588724 w 3811345"/>
              <a:gd name="csY2" fmla="*/ 523158 h 761153"/>
              <a:gd name="csX3" fmla="*/ 826718 w 3811345"/>
              <a:gd name="csY3" fmla="*/ 285164 h 761153"/>
              <a:gd name="csX4" fmla="*/ 1077239 w 3811345"/>
              <a:gd name="csY4" fmla="*/ 34643 h 761153"/>
              <a:gd name="csX5" fmla="*/ 1315233 w 3811345"/>
              <a:gd name="csY5" fmla="*/ 22117 h 761153"/>
              <a:gd name="csX6" fmla="*/ 1515650 w 3811345"/>
              <a:gd name="csY6" fmla="*/ 222534 h 761153"/>
              <a:gd name="csX7" fmla="*/ 1691014 w 3811345"/>
              <a:gd name="csY7" fmla="*/ 460528 h 761153"/>
              <a:gd name="csX8" fmla="*/ 1929010 w 3811345"/>
              <a:gd name="csY8" fmla="*/ 738416 h 761153"/>
              <a:gd name="csX9" fmla="*/ 3811345 w 3811345"/>
              <a:gd name="csY9" fmla="*/ 738880 h 761153"/>
              <a:gd name="csX0" fmla="*/ 0 w 3811345"/>
              <a:gd name="csY0" fmla="*/ 761153 h 761153"/>
              <a:gd name="csX1" fmla="*/ 338203 w 3811345"/>
              <a:gd name="csY1" fmla="*/ 711049 h 761153"/>
              <a:gd name="csX2" fmla="*/ 588724 w 3811345"/>
              <a:gd name="csY2" fmla="*/ 523158 h 761153"/>
              <a:gd name="csX3" fmla="*/ 826718 w 3811345"/>
              <a:gd name="csY3" fmla="*/ 285164 h 761153"/>
              <a:gd name="csX4" fmla="*/ 1077239 w 3811345"/>
              <a:gd name="csY4" fmla="*/ 34643 h 761153"/>
              <a:gd name="csX5" fmla="*/ 1315233 w 3811345"/>
              <a:gd name="csY5" fmla="*/ 22117 h 761153"/>
              <a:gd name="csX6" fmla="*/ 1515650 w 3811345"/>
              <a:gd name="csY6" fmla="*/ 222534 h 761153"/>
              <a:gd name="csX7" fmla="*/ 1691014 w 3811345"/>
              <a:gd name="csY7" fmla="*/ 460528 h 761153"/>
              <a:gd name="csX8" fmla="*/ 1929010 w 3811345"/>
              <a:gd name="csY8" fmla="*/ 738416 h 761153"/>
              <a:gd name="csX9" fmla="*/ 3811345 w 3811345"/>
              <a:gd name="csY9" fmla="*/ 738880 h 761153"/>
              <a:gd name="csX10" fmla="*/ 0 w 3811345"/>
              <a:gd name="csY10" fmla="*/ 761153 h 761153"/>
              <a:gd name="csX0" fmla="*/ 0 w 3824237"/>
              <a:gd name="csY0" fmla="*/ 761153 h 787994"/>
              <a:gd name="csX1" fmla="*/ 338203 w 3824237"/>
              <a:gd name="csY1" fmla="*/ 711049 h 787994"/>
              <a:gd name="csX2" fmla="*/ 588724 w 3824237"/>
              <a:gd name="csY2" fmla="*/ 523158 h 787994"/>
              <a:gd name="csX3" fmla="*/ 826718 w 3824237"/>
              <a:gd name="csY3" fmla="*/ 285164 h 787994"/>
              <a:gd name="csX4" fmla="*/ 1077239 w 3824237"/>
              <a:gd name="csY4" fmla="*/ 34643 h 787994"/>
              <a:gd name="csX5" fmla="*/ 1315233 w 3824237"/>
              <a:gd name="csY5" fmla="*/ 22117 h 787994"/>
              <a:gd name="csX6" fmla="*/ 1515650 w 3824237"/>
              <a:gd name="csY6" fmla="*/ 222534 h 787994"/>
              <a:gd name="csX7" fmla="*/ 1691014 w 3824237"/>
              <a:gd name="csY7" fmla="*/ 460528 h 787994"/>
              <a:gd name="csX8" fmla="*/ 1929010 w 3824237"/>
              <a:gd name="csY8" fmla="*/ 738416 h 787994"/>
              <a:gd name="csX9" fmla="*/ 3811345 w 3824237"/>
              <a:gd name="csY9" fmla="*/ 738880 h 787994"/>
              <a:gd name="csX10" fmla="*/ 780378 w 3824237"/>
              <a:gd name="csY10" fmla="*/ 787994 h 787994"/>
              <a:gd name="csX11" fmla="*/ 0 w 3824237"/>
              <a:gd name="csY11" fmla="*/ 761153 h 787994"/>
              <a:gd name="csX0" fmla="*/ 0 w 3824237"/>
              <a:gd name="csY0" fmla="*/ 761153 h 877453"/>
              <a:gd name="csX1" fmla="*/ 338203 w 3824237"/>
              <a:gd name="csY1" fmla="*/ 711049 h 877453"/>
              <a:gd name="csX2" fmla="*/ 588724 w 3824237"/>
              <a:gd name="csY2" fmla="*/ 523158 h 877453"/>
              <a:gd name="csX3" fmla="*/ 826718 w 3824237"/>
              <a:gd name="csY3" fmla="*/ 285164 h 877453"/>
              <a:gd name="csX4" fmla="*/ 1077239 w 3824237"/>
              <a:gd name="csY4" fmla="*/ 34643 h 877453"/>
              <a:gd name="csX5" fmla="*/ 1315233 w 3824237"/>
              <a:gd name="csY5" fmla="*/ 22117 h 877453"/>
              <a:gd name="csX6" fmla="*/ 1515650 w 3824237"/>
              <a:gd name="csY6" fmla="*/ 222534 h 877453"/>
              <a:gd name="csX7" fmla="*/ 1691014 w 3824237"/>
              <a:gd name="csY7" fmla="*/ 460528 h 877453"/>
              <a:gd name="csX8" fmla="*/ 1929010 w 3824237"/>
              <a:gd name="csY8" fmla="*/ 738416 h 877453"/>
              <a:gd name="csX9" fmla="*/ 3811345 w 3824237"/>
              <a:gd name="csY9" fmla="*/ 738880 h 877453"/>
              <a:gd name="csX10" fmla="*/ 780378 w 3824237"/>
              <a:gd name="csY10" fmla="*/ 787994 h 877453"/>
              <a:gd name="csX11" fmla="*/ 0 w 3824237"/>
              <a:gd name="csY11" fmla="*/ 761153 h 877453"/>
              <a:gd name="csX0" fmla="*/ 0 w 3813490"/>
              <a:gd name="csY0" fmla="*/ 761153 h 877453"/>
              <a:gd name="csX1" fmla="*/ 338203 w 3813490"/>
              <a:gd name="csY1" fmla="*/ 711049 h 877453"/>
              <a:gd name="csX2" fmla="*/ 588724 w 3813490"/>
              <a:gd name="csY2" fmla="*/ 523158 h 877453"/>
              <a:gd name="csX3" fmla="*/ 826718 w 3813490"/>
              <a:gd name="csY3" fmla="*/ 285164 h 877453"/>
              <a:gd name="csX4" fmla="*/ 1077239 w 3813490"/>
              <a:gd name="csY4" fmla="*/ 34643 h 877453"/>
              <a:gd name="csX5" fmla="*/ 1315233 w 3813490"/>
              <a:gd name="csY5" fmla="*/ 22117 h 877453"/>
              <a:gd name="csX6" fmla="*/ 1515650 w 3813490"/>
              <a:gd name="csY6" fmla="*/ 222534 h 877453"/>
              <a:gd name="csX7" fmla="*/ 1691014 w 3813490"/>
              <a:gd name="csY7" fmla="*/ 460528 h 877453"/>
              <a:gd name="csX8" fmla="*/ 1929010 w 3813490"/>
              <a:gd name="csY8" fmla="*/ 738416 h 877453"/>
              <a:gd name="csX9" fmla="*/ 3811345 w 3813490"/>
              <a:gd name="csY9" fmla="*/ 738880 h 877453"/>
              <a:gd name="csX10" fmla="*/ 1482537 w 3813490"/>
              <a:gd name="csY10" fmla="*/ 787993 h 877453"/>
              <a:gd name="csX11" fmla="*/ 780378 w 3813490"/>
              <a:gd name="csY11" fmla="*/ 787994 h 877453"/>
              <a:gd name="csX12" fmla="*/ 0 w 3813490"/>
              <a:gd name="csY12" fmla="*/ 761153 h 877453"/>
              <a:gd name="csX0" fmla="*/ 0 w 3813490"/>
              <a:gd name="csY0" fmla="*/ 761153 h 956852"/>
              <a:gd name="csX1" fmla="*/ 338203 w 3813490"/>
              <a:gd name="csY1" fmla="*/ 711049 h 956852"/>
              <a:gd name="csX2" fmla="*/ 588724 w 3813490"/>
              <a:gd name="csY2" fmla="*/ 523158 h 956852"/>
              <a:gd name="csX3" fmla="*/ 826718 w 3813490"/>
              <a:gd name="csY3" fmla="*/ 285164 h 956852"/>
              <a:gd name="csX4" fmla="*/ 1077239 w 3813490"/>
              <a:gd name="csY4" fmla="*/ 34643 h 956852"/>
              <a:gd name="csX5" fmla="*/ 1315233 w 3813490"/>
              <a:gd name="csY5" fmla="*/ 22117 h 956852"/>
              <a:gd name="csX6" fmla="*/ 1515650 w 3813490"/>
              <a:gd name="csY6" fmla="*/ 222534 h 956852"/>
              <a:gd name="csX7" fmla="*/ 1691014 w 3813490"/>
              <a:gd name="csY7" fmla="*/ 460528 h 956852"/>
              <a:gd name="csX8" fmla="*/ 1929010 w 3813490"/>
              <a:gd name="csY8" fmla="*/ 738416 h 956852"/>
              <a:gd name="csX9" fmla="*/ 3811345 w 3813490"/>
              <a:gd name="csY9" fmla="*/ 738880 h 956852"/>
              <a:gd name="csX10" fmla="*/ 3525185 w 3813490"/>
              <a:gd name="csY10" fmla="*/ 956852 h 956852"/>
              <a:gd name="csX11" fmla="*/ 780378 w 3813490"/>
              <a:gd name="csY11" fmla="*/ 787994 h 956852"/>
              <a:gd name="csX12" fmla="*/ 0 w 3813490"/>
              <a:gd name="csY12" fmla="*/ 761153 h 956852"/>
              <a:gd name="csX0" fmla="*/ 0 w 3813490"/>
              <a:gd name="csY0" fmla="*/ 761153 h 956852"/>
              <a:gd name="csX1" fmla="*/ 338203 w 3813490"/>
              <a:gd name="csY1" fmla="*/ 711049 h 956852"/>
              <a:gd name="csX2" fmla="*/ 588724 w 3813490"/>
              <a:gd name="csY2" fmla="*/ 523158 h 956852"/>
              <a:gd name="csX3" fmla="*/ 826718 w 3813490"/>
              <a:gd name="csY3" fmla="*/ 285164 h 956852"/>
              <a:gd name="csX4" fmla="*/ 1077239 w 3813490"/>
              <a:gd name="csY4" fmla="*/ 34643 h 956852"/>
              <a:gd name="csX5" fmla="*/ 1315233 w 3813490"/>
              <a:gd name="csY5" fmla="*/ 22117 h 956852"/>
              <a:gd name="csX6" fmla="*/ 1515650 w 3813490"/>
              <a:gd name="csY6" fmla="*/ 222534 h 956852"/>
              <a:gd name="csX7" fmla="*/ 1691014 w 3813490"/>
              <a:gd name="csY7" fmla="*/ 460528 h 956852"/>
              <a:gd name="csX8" fmla="*/ 1929010 w 3813490"/>
              <a:gd name="csY8" fmla="*/ 738416 h 956852"/>
              <a:gd name="csX9" fmla="*/ 3811345 w 3813490"/>
              <a:gd name="csY9" fmla="*/ 738880 h 956852"/>
              <a:gd name="csX10" fmla="*/ 3525185 w 3813490"/>
              <a:gd name="csY10" fmla="*/ 956852 h 956852"/>
              <a:gd name="csX11" fmla="*/ 780378 w 3813490"/>
              <a:gd name="csY11" fmla="*/ 787994 h 956852"/>
              <a:gd name="csX12" fmla="*/ 0 w 3813490"/>
              <a:gd name="csY12" fmla="*/ 761153 h 956852"/>
              <a:gd name="csX0" fmla="*/ 1573 w 3815063"/>
              <a:gd name="csY0" fmla="*/ 761153 h 982831"/>
              <a:gd name="csX1" fmla="*/ 339776 w 3815063"/>
              <a:gd name="csY1" fmla="*/ 711049 h 982831"/>
              <a:gd name="csX2" fmla="*/ 590297 w 3815063"/>
              <a:gd name="csY2" fmla="*/ 523158 h 982831"/>
              <a:gd name="csX3" fmla="*/ 828291 w 3815063"/>
              <a:gd name="csY3" fmla="*/ 285164 h 982831"/>
              <a:gd name="csX4" fmla="*/ 1078812 w 3815063"/>
              <a:gd name="csY4" fmla="*/ 34643 h 982831"/>
              <a:gd name="csX5" fmla="*/ 1316806 w 3815063"/>
              <a:gd name="csY5" fmla="*/ 22117 h 982831"/>
              <a:gd name="csX6" fmla="*/ 1517223 w 3815063"/>
              <a:gd name="csY6" fmla="*/ 222534 h 982831"/>
              <a:gd name="csX7" fmla="*/ 1692587 w 3815063"/>
              <a:gd name="csY7" fmla="*/ 460528 h 982831"/>
              <a:gd name="csX8" fmla="*/ 1930583 w 3815063"/>
              <a:gd name="csY8" fmla="*/ 738416 h 982831"/>
              <a:gd name="csX9" fmla="*/ 3812918 w 3815063"/>
              <a:gd name="csY9" fmla="*/ 738880 h 982831"/>
              <a:gd name="csX10" fmla="*/ 3526758 w 3815063"/>
              <a:gd name="csY10" fmla="*/ 956852 h 982831"/>
              <a:gd name="csX11" fmla="*/ 0 w 3815063"/>
              <a:gd name="csY11" fmla="*/ 982831 h 982831"/>
              <a:gd name="csX12" fmla="*/ 1573 w 3815063"/>
              <a:gd name="csY12" fmla="*/ 761153 h 982831"/>
              <a:gd name="csX0" fmla="*/ 1573 w 3815063"/>
              <a:gd name="csY0" fmla="*/ 761153 h 982831"/>
              <a:gd name="csX1" fmla="*/ 339776 w 3815063"/>
              <a:gd name="csY1" fmla="*/ 711049 h 982831"/>
              <a:gd name="csX2" fmla="*/ 590297 w 3815063"/>
              <a:gd name="csY2" fmla="*/ 523158 h 982831"/>
              <a:gd name="csX3" fmla="*/ 828291 w 3815063"/>
              <a:gd name="csY3" fmla="*/ 285164 h 982831"/>
              <a:gd name="csX4" fmla="*/ 1078812 w 3815063"/>
              <a:gd name="csY4" fmla="*/ 34643 h 982831"/>
              <a:gd name="csX5" fmla="*/ 1316806 w 3815063"/>
              <a:gd name="csY5" fmla="*/ 22117 h 982831"/>
              <a:gd name="csX6" fmla="*/ 1517223 w 3815063"/>
              <a:gd name="csY6" fmla="*/ 222534 h 982831"/>
              <a:gd name="csX7" fmla="*/ 1692587 w 3815063"/>
              <a:gd name="csY7" fmla="*/ 460528 h 982831"/>
              <a:gd name="csX8" fmla="*/ 1930583 w 3815063"/>
              <a:gd name="csY8" fmla="*/ 738416 h 982831"/>
              <a:gd name="csX9" fmla="*/ 3812918 w 3815063"/>
              <a:gd name="csY9" fmla="*/ 738880 h 982831"/>
              <a:gd name="csX10" fmla="*/ 3798046 w 3815063"/>
              <a:gd name="csY10" fmla="*/ 956852 h 982831"/>
              <a:gd name="csX11" fmla="*/ 0 w 3815063"/>
              <a:gd name="csY11" fmla="*/ 982831 h 982831"/>
              <a:gd name="csX12" fmla="*/ 1573 w 3815063"/>
              <a:gd name="csY12" fmla="*/ 761153 h 9828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815063" h="982831">
                <a:moveTo>
                  <a:pt x="1573" y="761153"/>
                </a:moveTo>
                <a:cubicBezTo>
                  <a:pt x="170674" y="750714"/>
                  <a:pt x="241655" y="750715"/>
                  <a:pt x="339776" y="711049"/>
                </a:cubicBezTo>
                <a:cubicBezTo>
                  <a:pt x="437897" y="671383"/>
                  <a:pt x="508878" y="594139"/>
                  <a:pt x="590297" y="523158"/>
                </a:cubicBezTo>
                <a:cubicBezTo>
                  <a:pt x="671716" y="452177"/>
                  <a:pt x="746872" y="366583"/>
                  <a:pt x="828291" y="285164"/>
                </a:cubicBezTo>
                <a:cubicBezTo>
                  <a:pt x="909710" y="203745"/>
                  <a:pt x="997393" y="78484"/>
                  <a:pt x="1078812" y="34643"/>
                </a:cubicBezTo>
                <a:cubicBezTo>
                  <a:pt x="1160231" y="-9198"/>
                  <a:pt x="1243738" y="-9198"/>
                  <a:pt x="1316806" y="22117"/>
                </a:cubicBezTo>
                <a:cubicBezTo>
                  <a:pt x="1389875" y="53432"/>
                  <a:pt x="1454593" y="149466"/>
                  <a:pt x="1517223" y="222534"/>
                </a:cubicBezTo>
                <a:cubicBezTo>
                  <a:pt x="1579853" y="295602"/>
                  <a:pt x="1623694" y="374548"/>
                  <a:pt x="1692587" y="460528"/>
                </a:cubicBezTo>
                <a:cubicBezTo>
                  <a:pt x="1761480" y="546508"/>
                  <a:pt x="1859602" y="692487"/>
                  <a:pt x="1930583" y="738416"/>
                </a:cubicBezTo>
                <a:cubicBezTo>
                  <a:pt x="2001564" y="784345"/>
                  <a:pt x="3887330" y="730617"/>
                  <a:pt x="3812918" y="738880"/>
                </a:cubicBezTo>
                <a:lnTo>
                  <a:pt x="3798046" y="956852"/>
                </a:lnTo>
                <a:lnTo>
                  <a:pt x="0" y="982831"/>
                </a:lnTo>
                <a:cubicBezTo>
                  <a:pt x="524" y="908938"/>
                  <a:pt x="1049" y="835046"/>
                  <a:pt x="1573" y="761153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34083D8-070C-5CC2-CA2C-B4E3114846F1}"/>
              </a:ext>
            </a:extLst>
          </p:cNvPr>
          <p:cNvSpPr txBox="1"/>
          <p:nvPr/>
        </p:nvSpPr>
        <p:spPr>
          <a:xfrm>
            <a:off x="1449460" y="902886"/>
            <a:ext cx="1362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Cells move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6E90BA1-C09D-2261-5A1B-3BC0235D951B}"/>
              </a:ext>
            </a:extLst>
          </p:cNvPr>
          <p:cNvSpPr txBox="1"/>
          <p:nvPr/>
        </p:nvSpPr>
        <p:spPr>
          <a:xfrm>
            <a:off x="4998195" y="1096584"/>
            <a:ext cx="2974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Cloud/rain relatively static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EFCD5C9-C2BA-E2D9-15DC-4723629D673F}"/>
              </a:ext>
            </a:extLst>
          </p:cNvPr>
          <p:cNvSpPr txBox="1"/>
          <p:nvPr/>
        </p:nvSpPr>
        <p:spPr>
          <a:xfrm>
            <a:off x="9160806" y="1084738"/>
            <a:ext cx="2485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Cloud relatively static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EAFDEEE-EC44-ED46-351F-9D5A769923EC}"/>
              </a:ext>
            </a:extLst>
          </p:cNvPr>
          <p:cNvSpPr txBox="1"/>
          <p:nvPr/>
        </p:nvSpPr>
        <p:spPr>
          <a:xfrm>
            <a:off x="1792332" y="5877804"/>
            <a:ext cx="914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Reality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1374042-A713-DD35-DD82-F1F66638630D}"/>
              </a:ext>
            </a:extLst>
          </p:cNvPr>
          <p:cNvSpPr txBox="1"/>
          <p:nvPr/>
        </p:nvSpPr>
        <p:spPr>
          <a:xfrm>
            <a:off x="5808637" y="5856154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49r1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A35F89F-09DD-A09D-849F-5924C9837EE3}"/>
              </a:ext>
            </a:extLst>
          </p:cNvPr>
          <p:cNvSpPr txBox="1"/>
          <p:nvPr/>
        </p:nvSpPr>
        <p:spPr>
          <a:xfrm>
            <a:off x="9543703" y="5818703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50r1</a:t>
            </a:r>
          </a:p>
        </p:txBody>
      </p:sp>
      <p:sp>
        <p:nvSpPr>
          <p:cNvPr id="82" name="Freeform 81">
            <a:extLst>
              <a:ext uri="{FF2B5EF4-FFF2-40B4-BE49-F238E27FC236}">
                <a16:creationId xmlns:a16="http://schemas.microsoft.com/office/drawing/2014/main" id="{0D628B0E-0A92-EF12-B963-8CF9547F5EF2}"/>
              </a:ext>
            </a:extLst>
          </p:cNvPr>
          <p:cNvSpPr/>
          <p:nvPr/>
        </p:nvSpPr>
        <p:spPr>
          <a:xfrm>
            <a:off x="9519781" y="2743200"/>
            <a:ext cx="1114816" cy="1816274"/>
          </a:xfrm>
          <a:custGeom>
            <a:avLst/>
            <a:gdLst>
              <a:gd name="csX0" fmla="*/ 0 w 1114816"/>
              <a:gd name="csY0" fmla="*/ 0 h 1816274"/>
              <a:gd name="csX1" fmla="*/ 764088 w 1114816"/>
              <a:gd name="csY1" fmla="*/ 588723 h 1816274"/>
              <a:gd name="csX2" fmla="*/ 1114816 w 1114816"/>
              <a:gd name="csY2" fmla="*/ 1816274 h 1816274"/>
              <a:gd name="csX0" fmla="*/ 0 w 1114816"/>
              <a:gd name="csY0" fmla="*/ 0 h 1816274"/>
              <a:gd name="csX1" fmla="*/ 901874 w 1114816"/>
              <a:gd name="csY1" fmla="*/ 776614 h 1816274"/>
              <a:gd name="csX2" fmla="*/ 1114816 w 1114816"/>
              <a:gd name="csY2" fmla="*/ 1816274 h 1816274"/>
              <a:gd name="csX0" fmla="*/ 0 w 1114816"/>
              <a:gd name="csY0" fmla="*/ 0 h 1816274"/>
              <a:gd name="csX1" fmla="*/ 901874 w 1114816"/>
              <a:gd name="csY1" fmla="*/ 776614 h 1816274"/>
              <a:gd name="csX2" fmla="*/ 1114816 w 1114816"/>
              <a:gd name="csY2" fmla="*/ 1816274 h 1816274"/>
              <a:gd name="csX0" fmla="*/ 0 w 1114816"/>
              <a:gd name="csY0" fmla="*/ 0 h 1816274"/>
              <a:gd name="csX1" fmla="*/ 901874 w 1114816"/>
              <a:gd name="csY1" fmla="*/ 776614 h 1816274"/>
              <a:gd name="csX2" fmla="*/ 1114816 w 1114816"/>
              <a:gd name="csY2" fmla="*/ 1816274 h 18162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114816" h="1816274">
                <a:moveTo>
                  <a:pt x="0" y="0"/>
                </a:moveTo>
                <a:cubicBezTo>
                  <a:pt x="289142" y="143005"/>
                  <a:pt x="716071" y="473902"/>
                  <a:pt x="901874" y="776614"/>
                </a:cubicBezTo>
                <a:cubicBezTo>
                  <a:pt x="1075151" y="1167009"/>
                  <a:pt x="1069931" y="1366380"/>
                  <a:pt x="1114816" y="1816274"/>
                </a:cubicBezTo>
              </a:path>
            </a:pathLst>
          </a:custGeom>
          <a:noFill/>
          <a:ln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F454830-8006-A987-1912-CBF0475F7BC6}"/>
              </a:ext>
            </a:extLst>
          </p:cNvPr>
          <p:cNvSpPr txBox="1"/>
          <p:nvPr/>
        </p:nvSpPr>
        <p:spPr>
          <a:xfrm>
            <a:off x="11369296" y="3322581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0</a:t>
            </a:r>
            <a:r>
              <a:rPr lang="en-US" baseline="30000" dirty="0">
                <a:solidFill>
                  <a:srgbClr val="0070C0"/>
                </a:solidFill>
              </a:rPr>
              <a:t>o</a:t>
            </a:r>
            <a:r>
              <a:rPr lang="en-US" dirty="0">
                <a:solidFill>
                  <a:srgbClr val="0070C0"/>
                </a:solidFill>
              </a:rPr>
              <a:t>C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94FB6879-D859-96FE-1595-88D427D86184}"/>
              </a:ext>
            </a:extLst>
          </p:cNvPr>
          <p:cNvCxnSpPr>
            <a:cxnSpLocks/>
          </p:cNvCxnSpPr>
          <p:nvPr/>
        </p:nvCxnSpPr>
        <p:spPr>
          <a:xfrm flipH="1">
            <a:off x="8768219" y="3659688"/>
            <a:ext cx="3091685" cy="0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6C0A91A7-0640-CA33-1558-25F8DBCB4BC9}"/>
              </a:ext>
            </a:extLst>
          </p:cNvPr>
          <p:cNvCxnSpPr>
            <a:cxnSpLocks/>
          </p:cNvCxnSpPr>
          <p:nvPr/>
        </p:nvCxnSpPr>
        <p:spPr>
          <a:xfrm flipH="1">
            <a:off x="589862" y="3659688"/>
            <a:ext cx="3305733" cy="4175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F77F1D30-A0CE-7575-6132-43AD6404AE6C}"/>
              </a:ext>
            </a:extLst>
          </p:cNvPr>
          <p:cNvCxnSpPr>
            <a:cxnSpLocks/>
          </p:cNvCxnSpPr>
          <p:nvPr/>
        </p:nvCxnSpPr>
        <p:spPr>
          <a:xfrm flipH="1">
            <a:off x="4862379" y="3659688"/>
            <a:ext cx="3120551" cy="0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404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DB97A-81B0-4EB2-2912-5A4631D3A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976" y="1570962"/>
            <a:ext cx="5143640" cy="576000"/>
          </a:xfrm>
        </p:spPr>
        <p:txBody>
          <a:bodyPr>
            <a:normAutofit/>
          </a:bodyPr>
          <a:lstStyle/>
          <a:p>
            <a:r>
              <a:rPr lang="en-US" dirty="0"/>
              <a:t>2. Systematic Biases in 50r1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48AC07-AD59-58A9-342F-AB8557ACD1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705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EADC0-68C2-BF76-3431-5F04798C5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B9D2C0-5D9E-DF66-3DB3-F85E8A662D48}"/>
              </a:ext>
            </a:extLst>
          </p:cNvPr>
          <p:cNvSpPr txBox="1"/>
          <p:nvPr/>
        </p:nvSpPr>
        <p:spPr>
          <a:xfrm>
            <a:off x="3186587" y="5986724"/>
            <a:ext cx="6369246" cy="400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126"/>
            <a:r>
              <a:rPr lang="en-US" sz="1999" b="1" dirty="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Overall summary, cost, and lessons learnt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318DE6DD-E72A-E203-EF39-D89CE51F55F2}"/>
              </a:ext>
            </a:extLst>
          </p:cNvPr>
          <p:cNvGrpSpPr/>
          <p:nvPr/>
        </p:nvGrpSpPr>
        <p:grpSpPr>
          <a:xfrm>
            <a:off x="642752" y="4504775"/>
            <a:ext cx="5290095" cy="1308259"/>
            <a:chOff x="388385" y="1744667"/>
            <a:chExt cx="5291473" cy="1308600"/>
          </a:xfrm>
        </p:grpSpPr>
        <p:sp>
          <p:nvSpPr>
            <p:cNvPr id="56" name="Text 2">
              <a:extLst>
                <a:ext uri="{FF2B5EF4-FFF2-40B4-BE49-F238E27FC236}">
                  <a16:creationId xmlns:a16="http://schemas.microsoft.com/office/drawing/2014/main" id="{C3290892-97BA-BD14-074D-939F09176735}"/>
                </a:ext>
              </a:extLst>
            </p:cNvPr>
            <p:cNvSpPr/>
            <p:nvPr/>
          </p:nvSpPr>
          <p:spPr>
            <a:xfrm>
              <a:off x="388385" y="1744667"/>
              <a:ext cx="182880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914126"/>
              <a:r>
                <a:rPr lang="en-US" sz="1400" b="1">
                  <a:solidFill>
                    <a:srgbClr val="0D9488"/>
                  </a:solidFill>
                  <a:latin typeface="Poppins" panose="00000500000000000000" pitchFamily="2" charset="0"/>
                  <a:ea typeface="Poppins" pitchFamily="34" charset="-122"/>
                  <a:cs typeface="Poppins" panose="00000500000000000000" pitchFamily="2" charset="0"/>
                </a:rPr>
                <a:t>TOOLS</a:t>
              </a:r>
              <a:endParaRPr lang="en-US" sz="14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0F805AAC-8426-7C9E-6ED5-AD5515C5477C}"/>
                </a:ext>
              </a:extLst>
            </p:cNvPr>
            <p:cNvGrpSpPr/>
            <p:nvPr/>
          </p:nvGrpSpPr>
          <p:grpSpPr>
            <a:xfrm>
              <a:off x="388385" y="1973267"/>
              <a:ext cx="1260000" cy="1080000"/>
              <a:chOff x="529787" y="2875788"/>
              <a:chExt cx="1260000" cy="1080000"/>
            </a:xfrm>
          </p:grpSpPr>
          <p:sp>
            <p:nvSpPr>
              <p:cNvPr id="57" name="Shape 3">
                <a:extLst>
                  <a:ext uri="{FF2B5EF4-FFF2-40B4-BE49-F238E27FC236}">
                    <a16:creationId xmlns:a16="http://schemas.microsoft.com/office/drawing/2014/main" id="{4D3B1E7A-1F83-1C71-2BC8-E0C9A8D8E5D0}"/>
                  </a:ext>
                </a:extLst>
              </p:cNvPr>
              <p:cNvSpPr/>
              <p:nvPr/>
            </p:nvSpPr>
            <p:spPr>
              <a:xfrm>
                <a:off x="529787" y="2875788"/>
                <a:ext cx="1260000" cy="10800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E2E8F0"/>
                </a:solidFill>
                <a:prstDash val="solid"/>
              </a:ln>
              <a:effectLst>
                <a:outerShdw blurRad="76200" dist="25400" dir="81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pPr defTabSz="914126"/>
                <a:endParaRPr lang="en-GB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58" name="Text 4">
                <a:extLst>
                  <a:ext uri="{FF2B5EF4-FFF2-40B4-BE49-F238E27FC236}">
                    <a16:creationId xmlns:a16="http://schemas.microsoft.com/office/drawing/2014/main" id="{24A59E2A-04D8-3FAF-9CE6-98412DE868DC}"/>
                  </a:ext>
                </a:extLst>
              </p:cNvPr>
              <p:cNvSpPr/>
              <p:nvPr/>
            </p:nvSpPr>
            <p:spPr>
              <a:xfrm>
                <a:off x="639515" y="2958649"/>
                <a:ext cx="969264" cy="401071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914126"/>
                <a:r>
                  <a:rPr lang="en-US" sz="1000" b="1">
                    <a:solidFill>
                      <a:srgbClr val="333333"/>
                    </a:solidFill>
                    <a:latin typeface="Poppins" panose="00000500000000000000" pitchFamily="2" charset="0"/>
                    <a:ea typeface="Poppins" pitchFamily="34" charset="-122"/>
                    <a:cs typeface="Poppins" panose="00000500000000000000" pitchFamily="2" charset="0"/>
                  </a:rPr>
                  <a:t>Claude Code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 defTabSz="914126"/>
                <a:r>
                  <a:rPr lang="en-US" sz="1000" b="1">
                    <a:solidFill>
                      <a:srgbClr val="333333"/>
                    </a:solidFill>
                    <a:latin typeface="Poppins" panose="00000500000000000000" pitchFamily="2" charset="0"/>
                    <a:ea typeface="Poppins" pitchFamily="34" charset="-122"/>
                    <a:cs typeface="Poppins" panose="00000500000000000000" pitchFamily="2" charset="0"/>
                  </a:rPr>
                  <a:t>(Opus 4.6)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59" name="Text 5">
                <a:extLst>
                  <a:ext uri="{FF2B5EF4-FFF2-40B4-BE49-F238E27FC236}">
                    <a16:creationId xmlns:a16="http://schemas.microsoft.com/office/drawing/2014/main" id="{64BD94A7-FD4C-F188-DCD1-E63189C74C38}"/>
                  </a:ext>
                </a:extLst>
              </p:cNvPr>
              <p:cNvSpPr/>
              <p:nvPr/>
            </p:nvSpPr>
            <p:spPr>
              <a:xfrm>
                <a:off x="639515" y="3378575"/>
                <a:ext cx="969264" cy="50446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914126"/>
                <a:r>
                  <a:rPr lang="en-US" sz="1000">
                    <a:solidFill>
                      <a:srgbClr val="64748B"/>
                    </a:solidFill>
                    <a:latin typeface="Poppins" panose="00000500000000000000" pitchFamily="2" charset="0"/>
                    <a:ea typeface="Work Sans" pitchFamily="34" charset="-122"/>
                    <a:cs typeface="Poppins" panose="00000500000000000000" pitchFamily="2" charset="0"/>
                  </a:rPr>
                  <a:t>Code generation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 defTabSz="914126"/>
                <a:r>
                  <a:rPr lang="en-US" sz="1000">
                    <a:solidFill>
                      <a:srgbClr val="64748B"/>
                    </a:solidFill>
                    <a:latin typeface="Poppins" panose="00000500000000000000" pitchFamily="2" charset="0"/>
                    <a:ea typeface="Work Sans" pitchFamily="34" charset="-122"/>
                    <a:cs typeface="Poppins" panose="00000500000000000000" pitchFamily="2" charset="0"/>
                  </a:rPr>
                  <a:t>&amp; debugging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7B27BC01-73B9-00D7-941C-937B503B95A6}"/>
                </a:ext>
              </a:extLst>
            </p:cNvPr>
            <p:cNvGrpSpPr/>
            <p:nvPr/>
          </p:nvGrpSpPr>
          <p:grpSpPr>
            <a:xfrm>
              <a:off x="1728575" y="1973267"/>
              <a:ext cx="1260000" cy="1080000"/>
              <a:chOff x="1826477" y="2875788"/>
              <a:chExt cx="1260000" cy="1080000"/>
            </a:xfrm>
          </p:grpSpPr>
          <p:sp>
            <p:nvSpPr>
              <p:cNvPr id="60" name="Shape 6">
                <a:extLst>
                  <a:ext uri="{FF2B5EF4-FFF2-40B4-BE49-F238E27FC236}">
                    <a16:creationId xmlns:a16="http://schemas.microsoft.com/office/drawing/2014/main" id="{884B037F-A538-1384-589E-47533E56D53B}"/>
                  </a:ext>
                </a:extLst>
              </p:cNvPr>
              <p:cNvSpPr/>
              <p:nvPr/>
            </p:nvSpPr>
            <p:spPr>
              <a:xfrm>
                <a:off x="1826477" y="2875788"/>
                <a:ext cx="1260000" cy="10800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E2E8F0"/>
                </a:solidFill>
                <a:prstDash val="solid"/>
              </a:ln>
              <a:effectLst>
                <a:outerShdw blurRad="76200" dist="25400" dir="81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pPr defTabSz="914126"/>
                <a:endParaRPr lang="en-GB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61" name="Text 7">
                <a:extLst>
                  <a:ext uri="{FF2B5EF4-FFF2-40B4-BE49-F238E27FC236}">
                    <a16:creationId xmlns:a16="http://schemas.microsoft.com/office/drawing/2014/main" id="{84AD4C83-E79B-9063-8BDA-228263ACA4AF}"/>
                  </a:ext>
                </a:extLst>
              </p:cNvPr>
              <p:cNvSpPr/>
              <p:nvPr/>
            </p:nvSpPr>
            <p:spPr>
              <a:xfrm>
                <a:off x="1926947" y="2958650"/>
                <a:ext cx="969264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914126"/>
                <a:r>
                  <a:rPr lang="en-US" sz="1000" b="1">
                    <a:solidFill>
                      <a:srgbClr val="333333"/>
                    </a:solidFill>
                    <a:latin typeface="Poppins" panose="00000500000000000000" pitchFamily="2" charset="0"/>
                    <a:ea typeface="Poppins" pitchFamily="34" charset="-122"/>
                    <a:cs typeface="Poppins" panose="00000500000000000000" pitchFamily="2" charset="0"/>
                  </a:rPr>
                  <a:t>Whisper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62" name="Text 8">
                <a:extLst>
                  <a:ext uri="{FF2B5EF4-FFF2-40B4-BE49-F238E27FC236}">
                    <a16:creationId xmlns:a16="http://schemas.microsoft.com/office/drawing/2014/main" id="{94B045F5-D4F2-51D1-FF06-3B6F99BE406F}"/>
                  </a:ext>
                </a:extLst>
              </p:cNvPr>
              <p:cNvSpPr/>
              <p:nvPr/>
            </p:nvSpPr>
            <p:spPr>
              <a:xfrm>
                <a:off x="1940777" y="3361081"/>
                <a:ext cx="1090008" cy="49132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914126"/>
                <a:r>
                  <a:rPr lang="en-US" sz="1000">
                    <a:solidFill>
                      <a:srgbClr val="64748B"/>
                    </a:solidFill>
                    <a:latin typeface="Poppins" panose="00000500000000000000" pitchFamily="2" charset="0"/>
                    <a:ea typeface="Work Sans" pitchFamily="34" charset="-122"/>
                    <a:cs typeface="Poppins" panose="00000500000000000000" pitchFamily="2" charset="0"/>
                  </a:rPr>
                  <a:t>Voice-to-text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 defTabSz="914126"/>
                <a:r>
                  <a:rPr lang="en-US" sz="1000">
                    <a:solidFill>
                      <a:srgbClr val="64748B"/>
                    </a:solidFill>
                    <a:latin typeface="Poppins" panose="00000500000000000000" pitchFamily="2" charset="0"/>
                    <a:ea typeface="Work Sans" pitchFamily="34" charset="-122"/>
                    <a:cs typeface="Poppins" panose="00000500000000000000" pitchFamily="2" charset="0"/>
                  </a:rPr>
                  <a:t>Inputs for higher speed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A39C71EB-C9AB-18FA-6D15-8792C018AC0B}"/>
                </a:ext>
              </a:extLst>
            </p:cNvPr>
            <p:cNvGrpSpPr/>
            <p:nvPr/>
          </p:nvGrpSpPr>
          <p:grpSpPr>
            <a:xfrm>
              <a:off x="3068765" y="1973267"/>
              <a:ext cx="1270902" cy="1080000"/>
              <a:chOff x="3123167" y="2875788"/>
              <a:chExt cx="1270902" cy="1080000"/>
            </a:xfrm>
          </p:grpSpPr>
          <p:sp>
            <p:nvSpPr>
              <p:cNvPr id="63" name="Shape 9">
                <a:extLst>
                  <a:ext uri="{FF2B5EF4-FFF2-40B4-BE49-F238E27FC236}">
                    <a16:creationId xmlns:a16="http://schemas.microsoft.com/office/drawing/2014/main" id="{AE6D9EB3-CA1F-100F-B497-4A440E2F02A4}"/>
                  </a:ext>
                </a:extLst>
              </p:cNvPr>
              <p:cNvSpPr/>
              <p:nvPr/>
            </p:nvSpPr>
            <p:spPr>
              <a:xfrm>
                <a:off x="3123167" y="2875788"/>
                <a:ext cx="1260000" cy="10800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E2E8F0"/>
                </a:solidFill>
                <a:prstDash val="solid"/>
              </a:ln>
              <a:effectLst>
                <a:outerShdw blurRad="76200" dist="25400" dir="81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pPr defTabSz="914126"/>
                <a:endParaRPr lang="en-GB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64" name="Text 10">
                <a:extLst>
                  <a:ext uri="{FF2B5EF4-FFF2-40B4-BE49-F238E27FC236}">
                    <a16:creationId xmlns:a16="http://schemas.microsoft.com/office/drawing/2014/main" id="{F603D229-44D1-31EA-641E-16BD7929AD50}"/>
                  </a:ext>
                </a:extLst>
              </p:cNvPr>
              <p:cNvSpPr/>
              <p:nvPr/>
            </p:nvSpPr>
            <p:spPr>
              <a:xfrm>
                <a:off x="3223637" y="2958650"/>
                <a:ext cx="1170432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914126"/>
                <a:r>
                  <a:rPr lang="en-US" sz="1000" b="1">
                    <a:solidFill>
                      <a:srgbClr val="333333"/>
                    </a:solidFill>
                    <a:latin typeface="Poppins" panose="00000500000000000000" pitchFamily="2" charset="0"/>
                    <a:ea typeface="Poppins" pitchFamily="34" charset="-122"/>
                    <a:cs typeface="Poppins" panose="00000500000000000000" pitchFamily="2" charset="0"/>
                  </a:rPr>
                  <a:t>Gemini 2.5 Flash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65" name="Text 11">
                <a:extLst>
                  <a:ext uri="{FF2B5EF4-FFF2-40B4-BE49-F238E27FC236}">
                    <a16:creationId xmlns:a16="http://schemas.microsoft.com/office/drawing/2014/main" id="{105ED5E5-2BD2-5135-7676-433CAF009EBC}"/>
                  </a:ext>
                </a:extLst>
              </p:cNvPr>
              <p:cNvSpPr/>
              <p:nvPr/>
            </p:nvSpPr>
            <p:spPr>
              <a:xfrm>
                <a:off x="3223636" y="3429000"/>
                <a:ext cx="1113463" cy="2560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914126"/>
                <a:r>
                  <a:rPr lang="en-US" sz="1000">
                    <a:solidFill>
                      <a:srgbClr val="64748B"/>
                    </a:solidFill>
                    <a:latin typeface="Poppins" panose="00000500000000000000" pitchFamily="2" charset="0"/>
                    <a:ea typeface="Work Sans" pitchFamily="34" charset="-122"/>
                    <a:cs typeface="Poppins" panose="00000500000000000000" pitchFamily="2" charset="0"/>
                  </a:rPr>
                  <a:t>In-app AI-based dynamic conditional verification plots 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3DC441E7-93D3-7D48-42EF-CDC156DC06A0}"/>
                </a:ext>
              </a:extLst>
            </p:cNvPr>
            <p:cNvGrpSpPr/>
            <p:nvPr/>
          </p:nvGrpSpPr>
          <p:grpSpPr>
            <a:xfrm>
              <a:off x="4419858" y="1973267"/>
              <a:ext cx="1260000" cy="1080000"/>
              <a:chOff x="4419858" y="2875788"/>
              <a:chExt cx="1260000" cy="1080000"/>
            </a:xfrm>
          </p:grpSpPr>
          <p:sp>
            <p:nvSpPr>
              <p:cNvPr id="66" name="Shape 12">
                <a:extLst>
                  <a:ext uri="{FF2B5EF4-FFF2-40B4-BE49-F238E27FC236}">
                    <a16:creationId xmlns:a16="http://schemas.microsoft.com/office/drawing/2014/main" id="{34DA54F4-B9DD-54B3-551A-1B0900154B90}"/>
                  </a:ext>
                </a:extLst>
              </p:cNvPr>
              <p:cNvSpPr/>
              <p:nvPr/>
            </p:nvSpPr>
            <p:spPr>
              <a:xfrm>
                <a:off x="4419858" y="2875788"/>
                <a:ext cx="1260000" cy="10800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E2E8F0"/>
                </a:solidFill>
                <a:prstDash val="solid"/>
              </a:ln>
              <a:effectLst>
                <a:outerShdw blurRad="76200" dist="25400" dir="81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pPr defTabSz="914126"/>
                <a:endParaRPr lang="en-GB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67" name="Text 13">
                <a:extLst>
                  <a:ext uri="{FF2B5EF4-FFF2-40B4-BE49-F238E27FC236}">
                    <a16:creationId xmlns:a16="http://schemas.microsoft.com/office/drawing/2014/main" id="{9E388828-E7AF-010C-4941-4795EB037BA5}"/>
                  </a:ext>
                </a:extLst>
              </p:cNvPr>
              <p:cNvSpPr/>
              <p:nvPr/>
            </p:nvSpPr>
            <p:spPr>
              <a:xfrm>
                <a:off x="4505555" y="2958650"/>
                <a:ext cx="779112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914126"/>
                <a:r>
                  <a:rPr lang="en-US" sz="1000" b="1">
                    <a:solidFill>
                      <a:srgbClr val="333333"/>
                    </a:solidFill>
                    <a:latin typeface="Poppins" panose="00000500000000000000" pitchFamily="2" charset="0"/>
                    <a:ea typeface="Poppins" pitchFamily="34" charset="-122"/>
                    <a:cs typeface="Poppins" panose="00000500000000000000" pitchFamily="2" charset="0"/>
                  </a:rPr>
                  <a:t>GitHub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68" name="Text 14">
                <a:extLst>
                  <a:ext uri="{FF2B5EF4-FFF2-40B4-BE49-F238E27FC236}">
                    <a16:creationId xmlns:a16="http://schemas.microsoft.com/office/drawing/2014/main" id="{C56CA162-15A7-ACEA-B154-0F654FE1D509}"/>
                  </a:ext>
                </a:extLst>
              </p:cNvPr>
              <p:cNvSpPr/>
              <p:nvPr/>
            </p:nvSpPr>
            <p:spPr>
              <a:xfrm>
                <a:off x="4505555" y="3434373"/>
                <a:ext cx="1083799" cy="2560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914126"/>
                <a:r>
                  <a:rPr lang="en-US" sz="1000">
                    <a:solidFill>
                      <a:srgbClr val="64748B"/>
                    </a:solidFill>
                    <a:latin typeface="Poppins" panose="00000500000000000000" pitchFamily="2" charset="0"/>
                    <a:ea typeface="Work Sans" pitchFamily="34" charset="-122"/>
                    <a:cs typeface="Poppins" panose="00000500000000000000" pitchFamily="2" charset="0"/>
                  </a:rPr>
                  <a:t>Version control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 defTabSz="914126"/>
                <a:r>
                  <a:rPr lang="en-US" sz="1000">
                    <a:solidFill>
                      <a:srgbClr val="64748B"/>
                    </a:solidFill>
                    <a:latin typeface="Poppins" panose="00000500000000000000" pitchFamily="2" charset="0"/>
                    <a:ea typeface="Work Sans" pitchFamily="34" charset="-122"/>
                    <a:cs typeface="Poppins" panose="00000500000000000000" pitchFamily="2" charset="0"/>
                  </a:rPr>
                  <a:t>&amp; CI/CD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1C0CDD14-8303-C919-C9BC-B892E5E9FCDC}"/>
              </a:ext>
            </a:extLst>
          </p:cNvPr>
          <p:cNvGrpSpPr/>
          <p:nvPr/>
        </p:nvGrpSpPr>
        <p:grpSpPr>
          <a:xfrm>
            <a:off x="6647777" y="4536812"/>
            <a:ext cx="5309277" cy="1210910"/>
            <a:chOff x="382258" y="3270628"/>
            <a:chExt cx="5310660" cy="1211225"/>
          </a:xfrm>
        </p:grpSpPr>
        <p:sp>
          <p:nvSpPr>
            <p:cNvPr id="95" name="Text 41">
              <a:extLst>
                <a:ext uri="{FF2B5EF4-FFF2-40B4-BE49-F238E27FC236}">
                  <a16:creationId xmlns:a16="http://schemas.microsoft.com/office/drawing/2014/main" id="{0E8F68E9-50F1-B49D-A1A7-CC1051668D76}"/>
                </a:ext>
              </a:extLst>
            </p:cNvPr>
            <p:cNvSpPr/>
            <p:nvPr/>
          </p:nvSpPr>
          <p:spPr>
            <a:xfrm>
              <a:off x="388480" y="3270628"/>
              <a:ext cx="274320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914126"/>
              <a:r>
                <a:rPr lang="en-US" sz="1400" b="1">
                  <a:solidFill>
                    <a:srgbClr val="0D9488"/>
                  </a:solidFill>
                  <a:latin typeface="Poppins" panose="00000500000000000000" pitchFamily="2" charset="0"/>
                  <a:ea typeface="Poppins" pitchFamily="34" charset="-122"/>
                  <a:cs typeface="Poppins" panose="00000500000000000000" pitchFamily="2" charset="0"/>
                </a:rPr>
                <a:t>COST COMPARISON</a:t>
              </a:r>
              <a:endParaRPr lang="en-US" sz="14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26589DED-CE6D-875E-B8D9-ED7763E00C8F}"/>
                </a:ext>
              </a:extLst>
            </p:cNvPr>
            <p:cNvGrpSpPr/>
            <p:nvPr/>
          </p:nvGrpSpPr>
          <p:grpSpPr>
            <a:xfrm>
              <a:off x="2265200" y="3500746"/>
              <a:ext cx="1531717" cy="977643"/>
              <a:chOff x="2147325" y="3500746"/>
              <a:chExt cx="1531717" cy="977643"/>
            </a:xfrm>
          </p:grpSpPr>
          <p:sp>
            <p:nvSpPr>
              <p:cNvPr id="96" name="Shape 42">
                <a:extLst>
                  <a:ext uri="{FF2B5EF4-FFF2-40B4-BE49-F238E27FC236}">
                    <a16:creationId xmlns:a16="http://schemas.microsoft.com/office/drawing/2014/main" id="{3F50A85A-61DB-922E-3E28-76239FEFA8A4}"/>
                  </a:ext>
                </a:extLst>
              </p:cNvPr>
              <p:cNvSpPr/>
              <p:nvPr/>
            </p:nvSpPr>
            <p:spPr>
              <a:xfrm>
                <a:off x="2147325" y="3500746"/>
                <a:ext cx="1508760" cy="97764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E2E8F0"/>
                </a:solidFill>
                <a:prstDash val="solid"/>
              </a:ln>
              <a:effectLst>
                <a:outerShdw blurRad="76200" dist="25400" dir="81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pPr defTabSz="914126"/>
                <a:endParaRPr lang="en-GB" sz="1799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98" name="Text 44">
                <a:extLst>
                  <a:ext uri="{FF2B5EF4-FFF2-40B4-BE49-F238E27FC236}">
                    <a16:creationId xmlns:a16="http://schemas.microsoft.com/office/drawing/2014/main" id="{FB514CD5-B895-A9A7-A9EF-83D2473C265E}"/>
                  </a:ext>
                </a:extLst>
              </p:cNvPr>
              <p:cNvSpPr/>
              <p:nvPr/>
            </p:nvSpPr>
            <p:spPr>
              <a:xfrm>
                <a:off x="2147325" y="3573899"/>
                <a:ext cx="1508760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914126"/>
                <a:r>
                  <a:rPr lang="en-US" sz="1400" b="1">
                    <a:solidFill>
                      <a:srgbClr val="333333"/>
                    </a:solidFill>
                    <a:latin typeface="Poppins" panose="00000500000000000000" pitchFamily="2" charset="0"/>
                    <a:ea typeface="Poppins" pitchFamily="34" charset="-122"/>
                    <a:cs typeface="Poppins" panose="00000500000000000000" pitchFamily="2" charset="0"/>
                  </a:rPr>
                  <a:t>£250</a:t>
                </a:r>
                <a:endParaRPr lang="en-US" sz="14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99" name="Text 45">
                <a:extLst>
                  <a:ext uri="{FF2B5EF4-FFF2-40B4-BE49-F238E27FC236}">
                    <a16:creationId xmlns:a16="http://schemas.microsoft.com/office/drawing/2014/main" id="{85FDCDD3-A83C-51A2-E294-5F155DA162B5}"/>
                  </a:ext>
                </a:extLst>
              </p:cNvPr>
              <p:cNvSpPr/>
              <p:nvPr/>
            </p:nvSpPr>
            <p:spPr>
              <a:xfrm>
                <a:off x="2170282" y="3888258"/>
                <a:ext cx="1508760" cy="52018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914126"/>
                <a:r>
                  <a:rPr lang="en-US" sz="1000">
                    <a:solidFill>
                      <a:srgbClr val="64748B"/>
                    </a:solidFill>
                    <a:latin typeface="Poppins" panose="00000500000000000000" pitchFamily="2" charset="0"/>
                    <a:ea typeface="Work Sans" pitchFamily="34" charset="-122"/>
                    <a:cs typeface="Poppins" panose="00000500000000000000" pitchFamily="2" charset="0"/>
                  </a:rPr>
                  <a:t>“Pay-as-you-go” estimated API cost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 algn="ctr" defTabSz="914126"/>
                <a:r>
                  <a:rPr lang="en-US" sz="1000">
                    <a:solidFill>
                      <a:srgbClr val="64748B"/>
                    </a:solidFill>
                    <a:latin typeface="Poppins" panose="00000500000000000000" pitchFamily="2" charset="0"/>
                    <a:ea typeface="Work Sans" pitchFamily="34" charset="-122"/>
                    <a:cs typeface="Poppins" panose="00000500000000000000" pitchFamily="2" charset="0"/>
                  </a:rPr>
                  <a:t>(for Opus 4.6)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61AF8D99-726E-75C7-5ECD-8728A97DE275}"/>
                </a:ext>
              </a:extLst>
            </p:cNvPr>
            <p:cNvGrpSpPr/>
            <p:nvPr/>
          </p:nvGrpSpPr>
          <p:grpSpPr>
            <a:xfrm>
              <a:off x="382258" y="3504210"/>
              <a:ext cx="1508760" cy="977643"/>
              <a:chOff x="382258" y="3504210"/>
              <a:chExt cx="1508760" cy="977643"/>
            </a:xfrm>
          </p:grpSpPr>
          <p:sp>
            <p:nvSpPr>
              <p:cNvPr id="100" name="Shape 46">
                <a:extLst>
                  <a:ext uri="{FF2B5EF4-FFF2-40B4-BE49-F238E27FC236}">
                    <a16:creationId xmlns:a16="http://schemas.microsoft.com/office/drawing/2014/main" id="{B1B2BA6D-DAF8-E0AD-382D-1AA166DEFEB1}"/>
                  </a:ext>
                </a:extLst>
              </p:cNvPr>
              <p:cNvSpPr/>
              <p:nvPr/>
            </p:nvSpPr>
            <p:spPr>
              <a:xfrm>
                <a:off x="382258" y="3504210"/>
                <a:ext cx="1508760" cy="97764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E2E8F0"/>
                </a:solidFill>
                <a:prstDash val="solid"/>
              </a:ln>
              <a:effectLst>
                <a:outerShdw blurRad="76200" dist="25400" dir="81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pPr defTabSz="914126"/>
                <a:endParaRPr lang="en-GB" sz="1799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102" name="Text 48">
                <a:extLst>
                  <a:ext uri="{FF2B5EF4-FFF2-40B4-BE49-F238E27FC236}">
                    <a16:creationId xmlns:a16="http://schemas.microsoft.com/office/drawing/2014/main" id="{EF0DA3EF-CC74-DB03-874A-592B574B797A}"/>
                  </a:ext>
                </a:extLst>
              </p:cNvPr>
              <p:cNvSpPr/>
              <p:nvPr/>
            </p:nvSpPr>
            <p:spPr>
              <a:xfrm>
                <a:off x="382258" y="3577363"/>
                <a:ext cx="1508760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914126"/>
                <a:r>
                  <a:rPr lang="en-US" sz="1400" b="1">
                    <a:solidFill>
                      <a:srgbClr val="333333"/>
                    </a:solidFill>
                    <a:latin typeface="Poppins" panose="00000500000000000000" pitchFamily="2" charset="0"/>
                    <a:ea typeface="Poppins" pitchFamily="34" charset="-122"/>
                    <a:cs typeface="Poppins" panose="00000500000000000000" pitchFamily="2" charset="0"/>
                  </a:rPr>
                  <a:t>£90</a:t>
                </a:r>
                <a:endParaRPr lang="en-US" sz="14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103" name="Text 49">
                <a:extLst>
                  <a:ext uri="{FF2B5EF4-FFF2-40B4-BE49-F238E27FC236}">
                    <a16:creationId xmlns:a16="http://schemas.microsoft.com/office/drawing/2014/main" id="{2F2B8615-F629-F9C6-012A-8174B4662B08}"/>
                  </a:ext>
                </a:extLst>
              </p:cNvPr>
              <p:cNvSpPr/>
              <p:nvPr/>
            </p:nvSpPr>
            <p:spPr>
              <a:xfrm>
                <a:off x="382258" y="3888258"/>
                <a:ext cx="1508760" cy="52018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914126"/>
                <a:r>
                  <a:rPr lang="en-US" sz="1000">
                    <a:solidFill>
                      <a:srgbClr val="64748B"/>
                    </a:solidFill>
                    <a:latin typeface="Poppins" panose="00000500000000000000" pitchFamily="2" charset="0"/>
                    <a:ea typeface="Work Sans" pitchFamily="34" charset="-122"/>
                    <a:cs typeface="Poppins" panose="00000500000000000000" pitchFamily="2" charset="0"/>
                  </a:rPr>
                  <a:t>“Claude Max”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 algn="ctr" defTabSz="914126"/>
                <a:r>
                  <a:rPr lang="en-US" sz="1000">
                    <a:solidFill>
                      <a:srgbClr val="64748B"/>
                    </a:solidFill>
                    <a:latin typeface="Poppins" panose="00000500000000000000" pitchFamily="2" charset="0"/>
                    <a:ea typeface="Work Sans" pitchFamily="34" charset="-122"/>
                    <a:cs typeface="Poppins" panose="00000500000000000000" pitchFamily="2" charset="0"/>
                  </a:rPr>
                  <a:t>subscription/month</a:t>
                </a:r>
              </a:p>
              <a:p>
                <a:pPr algn="ctr" defTabSz="914126"/>
                <a:r>
                  <a:rPr lang="en-US" sz="1000">
                    <a:solidFill>
                      <a:srgbClr val="64748B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(flat rate)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3E9124FB-8B90-599A-AE49-95B595AC7235}"/>
                </a:ext>
              </a:extLst>
            </p:cNvPr>
            <p:cNvGrpSpPr/>
            <p:nvPr/>
          </p:nvGrpSpPr>
          <p:grpSpPr>
            <a:xfrm>
              <a:off x="4171098" y="3493007"/>
              <a:ext cx="1521820" cy="977643"/>
              <a:chOff x="4171098" y="3493007"/>
              <a:chExt cx="1521820" cy="977643"/>
            </a:xfrm>
          </p:grpSpPr>
          <p:sp>
            <p:nvSpPr>
              <p:cNvPr id="104" name="Shape 50">
                <a:extLst>
                  <a:ext uri="{FF2B5EF4-FFF2-40B4-BE49-F238E27FC236}">
                    <a16:creationId xmlns:a16="http://schemas.microsoft.com/office/drawing/2014/main" id="{5E868063-8D39-1314-B274-C4DC57C2AAAD}"/>
                  </a:ext>
                </a:extLst>
              </p:cNvPr>
              <p:cNvSpPr/>
              <p:nvPr/>
            </p:nvSpPr>
            <p:spPr>
              <a:xfrm>
                <a:off x="4171098" y="3493007"/>
                <a:ext cx="1508760" cy="97764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E2E8F0"/>
                </a:solidFill>
                <a:prstDash val="solid"/>
              </a:ln>
              <a:effectLst>
                <a:outerShdw blurRad="76200" dist="25400" dir="81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pPr defTabSz="914126"/>
                <a:endParaRPr lang="en-GB" sz="1799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106" name="Text 52">
                <a:extLst>
                  <a:ext uri="{FF2B5EF4-FFF2-40B4-BE49-F238E27FC236}">
                    <a16:creationId xmlns:a16="http://schemas.microsoft.com/office/drawing/2014/main" id="{B408A708-0193-04B9-382C-0C1A0065CDCB}"/>
                  </a:ext>
                </a:extLst>
              </p:cNvPr>
              <p:cNvSpPr/>
              <p:nvPr/>
            </p:nvSpPr>
            <p:spPr>
              <a:xfrm>
                <a:off x="4171098" y="3566160"/>
                <a:ext cx="1508760" cy="29260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914126"/>
                <a:r>
                  <a:rPr lang="en-US" sz="1400" b="1">
                    <a:solidFill>
                      <a:srgbClr val="333333"/>
                    </a:solidFill>
                    <a:latin typeface="Poppins" panose="00000500000000000000" pitchFamily="2" charset="0"/>
                    <a:ea typeface="Poppins" pitchFamily="34" charset="-122"/>
                    <a:cs typeface="Poppins" panose="00000500000000000000" pitchFamily="2" charset="0"/>
                  </a:rPr>
                  <a:t>£15,000</a:t>
                </a:r>
                <a:endParaRPr lang="en-US" sz="14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107" name="Text 53">
                <a:extLst>
                  <a:ext uri="{FF2B5EF4-FFF2-40B4-BE49-F238E27FC236}">
                    <a16:creationId xmlns:a16="http://schemas.microsoft.com/office/drawing/2014/main" id="{11AFBCC2-2673-B743-2593-1873C7E770E0}"/>
                  </a:ext>
                </a:extLst>
              </p:cNvPr>
              <p:cNvSpPr/>
              <p:nvPr/>
            </p:nvSpPr>
            <p:spPr>
              <a:xfrm>
                <a:off x="4184158" y="3888258"/>
                <a:ext cx="1508760" cy="522661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914126"/>
                <a:r>
                  <a:rPr lang="en-US" sz="1000">
                    <a:solidFill>
                      <a:srgbClr val="64748B"/>
                    </a:solidFill>
                    <a:latin typeface="Poppins" panose="00000500000000000000" pitchFamily="2" charset="0"/>
                    <a:ea typeface="Work Sans" pitchFamily="34" charset="-122"/>
                    <a:cs typeface="Poppins" panose="00000500000000000000" pitchFamily="2" charset="0"/>
                  </a:rPr>
                  <a:t>Estimate for UK contractor for 11 full working days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BA140E14-901E-C94F-5160-D20D34321583}"/>
              </a:ext>
            </a:extLst>
          </p:cNvPr>
          <p:cNvGrpSpPr/>
          <p:nvPr/>
        </p:nvGrpSpPr>
        <p:grpSpPr>
          <a:xfrm>
            <a:off x="6645660" y="3420188"/>
            <a:ext cx="5436668" cy="769216"/>
            <a:chOff x="382257" y="4954211"/>
            <a:chExt cx="5438084" cy="769416"/>
          </a:xfrm>
        </p:grpSpPr>
        <p:sp>
          <p:nvSpPr>
            <p:cNvPr id="82" name="Text 28">
              <a:extLst>
                <a:ext uri="{FF2B5EF4-FFF2-40B4-BE49-F238E27FC236}">
                  <a16:creationId xmlns:a16="http://schemas.microsoft.com/office/drawing/2014/main" id="{8D7B55E6-C3D1-FCFF-2AEB-D0F66AC6BCAD}"/>
                </a:ext>
              </a:extLst>
            </p:cNvPr>
            <p:cNvSpPr/>
            <p:nvPr/>
          </p:nvSpPr>
          <p:spPr>
            <a:xfrm>
              <a:off x="382257" y="4954211"/>
              <a:ext cx="2858843" cy="23358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914126"/>
              <a:r>
                <a:rPr lang="en-US" sz="1400" b="1">
                  <a:solidFill>
                    <a:srgbClr val="0D9488"/>
                  </a:solidFill>
                  <a:latin typeface="Poppins" panose="00000500000000000000" pitchFamily="2" charset="0"/>
                  <a:ea typeface="Poppins" pitchFamily="34" charset="-122"/>
                  <a:cs typeface="Poppins" panose="00000500000000000000" pitchFamily="2" charset="0"/>
                </a:rPr>
                <a:t>TOKEN USAGE </a:t>
              </a:r>
              <a:r>
                <a:rPr lang="en-US" sz="1200" b="1">
                  <a:solidFill>
                    <a:srgbClr val="0D9488"/>
                  </a:solidFill>
                  <a:latin typeface="Poppins" panose="00000500000000000000" pitchFamily="2" charset="0"/>
                  <a:ea typeface="Poppins" pitchFamily="34" charset="-122"/>
                  <a:cs typeface="Poppins" panose="00000500000000000000" pitchFamily="2" charset="0"/>
                </a:rPr>
                <a:t>(total ~ 1 million)</a:t>
              </a:r>
              <a:endParaRPr lang="en-US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83" name="Shape 29">
              <a:extLst>
                <a:ext uri="{FF2B5EF4-FFF2-40B4-BE49-F238E27FC236}">
                  <a16:creationId xmlns:a16="http://schemas.microsoft.com/office/drawing/2014/main" id="{B689978E-8CE0-4096-8950-E7DBA4A27D0D}"/>
                </a:ext>
              </a:extLst>
            </p:cNvPr>
            <p:cNvSpPr/>
            <p:nvPr/>
          </p:nvSpPr>
          <p:spPr>
            <a:xfrm>
              <a:off x="382258" y="5201099"/>
              <a:ext cx="3178800" cy="256032"/>
            </a:xfrm>
            <a:prstGeom prst="rect">
              <a:avLst/>
            </a:prstGeom>
            <a:solidFill>
              <a:srgbClr val="334155"/>
            </a:solidFill>
            <a:ln/>
          </p:spPr>
          <p:txBody>
            <a:bodyPr/>
            <a:lstStyle/>
            <a:p>
              <a:pPr defTabSz="914126"/>
              <a:endParaRPr lang="en-GB" sz="1799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B2AE47CE-D63A-9EBB-0CF8-4803A53537C9}"/>
                </a:ext>
              </a:extLst>
            </p:cNvPr>
            <p:cNvGrpSpPr/>
            <p:nvPr/>
          </p:nvGrpSpPr>
          <p:grpSpPr>
            <a:xfrm>
              <a:off x="382258" y="5572751"/>
              <a:ext cx="1508760" cy="137160"/>
              <a:chOff x="382258" y="5572751"/>
              <a:chExt cx="1508760" cy="137160"/>
            </a:xfrm>
          </p:grpSpPr>
          <p:sp>
            <p:nvSpPr>
              <p:cNvPr id="87" name="Shape 33">
                <a:extLst>
                  <a:ext uri="{FF2B5EF4-FFF2-40B4-BE49-F238E27FC236}">
                    <a16:creationId xmlns:a16="http://schemas.microsoft.com/office/drawing/2014/main" id="{6AF3FDE4-22EA-866B-24C8-DC45FBE2B926}"/>
                  </a:ext>
                </a:extLst>
              </p:cNvPr>
              <p:cNvSpPr/>
              <p:nvPr/>
            </p:nvSpPr>
            <p:spPr>
              <a:xfrm>
                <a:off x="382258" y="5586467"/>
                <a:ext cx="109728" cy="109728"/>
              </a:xfrm>
              <a:prstGeom prst="rect">
                <a:avLst/>
              </a:prstGeom>
              <a:solidFill>
                <a:srgbClr val="334155"/>
              </a:solidFill>
              <a:ln/>
            </p:spPr>
            <p:txBody>
              <a:bodyPr/>
              <a:lstStyle/>
              <a:p>
                <a:pPr defTabSz="914126"/>
                <a:endParaRPr lang="en-GB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88" name="Text 34">
                <a:extLst>
                  <a:ext uri="{FF2B5EF4-FFF2-40B4-BE49-F238E27FC236}">
                    <a16:creationId xmlns:a16="http://schemas.microsoft.com/office/drawing/2014/main" id="{63E8E811-DAB1-9D23-9DED-D7C78089F4DE}"/>
                  </a:ext>
                </a:extLst>
              </p:cNvPr>
              <p:cNvSpPr/>
              <p:nvPr/>
            </p:nvSpPr>
            <p:spPr>
              <a:xfrm>
                <a:off x="528562" y="5572751"/>
                <a:ext cx="1362456" cy="1371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914126"/>
                <a:r>
                  <a:rPr lang="en-US" sz="1000">
                    <a:solidFill>
                      <a:srgbClr val="64748B"/>
                    </a:solidFill>
                    <a:latin typeface="Poppins" panose="00000500000000000000" pitchFamily="2" charset="0"/>
                    <a:ea typeface="Work Sans" pitchFamily="34" charset="-122"/>
                    <a:cs typeface="Poppins" panose="00000500000000000000" pitchFamily="2" charset="0"/>
                  </a:rPr>
                  <a:t>Context replay 60%</a:t>
                </a:r>
              </a:p>
            </p:txBody>
          </p:sp>
        </p:grp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BC5AF011-7BD3-122F-DEA0-50A944BEE834}"/>
                </a:ext>
              </a:extLst>
            </p:cNvPr>
            <p:cNvGrpSpPr/>
            <p:nvPr/>
          </p:nvGrpSpPr>
          <p:grpSpPr>
            <a:xfrm>
              <a:off x="1995685" y="5559035"/>
              <a:ext cx="1333911" cy="164592"/>
              <a:chOff x="1810904" y="5559035"/>
              <a:chExt cx="1333911" cy="164592"/>
            </a:xfrm>
          </p:grpSpPr>
          <p:sp>
            <p:nvSpPr>
              <p:cNvPr id="89" name="Shape 35">
                <a:extLst>
                  <a:ext uri="{FF2B5EF4-FFF2-40B4-BE49-F238E27FC236}">
                    <a16:creationId xmlns:a16="http://schemas.microsoft.com/office/drawing/2014/main" id="{FC7E8645-0CD9-4FF6-C91C-9248B7CFC987}"/>
                  </a:ext>
                </a:extLst>
              </p:cNvPr>
              <p:cNvSpPr/>
              <p:nvPr/>
            </p:nvSpPr>
            <p:spPr>
              <a:xfrm>
                <a:off x="1810904" y="5586467"/>
                <a:ext cx="109728" cy="109728"/>
              </a:xfrm>
              <a:prstGeom prst="rect">
                <a:avLst/>
              </a:prstGeom>
              <a:solidFill>
                <a:srgbClr val="0B7A70"/>
              </a:solidFill>
              <a:ln/>
            </p:spPr>
            <p:txBody>
              <a:bodyPr/>
              <a:lstStyle/>
              <a:p>
                <a:pPr defTabSz="914126"/>
                <a:endParaRPr lang="en-GB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90" name="Text 36">
                <a:extLst>
                  <a:ext uri="{FF2B5EF4-FFF2-40B4-BE49-F238E27FC236}">
                    <a16:creationId xmlns:a16="http://schemas.microsoft.com/office/drawing/2014/main" id="{9A2BB45A-BD39-76B7-EA90-BB05E46F39E6}"/>
                  </a:ext>
                </a:extLst>
              </p:cNvPr>
              <p:cNvSpPr/>
              <p:nvPr/>
            </p:nvSpPr>
            <p:spPr>
              <a:xfrm>
                <a:off x="2008246" y="5559035"/>
                <a:ext cx="1136569" cy="16459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914126"/>
                <a:r>
                  <a:rPr lang="en-US" sz="1000">
                    <a:solidFill>
                      <a:srgbClr val="64748B"/>
                    </a:solidFill>
                    <a:latin typeface="Poppins" panose="00000500000000000000" pitchFamily="2" charset="0"/>
                    <a:ea typeface="Work Sans" pitchFamily="34" charset="-122"/>
                    <a:cs typeface="Poppins" panose="00000500000000000000" pitchFamily="2" charset="0"/>
                  </a:rPr>
                  <a:t>Understanding the code  20%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DC273ADA-4671-7EA0-ACF9-2D7A42D10A69}"/>
                </a:ext>
              </a:extLst>
            </p:cNvPr>
            <p:cNvGrpSpPr/>
            <p:nvPr/>
          </p:nvGrpSpPr>
          <p:grpSpPr>
            <a:xfrm>
              <a:off x="3383223" y="5559035"/>
              <a:ext cx="1180308" cy="164592"/>
              <a:chOff x="3239550" y="5559035"/>
              <a:chExt cx="1180308" cy="164592"/>
            </a:xfrm>
          </p:grpSpPr>
          <p:sp>
            <p:nvSpPr>
              <p:cNvPr id="91" name="Shape 37">
                <a:extLst>
                  <a:ext uri="{FF2B5EF4-FFF2-40B4-BE49-F238E27FC236}">
                    <a16:creationId xmlns:a16="http://schemas.microsoft.com/office/drawing/2014/main" id="{98DF7999-9A96-B923-0F87-D0997F4ACC19}"/>
                  </a:ext>
                </a:extLst>
              </p:cNvPr>
              <p:cNvSpPr/>
              <p:nvPr/>
            </p:nvSpPr>
            <p:spPr>
              <a:xfrm>
                <a:off x="3239550" y="5586467"/>
                <a:ext cx="109728" cy="109728"/>
              </a:xfrm>
              <a:prstGeom prst="rect">
                <a:avLst/>
              </a:prstGeom>
              <a:solidFill>
                <a:srgbClr val="F59E0B"/>
              </a:solidFill>
              <a:ln/>
            </p:spPr>
            <p:txBody>
              <a:bodyPr/>
              <a:lstStyle/>
              <a:p>
                <a:pPr defTabSz="914126"/>
                <a:endParaRPr lang="en-GB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92" name="Text 38">
                <a:extLst>
                  <a:ext uri="{FF2B5EF4-FFF2-40B4-BE49-F238E27FC236}">
                    <a16:creationId xmlns:a16="http://schemas.microsoft.com/office/drawing/2014/main" id="{50380FFE-FC6D-FF6C-0B53-E6F820C95019}"/>
                  </a:ext>
                </a:extLst>
              </p:cNvPr>
              <p:cNvSpPr/>
              <p:nvPr/>
            </p:nvSpPr>
            <p:spPr>
              <a:xfrm>
                <a:off x="3414018" y="5559035"/>
                <a:ext cx="1005840" cy="16459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914126"/>
                <a:r>
                  <a:rPr lang="en-US" sz="1000">
                    <a:solidFill>
                      <a:srgbClr val="64748B"/>
                    </a:solidFill>
                    <a:latin typeface="Poppins" panose="00000500000000000000" pitchFamily="2" charset="0"/>
                    <a:ea typeface="Work Sans" pitchFamily="34" charset="-122"/>
                    <a:cs typeface="Poppins" panose="00000500000000000000" pitchFamily="2" charset="0"/>
                  </a:rPr>
                  <a:t>Code fixing 15%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A0F3E648-D7CC-494D-9EDC-60E02F835510}"/>
                </a:ext>
              </a:extLst>
            </p:cNvPr>
            <p:cNvGrpSpPr/>
            <p:nvPr/>
          </p:nvGrpSpPr>
          <p:grpSpPr>
            <a:xfrm>
              <a:off x="4668197" y="5559035"/>
              <a:ext cx="1152144" cy="164592"/>
              <a:chOff x="4668197" y="5559035"/>
              <a:chExt cx="1152144" cy="164592"/>
            </a:xfrm>
          </p:grpSpPr>
          <p:sp>
            <p:nvSpPr>
              <p:cNvPr id="93" name="Shape 39">
                <a:extLst>
                  <a:ext uri="{FF2B5EF4-FFF2-40B4-BE49-F238E27FC236}">
                    <a16:creationId xmlns:a16="http://schemas.microsoft.com/office/drawing/2014/main" id="{9B1C1A93-8FBF-99D1-03F3-4E2E116833C7}"/>
                  </a:ext>
                </a:extLst>
              </p:cNvPr>
              <p:cNvSpPr/>
              <p:nvPr/>
            </p:nvSpPr>
            <p:spPr>
              <a:xfrm>
                <a:off x="4668197" y="5586467"/>
                <a:ext cx="109728" cy="109728"/>
              </a:xfrm>
              <a:prstGeom prst="rect">
                <a:avLst/>
              </a:prstGeom>
              <a:solidFill>
                <a:srgbClr val="7030A0"/>
              </a:solidFill>
              <a:ln/>
            </p:spPr>
            <p:txBody>
              <a:bodyPr/>
              <a:lstStyle/>
              <a:p>
                <a:pPr defTabSz="914126"/>
                <a:endParaRPr lang="en-GB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94" name="Text 40">
                <a:extLst>
                  <a:ext uri="{FF2B5EF4-FFF2-40B4-BE49-F238E27FC236}">
                    <a16:creationId xmlns:a16="http://schemas.microsoft.com/office/drawing/2014/main" id="{59EC5F79-BF65-46BA-E98D-18E1A9F927FF}"/>
                  </a:ext>
                </a:extLst>
              </p:cNvPr>
              <p:cNvSpPr/>
              <p:nvPr/>
            </p:nvSpPr>
            <p:spPr>
              <a:xfrm>
                <a:off x="4814501" y="5559035"/>
                <a:ext cx="1005840" cy="16459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defTabSz="914126"/>
                <a:r>
                  <a:rPr lang="en-US" sz="1000">
                    <a:solidFill>
                      <a:srgbClr val="64748B"/>
                    </a:solidFill>
                    <a:latin typeface="Poppins" panose="00000500000000000000" pitchFamily="2" charset="0"/>
                    <a:ea typeface="Work Sans" pitchFamily="34" charset="-122"/>
                    <a:cs typeface="Poppins" panose="00000500000000000000" pitchFamily="2" charset="0"/>
                  </a:rPr>
                  <a:t>Code gen. 5%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sp>
          <p:nvSpPr>
            <p:cNvPr id="141" name="Shape 29">
              <a:extLst>
                <a:ext uri="{FF2B5EF4-FFF2-40B4-BE49-F238E27FC236}">
                  <a16:creationId xmlns:a16="http://schemas.microsoft.com/office/drawing/2014/main" id="{49FD7AA3-E550-C209-B863-F538EB92D308}"/>
                </a:ext>
              </a:extLst>
            </p:cNvPr>
            <p:cNvSpPr/>
            <p:nvPr/>
          </p:nvSpPr>
          <p:spPr>
            <a:xfrm>
              <a:off x="3561058" y="5201099"/>
              <a:ext cx="1058400" cy="256032"/>
            </a:xfrm>
            <a:prstGeom prst="rect">
              <a:avLst/>
            </a:prstGeom>
            <a:solidFill>
              <a:srgbClr val="0D9488"/>
            </a:solidFill>
            <a:ln/>
          </p:spPr>
          <p:txBody>
            <a:bodyPr/>
            <a:lstStyle/>
            <a:p>
              <a:pPr defTabSz="914126"/>
              <a:endParaRPr lang="en-GB" sz="1799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42" name="Shape 29">
              <a:extLst>
                <a:ext uri="{FF2B5EF4-FFF2-40B4-BE49-F238E27FC236}">
                  <a16:creationId xmlns:a16="http://schemas.microsoft.com/office/drawing/2014/main" id="{23167742-0206-7ABC-AB0C-F1551E67D7E2}"/>
                </a:ext>
              </a:extLst>
            </p:cNvPr>
            <p:cNvSpPr/>
            <p:nvPr/>
          </p:nvSpPr>
          <p:spPr>
            <a:xfrm>
              <a:off x="4621458" y="5201099"/>
              <a:ext cx="795600" cy="256032"/>
            </a:xfrm>
            <a:prstGeom prst="rect">
              <a:avLst/>
            </a:prstGeom>
            <a:solidFill>
              <a:srgbClr val="F59E0B"/>
            </a:solidFill>
            <a:ln/>
          </p:spPr>
          <p:txBody>
            <a:bodyPr/>
            <a:lstStyle/>
            <a:p>
              <a:pPr defTabSz="914126"/>
              <a:endParaRPr lang="en-GB" sz="1799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43" name="Shape 29">
              <a:extLst>
                <a:ext uri="{FF2B5EF4-FFF2-40B4-BE49-F238E27FC236}">
                  <a16:creationId xmlns:a16="http://schemas.microsoft.com/office/drawing/2014/main" id="{97E7259E-154B-A0AF-6B3C-269ADC7DF9F9}"/>
                </a:ext>
              </a:extLst>
            </p:cNvPr>
            <p:cNvSpPr/>
            <p:nvPr/>
          </p:nvSpPr>
          <p:spPr>
            <a:xfrm>
              <a:off x="5417058" y="5201099"/>
              <a:ext cx="266400" cy="256032"/>
            </a:xfrm>
            <a:prstGeom prst="rect">
              <a:avLst/>
            </a:prstGeom>
            <a:solidFill>
              <a:srgbClr val="7030A0"/>
            </a:solidFill>
            <a:ln/>
          </p:spPr>
          <p:txBody>
            <a:bodyPr/>
            <a:lstStyle/>
            <a:p>
              <a:pPr defTabSz="914126"/>
              <a:endParaRPr lang="en-GB" sz="1799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8CB7AF7E-792B-8FC1-71B2-CA17C6CA19F5}"/>
              </a:ext>
            </a:extLst>
          </p:cNvPr>
          <p:cNvGrpSpPr/>
          <p:nvPr/>
        </p:nvGrpSpPr>
        <p:grpSpPr>
          <a:xfrm>
            <a:off x="278037" y="3347807"/>
            <a:ext cx="6010784" cy="988543"/>
            <a:chOff x="388385" y="768096"/>
            <a:chExt cx="6012350" cy="988800"/>
          </a:xfrm>
        </p:grpSpPr>
        <p:sp>
          <p:nvSpPr>
            <p:cNvPr id="69" name="Text 15">
              <a:extLst>
                <a:ext uri="{FF2B5EF4-FFF2-40B4-BE49-F238E27FC236}">
                  <a16:creationId xmlns:a16="http://schemas.microsoft.com/office/drawing/2014/main" id="{32D42EF0-D3A3-A8D5-E1E1-C852E7127C26}"/>
                </a:ext>
              </a:extLst>
            </p:cNvPr>
            <p:cNvSpPr/>
            <p:nvPr/>
          </p:nvSpPr>
          <p:spPr>
            <a:xfrm>
              <a:off x="388385" y="768096"/>
              <a:ext cx="1828800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defTabSz="914126"/>
              <a:r>
                <a:rPr lang="en-US" sz="1400" b="1">
                  <a:solidFill>
                    <a:srgbClr val="0D9488"/>
                  </a:solidFill>
                  <a:latin typeface="Poppins" panose="00000500000000000000" pitchFamily="2" charset="0"/>
                  <a:ea typeface="Poppins" pitchFamily="34" charset="-122"/>
                  <a:cs typeface="Poppins" panose="00000500000000000000" pitchFamily="2" charset="0"/>
                </a:rPr>
                <a:t>SCALE</a:t>
              </a:r>
              <a:endParaRPr lang="en-US" sz="14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187D49C7-11FC-D9C2-62C9-FFC2854380C6}"/>
                </a:ext>
              </a:extLst>
            </p:cNvPr>
            <p:cNvGrpSpPr/>
            <p:nvPr/>
          </p:nvGrpSpPr>
          <p:grpSpPr>
            <a:xfrm>
              <a:off x="397133" y="978408"/>
              <a:ext cx="1152000" cy="778488"/>
              <a:chOff x="397133" y="978408"/>
              <a:chExt cx="1152000" cy="778488"/>
            </a:xfrm>
          </p:grpSpPr>
          <p:sp>
            <p:nvSpPr>
              <p:cNvPr id="70" name="Shape 16">
                <a:extLst>
                  <a:ext uri="{FF2B5EF4-FFF2-40B4-BE49-F238E27FC236}">
                    <a16:creationId xmlns:a16="http://schemas.microsoft.com/office/drawing/2014/main" id="{B33EF2F3-3556-7B6D-8113-2FA1F871EDE8}"/>
                  </a:ext>
                </a:extLst>
              </p:cNvPr>
              <p:cNvSpPr/>
              <p:nvPr/>
            </p:nvSpPr>
            <p:spPr>
              <a:xfrm>
                <a:off x="397133" y="978408"/>
                <a:ext cx="1152000" cy="77848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E2E8F0"/>
                </a:solidFill>
                <a:prstDash val="solid"/>
              </a:ln>
              <a:effectLst>
                <a:outerShdw blurRad="76200" dist="25400" dir="81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pPr defTabSz="914126"/>
                <a:endParaRPr lang="en-GB" sz="1799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71" name="Text 17">
                <a:extLst>
                  <a:ext uri="{FF2B5EF4-FFF2-40B4-BE49-F238E27FC236}">
                    <a16:creationId xmlns:a16="http://schemas.microsoft.com/office/drawing/2014/main" id="{AD03B38B-7E41-5343-7E79-E76AACF40584}"/>
                  </a:ext>
                </a:extLst>
              </p:cNvPr>
              <p:cNvSpPr/>
              <p:nvPr/>
            </p:nvSpPr>
            <p:spPr>
              <a:xfrm>
                <a:off x="433637" y="1034404"/>
                <a:ext cx="1078992" cy="32004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914126"/>
                <a:r>
                  <a:rPr lang="en-US" sz="1799" b="1">
                    <a:solidFill>
                      <a:srgbClr val="333333"/>
                    </a:solidFill>
                    <a:latin typeface="Poppins" panose="00000500000000000000" pitchFamily="2" charset="0"/>
                    <a:ea typeface="Poppins" pitchFamily="34" charset="-122"/>
                    <a:cs typeface="Poppins" panose="00000500000000000000" pitchFamily="2" charset="0"/>
                  </a:rPr>
                  <a:t>11</a:t>
                </a:r>
                <a:endParaRPr lang="en-US" sz="1799">
                  <a:solidFill>
                    <a:srgbClr val="333333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72" name="Text 18">
                <a:extLst>
                  <a:ext uri="{FF2B5EF4-FFF2-40B4-BE49-F238E27FC236}">
                    <a16:creationId xmlns:a16="http://schemas.microsoft.com/office/drawing/2014/main" id="{78BFCE59-967C-6E91-0FAC-C6670FEFA138}"/>
                  </a:ext>
                </a:extLst>
              </p:cNvPr>
              <p:cNvSpPr/>
              <p:nvPr/>
            </p:nvSpPr>
            <p:spPr>
              <a:xfrm>
                <a:off x="433637" y="1306037"/>
                <a:ext cx="1078992" cy="20475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914126"/>
                <a:r>
                  <a:rPr lang="en-US" sz="1000">
                    <a:solidFill>
                      <a:srgbClr val="64748B"/>
                    </a:solidFill>
                    <a:latin typeface="Poppins" panose="00000500000000000000" pitchFamily="2" charset="0"/>
                    <a:ea typeface="Work Sans" pitchFamily="34" charset="-122"/>
                    <a:cs typeface="Poppins" panose="00000500000000000000" pitchFamily="2" charset="0"/>
                  </a:rPr>
                  <a:t>days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3BFAC177-D0D1-A5AA-62A0-1A49E3DEC734}"/>
                </a:ext>
              </a:extLst>
            </p:cNvPr>
            <p:cNvGrpSpPr/>
            <p:nvPr/>
          </p:nvGrpSpPr>
          <p:grpSpPr>
            <a:xfrm>
              <a:off x="2822933" y="978408"/>
              <a:ext cx="1152000" cy="778488"/>
              <a:chOff x="2909882" y="978408"/>
              <a:chExt cx="1152000" cy="778488"/>
            </a:xfrm>
          </p:grpSpPr>
          <p:sp>
            <p:nvSpPr>
              <p:cNvPr id="73" name="Shape 19">
                <a:extLst>
                  <a:ext uri="{FF2B5EF4-FFF2-40B4-BE49-F238E27FC236}">
                    <a16:creationId xmlns:a16="http://schemas.microsoft.com/office/drawing/2014/main" id="{053295D0-1D25-086A-0DB3-3C5B204BFBCD}"/>
                  </a:ext>
                </a:extLst>
              </p:cNvPr>
              <p:cNvSpPr/>
              <p:nvPr/>
            </p:nvSpPr>
            <p:spPr>
              <a:xfrm>
                <a:off x="2909882" y="978408"/>
                <a:ext cx="1152000" cy="77848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E2E8F0"/>
                </a:solidFill>
                <a:prstDash val="solid"/>
              </a:ln>
              <a:effectLst>
                <a:outerShdw blurRad="76200" dist="25400" dir="81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pPr defTabSz="914126"/>
                <a:endParaRPr lang="en-GB" sz="1799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74" name="Text 20">
                <a:extLst>
                  <a:ext uri="{FF2B5EF4-FFF2-40B4-BE49-F238E27FC236}">
                    <a16:creationId xmlns:a16="http://schemas.microsoft.com/office/drawing/2014/main" id="{4EF066C5-5054-1D17-7174-8C3B00A8BB81}"/>
                  </a:ext>
                </a:extLst>
              </p:cNvPr>
              <p:cNvSpPr/>
              <p:nvPr/>
            </p:nvSpPr>
            <p:spPr>
              <a:xfrm>
                <a:off x="2946386" y="1034404"/>
                <a:ext cx="1078992" cy="32004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914126"/>
                <a:r>
                  <a:rPr lang="en-US" sz="1799" b="1">
                    <a:solidFill>
                      <a:srgbClr val="333333"/>
                    </a:solidFill>
                    <a:latin typeface="Poppins" panose="00000500000000000000" pitchFamily="2" charset="0"/>
                    <a:ea typeface="Poppins" pitchFamily="34" charset="-122"/>
                    <a:cs typeface="Poppins" panose="00000500000000000000" pitchFamily="2" charset="0"/>
                  </a:rPr>
                  <a:t>60k</a:t>
                </a:r>
                <a:endParaRPr lang="en-US" sz="1799">
                  <a:solidFill>
                    <a:srgbClr val="333333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75" name="Text 21">
                <a:extLst>
                  <a:ext uri="{FF2B5EF4-FFF2-40B4-BE49-F238E27FC236}">
                    <a16:creationId xmlns:a16="http://schemas.microsoft.com/office/drawing/2014/main" id="{F7B67F28-C7E5-89B3-349C-74550B33CEB2}"/>
                  </a:ext>
                </a:extLst>
              </p:cNvPr>
              <p:cNvSpPr/>
              <p:nvPr/>
            </p:nvSpPr>
            <p:spPr>
              <a:xfrm>
                <a:off x="2946386" y="1306037"/>
                <a:ext cx="1078992" cy="41579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914126"/>
                <a:r>
                  <a:rPr lang="en-US" sz="1000" dirty="0">
                    <a:solidFill>
                      <a:srgbClr val="64748B"/>
                    </a:solidFill>
                    <a:latin typeface="Poppins" panose="00000500000000000000" pitchFamily="2" charset="0"/>
                    <a:ea typeface="Work Sans" pitchFamily="34" charset="-122"/>
                    <a:cs typeface="Poppins" panose="00000500000000000000" pitchFamily="2" charset="0"/>
                  </a:rPr>
                  <a:t>Lines of code by Claude</a:t>
                </a:r>
                <a:endParaRPr lang="en-US" sz="1000" dirty="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B188FB0C-A8FC-BC5D-2A5C-03F7613B2686}"/>
                </a:ext>
              </a:extLst>
            </p:cNvPr>
            <p:cNvGrpSpPr/>
            <p:nvPr/>
          </p:nvGrpSpPr>
          <p:grpSpPr>
            <a:xfrm>
              <a:off x="4035833" y="978408"/>
              <a:ext cx="1152000" cy="778488"/>
              <a:chOff x="4253706" y="978408"/>
              <a:chExt cx="1152000" cy="778488"/>
            </a:xfrm>
          </p:grpSpPr>
          <p:sp>
            <p:nvSpPr>
              <p:cNvPr id="76" name="Shape 22">
                <a:extLst>
                  <a:ext uri="{FF2B5EF4-FFF2-40B4-BE49-F238E27FC236}">
                    <a16:creationId xmlns:a16="http://schemas.microsoft.com/office/drawing/2014/main" id="{A4A54F8A-3A43-33C3-D827-7FDECB46E340}"/>
                  </a:ext>
                </a:extLst>
              </p:cNvPr>
              <p:cNvSpPr/>
              <p:nvPr/>
            </p:nvSpPr>
            <p:spPr>
              <a:xfrm>
                <a:off x="4253706" y="978408"/>
                <a:ext cx="1152000" cy="77848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E2E8F0"/>
                </a:solidFill>
                <a:prstDash val="solid"/>
              </a:ln>
              <a:effectLst>
                <a:outerShdw blurRad="76200" dist="25400" dir="81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pPr defTabSz="914126"/>
                <a:endParaRPr lang="en-GB" sz="1799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77" name="Text 23">
                <a:extLst>
                  <a:ext uri="{FF2B5EF4-FFF2-40B4-BE49-F238E27FC236}">
                    <a16:creationId xmlns:a16="http://schemas.microsoft.com/office/drawing/2014/main" id="{41618BD2-F4D5-699A-B3EF-B6788220FA7F}"/>
                  </a:ext>
                </a:extLst>
              </p:cNvPr>
              <p:cNvSpPr/>
              <p:nvPr/>
            </p:nvSpPr>
            <p:spPr>
              <a:xfrm>
                <a:off x="4290210" y="1034404"/>
                <a:ext cx="1078992" cy="32004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914126"/>
                <a:r>
                  <a:rPr lang="en-US" sz="1799" b="1">
                    <a:solidFill>
                      <a:srgbClr val="333333"/>
                    </a:solidFill>
                    <a:latin typeface="Poppins" panose="00000500000000000000" pitchFamily="2" charset="0"/>
                    <a:ea typeface="Poppins" pitchFamily="34" charset="-122"/>
                    <a:cs typeface="Poppins" panose="00000500000000000000" pitchFamily="2" charset="0"/>
                  </a:rPr>
                  <a:t>21</a:t>
                </a:r>
                <a:endParaRPr lang="en-US" sz="1799">
                  <a:solidFill>
                    <a:srgbClr val="333333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78" name="Text 24">
                <a:extLst>
                  <a:ext uri="{FF2B5EF4-FFF2-40B4-BE49-F238E27FC236}">
                    <a16:creationId xmlns:a16="http://schemas.microsoft.com/office/drawing/2014/main" id="{BA916441-8FCA-E75B-3977-3BB3ED4D9EDA}"/>
                  </a:ext>
                </a:extLst>
              </p:cNvPr>
              <p:cNvSpPr/>
              <p:nvPr/>
            </p:nvSpPr>
            <p:spPr>
              <a:xfrm>
                <a:off x="4290210" y="1306037"/>
                <a:ext cx="1078992" cy="210311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914126"/>
                <a:r>
                  <a:rPr lang="en-US" sz="1000">
                    <a:solidFill>
                      <a:srgbClr val="64748B"/>
                    </a:solidFill>
                    <a:latin typeface="Poppins" panose="00000500000000000000" pitchFamily="2" charset="0"/>
                    <a:ea typeface="Work Sans" pitchFamily="34" charset="-122"/>
                    <a:cs typeface="Poppins" panose="00000500000000000000" pitchFamily="2" charset="0"/>
                  </a:rPr>
                  <a:t>commits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CA3B7E02-A9CB-0A75-21D5-536029283B40}"/>
                </a:ext>
              </a:extLst>
            </p:cNvPr>
            <p:cNvGrpSpPr/>
            <p:nvPr/>
          </p:nvGrpSpPr>
          <p:grpSpPr>
            <a:xfrm>
              <a:off x="5248735" y="978408"/>
              <a:ext cx="1152000" cy="778488"/>
              <a:chOff x="5597531" y="978408"/>
              <a:chExt cx="1152000" cy="778488"/>
            </a:xfrm>
          </p:grpSpPr>
          <p:sp>
            <p:nvSpPr>
              <p:cNvPr id="79" name="Shape 25">
                <a:extLst>
                  <a:ext uri="{FF2B5EF4-FFF2-40B4-BE49-F238E27FC236}">
                    <a16:creationId xmlns:a16="http://schemas.microsoft.com/office/drawing/2014/main" id="{847DCF8E-DEBC-96C9-8666-73F40D356BDB}"/>
                  </a:ext>
                </a:extLst>
              </p:cNvPr>
              <p:cNvSpPr/>
              <p:nvPr/>
            </p:nvSpPr>
            <p:spPr>
              <a:xfrm>
                <a:off x="5597531" y="978408"/>
                <a:ext cx="1152000" cy="77848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E2E8F0"/>
                </a:solidFill>
                <a:prstDash val="solid"/>
              </a:ln>
              <a:effectLst>
                <a:outerShdw blurRad="76200" dist="25400" dir="81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pPr defTabSz="914126"/>
                <a:endParaRPr lang="en-GB" sz="1799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80" name="Text 26">
                <a:extLst>
                  <a:ext uri="{FF2B5EF4-FFF2-40B4-BE49-F238E27FC236}">
                    <a16:creationId xmlns:a16="http://schemas.microsoft.com/office/drawing/2014/main" id="{792C2A67-D0D5-6DDF-2974-F02AE27F473A}"/>
                  </a:ext>
                </a:extLst>
              </p:cNvPr>
              <p:cNvSpPr/>
              <p:nvPr/>
            </p:nvSpPr>
            <p:spPr>
              <a:xfrm>
                <a:off x="5634035" y="1014279"/>
                <a:ext cx="1078992" cy="32004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914126"/>
                <a:r>
                  <a:rPr lang="en-US" sz="1799" b="1">
                    <a:solidFill>
                      <a:srgbClr val="333333"/>
                    </a:solidFill>
                    <a:latin typeface="Poppins" panose="00000500000000000000" pitchFamily="2" charset="0"/>
                    <a:ea typeface="Poppins" pitchFamily="34" charset="-122"/>
                    <a:cs typeface="Poppins" panose="00000500000000000000" pitchFamily="2" charset="0"/>
                  </a:rPr>
                  <a:t>8+10</a:t>
                </a:r>
                <a:endParaRPr lang="en-US" sz="1799">
                  <a:solidFill>
                    <a:srgbClr val="333333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81" name="Text 27">
                <a:extLst>
                  <a:ext uri="{FF2B5EF4-FFF2-40B4-BE49-F238E27FC236}">
                    <a16:creationId xmlns:a16="http://schemas.microsoft.com/office/drawing/2014/main" id="{01E0FDDC-FC81-ECFB-6036-EC1935510EF6}"/>
                  </a:ext>
                </a:extLst>
              </p:cNvPr>
              <p:cNvSpPr/>
              <p:nvPr/>
            </p:nvSpPr>
            <p:spPr>
              <a:xfrm>
                <a:off x="5634035" y="1306037"/>
                <a:ext cx="1078992" cy="200945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914126"/>
                <a:r>
                  <a:rPr lang="en-US" sz="1000">
                    <a:solidFill>
                      <a:srgbClr val="64748B"/>
                    </a:solidFill>
                    <a:latin typeface="Poppins" panose="00000500000000000000" pitchFamily="2" charset="0"/>
                    <a:ea typeface="Work Sans" pitchFamily="34" charset="-122"/>
                    <a:cs typeface="Poppins" panose="00000500000000000000" pitchFamily="2" charset="0"/>
                  </a:rPr>
                  <a:t>features + fixes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0BD1B05F-52C0-E1FE-EFA3-2D4BC139CD97}"/>
                </a:ext>
              </a:extLst>
            </p:cNvPr>
            <p:cNvGrpSpPr/>
            <p:nvPr/>
          </p:nvGrpSpPr>
          <p:grpSpPr>
            <a:xfrm>
              <a:off x="1610033" y="978408"/>
              <a:ext cx="1152000" cy="778488"/>
              <a:chOff x="1714120" y="978431"/>
              <a:chExt cx="1152000" cy="778488"/>
            </a:xfrm>
          </p:grpSpPr>
          <p:sp>
            <p:nvSpPr>
              <p:cNvPr id="150" name="Shape 19">
                <a:extLst>
                  <a:ext uri="{FF2B5EF4-FFF2-40B4-BE49-F238E27FC236}">
                    <a16:creationId xmlns:a16="http://schemas.microsoft.com/office/drawing/2014/main" id="{688DEFFB-8ECC-2E3A-D9A2-BA241684F2C1}"/>
                  </a:ext>
                </a:extLst>
              </p:cNvPr>
              <p:cNvSpPr/>
              <p:nvPr/>
            </p:nvSpPr>
            <p:spPr>
              <a:xfrm>
                <a:off x="1714120" y="978431"/>
                <a:ext cx="1152000" cy="77848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E2E8F0"/>
                </a:solidFill>
                <a:prstDash val="solid"/>
              </a:ln>
              <a:effectLst>
                <a:outerShdw blurRad="76200" dist="25400" dir="81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pPr defTabSz="914126"/>
                <a:endParaRPr lang="en-GB" sz="1799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151" name="Text 20">
                <a:extLst>
                  <a:ext uri="{FF2B5EF4-FFF2-40B4-BE49-F238E27FC236}">
                    <a16:creationId xmlns:a16="http://schemas.microsoft.com/office/drawing/2014/main" id="{39EEAB7E-5511-A3AE-A533-DD753FD7D730}"/>
                  </a:ext>
                </a:extLst>
              </p:cNvPr>
              <p:cNvSpPr/>
              <p:nvPr/>
            </p:nvSpPr>
            <p:spPr>
              <a:xfrm>
                <a:off x="1750624" y="1034427"/>
                <a:ext cx="1078992" cy="32004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914126"/>
                <a:r>
                  <a:rPr lang="en-US" sz="1799" b="1">
                    <a:solidFill>
                      <a:srgbClr val="333333"/>
                    </a:solidFill>
                    <a:latin typeface="Poppins" panose="00000500000000000000" pitchFamily="2" charset="0"/>
                    <a:ea typeface="Poppins" pitchFamily="34" charset="-122"/>
                    <a:cs typeface="Poppins" panose="00000500000000000000" pitchFamily="2" charset="0"/>
                  </a:rPr>
                  <a:t>256</a:t>
                </a:r>
                <a:endParaRPr lang="en-US" sz="1799">
                  <a:solidFill>
                    <a:srgbClr val="333333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152" name="Text 21">
                <a:extLst>
                  <a:ext uri="{FF2B5EF4-FFF2-40B4-BE49-F238E27FC236}">
                    <a16:creationId xmlns:a16="http://schemas.microsoft.com/office/drawing/2014/main" id="{4A135F88-2F67-E519-8F53-A90E41035AC0}"/>
                  </a:ext>
                </a:extLst>
              </p:cNvPr>
              <p:cNvSpPr/>
              <p:nvPr/>
            </p:nvSpPr>
            <p:spPr>
              <a:xfrm>
                <a:off x="1750624" y="1306037"/>
                <a:ext cx="1078992" cy="21028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 defTabSz="914126"/>
                <a:r>
                  <a:rPr lang="en-US" sz="1000">
                    <a:solidFill>
                      <a:srgbClr val="64748B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User prompts</a:t>
                </a:r>
                <a:endParaRPr lang="en-US" sz="1000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249DE834-093E-4053-4458-21BC5E531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167" y="160185"/>
            <a:ext cx="10800000" cy="576000"/>
          </a:xfrm>
        </p:spPr>
        <p:txBody>
          <a:bodyPr/>
          <a:lstStyle/>
          <a:p>
            <a:r>
              <a:rPr lang="en-US" dirty="0"/>
              <a:t>Agentic AI used to upgrade calibration tool (a few months ago)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B1250A9-60A3-4F74-7B22-402A80671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023" y="934667"/>
            <a:ext cx="3180546" cy="19044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6868E58-4A93-F01C-2F63-1733CCA4A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0493" y="947633"/>
            <a:ext cx="3560401" cy="18808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Down Arrow 18">
            <a:extLst>
              <a:ext uri="{FF2B5EF4-FFF2-40B4-BE49-F238E27FC236}">
                <a16:creationId xmlns:a16="http://schemas.microsoft.com/office/drawing/2014/main" id="{D7A7EA9C-A794-FC77-0728-72B9D0DFA04C}"/>
              </a:ext>
            </a:extLst>
          </p:cNvPr>
          <p:cNvSpPr/>
          <p:nvPr/>
        </p:nvSpPr>
        <p:spPr>
          <a:xfrm rot="16200000">
            <a:off x="5684766" y="-729598"/>
            <a:ext cx="446735" cy="378393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95D980-AF78-E89E-5C54-DE11696CCB9B}"/>
              </a:ext>
            </a:extLst>
          </p:cNvPr>
          <p:cNvSpPr txBox="1"/>
          <p:nvPr/>
        </p:nvSpPr>
        <p:spPr>
          <a:xfrm>
            <a:off x="4462745" y="1840365"/>
            <a:ext cx="2858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432FF"/>
                </a:solidFill>
              </a:rPr>
              <a:t>https://</a:t>
            </a:r>
            <a:r>
              <a:rPr lang="en-US" i="1" dirty="0" err="1">
                <a:solidFill>
                  <a:srgbClr val="0432FF"/>
                </a:solidFill>
              </a:rPr>
              <a:t>github.com</a:t>
            </a:r>
            <a:r>
              <a:rPr lang="en-US" i="1" dirty="0">
                <a:solidFill>
                  <a:srgbClr val="0432FF"/>
                </a:solidFill>
              </a:rPr>
              <a:t>/</a:t>
            </a:r>
            <a:r>
              <a:rPr lang="en-US" i="1" dirty="0" err="1">
                <a:solidFill>
                  <a:srgbClr val="0432FF"/>
                </a:solidFill>
              </a:rPr>
              <a:t>FatimaPillosu</a:t>
            </a:r>
            <a:r>
              <a:rPr lang="en-US" i="1" dirty="0">
                <a:solidFill>
                  <a:srgbClr val="0432FF"/>
                </a:solidFill>
              </a:rPr>
              <a:t>/</a:t>
            </a:r>
            <a:r>
              <a:rPr lang="en-US" i="1" dirty="0" err="1">
                <a:solidFill>
                  <a:srgbClr val="0432FF"/>
                </a:solidFill>
              </a:rPr>
              <a:t>ecpoint</a:t>
            </a:r>
            <a:r>
              <a:rPr lang="en-US" i="1" dirty="0">
                <a:solidFill>
                  <a:srgbClr val="0432FF"/>
                </a:solidFill>
              </a:rPr>
              <a:t>-calibrate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D4AEB78-7EA4-55A0-6765-848259515941}"/>
              </a:ext>
            </a:extLst>
          </p:cNvPr>
          <p:cNvSpPr txBox="1"/>
          <p:nvPr/>
        </p:nvSpPr>
        <p:spPr>
          <a:xfrm rot="20216036">
            <a:off x="960715" y="3213783"/>
            <a:ext cx="10619638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i="1" dirty="0"/>
              <a:t>Made the following analysis much more tractable!</a:t>
            </a:r>
          </a:p>
        </p:txBody>
      </p:sp>
    </p:spTree>
    <p:extLst>
      <p:ext uri="{BB962C8B-B14F-4D97-AF65-F5344CB8AC3E}">
        <p14:creationId xmlns:p14="http://schemas.microsoft.com/office/powerpoint/2010/main" val="138836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6C173-39D1-6DC3-09CA-4CE7BD1FE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65A97036-A005-6492-AA2E-88C7A494B706}"/>
              </a:ext>
            </a:extLst>
          </p:cNvPr>
          <p:cNvGrpSpPr/>
          <p:nvPr/>
        </p:nvGrpSpPr>
        <p:grpSpPr>
          <a:xfrm>
            <a:off x="538115" y="1707119"/>
            <a:ext cx="5928985" cy="4076177"/>
            <a:chOff x="2438400" y="914400"/>
            <a:chExt cx="7315200" cy="5029200"/>
          </a:xfrm>
        </p:grpSpPr>
        <p:pic>
          <p:nvPicPr>
            <p:cNvPr id="11" name="Picture 10" descr="A graph with numbers and a bar chart&#10;&#10;AI-generated content may be incorrect.">
              <a:extLst>
                <a:ext uri="{FF2B5EF4-FFF2-40B4-BE49-F238E27FC236}">
                  <a16:creationId xmlns:a16="http://schemas.microsoft.com/office/drawing/2014/main" id="{FE677E0D-0675-052D-4877-40D30F84A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38400" y="914400"/>
              <a:ext cx="7315200" cy="50292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D62E81B-5EE4-1678-6367-D3928E1CBAFB}"/>
                </a:ext>
              </a:extLst>
            </p:cNvPr>
            <p:cNvSpPr txBox="1"/>
            <p:nvPr/>
          </p:nvSpPr>
          <p:spPr>
            <a:xfrm>
              <a:off x="6786976" y="1725493"/>
              <a:ext cx="63991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49r1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DCDBBD8-A9A4-BD26-E57E-DA3D71B02B8D}"/>
              </a:ext>
            </a:extLst>
          </p:cNvPr>
          <p:cNvGrpSpPr/>
          <p:nvPr/>
        </p:nvGrpSpPr>
        <p:grpSpPr>
          <a:xfrm>
            <a:off x="538115" y="1710634"/>
            <a:ext cx="5928985" cy="4076177"/>
            <a:chOff x="2839233" y="2179529"/>
            <a:chExt cx="7315200" cy="5029200"/>
          </a:xfrm>
        </p:grpSpPr>
        <p:pic>
          <p:nvPicPr>
            <p:cNvPr id="13" name="Picture 12" descr="A graph with numbers and a bar chart&#10;&#10;AI-generated content may be incorrect.">
              <a:extLst>
                <a:ext uri="{FF2B5EF4-FFF2-40B4-BE49-F238E27FC236}">
                  <a16:creationId xmlns:a16="http://schemas.microsoft.com/office/drawing/2014/main" id="{0C13B034-D27E-9D28-766D-3D5F329C7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39233" y="2179529"/>
              <a:ext cx="7315200" cy="50292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5B2DD08-A456-3580-CCD3-DB8BC8E25D57}"/>
                </a:ext>
              </a:extLst>
            </p:cNvPr>
            <p:cNvSpPr txBox="1"/>
            <p:nvPr/>
          </p:nvSpPr>
          <p:spPr>
            <a:xfrm>
              <a:off x="7177371" y="2982465"/>
              <a:ext cx="63991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50r1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D34C0C5-3C7A-5646-2975-AB0B26A57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641" y="370703"/>
            <a:ext cx="10800000" cy="953042"/>
          </a:xfrm>
        </p:spPr>
        <p:txBody>
          <a:bodyPr>
            <a:normAutofit/>
          </a:bodyPr>
          <a:lstStyle/>
          <a:p>
            <a:r>
              <a:rPr lang="en-US" sz="2400" dirty="0"/>
              <a:t>Calibration output =&gt; Mapping Functions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891E76-B0A2-6112-E4EB-4A6761FA65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C9A12A-B32E-73B8-9BCE-99D59B6070DE}"/>
              </a:ext>
            </a:extLst>
          </p:cNvPr>
          <p:cNvSpPr txBox="1"/>
          <p:nvPr/>
        </p:nvSpPr>
        <p:spPr>
          <a:xfrm>
            <a:off x="6885153" y="1999962"/>
            <a:ext cx="4892998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ecPoint </a:t>
            </a:r>
            <a:r>
              <a:rPr lang="en-US" b="1" dirty="0"/>
              <a:t>learns</a:t>
            </a:r>
            <a:r>
              <a:rPr lang="en-US" dirty="0"/>
              <a:t> from a 1-year calibration period</a:t>
            </a:r>
          </a:p>
          <a:p>
            <a:endParaRPr lang="en-US" dirty="0"/>
          </a:p>
          <a:p>
            <a:r>
              <a:rPr lang="en-US" dirty="0"/>
              <a:t>50r1 short range control forecasts are compared with </a:t>
            </a:r>
            <a:r>
              <a:rPr lang="en-US" dirty="0" err="1"/>
              <a:t>raingauge</a:t>
            </a:r>
            <a:r>
              <a:rPr lang="en-US" dirty="0"/>
              <a:t> </a:t>
            </a:r>
            <a:r>
              <a:rPr lang="en-US" dirty="0" err="1"/>
              <a:t>obs</a:t>
            </a:r>
            <a:endParaRPr lang="en-US" dirty="0"/>
          </a:p>
          <a:p>
            <a:endParaRPr lang="en-US" dirty="0"/>
          </a:p>
          <a:p>
            <a:r>
              <a:rPr lang="en-US" dirty="0"/>
              <a:t>FER (forecast error ratio) = (O/F) -1     for each </a:t>
            </a:r>
            <a:r>
              <a:rPr lang="en-US" dirty="0" err="1"/>
              <a:t>ob</a:t>
            </a:r>
            <a:endParaRPr lang="en-US" dirty="0"/>
          </a:p>
          <a:p>
            <a:endParaRPr lang="en-US" dirty="0"/>
          </a:p>
          <a:p>
            <a:pPr>
              <a:spcAft>
                <a:spcPts val="1200"/>
              </a:spcAft>
            </a:pPr>
            <a:r>
              <a:rPr lang="en-US" b="1" u="sng" dirty="0"/>
              <a:t>Histograms show FER frequency in 1 year</a:t>
            </a:r>
            <a:r>
              <a:rPr lang="en-US" dirty="0"/>
              <a:t>: </a:t>
            </a:r>
          </a:p>
          <a:p>
            <a:r>
              <a:rPr lang="en-US" dirty="0">
                <a:highlight>
                  <a:srgbClr val="00FF00"/>
                </a:highlight>
              </a:rPr>
              <a:t>Green = over-prediction</a:t>
            </a:r>
          </a:p>
          <a:p>
            <a:r>
              <a:rPr lang="en-US" dirty="0"/>
              <a:t>White = OK</a:t>
            </a:r>
          </a:p>
          <a:p>
            <a:r>
              <a:rPr lang="en-US" dirty="0">
                <a:highlight>
                  <a:srgbClr val="FFFF00"/>
                </a:highlight>
              </a:rPr>
              <a:t>Yellow = under-</a:t>
            </a:r>
            <a:r>
              <a:rPr lang="en-US" dirty="0" err="1">
                <a:highlight>
                  <a:srgbClr val="FFFF00"/>
                </a:highlight>
              </a:rPr>
              <a:t>predicton</a:t>
            </a:r>
            <a:endParaRPr lang="en-US" dirty="0">
              <a:highlight>
                <a:srgbClr val="FFFF00"/>
              </a:highlight>
            </a:endParaRPr>
          </a:p>
          <a:p>
            <a:r>
              <a:rPr lang="en-US" dirty="0">
                <a:highlight>
                  <a:srgbClr val="FF0000"/>
                </a:highlight>
              </a:rPr>
              <a:t>Red = big under-prediction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AC67992-9AE9-B679-C04B-A54DA06E76C1}"/>
              </a:ext>
            </a:extLst>
          </p:cNvPr>
          <p:cNvGrpSpPr/>
          <p:nvPr/>
        </p:nvGrpSpPr>
        <p:grpSpPr>
          <a:xfrm>
            <a:off x="5724395" y="1413112"/>
            <a:ext cx="4576843" cy="948303"/>
            <a:chOff x="5546384" y="1473274"/>
            <a:chExt cx="4576843" cy="948303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E69E4CE-4558-E453-28EF-AF28E28CD3DD}"/>
                </a:ext>
              </a:extLst>
            </p:cNvPr>
            <p:cNvCxnSpPr>
              <a:cxnSpLocks/>
              <a:stCxn id="20" idx="1"/>
            </p:cNvCxnSpPr>
            <p:nvPr/>
          </p:nvCxnSpPr>
          <p:spPr>
            <a:xfrm flipH="1">
              <a:off x="5546384" y="1642551"/>
              <a:ext cx="1048248" cy="77902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9BE27E5-B81E-ABF6-9CCA-F635479405DE}"/>
                </a:ext>
              </a:extLst>
            </p:cNvPr>
            <p:cNvSpPr txBox="1"/>
            <p:nvPr/>
          </p:nvSpPr>
          <p:spPr>
            <a:xfrm>
              <a:off x="6594632" y="1473274"/>
              <a:ext cx="3528595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(Average FER) + 1   = a measure of bias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E1F83DC-0B97-2ACD-1A5B-5AD2AB790FB0}"/>
              </a:ext>
            </a:extLst>
          </p:cNvPr>
          <p:cNvSpPr txBox="1"/>
          <p:nvPr/>
        </p:nvSpPr>
        <p:spPr>
          <a:xfrm>
            <a:off x="538115" y="1107855"/>
            <a:ext cx="3105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Mapping Functions Explained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ECD3AFB-6865-A785-5A43-CAD0213A6710}"/>
              </a:ext>
            </a:extLst>
          </p:cNvPr>
          <p:cNvGrpSpPr/>
          <p:nvPr/>
        </p:nvGrpSpPr>
        <p:grpSpPr>
          <a:xfrm>
            <a:off x="715384" y="5693400"/>
            <a:ext cx="1323311" cy="672368"/>
            <a:chOff x="715384" y="5693400"/>
            <a:chExt cx="1323311" cy="67236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E5F9977-A416-0020-1693-40F7BD9DBEC3}"/>
                </a:ext>
              </a:extLst>
            </p:cNvPr>
            <p:cNvSpPr txBox="1"/>
            <p:nvPr/>
          </p:nvSpPr>
          <p:spPr>
            <a:xfrm>
              <a:off x="715384" y="5693400"/>
              <a:ext cx="1323311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ALL CASES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786BE65-0B29-BD6D-036A-C6E4C85E82F1}"/>
                </a:ext>
              </a:extLst>
            </p:cNvPr>
            <p:cNvSpPr txBox="1"/>
            <p:nvPr/>
          </p:nvSpPr>
          <p:spPr>
            <a:xfrm>
              <a:off x="822239" y="5996436"/>
              <a:ext cx="11095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(millions)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413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7722D-8C7B-E23A-2CB4-975F97786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721" y="109565"/>
            <a:ext cx="11199987" cy="776822"/>
          </a:xfrm>
        </p:spPr>
        <p:txBody>
          <a:bodyPr>
            <a:normAutofit/>
          </a:bodyPr>
          <a:lstStyle/>
          <a:p>
            <a:r>
              <a:rPr lang="en-US" sz="2300" dirty="0"/>
              <a:t>Cases subdivided by ”Values of Governing Variables” (in forecasts) – examples: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A848C3-5530-43B7-47EE-8B388E5BFE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5512A2-A363-AEEA-95B0-2696B6809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49" y="762374"/>
            <a:ext cx="11845026" cy="1169118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7EDDC151-1B7D-42F4-03F5-350043A18436}"/>
              </a:ext>
            </a:extLst>
          </p:cNvPr>
          <p:cNvGrpSpPr/>
          <p:nvPr/>
        </p:nvGrpSpPr>
        <p:grpSpPr>
          <a:xfrm>
            <a:off x="3811542" y="1999010"/>
            <a:ext cx="4833693" cy="369332"/>
            <a:chOff x="2960848" y="2320076"/>
            <a:chExt cx="4833693" cy="3693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D0BC7F4-93F1-9121-69A3-3A4FE286C91E}"/>
                </a:ext>
              </a:extLst>
            </p:cNvPr>
            <p:cNvSpPr txBox="1"/>
            <p:nvPr/>
          </p:nvSpPr>
          <p:spPr>
            <a:xfrm>
              <a:off x="2960848" y="2320076"/>
              <a:ext cx="4833693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Total precipitation forecast:     larger                      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11C2CF7-96FB-B2BD-E91F-F7090C280889}"/>
                </a:ext>
              </a:extLst>
            </p:cNvPr>
            <p:cNvCxnSpPr/>
            <p:nvPr/>
          </p:nvCxnSpPr>
          <p:spPr>
            <a:xfrm>
              <a:off x="6671837" y="2511433"/>
              <a:ext cx="968189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75E0036-E267-8DCC-E344-94CB15DFA0E9}"/>
              </a:ext>
            </a:extLst>
          </p:cNvPr>
          <p:cNvGrpSpPr/>
          <p:nvPr/>
        </p:nvGrpSpPr>
        <p:grpSpPr>
          <a:xfrm>
            <a:off x="284906" y="2514856"/>
            <a:ext cx="11737912" cy="2008549"/>
            <a:chOff x="284906" y="2514856"/>
            <a:chExt cx="11737912" cy="200854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D54FB1A-0342-6031-FDAA-76C672F91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4906" y="2514856"/>
              <a:ext cx="11737912" cy="1629869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1A4D281-217C-57F4-7186-E7A9E2B9746B}"/>
                </a:ext>
              </a:extLst>
            </p:cNvPr>
            <p:cNvGrpSpPr/>
            <p:nvPr/>
          </p:nvGrpSpPr>
          <p:grpSpPr>
            <a:xfrm>
              <a:off x="3330786" y="4154073"/>
              <a:ext cx="5793637" cy="369332"/>
              <a:chOff x="2812604" y="2329424"/>
              <a:chExt cx="5793637" cy="36933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2C3A703-C420-1BA8-6F3D-F342F6F331B1}"/>
                  </a:ext>
                </a:extLst>
              </p:cNvPr>
              <p:cNvSpPr txBox="1"/>
              <p:nvPr/>
            </p:nvSpPr>
            <p:spPr>
              <a:xfrm>
                <a:off x="2812604" y="2329424"/>
                <a:ext cx="5793637" cy="3693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Convective precipitation ratio (cp/</a:t>
                </a:r>
                <a:r>
                  <a:rPr lang="en-US" dirty="0" err="1"/>
                  <a:t>tp</a:t>
                </a:r>
                <a:r>
                  <a:rPr lang="en-US" dirty="0"/>
                  <a:t>):     larger                      </a:t>
                </a:r>
              </a:p>
            </p:txBody>
          </p: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1CBFCA3E-17A1-D86D-9AE7-D04213AB882D}"/>
                  </a:ext>
                </a:extLst>
              </p:cNvPr>
              <p:cNvCxnSpPr/>
              <p:nvPr/>
            </p:nvCxnSpPr>
            <p:spPr>
              <a:xfrm>
                <a:off x="7493549" y="2520863"/>
                <a:ext cx="968189" cy="0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D7289B1-496E-D416-23E0-58BEF2F5A0D6}"/>
              </a:ext>
            </a:extLst>
          </p:cNvPr>
          <p:cNvGrpSpPr/>
          <p:nvPr/>
        </p:nvGrpSpPr>
        <p:grpSpPr>
          <a:xfrm>
            <a:off x="231349" y="4728089"/>
            <a:ext cx="11834727" cy="1572688"/>
            <a:chOff x="231349" y="4728089"/>
            <a:chExt cx="11834727" cy="157268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5AE0FE2-0110-0E07-DBE7-83A8FDCBBB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1349" y="4728089"/>
              <a:ext cx="11834727" cy="116911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C3E206E-289F-FF29-732C-83A090655331}"/>
                </a:ext>
              </a:extLst>
            </p:cNvPr>
            <p:cNvSpPr txBox="1"/>
            <p:nvPr/>
          </p:nvSpPr>
          <p:spPr>
            <a:xfrm>
              <a:off x="3811542" y="5931445"/>
              <a:ext cx="4425955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Dewpoint depression:       larger                      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65D4264-7B11-3F79-4C71-0B9CD45EF648}"/>
                </a:ext>
              </a:extLst>
            </p:cNvPr>
            <p:cNvCxnSpPr/>
            <p:nvPr/>
          </p:nvCxnSpPr>
          <p:spPr>
            <a:xfrm>
              <a:off x="7130978" y="6124832"/>
              <a:ext cx="968189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1353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F33EE1-479A-4855-2E28-6993F67A28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680AC9B-E762-D702-8AC9-7A11DC3DA893}"/>
              </a:ext>
            </a:extLst>
          </p:cNvPr>
          <p:cNvSpPr txBox="1">
            <a:spLocks/>
          </p:cNvSpPr>
          <p:nvPr/>
        </p:nvSpPr>
        <p:spPr>
          <a:xfrm>
            <a:off x="10032213" y="6308255"/>
            <a:ext cx="2159786" cy="216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B3B0B0F-E794-1244-9699-107C60B9C23A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19CC902-CBA9-BA3C-747E-60767C3A74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074327"/>
              </p:ext>
            </p:extLst>
          </p:nvPr>
        </p:nvGraphicFramePr>
        <p:xfrm>
          <a:off x="537988" y="2617504"/>
          <a:ext cx="11116024" cy="28533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503">
                  <a:extLst>
                    <a:ext uri="{9D8B030D-6E8A-4147-A177-3AD203B41FA5}">
                      <a16:colId xmlns:a16="http://schemas.microsoft.com/office/drawing/2014/main" val="931109558"/>
                    </a:ext>
                  </a:extLst>
                </a:gridCol>
                <a:gridCol w="1389503">
                  <a:extLst>
                    <a:ext uri="{9D8B030D-6E8A-4147-A177-3AD203B41FA5}">
                      <a16:colId xmlns:a16="http://schemas.microsoft.com/office/drawing/2014/main" val="2299360023"/>
                    </a:ext>
                  </a:extLst>
                </a:gridCol>
                <a:gridCol w="1389503">
                  <a:extLst>
                    <a:ext uri="{9D8B030D-6E8A-4147-A177-3AD203B41FA5}">
                      <a16:colId xmlns:a16="http://schemas.microsoft.com/office/drawing/2014/main" val="3690505498"/>
                    </a:ext>
                  </a:extLst>
                </a:gridCol>
                <a:gridCol w="1389503">
                  <a:extLst>
                    <a:ext uri="{9D8B030D-6E8A-4147-A177-3AD203B41FA5}">
                      <a16:colId xmlns:a16="http://schemas.microsoft.com/office/drawing/2014/main" val="918599910"/>
                    </a:ext>
                  </a:extLst>
                </a:gridCol>
                <a:gridCol w="1389503">
                  <a:extLst>
                    <a:ext uri="{9D8B030D-6E8A-4147-A177-3AD203B41FA5}">
                      <a16:colId xmlns:a16="http://schemas.microsoft.com/office/drawing/2014/main" val="3850465999"/>
                    </a:ext>
                  </a:extLst>
                </a:gridCol>
                <a:gridCol w="1389503">
                  <a:extLst>
                    <a:ext uri="{9D8B030D-6E8A-4147-A177-3AD203B41FA5}">
                      <a16:colId xmlns:a16="http://schemas.microsoft.com/office/drawing/2014/main" val="2000560166"/>
                    </a:ext>
                  </a:extLst>
                </a:gridCol>
                <a:gridCol w="1389503">
                  <a:extLst>
                    <a:ext uri="{9D8B030D-6E8A-4147-A177-3AD203B41FA5}">
                      <a16:colId xmlns:a16="http://schemas.microsoft.com/office/drawing/2014/main" val="783045467"/>
                    </a:ext>
                  </a:extLst>
                </a:gridCol>
                <a:gridCol w="1389503">
                  <a:extLst>
                    <a:ext uri="{9D8B030D-6E8A-4147-A177-3AD203B41FA5}">
                      <a16:colId xmlns:a16="http://schemas.microsoft.com/office/drawing/2014/main" val="736839113"/>
                    </a:ext>
                  </a:extLst>
                </a:gridCol>
              </a:tblGrid>
              <a:tr h="95112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Convective </a:t>
                      </a:r>
                      <a:r>
                        <a:rPr lang="en-US" sz="1500" dirty="0" err="1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ppn</a:t>
                      </a:r>
                      <a:r>
                        <a:rPr lang="en-US" sz="15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 ratio = (cp/</a:t>
                      </a:r>
                      <a:r>
                        <a:rPr lang="en-US" sz="1500" dirty="0" err="1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tp</a:t>
                      </a:r>
                      <a:r>
                        <a:rPr lang="en-US" sz="15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)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Total precipitation forecast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Max MUCAPE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2m dewpoint depression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Local solar time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700mb wind speed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Clear sky direct solar </a:t>
                      </a:r>
                      <a:r>
                        <a:rPr lang="en-US" sz="1600" err="1"/>
                        <a:t>radn</a:t>
                      </a:r>
                      <a:endParaRPr lang="en-US" sz="1600"/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003336"/>
                  </a:ext>
                </a:extLst>
              </a:tr>
              <a:tr h="9511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Large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663335"/>
                  </a:ext>
                </a:extLst>
              </a:tr>
              <a:tr h="9511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Small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338859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0DAC575C-7F47-D420-4AEE-6539D81F68B5}"/>
              </a:ext>
            </a:extLst>
          </p:cNvPr>
          <p:cNvGrpSpPr/>
          <p:nvPr/>
        </p:nvGrpSpPr>
        <p:grpSpPr>
          <a:xfrm>
            <a:off x="2196460" y="4710107"/>
            <a:ext cx="9023977" cy="533669"/>
            <a:chOff x="2365135" y="5867474"/>
            <a:chExt cx="9023977" cy="53366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0605405-318B-8877-DB39-C3DEF3D08C48}"/>
                </a:ext>
              </a:extLst>
            </p:cNvPr>
            <p:cNvGrpSpPr/>
            <p:nvPr/>
          </p:nvGrpSpPr>
          <p:grpSpPr>
            <a:xfrm>
              <a:off x="2365135" y="5867474"/>
              <a:ext cx="828806" cy="533668"/>
              <a:chOff x="2365135" y="5867474"/>
              <a:chExt cx="828806" cy="533668"/>
            </a:xfrm>
          </p:grpSpPr>
          <p:pic>
            <p:nvPicPr>
              <p:cNvPr id="33" name="Picture 32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A408C97F-6013-D118-32CE-1007445148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65135" y="5867475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34" name="Picture 33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D8649613-8B7A-3E63-6542-BBB437F2A6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41404" y="5867475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35" name="Picture 34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DBABCBBB-54BA-8002-07A0-FAB1C2BD00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17672" y="5867474"/>
                <a:ext cx="276269" cy="533667"/>
              </a:xfrm>
              <a:prstGeom prst="rect">
                <a:avLst/>
              </a:prstGeom>
            </p:spPr>
          </p:pic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10B6A08-22A3-5746-95A6-322E3ACA665A}"/>
                </a:ext>
              </a:extLst>
            </p:cNvPr>
            <p:cNvGrpSpPr/>
            <p:nvPr/>
          </p:nvGrpSpPr>
          <p:grpSpPr>
            <a:xfrm>
              <a:off x="6396876" y="5867474"/>
              <a:ext cx="1105075" cy="533668"/>
              <a:chOff x="6396876" y="5867474"/>
              <a:chExt cx="1105075" cy="533668"/>
            </a:xfrm>
          </p:grpSpPr>
          <p:pic>
            <p:nvPicPr>
              <p:cNvPr id="29" name="Picture 28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6FDBB746-879D-A135-B781-15F521A181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396876" y="5867475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30" name="Picture 29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31BB4E23-A57D-0565-9A5F-3F426233A1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673145" y="5867475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31" name="Picture 30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2D98D19B-77BD-64A2-4414-D493F7CAB8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949413" y="5867474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32" name="Picture 31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BB2D79A4-FE85-08A6-06B4-238753E1E5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225682" y="5867474"/>
                <a:ext cx="276269" cy="533667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0317ACF-48DF-0DE6-46E9-BF65BF2DE03B}"/>
                </a:ext>
              </a:extLst>
            </p:cNvPr>
            <p:cNvGrpSpPr/>
            <p:nvPr/>
          </p:nvGrpSpPr>
          <p:grpSpPr>
            <a:xfrm>
              <a:off x="3770222" y="5867474"/>
              <a:ext cx="828806" cy="533668"/>
              <a:chOff x="3770222" y="5867474"/>
              <a:chExt cx="828806" cy="533668"/>
            </a:xfrm>
          </p:grpSpPr>
          <p:pic>
            <p:nvPicPr>
              <p:cNvPr id="26" name="Picture 25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7A284526-7FC0-D24B-D3CC-0C1DF04445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770222" y="5867475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27" name="Picture 26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1B2852BD-E01C-5577-C5C0-25EEF8262D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046491" y="5867475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28" name="Picture 27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6397569C-3B11-0654-DCA4-F24932A04A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322759" y="5867474"/>
                <a:ext cx="276269" cy="533667"/>
              </a:xfrm>
              <a:prstGeom prst="rect">
                <a:avLst/>
              </a:prstGeom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243CEDF-FC5D-B4B8-EDBF-6DF89AEA9223}"/>
                </a:ext>
              </a:extLst>
            </p:cNvPr>
            <p:cNvGrpSpPr/>
            <p:nvPr/>
          </p:nvGrpSpPr>
          <p:grpSpPr>
            <a:xfrm>
              <a:off x="5242544" y="5867476"/>
              <a:ext cx="552538" cy="533667"/>
              <a:chOff x="5242544" y="5867476"/>
              <a:chExt cx="552538" cy="533667"/>
            </a:xfrm>
          </p:grpSpPr>
          <p:pic>
            <p:nvPicPr>
              <p:cNvPr id="24" name="Picture 23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431430D7-D4A8-EC71-1375-F9E29EFAC8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242544" y="5867476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25" name="Picture 24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43AE8229-37B2-E442-2D12-D7E4B53750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518813" y="5867476"/>
                <a:ext cx="276269" cy="533667"/>
              </a:xfrm>
              <a:prstGeom prst="rect">
                <a:avLst/>
              </a:prstGeom>
            </p:spPr>
          </p:pic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CE75A52-E469-7A2D-D21A-BB50530564DF}"/>
                </a:ext>
              </a:extLst>
            </p:cNvPr>
            <p:cNvGrpSpPr/>
            <p:nvPr/>
          </p:nvGrpSpPr>
          <p:grpSpPr>
            <a:xfrm>
              <a:off x="9307396" y="5867474"/>
              <a:ext cx="828806" cy="533668"/>
              <a:chOff x="9307396" y="5867474"/>
              <a:chExt cx="828806" cy="533668"/>
            </a:xfrm>
          </p:grpSpPr>
          <p:pic>
            <p:nvPicPr>
              <p:cNvPr id="21" name="Picture 20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39CAB32C-356F-6550-D45B-93ECCCA1A3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307396" y="5867475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22" name="Picture 21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5B098EA4-E761-7945-C93D-22B899EBA9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583665" y="5867475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23" name="Picture 22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2F036F86-3383-8AB5-F637-048701B6AF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859933" y="5867474"/>
                <a:ext cx="276269" cy="533667"/>
              </a:xfrm>
              <a:prstGeom prst="rect">
                <a:avLst/>
              </a:prstGeom>
            </p:spPr>
          </p:pic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B49B0D1-4699-6552-9A62-3482800669AB}"/>
                </a:ext>
              </a:extLst>
            </p:cNvPr>
            <p:cNvGrpSpPr/>
            <p:nvPr/>
          </p:nvGrpSpPr>
          <p:grpSpPr>
            <a:xfrm>
              <a:off x="10836574" y="5867476"/>
              <a:ext cx="552538" cy="533667"/>
              <a:chOff x="10836574" y="5867476"/>
              <a:chExt cx="552538" cy="533667"/>
            </a:xfrm>
          </p:grpSpPr>
          <p:pic>
            <p:nvPicPr>
              <p:cNvPr id="19" name="Picture 18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70E45522-135D-15C7-1F48-208279D5C7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836574" y="5867476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20" name="Picture 19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E386009F-10D0-0176-91DC-AEEA6BD759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112843" y="5867476"/>
                <a:ext cx="276269" cy="533667"/>
              </a:xfrm>
              <a:prstGeom prst="rect">
                <a:avLst/>
              </a:prstGeom>
            </p:spPr>
          </p:pic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DCA9A3F-4896-EDBB-1F5A-8FA8970E3FB6}"/>
                </a:ext>
              </a:extLst>
            </p:cNvPr>
            <p:cNvGrpSpPr/>
            <p:nvPr/>
          </p:nvGrpSpPr>
          <p:grpSpPr>
            <a:xfrm>
              <a:off x="7922061" y="5867474"/>
              <a:ext cx="828806" cy="533668"/>
              <a:chOff x="7922061" y="5867474"/>
              <a:chExt cx="828806" cy="533668"/>
            </a:xfrm>
          </p:grpSpPr>
          <p:pic>
            <p:nvPicPr>
              <p:cNvPr id="16" name="Picture 15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BD1AD03E-6C28-F7B4-5B6A-55D7CA0EC4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922061" y="5867475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17" name="Picture 16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8FD554F9-9382-0966-9B8B-5A69F4B484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198330" y="5867475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18" name="Picture 17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2A2238B7-EC27-0597-F6DC-41BBAEE963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474598" y="5867474"/>
                <a:ext cx="276269" cy="533667"/>
              </a:xfrm>
              <a:prstGeom prst="rect">
                <a:avLst/>
              </a:prstGeom>
            </p:spPr>
          </p:pic>
        </p:grp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2901BAB7-59DF-244A-1341-FF7C9E24996A}"/>
              </a:ext>
            </a:extLst>
          </p:cNvPr>
          <p:cNvSpPr txBox="1"/>
          <p:nvPr/>
        </p:nvSpPr>
        <p:spPr>
          <a:xfrm>
            <a:off x="8379334" y="5198592"/>
            <a:ext cx="5421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0-12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C1EDF7F-F99F-E14B-C98A-F709FCA7ED30}"/>
              </a:ext>
            </a:extLst>
          </p:cNvPr>
          <p:cNvGrpSpPr/>
          <p:nvPr/>
        </p:nvGrpSpPr>
        <p:grpSpPr>
          <a:xfrm>
            <a:off x="537989" y="2617504"/>
            <a:ext cx="11116024" cy="2888865"/>
            <a:chOff x="706664" y="3774871"/>
            <a:chExt cx="11116024" cy="2888865"/>
          </a:xfrm>
        </p:grpSpPr>
        <p:pic>
          <p:nvPicPr>
            <p:cNvPr id="39" name="Picture 38" descr="A blue drop of water&#10;&#10;AI-generated content may be incorrect.">
              <a:extLst>
                <a:ext uri="{FF2B5EF4-FFF2-40B4-BE49-F238E27FC236}">
                  <a16:creationId xmlns:a16="http://schemas.microsoft.com/office/drawing/2014/main" id="{CA29226E-6F33-BA88-52D8-DCEF7515B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9272" y="4952470"/>
              <a:ext cx="274753" cy="533667"/>
            </a:xfrm>
            <a:prstGeom prst="rect">
              <a:avLst/>
            </a:prstGeom>
          </p:spPr>
        </p:pic>
        <p:pic>
          <p:nvPicPr>
            <p:cNvPr id="40" name="Picture 39" descr="A blue drop of water&#10;&#10;AI-generated content may be incorrect.">
              <a:extLst>
                <a:ext uri="{FF2B5EF4-FFF2-40B4-BE49-F238E27FC236}">
                  <a16:creationId xmlns:a16="http://schemas.microsoft.com/office/drawing/2014/main" id="{4A970306-FB48-C824-94D8-15E170A00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11281" y="4952470"/>
              <a:ext cx="276269" cy="533667"/>
            </a:xfrm>
            <a:prstGeom prst="rect">
              <a:avLst/>
            </a:prstGeom>
          </p:spPr>
        </p:pic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9980E78A-AB1C-25B4-09AD-7B9F8301AA10}"/>
                </a:ext>
              </a:extLst>
            </p:cNvPr>
            <p:cNvGrpSpPr/>
            <p:nvPr/>
          </p:nvGrpSpPr>
          <p:grpSpPr>
            <a:xfrm>
              <a:off x="3756367" y="4952468"/>
              <a:ext cx="828806" cy="533668"/>
              <a:chOff x="3756367" y="4952468"/>
              <a:chExt cx="828806" cy="533668"/>
            </a:xfrm>
          </p:grpSpPr>
          <p:pic>
            <p:nvPicPr>
              <p:cNvPr id="59" name="Picture 58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B9A89D76-EF2B-A91E-6245-0254BA8522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756367" y="4952469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60" name="Picture 59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37DC202F-889E-BDE4-DC34-D9E6226094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032636" y="4952469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61" name="Picture 60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CF4541EC-E003-1DD3-983A-5A174CD9A9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308904" y="4952468"/>
                <a:ext cx="276269" cy="533667"/>
              </a:xfrm>
              <a:prstGeom prst="rect">
                <a:avLst/>
              </a:prstGeom>
            </p:spPr>
          </p:pic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EE13C24-A0C8-1C84-3A4A-92C013C7B7DE}"/>
                </a:ext>
              </a:extLst>
            </p:cNvPr>
            <p:cNvGrpSpPr/>
            <p:nvPr/>
          </p:nvGrpSpPr>
          <p:grpSpPr>
            <a:xfrm>
              <a:off x="5000628" y="4952468"/>
              <a:ext cx="1105075" cy="533668"/>
              <a:chOff x="5000628" y="4952468"/>
              <a:chExt cx="1105075" cy="533668"/>
            </a:xfrm>
          </p:grpSpPr>
          <p:pic>
            <p:nvPicPr>
              <p:cNvPr id="55" name="Picture 54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4E413C60-A835-1FDB-7927-4F40ED8B4D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000628" y="4952469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56" name="Picture 55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B7EC94A5-3777-85AE-4237-9B54CDE47E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276897" y="4952469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57" name="Picture 56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41502F60-4B43-8853-7AF4-453F6B4216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553165" y="4952468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58" name="Picture 57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0A3D2BBF-D7BB-2C01-6FF4-940A64CC78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829434" y="4952468"/>
                <a:ext cx="276269" cy="533667"/>
              </a:xfrm>
              <a:prstGeom prst="rect">
                <a:avLst/>
              </a:prstGeom>
            </p:spPr>
          </p:pic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942D421-3C62-339F-6E26-0A3AB0D279ED}"/>
                </a:ext>
              </a:extLst>
            </p:cNvPr>
            <p:cNvGrpSpPr/>
            <p:nvPr/>
          </p:nvGrpSpPr>
          <p:grpSpPr>
            <a:xfrm>
              <a:off x="9445528" y="4952470"/>
              <a:ext cx="552540" cy="533667"/>
              <a:chOff x="9445528" y="4952470"/>
              <a:chExt cx="552540" cy="533667"/>
            </a:xfrm>
          </p:grpSpPr>
          <p:pic>
            <p:nvPicPr>
              <p:cNvPr id="53" name="Picture 52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90F9877C-19D1-57D4-C7C5-5A36740232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445528" y="4952470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54" name="Picture 53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A55C1D0A-D04E-70D9-D53E-FFC2813AA6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721799" y="4952470"/>
                <a:ext cx="276269" cy="533667"/>
              </a:xfrm>
              <a:prstGeom prst="rect">
                <a:avLst/>
              </a:prstGeom>
            </p:spPr>
          </p:pic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C8C08049-E6DE-9028-B9BB-0D6FA9BD5584}"/>
                </a:ext>
              </a:extLst>
            </p:cNvPr>
            <p:cNvGrpSpPr/>
            <p:nvPr/>
          </p:nvGrpSpPr>
          <p:grpSpPr>
            <a:xfrm>
              <a:off x="10723038" y="4952468"/>
              <a:ext cx="828806" cy="533668"/>
              <a:chOff x="10723038" y="4952468"/>
              <a:chExt cx="828806" cy="533668"/>
            </a:xfrm>
          </p:grpSpPr>
          <p:pic>
            <p:nvPicPr>
              <p:cNvPr id="50" name="Picture 49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3F983FCE-5EE5-A171-D3D1-B470BFFC56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723038" y="4952469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51" name="Picture 50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D08FADF1-4A80-961B-E9BF-1841408993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999307" y="4952469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52" name="Picture 51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09C5C79C-D63B-9CF1-0199-CDDCFC13FE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275575" y="4952468"/>
                <a:ext cx="276269" cy="533667"/>
              </a:xfrm>
              <a:prstGeom prst="rect">
                <a:avLst/>
              </a:prstGeom>
            </p:spPr>
          </p:pic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DF8864B7-E280-243D-C533-BE492FCD9C50}"/>
                </a:ext>
              </a:extLst>
            </p:cNvPr>
            <p:cNvGrpSpPr/>
            <p:nvPr/>
          </p:nvGrpSpPr>
          <p:grpSpPr>
            <a:xfrm>
              <a:off x="8023471" y="4952470"/>
              <a:ext cx="552538" cy="533667"/>
              <a:chOff x="8023471" y="4952470"/>
              <a:chExt cx="552538" cy="533667"/>
            </a:xfrm>
          </p:grpSpPr>
          <p:pic>
            <p:nvPicPr>
              <p:cNvPr id="48" name="Picture 47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EA975A37-1D02-F356-4AF0-83E7F0D17B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023471" y="4952470"/>
                <a:ext cx="276269" cy="533667"/>
              </a:xfrm>
              <a:prstGeom prst="rect">
                <a:avLst/>
              </a:prstGeom>
            </p:spPr>
          </p:pic>
          <p:pic>
            <p:nvPicPr>
              <p:cNvPr id="49" name="Picture 48" descr="A blue drop of water&#10;&#10;AI-generated content may be incorrect.">
                <a:extLst>
                  <a:ext uri="{FF2B5EF4-FFF2-40B4-BE49-F238E27FC236}">
                    <a16:creationId xmlns:a16="http://schemas.microsoft.com/office/drawing/2014/main" id="{F17FE136-C154-4F32-3094-749FE219D1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299740" y="4952470"/>
                <a:ext cx="276269" cy="533667"/>
              </a:xfrm>
              <a:prstGeom prst="rect">
                <a:avLst/>
              </a:prstGeom>
            </p:spPr>
          </p:pic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9334FAC-8705-94D9-1614-219ABE2F9D0F}"/>
                </a:ext>
              </a:extLst>
            </p:cNvPr>
            <p:cNvSpPr txBox="1"/>
            <p:nvPr/>
          </p:nvSpPr>
          <p:spPr>
            <a:xfrm>
              <a:off x="8474598" y="5417980"/>
              <a:ext cx="6415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12-24</a:t>
              </a:r>
            </a:p>
          </p:txBody>
        </p:sp>
        <p:sp>
          <p:nvSpPr>
            <p:cNvPr id="47" name="Frame 46">
              <a:extLst>
                <a:ext uri="{FF2B5EF4-FFF2-40B4-BE49-F238E27FC236}">
                  <a16:creationId xmlns:a16="http://schemas.microsoft.com/office/drawing/2014/main" id="{E2ABE397-53B5-F6DE-3CF6-001F59D4AAF1}"/>
                </a:ext>
              </a:extLst>
            </p:cNvPr>
            <p:cNvSpPr/>
            <p:nvPr/>
          </p:nvSpPr>
          <p:spPr>
            <a:xfrm>
              <a:off x="706664" y="3774871"/>
              <a:ext cx="11116024" cy="2888865"/>
            </a:xfrm>
            <a:prstGeom prst="frame">
              <a:avLst>
                <a:gd name="adj1" fmla="val 1259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5DE0134-A125-6FF7-FDA2-B0C21CE8AA6E}"/>
              </a:ext>
            </a:extLst>
          </p:cNvPr>
          <p:cNvGrpSpPr/>
          <p:nvPr/>
        </p:nvGrpSpPr>
        <p:grpSpPr>
          <a:xfrm>
            <a:off x="8527010" y="594970"/>
            <a:ext cx="2428621" cy="1785624"/>
            <a:chOff x="8527010" y="594970"/>
            <a:chExt cx="2428621" cy="1785624"/>
          </a:xfrm>
        </p:grpSpPr>
        <p:pic>
          <p:nvPicPr>
            <p:cNvPr id="37" name="Picture 36" descr="A group of blue water drops&#10;&#10;AI-generated content may be incorrect.">
              <a:extLst>
                <a:ext uri="{FF2B5EF4-FFF2-40B4-BE49-F238E27FC236}">
                  <a16:creationId xmlns:a16="http://schemas.microsoft.com/office/drawing/2014/main" id="{26AADC71-8582-3809-5E56-0697A04B6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35781" y="1122909"/>
              <a:ext cx="2011081" cy="1257685"/>
            </a:xfrm>
            <a:prstGeom prst="rect">
              <a:avLst/>
            </a:prstGeom>
            <a:solidFill>
              <a:schemeClr val="accent4"/>
            </a:solidFill>
            <a:ln w="28575">
              <a:solidFill>
                <a:schemeClr val="accent4"/>
              </a:solidFill>
            </a:ln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513DF96-5A1F-0B6C-A796-F63080B69571}"/>
                </a:ext>
              </a:extLst>
            </p:cNvPr>
            <p:cNvSpPr txBox="1"/>
            <p:nvPr/>
          </p:nvSpPr>
          <p:spPr>
            <a:xfrm>
              <a:off x="8527010" y="594970"/>
              <a:ext cx="242862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b="1" i="1" dirty="0">
                  <a:solidFill>
                    <a:schemeClr val="accent4"/>
                  </a:solidFill>
                </a:rPr>
                <a:t>How does observed rainfall compare with forecast?</a:t>
              </a:r>
            </a:p>
          </p:txBody>
        </p:sp>
      </p:grp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85B55554-9098-1DF7-2A45-6C9E5B70CCE7}"/>
              </a:ext>
            </a:extLst>
          </p:cNvPr>
          <p:cNvSpPr txBox="1">
            <a:spLocks/>
          </p:cNvSpPr>
          <p:nvPr/>
        </p:nvSpPr>
        <p:spPr>
          <a:xfrm>
            <a:off x="1946182" y="5887706"/>
            <a:ext cx="9238987" cy="49585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-180000" algn="l" defTabSz="914400" rtl="0" eaLnBrk="1" latinLnBrk="0" hangingPunct="1">
              <a:lnSpc>
                <a:spcPts val="2200"/>
              </a:lnSpc>
              <a:spcBef>
                <a:spcPts val="1100"/>
              </a:spcBef>
              <a:buClr>
                <a:srgbClr val="064E8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0000" indent="-270000" algn="l" defTabSz="914400" rtl="0" eaLnBrk="1" latinLnBrk="0" hangingPunct="1">
              <a:lnSpc>
                <a:spcPts val="2000"/>
              </a:lnSpc>
              <a:spcBef>
                <a:spcPts val="1000"/>
              </a:spcBef>
              <a:buClr>
                <a:srgbClr val="064E8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90000" indent="-270000" algn="l" defTabSz="914400" rtl="0" eaLnBrk="1" latinLnBrk="0" hangingPunct="1">
              <a:lnSpc>
                <a:spcPts val="1800"/>
              </a:lnSpc>
              <a:spcBef>
                <a:spcPts val="900"/>
              </a:spcBef>
              <a:buClr>
                <a:srgbClr val="064E8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50000" indent="-270000" algn="l" defTabSz="914400" rtl="0" eaLnBrk="1" latinLnBrk="0" hangingPunct="1">
              <a:lnSpc>
                <a:spcPts val="1600"/>
              </a:lnSpc>
              <a:spcBef>
                <a:spcPts val="800"/>
              </a:spcBef>
              <a:buClr>
                <a:srgbClr val="064E83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710000" indent="-270000" algn="l" defTabSz="914400" rtl="0" eaLnBrk="1" latinLnBrk="0" hangingPunct="1">
              <a:lnSpc>
                <a:spcPts val="1400"/>
              </a:lnSpc>
              <a:spcBef>
                <a:spcPts val="700"/>
              </a:spcBef>
              <a:buClr>
                <a:srgbClr val="064E83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Multi-factor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dependencies tend to be rather linear !</a:t>
            </a:r>
          </a:p>
          <a:p>
            <a:endParaRPr lang="en-US" dirty="0"/>
          </a:p>
        </p:txBody>
      </p:sp>
      <p:sp>
        <p:nvSpPr>
          <p:cNvPr id="64" name="Content Placeholder 2">
            <a:extLst>
              <a:ext uri="{FF2B5EF4-FFF2-40B4-BE49-F238E27FC236}">
                <a16:creationId xmlns:a16="http://schemas.microsoft.com/office/drawing/2014/main" id="{0A663187-FD18-CFD0-77E6-35B7C0252DBA}"/>
              </a:ext>
            </a:extLst>
          </p:cNvPr>
          <p:cNvSpPr txBox="1">
            <a:spLocks/>
          </p:cNvSpPr>
          <p:nvPr/>
        </p:nvSpPr>
        <p:spPr>
          <a:xfrm>
            <a:off x="715624" y="940436"/>
            <a:ext cx="6203248" cy="488485"/>
          </a:xfrm>
          <a:prstGeom prst="rect">
            <a:avLst/>
          </a:prstGeom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rgbClr val="006EAD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18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006EAD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006EAD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006EAD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006EAD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 50r1 a strong dependance on “</a:t>
            </a:r>
            <a:r>
              <a:rPr lang="en-US" b="1" dirty="0"/>
              <a:t>weather type</a:t>
            </a:r>
            <a:r>
              <a:rPr lang="en-US" dirty="0"/>
              <a:t>” has been identified, for bias (and for sub-grid variability)</a:t>
            </a:r>
          </a:p>
          <a:p>
            <a:pPr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AC2E9698-5AB9-E08B-0608-744716B32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07736"/>
            <a:ext cx="10800000" cy="576000"/>
          </a:xfrm>
        </p:spPr>
        <p:txBody>
          <a:bodyPr/>
          <a:lstStyle/>
          <a:p>
            <a:r>
              <a:rPr lang="en-US" dirty="0"/>
              <a:t>Results from ecPoint Calibration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5BEDE42-A044-65BF-6B30-68DCE8300ED2}"/>
              </a:ext>
            </a:extLst>
          </p:cNvPr>
          <p:cNvGrpSpPr/>
          <p:nvPr/>
        </p:nvGrpSpPr>
        <p:grpSpPr>
          <a:xfrm>
            <a:off x="1014608" y="1954578"/>
            <a:ext cx="3955258" cy="1126825"/>
            <a:chOff x="1014608" y="1954578"/>
            <a:chExt cx="3955258" cy="1126825"/>
          </a:xfrm>
        </p:grpSpPr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5F8F75DF-5C55-4EE9-7754-5D6EE672CB01}"/>
                </a:ext>
              </a:extLst>
            </p:cNvPr>
            <p:cNvSpPr/>
            <p:nvPr/>
          </p:nvSpPr>
          <p:spPr>
            <a:xfrm>
              <a:off x="1014608" y="2129425"/>
              <a:ext cx="713984" cy="951978"/>
            </a:xfrm>
            <a:custGeom>
              <a:avLst/>
              <a:gdLst>
                <a:gd name="csX0" fmla="*/ 450937 w 713984"/>
                <a:gd name="csY0" fmla="*/ 0 h 951978"/>
                <a:gd name="csX1" fmla="*/ 0 w 713984"/>
                <a:gd name="csY1" fmla="*/ 0 h 951978"/>
                <a:gd name="csX2" fmla="*/ 0 w 713984"/>
                <a:gd name="csY2" fmla="*/ 951978 h 951978"/>
                <a:gd name="csX3" fmla="*/ 713984 w 713984"/>
                <a:gd name="csY3" fmla="*/ 951978 h 951978"/>
                <a:gd name="csX4" fmla="*/ 713984 w 713984"/>
                <a:gd name="csY4" fmla="*/ 939452 h 9519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13984" h="951978">
                  <a:moveTo>
                    <a:pt x="450937" y="0"/>
                  </a:moveTo>
                  <a:lnTo>
                    <a:pt x="0" y="0"/>
                  </a:lnTo>
                  <a:lnTo>
                    <a:pt x="0" y="951978"/>
                  </a:lnTo>
                  <a:lnTo>
                    <a:pt x="713984" y="951978"/>
                  </a:lnTo>
                  <a:lnTo>
                    <a:pt x="713984" y="939452"/>
                  </a:lnTo>
                </a:path>
              </a:pathLst>
            </a:custGeom>
            <a:noFill/>
            <a:ln w="76200"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BF72AB5-C57B-D90E-BDEA-0778D4A9F5F7}"/>
                </a:ext>
              </a:extLst>
            </p:cNvPr>
            <p:cNvSpPr txBox="1"/>
            <p:nvPr/>
          </p:nvSpPr>
          <p:spPr>
            <a:xfrm>
              <a:off x="1465958" y="1954578"/>
              <a:ext cx="35039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Components of a “</a:t>
              </a:r>
              <a:r>
                <a:rPr lang="en-US" b="1" dirty="0"/>
                <a:t>weather type</a:t>
              </a:r>
              <a:r>
                <a:rPr lang="en-US" dirty="0"/>
                <a:t>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537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6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78774-84AB-1828-C29F-72D5CFDFA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999" y="132791"/>
            <a:ext cx="10800000" cy="576000"/>
          </a:xfrm>
        </p:spPr>
        <p:txBody>
          <a:bodyPr>
            <a:normAutofit fontScale="90000"/>
          </a:bodyPr>
          <a:lstStyle/>
          <a:p>
            <a:r>
              <a:rPr lang="en-US" dirty="0"/>
              <a:t>Multi-factor dependance also examined… </a:t>
            </a:r>
            <a:r>
              <a:rPr lang="en-US" sz="2000" dirty="0"/>
              <a:t>(basis for post-processing decision tree)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CB60F1-8264-85C0-9D86-E1CD647B7E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B5F92F-AE48-A2C0-F545-9FE5EA03B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74" y="812684"/>
            <a:ext cx="9553843" cy="5232632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A6ECF6A-A1FB-D903-EE1E-F782299D144F}"/>
              </a:ext>
            </a:extLst>
          </p:cNvPr>
          <p:cNvGrpSpPr/>
          <p:nvPr/>
        </p:nvGrpSpPr>
        <p:grpSpPr>
          <a:xfrm>
            <a:off x="1478998" y="1390057"/>
            <a:ext cx="7889862" cy="3181082"/>
            <a:chOff x="2498502" y="1481071"/>
            <a:chExt cx="7889862" cy="318108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0D58BF7-E7A2-C785-A3E6-1B771CEDC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5443" t="28304" r="55819" b="47083"/>
            <a:stretch>
              <a:fillRect/>
            </a:stretch>
          </p:blipFill>
          <p:spPr>
            <a:xfrm>
              <a:off x="2498502" y="1481071"/>
              <a:ext cx="4421705" cy="3181082"/>
            </a:xfrm>
            <a:prstGeom prst="rect">
              <a:avLst/>
            </a:prstGeom>
            <a:ln w="76200">
              <a:solidFill>
                <a:schemeClr val="tx1"/>
              </a:solidFill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72B4005-A955-DA17-A63C-55639ABDC380}"/>
                </a:ext>
              </a:extLst>
            </p:cNvPr>
            <p:cNvSpPr txBox="1"/>
            <p:nvPr/>
          </p:nvSpPr>
          <p:spPr>
            <a:xfrm>
              <a:off x="6881570" y="2279560"/>
              <a:ext cx="3506794" cy="175432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Mostly large scale rainfall</a:t>
              </a:r>
            </a:p>
            <a:p>
              <a:r>
                <a:rPr lang="en-US" dirty="0"/>
                <a:t>Small values of total precipitation</a:t>
              </a:r>
            </a:p>
            <a:p>
              <a:r>
                <a:rPr lang="en-US" dirty="0"/>
                <a:t>Large CAPE</a:t>
              </a:r>
            </a:p>
            <a:p>
              <a:r>
                <a:rPr lang="en-US" dirty="0"/>
                <a:t>Small dewpoint depression</a:t>
              </a:r>
            </a:p>
            <a:p>
              <a:r>
                <a:rPr lang="en-US" dirty="0"/>
                <a:t>Light winds</a:t>
              </a:r>
            </a:p>
            <a:p>
              <a:r>
                <a:rPr lang="en-US" dirty="0"/>
                <a:t>Summer solar radiation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68FE249-D906-6D33-FC4B-E9EFC6BFEED0}"/>
              </a:ext>
            </a:extLst>
          </p:cNvPr>
          <p:cNvSpPr txBox="1"/>
          <p:nvPr/>
        </p:nvSpPr>
        <p:spPr>
          <a:xfrm>
            <a:off x="10092165" y="1705347"/>
            <a:ext cx="1881352" cy="37240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Bias correction multipliers range from about</a:t>
            </a:r>
          </a:p>
          <a:p>
            <a:endParaRPr lang="en-US" dirty="0"/>
          </a:p>
          <a:p>
            <a:pPr algn="ctr"/>
            <a:r>
              <a:rPr lang="en-US" dirty="0">
                <a:solidFill>
                  <a:srgbClr val="FF00EC"/>
                </a:solidFill>
              </a:rPr>
              <a:t>0.2 </a:t>
            </a:r>
            <a:r>
              <a:rPr lang="en-US" dirty="0"/>
              <a:t>to </a:t>
            </a:r>
            <a:r>
              <a:rPr lang="en-US" dirty="0">
                <a:solidFill>
                  <a:srgbClr val="FF00EC"/>
                </a:solidFill>
              </a:rPr>
              <a:t>3.0</a:t>
            </a:r>
          </a:p>
          <a:p>
            <a:pPr algn="ctr"/>
            <a:endParaRPr lang="en-US" dirty="0"/>
          </a:p>
          <a:p>
            <a:pPr algn="ctr"/>
            <a:r>
              <a:rPr lang="en-US" sz="1600" dirty="0"/>
              <a:t>This is a BIG range!</a:t>
            </a:r>
          </a:p>
          <a:p>
            <a:pPr algn="ctr"/>
            <a:endParaRPr lang="en-US" sz="1600" dirty="0"/>
          </a:p>
          <a:p>
            <a:pPr algn="ctr"/>
            <a:r>
              <a:rPr lang="en-US" sz="1600" dirty="0"/>
              <a:t>There is still work to do with the physics, and similarly there is lots we can correct for now!</a:t>
            </a:r>
          </a:p>
        </p:txBody>
      </p:sp>
    </p:spTree>
    <p:extLst>
      <p:ext uri="{BB962C8B-B14F-4D97-AF65-F5344CB8AC3E}">
        <p14:creationId xmlns:p14="http://schemas.microsoft.com/office/powerpoint/2010/main" val="2063568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434C4-F4A5-EF73-73CA-F5A0935F5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FE7B6-F0B2-19DC-63AE-09C51909B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214" y="2275298"/>
            <a:ext cx="4095106" cy="576000"/>
          </a:xfrm>
        </p:spPr>
        <p:txBody>
          <a:bodyPr>
            <a:normAutofit/>
          </a:bodyPr>
          <a:lstStyle/>
          <a:p>
            <a:r>
              <a:rPr lang="en-US" dirty="0"/>
              <a:t>3. Case Study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A82E14-93FE-F23B-C426-80630054F15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157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5E542-B1EA-E8C0-C102-EDB9026B0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324" y="72000"/>
            <a:ext cx="3254619" cy="576000"/>
          </a:xfrm>
        </p:spPr>
        <p:txBody>
          <a:bodyPr>
            <a:noAutofit/>
          </a:bodyPr>
          <a:lstStyle/>
          <a:p>
            <a:pPr algn="ctr"/>
            <a:r>
              <a:rPr lang="en-US" sz="2200" dirty="0"/>
              <a:t>Synoptic Overview</a:t>
            </a:r>
            <a:br>
              <a:rPr lang="en-US" sz="2200" dirty="0"/>
            </a:br>
            <a:r>
              <a:rPr lang="en-US" sz="2200" dirty="0"/>
              <a:t>of 11 May case</a:t>
            </a:r>
          </a:p>
        </p:txBody>
      </p:sp>
      <p:pic>
        <p:nvPicPr>
          <p:cNvPr id="6" name="Content Placeholder 5" descr="A map of weather forecast&#10;&#10;AI-generated content may be incorrect.">
            <a:extLst>
              <a:ext uri="{FF2B5EF4-FFF2-40B4-BE49-F238E27FC236}">
                <a16:creationId xmlns:a16="http://schemas.microsoft.com/office/drawing/2014/main" id="{A2AECAB0-B43B-97FD-AA22-B795D88760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44510" t="4494" r="14194" b="2080"/>
          <a:stretch>
            <a:fillRect/>
          </a:stretch>
        </p:blipFill>
        <p:spPr>
          <a:xfrm>
            <a:off x="611694" y="876417"/>
            <a:ext cx="2805831" cy="4496845"/>
          </a:xfrm>
          <a:ln>
            <a:solidFill>
              <a:schemeClr val="tx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8A4EEB-E32D-514F-1D08-F9C13E0CE1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DFAE90-1070-4C1B-5941-69141C2C9DD7}"/>
              </a:ext>
            </a:extLst>
          </p:cNvPr>
          <p:cNvSpPr txBox="1"/>
          <p:nvPr/>
        </p:nvSpPr>
        <p:spPr>
          <a:xfrm>
            <a:off x="926650" y="5645797"/>
            <a:ext cx="2175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12UTC 11 May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526503-0327-F417-BC72-260DBA0081A6}"/>
              </a:ext>
            </a:extLst>
          </p:cNvPr>
          <p:cNvSpPr txBox="1"/>
          <p:nvPr/>
        </p:nvSpPr>
        <p:spPr>
          <a:xfrm rot="18205425">
            <a:off x="1554897" y="3241075"/>
            <a:ext cx="2054269" cy="646331"/>
          </a:xfrm>
          <a:prstGeom prst="rect">
            <a:avLst/>
          </a:prstGeom>
          <a:solidFill>
            <a:srgbClr val="F2AA84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Convective activity in warm sector</a:t>
            </a:r>
          </a:p>
        </p:txBody>
      </p:sp>
      <p:pic>
        <p:nvPicPr>
          <p:cNvPr id="11" name="Eumetsat_View_2026-05-11_06_00-2026-05-11_18_00">
            <a:hlinkClick r:id="" action="ppaction://media"/>
            <a:extLst>
              <a:ext uri="{FF2B5EF4-FFF2-40B4-BE49-F238E27FC236}">
                <a16:creationId xmlns:a16="http://schemas.microsoft.com/office/drawing/2014/main" id="{5C36F40C-EAD7-40B3-FA76-D239035C9E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37411" y="347474"/>
            <a:ext cx="7531485" cy="58835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E7D342D-8E2C-283B-FA94-5FF23118BD80}"/>
              </a:ext>
            </a:extLst>
          </p:cNvPr>
          <p:cNvSpPr txBox="1"/>
          <p:nvPr/>
        </p:nvSpPr>
        <p:spPr>
          <a:xfrm>
            <a:off x="7490564" y="5861688"/>
            <a:ext cx="1100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6-18 UTC</a:t>
            </a:r>
          </a:p>
        </p:txBody>
      </p:sp>
    </p:spTree>
    <p:extLst>
      <p:ext uri="{BB962C8B-B14F-4D97-AF65-F5344CB8AC3E}">
        <p14:creationId xmlns:p14="http://schemas.microsoft.com/office/powerpoint/2010/main" val="1878185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06323-17EF-BF11-3FC4-09B1F474C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82" y="156780"/>
            <a:ext cx="11791506" cy="576000"/>
          </a:xfrm>
        </p:spPr>
        <p:txBody>
          <a:bodyPr>
            <a:noAutofit/>
          </a:bodyPr>
          <a:lstStyle/>
          <a:p>
            <a:r>
              <a:rPr lang="en-US" sz="1900" dirty="0"/>
              <a:t>Some locations where the mountain scenario might be witnessed in potentially unstable W to SW flow</a:t>
            </a:r>
          </a:p>
        </p:txBody>
      </p:sp>
      <p:pic>
        <p:nvPicPr>
          <p:cNvPr id="6" name="Content Placeholder 5" descr="A map of the world&#10;&#10;AI-generated content may be incorrect.">
            <a:extLst>
              <a:ext uri="{FF2B5EF4-FFF2-40B4-BE49-F238E27FC236}">
                <a16:creationId xmlns:a16="http://schemas.microsoft.com/office/drawing/2014/main" id="{7023AAF6-BFB7-60ED-9A88-17F0672F6F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6309" y="732780"/>
            <a:ext cx="7231980" cy="5335409"/>
          </a:xfrm>
          <a:ln>
            <a:solidFill>
              <a:schemeClr val="tx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0B2FE-9CFC-83FA-FAF5-6304A09A45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596BF730-334B-A9CF-8BB2-2353A147C832}"/>
              </a:ext>
            </a:extLst>
          </p:cNvPr>
          <p:cNvSpPr/>
          <p:nvPr/>
        </p:nvSpPr>
        <p:spPr>
          <a:xfrm rot="19823805">
            <a:off x="8119312" y="2495693"/>
            <a:ext cx="1101204" cy="123523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7DD1DA3B-AFA7-A02C-9E6D-6F2063B495DD}"/>
              </a:ext>
            </a:extLst>
          </p:cNvPr>
          <p:cNvSpPr/>
          <p:nvPr/>
        </p:nvSpPr>
        <p:spPr>
          <a:xfrm rot="19823805">
            <a:off x="5728928" y="3169441"/>
            <a:ext cx="1101204" cy="123523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EF4384E4-A5FA-7364-2139-D359C24E3E70}"/>
              </a:ext>
            </a:extLst>
          </p:cNvPr>
          <p:cNvSpPr/>
          <p:nvPr/>
        </p:nvSpPr>
        <p:spPr>
          <a:xfrm rot="19823805">
            <a:off x="5307371" y="4552048"/>
            <a:ext cx="1101204" cy="123523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676CB5E5-3DF8-927F-2640-10047051E432}"/>
              </a:ext>
            </a:extLst>
          </p:cNvPr>
          <p:cNvSpPr/>
          <p:nvPr/>
        </p:nvSpPr>
        <p:spPr>
          <a:xfrm rot="19823805">
            <a:off x="7301250" y="4357945"/>
            <a:ext cx="1101204" cy="123523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446A0B-F35E-DCFE-54B4-FFFCFD160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090" y="1563802"/>
            <a:ext cx="2356594" cy="373039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63235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E0948-BAF5-842A-371E-4AF322CA2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725" y="102671"/>
            <a:ext cx="10800000" cy="576000"/>
          </a:xfrm>
        </p:spPr>
        <p:txBody>
          <a:bodyPr/>
          <a:lstStyle/>
          <a:p>
            <a:r>
              <a:rPr lang="en-US" dirty="0"/>
              <a:t>Rainfall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24692E-DDEA-1ACD-4D57-E27704C7FE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Picture 4" descr="A map of italy with different colored spots&#10;&#10;AI-generated content may be incorrect.">
            <a:extLst>
              <a:ext uri="{FF2B5EF4-FFF2-40B4-BE49-F238E27FC236}">
                <a16:creationId xmlns:a16="http://schemas.microsoft.com/office/drawing/2014/main" id="{AAC55702-DD80-6A09-C51C-4910DD343F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54" r="21885"/>
          <a:stretch>
            <a:fillRect/>
          </a:stretch>
        </p:blipFill>
        <p:spPr>
          <a:xfrm>
            <a:off x="4086237" y="306279"/>
            <a:ext cx="5914484" cy="57490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A map of italy with different colored spots&#10;&#10;AI-generated content may be incorrect.">
            <a:extLst>
              <a:ext uri="{FF2B5EF4-FFF2-40B4-BE49-F238E27FC236}">
                <a16:creationId xmlns:a16="http://schemas.microsoft.com/office/drawing/2014/main" id="{82575F8D-0FD5-0C40-52C6-866DE5FDBD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5774"/>
          <a:stretch>
            <a:fillRect/>
          </a:stretch>
        </p:blipFill>
        <p:spPr>
          <a:xfrm>
            <a:off x="10151685" y="465685"/>
            <a:ext cx="1113665" cy="54301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Content Placeholder 5" descr="A map of weather forecast&#10;&#10;AI-generated content may be incorrect.">
            <a:extLst>
              <a:ext uri="{FF2B5EF4-FFF2-40B4-BE49-F238E27FC236}">
                <a16:creationId xmlns:a16="http://schemas.microsoft.com/office/drawing/2014/main" id="{6B35766A-3B1F-E887-9EE4-D2AB17555F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44510" t="4494" r="14194" b="2080"/>
          <a:stretch>
            <a:fillRect/>
          </a:stretch>
        </p:blipFill>
        <p:spPr>
          <a:xfrm>
            <a:off x="611694" y="876417"/>
            <a:ext cx="2805831" cy="4496845"/>
          </a:xfr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CA43C0A-2812-7432-C743-12E2C337A5EF}"/>
              </a:ext>
            </a:extLst>
          </p:cNvPr>
          <p:cNvSpPr txBox="1"/>
          <p:nvPr/>
        </p:nvSpPr>
        <p:spPr>
          <a:xfrm>
            <a:off x="926650" y="5645797"/>
            <a:ext cx="2175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12UTC 11 May 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F3FA42-3D5E-97E9-901C-E7831270454F}"/>
              </a:ext>
            </a:extLst>
          </p:cNvPr>
          <p:cNvSpPr txBox="1"/>
          <p:nvPr/>
        </p:nvSpPr>
        <p:spPr>
          <a:xfrm rot="18205425">
            <a:off x="1554897" y="3241075"/>
            <a:ext cx="2054269" cy="646331"/>
          </a:xfrm>
          <a:prstGeom prst="rect">
            <a:avLst/>
          </a:prstGeom>
          <a:solidFill>
            <a:srgbClr val="F2AA84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Convective activity in warm sector</a:t>
            </a:r>
          </a:p>
        </p:txBody>
      </p:sp>
    </p:spTree>
    <p:extLst>
      <p:ext uri="{BB962C8B-B14F-4D97-AF65-F5344CB8AC3E}">
        <p14:creationId xmlns:p14="http://schemas.microsoft.com/office/powerpoint/2010/main" val="335631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2FB14-0288-EAF8-A34A-F1F6C8227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A070D-677F-22E1-5899-6C06833CE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8417" y="2196754"/>
            <a:ext cx="6504161" cy="576000"/>
          </a:xfrm>
        </p:spPr>
        <p:txBody>
          <a:bodyPr>
            <a:normAutofit fontScale="90000"/>
          </a:bodyPr>
          <a:lstStyle/>
          <a:p>
            <a:r>
              <a:rPr lang="en-US" dirty="0"/>
              <a:t>4. Post-processed forecasts for the case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D43028-AE30-3C9F-2DE6-D6E6A3125B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79B101-D09D-2ED2-7C84-447B843FC3C1}"/>
              </a:ext>
            </a:extLst>
          </p:cNvPr>
          <p:cNvSpPr txBox="1"/>
          <p:nvPr/>
        </p:nvSpPr>
        <p:spPr>
          <a:xfrm>
            <a:off x="2615042" y="3615559"/>
            <a:ext cx="8101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Tool to show where and how the many different systematic biases are playing out</a:t>
            </a:r>
          </a:p>
        </p:txBody>
      </p:sp>
    </p:spTree>
    <p:extLst>
      <p:ext uri="{BB962C8B-B14F-4D97-AF65-F5344CB8AC3E}">
        <p14:creationId xmlns:p14="http://schemas.microsoft.com/office/powerpoint/2010/main" val="11165484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61BF6A-E40B-CA10-551B-F80FE93A8E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4F6AF54-101C-5FFB-6050-D4088ADA5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154" y="335923"/>
            <a:ext cx="11113691" cy="576000"/>
          </a:xfrm>
        </p:spPr>
        <p:txBody>
          <a:bodyPr>
            <a:normAutofit fontScale="90000"/>
          </a:bodyPr>
          <a:lstStyle/>
          <a:p>
            <a:r>
              <a:rPr lang="en-US" dirty="0"/>
              <a:t>Focus on Control Forecast for DT 00Z 11 May case – 12h rainfall – T+6-18</a:t>
            </a:r>
          </a:p>
        </p:txBody>
      </p:sp>
      <p:pic>
        <p:nvPicPr>
          <p:cNvPr id="14" name="Picture 13" descr="A screen shot of a weather map&#10;&#10;AI-generated content may be incorrect.">
            <a:extLst>
              <a:ext uri="{FF2B5EF4-FFF2-40B4-BE49-F238E27FC236}">
                <a16:creationId xmlns:a16="http://schemas.microsoft.com/office/drawing/2014/main" id="{65214A6E-E7DD-6406-D724-4765C2CEF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639" y="1177446"/>
            <a:ext cx="6677101" cy="47184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4EF267-99DD-E1E3-5955-16842F1C98E7}"/>
              </a:ext>
            </a:extLst>
          </p:cNvPr>
          <p:cNvSpPr txBox="1"/>
          <p:nvPr/>
        </p:nvSpPr>
        <p:spPr>
          <a:xfrm>
            <a:off x="5148865" y="3116829"/>
            <a:ext cx="17799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Raw Model (50r1)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0BEBBD3-5DC7-E902-B53D-3CC0D4544E97}"/>
              </a:ext>
            </a:extLst>
          </p:cNvPr>
          <p:cNvGrpSpPr/>
          <p:nvPr/>
        </p:nvGrpSpPr>
        <p:grpSpPr>
          <a:xfrm>
            <a:off x="288639" y="1177446"/>
            <a:ext cx="6705869" cy="4718485"/>
            <a:chOff x="1121079" y="1177446"/>
            <a:chExt cx="6705869" cy="4718485"/>
          </a:xfrm>
        </p:grpSpPr>
        <p:pic>
          <p:nvPicPr>
            <p:cNvPr id="12" name="Picture 11" descr="A screenshot of a weather map&#10;&#10;AI-generated content may be incorrect.">
              <a:extLst>
                <a:ext uri="{FF2B5EF4-FFF2-40B4-BE49-F238E27FC236}">
                  <a16:creationId xmlns:a16="http://schemas.microsoft.com/office/drawing/2014/main" id="{C427B825-2D2D-2FB2-C094-6EF1592EC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1079" y="1177446"/>
              <a:ext cx="6677101" cy="471848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58A7EFF-D7F2-C0E7-6A2E-AC53363F1C61}"/>
                </a:ext>
              </a:extLst>
            </p:cNvPr>
            <p:cNvSpPr txBox="1"/>
            <p:nvPr/>
          </p:nvSpPr>
          <p:spPr>
            <a:xfrm>
              <a:off x="6046984" y="2993720"/>
              <a:ext cx="17799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ecPoint</a:t>
              </a:r>
            </a:p>
            <a:p>
              <a:pPr algn="ctr"/>
              <a:r>
                <a:rPr lang="en-US" sz="1600" b="1" dirty="0"/>
                <a:t>bias-corrected</a:t>
              </a:r>
            </a:p>
          </p:txBody>
        </p:sp>
      </p:grpSp>
      <p:pic>
        <p:nvPicPr>
          <p:cNvPr id="18" name="Picture 17" descr="A map of different colors&#10;&#10;AI-generated content may be incorrect.">
            <a:extLst>
              <a:ext uri="{FF2B5EF4-FFF2-40B4-BE49-F238E27FC236}">
                <a16:creationId xmlns:a16="http://schemas.microsoft.com/office/drawing/2014/main" id="{7804C6DA-2B1E-4C84-D711-B1AB097B8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5507" y="1539813"/>
            <a:ext cx="4577854" cy="34925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187CED8-DEB2-240D-5192-46911A1AC7EC}"/>
              </a:ext>
            </a:extLst>
          </p:cNvPr>
          <p:cNvSpPr txBox="1"/>
          <p:nvPr/>
        </p:nvSpPr>
        <p:spPr>
          <a:xfrm>
            <a:off x="7703507" y="5162723"/>
            <a:ext cx="363254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/>
              <a:t>Weather Types – </a:t>
            </a:r>
            <a:r>
              <a:rPr lang="en-US" dirty="0">
                <a:solidFill>
                  <a:srgbClr val="FF0000"/>
                </a:solidFill>
              </a:rPr>
              <a:t>mainly convective </a:t>
            </a:r>
            <a:r>
              <a:rPr lang="en-US" dirty="0"/>
              <a:t>to </a:t>
            </a:r>
            <a:r>
              <a:rPr lang="en-US" dirty="0">
                <a:solidFill>
                  <a:srgbClr val="06A6E0"/>
                </a:solidFill>
              </a:rPr>
              <a:t>mainly large scale</a:t>
            </a:r>
          </a:p>
          <a:p>
            <a:pPr algn="ctr"/>
            <a:r>
              <a:rPr lang="en-US" dirty="0"/>
              <a:t>Consider cross section line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243375D-6C2A-86B3-5C22-106EEEE258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6774" y="1139867"/>
            <a:ext cx="1650739" cy="13570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866C078-32B1-B123-93E7-E680FBC106EB}"/>
              </a:ext>
            </a:extLst>
          </p:cNvPr>
          <p:cNvSpPr txBox="1"/>
          <p:nvPr/>
        </p:nvSpPr>
        <p:spPr>
          <a:xfrm>
            <a:off x="2491365" y="5976788"/>
            <a:ext cx="227164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Why the difference?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6F5E7DE-8301-EE6D-03C2-1041AF6D03D2}"/>
              </a:ext>
            </a:extLst>
          </p:cNvPr>
          <p:cNvSpPr txBox="1"/>
          <p:nvPr/>
        </p:nvSpPr>
        <p:spPr>
          <a:xfrm>
            <a:off x="8860106" y="3033544"/>
            <a:ext cx="6662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err="1">
                <a:solidFill>
                  <a:schemeClr val="bg1"/>
                </a:solidFill>
              </a:rPr>
              <a:t>Krk</a:t>
            </a:r>
            <a:endParaRPr lang="en-US" sz="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59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749AE5-6DEC-FE5B-6171-9DA1A00685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4" descr="A map of different colors&#10;&#10;AI-generated content may be incorrect.">
            <a:extLst>
              <a:ext uri="{FF2B5EF4-FFF2-40B4-BE49-F238E27FC236}">
                <a16:creationId xmlns:a16="http://schemas.microsoft.com/office/drawing/2014/main" id="{F28F9707-9A7C-64B0-47E7-1DE5F82C06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749" t="15724" r="24979" b="49128"/>
          <a:stretch>
            <a:fillRect/>
          </a:stretch>
        </p:blipFill>
        <p:spPr>
          <a:xfrm rot="1821139">
            <a:off x="4887365" y="100010"/>
            <a:ext cx="2943364" cy="142796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1C0BAA-CCCA-F63B-B553-A2C0C565DCE4}"/>
              </a:ext>
            </a:extLst>
          </p:cNvPr>
          <p:cNvCxnSpPr>
            <a:cxnSpLocks/>
          </p:cNvCxnSpPr>
          <p:nvPr/>
        </p:nvCxnSpPr>
        <p:spPr>
          <a:xfrm flipH="1">
            <a:off x="1102290" y="936000"/>
            <a:ext cx="4584526" cy="1757096"/>
          </a:xfrm>
          <a:prstGeom prst="line">
            <a:avLst/>
          </a:prstGeom>
          <a:ln>
            <a:solidFill>
              <a:srgbClr val="9FA21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35C5BD4-615D-7073-BD19-594127D31643}"/>
              </a:ext>
            </a:extLst>
          </p:cNvPr>
          <p:cNvCxnSpPr>
            <a:cxnSpLocks/>
          </p:cNvCxnSpPr>
          <p:nvPr/>
        </p:nvCxnSpPr>
        <p:spPr>
          <a:xfrm flipH="1">
            <a:off x="3048456" y="936000"/>
            <a:ext cx="2816998" cy="1673185"/>
          </a:xfrm>
          <a:prstGeom prst="line">
            <a:avLst/>
          </a:prstGeom>
          <a:ln>
            <a:solidFill>
              <a:srgbClr val="7F811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A13416C-5203-D39F-C3EB-5A3E305495D1}"/>
              </a:ext>
            </a:extLst>
          </p:cNvPr>
          <p:cNvSpPr/>
          <p:nvPr/>
        </p:nvSpPr>
        <p:spPr>
          <a:xfrm>
            <a:off x="4728294" y="-605950"/>
            <a:ext cx="2455101" cy="8406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BA902F-5142-39B9-A3F0-FE5DF94075F6}"/>
              </a:ext>
            </a:extLst>
          </p:cNvPr>
          <p:cNvSpPr/>
          <p:nvPr/>
        </p:nvSpPr>
        <p:spPr>
          <a:xfrm>
            <a:off x="5815350" y="1466011"/>
            <a:ext cx="2455101" cy="767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10BFACC-0D16-876E-86DF-F4E27BAE1552}"/>
              </a:ext>
            </a:extLst>
          </p:cNvPr>
          <p:cNvCxnSpPr>
            <a:cxnSpLocks/>
          </p:cNvCxnSpPr>
          <p:nvPr/>
        </p:nvCxnSpPr>
        <p:spPr>
          <a:xfrm flipH="1">
            <a:off x="4753346" y="936000"/>
            <a:ext cx="1271673" cy="1757096"/>
          </a:xfrm>
          <a:prstGeom prst="line">
            <a:avLst/>
          </a:prstGeom>
          <a:ln>
            <a:solidFill>
              <a:srgbClr val="7F811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F4E6AD3-8C75-DA98-F50C-0D966C8E664D}"/>
              </a:ext>
            </a:extLst>
          </p:cNvPr>
          <p:cNvCxnSpPr>
            <a:cxnSpLocks/>
          </p:cNvCxnSpPr>
          <p:nvPr/>
        </p:nvCxnSpPr>
        <p:spPr>
          <a:xfrm>
            <a:off x="6166983" y="936000"/>
            <a:ext cx="847592" cy="1658311"/>
          </a:xfrm>
          <a:prstGeom prst="line">
            <a:avLst/>
          </a:prstGeom>
          <a:ln>
            <a:solidFill>
              <a:srgbClr val="7F811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BF1C469-F773-523C-A47A-7E5A57C3BE07}"/>
              </a:ext>
            </a:extLst>
          </p:cNvPr>
          <p:cNvCxnSpPr>
            <a:cxnSpLocks/>
          </p:cNvCxnSpPr>
          <p:nvPr/>
        </p:nvCxnSpPr>
        <p:spPr>
          <a:xfrm>
            <a:off x="6339074" y="936000"/>
            <a:ext cx="2753620" cy="1673185"/>
          </a:xfrm>
          <a:prstGeom prst="line">
            <a:avLst/>
          </a:prstGeom>
          <a:ln>
            <a:solidFill>
              <a:srgbClr val="7F811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CC2BE30-8554-7379-ADFC-4FBE2FF99182}"/>
              </a:ext>
            </a:extLst>
          </p:cNvPr>
          <p:cNvCxnSpPr>
            <a:cxnSpLocks/>
          </p:cNvCxnSpPr>
          <p:nvPr/>
        </p:nvCxnSpPr>
        <p:spPr>
          <a:xfrm>
            <a:off x="6529052" y="936000"/>
            <a:ext cx="4080493" cy="1658311"/>
          </a:xfrm>
          <a:prstGeom prst="line">
            <a:avLst/>
          </a:prstGeom>
          <a:ln>
            <a:solidFill>
              <a:srgbClr val="7F811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Picture 33" descr="A graph with numbers and a bar chart&#10;&#10;AI-generated content may be incorrect.">
            <a:extLst>
              <a:ext uri="{FF2B5EF4-FFF2-40B4-BE49-F238E27FC236}">
                <a16:creationId xmlns:a16="http://schemas.microsoft.com/office/drawing/2014/main" id="{89168E1A-207B-0673-BC1C-130D8032C5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214" t="14197" r="10045" b="17061"/>
          <a:stretch>
            <a:fillRect/>
          </a:stretch>
        </p:blipFill>
        <p:spPr>
          <a:xfrm>
            <a:off x="117341" y="2609185"/>
            <a:ext cx="2557240" cy="15546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8" name="Picture 37" descr="A graph with numbers and a bar chart&#10;&#10;AI-generated content may be incorrect.">
            <a:extLst>
              <a:ext uri="{FF2B5EF4-FFF2-40B4-BE49-F238E27FC236}">
                <a16:creationId xmlns:a16="http://schemas.microsoft.com/office/drawing/2014/main" id="{FBE5D915-B314-AF80-801C-075521570F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243" t="14197" r="10216" b="17061"/>
          <a:stretch>
            <a:fillRect/>
          </a:stretch>
        </p:blipFill>
        <p:spPr>
          <a:xfrm>
            <a:off x="3461729" y="2609185"/>
            <a:ext cx="2517811" cy="15546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0" name="Picture 39" descr="A graph with numbers and a bar chart&#10;&#10;AI-generated content may be incorrect.">
            <a:extLst>
              <a:ext uri="{FF2B5EF4-FFF2-40B4-BE49-F238E27FC236}">
                <a16:creationId xmlns:a16="http://schemas.microsoft.com/office/drawing/2014/main" id="{0118B5E2-AB03-C597-10FD-19D2F086C9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043" t="13699" r="9532" b="16812"/>
          <a:stretch>
            <a:fillRect/>
          </a:stretch>
        </p:blipFill>
        <p:spPr>
          <a:xfrm>
            <a:off x="6115973" y="2609185"/>
            <a:ext cx="2579771" cy="15715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4" name="Picture 43" descr="A graph with numbers and a number of different colored bars&#10;&#10;AI-generated content may be incorrect.">
            <a:extLst>
              <a:ext uri="{FF2B5EF4-FFF2-40B4-BE49-F238E27FC236}">
                <a16:creationId xmlns:a16="http://schemas.microsoft.com/office/drawing/2014/main" id="{B6043F21-2E6A-6661-64E4-F7364C9DB09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043" t="13699" r="9532" b="16812"/>
          <a:stretch>
            <a:fillRect/>
          </a:stretch>
        </p:blipFill>
        <p:spPr>
          <a:xfrm>
            <a:off x="9509637" y="2609185"/>
            <a:ext cx="2579771" cy="157152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0FD68326-BBD1-476E-F1B2-F0F66BEB8DF0}"/>
              </a:ext>
            </a:extLst>
          </p:cNvPr>
          <p:cNvGrpSpPr/>
          <p:nvPr/>
        </p:nvGrpSpPr>
        <p:grpSpPr>
          <a:xfrm>
            <a:off x="8141010" y="2609185"/>
            <a:ext cx="2579772" cy="3475993"/>
            <a:chOff x="8115958" y="2609185"/>
            <a:chExt cx="2579772" cy="3475993"/>
          </a:xfrm>
        </p:grpSpPr>
        <p:pic>
          <p:nvPicPr>
            <p:cNvPr id="42" name="Picture 41" descr="A graph with numbers and a bar chart&#10;&#10;AI-generated content may be incorrect.">
              <a:extLst>
                <a:ext uri="{FF2B5EF4-FFF2-40B4-BE49-F238E27FC236}">
                  <a16:creationId xmlns:a16="http://schemas.microsoft.com/office/drawing/2014/main" id="{66F2E3B8-727E-1726-49D6-6BF3A1454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2043" t="13699" r="9532" b="16812"/>
            <a:stretch>
              <a:fillRect/>
            </a:stretch>
          </p:blipFill>
          <p:spPr>
            <a:xfrm>
              <a:off x="8115958" y="4513658"/>
              <a:ext cx="2579772" cy="15715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BEFEFE3-0996-83E2-96F0-EF15488550DB}"/>
                </a:ext>
              </a:extLst>
            </p:cNvPr>
            <p:cNvCxnSpPr>
              <a:cxnSpLocks/>
            </p:cNvCxnSpPr>
            <p:nvPr/>
          </p:nvCxnSpPr>
          <p:spPr>
            <a:xfrm>
              <a:off x="9041687" y="2609185"/>
              <a:ext cx="13429" cy="1904473"/>
            </a:xfrm>
            <a:prstGeom prst="line">
              <a:avLst/>
            </a:prstGeom>
            <a:ln>
              <a:solidFill>
                <a:srgbClr val="7F811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93C379D-6ABF-7F77-9F2E-76705125FE95}"/>
              </a:ext>
            </a:extLst>
          </p:cNvPr>
          <p:cNvGrpSpPr/>
          <p:nvPr/>
        </p:nvGrpSpPr>
        <p:grpSpPr>
          <a:xfrm>
            <a:off x="1473398" y="2609185"/>
            <a:ext cx="2517811" cy="3451849"/>
            <a:chOff x="1398242" y="2609185"/>
            <a:chExt cx="2517811" cy="3451849"/>
          </a:xfrm>
        </p:grpSpPr>
        <p:pic>
          <p:nvPicPr>
            <p:cNvPr id="36" name="Picture 35" descr="A graph with numbers and a bar chart&#10;&#10;AI-generated content may be incorrect.">
              <a:extLst>
                <a:ext uri="{FF2B5EF4-FFF2-40B4-BE49-F238E27FC236}">
                  <a16:creationId xmlns:a16="http://schemas.microsoft.com/office/drawing/2014/main" id="{366D35C4-31C6-1FBB-5B45-EB0CB2E03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13242" t="14197" r="10217" b="17061"/>
            <a:stretch>
              <a:fillRect/>
            </a:stretch>
          </p:blipFill>
          <p:spPr>
            <a:xfrm>
              <a:off x="1398242" y="4506413"/>
              <a:ext cx="2517811" cy="155462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784E5D9-FEC5-60EA-4690-3E77EE3A32D7}"/>
                </a:ext>
              </a:extLst>
            </p:cNvPr>
            <p:cNvCxnSpPr>
              <a:cxnSpLocks/>
            </p:cNvCxnSpPr>
            <p:nvPr/>
          </p:nvCxnSpPr>
          <p:spPr>
            <a:xfrm>
              <a:off x="2981921" y="2609185"/>
              <a:ext cx="13429" cy="1904473"/>
            </a:xfrm>
            <a:prstGeom prst="line">
              <a:avLst/>
            </a:prstGeom>
            <a:ln>
              <a:solidFill>
                <a:srgbClr val="7F811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DB6DA6E-D9C2-4A2F-0D26-740480FA8893}"/>
              </a:ext>
            </a:extLst>
          </p:cNvPr>
          <p:cNvGrpSpPr/>
          <p:nvPr/>
        </p:nvGrpSpPr>
        <p:grpSpPr>
          <a:xfrm>
            <a:off x="127065" y="1582051"/>
            <a:ext cx="2592383" cy="1027134"/>
            <a:chOff x="7186637" y="223246"/>
            <a:chExt cx="2630371" cy="1042186"/>
          </a:xfrm>
        </p:grpSpPr>
        <p:pic>
          <p:nvPicPr>
            <p:cNvPr id="59" name="Picture 58" descr="A chart of water drops&#10;&#10;AI-generated content may be incorrect.">
              <a:extLst>
                <a:ext uri="{FF2B5EF4-FFF2-40B4-BE49-F238E27FC236}">
                  <a16:creationId xmlns:a16="http://schemas.microsoft.com/office/drawing/2014/main" id="{2A36A818-92D1-B1FC-4BF6-F6D150295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897" t="2176" r="37335" b="6670"/>
            <a:stretch>
              <a:fillRect/>
            </a:stretch>
          </p:blipFill>
          <p:spPr>
            <a:xfrm>
              <a:off x="7186637" y="223246"/>
              <a:ext cx="2605466" cy="1042186"/>
            </a:xfrm>
            <a:prstGeom prst="rect">
              <a:avLst/>
            </a:prstGeom>
            <a:ln w="28575">
              <a:solidFill>
                <a:schemeClr val="accent5"/>
              </a:solidFill>
            </a:ln>
          </p:spPr>
        </p:pic>
        <p:sp>
          <p:nvSpPr>
            <p:cNvPr id="60" name="Doughnut 59">
              <a:extLst>
                <a:ext uri="{FF2B5EF4-FFF2-40B4-BE49-F238E27FC236}">
                  <a16:creationId xmlns:a16="http://schemas.microsoft.com/office/drawing/2014/main" id="{313B8B47-7B93-483A-FEB2-D14A4934D595}"/>
                </a:ext>
              </a:extLst>
            </p:cNvPr>
            <p:cNvSpPr/>
            <p:nvPr/>
          </p:nvSpPr>
          <p:spPr>
            <a:xfrm>
              <a:off x="7540723" y="614188"/>
              <a:ext cx="622314" cy="307648"/>
            </a:xfrm>
            <a:prstGeom prst="donut">
              <a:avLst>
                <a:gd name="adj" fmla="val 818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1" name="Doughnut 60">
              <a:extLst>
                <a:ext uri="{FF2B5EF4-FFF2-40B4-BE49-F238E27FC236}">
                  <a16:creationId xmlns:a16="http://schemas.microsoft.com/office/drawing/2014/main" id="{8B7AB867-458D-2475-9C61-9712DB5CFD95}"/>
                </a:ext>
              </a:extLst>
            </p:cNvPr>
            <p:cNvSpPr/>
            <p:nvPr/>
          </p:nvSpPr>
          <p:spPr>
            <a:xfrm>
              <a:off x="8635093" y="615977"/>
              <a:ext cx="622314" cy="307648"/>
            </a:xfrm>
            <a:prstGeom prst="donut">
              <a:avLst>
                <a:gd name="adj" fmla="val 818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2" name="Doughnut 61">
              <a:extLst>
                <a:ext uri="{FF2B5EF4-FFF2-40B4-BE49-F238E27FC236}">
                  <a16:creationId xmlns:a16="http://schemas.microsoft.com/office/drawing/2014/main" id="{D8182718-4886-37A6-65E1-E798BCFAE5C7}"/>
                </a:ext>
              </a:extLst>
            </p:cNvPr>
            <p:cNvSpPr/>
            <p:nvPr/>
          </p:nvSpPr>
          <p:spPr>
            <a:xfrm>
              <a:off x="9194694" y="614420"/>
              <a:ext cx="622314" cy="307648"/>
            </a:xfrm>
            <a:prstGeom prst="donut">
              <a:avLst>
                <a:gd name="adj" fmla="val 818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6CEC338-1B51-7D1B-C5B5-ACAC599198DA}"/>
              </a:ext>
            </a:extLst>
          </p:cNvPr>
          <p:cNvGrpSpPr/>
          <p:nvPr/>
        </p:nvGrpSpPr>
        <p:grpSpPr>
          <a:xfrm>
            <a:off x="2796799" y="4809857"/>
            <a:ext cx="2592383" cy="1027134"/>
            <a:chOff x="7186637" y="223246"/>
            <a:chExt cx="2630371" cy="1042186"/>
          </a:xfrm>
        </p:grpSpPr>
        <p:pic>
          <p:nvPicPr>
            <p:cNvPr id="64" name="Picture 63" descr="A chart of water drops&#10;&#10;AI-generated content may be incorrect.">
              <a:extLst>
                <a:ext uri="{FF2B5EF4-FFF2-40B4-BE49-F238E27FC236}">
                  <a16:creationId xmlns:a16="http://schemas.microsoft.com/office/drawing/2014/main" id="{5100C7E8-D05E-7C62-3301-7BE95343F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897" t="2176" r="37335" b="6670"/>
            <a:stretch>
              <a:fillRect/>
            </a:stretch>
          </p:blipFill>
          <p:spPr>
            <a:xfrm>
              <a:off x="7186637" y="223246"/>
              <a:ext cx="2605466" cy="1042186"/>
            </a:xfrm>
            <a:prstGeom prst="rect">
              <a:avLst/>
            </a:prstGeom>
            <a:ln w="28575">
              <a:solidFill>
                <a:schemeClr val="accent5"/>
              </a:solidFill>
            </a:ln>
          </p:spPr>
        </p:pic>
        <p:sp>
          <p:nvSpPr>
            <p:cNvPr id="65" name="Doughnut 64">
              <a:extLst>
                <a:ext uri="{FF2B5EF4-FFF2-40B4-BE49-F238E27FC236}">
                  <a16:creationId xmlns:a16="http://schemas.microsoft.com/office/drawing/2014/main" id="{B3A9FB9D-AAB2-F3EF-F8A0-B98ADEC3F6D8}"/>
                </a:ext>
              </a:extLst>
            </p:cNvPr>
            <p:cNvSpPr/>
            <p:nvPr/>
          </p:nvSpPr>
          <p:spPr>
            <a:xfrm>
              <a:off x="7540723" y="614188"/>
              <a:ext cx="622314" cy="307648"/>
            </a:xfrm>
            <a:prstGeom prst="donut">
              <a:avLst>
                <a:gd name="adj" fmla="val 818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6" name="Doughnut 65">
              <a:extLst>
                <a:ext uri="{FF2B5EF4-FFF2-40B4-BE49-F238E27FC236}">
                  <a16:creationId xmlns:a16="http://schemas.microsoft.com/office/drawing/2014/main" id="{27C59C68-D332-170F-3FA2-EB8261B4D226}"/>
                </a:ext>
              </a:extLst>
            </p:cNvPr>
            <p:cNvSpPr/>
            <p:nvPr/>
          </p:nvSpPr>
          <p:spPr>
            <a:xfrm>
              <a:off x="8635093" y="615977"/>
              <a:ext cx="622314" cy="307648"/>
            </a:xfrm>
            <a:prstGeom prst="donut">
              <a:avLst>
                <a:gd name="adj" fmla="val 818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Doughnut 66">
              <a:extLst>
                <a:ext uri="{FF2B5EF4-FFF2-40B4-BE49-F238E27FC236}">
                  <a16:creationId xmlns:a16="http://schemas.microsoft.com/office/drawing/2014/main" id="{85960510-7A19-5853-1EA3-9BF182E84A2A}"/>
                </a:ext>
              </a:extLst>
            </p:cNvPr>
            <p:cNvSpPr/>
            <p:nvPr/>
          </p:nvSpPr>
          <p:spPr>
            <a:xfrm>
              <a:off x="9194695" y="792353"/>
              <a:ext cx="622313" cy="307648"/>
            </a:xfrm>
            <a:prstGeom prst="donut">
              <a:avLst>
                <a:gd name="adj" fmla="val 818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D68CE02-DC6B-F773-60CC-BEC36AA65848}"/>
              </a:ext>
            </a:extLst>
          </p:cNvPr>
          <p:cNvGrpSpPr/>
          <p:nvPr/>
        </p:nvGrpSpPr>
        <p:grpSpPr>
          <a:xfrm>
            <a:off x="3324555" y="1552847"/>
            <a:ext cx="2592383" cy="1039456"/>
            <a:chOff x="7186637" y="223246"/>
            <a:chExt cx="2630371" cy="1054689"/>
          </a:xfrm>
        </p:grpSpPr>
        <p:pic>
          <p:nvPicPr>
            <p:cNvPr id="69" name="Picture 68" descr="A chart of water drops&#10;&#10;AI-generated content may be incorrect.">
              <a:extLst>
                <a:ext uri="{FF2B5EF4-FFF2-40B4-BE49-F238E27FC236}">
                  <a16:creationId xmlns:a16="http://schemas.microsoft.com/office/drawing/2014/main" id="{84654B60-4F1C-9085-8952-7A39DDBDC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897" t="2176" r="37335" b="6670"/>
            <a:stretch>
              <a:fillRect/>
            </a:stretch>
          </p:blipFill>
          <p:spPr>
            <a:xfrm>
              <a:off x="7186637" y="223246"/>
              <a:ext cx="2605466" cy="1042186"/>
            </a:xfrm>
            <a:prstGeom prst="rect">
              <a:avLst/>
            </a:prstGeom>
            <a:ln w="28575">
              <a:solidFill>
                <a:schemeClr val="accent5"/>
              </a:solidFill>
            </a:ln>
          </p:spPr>
        </p:pic>
        <p:sp>
          <p:nvSpPr>
            <p:cNvPr id="70" name="Doughnut 69">
              <a:extLst>
                <a:ext uri="{FF2B5EF4-FFF2-40B4-BE49-F238E27FC236}">
                  <a16:creationId xmlns:a16="http://schemas.microsoft.com/office/drawing/2014/main" id="{5299AA57-858B-55AF-75E1-43E06B5E33D6}"/>
                </a:ext>
              </a:extLst>
            </p:cNvPr>
            <p:cNvSpPr/>
            <p:nvPr/>
          </p:nvSpPr>
          <p:spPr>
            <a:xfrm>
              <a:off x="7540723" y="788352"/>
              <a:ext cx="622313" cy="307648"/>
            </a:xfrm>
            <a:prstGeom prst="donut">
              <a:avLst>
                <a:gd name="adj" fmla="val 818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Doughnut 70">
              <a:extLst>
                <a:ext uri="{FF2B5EF4-FFF2-40B4-BE49-F238E27FC236}">
                  <a16:creationId xmlns:a16="http://schemas.microsoft.com/office/drawing/2014/main" id="{79CBE7A8-7954-6587-EABC-E7FEE969895F}"/>
                </a:ext>
              </a:extLst>
            </p:cNvPr>
            <p:cNvSpPr/>
            <p:nvPr/>
          </p:nvSpPr>
          <p:spPr>
            <a:xfrm>
              <a:off x="8635093" y="615977"/>
              <a:ext cx="622314" cy="307648"/>
            </a:xfrm>
            <a:prstGeom prst="donut">
              <a:avLst>
                <a:gd name="adj" fmla="val 818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2" name="Doughnut 71">
              <a:extLst>
                <a:ext uri="{FF2B5EF4-FFF2-40B4-BE49-F238E27FC236}">
                  <a16:creationId xmlns:a16="http://schemas.microsoft.com/office/drawing/2014/main" id="{6AB8548F-0B65-70C6-684F-32FA4FBA5517}"/>
                </a:ext>
              </a:extLst>
            </p:cNvPr>
            <p:cNvSpPr/>
            <p:nvPr/>
          </p:nvSpPr>
          <p:spPr>
            <a:xfrm>
              <a:off x="9194695" y="970287"/>
              <a:ext cx="622313" cy="307648"/>
            </a:xfrm>
            <a:prstGeom prst="donut">
              <a:avLst>
                <a:gd name="adj" fmla="val 818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ABA95DF-AB13-0FA1-DE83-E2E392949A0D}"/>
              </a:ext>
            </a:extLst>
          </p:cNvPr>
          <p:cNvGrpSpPr/>
          <p:nvPr/>
        </p:nvGrpSpPr>
        <p:grpSpPr>
          <a:xfrm>
            <a:off x="6320907" y="1579123"/>
            <a:ext cx="2592383" cy="1027134"/>
            <a:chOff x="7186637" y="223246"/>
            <a:chExt cx="2630371" cy="1042186"/>
          </a:xfrm>
        </p:grpSpPr>
        <p:pic>
          <p:nvPicPr>
            <p:cNvPr id="74" name="Picture 73" descr="A chart of water drops&#10;&#10;AI-generated content may be incorrect.">
              <a:extLst>
                <a:ext uri="{FF2B5EF4-FFF2-40B4-BE49-F238E27FC236}">
                  <a16:creationId xmlns:a16="http://schemas.microsoft.com/office/drawing/2014/main" id="{08922E9B-5C0A-0FAA-80A3-5BBF7AECD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897" t="2176" r="37335" b="6670"/>
            <a:stretch>
              <a:fillRect/>
            </a:stretch>
          </p:blipFill>
          <p:spPr>
            <a:xfrm>
              <a:off x="7186637" y="223246"/>
              <a:ext cx="2605466" cy="1042186"/>
            </a:xfrm>
            <a:prstGeom prst="rect">
              <a:avLst/>
            </a:prstGeom>
            <a:ln w="28575">
              <a:solidFill>
                <a:schemeClr val="accent5"/>
              </a:solidFill>
            </a:ln>
          </p:spPr>
        </p:pic>
        <p:sp>
          <p:nvSpPr>
            <p:cNvPr id="75" name="Doughnut 74">
              <a:extLst>
                <a:ext uri="{FF2B5EF4-FFF2-40B4-BE49-F238E27FC236}">
                  <a16:creationId xmlns:a16="http://schemas.microsoft.com/office/drawing/2014/main" id="{2AF3A8F0-24AD-2E8D-D3CE-4BB02085FDED}"/>
                </a:ext>
              </a:extLst>
            </p:cNvPr>
            <p:cNvSpPr/>
            <p:nvPr/>
          </p:nvSpPr>
          <p:spPr>
            <a:xfrm>
              <a:off x="7540723" y="824888"/>
              <a:ext cx="622313" cy="307648"/>
            </a:xfrm>
            <a:prstGeom prst="donut">
              <a:avLst>
                <a:gd name="adj" fmla="val 818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6" name="Doughnut 75">
              <a:extLst>
                <a:ext uri="{FF2B5EF4-FFF2-40B4-BE49-F238E27FC236}">
                  <a16:creationId xmlns:a16="http://schemas.microsoft.com/office/drawing/2014/main" id="{3AF2E36C-3FAF-B4B0-37F9-491BE0A20EE7}"/>
                </a:ext>
              </a:extLst>
            </p:cNvPr>
            <p:cNvSpPr/>
            <p:nvPr/>
          </p:nvSpPr>
          <p:spPr>
            <a:xfrm>
              <a:off x="8635093" y="615977"/>
              <a:ext cx="622314" cy="307648"/>
            </a:xfrm>
            <a:prstGeom prst="donut">
              <a:avLst>
                <a:gd name="adj" fmla="val 818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7" name="Doughnut 76">
              <a:extLst>
                <a:ext uri="{FF2B5EF4-FFF2-40B4-BE49-F238E27FC236}">
                  <a16:creationId xmlns:a16="http://schemas.microsoft.com/office/drawing/2014/main" id="{F9168517-9CE3-05AA-1257-A4C651BC08DE}"/>
                </a:ext>
              </a:extLst>
            </p:cNvPr>
            <p:cNvSpPr/>
            <p:nvPr/>
          </p:nvSpPr>
          <p:spPr>
            <a:xfrm>
              <a:off x="9194695" y="839615"/>
              <a:ext cx="622313" cy="307648"/>
            </a:xfrm>
            <a:prstGeom prst="donut">
              <a:avLst>
                <a:gd name="adj" fmla="val 818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D21366B-43B1-78EF-1EF6-82DC2B28F10B}"/>
              </a:ext>
            </a:extLst>
          </p:cNvPr>
          <p:cNvGrpSpPr/>
          <p:nvPr/>
        </p:nvGrpSpPr>
        <p:grpSpPr>
          <a:xfrm>
            <a:off x="6699656" y="4498784"/>
            <a:ext cx="2592382" cy="1051754"/>
            <a:chOff x="7186637" y="223246"/>
            <a:chExt cx="2630370" cy="1067167"/>
          </a:xfrm>
        </p:grpSpPr>
        <p:pic>
          <p:nvPicPr>
            <p:cNvPr id="79" name="Picture 78" descr="A chart of water drops&#10;&#10;AI-generated content may be incorrect.">
              <a:extLst>
                <a:ext uri="{FF2B5EF4-FFF2-40B4-BE49-F238E27FC236}">
                  <a16:creationId xmlns:a16="http://schemas.microsoft.com/office/drawing/2014/main" id="{F0DB2BD5-9B3D-14DE-F6D2-154C4F44A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897" t="2176" r="37335" b="6670"/>
            <a:stretch>
              <a:fillRect/>
            </a:stretch>
          </p:blipFill>
          <p:spPr>
            <a:xfrm>
              <a:off x="7186637" y="223246"/>
              <a:ext cx="2605466" cy="1042186"/>
            </a:xfrm>
            <a:prstGeom prst="rect">
              <a:avLst/>
            </a:prstGeom>
            <a:ln w="28575">
              <a:solidFill>
                <a:schemeClr val="accent5"/>
              </a:solidFill>
            </a:ln>
          </p:spPr>
        </p:pic>
        <p:sp>
          <p:nvSpPr>
            <p:cNvPr id="80" name="Doughnut 79">
              <a:extLst>
                <a:ext uri="{FF2B5EF4-FFF2-40B4-BE49-F238E27FC236}">
                  <a16:creationId xmlns:a16="http://schemas.microsoft.com/office/drawing/2014/main" id="{4E8CB587-BCA0-22C1-576E-1F08BD043D4B}"/>
                </a:ext>
              </a:extLst>
            </p:cNvPr>
            <p:cNvSpPr/>
            <p:nvPr/>
          </p:nvSpPr>
          <p:spPr>
            <a:xfrm>
              <a:off x="7553432" y="982765"/>
              <a:ext cx="622313" cy="307648"/>
            </a:xfrm>
            <a:prstGeom prst="donut">
              <a:avLst>
                <a:gd name="adj" fmla="val 818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1" name="Doughnut 80">
              <a:extLst>
                <a:ext uri="{FF2B5EF4-FFF2-40B4-BE49-F238E27FC236}">
                  <a16:creationId xmlns:a16="http://schemas.microsoft.com/office/drawing/2014/main" id="{3D194F9B-9824-AFC9-04EC-86F0193B57EB}"/>
                </a:ext>
              </a:extLst>
            </p:cNvPr>
            <p:cNvSpPr/>
            <p:nvPr/>
          </p:nvSpPr>
          <p:spPr>
            <a:xfrm>
              <a:off x="8635093" y="615977"/>
              <a:ext cx="622314" cy="307648"/>
            </a:xfrm>
            <a:prstGeom prst="donut">
              <a:avLst>
                <a:gd name="adj" fmla="val 818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2" name="Doughnut 81">
              <a:extLst>
                <a:ext uri="{FF2B5EF4-FFF2-40B4-BE49-F238E27FC236}">
                  <a16:creationId xmlns:a16="http://schemas.microsoft.com/office/drawing/2014/main" id="{4364EE2C-12B6-9D2F-C7FC-D9171B7267C6}"/>
                </a:ext>
              </a:extLst>
            </p:cNvPr>
            <p:cNvSpPr/>
            <p:nvPr/>
          </p:nvSpPr>
          <p:spPr>
            <a:xfrm>
              <a:off x="9194694" y="833540"/>
              <a:ext cx="622313" cy="307648"/>
            </a:xfrm>
            <a:prstGeom prst="donut">
              <a:avLst>
                <a:gd name="adj" fmla="val 818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1179F49-D253-458A-1DAE-69ACEA02067F}"/>
              </a:ext>
            </a:extLst>
          </p:cNvPr>
          <p:cNvGrpSpPr/>
          <p:nvPr/>
        </p:nvGrpSpPr>
        <p:grpSpPr>
          <a:xfrm>
            <a:off x="9520058" y="1560154"/>
            <a:ext cx="2592383" cy="1051754"/>
            <a:chOff x="7186637" y="223246"/>
            <a:chExt cx="2630371" cy="1067167"/>
          </a:xfrm>
        </p:grpSpPr>
        <p:pic>
          <p:nvPicPr>
            <p:cNvPr id="84" name="Picture 83" descr="A chart of water drops&#10;&#10;AI-generated content may be incorrect.">
              <a:extLst>
                <a:ext uri="{FF2B5EF4-FFF2-40B4-BE49-F238E27FC236}">
                  <a16:creationId xmlns:a16="http://schemas.microsoft.com/office/drawing/2014/main" id="{0FC70C46-A262-9198-34B5-ED5EC14BE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897" t="2176" r="37335" b="6670"/>
            <a:stretch>
              <a:fillRect/>
            </a:stretch>
          </p:blipFill>
          <p:spPr>
            <a:xfrm>
              <a:off x="7186637" y="223246"/>
              <a:ext cx="2605466" cy="1042186"/>
            </a:xfrm>
            <a:prstGeom prst="rect">
              <a:avLst/>
            </a:prstGeom>
            <a:ln w="28575">
              <a:solidFill>
                <a:schemeClr val="accent5"/>
              </a:solidFill>
            </a:ln>
          </p:spPr>
        </p:pic>
        <p:sp>
          <p:nvSpPr>
            <p:cNvPr id="85" name="Doughnut 84">
              <a:extLst>
                <a:ext uri="{FF2B5EF4-FFF2-40B4-BE49-F238E27FC236}">
                  <a16:creationId xmlns:a16="http://schemas.microsoft.com/office/drawing/2014/main" id="{CA321F90-6355-91EC-90C7-F356F2EB03C8}"/>
                </a:ext>
              </a:extLst>
            </p:cNvPr>
            <p:cNvSpPr/>
            <p:nvPr/>
          </p:nvSpPr>
          <p:spPr>
            <a:xfrm>
              <a:off x="7553432" y="982765"/>
              <a:ext cx="622313" cy="307648"/>
            </a:xfrm>
            <a:prstGeom prst="donut">
              <a:avLst>
                <a:gd name="adj" fmla="val 818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6" name="Doughnut 85">
              <a:extLst>
                <a:ext uri="{FF2B5EF4-FFF2-40B4-BE49-F238E27FC236}">
                  <a16:creationId xmlns:a16="http://schemas.microsoft.com/office/drawing/2014/main" id="{EA3E6BDC-5B59-B086-8BA5-7A21D5FCAD21}"/>
                </a:ext>
              </a:extLst>
            </p:cNvPr>
            <p:cNvSpPr/>
            <p:nvPr/>
          </p:nvSpPr>
          <p:spPr>
            <a:xfrm>
              <a:off x="8635093" y="615977"/>
              <a:ext cx="622314" cy="307648"/>
            </a:xfrm>
            <a:prstGeom prst="donut">
              <a:avLst>
                <a:gd name="adj" fmla="val 818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7" name="Doughnut 86">
              <a:extLst>
                <a:ext uri="{FF2B5EF4-FFF2-40B4-BE49-F238E27FC236}">
                  <a16:creationId xmlns:a16="http://schemas.microsoft.com/office/drawing/2014/main" id="{8741F971-8A40-67C3-7186-A9C8B8DA8A8B}"/>
                </a:ext>
              </a:extLst>
            </p:cNvPr>
            <p:cNvSpPr/>
            <p:nvPr/>
          </p:nvSpPr>
          <p:spPr>
            <a:xfrm>
              <a:off x="9194695" y="614418"/>
              <a:ext cx="622313" cy="307648"/>
            </a:xfrm>
            <a:prstGeom prst="donut">
              <a:avLst>
                <a:gd name="adj" fmla="val 818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AD63C8D5-6A59-3F45-43E7-433F19F787D7}"/>
              </a:ext>
            </a:extLst>
          </p:cNvPr>
          <p:cNvSpPr txBox="1"/>
          <p:nvPr/>
        </p:nvSpPr>
        <p:spPr>
          <a:xfrm>
            <a:off x="9046072" y="76978"/>
            <a:ext cx="312694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 dirty="0"/>
              <a:t>50r1 baseline bias correction = 0.81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F48CD7-9039-6D22-87DD-21569EF679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4098" y="97053"/>
            <a:ext cx="1650739" cy="135701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24702CA-5CB3-EE4C-D1CB-18BB911202A8}"/>
              </a:ext>
            </a:extLst>
          </p:cNvPr>
          <p:cNvCxnSpPr/>
          <p:nvPr/>
        </p:nvCxnSpPr>
        <p:spPr>
          <a:xfrm flipV="1">
            <a:off x="662152" y="620110"/>
            <a:ext cx="641131" cy="115614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461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B3EBA6-7ED1-58DD-4FD7-845787B7F4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Picture 4" descr="A graph with a line&#10;&#10;AI-generated content may be incorrect.">
            <a:extLst>
              <a:ext uri="{FF2B5EF4-FFF2-40B4-BE49-F238E27FC236}">
                <a16:creationId xmlns:a16="http://schemas.microsoft.com/office/drawing/2014/main" id="{F6AA539A-B165-95B9-723B-FEBEDA31C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07" y="472635"/>
            <a:ext cx="7777353" cy="519295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98CBD9-BE8F-A3DD-D23F-2E1291F9D55A}"/>
              </a:ext>
            </a:extLst>
          </p:cNvPr>
          <p:cNvSpPr txBox="1"/>
          <p:nvPr/>
        </p:nvSpPr>
        <p:spPr>
          <a:xfrm>
            <a:off x="8443318" y="1131381"/>
            <a:ext cx="3446901" cy="443198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700" dirty="0"/>
              <a:t>This rainfall total modulation curve shifts the raw model rainfall signal downstream across mountains</a:t>
            </a:r>
          </a:p>
          <a:p>
            <a:pPr algn="ctr"/>
            <a:endParaRPr lang="en-US" sz="1700" dirty="0"/>
          </a:p>
          <a:p>
            <a:pPr algn="ctr">
              <a:spcAft>
                <a:spcPts val="600"/>
              </a:spcAft>
            </a:pPr>
            <a:r>
              <a:rPr lang="en-US" sz="1700" dirty="0"/>
              <a:t>This is </a:t>
            </a:r>
            <a:r>
              <a:rPr lang="en-US" sz="1700" i="1" dirty="0"/>
              <a:t>mainly</a:t>
            </a:r>
            <a:r>
              <a:rPr lang="en-US" sz="1700" dirty="0"/>
              <a:t> a function of: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en-US" sz="1700" dirty="0"/>
              <a:t>Downward then upward trend in dewpoint depression downstream</a:t>
            </a:r>
          </a:p>
          <a:p>
            <a:pPr marL="342900" indent="-342900">
              <a:buAutoNum type="arabicPeriod"/>
            </a:pPr>
            <a:r>
              <a:rPr lang="en-US" sz="1700" dirty="0"/>
              <a:t>A change from mainly convective to mainly large-scale precipitation downstream</a:t>
            </a:r>
          </a:p>
          <a:p>
            <a:pPr marL="342900" indent="-342900">
              <a:buAutoNum type="arabicPeriod"/>
            </a:pPr>
            <a:endParaRPr lang="en-US" sz="1700" dirty="0"/>
          </a:p>
          <a:p>
            <a:r>
              <a:rPr lang="en-US" sz="1700" dirty="0"/>
              <a:t>And in turn this is because model gridscale biases are heavily </a:t>
            </a:r>
            <a:r>
              <a:rPr lang="en-US" sz="1700" dirty="0" err="1"/>
              <a:t>dependant</a:t>
            </a:r>
            <a:r>
              <a:rPr lang="en-US" sz="1700" dirty="0"/>
              <a:t> on these factors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EF6D841-E881-1B9D-A1AB-5CAA4199816B}"/>
              </a:ext>
            </a:extLst>
          </p:cNvPr>
          <p:cNvGrpSpPr/>
          <p:nvPr/>
        </p:nvGrpSpPr>
        <p:grpSpPr>
          <a:xfrm>
            <a:off x="1866378" y="1490597"/>
            <a:ext cx="5586608" cy="3164950"/>
            <a:chOff x="1866378" y="1490597"/>
            <a:chExt cx="5586608" cy="3164950"/>
          </a:xfrm>
        </p:grpSpPr>
        <p:pic>
          <p:nvPicPr>
            <p:cNvPr id="8" name="Picture 7" descr="A colorful map with black lines&#10;&#10;AI-generated content may be incorrect.">
              <a:extLst>
                <a:ext uri="{FF2B5EF4-FFF2-40B4-BE49-F238E27FC236}">
                  <a16:creationId xmlns:a16="http://schemas.microsoft.com/office/drawing/2014/main" id="{F73529F5-24CA-8E53-5106-13A239D798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91944" y="3429000"/>
              <a:ext cx="3245633" cy="122654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DEE2DC3-B3CC-418B-4768-6B468F9D429D}"/>
                </a:ext>
              </a:extLst>
            </p:cNvPr>
            <p:cNvCxnSpPr/>
            <p:nvPr/>
          </p:nvCxnSpPr>
          <p:spPr>
            <a:xfrm>
              <a:off x="1866378" y="1528175"/>
              <a:ext cx="2016690" cy="2524796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6A80B45-1C21-89E7-2C14-319FFB48EB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35047" y="1490597"/>
              <a:ext cx="2617939" cy="261794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CB683D5D-AD39-422D-A964-EBB1E5D1E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844" y="236797"/>
            <a:ext cx="3566899" cy="576000"/>
          </a:xfrm>
        </p:spPr>
        <p:txBody>
          <a:bodyPr>
            <a:noAutofit/>
          </a:bodyPr>
          <a:lstStyle/>
          <a:p>
            <a:pPr algn="ctr"/>
            <a:r>
              <a:rPr lang="en-US" sz="2000" dirty="0"/>
              <a:t>Impact of the bias correction component of ecPoint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11E53F1-482F-AA67-AE2C-D0BE5F15270E}"/>
              </a:ext>
            </a:extLst>
          </p:cNvPr>
          <p:cNvCxnSpPr/>
          <p:nvPr/>
        </p:nvCxnSpPr>
        <p:spPr>
          <a:xfrm>
            <a:off x="1866378" y="2141951"/>
            <a:ext cx="5586608" cy="0"/>
          </a:xfrm>
          <a:prstGeom prst="line">
            <a:avLst/>
          </a:prstGeom>
          <a:ln>
            <a:solidFill>
              <a:srgbClr val="E97DD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4B4C062-9891-49AB-2F86-47C5EC65DB9A}"/>
              </a:ext>
            </a:extLst>
          </p:cNvPr>
          <p:cNvSpPr txBox="1"/>
          <p:nvPr/>
        </p:nvSpPr>
        <p:spPr>
          <a:xfrm>
            <a:off x="3522094" y="2108319"/>
            <a:ext cx="2543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50r1 baseline bias correction = 0.81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CF88C3F-F9DE-E902-523B-A07B3EEEFF1A}"/>
              </a:ext>
            </a:extLst>
          </p:cNvPr>
          <p:cNvSpPr txBox="1"/>
          <p:nvPr/>
        </p:nvSpPr>
        <p:spPr>
          <a:xfrm>
            <a:off x="3699382" y="4062986"/>
            <a:ext cx="66620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err="1">
                <a:solidFill>
                  <a:schemeClr val="bg1"/>
                </a:solidFill>
              </a:rPr>
              <a:t>Krk</a:t>
            </a:r>
            <a:endParaRPr lang="en-US" sz="13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153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E621FA3-8DA4-12E7-D79F-3538B28F5772}"/>
              </a:ext>
            </a:extLst>
          </p:cNvPr>
          <p:cNvCxnSpPr/>
          <p:nvPr/>
        </p:nvCxnSpPr>
        <p:spPr>
          <a:xfrm>
            <a:off x="108704" y="5163512"/>
            <a:ext cx="12083295" cy="8696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8811C1F-13DF-4D51-5B74-BB9898249E01}"/>
              </a:ext>
            </a:extLst>
          </p:cNvPr>
          <p:cNvCxnSpPr>
            <a:stCxn id="7" idx="1"/>
          </p:cNvCxnSpPr>
          <p:nvPr/>
        </p:nvCxnSpPr>
        <p:spPr>
          <a:xfrm>
            <a:off x="108705" y="2217387"/>
            <a:ext cx="12083295" cy="8696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DE0CC3-CECE-DAA4-C0F6-EE65874A65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3458C8-7B8C-1ECD-2CD6-BE1923A8C0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1115"/>
          <a:stretch>
            <a:fillRect/>
          </a:stretch>
        </p:blipFill>
        <p:spPr>
          <a:xfrm>
            <a:off x="108705" y="879466"/>
            <a:ext cx="3420973" cy="26758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 descr="A map of europe with different colored lines&#10;&#10;AI-generated content may be incorrect.">
            <a:extLst>
              <a:ext uri="{FF2B5EF4-FFF2-40B4-BE49-F238E27FC236}">
                <a16:creationId xmlns:a16="http://schemas.microsoft.com/office/drawing/2014/main" id="{314FFCBA-238F-519A-E089-8812EE4A26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1693"/>
          <a:stretch>
            <a:fillRect/>
          </a:stretch>
        </p:blipFill>
        <p:spPr>
          <a:xfrm>
            <a:off x="108705" y="3653420"/>
            <a:ext cx="3420973" cy="26584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 descr="A map of europe with different colored lines&#10;&#10;AI-generated content may be incorrect.">
            <a:extLst>
              <a:ext uri="{FF2B5EF4-FFF2-40B4-BE49-F238E27FC236}">
                <a16:creationId xmlns:a16="http://schemas.microsoft.com/office/drawing/2014/main" id="{2EA0DBFE-E32A-8C67-061E-1475942D9A2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3294"/>
          <a:stretch>
            <a:fillRect/>
          </a:stretch>
        </p:blipFill>
        <p:spPr>
          <a:xfrm>
            <a:off x="4278780" y="3678383"/>
            <a:ext cx="3484127" cy="26584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 descr="A map of europe with different colored dots&#10;&#10;AI-generated content may be incorrect.">
            <a:extLst>
              <a:ext uri="{FF2B5EF4-FFF2-40B4-BE49-F238E27FC236}">
                <a16:creationId xmlns:a16="http://schemas.microsoft.com/office/drawing/2014/main" id="{B89CCEF7-FC23-B37C-0A40-0A1234DCC14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3294"/>
          <a:stretch>
            <a:fillRect/>
          </a:stretch>
        </p:blipFill>
        <p:spPr>
          <a:xfrm>
            <a:off x="8404906" y="3678383"/>
            <a:ext cx="3484127" cy="26584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Picture 19" descr="A map of europe with different colored lines&#10;&#10;AI-generated content may be incorrect.">
            <a:extLst>
              <a:ext uri="{FF2B5EF4-FFF2-40B4-BE49-F238E27FC236}">
                <a16:creationId xmlns:a16="http://schemas.microsoft.com/office/drawing/2014/main" id="{446CEBDD-4C17-52E4-1E4B-339612B02BC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510" t="91690" r="11408" b="593"/>
          <a:stretch>
            <a:fillRect/>
          </a:stretch>
        </p:blipFill>
        <p:spPr>
          <a:xfrm>
            <a:off x="6375748" y="72363"/>
            <a:ext cx="5753622" cy="6619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A map of europe with different colored dots&#10;&#10;AI-generated content may be incorrect.">
            <a:extLst>
              <a:ext uri="{FF2B5EF4-FFF2-40B4-BE49-F238E27FC236}">
                <a16:creationId xmlns:a16="http://schemas.microsoft.com/office/drawing/2014/main" id="{F8B56137-770B-C215-4095-3C14257C731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13294"/>
          <a:stretch>
            <a:fillRect/>
          </a:stretch>
        </p:blipFill>
        <p:spPr>
          <a:xfrm>
            <a:off x="4278780" y="896860"/>
            <a:ext cx="3484127" cy="26584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 descr="A map of europe with different colored lines&#10;&#10;AI-generated content may be incorrect.">
            <a:extLst>
              <a:ext uri="{FF2B5EF4-FFF2-40B4-BE49-F238E27FC236}">
                <a16:creationId xmlns:a16="http://schemas.microsoft.com/office/drawing/2014/main" id="{D2E353BE-3F33-5318-07D1-595B48DDE8B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13294"/>
          <a:stretch>
            <a:fillRect/>
          </a:stretch>
        </p:blipFill>
        <p:spPr>
          <a:xfrm>
            <a:off x="8404907" y="896860"/>
            <a:ext cx="3484127" cy="26584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 descr="A map of japan with different colored dots&#10;&#10;AI-generated content may be incorrect.">
            <a:extLst>
              <a:ext uri="{FF2B5EF4-FFF2-40B4-BE49-F238E27FC236}">
                <a16:creationId xmlns:a16="http://schemas.microsoft.com/office/drawing/2014/main" id="{282B7942-526E-DB40-DFA7-44A0E010EA3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12208"/>
          <a:stretch>
            <a:fillRect/>
          </a:stretch>
        </p:blipFill>
        <p:spPr>
          <a:xfrm>
            <a:off x="8404906" y="903018"/>
            <a:ext cx="3484127" cy="26522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Picture 21" descr="A map with a black arrow pointing to the distance&#10;&#10;AI-generated content may be incorrect.">
            <a:extLst>
              <a:ext uri="{FF2B5EF4-FFF2-40B4-BE49-F238E27FC236}">
                <a16:creationId xmlns:a16="http://schemas.microsoft.com/office/drawing/2014/main" id="{91FCEC66-2FFF-2BEF-3A75-7754E05FF2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91112" y="1282683"/>
            <a:ext cx="2612334" cy="21373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B7871DF-F06F-48EB-1ED4-866C605FDB36}"/>
              </a:ext>
            </a:extLst>
          </p:cNvPr>
          <p:cNvSpPr txBox="1"/>
          <p:nvPr/>
        </p:nvSpPr>
        <p:spPr>
          <a:xfrm>
            <a:off x="180642" y="325688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FA828FF4-79F3-1672-857A-2D005FC17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04" y="58514"/>
            <a:ext cx="10800000" cy="576000"/>
          </a:xfrm>
        </p:spPr>
        <p:txBody>
          <a:bodyPr>
            <a:normAutofit/>
          </a:bodyPr>
          <a:lstStyle/>
          <a:p>
            <a:r>
              <a:rPr lang="en-US" sz="1800" dirty="0"/>
              <a:t>Where did the training data come from (in Europe)?</a:t>
            </a:r>
            <a:br>
              <a:rPr lang="en-US" sz="1800" dirty="0"/>
            </a:br>
            <a:r>
              <a:rPr lang="en-US" sz="1800" dirty="0"/>
              <a:t>Frequency of site usage for the 6 cited weather types: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65AECA1-CAF1-7DAB-BF11-7B99EFA55081}"/>
              </a:ext>
            </a:extLst>
          </p:cNvPr>
          <p:cNvGrpSpPr/>
          <p:nvPr/>
        </p:nvGrpSpPr>
        <p:grpSpPr>
          <a:xfrm>
            <a:off x="1652358" y="2498339"/>
            <a:ext cx="8687568" cy="3358977"/>
            <a:chOff x="1652358" y="2498339"/>
            <a:chExt cx="8687568" cy="3358977"/>
          </a:xfrm>
        </p:grpSpPr>
        <p:sp>
          <p:nvSpPr>
            <p:cNvPr id="30" name="Doughnut 29">
              <a:extLst>
                <a:ext uri="{FF2B5EF4-FFF2-40B4-BE49-F238E27FC236}">
                  <a16:creationId xmlns:a16="http://schemas.microsoft.com/office/drawing/2014/main" id="{AF324581-7376-80C9-CBCB-144DF57AC59E}"/>
                </a:ext>
              </a:extLst>
            </p:cNvPr>
            <p:cNvSpPr/>
            <p:nvPr/>
          </p:nvSpPr>
          <p:spPr>
            <a:xfrm rot="19071322">
              <a:off x="5863224" y="2498339"/>
              <a:ext cx="359789" cy="574410"/>
            </a:xfrm>
            <a:prstGeom prst="donut">
              <a:avLst>
                <a:gd name="adj" fmla="val 10221"/>
              </a:avLst>
            </a:prstGeom>
            <a:solidFill>
              <a:srgbClr val="E97DDF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Doughnut 30">
              <a:extLst>
                <a:ext uri="{FF2B5EF4-FFF2-40B4-BE49-F238E27FC236}">
                  <a16:creationId xmlns:a16="http://schemas.microsoft.com/office/drawing/2014/main" id="{5C724FD0-9DB9-731C-6F48-2200BDC521D2}"/>
                </a:ext>
              </a:extLst>
            </p:cNvPr>
            <p:cNvSpPr/>
            <p:nvPr/>
          </p:nvSpPr>
          <p:spPr>
            <a:xfrm rot="19071322">
              <a:off x="1652358" y="5218662"/>
              <a:ext cx="359789" cy="574410"/>
            </a:xfrm>
            <a:prstGeom prst="donut">
              <a:avLst>
                <a:gd name="adj" fmla="val 10221"/>
              </a:avLst>
            </a:prstGeom>
            <a:solidFill>
              <a:srgbClr val="E97DDF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2" name="Doughnut 31">
              <a:extLst>
                <a:ext uri="{FF2B5EF4-FFF2-40B4-BE49-F238E27FC236}">
                  <a16:creationId xmlns:a16="http://schemas.microsoft.com/office/drawing/2014/main" id="{A061AA75-E18A-1ABC-8183-FA5159503F08}"/>
                </a:ext>
              </a:extLst>
            </p:cNvPr>
            <p:cNvSpPr/>
            <p:nvPr/>
          </p:nvSpPr>
          <p:spPr>
            <a:xfrm rot="19071322">
              <a:off x="5854011" y="5282904"/>
              <a:ext cx="359789" cy="574410"/>
            </a:xfrm>
            <a:prstGeom prst="donut">
              <a:avLst>
                <a:gd name="adj" fmla="val 10221"/>
              </a:avLst>
            </a:prstGeom>
            <a:solidFill>
              <a:srgbClr val="E97DDF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Doughnut 32">
              <a:extLst>
                <a:ext uri="{FF2B5EF4-FFF2-40B4-BE49-F238E27FC236}">
                  <a16:creationId xmlns:a16="http://schemas.microsoft.com/office/drawing/2014/main" id="{72580963-C7E9-CE64-5DBC-0AD41F85A2C6}"/>
                </a:ext>
              </a:extLst>
            </p:cNvPr>
            <p:cNvSpPr/>
            <p:nvPr/>
          </p:nvSpPr>
          <p:spPr>
            <a:xfrm rot="19071322">
              <a:off x="9980137" y="5282906"/>
              <a:ext cx="359789" cy="574410"/>
            </a:xfrm>
            <a:prstGeom prst="donut">
              <a:avLst>
                <a:gd name="adj" fmla="val 10221"/>
              </a:avLst>
            </a:prstGeom>
            <a:solidFill>
              <a:srgbClr val="E97DDF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FD0C4C0-8E3E-7C8A-F1F3-E7FE0BAE543B}"/>
              </a:ext>
            </a:extLst>
          </p:cNvPr>
          <p:cNvGrpSpPr/>
          <p:nvPr/>
        </p:nvGrpSpPr>
        <p:grpSpPr>
          <a:xfrm>
            <a:off x="2817728" y="821527"/>
            <a:ext cx="2065900" cy="780718"/>
            <a:chOff x="2817728" y="732627"/>
            <a:chExt cx="2065900" cy="780718"/>
          </a:xfrm>
        </p:grpSpPr>
        <p:pic>
          <p:nvPicPr>
            <p:cNvPr id="34" name="Picture 33" descr="A colorful map with black lines&#10;&#10;AI-generated content may be incorrect.">
              <a:extLst>
                <a:ext uri="{FF2B5EF4-FFF2-40B4-BE49-F238E27FC236}">
                  <a16:creationId xmlns:a16="http://schemas.microsoft.com/office/drawing/2014/main" id="{43F97301-CFC2-9C09-BB3A-4FB9FB2CB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817728" y="732627"/>
              <a:ext cx="2065900" cy="78071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4BD7744-D21E-B5A6-2374-A2D7573A41B2}"/>
                </a:ext>
              </a:extLst>
            </p:cNvPr>
            <p:cNvSpPr/>
            <p:nvPr/>
          </p:nvSpPr>
          <p:spPr>
            <a:xfrm>
              <a:off x="3401303" y="1135000"/>
              <a:ext cx="45719" cy="58783"/>
            </a:xfrm>
            <a:prstGeom prst="ellipse">
              <a:avLst/>
            </a:prstGeom>
            <a:solidFill>
              <a:srgbClr val="C7C71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68E7735-65E1-5971-561B-D8171A5BCD54}"/>
                </a:ext>
              </a:extLst>
            </p:cNvPr>
            <p:cNvSpPr/>
            <p:nvPr/>
          </p:nvSpPr>
          <p:spPr>
            <a:xfrm>
              <a:off x="3506819" y="1135111"/>
              <a:ext cx="45719" cy="58783"/>
            </a:xfrm>
            <a:prstGeom prst="ellipse">
              <a:avLst/>
            </a:prstGeom>
            <a:solidFill>
              <a:srgbClr val="C7C71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F10077B5-7F2C-7DAF-6E65-0589982CFED9}"/>
                </a:ext>
              </a:extLst>
            </p:cNvPr>
            <p:cNvSpPr/>
            <p:nvPr/>
          </p:nvSpPr>
          <p:spPr>
            <a:xfrm>
              <a:off x="3613920" y="1135000"/>
              <a:ext cx="45719" cy="58783"/>
            </a:xfrm>
            <a:prstGeom prst="ellipse">
              <a:avLst/>
            </a:prstGeom>
            <a:solidFill>
              <a:srgbClr val="C7C71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FA43715-33EA-B99B-9C3A-8CD9E0EC49A2}"/>
                </a:ext>
              </a:extLst>
            </p:cNvPr>
            <p:cNvSpPr/>
            <p:nvPr/>
          </p:nvSpPr>
          <p:spPr>
            <a:xfrm>
              <a:off x="3721288" y="1141350"/>
              <a:ext cx="45719" cy="58783"/>
            </a:xfrm>
            <a:prstGeom prst="ellipse">
              <a:avLst/>
            </a:prstGeom>
            <a:solidFill>
              <a:srgbClr val="C7C71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6DC7B68-6279-4932-0E87-3E2B4DCAE394}"/>
                </a:ext>
              </a:extLst>
            </p:cNvPr>
            <p:cNvSpPr/>
            <p:nvPr/>
          </p:nvSpPr>
          <p:spPr>
            <a:xfrm>
              <a:off x="3826804" y="1141461"/>
              <a:ext cx="45719" cy="58783"/>
            </a:xfrm>
            <a:prstGeom prst="ellipse">
              <a:avLst/>
            </a:prstGeom>
            <a:solidFill>
              <a:srgbClr val="C7C71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25DBA700-3A36-D502-C25C-6C835C0BB761}"/>
                </a:ext>
              </a:extLst>
            </p:cNvPr>
            <p:cNvSpPr/>
            <p:nvPr/>
          </p:nvSpPr>
          <p:spPr>
            <a:xfrm>
              <a:off x="3933905" y="1141350"/>
              <a:ext cx="45719" cy="58783"/>
            </a:xfrm>
            <a:prstGeom prst="ellipse">
              <a:avLst/>
            </a:prstGeom>
            <a:solidFill>
              <a:srgbClr val="C7C71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Oval 43">
            <a:extLst>
              <a:ext uri="{FF2B5EF4-FFF2-40B4-BE49-F238E27FC236}">
                <a16:creationId xmlns:a16="http://schemas.microsoft.com/office/drawing/2014/main" id="{A009A81B-E389-8793-35C8-2B93C93A0D66}"/>
              </a:ext>
            </a:extLst>
          </p:cNvPr>
          <p:cNvSpPr/>
          <p:nvPr/>
        </p:nvSpPr>
        <p:spPr>
          <a:xfrm>
            <a:off x="174333" y="3411311"/>
            <a:ext cx="93905" cy="86673"/>
          </a:xfrm>
          <a:prstGeom prst="ellipse">
            <a:avLst/>
          </a:prstGeom>
          <a:solidFill>
            <a:srgbClr val="C7C7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14D1F0E-0E79-5B05-0AA9-BB5C809ABC24}"/>
              </a:ext>
            </a:extLst>
          </p:cNvPr>
          <p:cNvSpPr/>
          <p:nvPr/>
        </p:nvSpPr>
        <p:spPr>
          <a:xfrm>
            <a:off x="4320083" y="3411311"/>
            <a:ext cx="93905" cy="86673"/>
          </a:xfrm>
          <a:prstGeom prst="ellipse">
            <a:avLst/>
          </a:prstGeom>
          <a:solidFill>
            <a:srgbClr val="C7C7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475C195C-4C67-19C0-8151-ACDC8BC7EFF2}"/>
              </a:ext>
            </a:extLst>
          </p:cNvPr>
          <p:cNvSpPr/>
          <p:nvPr/>
        </p:nvSpPr>
        <p:spPr>
          <a:xfrm>
            <a:off x="8465833" y="3411311"/>
            <a:ext cx="93905" cy="86673"/>
          </a:xfrm>
          <a:prstGeom prst="ellipse">
            <a:avLst/>
          </a:prstGeom>
          <a:solidFill>
            <a:srgbClr val="C7C7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C950055-D89D-CAD6-EA35-CF03717BFB12}"/>
              </a:ext>
            </a:extLst>
          </p:cNvPr>
          <p:cNvSpPr/>
          <p:nvPr/>
        </p:nvSpPr>
        <p:spPr>
          <a:xfrm>
            <a:off x="160288" y="6197990"/>
            <a:ext cx="93905" cy="86673"/>
          </a:xfrm>
          <a:prstGeom prst="ellipse">
            <a:avLst/>
          </a:prstGeom>
          <a:solidFill>
            <a:srgbClr val="C7C7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B4F1E2F-D45F-F3FD-2F5F-27053836E410}"/>
              </a:ext>
            </a:extLst>
          </p:cNvPr>
          <p:cNvSpPr/>
          <p:nvPr/>
        </p:nvSpPr>
        <p:spPr>
          <a:xfrm>
            <a:off x="4306038" y="6197990"/>
            <a:ext cx="93905" cy="86673"/>
          </a:xfrm>
          <a:prstGeom prst="ellipse">
            <a:avLst/>
          </a:prstGeom>
          <a:solidFill>
            <a:srgbClr val="C7C7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EAC0BC2-418D-B379-92DF-BCDEDFD8523D}"/>
              </a:ext>
            </a:extLst>
          </p:cNvPr>
          <p:cNvSpPr/>
          <p:nvPr/>
        </p:nvSpPr>
        <p:spPr>
          <a:xfrm>
            <a:off x="8451788" y="6197990"/>
            <a:ext cx="93905" cy="86673"/>
          </a:xfrm>
          <a:prstGeom prst="ellipse">
            <a:avLst/>
          </a:prstGeom>
          <a:solidFill>
            <a:srgbClr val="C7C7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B8AF1E5-682F-5A5B-6FB0-E7FCCACA030E}"/>
              </a:ext>
            </a:extLst>
          </p:cNvPr>
          <p:cNvSpPr txBox="1"/>
          <p:nvPr/>
        </p:nvSpPr>
        <p:spPr>
          <a:xfrm>
            <a:off x="3294141" y="1037356"/>
            <a:ext cx="8710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1  2  3 4 5  6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9BC56C8-65A9-3433-6AE3-3E29897D9AB5}"/>
              </a:ext>
            </a:extLst>
          </p:cNvPr>
          <p:cNvSpPr txBox="1"/>
          <p:nvPr/>
        </p:nvSpPr>
        <p:spPr>
          <a:xfrm>
            <a:off x="4352990" y="326998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8AE8B6-EE3C-39BF-1E95-B788D96F0EBF}"/>
              </a:ext>
            </a:extLst>
          </p:cNvPr>
          <p:cNvSpPr txBox="1"/>
          <p:nvPr/>
        </p:nvSpPr>
        <p:spPr>
          <a:xfrm>
            <a:off x="8489149" y="326056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463BA72-1A70-84A9-D95B-CF054F848711}"/>
              </a:ext>
            </a:extLst>
          </p:cNvPr>
          <p:cNvSpPr txBox="1"/>
          <p:nvPr/>
        </p:nvSpPr>
        <p:spPr>
          <a:xfrm>
            <a:off x="183685" y="603176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0EE50BA-2881-DA71-86D9-FD32B443C648}"/>
              </a:ext>
            </a:extLst>
          </p:cNvPr>
          <p:cNvSpPr txBox="1"/>
          <p:nvPr/>
        </p:nvSpPr>
        <p:spPr>
          <a:xfrm>
            <a:off x="4320083" y="603176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B23BECC-A593-7661-8000-B03EA57F3E10}"/>
              </a:ext>
            </a:extLst>
          </p:cNvPr>
          <p:cNvSpPr txBox="1"/>
          <p:nvPr/>
        </p:nvSpPr>
        <p:spPr>
          <a:xfrm>
            <a:off x="8479653" y="603601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6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757BBC6-326C-EB46-8504-A32915528FD2}"/>
              </a:ext>
            </a:extLst>
          </p:cNvPr>
          <p:cNvGrpSpPr/>
          <p:nvPr/>
        </p:nvGrpSpPr>
        <p:grpSpPr>
          <a:xfrm>
            <a:off x="1263127" y="2164410"/>
            <a:ext cx="4473016" cy="3038374"/>
            <a:chOff x="1263127" y="2164410"/>
            <a:chExt cx="4473016" cy="3038374"/>
          </a:xfrm>
        </p:grpSpPr>
        <p:sp>
          <p:nvSpPr>
            <p:cNvPr id="2" name="Down Arrow 1">
              <a:extLst>
                <a:ext uri="{FF2B5EF4-FFF2-40B4-BE49-F238E27FC236}">
                  <a16:creationId xmlns:a16="http://schemas.microsoft.com/office/drawing/2014/main" id="{C6485E17-4176-DFCA-5852-D53B5384E08E}"/>
                </a:ext>
              </a:extLst>
            </p:cNvPr>
            <p:cNvSpPr/>
            <p:nvPr/>
          </p:nvSpPr>
          <p:spPr>
            <a:xfrm rot="19996068">
              <a:off x="5473993" y="2164410"/>
              <a:ext cx="262150" cy="328794"/>
            </a:xfrm>
            <a:prstGeom prst="downArrow">
              <a:avLst/>
            </a:prstGeom>
            <a:solidFill>
              <a:srgbClr val="E97DD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Down Arrow 2">
              <a:extLst>
                <a:ext uri="{FF2B5EF4-FFF2-40B4-BE49-F238E27FC236}">
                  <a16:creationId xmlns:a16="http://schemas.microsoft.com/office/drawing/2014/main" id="{29653722-8802-54C6-2B14-48EE33D40CBD}"/>
                </a:ext>
              </a:extLst>
            </p:cNvPr>
            <p:cNvSpPr/>
            <p:nvPr/>
          </p:nvSpPr>
          <p:spPr>
            <a:xfrm rot="19996068">
              <a:off x="1263127" y="4873990"/>
              <a:ext cx="262150" cy="328794"/>
            </a:xfrm>
            <a:prstGeom prst="downArrow">
              <a:avLst/>
            </a:prstGeom>
            <a:solidFill>
              <a:srgbClr val="E97DD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03301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09E7A-3F37-23CE-CBDC-3E7FA4E2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998" y="482178"/>
            <a:ext cx="10800000" cy="576000"/>
          </a:xfrm>
        </p:spPr>
        <p:txBody>
          <a:bodyPr/>
          <a:lstStyle/>
          <a:p>
            <a:r>
              <a:rPr lang="en-US" dirty="0"/>
              <a:t>Features to note from calibration data source regions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A3404-1072-DC7B-C5EF-5D94D8EB2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00" y="1598632"/>
            <a:ext cx="10800000" cy="394491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en-US" b="1" dirty="0"/>
          </a:p>
          <a:p>
            <a:r>
              <a:rPr lang="en-US" b="1" dirty="0"/>
              <a:t>There is strong evidence of </a:t>
            </a:r>
            <a:r>
              <a:rPr lang="en-US" b="1" u="sng" dirty="0"/>
              <a:t>‘transferred learning’</a:t>
            </a:r>
            <a:r>
              <a:rPr lang="en-US" b="1" dirty="0"/>
              <a:t> where the remote calibration seems to pick up on similar scenarios in high CAPE, strong flow situations across the </a:t>
            </a:r>
            <a:r>
              <a:rPr lang="en-US" b="1" dirty="0" err="1"/>
              <a:t>Appenines</a:t>
            </a:r>
            <a:r>
              <a:rPr lang="en-US" b="1" dirty="0"/>
              <a:t>, from the upwind on to the downwind side, and use this for the Croatia predictions in this case</a:t>
            </a:r>
          </a:p>
          <a:p>
            <a:endParaRPr lang="en-US" b="1" dirty="0"/>
          </a:p>
          <a:p>
            <a:r>
              <a:rPr lang="en-US" dirty="0"/>
              <a:t>Small dewpoint depression scenario learnt from Alpine areas in particular (+ Japan)</a:t>
            </a:r>
          </a:p>
          <a:p>
            <a:endParaRPr lang="en-US" dirty="0"/>
          </a:p>
          <a:p>
            <a:r>
              <a:rPr lang="en-US" dirty="0"/>
              <a:t>An absence of high dewpoint depression cases over the Alps, when CAPE is high, presumably relates to disproportionately high moisture fluxes in complex topography (snowmelt </a:t>
            </a:r>
            <a:r>
              <a:rPr lang="en-US" dirty="0" err="1"/>
              <a:t>etc</a:t>
            </a:r>
            <a:r>
              <a:rPr lang="en-US" dirty="0"/>
              <a:t>) quelling that possibility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9E8D8-87E1-5A6F-41BA-78861BEDC8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5187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9074A-B9E9-8C1F-1527-F17FF899D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334" y="171132"/>
            <a:ext cx="10800000" cy="576000"/>
          </a:xfrm>
        </p:spPr>
        <p:txBody>
          <a:bodyPr/>
          <a:lstStyle/>
          <a:p>
            <a:r>
              <a:rPr lang="en-US" dirty="0"/>
              <a:t>Bias-correction multiplying factors applied in this case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AF3AC91-D0ED-9C61-2CA1-124C8FB481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0952" y="887735"/>
            <a:ext cx="7289229" cy="50825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33CB67-8C0B-942B-D4CA-67CBBC8A0E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3C1B1E-B9F5-0B8A-777E-27FF60399A0A}"/>
              </a:ext>
            </a:extLst>
          </p:cNvPr>
          <p:cNvSpPr txBox="1"/>
          <p:nvPr/>
        </p:nvSpPr>
        <p:spPr>
          <a:xfrm>
            <a:off x="9558338" y="2300288"/>
            <a:ext cx="1379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Control run</a:t>
            </a:r>
          </a:p>
        </p:txBody>
      </p:sp>
    </p:spTree>
    <p:extLst>
      <p:ext uri="{BB962C8B-B14F-4D97-AF65-F5344CB8AC3E}">
        <p14:creationId xmlns:p14="http://schemas.microsoft.com/office/powerpoint/2010/main" val="604638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29797-035B-350E-E6C5-BD4062F75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FE903-4E3F-9C5F-2847-5A33B09CD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4995" y="2312368"/>
            <a:ext cx="4015946" cy="576000"/>
          </a:xfrm>
        </p:spPr>
        <p:txBody>
          <a:bodyPr>
            <a:normAutofit/>
          </a:bodyPr>
          <a:lstStyle/>
          <a:p>
            <a:r>
              <a:rPr lang="en-US" dirty="0"/>
              <a:t>5. Verification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974283-91E3-B9E2-EF14-5AD610182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9552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65E9FA7B-DFD3-C45C-0DF8-65E2C3C382EA}"/>
              </a:ext>
            </a:extLst>
          </p:cNvPr>
          <p:cNvGrpSpPr/>
          <p:nvPr/>
        </p:nvGrpSpPr>
        <p:grpSpPr>
          <a:xfrm>
            <a:off x="119394" y="937011"/>
            <a:ext cx="6612402" cy="5263766"/>
            <a:chOff x="576600" y="879859"/>
            <a:chExt cx="6612402" cy="5263766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DC063B97-A56A-618C-FE69-92774A202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6600" y="879859"/>
              <a:ext cx="6612402" cy="5263766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7582ED4-5721-46BE-D75E-0E205B275138}"/>
                </a:ext>
              </a:extLst>
            </p:cNvPr>
            <p:cNvSpPr txBox="1"/>
            <p:nvPr/>
          </p:nvSpPr>
          <p:spPr>
            <a:xfrm>
              <a:off x="590888" y="5762982"/>
              <a:ext cx="15043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EC"/>
                  </a:solidFill>
                </a:rPr>
                <a:t>RAW MODEL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E5441CE-B7D7-18F6-0425-B0A59981AC57}"/>
              </a:ext>
            </a:extLst>
          </p:cNvPr>
          <p:cNvGrpSpPr/>
          <p:nvPr/>
        </p:nvGrpSpPr>
        <p:grpSpPr>
          <a:xfrm>
            <a:off x="119394" y="937011"/>
            <a:ext cx="6612402" cy="5263766"/>
            <a:chOff x="576600" y="879859"/>
            <a:chExt cx="6612402" cy="5263766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664DF497-8BA1-858F-5A25-873EE92BA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6600" y="879859"/>
              <a:ext cx="6612402" cy="526376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1FC96A1-2044-805F-770E-6B0B5FB404DA}"/>
                </a:ext>
              </a:extLst>
            </p:cNvPr>
            <p:cNvSpPr txBox="1"/>
            <p:nvPr/>
          </p:nvSpPr>
          <p:spPr>
            <a:xfrm>
              <a:off x="590888" y="5790783"/>
              <a:ext cx="18687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FF00EC"/>
                  </a:solidFill>
                </a:rPr>
                <a:t>BIAS-CORRECTED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ACD4C67-60F7-211F-E784-D41244E4A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804" y="147331"/>
            <a:ext cx="11038800" cy="576000"/>
          </a:xfrm>
        </p:spPr>
        <p:txBody>
          <a:bodyPr>
            <a:normAutofit/>
          </a:bodyPr>
          <a:lstStyle/>
          <a:p>
            <a:r>
              <a:rPr lang="en-US" dirty="0"/>
              <a:t>Control run 12h rainfall forecast verified – forecast errors in mm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9F2253-8148-5BFE-1F35-1B2DFD4BD5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B8F2232-C464-3A67-B2D2-E1107555D26F}"/>
              </a:ext>
            </a:extLst>
          </p:cNvPr>
          <p:cNvSpPr txBox="1"/>
          <p:nvPr/>
        </p:nvSpPr>
        <p:spPr>
          <a:xfrm>
            <a:off x="8068209" y="3955109"/>
            <a:ext cx="324908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forecast with </a:t>
            </a:r>
            <a:r>
              <a:rPr lang="en-US" sz="3200" dirty="0" err="1"/>
              <a:t>ecPoint</a:t>
            </a:r>
            <a:r>
              <a:rPr lang="en-US" sz="3200" dirty="0"/>
              <a:t> </a:t>
            </a:r>
            <a:r>
              <a:rPr lang="en-US" sz="3200" dirty="0" err="1"/>
              <a:t>gridscale</a:t>
            </a:r>
            <a:r>
              <a:rPr lang="en-US" sz="3200" dirty="0"/>
              <a:t> bias-correction is</a:t>
            </a:r>
          </a:p>
          <a:p>
            <a:r>
              <a:rPr lang="en-US" sz="3200" b="1" dirty="0"/>
              <a:t>VISIBLY</a:t>
            </a:r>
            <a:r>
              <a:rPr lang="en-US" sz="3200" dirty="0"/>
              <a:t> better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D83A0B1-284A-0879-7054-C0019010E847}"/>
              </a:ext>
            </a:extLst>
          </p:cNvPr>
          <p:cNvSpPr txBox="1"/>
          <p:nvPr/>
        </p:nvSpPr>
        <p:spPr>
          <a:xfrm>
            <a:off x="7687887" y="1184337"/>
            <a:ext cx="3967689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200" dirty="0"/>
              <a:t>Case study</a:t>
            </a:r>
          </a:p>
          <a:p>
            <a:pPr>
              <a:spcAft>
                <a:spcPts val="1200"/>
              </a:spcAft>
            </a:pPr>
            <a:r>
              <a:rPr lang="en-US" sz="2200" dirty="0"/>
              <a:t>T+6-18</a:t>
            </a:r>
          </a:p>
          <a:p>
            <a:r>
              <a:rPr lang="en-US" sz="2200" dirty="0"/>
              <a:t>Half circles for underprediction</a:t>
            </a:r>
          </a:p>
          <a:p>
            <a:r>
              <a:rPr lang="en-US" sz="2200" dirty="0"/>
              <a:t>Full circles for overprediction</a:t>
            </a:r>
          </a:p>
          <a:p>
            <a:endParaRPr lang="en-US" sz="2200" dirty="0"/>
          </a:p>
          <a:p>
            <a:r>
              <a:rPr lang="en-US" sz="2200" dirty="0"/>
              <a:t>Black full =&gt; errors &lt;2mm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8BA1CE9-89C1-0E03-68C3-06ADB58263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6068" y="1475190"/>
            <a:ext cx="785300" cy="40727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A map of italy with different colored spots&#10;&#10;AI-generated content may be incorrect.">
            <a:extLst>
              <a:ext uri="{FF2B5EF4-FFF2-40B4-BE49-F238E27FC236}">
                <a16:creationId xmlns:a16="http://schemas.microsoft.com/office/drawing/2014/main" id="{8262B635-ACF6-4016-E10E-6100D06BAD6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754" r="21885"/>
          <a:stretch>
            <a:fillRect/>
          </a:stretch>
        </p:blipFill>
        <p:spPr>
          <a:xfrm>
            <a:off x="10675857" y="756976"/>
            <a:ext cx="1289494" cy="12534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2645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FB60BA-4603-7DAE-BC00-B818462E31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01A138A-15B7-E784-B831-A94A8FBCC0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80619" y="2423931"/>
            <a:ext cx="10800000" cy="576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And more generally, across the world, many more cases…?</a:t>
            </a:r>
          </a:p>
        </p:txBody>
      </p:sp>
    </p:spTree>
    <p:extLst>
      <p:ext uri="{BB962C8B-B14F-4D97-AF65-F5344CB8AC3E}">
        <p14:creationId xmlns:p14="http://schemas.microsoft.com/office/powerpoint/2010/main" val="24739090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C12B6-ACA6-003C-E495-D03382CA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334" y="257998"/>
            <a:ext cx="10800000" cy="576000"/>
          </a:xfrm>
        </p:spPr>
        <p:txBody>
          <a:bodyPr/>
          <a:lstStyle/>
          <a:p>
            <a:r>
              <a:rPr lang="en-US" dirty="0"/>
              <a:t>Verification for when 49r1 and 50r1 were running in parallel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07487A6-E213-EB01-3B54-004DD50572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6000" y="939097"/>
            <a:ext cx="7001644" cy="50849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E970E5-858B-CB61-A48C-59F63B8350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469DC6-A0F1-65CB-7858-A3C440E64AC7}"/>
              </a:ext>
            </a:extLst>
          </p:cNvPr>
          <p:cNvSpPr txBox="1"/>
          <p:nvPr/>
        </p:nvSpPr>
        <p:spPr>
          <a:xfrm>
            <a:off x="8652932" y="1434553"/>
            <a:ext cx="2666051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200" dirty="0"/>
              <a:t>6 days May 2026</a:t>
            </a:r>
          </a:p>
          <a:p>
            <a:pPr>
              <a:spcAft>
                <a:spcPts val="1200"/>
              </a:spcAft>
            </a:pPr>
            <a:r>
              <a:rPr lang="en-US" sz="2200" dirty="0"/>
              <a:t>12 runs</a:t>
            </a:r>
          </a:p>
          <a:p>
            <a:pPr>
              <a:spcAft>
                <a:spcPts val="1200"/>
              </a:spcAft>
            </a:pPr>
            <a:r>
              <a:rPr lang="en-US" sz="2200" dirty="0"/>
              <a:t>About 300,000 </a:t>
            </a:r>
            <a:r>
              <a:rPr lang="en-US" sz="2200" dirty="0" err="1"/>
              <a:t>obs</a:t>
            </a:r>
            <a:endParaRPr lang="en-US" sz="2200" dirty="0"/>
          </a:p>
          <a:p>
            <a:pPr>
              <a:spcAft>
                <a:spcPts val="1200"/>
              </a:spcAft>
            </a:pPr>
            <a:r>
              <a:rPr lang="en-US" sz="2200" dirty="0"/>
              <a:t>QC applied to </a:t>
            </a:r>
            <a:r>
              <a:rPr lang="en-US" sz="2200" dirty="0" err="1"/>
              <a:t>obs</a:t>
            </a:r>
            <a:endParaRPr lang="en-US" sz="2200" dirty="0"/>
          </a:p>
          <a:p>
            <a:pPr>
              <a:spcAft>
                <a:spcPts val="1200"/>
              </a:spcAft>
            </a:pPr>
            <a:r>
              <a:rPr lang="en-US" sz="2200" dirty="0"/>
              <a:t>Day 3 forecasts</a:t>
            </a:r>
          </a:p>
          <a:p>
            <a:pPr>
              <a:spcAft>
                <a:spcPts val="1200"/>
              </a:spcAft>
            </a:pPr>
            <a:r>
              <a:rPr lang="en-US" sz="2200" dirty="0"/>
              <a:t>“Deterministic” runs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10E4D4-6371-9C53-1DBE-4198422BB43F}"/>
              </a:ext>
            </a:extLst>
          </p:cNvPr>
          <p:cNvSpPr txBox="1"/>
          <p:nvPr/>
        </p:nvSpPr>
        <p:spPr>
          <a:xfrm>
            <a:off x="8274499" y="4882216"/>
            <a:ext cx="35854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ecPoint</a:t>
            </a:r>
            <a:r>
              <a:rPr lang="en-US" dirty="0"/>
              <a:t> better than alternatives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“value added” in 50r1 than in 49r1</a:t>
            </a:r>
          </a:p>
        </p:txBody>
      </p:sp>
    </p:spTree>
    <p:extLst>
      <p:ext uri="{BB962C8B-B14F-4D97-AF65-F5344CB8AC3E}">
        <p14:creationId xmlns:p14="http://schemas.microsoft.com/office/powerpoint/2010/main" val="35185962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81321-CD3A-F54F-B5C6-692E7B77F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E7EB5-98B9-7D94-CFFE-18376659A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96" y="2224855"/>
            <a:ext cx="5483014" cy="576000"/>
          </a:xfrm>
        </p:spPr>
        <p:txBody>
          <a:bodyPr>
            <a:normAutofit/>
          </a:bodyPr>
          <a:lstStyle/>
          <a:p>
            <a:r>
              <a:rPr lang="en-US" dirty="0"/>
              <a:t>6. (New) Product Examples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F619D6-D45F-827C-F9C5-084811B706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4595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FE9DD-0675-9524-28A6-0BB8303E4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6318" y="360000"/>
            <a:ext cx="2918564" cy="576000"/>
          </a:xfrm>
        </p:spPr>
        <p:txBody>
          <a:bodyPr>
            <a:normAutofit fontScale="90000"/>
          </a:bodyPr>
          <a:lstStyle/>
          <a:p>
            <a:r>
              <a:rPr lang="en-US" dirty="0"/>
              <a:t>Bologna (24-h)</a:t>
            </a:r>
            <a:br>
              <a:rPr lang="en-US" dirty="0"/>
            </a:br>
            <a:br>
              <a:rPr lang="en-US" dirty="0"/>
            </a:br>
            <a:r>
              <a:rPr lang="en-US" sz="24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raw   </a:t>
            </a:r>
            <a:r>
              <a:rPr lang="en-US" sz="2400" dirty="0">
                <a:solidFill>
                  <a:schemeClr val="tx2">
                    <a:lumMod val="25000"/>
                    <a:lumOff val="75000"/>
                  </a:schemeClr>
                </a:solidFill>
              </a:rPr>
              <a:t>bias-corrected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C6D0B0-24BF-D07D-9714-F529383320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5" name="Picture 4" descr="meteogram_blend_raw_bc_24h_Bologna_44.46_11.32_20260821_00.png">
            <a:extLst>
              <a:ext uri="{FF2B5EF4-FFF2-40B4-BE49-F238E27FC236}">
                <a16:creationId xmlns:a16="http://schemas.microsoft.com/office/drawing/2014/main" id="{6A8680A4-072A-D9D9-0729-01516A65C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788" y="225165"/>
            <a:ext cx="8340402" cy="27801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DF77F5-CA15-AA34-7EE5-D2DA53E9F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788" y="3159499"/>
            <a:ext cx="8340402" cy="27801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4268652-DD89-5F7F-A943-9DB32B2A7FC3}"/>
              </a:ext>
            </a:extLst>
          </p:cNvPr>
          <p:cNvSpPr txBox="1">
            <a:spLocks/>
          </p:cNvSpPr>
          <p:nvPr/>
        </p:nvSpPr>
        <p:spPr>
          <a:xfrm>
            <a:off x="9056318" y="3255599"/>
            <a:ext cx="2918564" cy="1169255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rgbClr val="00487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Mexico </a:t>
            </a:r>
            <a:r>
              <a:rPr lang="en-US" sz="2900" dirty="0"/>
              <a:t>City</a:t>
            </a:r>
            <a:r>
              <a:rPr lang="en-US" dirty="0"/>
              <a:t> (6-h)</a:t>
            </a:r>
          </a:p>
          <a:p>
            <a:endParaRPr lang="en-US" dirty="0"/>
          </a:p>
          <a:p>
            <a:r>
              <a:rPr lang="en-US" sz="2600" dirty="0">
                <a:solidFill>
                  <a:srgbClr val="83E5E9"/>
                </a:solidFill>
              </a:rPr>
              <a:t>raw</a:t>
            </a:r>
            <a:r>
              <a:rPr lang="en-US" sz="2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  </a:t>
            </a:r>
            <a:r>
              <a:rPr lang="en-US" sz="2600" dirty="0">
                <a:solidFill>
                  <a:srgbClr val="FFB3FF"/>
                </a:solidFill>
              </a:rPr>
              <a:t>bias-corrected</a:t>
            </a:r>
          </a:p>
        </p:txBody>
      </p:sp>
    </p:spTree>
    <p:extLst>
      <p:ext uri="{BB962C8B-B14F-4D97-AF65-F5344CB8AC3E}">
        <p14:creationId xmlns:p14="http://schemas.microsoft.com/office/powerpoint/2010/main" val="29437468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C1AFD-ED85-2D56-39ED-1EA29DAAC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7CFC1-5BBD-D634-03B4-161EE390F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4865" y="2300011"/>
            <a:ext cx="4015946" cy="576000"/>
          </a:xfrm>
        </p:spPr>
        <p:txBody>
          <a:bodyPr>
            <a:normAutofit/>
          </a:bodyPr>
          <a:lstStyle/>
          <a:p>
            <a:r>
              <a:rPr lang="en-US" dirty="0"/>
              <a:t>7. 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1233E4-7D32-8ADE-8C65-2873EFD09F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3960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C27A2-E72C-4975-F473-D6BAB921F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229370"/>
            <a:ext cx="10800000" cy="750343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2CFB0-5705-A154-999C-745D47259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35" y="906437"/>
            <a:ext cx="9532751" cy="4063579"/>
          </a:xfrm>
        </p:spPr>
        <p:txBody>
          <a:bodyPr/>
          <a:lstStyle/>
          <a:p>
            <a:r>
              <a:rPr lang="en-US" dirty="0"/>
              <a:t>Physics changes in IFS cycle 50r1 push surface-triggered convective rainfall downstream of coasts, and mountain upslopes. This is more realistic, and is exemplified in a European heavy rainfall case from May 2026. </a:t>
            </a:r>
          </a:p>
          <a:p>
            <a:r>
              <a:rPr lang="en-US" dirty="0"/>
              <a:t>Large biases can still exist however, especially on the windward side (strong over-prediction)</a:t>
            </a:r>
          </a:p>
          <a:p>
            <a:r>
              <a:rPr lang="en-US" dirty="0" err="1"/>
              <a:t>ecPoint</a:t>
            </a:r>
            <a:r>
              <a:rPr lang="en-US" dirty="0"/>
              <a:t> exhibits value in correcting for these persisting gridscale errors, transferring learning from disparate sites around the world, correctly shifting the rainfall downstream</a:t>
            </a:r>
          </a:p>
          <a:p>
            <a:r>
              <a:rPr lang="en-US" dirty="0"/>
              <a:t>Topographic influence can be captured by ecPoint without explicit reference to the topography: dewpoint depression is a convenient proxy (smaller high up)</a:t>
            </a:r>
          </a:p>
          <a:p>
            <a:r>
              <a:rPr lang="en-US" dirty="0"/>
              <a:t>New-style ecPoint </a:t>
            </a:r>
            <a:r>
              <a:rPr lang="en-US" dirty="0" err="1"/>
              <a:t>meteograms</a:t>
            </a:r>
            <a:r>
              <a:rPr lang="en-US" dirty="0"/>
              <a:t> are attractive to users and have great predictive potential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C8C94-7975-82DF-56ED-CE856DAA5F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6" name="Picture 5" descr="A diagram of a graph&#10;&#10;AI-generated content may be incorrect.">
            <a:extLst>
              <a:ext uri="{FF2B5EF4-FFF2-40B4-BE49-F238E27FC236}">
                <a16:creationId xmlns:a16="http://schemas.microsoft.com/office/drawing/2014/main" id="{0E880512-D4B4-0E8E-597D-52A0F71FD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6486" y="4391175"/>
            <a:ext cx="1171957" cy="18240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 descr="A diagram of a graph&#10;&#10;AI-generated content may be incorrect.">
            <a:extLst>
              <a:ext uri="{FF2B5EF4-FFF2-40B4-BE49-F238E27FC236}">
                <a16:creationId xmlns:a16="http://schemas.microsoft.com/office/drawing/2014/main" id="{8C3C3707-3A84-7E65-3B6A-B4270546E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6487" y="2431792"/>
            <a:ext cx="1171957" cy="18240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 descr="A graph with lines and a curve&#10;&#10;AI-generated content may be incorrect.">
            <a:extLst>
              <a:ext uri="{FF2B5EF4-FFF2-40B4-BE49-F238E27FC236}">
                <a16:creationId xmlns:a16="http://schemas.microsoft.com/office/drawing/2014/main" id="{04BE2F79-6F82-C019-C22C-17471F5AD3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6487" y="472409"/>
            <a:ext cx="1124736" cy="18240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5653A5-D289-548E-41F3-92F84C90C0E7}"/>
              </a:ext>
            </a:extLst>
          </p:cNvPr>
          <p:cNvSpPr txBox="1"/>
          <p:nvPr/>
        </p:nvSpPr>
        <p:spPr>
          <a:xfrm>
            <a:off x="2744308" y="4357495"/>
            <a:ext cx="56149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i="1" dirty="0" err="1"/>
              <a:t>ecPoint</a:t>
            </a:r>
            <a:r>
              <a:rPr lang="en-US" sz="1500" i="1" dirty="0"/>
              <a:t> is also very successful in representing different levels of sub-grid variability, not discussed today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17A4E4-2AE4-E3DE-04BE-2403428620CF}"/>
              </a:ext>
            </a:extLst>
          </p:cNvPr>
          <p:cNvSpPr txBox="1"/>
          <p:nvPr/>
        </p:nvSpPr>
        <p:spPr>
          <a:xfrm>
            <a:off x="551381" y="5326198"/>
            <a:ext cx="9811657" cy="10002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dirty="0"/>
              <a:t>Hewson, T.D., </a:t>
            </a:r>
            <a:r>
              <a:rPr lang="en-GB" sz="1200" dirty="0" err="1"/>
              <a:t>Pillosu</a:t>
            </a:r>
            <a:r>
              <a:rPr lang="en-GB" sz="1200" dirty="0"/>
              <a:t>, F.M. A low-cost post-processing technique improves weather forecasts around the world (2021).</a:t>
            </a:r>
            <a:r>
              <a:rPr lang="en-GB" i="1" dirty="0"/>
              <a:t> </a:t>
            </a:r>
            <a:r>
              <a:rPr lang="en-GB" sz="1200" i="1" dirty="0"/>
              <a:t>Commun Earth Environ</a:t>
            </a:r>
            <a:r>
              <a:rPr lang="en-GB" sz="1200" dirty="0"/>
              <a:t> </a:t>
            </a:r>
            <a:r>
              <a:rPr lang="en-GB" sz="1200" b="1" dirty="0"/>
              <a:t>2</a:t>
            </a:r>
            <a:r>
              <a:rPr lang="en-GB" sz="1200" dirty="0"/>
              <a:t>, 132 (2021). </a:t>
            </a:r>
            <a:r>
              <a:rPr lang="en-GB" sz="1200" dirty="0">
                <a:hlinkClick r:id="rId5"/>
              </a:rPr>
              <a:t>https://doi.org/10.1038/s43247-021-00185-9</a:t>
            </a:r>
            <a:endParaRPr lang="en-GB" sz="1200" dirty="0"/>
          </a:p>
          <a:p>
            <a:r>
              <a:rPr lang="en-GB" sz="1200" dirty="0" err="1"/>
              <a:t>Pillosu</a:t>
            </a:r>
            <a:r>
              <a:rPr lang="en-GB" sz="1200" dirty="0"/>
              <a:t>, Fatima M.; Hewson, Timothy D.; Gascón, </a:t>
            </a:r>
            <a:r>
              <a:rPr lang="en-GB" sz="1200" dirty="0" err="1"/>
              <a:t>Estíbaliz</a:t>
            </a:r>
            <a:r>
              <a:rPr lang="en-GB" sz="1200" dirty="0"/>
              <a:t>; Vučković, Milana; Prudhomme, Christel ; Cloke, Hannah. 2026 Bridging the scale gap: enhancing point-scale rainfall estimates by post-processing ERA5. </a:t>
            </a:r>
            <a:r>
              <a:rPr lang="en-GB" sz="1200" i="1" dirty="0"/>
              <a:t>Bulletin of the American Meteorological Society</a:t>
            </a:r>
            <a:r>
              <a:rPr lang="en-GB" sz="1200" dirty="0"/>
              <a:t>. </a:t>
            </a:r>
            <a:r>
              <a:rPr lang="en-GB" sz="1200" dirty="0">
                <a:hlinkClick r:id="rId6"/>
              </a:rPr>
              <a:t>10.1175/BAMS-D-25-0019.1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891277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7EBB8-2FBF-8E76-BB32-775AFB3C3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8593" y="359999"/>
            <a:ext cx="2953407" cy="254085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dirty="0"/>
              <a:t>Utrecht forecasts from 00Z Wed</a:t>
            </a:r>
            <a:br>
              <a:rPr lang="en-US" sz="2200" dirty="0"/>
            </a:br>
            <a:br>
              <a:rPr lang="en-US" sz="2200" dirty="0"/>
            </a:br>
            <a:r>
              <a:rPr lang="en-US" sz="2000" dirty="0">
                <a:solidFill>
                  <a:srgbClr val="07EC67"/>
                </a:solidFill>
              </a:rPr>
              <a:t>raw</a:t>
            </a:r>
            <a:br>
              <a: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br>
              <a:rPr lang="en-US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en-US" sz="2000" dirty="0">
                <a:solidFill>
                  <a:srgbClr val="BBCCEA"/>
                </a:solidFill>
              </a:rPr>
              <a:t>bias-corrected (</a:t>
            </a:r>
            <a:r>
              <a:rPr lang="en-US" sz="2000" dirty="0" err="1">
                <a:solidFill>
                  <a:srgbClr val="BBCCEA"/>
                </a:solidFill>
              </a:rPr>
              <a:t>gridscale</a:t>
            </a:r>
            <a:r>
              <a:rPr lang="en-US" sz="2000" dirty="0">
                <a:solidFill>
                  <a:srgbClr val="BBCCEA"/>
                </a:solidFill>
              </a:rPr>
              <a:t>)</a:t>
            </a:r>
            <a:br>
              <a:rPr lang="en-US" sz="2000" dirty="0">
                <a:solidFill>
                  <a:srgbClr val="BBCCEA"/>
                </a:solidFill>
              </a:rPr>
            </a:br>
            <a:br>
              <a:rPr lang="en-US" sz="2000" dirty="0">
                <a:solidFill>
                  <a:srgbClr val="BBCCEA"/>
                </a:solidFill>
              </a:rPr>
            </a:br>
            <a:r>
              <a:rPr lang="en-US" sz="2000" dirty="0">
                <a:solidFill>
                  <a:srgbClr val="FC8E94"/>
                </a:solidFill>
              </a:rPr>
              <a:t>point scale</a:t>
            </a:r>
            <a:endParaRPr lang="en-US" sz="2200" dirty="0">
              <a:solidFill>
                <a:srgbClr val="FC8E94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BC944AC-F0C8-818A-F159-7BD7A1AD2F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358" y="209667"/>
            <a:ext cx="8827764" cy="29425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221894-9960-CC5E-3125-854C8DC53B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367077-672F-FE47-A582-9032C9AC72BE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6E9082-6AC0-6707-0068-31489201F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58" y="3302588"/>
            <a:ext cx="8827764" cy="294258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20A4DDF-8A68-5E87-7D09-14555ABA4140}"/>
              </a:ext>
            </a:extLst>
          </p:cNvPr>
          <p:cNvCxnSpPr/>
          <p:nvPr/>
        </p:nvCxnSpPr>
        <p:spPr>
          <a:xfrm>
            <a:off x="814373" y="1128713"/>
            <a:ext cx="8115300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76308DE-1749-0FE4-90BA-6A10DAC359D4}"/>
              </a:ext>
            </a:extLst>
          </p:cNvPr>
          <p:cNvCxnSpPr/>
          <p:nvPr/>
        </p:nvCxnSpPr>
        <p:spPr>
          <a:xfrm>
            <a:off x="814373" y="4324351"/>
            <a:ext cx="8115300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658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CMWF Template May 2026 Globe Flags Footer" id="{E04DBB0D-3683-984D-BCF8-35DC5D90746C}" vid="{B663DF6E-EC13-6548-B250-25F2DA50B4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BE5B23F872F249BA78B9EED1161059" ma:contentTypeVersion="10" ma:contentTypeDescription="Create a new document." ma:contentTypeScope="" ma:versionID="ceba7a5d7c7518791e4cc98c0e74b610">
  <xsd:schema xmlns:xsd="http://www.w3.org/2001/XMLSchema" xmlns:xs="http://www.w3.org/2001/XMLSchema" xmlns:p="http://schemas.microsoft.com/office/2006/metadata/properties" xmlns:ns2="34da5c7c-42ce-4f97-8e89-5ab6a0675279" xmlns:ns3="3b715c95-b911-42b3-8126-9e6d7eb3f0dc" targetNamespace="http://schemas.microsoft.com/office/2006/metadata/properties" ma:root="true" ma:fieldsID="b931c29459567787c95b8f08e65f86f5" ns2:_="" ns3:_="">
    <xsd:import namespace="34da5c7c-42ce-4f97-8e89-5ab6a0675279"/>
    <xsd:import namespace="3b715c95-b911-42b3-8126-9e6d7eb3f0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da5c7c-42ce-4f97-8e89-5ab6a06752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4cf7ce8-6a73-4870-b03b-717f0b586e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715c95-b911-42b3-8126-9e6d7eb3f0d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16a6648-1e96-4828-bd7b-a115050f65f6}" ma:internalName="TaxCatchAll" ma:showField="CatchAllData" ma:web="3b715c95-b911-42b3-8126-9e6d7eb3f0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1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1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4da5c7c-42ce-4f97-8e89-5ab6a0675279">
      <Terms xmlns="http://schemas.microsoft.com/office/infopath/2007/PartnerControls"/>
    </lcf76f155ced4ddcb4097134ff3c332f>
    <TaxCatchAll xmlns="3b715c95-b911-42b3-8126-9e6d7eb3f0dc" xsi:nil="true"/>
    <_dlc_DocId xmlns="3b715c95-b911-42b3-8126-9e6d7eb3f0dc">ZUXVPJ72JVYN-308980409-416</_dlc_DocId>
    <_dlc_DocIdUrl xmlns="3b715c95-b911-42b3-8126-9e6d7eb3f0dc">
      <Url>https://ecmwf.sharepoint.com/sites/templates/_layouts/15/DocIdRedir.aspx?ID=ZUXVPJ72JVYN-308980409-416</Url>
      <Description>ZUXVPJ72JVYN-308980409-416</Description>
    </_dlc_DocIdUrl>
    <_dlc_DocIdPersistId xmlns="3b715c95-b911-42b3-8126-9e6d7eb3f0dc" xsi:nil="true"/>
  </documentManagement>
</p:properties>
</file>

<file path=customXml/itemProps1.xml><?xml version="1.0" encoding="utf-8"?>
<ds:datastoreItem xmlns:ds="http://schemas.openxmlformats.org/officeDocument/2006/customXml" ds:itemID="{EFDDE0BA-C722-4D7D-8C80-558996253350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351AD5E0-0312-4B0A-8470-79C50CC94E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8DCAE3-A201-4EA8-A460-5904127A84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da5c7c-42ce-4f97-8e89-5ab6a0675279"/>
    <ds:schemaRef ds:uri="3b715c95-b911-42b3-8126-9e6d7eb3f0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FCE64E2-187D-4585-9919-542387C23D5E}">
  <ds:schemaRefs>
    <ds:schemaRef ds:uri="http://schemas.microsoft.com/office/2006/documentManagement/types"/>
    <ds:schemaRef ds:uri="http://purl.org/dc/dcmitype/"/>
    <ds:schemaRef ds:uri="http://purl.org/dc/elements/1.1/"/>
    <ds:schemaRef ds:uri="34da5c7c-42ce-4f97-8e89-5ab6a0675279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terms/"/>
    <ds:schemaRef ds:uri="http://schemas.openxmlformats.org/package/2006/metadata/core-properties"/>
    <ds:schemaRef ds:uri="3b715c95-b911-42b3-8126-9e6d7eb3f0dc"/>
  </ds:schemaRefs>
</ds:datastoreItem>
</file>

<file path=docMetadata/LabelInfo.xml><?xml version="1.0" encoding="utf-8"?>
<clbl:labelList xmlns:clbl="http://schemas.microsoft.com/office/2020/mipLabelMetadata">
  <clbl:label id="{21b711c6-aab7-4d36-9ffb-ac0357bc20ba}" enabled="0" method="" siteId="{21b711c6-aab7-4d36-9ffb-ac0357bc20b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14092</TotalTime>
  <Words>1420</Words>
  <Application>Microsoft Macintosh PowerPoint</Application>
  <PresentationFormat>Widescreen</PresentationFormat>
  <Paragraphs>253</Paragraphs>
  <Slides>32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Aptos</vt:lpstr>
      <vt:lpstr>Arial</vt:lpstr>
      <vt:lpstr>Poppins</vt:lpstr>
      <vt:lpstr>Office Theme</vt:lpstr>
      <vt:lpstr>Evolving Systematic Errors in Precipitation Forecasts from ECMWF</vt:lpstr>
      <vt:lpstr>Main Objectives</vt:lpstr>
      <vt:lpstr>Outline</vt:lpstr>
      <vt:lpstr>1. Physics changes in 50r1</vt:lpstr>
      <vt:lpstr>Schematic of SST-triggered convection</vt:lpstr>
      <vt:lpstr>Schematic of topographic triggering/augmentation of convection</vt:lpstr>
      <vt:lpstr>2. Systematic Biases in 50r1</vt:lpstr>
      <vt:lpstr>Agentic AI used to upgrade calibration tool (a few months ago)</vt:lpstr>
      <vt:lpstr>Calibration output =&gt; Mapping Functions</vt:lpstr>
      <vt:lpstr>Cases subdivided by ”Values of Governing Variables” (in forecasts) – examples:</vt:lpstr>
      <vt:lpstr>Results from ecPoint Calibration</vt:lpstr>
      <vt:lpstr>Multi-factor dependance also examined… (basis for post-processing decision tree)</vt:lpstr>
      <vt:lpstr>3. Case Study overview</vt:lpstr>
      <vt:lpstr>Synoptic Overview of 11 May case</vt:lpstr>
      <vt:lpstr>Some locations where the mountain scenario might be witnessed in potentially unstable W to SW flow</vt:lpstr>
      <vt:lpstr>Rainfall</vt:lpstr>
      <vt:lpstr>4. Post-processed forecasts for the case</vt:lpstr>
      <vt:lpstr>Focus on Control Forecast for DT 00Z 11 May case – 12h rainfall – T+6-18</vt:lpstr>
      <vt:lpstr>PowerPoint Presentation</vt:lpstr>
      <vt:lpstr>Impact of the bias correction component of ecPoint</vt:lpstr>
      <vt:lpstr>Where did the training data come from (in Europe)? Frequency of site usage for the 6 cited weather types:</vt:lpstr>
      <vt:lpstr>Features to note from calibration data source regions</vt:lpstr>
      <vt:lpstr>Bias-correction multiplying factors applied in this case</vt:lpstr>
      <vt:lpstr>5. Verification</vt:lpstr>
      <vt:lpstr>Control run 12h rainfall forecast verified – forecast errors in mm</vt:lpstr>
      <vt:lpstr>And more generally, across the world, many more cases…?</vt:lpstr>
      <vt:lpstr>Verification for when 49r1 and 50r1 were running in parallel</vt:lpstr>
      <vt:lpstr>6. (New) Product Examples</vt:lpstr>
      <vt:lpstr>Bologna (24-h)  raw   bias-corrected</vt:lpstr>
      <vt:lpstr>7. Summary</vt:lpstr>
      <vt:lpstr>Summary</vt:lpstr>
      <vt:lpstr>Utrecht forecasts from 00Z Wed  raw  bias-corrected (gridscale)  point scale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Tim Hewson</dc:creator>
  <cp:lastModifiedBy>Tim Hewson</cp:lastModifiedBy>
  <cp:revision>3</cp:revision>
  <dcterms:created xsi:type="dcterms:W3CDTF">2026-05-22T12:55:40Z</dcterms:created>
  <dcterms:modified xsi:type="dcterms:W3CDTF">2026-09-11T05:32:52Z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0x01010079BE5B23F872F249BA78B9EED1161059</vt:lpwstr>
  </property>
  <property fmtid="{D5CDD505-2E9C-101B-9397-08002B2CF9AE}" pid="3" name="_dlc_DocIdItemGuid">
    <vt:lpwstr>e091ff44-9491-4289-a4d8-ae3a5a91ce15</vt:lpwstr>
  </property>
  <property fmtid="{D5CDD505-2E9C-101B-9397-08002B2CF9AE}" pid="4" name="MediaServiceImageTags">
    <vt:lpwstr/>
  </property>
</Properties>
</file>