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41" r:id="rId5"/>
    <p:sldId id="349" r:id="rId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312E"/>
    <a:srgbClr val="0066A2"/>
    <a:srgbClr val="05A6D6"/>
    <a:srgbClr val="01A390"/>
    <a:srgbClr val="EC7246"/>
    <a:srgbClr val="48BBF9"/>
    <a:srgbClr val="00C8FF"/>
    <a:srgbClr val="00BFFA"/>
    <a:srgbClr val="548D9B"/>
    <a:srgbClr val="579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0F0"/>
          </a:solidFill>
        </a:fill>
      </a:tcStyle>
    </a:wholeTbl>
    <a:band2H>
      <a:tcTxStyle/>
      <a:tcStyle>
        <a:tcBdr/>
        <a:fill>
          <a:solidFill>
            <a:srgbClr val="E6F0F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D4CE"/>
          </a:solidFill>
        </a:fill>
      </a:tcStyle>
    </a:wholeTbl>
    <a:band2H>
      <a:tcTxStyle/>
      <a:tcStyle>
        <a:tcBdr/>
        <a:fill>
          <a:solidFill>
            <a:srgbClr val="FBEB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CCC"/>
          </a:solidFill>
        </a:fill>
      </a:tcStyle>
    </a:wholeTbl>
    <a:band2H>
      <a:tcTxStyle/>
      <a:tcStyle>
        <a:tcBdr/>
        <a:fill>
          <a:solidFill>
            <a:srgbClr val="F4E7E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94"/>
    <p:restoredTop sz="94909"/>
  </p:normalViewPr>
  <p:slideViewPr>
    <p:cSldViewPr snapToGrid="0">
      <p:cViewPr varScale="1">
        <p:scale>
          <a:sx n="103" d="100"/>
          <a:sy n="103" d="100"/>
        </p:scale>
        <p:origin x="112" y="5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p Matthijsse" userId="a3d633af-bfb5-4d51-80d1-2e0948905ebf" providerId="ADAL" clId="{B2537F9C-05E4-58EC-BE99-A14DAC38AA32}"/>
    <pc:docChg chg="undo custSel addSld delSld modSld">
      <pc:chgData name="Jip Matthijsse" userId="a3d633af-bfb5-4d51-80d1-2e0948905ebf" providerId="ADAL" clId="{B2537F9C-05E4-58EC-BE99-A14DAC38AA32}" dt="2026-09-07T09:30:36.644" v="291" actId="2696"/>
      <pc:docMkLst>
        <pc:docMk/>
      </pc:docMkLst>
      <pc:sldChg chg="addSp delSp modSp add del mod modAnim">
        <pc:chgData name="Jip Matthijsse" userId="a3d633af-bfb5-4d51-80d1-2e0948905ebf" providerId="ADAL" clId="{B2537F9C-05E4-58EC-BE99-A14DAC38AA32}" dt="2026-09-07T09:29:50.638" v="282" actId="478"/>
        <pc:sldMkLst>
          <pc:docMk/>
          <pc:sldMk cId="632639508" sldId="341"/>
        </pc:sldMkLst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4" creationId="{5251B8EA-7EF0-8A32-8B4E-BC19CED94818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4" creationId="{093C649F-0592-A8CA-5732-634877BBA894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5" creationId="{B3C92C15-A4CE-C8F7-7DF9-3B8D1BE9FF61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6" creationId="{943847F6-5D99-F17B-4F9F-A6352DC133B6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7" creationId="{B091D07E-0445-CDE7-C09B-C971DB7D09B7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8" creationId="{C1D22A96-D6D3-581C-9640-E663383820B8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79" creationId="{E9EF3410-343F-DCDC-1087-B75F9484EAE2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080" creationId="{490312D1-9416-18FB-A331-7B36BBFFA2BB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105" creationId="{45F42B65-6318-705D-A1AD-2BD9BE57FC26}"/>
          </ac:spMkLst>
        </pc:spChg>
        <pc:spChg chg="mod">
          <ac:chgData name="Jip Matthijsse" userId="a3d633af-bfb5-4d51-80d1-2e0948905ebf" providerId="ADAL" clId="{B2537F9C-05E4-58EC-BE99-A14DAC38AA32}" dt="2026-09-07T09:20:40.834" v="254" actId="14861"/>
          <ac:spMkLst>
            <pc:docMk/>
            <pc:sldMk cId="632639508" sldId="341"/>
            <ac:spMk id="1107" creationId="{37A40C6B-DB13-CB16-C0F2-89A44420A1F8}"/>
          </ac:spMkLst>
        </pc:spChg>
        <pc:picChg chg="add del">
          <ac:chgData name="Jip Matthijsse" userId="a3d633af-bfb5-4d51-80d1-2e0948905ebf" providerId="ADAL" clId="{B2537F9C-05E4-58EC-BE99-A14DAC38AA32}" dt="2026-09-07T09:29:49.783" v="278" actId="478"/>
          <ac:picMkLst>
            <pc:docMk/>
            <pc:sldMk cId="632639508" sldId="341"/>
            <ac:picMk id="576" creationId="{B8B40ECE-B1D6-99C3-6AAF-04B177F53CD2}"/>
          </ac:picMkLst>
        </pc:picChg>
        <pc:picChg chg="add del">
          <ac:chgData name="Jip Matthijsse" userId="a3d633af-bfb5-4d51-80d1-2e0948905ebf" providerId="ADAL" clId="{B2537F9C-05E4-58EC-BE99-A14DAC38AA32}" dt="2026-09-07T09:29:49.513" v="277" actId="478"/>
          <ac:picMkLst>
            <pc:docMk/>
            <pc:sldMk cId="632639508" sldId="341"/>
            <ac:picMk id="593" creationId="{BE6B6468-7878-15AD-E665-FA143EE1FC46}"/>
          </ac:picMkLst>
        </pc:picChg>
        <pc:picChg chg="add del">
          <ac:chgData name="Jip Matthijsse" userId="a3d633af-bfb5-4d51-80d1-2e0948905ebf" providerId="ADAL" clId="{B2537F9C-05E4-58EC-BE99-A14DAC38AA32}" dt="2026-09-07T09:29:50.418" v="281" actId="478"/>
          <ac:picMkLst>
            <pc:docMk/>
            <pc:sldMk cId="632639508" sldId="341"/>
            <ac:picMk id="599" creationId="{93241B71-C02C-D762-CE05-C38F7DFAAB8A}"/>
          </ac:picMkLst>
        </pc:picChg>
        <pc:picChg chg="add del">
          <ac:chgData name="Jip Matthijsse" userId="a3d633af-bfb5-4d51-80d1-2e0948905ebf" providerId="ADAL" clId="{B2537F9C-05E4-58EC-BE99-A14DAC38AA32}" dt="2026-09-07T09:29:48.900" v="276" actId="478"/>
          <ac:picMkLst>
            <pc:docMk/>
            <pc:sldMk cId="632639508" sldId="341"/>
            <ac:picMk id="601" creationId="{5578E68A-DF1C-48E5-616E-7EBA74CBB2A3}"/>
          </ac:picMkLst>
        </pc:picChg>
        <pc:picChg chg="add del">
          <ac:chgData name="Jip Matthijsse" userId="a3d633af-bfb5-4d51-80d1-2e0948905ebf" providerId="ADAL" clId="{B2537F9C-05E4-58EC-BE99-A14DAC38AA32}" dt="2026-09-07T09:29:47.548" v="275" actId="478"/>
          <ac:picMkLst>
            <pc:docMk/>
            <pc:sldMk cId="632639508" sldId="341"/>
            <ac:picMk id="632" creationId="{929D8A08-A443-A5F1-394B-78A2BE7B59EA}"/>
          </ac:picMkLst>
        </pc:picChg>
        <pc:picChg chg="add del">
          <ac:chgData name="Jip Matthijsse" userId="a3d633af-bfb5-4d51-80d1-2e0948905ebf" providerId="ADAL" clId="{B2537F9C-05E4-58EC-BE99-A14DAC38AA32}" dt="2026-09-07T09:29:50.638" v="282" actId="478"/>
          <ac:picMkLst>
            <pc:docMk/>
            <pc:sldMk cId="632639508" sldId="341"/>
            <ac:picMk id="930" creationId="{B0DA732F-768C-7944-192F-7E9064252634}"/>
          </ac:picMkLst>
        </pc:picChg>
        <pc:picChg chg="add del">
          <ac:chgData name="Jip Matthijsse" userId="a3d633af-bfb5-4d51-80d1-2e0948905ebf" providerId="ADAL" clId="{B2537F9C-05E4-58EC-BE99-A14DAC38AA32}" dt="2026-09-07T09:29:50.209" v="280" actId="478"/>
          <ac:picMkLst>
            <pc:docMk/>
            <pc:sldMk cId="632639508" sldId="341"/>
            <ac:picMk id="986" creationId="{E83C97BB-5AC0-5BF4-304D-745A2F3479EC}"/>
          </ac:picMkLst>
        </pc:picChg>
        <pc:picChg chg="add del">
          <ac:chgData name="Jip Matthijsse" userId="a3d633af-bfb5-4d51-80d1-2e0948905ebf" providerId="ADAL" clId="{B2537F9C-05E4-58EC-BE99-A14DAC38AA32}" dt="2026-09-07T09:29:49.999" v="279" actId="478"/>
          <ac:picMkLst>
            <pc:docMk/>
            <pc:sldMk cId="632639508" sldId="341"/>
            <ac:picMk id="997" creationId="{AA61AC7A-34E1-400B-0156-2CCFAC451EBC}"/>
          </ac:picMkLst>
        </pc:picChg>
      </pc:sldChg>
      <pc:sldChg chg="addSp delSp modSp add del mod delAnim modAnim">
        <pc:chgData name="Jip Matthijsse" userId="a3d633af-bfb5-4d51-80d1-2e0948905ebf" providerId="ADAL" clId="{B2537F9C-05E4-58EC-BE99-A14DAC38AA32}" dt="2026-09-07T09:30:20.611" v="290" actId="1076"/>
        <pc:sldMkLst>
          <pc:docMk/>
          <pc:sldMk cId="769810777" sldId="349"/>
        </pc:sldMkLst>
        <pc:spChg chg="mod">
          <ac:chgData name="Jip Matthijsse" userId="a3d633af-bfb5-4d51-80d1-2e0948905ebf" providerId="ADAL" clId="{B2537F9C-05E4-58EC-BE99-A14DAC38AA32}" dt="2026-09-07T09:17:41.408" v="241" actId="1076"/>
          <ac:spMkLst>
            <pc:docMk/>
            <pc:sldMk cId="769810777" sldId="349"/>
            <ac:spMk id="2" creationId="{716CC002-9E0C-54BD-B558-51BC274DAB90}"/>
          </ac:spMkLst>
        </pc:spChg>
        <pc:picChg chg="add mod">
          <ac:chgData name="Jip Matthijsse" userId="a3d633af-bfb5-4d51-80d1-2e0948905ebf" providerId="ADAL" clId="{B2537F9C-05E4-58EC-BE99-A14DAC38AA32}" dt="2026-09-07T09:30:20.611" v="290" actId="1076"/>
          <ac:picMkLst>
            <pc:docMk/>
            <pc:sldMk cId="769810777" sldId="349"/>
            <ac:picMk id="5" creationId="{A01ABEA5-AAD3-F65B-2DF8-12EC65E63719}"/>
          </ac:picMkLst>
        </pc:picChg>
        <pc:picChg chg="del">
          <ac:chgData name="Jip Matthijsse" userId="a3d633af-bfb5-4d51-80d1-2e0948905ebf" providerId="ADAL" clId="{B2537F9C-05E4-58EC-BE99-A14DAC38AA32}" dt="2026-09-07T09:29:55.464" v="284" actId="478"/>
          <ac:picMkLst>
            <pc:docMk/>
            <pc:sldMk cId="769810777" sldId="349"/>
            <ac:picMk id="10" creationId="{815ED49E-5BCB-AF77-8320-4A88A69E7B39}"/>
          </ac:picMkLst>
        </pc:picChg>
      </pc:sldChg>
      <pc:sldChg chg="addSp delSp modSp add del mod">
        <pc:chgData name="Jip Matthijsse" userId="a3d633af-bfb5-4d51-80d1-2e0948905ebf" providerId="ADAL" clId="{B2537F9C-05E4-58EC-BE99-A14DAC38AA32}" dt="2026-09-07T09:30:36.644" v="291" actId="2696"/>
        <pc:sldMkLst>
          <pc:docMk/>
          <pc:sldMk cId="2690845697" sldId="383"/>
        </pc:sldMkLst>
        <pc:spChg chg="del mod">
          <ac:chgData name="Jip Matthijsse" userId="a3d633af-bfb5-4d51-80d1-2e0948905ebf" providerId="ADAL" clId="{B2537F9C-05E4-58EC-BE99-A14DAC38AA32}" dt="2026-09-07T09:17:45.835" v="242" actId="478"/>
          <ac:spMkLst>
            <pc:docMk/>
            <pc:sldMk cId="2690845697" sldId="383"/>
            <ac:spMk id="2" creationId="{80D35902-1F41-98B5-E965-A80829FED370}"/>
          </ac:spMkLst>
        </pc:spChg>
        <pc:spChg chg="add mod">
          <ac:chgData name="Jip Matthijsse" userId="a3d633af-bfb5-4d51-80d1-2e0948905ebf" providerId="ADAL" clId="{B2537F9C-05E4-58EC-BE99-A14DAC38AA32}" dt="2026-09-07T09:17:46.254" v="243"/>
          <ac:spMkLst>
            <pc:docMk/>
            <pc:sldMk cId="2690845697" sldId="383"/>
            <ac:spMk id="5" creationId="{F45597DE-F7D2-F626-DC03-C322F35A9CAF}"/>
          </ac:spMkLst>
        </pc:spChg>
      </pc:sldChg>
      <pc:sldChg chg="addSp delSp modSp del mod">
        <pc:chgData name="Jip Matthijsse" userId="a3d633af-bfb5-4d51-80d1-2e0948905ebf" providerId="ADAL" clId="{B2537F9C-05E4-58EC-BE99-A14DAC38AA32}" dt="2026-09-07T09:06:50.826" v="168" actId="2696"/>
        <pc:sldMkLst>
          <pc:docMk/>
          <pc:sldMk cId="3909654088" sldId="406"/>
        </pc:sldMkLst>
      </pc:sldChg>
      <pc:sldChg chg="addSp delSp modSp del mod">
        <pc:chgData name="Jip Matthijsse" userId="a3d633af-bfb5-4d51-80d1-2e0948905ebf" providerId="ADAL" clId="{B2537F9C-05E4-58EC-BE99-A14DAC38AA32}" dt="2026-09-07T09:18:21.587" v="244" actId="2696"/>
        <pc:sldMkLst>
          <pc:docMk/>
          <pc:sldMk cId="326486939" sldId="410"/>
        </pc:sldMkLst>
      </pc:sldChg>
      <pc:sldChg chg="addSp delSp modSp del mod">
        <pc:chgData name="Jip Matthijsse" userId="a3d633af-bfb5-4d51-80d1-2e0948905ebf" providerId="ADAL" clId="{B2537F9C-05E4-58EC-BE99-A14DAC38AA32}" dt="2026-09-07T09:06:49.810" v="167" actId="2696"/>
        <pc:sldMkLst>
          <pc:docMk/>
          <pc:sldMk cId="1839897087" sldId="411"/>
        </pc:sldMkLst>
      </pc:sldChg>
      <pc:sldChg chg="modSp add del mod">
        <pc:chgData name="Jip Matthijsse" userId="a3d633af-bfb5-4d51-80d1-2e0948905ebf" providerId="ADAL" clId="{B2537F9C-05E4-58EC-BE99-A14DAC38AA32}" dt="2026-09-07T09:17:10.134" v="204" actId="2696"/>
        <pc:sldMkLst>
          <pc:docMk/>
          <pc:sldMk cId="4237091103" sldId="411"/>
        </pc:sldMkLst>
        <pc:spChg chg="mod">
          <ac:chgData name="Jip Matthijsse" userId="a3d633af-bfb5-4d51-80d1-2e0948905ebf" providerId="ADAL" clId="{B2537F9C-05E4-58EC-BE99-A14DAC38AA32}" dt="2026-09-07T09:07:25.706" v="202" actId="20577"/>
          <ac:spMkLst>
            <pc:docMk/>
            <pc:sldMk cId="4237091103" sldId="411"/>
            <ac:spMk id="2" creationId="{80D35902-1F41-98B5-E965-A80829FED37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62936051021531E-5"/>
          <c:y val="0"/>
          <c:w val="0.97134500339008911"/>
          <c:h val="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76200" cap="rnd">
              <a:solidFill>
                <a:srgbClr val="ACFFB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xVal>
            <c:numRef>
              <c:f>Sheet1!$A$2:$A$237</c:f>
              <c:numCache>
                <c:formatCode>General</c:formatCode>
                <c:ptCount val="236"/>
                <c:pt idx="0">
                  <c:v>8.1524407956732423E-2</c:v>
                </c:pt>
                <c:pt idx="1">
                  <c:v>8.8270190708418475E-2</c:v>
                </c:pt>
                <c:pt idx="2">
                  <c:v>9.5478630642481993E-2</c:v>
                </c:pt>
                <c:pt idx="3">
                  <c:v>0.10317251185173937</c:v>
                </c:pt>
                <c:pt idx="4">
                  <c:v>0.11137495252653989</c:v>
                </c:pt>
                <c:pt idx="5">
                  <c:v>0.12010933579061589</c:v>
                </c:pt>
                <c:pt idx="6">
                  <c:v>0.12939923362757089</c:v>
                </c:pt>
                <c:pt idx="7">
                  <c:v>0.13926832382280999</c:v>
                </c:pt>
                <c:pt idx="8">
                  <c:v>0.14974029989051943</c:v>
                </c:pt>
                <c:pt idx="9">
                  <c:v>0.16083877400386493</c:v>
                </c:pt>
                <c:pt idx="10">
                  <c:v>0.17258717299874099</c:v>
                </c:pt>
                <c:pt idx="11">
                  <c:v>0.18500862757696471</c:v>
                </c:pt>
                <c:pt idx="12">
                  <c:v>0.19812585489349463</c:v>
                </c:pt>
                <c:pt idx="13">
                  <c:v>0.2119610347737636</c:v>
                </c:pt>
                <c:pt idx="14">
                  <c:v>0.22653567987117895</c:v>
                </c:pt>
                <c:pt idx="15">
                  <c:v>0.24187050014083328</c:v>
                </c:pt>
                <c:pt idx="16">
                  <c:v>0.25798526207303868</c:v>
                </c:pt>
                <c:pt idx="17">
                  <c:v>0.27489864319890389</c:v>
                </c:pt>
                <c:pt idx="18">
                  <c:v>0.2926280824492708</c:v>
                </c:pt>
                <c:pt idx="19">
                  <c:v>0.31118962701729874</c:v>
                </c:pt>
                <c:pt idx="20">
                  <c:v>0.33059777644317306</c:v>
                </c:pt>
                <c:pt idx="21">
                  <c:v>0.35086532470616438</c:v>
                </c:pt>
                <c:pt idx="22">
                  <c:v>0.37200320117381752</c:v>
                </c:pt>
                <c:pt idx="23">
                  <c:v>0.39402031131971665</c:v>
                </c:pt>
                <c:pt idx="24">
                  <c:v>0.41692337817926317</c:v>
                </c:pt>
                <c:pt idx="25">
                  <c:v>0.44071678556646759</c:v>
                </c:pt>
                <c:pt idx="26">
                  <c:v>0.46540242412314203</c:v>
                </c:pt>
                <c:pt idx="27">
                  <c:v>0.49097954131429461</c:v>
                </c:pt>
                <c:pt idx="28">
                  <c:v>0.51744459651927999</c:v>
                </c:pt>
                <c:pt idx="29">
                  <c:v>0.54479112239657979</c:v>
                </c:pt>
                <c:pt idx="30">
                  <c:v>0.57300959372037419</c:v>
                </c:pt>
                <c:pt idx="31">
                  <c:v>0.60208730489849094</c:v>
                </c:pt>
                <c:pt idx="32">
                  <c:v>0.63200825738371891</c:v>
                </c:pt>
                <c:pt idx="33">
                  <c:v>0.66275305818272046</c:v>
                </c:pt>
                <c:pt idx="34">
                  <c:v>0.69429883064901421</c:v>
                </c:pt>
                <c:pt idx="35">
                  <c:v>0.72661913871801576</c:v>
                </c:pt>
                <c:pt idx="36">
                  <c:v>0.75968392570275078</c:v>
                </c:pt>
                <c:pt idx="37">
                  <c:v>0.79345946871843287</c:v>
                </c:pt>
                <c:pt idx="38">
                  <c:v>0.82790834974254135</c:v>
                </c:pt>
                <c:pt idx="39">
                  <c:v>0.8629894442443683</c:v>
                </c:pt>
                <c:pt idx="40">
                  <c:v>0.8986579282344358</c:v>
                </c:pt>
                <c:pt idx="41">
                  <c:v>0.93486530448992433</c:v>
                </c:pt>
                <c:pt idx="42">
                  <c:v>0.97155944860776267</c:v>
                </c:pt>
                <c:pt idx="43">
                  <c:v>1.0086846754227821</c:v>
                </c:pt>
                <c:pt idx="44">
                  <c:v>1.046181826204994</c:v>
                </c:pt>
                <c:pt idx="45">
                  <c:v>1.0839883769183665</c:v>
                </c:pt>
                <c:pt idx="46">
                  <c:v>1.1220385676843334</c:v>
                </c:pt>
                <c:pt idx="47">
                  <c:v>1.160263553447634</c:v>
                </c:pt>
                <c:pt idx="48">
                  <c:v>1.198591575691069</c:v>
                </c:pt>
                <c:pt idx="49">
                  <c:v>1.2369481548905363</c:v>
                </c:pt>
                <c:pt idx="50">
                  <c:v>1.2752563032435389</c:v>
                </c:pt>
                <c:pt idx="51">
                  <c:v>1.3134367570446224</c:v>
                </c:pt>
                <c:pt idx="52">
                  <c:v>1.3514082279212445</c:v>
                </c:pt>
                <c:pt idx="53">
                  <c:v>1.3890876719849192</c:v>
                </c:pt>
                <c:pt idx="54">
                  <c:v>1.4263905757965571</c:v>
                </c:pt>
                <c:pt idx="55">
                  <c:v>1.4632312578932762</c:v>
                </c:pt>
                <c:pt idx="56">
                  <c:v>1.4995231844780754</c:v>
                </c:pt>
                <c:pt idx="57">
                  <c:v>1.5351792977351386</c:v>
                </c:pt>
                <c:pt idx="58">
                  <c:v>1.570112355103652</c:v>
                </c:pt>
                <c:pt idx="59">
                  <c:v>1.6042352777232531</c:v>
                </c:pt>
                <c:pt idx="60">
                  <c:v>1.6374615061559572</c:v>
                </c:pt>
                <c:pt idx="61">
                  <c:v>1.6697053613938808</c:v>
                </c:pt>
                <c:pt idx="62">
                  <c:v>1.70088240908046</c:v>
                </c:pt>
                <c:pt idx="63">
                  <c:v>1.7309098248062078</c:v>
                </c:pt>
                <c:pt idx="64">
                  <c:v>1.759706758289282</c:v>
                </c:pt>
                <c:pt idx="65">
                  <c:v>1.787194694217026</c:v>
                </c:pt>
                <c:pt idx="66">
                  <c:v>1.8132978075078368</c:v>
                </c:pt>
                <c:pt idx="67">
                  <c:v>1.8379433107536587</c:v>
                </c:pt>
                <c:pt idx="68">
                  <c:v>1.861061791622407</c:v>
                </c:pt>
                <c:pt idx="69">
                  <c:v>1.8825875380368071</c:v>
                </c:pt>
                <c:pt idx="70">
                  <c:v>1.9024588490014243</c:v>
                </c:pt>
                <c:pt idx="71">
                  <c:v>1.9206183290228225</c:v>
                </c:pt>
                <c:pt idx="72">
                  <c:v>1.9370131641583921</c:v>
                </c:pt>
                <c:pt idx="73">
                  <c:v>1.951595377836812</c:v>
                </c:pt>
                <c:pt idx="74">
                  <c:v>1.9643220647165991</c:v>
                </c:pt>
                <c:pt idx="75">
                  <c:v>1.9751556009877609</c:v>
                </c:pt>
                <c:pt idx="76">
                  <c:v>1.9840638296741198</c:v>
                </c:pt>
                <c:pt idx="77">
                  <c:v>1.99102021965914</c:v>
                </c:pt>
                <c:pt idx="78">
                  <c:v>1.9960039973346653</c:v>
                </c:pt>
                <c:pt idx="79">
                  <c:v>1.9990002499583381</c:v>
                </c:pt>
                <c:pt idx="80">
                  <c:v>2</c:v>
                </c:pt>
                <c:pt idx="81">
                  <c:v>1.999000249958339</c:v>
                </c:pt>
                <c:pt idx="82">
                  <c:v>1.996003997334667</c:v>
                </c:pt>
                <c:pt idx="83">
                  <c:v>1.9910202196591424</c:v>
                </c:pt>
                <c:pt idx="84">
                  <c:v>1.9840638296741229</c:v>
                </c:pt>
                <c:pt idx="85">
                  <c:v>1.9751556009877669</c:v>
                </c:pt>
                <c:pt idx="86">
                  <c:v>1.9643220647166062</c:v>
                </c:pt>
                <c:pt idx="87">
                  <c:v>1.95159537783682</c:v>
                </c:pt>
                <c:pt idx="88">
                  <c:v>1.9370131641584014</c:v>
                </c:pt>
                <c:pt idx="89">
                  <c:v>1.9206183290228329</c:v>
                </c:pt>
                <c:pt idx="90">
                  <c:v>1.9024588490014356</c:v>
                </c:pt>
                <c:pt idx="91">
                  <c:v>1.8825875380368196</c:v>
                </c:pt>
                <c:pt idx="92">
                  <c:v>1.8610617916224204</c:v>
                </c:pt>
                <c:pt idx="93">
                  <c:v>1.8379433107536729</c:v>
                </c:pt>
                <c:pt idx="94">
                  <c:v>1.8132978075078521</c:v>
                </c:pt>
                <c:pt idx="95">
                  <c:v>1.787194694217042</c:v>
                </c:pt>
                <c:pt idx="96">
                  <c:v>1.7597067582892989</c:v>
                </c:pt>
                <c:pt idx="97">
                  <c:v>1.7309098248062256</c:v>
                </c:pt>
                <c:pt idx="98">
                  <c:v>1.7008824090804782</c:v>
                </c:pt>
                <c:pt idx="99">
                  <c:v>1.6697053613938997</c:v>
                </c:pt>
                <c:pt idx="100">
                  <c:v>1.6374615061559767</c:v>
                </c:pt>
                <c:pt idx="101">
                  <c:v>1.6042352777232733</c:v>
                </c:pt>
                <c:pt idx="102">
                  <c:v>1.5701123551036726</c:v>
                </c:pt>
                <c:pt idx="103">
                  <c:v>1.5351792977351597</c:v>
                </c:pt>
                <c:pt idx="104">
                  <c:v>1.499523184478097</c:v>
                </c:pt>
                <c:pt idx="105">
                  <c:v>1.4632312578932982</c:v>
                </c:pt>
                <c:pt idx="106">
                  <c:v>1.4263905757965794</c:v>
                </c:pt>
                <c:pt idx="107">
                  <c:v>1.3890876719849417</c:v>
                </c:pt>
                <c:pt idx="108">
                  <c:v>1.3514082279212674</c:v>
                </c:pt>
                <c:pt idx="109">
                  <c:v>1.3134367570446452</c:v>
                </c:pt>
                <c:pt idx="110">
                  <c:v>1.2752563032435618</c:v>
                </c:pt>
                <c:pt idx="111">
                  <c:v>1.2369481548905594</c:v>
                </c:pt>
                <c:pt idx="112">
                  <c:v>1.1985915756910921</c:v>
                </c:pt>
                <c:pt idx="113">
                  <c:v>1.1602635534476569</c:v>
                </c:pt>
                <c:pt idx="114">
                  <c:v>1.1220385676843563</c:v>
                </c:pt>
                <c:pt idx="115">
                  <c:v>1.0839883769183893</c:v>
                </c:pt>
                <c:pt idx="116">
                  <c:v>1.0461818262050167</c:v>
                </c:pt>
                <c:pt idx="117">
                  <c:v>1.0086846754228045</c:v>
                </c:pt>
                <c:pt idx="118">
                  <c:v>0.97155944860778465</c:v>
                </c:pt>
                <c:pt idx="119">
                  <c:v>0.9348653044899462</c:v>
                </c:pt>
                <c:pt idx="120">
                  <c:v>0.89865792823445756</c:v>
                </c:pt>
                <c:pt idx="121">
                  <c:v>0.86298944424438973</c:v>
                </c:pt>
                <c:pt idx="122">
                  <c:v>0.827908349742562</c:v>
                </c:pt>
                <c:pt idx="123">
                  <c:v>0.79345946871845341</c:v>
                </c:pt>
                <c:pt idx="124">
                  <c:v>0.75968392570277055</c:v>
                </c:pt>
                <c:pt idx="125">
                  <c:v>0.72661913871803541</c:v>
                </c:pt>
                <c:pt idx="126">
                  <c:v>0.69429883064903353</c:v>
                </c:pt>
                <c:pt idx="127">
                  <c:v>0.662753058182739</c:v>
                </c:pt>
                <c:pt idx="128">
                  <c:v>0.63200825738373712</c:v>
                </c:pt>
                <c:pt idx="129">
                  <c:v>0.60208730489850848</c:v>
                </c:pt>
                <c:pt idx="130">
                  <c:v>0.57300959372039151</c:v>
                </c:pt>
                <c:pt idx="131">
                  <c:v>0.54479112239659655</c:v>
                </c:pt>
                <c:pt idx="132">
                  <c:v>0.51744459651929087</c:v>
                </c:pt>
                <c:pt idx="133">
                  <c:v>0.49097954131430505</c:v>
                </c:pt>
                <c:pt idx="134">
                  <c:v>0.46540242412315191</c:v>
                </c:pt>
                <c:pt idx="135">
                  <c:v>0.44071678556647742</c:v>
                </c:pt>
                <c:pt idx="136">
                  <c:v>0.4169233781792725</c:v>
                </c:pt>
                <c:pt idx="137">
                  <c:v>0.3940203113197257</c:v>
                </c:pt>
                <c:pt idx="138">
                  <c:v>0.37200320117382629</c:v>
                </c:pt>
                <c:pt idx="139">
                  <c:v>0.3508653247061726</c:v>
                </c:pt>
                <c:pt idx="140">
                  <c:v>0.33059777644318089</c:v>
                </c:pt>
                <c:pt idx="141">
                  <c:v>0.31118962701730996</c:v>
                </c:pt>
                <c:pt idx="142">
                  <c:v>0.29262808244928185</c:v>
                </c:pt>
                <c:pt idx="143">
                  <c:v>0.27489864319891422</c:v>
                </c:pt>
                <c:pt idx="144">
                  <c:v>0.25798526207304862</c:v>
                </c:pt>
                <c:pt idx="145">
                  <c:v>0.24187050014084274</c:v>
                </c:pt>
                <c:pt idx="146">
                  <c:v>0.22653567987118792</c:v>
                </c:pt>
                <c:pt idx="147">
                  <c:v>0.21196103477377218</c:v>
                </c:pt>
                <c:pt idx="148">
                  <c:v>0.19812585489350262</c:v>
                </c:pt>
                <c:pt idx="149">
                  <c:v>0.18500862757697251</c:v>
                </c:pt>
                <c:pt idx="150">
                  <c:v>0.17258717299874826</c:v>
                </c:pt>
                <c:pt idx="151">
                  <c:v>0.16083877400387178</c:v>
                </c:pt>
                <c:pt idx="152">
                  <c:v>0.14974029989052601</c:v>
                </c:pt>
                <c:pt idx="153">
                  <c:v>0.13926832382281612</c:v>
                </c:pt>
                <c:pt idx="154">
                  <c:v>0.12939923362757669</c:v>
                </c:pt>
                <c:pt idx="155">
                  <c:v>0.12010933579062127</c:v>
                </c:pt>
                <c:pt idx="156">
                  <c:v>0.11137495252654493</c:v>
                </c:pt>
                <c:pt idx="157">
                  <c:v>0.10317251185174418</c:v>
                </c:pt>
                <c:pt idx="158">
                  <c:v>9.5478630642486392E-2</c:v>
                </c:pt>
                <c:pt idx="159">
                  <c:v>8.8270190708422666E-2</c:v>
                </c:pt>
                <c:pt idx="160">
                  <c:v>8.1524407956736364E-2</c:v>
                </c:pt>
              </c:numCache>
            </c:numRef>
          </c:xVal>
          <c:yVal>
            <c:numRef>
              <c:f>Sheet1!$B$2:$B$237</c:f>
              <c:numCache>
                <c:formatCode>General</c:formatCode>
                <c:ptCount val="236"/>
                <c:pt idx="0">
                  <c:v>-4</c:v>
                </c:pt>
                <c:pt idx="1">
                  <c:v>-3.95</c:v>
                </c:pt>
                <c:pt idx="2">
                  <c:v>-3.9</c:v>
                </c:pt>
                <c:pt idx="3">
                  <c:v>-3.85</c:v>
                </c:pt>
                <c:pt idx="4">
                  <c:v>-3.8</c:v>
                </c:pt>
                <c:pt idx="5">
                  <c:v>-3.75</c:v>
                </c:pt>
                <c:pt idx="6">
                  <c:v>-3.7</c:v>
                </c:pt>
                <c:pt idx="7">
                  <c:v>-3.65</c:v>
                </c:pt>
                <c:pt idx="8">
                  <c:v>-3.6</c:v>
                </c:pt>
                <c:pt idx="9">
                  <c:v>-3.55</c:v>
                </c:pt>
                <c:pt idx="10">
                  <c:v>-3.5</c:v>
                </c:pt>
                <c:pt idx="11">
                  <c:v>-3.45</c:v>
                </c:pt>
                <c:pt idx="12">
                  <c:v>-3.4</c:v>
                </c:pt>
                <c:pt idx="13">
                  <c:v>-3.35</c:v>
                </c:pt>
                <c:pt idx="14">
                  <c:v>-3.3</c:v>
                </c:pt>
                <c:pt idx="15">
                  <c:v>-3.25</c:v>
                </c:pt>
                <c:pt idx="16">
                  <c:v>-3.2</c:v>
                </c:pt>
                <c:pt idx="17">
                  <c:v>-3.15</c:v>
                </c:pt>
                <c:pt idx="18">
                  <c:v>-3.1</c:v>
                </c:pt>
                <c:pt idx="19">
                  <c:v>-3.05</c:v>
                </c:pt>
                <c:pt idx="20">
                  <c:v>-3</c:v>
                </c:pt>
                <c:pt idx="21">
                  <c:v>-2.95</c:v>
                </c:pt>
                <c:pt idx="22">
                  <c:v>-2.9</c:v>
                </c:pt>
                <c:pt idx="23">
                  <c:v>-2.85</c:v>
                </c:pt>
                <c:pt idx="24">
                  <c:v>-2.8</c:v>
                </c:pt>
                <c:pt idx="25">
                  <c:v>-2.75</c:v>
                </c:pt>
                <c:pt idx="26">
                  <c:v>-2.7</c:v>
                </c:pt>
                <c:pt idx="27">
                  <c:v>-2.65</c:v>
                </c:pt>
                <c:pt idx="28">
                  <c:v>-2.6</c:v>
                </c:pt>
                <c:pt idx="29">
                  <c:v>-2.55000000000001</c:v>
                </c:pt>
                <c:pt idx="30">
                  <c:v>-2.5000000000000102</c:v>
                </c:pt>
                <c:pt idx="31">
                  <c:v>-2.4500000000000099</c:v>
                </c:pt>
                <c:pt idx="32">
                  <c:v>-2.4000000000000101</c:v>
                </c:pt>
                <c:pt idx="33">
                  <c:v>-2.3500000000000099</c:v>
                </c:pt>
                <c:pt idx="34">
                  <c:v>-2.30000000000001</c:v>
                </c:pt>
                <c:pt idx="35">
                  <c:v>-2.2500000000000102</c:v>
                </c:pt>
                <c:pt idx="36">
                  <c:v>-2.2000000000000099</c:v>
                </c:pt>
                <c:pt idx="37">
                  <c:v>-2.1500000000000101</c:v>
                </c:pt>
                <c:pt idx="38">
                  <c:v>-2.1000000000000099</c:v>
                </c:pt>
                <c:pt idx="39">
                  <c:v>-2.05000000000001</c:v>
                </c:pt>
                <c:pt idx="40">
                  <c:v>-2.0000000000000102</c:v>
                </c:pt>
                <c:pt idx="41">
                  <c:v>-1.9500000000000099</c:v>
                </c:pt>
                <c:pt idx="42">
                  <c:v>-1.9000000000000099</c:v>
                </c:pt>
                <c:pt idx="43">
                  <c:v>-1.8500000000000101</c:v>
                </c:pt>
                <c:pt idx="44">
                  <c:v>-1.80000000000001</c:v>
                </c:pt>
                <c:pt idx="45">
                  <c:v>-1.75000000000001</c:v>
                </c:pt>
                <c:pt idx="46">
                  <c:v>-1.7000000000000099</c:v>
                </c:pt>
                <c:pt idx="47">
                  <c:v>-1.6500000000000099</c:v>
                </c:pt>
                <c:pt idx="48">
                  <c:v>-1.6000000000000101</c:v>
                </c:pt>
                <c:pt idx="49">
                  <c:v>-1.55000000000001</c:v>
                </c:pt>
                <c:pt idx="50">
                  <c:v>-1.50000000000001</c:v>
                </c:pt>
                <c:pt idx="51">
                  <c:v>-1.4500000000000099</c:v>
                </c:pt>
                <c:pt idx="52">
                  <c:v>-1.4000000000000099</c:v>
                </c:pt>
                <c:pt idx="53">
                  <c:v>-1.3500000000000101</c:v>
                </c:pt>
                <c:pt idx="54">
                  <c:v>-1.30000000000001</c:v>
                </c:pt>
                <c:pt idx="55">
                  <c:v>-1.25000000000001</c:v>
                </c:pt>
                <c:pt idx="56">
                  <c:v>-1.2000000000000099</c:v>
                </c:pt>
                <c:pt idx="57">
                  <c:v>-1.1500000000000099</c:v>
                </c:pt>
                <c:pt idx="58">
                  <c:v>-1.1000000000000101</c:v>
                </c:pt>
                <c:pt idx="59">
                  <c:v>-1.05000000000001</c:v>
                </c:pt>
                <c:pt idx="60">
                  <c:v>-1.00000000000001</c:v>
                </c:pt>
                <c:pt idx="61">
                  <c:v>-0.95000000000000995</c:v>
                </c:pt>
                <c:pt idx="62">
                  <c:v>-0.90000000000001001</c:v>
                </c:pt>
                <c:pt idx="63">
                  <c:v>-0.85000000000000997</c:v>
                </c:pt>
                <c:pt idx="64">
                  <c:v>-0.80000000000001004</c:v>
                </c:pt>
                <c:pt idx="65">
                  <c:v>-0.75000000000000999</c:v>
                </c:pt>
                <c:pt idx="66">
                  <c:v>-0.70000000000000995</c:v>
                </c:pt>
                <c:pt idx="67">
                  <c:v>-0.65000000000001001</c:v>
                </c:pt>
                <c:pt idx="68">
                  <c:v>-0.60000000000000997</c:v>
                </c:pt>
                <c:pt idx="69">
                  <c:v>-0.55000000000001004</c:v>
                </c:pt>
                <c:pt idx="70">
                  <c:v>-0.50000000000000999</c:v>
                </c:pt>
                <c:pt idx="71">
                  <c:v>-0.45000000000001</c:v>
                </c:pt>
                <c:pt idx="72">
                  <c:v>-0.40000000000001001</c:v>
                </c:pt>
                <c:pt idx="73">
                  <c:v>-0.35000000000001003</c:v>
                </c:pt>
                <c:pt idx="74">
                  <c:v>-0.30000000000000998</c:v>
                </c:pt>
                <c:pt idx="75">
                  <c:v>-0.25000000000000999</c:v>
                </c:pt>
                <c:pt idx="76">
                  <c:v>-0.20000000000001</c:v>
                </c:pt>
                <c:pt idx="77">
                  <c:v>-0.15000000000000999</c:v>
                </c:pt>
                <c:pt idx="78">
                  <c:v>-0.10000000000001</c:v>
                </c:pt>
                <c:pt idx="79">
                  <c:v>-5.0000000000010002E-2</c:v>
                </c:pt>
                <c:pt idx="80">
                  <c:v>-1.0214051826551401E-14</c:v>
                </c:pt>
                <c:pt idx="81">
                  <c:v>4.9999999999990101E-2</c:v>
                </c:pt>
                <c:pt idx="82">
                  <c:v>9.9999999999989903E-2</c:v>
                </c:pt>
                <c:pt idx="83">
                  <c:v>0.14999999999999</c:v>
                </c:pt>
                <c:pt idx="84">
                  <c:v>0.19999999999998999</c:v>
                </c:pt>
                <c:pt idx="85">
                  <c:v>0.24999999999997999</c:v>
                </c:pt>
                <c:pt idx="86">
                  <c:v>0.29999999999998</c:v>
                </c:pt>
                <c:pt idx="87">
                  <c:v>0.34999999999997999</c:v>
                </c:pt>
                <c:pt idx="88">
                  <c:v>0.39999999999997998</c:v>
                </c:pt>
                <c:pt idx="89">
                  <c:v>0.44999999999998003</c:v>
                </c:pt>
                <c:pt idx="90">
                  <c:v>0.49999999999998002</c:v>
                </c:pt>
                <c:pt idx="91">
                  <c:v>0.54999999999997995</c:v>
                </c:pt>
                <c:pt idx="92">
                  <c:v>0.59999999999997999</c:v>
                </c:pt>
                <c:pt idx="93">
                  <c:v>0.64999999999998004</c:v>
                </c:pt>
                <c:pt idx="94">
                  <c:v>0.69999999999997997</c:v>
                </c:pt>
                <c:pt idx="95">
                  <c:v>0.74999999999998002</c:v>
                </c:pt>
                <c:pt idx="96">
                  <c:v>0.79999999999997995</c:v>
                </c:pt>
                <c:pt idx="97">
                  <c:v>0.84999999999997999</c:v>
                </c:pt>
                <c:pt idx="98">
                  <c:v>0.89999999999998004</c:v>
                </c:pt>
                <c:pt idx="99">
                  <c:v>0.94999999999997997</c:v>
                </c:pt>
                <c:pt idx="100">
                  <c:v>0.99999999999998002</c:v>
                </c:pt>
                <c:pt idx="101">
                  <c:v>1.0499999999999801</c:v>
                </c:pt>
                <c:pt idx="102">
                  <c:v>1.0999999999999801</c:v>
                </c:pt>
                <c:pt idx="103">
                  <c:v>1.1499999999999799</c:v>
                </c:pt>
                <c:pt idx="104">
                  <c:v>1.19999999999998</c:v>
                </c:pt>
                <c:pt idx="105">
                  <c:v>1.24999999999998</c:v>
                </c:pt>
                <c:pt idx="106">
                  <c:v>1.2999999999999801</c:v>
                </c:pt>
                <c:pt idx="107">
                  <c:v>1.3499999999999801</c:v>
                </c:pt>
                <c:pt idx="108">
                  <c:v>1.3999999999999799</c:v>
                </c:pt>
                <c:pt idx="109">
                  <c:v>1.44999999999998</c:v>
                </c:pt>
                <c:pt idx="110">
                  <c:v>1.49999999999998</c:v>
                </c:pt>
                <c:pt idx="111">
                  <c:v>1.5499999999999801</c:v>
                </c:pt>
                <c:pt idx="112">
                  <c:v>1.5999999999999801</c:v>
                </c:pt>
                <c:pt idx="113">
                  <c:v>1.6499999999999799</c:v>
                </c:pt>
                <c:pt idx="114">
                  <c:v>1.69999999999998</c:v>
                </c:pt>
                <c:pt idx="115">
                  <c:v>1.74999999999998</c:v>
                </c:pt>
                <c:pt idx="116">
                  <c:v>1.7999999999999801</c:v>
                </c:pt>
                <c:pt idx="117">
                  <c:v>1.8499999999999801</c:v>
                </c:pt>
                <c:pt idx="118">
                  <c:v>1.8999999999999799</c:v>
                </c:pt>
                <c:pt idx="119">
                  <c:v>1.94999999999998</c:v>
                </c:pt>
                <c:pt idx="120">
                  <c:v>1.99999999999998</c:v>
                </c:pt>
                <c:pt idx="121">
                  <c:v>2.0499999999999798</c:v>
                </c:pt>
                <c:pt idx="122">
                  <c:v>2.0999999999999801</c:v>
                </c:pt>
                <c:pt idx="123">
                  <c:v>2.1499999999999799</c:v>
                </c:pt>
                <c:pt idx="124">
                  <c:v>2.1999999999999802</c:v>
                </c:pt>
                <c:pt idx="125">
                  <c:v>2.24999999999998</c:v>
                </c:pt>
                <c:pt idx="126">
                  <c:v>2.2999999999999798</c:v>
                </c:pt>
                <c:pt idx="127">
                  <c:v>2.3499999999999801</c:v>
                </c:pt>
                <c:pt idx="128">
                  <c:v>2.3999999999999799</c:v>
                </c:pt>
                <c:pt idx="129">
                  <c:v>2.4499999999999802</c:v>
                </c:pt>
                <c:pt idx="130">
                  <c:v>2.49999999999998</c:v>
                </c:pt>
                <c:pt idx="131">
                  <c:v>2.5499999999999798</c:v>
                </c:pt>
                <c:pt idx="132">
                  <c:v>2.5999999999999801</c:v>
                </c:pt>
                <c:pt idx="133">
                  <c:v>2.6499999999999799</c:v>
                </c:pt>
                <c:pt idx="134">
                  <c:v>2.6999999999999802</c:v>
                </c:pt>
                <c:pt idx="135">
                  <c:v>2.74999999999998</c:v>
                </c:pt>
                <c:pt idx="136">
                  <c:v>2.7999999999999798</c:v>
                </c:pt>
                <c:pt idx="137">
                  <c:v>2.8499999999999801</c:v>
                </c:pt>
                <c:pt idx="138">
                  <c:v>2.8999999999999799</c:v>
                </c:pt>
                <c:pt idx="139">
                  <c:v>2.9499999999999802</c:v>
                </c:pt>
                <c:pt idx="140">
                  <c:v>2.99999999999998</c:v>
                </c:pt>
                <c:pt idx="141">
                  <c:v>3.0499999999999701</c:v>
                </c:pt>
                <c:pt idx="142">
                  <c:v>3.0999999999999699</c:v>
                </c:pt>
                <c:pt idx="143">
                  <c:v>3.1499999999999702</c:v>
                </c:pt>
                <c:pt idx="144">
                  <c:v>3.19999999999997</c:v>
                </c:pt>
                <c:pt idx="145">
                  <c:v>3.2499999999999698</c:v>
                </c:pt>
                <c:pt idx="146">
                  <c:v>3.2999999999999701</c:v>
                </c:pt>
                <c:pt idx="147">
                  <c:v>3.3499999999999699</c:v>
                </c:pt>
                <c:pt idx="148">
                  <c:v>3.3999999999999702</c:v>
                </c:pt>
                <c:pt idx="149">
                  <c:v>3.44999999999997</c:v>
                </c:pt>
                <c:pt idx="150">
                  <c:v>3.4999999999999698</c:v>
                </c:pt>
                <c:pt idx="151">
                  <c:v>3.5499999999999701</c:v>
                </c:pt>
                <c:pt idx="152">
                  <c:v>3.5999999999999699</c:v>
                </c:pt>
                <c:pt idx="153">
                  <c:v>3.6499999999999702</c:v>
                </c:pt>
                <c:pt idx="154">
                  <c:v>3.69999999999997</c:v>
                </c:pt>
                <c:pt idx="155">
                  <c:v>3.7499999999999698</c:v>
                </c:pt>
                <c:pt idx="156">
                  <c:v>3.7999999999999701</c:v>
                </c:pt>
                <c:pt idx="157">
                  <c:v>3.8499999999999699</c:v>
                </c:pt>
                <c:pt idx="158">
                  <c:v>3.8999999999999702</c:v>
                </c:pt>
                <c:pt idx="159">
                  <c:v>3.94999999999997</c:v>
                </c:pt>
                <c:pt idx="160">
                  <c:v>3.9999999999999698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9B9-794E-AC5A-738BC35C25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Sheet1!$A$2:$A$237</c:f>
              <c:numCache>
                <c:formatCode>General</c:formatCode>
                <c:ptCount val="236"/>
                <c:pt idx="0">
                  <c:v>8.1524407956732423E-2</c:v>
                </c:pt>
                <c:pt idx="1">
                  <c:v>8.8270190708418475E-2</c:v>
                </c:pt>
                <c:pt idx="2">
                  <c:v>9.5478630642481993E-2</c:v>
                </c:pt>
                <c:pt idx="3">
                  <c:v>0.10317251185173937</c:v>
                </c:pt>
                <c:pt idx="4">
                  <c:v>0.11137495252653989</c:v>
                </c:pt>
                <c:pt idx="5">
                  <c:v>0.12010933579061589</c:v>
                </c:pt>
                <c:pt idx="6">
                  <c:v>0.12939923362757089</c:v>
                </c:pt>
                <c:pt idx="7">
                  <c:v>0.13926832382280999</c:v>
                </c:pt>
                <c:pt idx="8">
                  <c:v>0.14974029989051943</c:v>
                </c:pt>
                <c:pt idx="9">
                  <c:v>0.16083877400386493</c:v>
                </c:pt>
                <c:pt idx="10">
                  <c:v>0.17258717299874099</c:v>
                </c:pt>
                <c:pt idx="11">
                  <c:v>0.18500862757696471</c:v>
                </c:pt>
                <c:pt idx="12">
                  <c:v>0.19812585489349463</c:v>
                </c:pt>
                <c:pt idx="13">
                  <c:v>0.2119610347737636</c:v>
                </c:pt>
                <c:pt idx="14">
                  <c:v>0.22653567987117895</c:v>
                </c:pt>
                <c:pt idx="15">
                  <c:v>0.24187050014083328</c:v>
                </c:pt>
                <c:pt idx="16">
                  <c:v>0.25798526207303868</c:v>
                </c:pt>
                <c:pt idx="17">
                  <c:v>0.27489864319890389</c:v>
                </c:pt>
                <c:pt idx="18">
                  <c:v>0.2926280824492708</c:v>
                </c:pt>
                <c:pt idx="19">
                  <c:v>0.31118962701729874</c:v>
                </c:pt>
                <c:pt idx="20">
                  <c:v>0.33059777644317306</c:v>
                </c:pt>
                <c:pt idx="21">
                  <c:v>0.35086532470616438</c:v>
                </c:pt>
                <c:pt idx="22">
                  <c:v>0.37200320117381752</c:v>
                </c:pt>
                <c:pt idx="23">
                  <c:v>0.39402031131971665</c:v>
                </c:pt>
                <c:pt idx="24">
                  <c:v>0.41692337817926317</c:v>
                </c:pt>
                <c:pt idx="25">
                  <c:v>0.44071678556646759</c:v>
                </c:pt>
                <c:pt idx="26">
                  <c:v>0.46540242412314203</c:v>
                </c:pt>
                <c:pt idx="27">
                  <c:v>0.49097954131429461</c:v>
                </c:pt>
                <c:pt idx="28">
                  <c:v>0.51744459651927999</c:v>
                </c:pt>
                <c:pt idx="29">
                  <c:v>0.54479112239657979</c:v>
                </c:pt>
                <c:pt idx="30">
                  <c:v>0.57300959372037419</c:v>
                </c:pt>
                <c:pt idx="31">
                  <c:v>0.60208730489849094</c:v>
                </c:pt>
                <c:pt idx="32">
                  <c:v>0.63200825738371891</c:v>
                </c:pt>
                <c:pt idx="33">
                  <c:v>0.66275305818272046</c:v>
                </c:pt>
                <c:pt idx="34">
                  <c:v>0.69429883064901421</c:v>
                </c:pt>
                <c:pt idx="35">
                  <c:v>0.72661913871801576</c:v>
                </c:pt>
                <c:pt idx="36">
                  <c:v>0.75968392570275078</c:v>
                </c:pt>
                <c:pt idx="37">
                  <c:v>0.79345946871843287</c:v>
                </c:pt>
                <c:pt idx="38">
                  <c:v>0.82790834974254135</c:v>
                </c:pt>
                <c:pt idx="39">
                  <c:v>0.8629894442443683</c:v>
                </c:pt>
                <c:pt idx="40">
                  <c:v>0.8986579282344358</c:v>
                </c:pt>
                <c:pt idx="41">
                  <c:v>0.93486530448992433</c:v>
                </c:pt>
                <c:pt idx="42">
                  <c:v>0.97155944860776267</c:v>
                </c:pt>
                <c:pt idx="43">
                  <c:v>1.0086846754227821</c:v>
                </c:pt>
                <c:pt idx="44">
                  <c:v>1.046181826204994</c:v>
                </c:pt>
                <c:pt idx="45">
                  <c:v>1.0839883769183665</c:v>
                </c:pt>
                <c:pt idx="46">
                  <c:v>1.1220385676843334</c:v>
                </c:pt>
                <c:pt idx="47">
                  <c:v>1.160263553447634</c:v>
                </c:pt>
                <c:pt idx="48">
                  <c:v>1.198591575691069</c:v>
                </c:pt>
                <c:pt idx="49">
                  <c:v>1.2369481548905363</c:v>
                </c:pt>
                <c:pt idx="50">
                  <c:v>1.2752563032435389</c:v>
                </c:pt>
                <c:pt idx="51">
                  <c:v>1.3134367570446224</c:v>
                </c:pt>
                <c:pt idx="52">
                  <c:v>1.3514082279212445</c:v>
                </c:pt>
                <c:pt idx="53">
                  <c:v>1.3890876719849192</c:v>
                </c:pt>
                <c:pt idx="54">
                  <c:v>1.4263905757965571</c:v>
                </c:pt>
                <c:pt idx="55">
                  <c:v>1.4632312578932762</c:v>
                </c:pt>
                <c:pt idx="56">
                  <c:v>1.4995231844780754</c:v>
                </c:pt>
                <c:pt idx="57">
                  <c:v>1.5351792977351386</c:v>
                </c:pt>
                <c:pt idx="58">
                  <c:v>1.570112355103652</c:v>
                </c:pt>
                <c:pt idx="59">
                  <c:v>1.6042352777232531</c:v>
                </c:pt>
                <c:pt idx="60">
                  <c:v>1.6374615061559572</c:v>
                </c:pt>
                <c:pt idx="61">
                  <c:v>1.6697053613938808</c:v>
                </c:pt>
                <c:pt idx="62">
                  <c:v>1.70088240908046</c:v>
                </c:pt>
                <c:pt idx="63">
                  <c:v>1.7309098248062078</c:v>
                </c:pt>
                <c:pt idx="64">
                  <c:v>1.759706758289282</c:v>
                </c:pt>
                <c:pt idx="65">
                  <c:v>1.787194694217026</c:v>
                </c:pt>
                <c:pt idx="66">
                  <c:v>1.8132978075078368</c:v>
                </c:pt>
                <c:pt idx="67">
                  <c:v>1.8379433107536587</c:v>
                </c:pt>
                <c:pt idx="68">
                  <c:v>1.861061791622407</c:v>
                </c:pt>
                <c:pt idx="69">
                  <c:v>1.8825875380368071</c:v>
                </c:pt>
                <c:pt idx="70">
                  <c:v>1.9024588490014243</c:v>
                </c:pt>
                <c:pt idx="71">
                  <c:v>1.9206183290228225</c:v>
                </c:pt>
                <c:pt idx="72">
                  <c:v>1.9370131641583921</c:v>
                </c:pt>
                <c:pt idx="73">
                  <c:v>1.951595377836812</c:v>
                </c:pt>
                <c:pt idx="74">
                  <c:v>1.9643220647165991</c:v>
                </c:pt>
                <c:pt idx="75">
                  <c:v>1.9751556009877609</c:v>
                </c:pt>
                <c:pt idx="76">
                  <c:v>1.9840638296741198</c:v>
                </c:pt>
                <c:pt idx="77">
                  <c:v>1.99102021965914</c:v>
                </c:pt>
                <c:pt idx="78">
                  <c:v>1.9960039973346653</c:v>
                </c:pt>
                <c:pt idx="79">
                  <c:v>1.9990002499583381</c:v>
                </c:pt>
                <c:pt idx="80">
                  <c:v>2</c:v>
                </c:pt>
                <c:pt idx="81">
                  <c:v>1.999000249958339</c:v>
                </c:pt>
                <c:pt idx="82">
                  <c:v>1.996003997334667</c:v>
                </c:pt>
                <c:pt idx="83">
                  <c:v>1.9910202196591424</c:v>
                </c:pt>
                <c:pt idx="84">
                  <c:v>1.9840638296741229</c:v>
                </c:pt>
                <c:pt idx="85">
                  <c:v>1.9751556009877669</c:v>
                </c:pt>
                <c:pt idx="86">
                  <c:v>1.9643220647166062</c:v>
                </c:pt>
                <c:pt idx="87">
                  <c:v>1.95159537783682</c:v>
                </c:pt>
                <c:pt idx="88">
                  <c:v>1.9370131641584014</c:v>
                </c:pt>
                <c:pt idx="89">
                  <c:v>1.9206183290228329</c:v>
                </c:pt>
                <c:pt idx="90">
                  <c:v>1.9024588490014356</c:v>
                </c:pt>
                <c:pt idx="91">
                  <c:v>1.8825875380368196</c:v>
                </c:pt>
                <c:pt idx="92">
                  <c:v>1.8610617916224204</c:v>
                </c:pt>
                <c:pt idx="93">
                  <c:v>1.8379433107536729</c:v>
                </c:pt>
                <c:pt idx="94">
                  <c:v>1.8132978075078521</c:v>
                </c:pt>
                <c:pt idx="95">
                  <c:v>1.787194694217042</c:v>
                </c:pt>
                <c:pt idx="96">
                  <c:v>1.7597067582892989</c:v>
                </c:pt>
                <c:pt idx="97">
                  <c:v>1.7309098248062256</c:v>
                </c:pt>
                <c:pt idx="98">
                  <c:v>1.7008824090804782</c:v>
                </c:pt>
                <c:pt idx="99">
                  <c:v>1.6697053613938997</c:v>
                </c:pt>
                <c:pt idx="100">
                  <c:v>1.6374615061559767</c:v>
                </c:pt>
                <c:pt idx="101">
                  <c:v>1.6042352777232733</c:v>
                </c:pt>
                <c:pt idx="102">
                  <c:v>1.5701123551036726</c:v>
                </c:pt>
                <c:pt idx="103">
                  <c:v>1.5351792977351597</c:v>
                </c:pt>
                <c:pt idx="104">
                  <c:v>1.499523184478097</c:v>
                </c:pt>
                <c:pt idx="105">
                  <c:v>1.4632312578932982</c:v>
                </c:pt>
                <c:pt idx="106">
                  <c:v>1.4263905757965794</c:v>
                </c:pt>
                <c:pt idx="107">
                  <c:v>1.3890876719849417</c:v>
                </c:pt>
                <c:pt idx="108">
                  <c:v>1.3514082279212674</c:v>
                </c:pt>
                <c:pt idx="109">
                  <c:v>1.3134367570446452</c:v>
                </c:pt>
                <c:pt idx="110">
                  <c:v>1.2752563032435618</c:v>
                </c:pt>
                <c:pt idx="111">
                  <c:v>1.2369481548905594</c:v>
                </c:pt>
                <c:pt idx="112">
                  <c:v>1.1985915756910921</c:v>
                </c:pt>
                <c:pt idx="113">
                  <c:v>1.1602635534476569</c:v>
                </c:pt>
                <c:pt idx="114">
                  <c:v>1.1220385676843563</c:v>
                </c:pt>
                <c:pt idx="115">
                  <c:v>1.0839883769183893</c:v>
                </c:pt>
                <c:pt idx="116">
                  <c:v>1.0461818262050167</c:v>
                </c:pt>
                <c:pt idx="117">
                  <c:v>1.0086846754228045</c:v>
                </c:pt>
                <c:pt idx="118">
                  <c:v>0.97155944860778465</c:v>
                </c:pt>
                <c:pt idx="119">
                  <c:v>0.9348653044899462</c:v>
                </c:pt>
                <c:pt idx="120">
                  <c:v>0.89865792823445756</c:v>
                </c:pt>
                <c:pt idx="121">
                  <c:v>0.86298944424438973</c:v>
                </c:pt>
                <c:pt idx="122">
                  <c:v>0.827908349742562</c:v>
                </c:pt>
                <c:pt idx="123">
                  <c:v>0.79345946871845341</c:v>
                </c:pt>
                <c:pt idx="124">
                  <c:v>0.75968392570277055</c:v>
                </c:pt>
                <c:pt idx="125">
                  <c:v>0.72661913871803541</c:v>
                </c:pt>
                <c:pt idx="126">
                  <c:v>0.69429883064903353</c:v>
                </c:pt>
                <c:pt idx="127">
                  <c:v>0.662753058182739</c:v>
                </c:pt>
                <c:pt idx="128">
                  <c:v>0.63200825738373712</c:v>
                </c:pt>
                <c:pt idx="129">
                  <c:v>0.60208730489850848</c:v>
                </c:pt>
                <c:pt idx="130">
                  <c:v>0.57300959372039151</c:v>
                </c:pt>
                <c:pt idx="131">
                  <c:v>0.54479112239659655</c:v>
                </c:pt>
                <c:pt idx="132">
                  <c:v>0.51744459651929087</c:v>
                </c:pt>
                <c:pt idx="133">
                  <c:v>0.49097954131430505</c:v>
                </c:pt>
                <c:pt idx="134">
                  <c:v>0.46540242412315191</c:v>
                </c:pt>
                <c:pt idx="135">
                  <c:v>0.44071678556647742</c:v>
                </c:pt>
                <c:pt idx="136">
                  <c:v>0.4169233781792725</c:v>
                </c:pt>
                <c:pt idx="137">
                  <c:v>0.3940203113197257</c:v>
                </c:pt>
                <c:pt idx="138">
                  <c:v>0.37200320117382629</c:v>
                </c:pt>
                <c:pt idx="139">
                  <c:v>0.3508653247061726</c:v>
                </c:pt>
                <c:pt idx="140">
                  <c:v>0.33059777644318089</c:v>
                </c:pt>
                <c:pt idx="141">
                  <c:v>0.31118962701730996</c:v>
                </c:pt>
                <c:pt idx="142">
                  <c:v>0.29262808244928185</c:v>
                </c:pt>
                <c:pt idx="143">
                  <c:v>0.27489864319891422</c:v>
                </c:pt>
                <c:pt idx="144">
                  <c:v>0.25798526207304862</c:v>
                </c:pt>
                <c:pt idx="145">
                  <c:v>0.24187050014084274</c:v>
                </c:pt>
                <c:pt idx="146">
                  <c:v>0.22653567987118792</c:v>
                </c:pt>
                <c:pt idx="147">
                  <c:v>0.21196103477377218</c:v>
                </c:pt>
                <c:pt idx="148">
                  <c:v>0.19812585489350262</c:v>
                </c:pt>
                <c:pt idx="149">
                  <c:v>0.18500862757697251</c:v>
                </c:pt>
                <c:pt idx="150">
                  <c:v>0.17258717299874826</c:v>
                </c:pt>
                <c:pt idx="151">
                  <c:v>0.16083877400387178</c:v>
                </c:pt>
                <c:pt idx="152">
                  <c:v>0.14974029989052601</c:v>
                </c:pt>
                <c:pt idx="153">
                  <c:v>0.13926832382281612</c:v>
                </c:pt>
                <c:pt idx="154">
                  <c:v>0.12939923362757669</c:v>
                </c:pt>
                <c:pt idx="155">
                  <c:v>0.12010933579062127</c:v>
                </c:pt>
                <c:pt idx="156">
                  <c:v>0.11137495252654493</c:v>
                </c:pt>
                <c:pt idx="157">
                  <c:v>0.10317251185174418</c:v>
                </c:pt>
                <c:pt idx="158">
                  <c:v>9.5478630642486392E-2</c:v>
                </c:pt>
                <c:pt idx="159">
                  <c:v>8.8270190708422666E-2</c:v>
                </c:pt>
                <c:pt idx="160">
                  <c:v>8.1524407956736364E-2</c:v>
                </c:pt>
              </c:numCache>
            </c:numRef>
          </c:xVal>
          <c:yVal>
            <c:numRef>
              <c:f>Sheet1!$C$2:$C$237</c:f>
              <c:numCache>
                <c:formatCode>General</c:formatCode>
                <c:ptCount val="236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9B9-794E-AC5A-738BC35C2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0609952"/>
        <c:axId val="1561112144"/>
      </c:scatterChart>
      <c:valAx>
        <c:axId val="14806099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1112144"/>
        <c:crosses val="autoZero"/>
        <c:crossBetween val="midCat"/>
      </c:valAx>
      <c:valAx>
        <c:axId val="1561112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80609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34196287158801E-3"/>
          <c:y val="0"/>
          <c:w val="0.99177350850902435"/>
          <c:h val="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76200" cap="rnd">
              <a:solidFill>
                <a:srgbClr val="EC7246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xVal>
            <c:numRef>
              <c:f>Sheet1!$A$2:$A$237</c:f>
              <c:numCache>
                <c:formatCode>General</c:formatCode>
                <c:ptCount val="236"/>
                <c:pt idx="0">
                  <c:v>2.504516372327622E-7</c:v>
                </c:pt>
                <c:pt idx="1">
                  <c:v>3.6536280161667491E-7</c:v>
                </c:pt>
                <c:pt idx="2">
                  <c:v>5.3047128952933299E-7</c:v>
                </c:pt>
                <c:pt idx="3">
                  <c:v>7.6654303147122837E-7</c:v>
                </c:pt>
                <c:pt idx="4">
                  <c:v>1.1024230808453868E-6</c:v>
                </c:pt>
                <c:pt idx="5">
                  <c:v>1.5779642358883423E-6</c:v>
                </c:pt>
                <c:pt idx="6">
                  <c:v>2.2479317201339714E-6</c:v>
                </c:pt>
                <c:pt idx="7">
                  <c:v>3.1871769552126198E-6</c:v>
                </c:pt>
                <c:pt idx="8">
                  <c:v>4.4974499481484627E-6</c:v>
                </c:pt>
                <c:pt idx="9">
                  <c:v>6.3163124070076891E-6</c:v>
                </c:pt>
                <c:pt idx="10">
                  <c:v>8.828724539892993E-6</c:v>
                </c:pt>
                <c:pt idx="11">
                  <c:v>1.2282009605228644E-5</c:v>
                </c:pt>
                <c:pt idx="12">
                  <c:v>1.7005053387368332E-5</c:v>
                </c:pt>
                <c:pt idx="13">
                  <c:v>2.3432772060537974E-5</c:v>
                </c:pt>
                <c:pt idx="14">
                  <c:v>3.2137081745123001E-5</c:v>
                </c:pt>
                <c:pt idx="15">
                  <c:v>4.3865825651641343E-5</c:v>
                </c:pt>
                <c:pt idx="16">
                  <c:v>5.9591357666674834E-5</c:v>
                </c:pt>
                <c:pt idx="17">
                  <c:v>8.057074013353303E-5</c:v>
                </c:pt>
                <c:pt idx="18">
                  <c:v>1.084197814398206E-4</c:v>
                </c:pt>
                <c:pt idx="19">
                  <c:v>1.4520340578922609E-4</c:v>
                </c:pt>
                <c:pt idx="20">
                  <c:v>1.9354509955809418E-4</c:v>
                </c:pt>
                <c:pt idx="21">
                  <c:v>2.5675839821305058E-4</c:v>
                </c:pt>
                <c:pt idx="22">
                  <c:v>3.3900354276642837E-4</c:v>
                </c:pt>
                <c:pt idx="23">
                  <c:v>4.4547251842195763E-4</c:v>
                </c:pt>
                <c:pt idx="24">
                  <c:v>5.8260565907701165E-4</c:v>
                </c:pt>
                <c:pt idx="25">
                  <c:v>7.5834282412195109E-4</c:v>
                </c:pt>
                <c:pt idx="26">
                  <c:v>9.8241178943207883E-4</c:v>
                </c:pt>
                <c:pt idx="27">
                  <c:v>1.2666559012084308E-3</c:v>
                </c:pt>
                <c:pt idx="28">
                  <c:v>1.6254021774607162E-3</c:v>
                </c:pt>
                <c:pt idx="29">
                  <c:v>2.0758698672752682E-3</c:v>
                </c:pt>
                <c:pt idx="30">
                  <c:v>2.6386179570917928E-3</c:v>
                </c:pt>
                <c:pt idx="31">
                  <c:v>3.3380282187115695E-3</c:v>
                </c:pt>
                <c:pt idx="32">
                  <c:v>4.2028181105329939E-3</c:v>
                </c:pt>
                <c:pt idx="33">
                  <c:v>5.2665751729124178E-3</c:v>
                </c:pt>
                <c:pt idx="34">
                  <c:v>6.5683015229932844E-3</c:v>
                </c:pt>
                <c:pt idx="35">
                  <c:v>8.1529537017011166E-3</c:v>
                </c:pt>
                <c:pt idx="36">
                  <c:v>1.0071959533203079E-2</c:v>
                </c:pt>
                <c:pt idx="37">
                  <c:v>1.2383689934958132E-2</c:v>
                </c:pt>
                <c:pt idx="38">
                  <c:v>1.5153859909084116E-2</c:v>
                </c:pt>
                <c:pt idx="39">
                  <c:v>1.8455829432478255E-2</c:v>
                </c:pt>
                <c:pt idx="40">
                  <c:v>2.2370771856164734E-2</c:v>
                </c:pt>
                <c:pt idx="41">
                  <c:v>2.6987674964339615E-2</c:v>
                </c:pt>
                <c:pt idx="42">
                  <c:v>3.2403138292334752E-2</c:v>
                </c:pt>
                <c:pt idx="43">
                  <c:v>3.8720929932901521E-2</c:v>
                </c:pt>
                <c:pt idx="44">
                  <c:v>4.605126714216369E-2</c:v>
                </c:pt>
                <c:pt idx="45">
                  <c:v>5.4509787842364266E-2</c:v>
                </c:pt>
                <c:pt idx="46">
                  <c:v>6.4216184823728054E-2</c:v>
                </c:pt>
                <c:pt idx="47">
                  <c:v>7.5292481231874889E-2</c:v>
                </c:pt>
                <c:pt idx="48">
                  <c:v>8.7860934873546515E-2</c:v>
                </c:pt>
                <c:pt idx="49">
                  <c:v>0.10204156996977255</c:v>
                </c:pt>
                <c:pt idx="50">
                  <c:v>0.11794934810729912</c:v>
                </c:pt>
                <c:pt idx="51">
                  <c:v>0.13569100503570428</c:v>
                </c:pt>
                <c:pt idx="52">
                  <c:v>0.15536159624505819</c:v>
                </c:pt>
                <c:pt idx="53">
                  <c:v>0.17704081141854813</c:v>
                </c:pt>
                <c:pt idx="54">
                  <c:v>0.20078913523978167</c:v>
                </c:pt>
                <c:pt idx="55">
                  <c:v>0.22664394888734243</c:v>
                </c:pt>
                <c:pt idx="56">
                  <c:v>0.25461568202479795</c:v>
                </c:pt>
                <c:pt idx="57">
                  <c:v>0.28468413829542966</c:v>
                </c:pt>
                <c:pt idx="58">
                  <c:v>0.31679512734992965</c:v>
                </c:pt>
                <c:pt idx="59">
                  <c:v>0.35085754240309835</c:v>
                </c:pt>
                <c:pt idx="60">
                  <c:v>0.3867410234544939</c:v>
                </c:pt>
                <c:pt idx="61">
                  <c:v>0.42427434198595954</c:v>
                </c:pt>
                <c:pt idx="62">
                  <c:v>0.46324463273165661</c:v>
                </c:pt>
                <c:pt idx="63">
                  <c:v>0.50339758181361594</c:v>
                </c:pt>
                <c:pt idx="64">
                  <c:v>0.54443865823920878</c:v>
                </c:pt>
                <c:pt idx="65">
                  <c:v>0.58603544786349382</c:v>
                </c:pt>
                <c:pt idx="66">
                  <c:v>0.62782111614084135</c:v>
                </c:pt>
                <c:pt idx="67">
                  <c:v>0.66939898934392195</c:v>
                </c:pt>
                <c:pt idx="68">
                  <c:v>0.71034820470916915</c:v>
                </c:pt>
                <c:pt idx="69">
                  <c:v>0.75023033970250652</c:v>
                </c:pt>
                <c:pt idx="70">
                  <c:v>0.78859689098106911</c:v>
                </c:pt>
                <c:pt idx="71">
                  <c:v>0.82499743643812717</c:v>
                </c:pt>
                <c:pt idx="72">
                  <c:v>0.85898828074111688</c:v>
                </c:pt>
                <c:pt idx="73">
                  <c:v>0.89014135769244351</c:v>
                </c:pt>
                <c:pt idx="74">
                  <c:v>0.91805314305415364</c:v>
                </c:pt>
                <c:pt idx="75">
                  <c:v>0.9423533203944463</c:v>
                </c:pt>
                <c:pt idx="76">
                  <c:v>0.96271294089119586</c:v>
                </c:pt>
                <c:pt idx="77">
                  <c:v>0.97885182630047107</c:v>
                </c:pt>
                <c:pt idx="78">
                  <c:v>0.99054498244289857</c:v>
                </c:pt>
                <c:pt idx="79">
                  <c:v>0.9976278180810767</c:v>
                </c:pt>
                <c:pt idx="80">
                  <c:v>1</c:v>
                </c:pt>
                <c:pt idx="81">
                  <c:v>0.99762781808107859</c:v>
                </c:pt>
                <c:pt idx="82">
                  <c:v>0.99054498244290234</c:v>
                </c:pt>
                <c:pt idx="83">
                  <c:v>0.97885182630047662</c:v>
                </c:pt>
                <c:pt idx="84">
                  <c:v>0.96271294089120318</c:v>
                </c:pt>
                <c:pt idx="85">
                  <c:v>0.94235332039445974</c:v>
                </c:pt>
                <c:pt idx="86">
                  <c:v>0.91805314305416941</c:v>
                </c:pt>
                <c:pt idx="87">
                  <c:v>0.89014135769246128</c:v>
                </c:pt>
                <c:pt idx="88">
                  <c:v>0.85898828074113653</c:v>
                </c:pt>
                <c:pt idx="89">
                  <c:v>0.82499743643814827</c:v>
                </c:pt>
                <c:pt idx="90">
                  <c:v>0.78859689098109165</c:v>
                </c:pt>
                <c:pt idx="91">
                  <c:v>0.75023033970253006</c:v>
                </c:pt>
                <c:pt idx="92">
                  <c:v>0.71034820470919346</c:v>
                </c:pt>
                <c:pt idx="93">
                  <c:v>0.6693989893439467</c:v>
                </c:pt>
                <c:pt idx="94">
                  <c:v>0.62782111614086633</c:v>
                </c:pt>
                <c:pt idx="95">
                  <c:v>0.58603544786351891</c:v>
                </c:pt>
                <c:pt idx="96">
                  <c:v>0.54443865823923376</c:v>
                </c:pt>
                <c:pt idx="97">
                  <c:v>0.50339758181364036</c:v>
                </c:pt>
                <c:pt idx="98">
                  <c:v>0.46324463273168032</c:v>
                </c:pt>
                <c:pt idx="99">
                  <c:v>0.42427434198598252</c:v>
                </c:pt>
                <c:pt idx="100">
                  <c:v>0.38674102345451589</c:v>
                </c:pt>
                <c:pt idx="101">
                  <c:v>0.35085754240311928</c:v>
                </c:pt>
                <c:pt idx="102">
                  <c:v>0.31679512734994952</c:v>
                </c:pt>
                <c:pt idx="103">
                  <c:v>0.28468413829544836</c:v>
                </c:pt>
                <c:pt idx="104">
                  <c:v>0.25461568202481538</c:v>
                </c:pt>
                <c:pt idx="105">
                  <c:v>0.22664394888735859</c:v>
                </c:pt>
                <c:pt idx="106">
                  <c:v>0.20078913523979655</c:v>
                </c:pt>
                <c:pt idx="107">
                  <c:v>0.17704081141856179</c:v>
                </c:pt>
                <c:pt idx="108">
                  <c:v>0.15536159624507059</c:v>
                </c:pt>
                <c:pt idx="109">
                  <c:v>0.13569100503571552</c:v>
                </c:pt>
                <c:pt idx="110">
                  <c:v>0.11794934810730924</c:v>
                </c:pt>
                <c:pt idx="111">
                  <c:v>0.10204156996978157</c:v>
                </c:pt>
                <c:pt idx="112">
                  <c:v>8.7860934873554508E-2</c:v>
                </c:pt>
                <c:pt idx="113">
                  <c:v>7.5292481231881939E-2</c:v>
                </c:pt>
                <c:pt idx="114">
                  <c:v>6.4216184823734299E-2</c:v>
                </c:pt>
                <c:pt idx="115">
                  <c:v>5.4509787842369685E-2</c:v>
                </c:pt>
                <c:pt idx="116">
                  <c:v>4.6051267142168395E-2</c:v>
                </c:pt>
                <c:pt idx="117">
                  <c:v>3.872092993290558E-2</c:v>
                </c:pt>
                <c:pt idx="118">
                  <c:v>3.2403138292338249E-2</c:v>
                </c:pt>
                <c:pt idx="119">
                  <c:v>2.6987674964342599E-2</c:v>
                </c:pt>
                <c:pt idx="120">
                  <c:v>2.2370771856167298E-2</c:v>
                </c:pt>
                <c:pt idx="121">
                  <c:v>1.8455829432480437E-2</c:v>
                </c:pt>
                <c:pt idx="122">
                  <c:v>1.5153859909085906E-2</c:v>
                </c:pt>
                <c:pt idx="123">
                  <c:v>1.2383689934959662E-2</c:v>
                </c:pt>
                <c:pt idx="124">
                  <c:v>1.0071959533204323E-2</c:v>
                </c:pt>
                <c:pt idx="125">
                  <c:v>8.1529537017021661E-3</c:v>
                </c:pt>
                <c:pt idx="126">
                  <c:v>6.5683015229941483E-3</c:v>
                </c:pt>
                <c:pt idx="127">
                  <c:v>5.2665751729131195E-3</c:v>
                </c:pt>
                <c:pt idx="128">
                  <c:v>4.2028181105335724E-3</c:v>
                </c:pt>
                <c:pt idx="129">
                  <c:v>3.3380282187120292E-3</c:v>
                </c:pt>
                <c:pt idx="130">
                  <c:v>2.6386179570921722E-3</c:v>
                </c:pt>
                <c:pt idx="131">
                  <c:v>2.0758698672755723E-3</c:v>
                </c:pt>
                <c:pt idx="132">
                  <c:v>1.6254021774608765E-3</c:v>
                </c:pt>
                <c:pt idx="133">
                  <c:v>1.2666559012085592E-3</c:v>
                </c:pt>
                <c:pt idx="134">
                  <c:v>9.8241178943217922E-4</c:v>
                </c:pt>
                <c:pt idx="135">
                  <c:v>7.5834282412202991E-4</c:v>
                </c:pt>
                <c:pt idx="136">
                  <c:v>5.8260565907707377E-4</c:v>
                </c:pt>
                <c:pt idx="137">
                  <c:v>4.4547251842200588E-4</c:v>
                </c:pt>
                <c:pt idx="138">
                  <c:v>3.3900354276646599E-4</c:v>
                </c:pt>
                <c:pt idx="139">
                  <c:v>2.5675839821307888E-4</c:v>
                </c:pt>
                <c:pt idx="140">
                  <c:v>1.9354509955811584E-4</c:v>
                </c:pt>
                <c:pt idx="141">
                  <c:v>1.452034057892511E-4</c:v>
                </c:pt>
                <c:pt idx="142">
                  <c:v>1.0841978143983986E-4</c:v>
                </c:pt>
                <c:pt idx="143">
                  <c:v>8.0570740133547342E-5</c:v>
                </c:pt>
                <c:pt idx="144">
                  <c:v>5.9591357666685846E-5</c:v>
                </c:pt>
                <c:pt idx="145">
                  <c:v>4.3865825651649447E-5</c:v>
                </c:pt>
                <c:pt idx="146">
                  <c:v>3.2137081745128998E-5</c:v>
                </c:pt>
                <c:pt idx="147">
                  <c:v>2.343277206054247E-5</c:v>
                </c:pt>
                <c:pt idx="148">
                  <c:v>1.7005053387371595E-5</c:v>
                </c:pt>
                <c:pt idx="149">
                  <c:v>1.2282009605231087E-5</c:v>
                </c:pt>
                <c:pt idx="150">
                  <c:v>8.828724539894765E-6</c:v>
                </c:pt>
                <c:pt idx="151">
                  <c:v>6.3163124070089572E-6</c:v>
                </c:pt>
                <c:pt idx="152">
                  <c:v>4.4974499481493893E-6</c:v>
                </c:pt>
                <c:pt idx="153">
                  <c:v>3.1871769552132826E-6</c:v>
                </c:pt>
                <c:pt idx="154">
                  <c:v>2.2479317201344504E-6</c:v>
                </c:pt>
                <c:pt idx="155">
                  <c:v>1.5779642358886813E-6</c:v>
                </c:pt>
                <c:pt idx="156">
                  <c:v>1.1024230808456238E-6</c:v>
                </c:pt>
                <c:pt idx="157">
                  <c:v>7.6654303147139863E-7</c:v>
                </c:pt>
                <c:pt idx="158">
                  <c:v>5.3047128952945084E-7</c:v>
                </c:pt>
                <c:pt idx="159">
                  <c:v>3.6536280161675797E-7</c:v>
                </c:pt>
                <c:pt idx="160">
                  <c:v>2.5045163723281958E-7</c:v>
                </c:pt>
              </c:numCache>
            </c:numRef>
          </c:xVal>
          <c:yVal>
            <c:numRef>
              <c:f>Sheet1!$B$2:$B$237</c:f>
              <c:numCache>
                <c:formatCode>General</c:formatCode>
                <c:ptCount val="236"/>
                <c:pt idx="0">
                  <c:v>-4</c:v>
                </c:pt>
                <c:pt idx="1">
                  <c:v>-3.95</c:v>
                </c:pt>
                <c:pt idx="2">
                  <c:v>-3.9</c:v>
                </c:pt>
                <c:pt idx="3">
                  <c:v>-3.85</c:v>
                </c:pt>
                <c:pt idx="4">
                  <c:v>-3.8</c:v>
                </c:pt>
                <c:pt idx="5">
                  <c:v>-3.75</c:v>
                </c:pt>
                <c:pt idx="6">
                  <c:v>-3.7</c:v>
                </c:pt>
                <c:pt idx="7">
                  <c:v>-3.65</c:v>
                </c:pt>
                <c:pt idx="8">
                  <c:v>-3.6</c:v>
                </c:pt>
                <c:pt idx="9">
                  <c:v>-3.55</c:v>
                </c:pt>
                <c:pt idx="10">
                  <c:v>-3.5</c:v>
                </c:pt>
                <c:pt idx="11">
                  <c:v>-3.45</c:v>
                </c:pt>
                <c:pt idx="12">
                  <c:v>-3.4</c:v>
                </c:pt>
                <c:pt idx="13">
                  <c:v>-3.35</c:v>
                </c:pt>
                <c:pt idx="14">
                  <c:v>-3.3</c:v>
                </c:pt>
                <c:pt idx="15">
                  <c:v>-3.25</c:v>
                </c:pt>
                <c:pt idx="16">
                  <c:v>-3.2</c:v>
                </c:pt>
                <c:pt idx="17">
                  <c:v>-3.15</c:v>
                </c:pt>
                <c:pt idx="18">
                  <c:v>-3.1</c:v>
                </c:pt>
                <c:pt idx="19">
                  <c:v>-3.05</c:v>
                </c:pt>
                <c:pt idx="20">
                  <c:v>-3</c:v>
                </c:pt>
                <c:pt idx="21">
                  <c:v>-2.95</c:v>
                </c:pt>
                <c:pt idx="22">
                  <c:v>-2.9</c:v>
                </c:pt>
                <c:pt idx="23">
                  <c:v>-2.85</c:v>
                </c:pt>
                <c:pt idx="24">
                  <c:v>-2.8</c:v>
                </c:pt>
                <c:pt idx="25">
                  <c:v>-2.75</c:v>
                </c:pt>
                <c:pt idx="26">
                  <c:v>-2.7</c:v>
                </c:pt>
                <c:pt idx="27">
                  <c:v>-2.65</c:v>
                </c:pt>
                <c:pt idx="28">
                  <c:v>-2.6</c:v>
                </c:pt>
                <c:pt idx="29">
                  <c:v>-2.55000000000001</c:v>
                </c:pt>
                <c:pt idx="30">
                  <c:v>-2.5000000000000102</c:v>
                </c:pt>
                <c:pt idx="31">
                  <c:v>-2.4500000000000099</c:v>
                </c:pt>
                <c:pt idx="32">
                  <c:v>-2.4000000000000101</c:v>
                </c:pt>
                <c:pt idx="33">
                  <c:v>-2.3500000000000099</c:v>
                </c:pt>
                <c:pt idx="34">
                  <c:v>-2.30000000000001</c:v>
                </c:pt>
                <c:pt idx="35">
                  <c:v>-2.2500000000000102</c:v>
                </c:pt>
                <c:pt idx="36">
                  <c:v>-2.2000000000000099</c:v>
                </c:pt>
                <c:pt idx="37">
                  <c:v>-2.1500000000000101</c:v>
                </c:pt>
                <c:pt idx="38">
                  <c:v>-2.1000000000000099</c:v>
                </c:pt>
                <c:pt idx="39">
                  <c:v>-2.05000000000001</c:v>
                </c:pt>
                <c:pt idx="40">
                  <c:v>-2.0000000000000102</c:v>
                </c:pt>
                <c:pt idx="41">
                  <c:v>-1.9500000000000099</c:v>
                </c:pt>
                <c:pt idx="42">
                  <c:v>-1.9000000000000099</c:v>
                </c:pt>
                <c:pt idx="43">
                  <c:v>-1.8500000000000101</c:v>
                </c:pt>
                <c:pt idx="44">
                  <c:v>-1.80000000000001</c:v>
                </c:pt>
                <c:pt idx="45">
                  <c:v>-1.75000000000001</c:v>
                </c:pt>
                <c:pt idx="46">
                  <c:v>-1.7000000000000099</c:v>
                </c:pt>
                <c:pt idx="47">
                  <c:v>-1.6500000000000099</c:v>
                </c:pt>
                <c:pt idx="48">
                  <c:v>-1.6000000000000101</c:v>
                </c:pt>
                <c:pt idx="49">
                  <c:v>-1.55000000000001</c:v>
                </c:pt>
                <c:pt idx="50">
                  <c:v>-1.50000000000001</c:v>
                </c:pt>
                <c:pt idx="51">
                  <c:v>-1.4500000000000099</c:v>
                </c:pt>
                <c:pt idx="52">
                  <c:v>-1.4000000000000099</c:v>
                </c:pt>
                <c:pt idx="53">
                  <c:v>-1.3500000000000101</c:v>
                </c:pt>
                <c:pt idx="54">
                  <c:v>-1.30000000000001</c:v>
                </c:pt>
                <c:pt idx="55">
                  <c:v>-1.25000000000001</c:v>
                </c:pt>
                <c:pt idx="56">
                  <c:v>-1.2000000000000099</c:v>
                </c:pt>
                <c:pt idx="57">
                  <c:v>-1.1500000000000099</c:v>
                </c:pt>
                <c:pt idx="58">
                  <c:v>-1.1000000000000101</c:v>
                </c:pt>
                <c:pt idx="59">
                  <c:v>-1.05000000000001</c:v>
                </c:pt>
                <c:pt idx="60">
                  <c:v>-1.00000000000001</c:v>
                </c:pt>
                <c:pt idx="61">
                  <c:v>-0.95000000000000995</c:v>
                </c:pt>
                <c:pt idx="62">
                  <c:v>-0.90000000000001001</c:v>
                </c:pt>
                <c:pt idx="63">
                  <c:v>-0.85000000000000997</c:v>
                </c:pt>
                <c:pt idx="64">
                  <c:v>-0.80000000000001004</c:v>
                </c:pt>
                <c:pt idx="65">
                  <c:v>-0.75000000000000999</c:v>
                </c:pt>
                <c:pt idx="66">
                  <c:v>-0.70000000000000995</c:v>
                </c:pt>
                <c:pt idx="67">
                  <c:v>-0.65000000000001001</c:v>
                </c:pt>
                <c:pt idx="68">
                  <c:v>-0.60000000000000997</c:v>
                </c:pt>
                <c:pt idx="69">
                  <c:v>-0.55000000000001004</c:v>
                </c:pt>
                <c:pt idx="70">
                  <c:v>-0.50000000000000999</c:v>
                </c:pt>
                <c:pt idx="71">
                  <c:v>-0.45000000000001</c:v>
                </c:pt>
                <c:pt idx="72">
                  <c:v>-0.40000000000001001</c:v>
                </c:pt>
                <c:pt idx="73">
                  <c:v>-0.35000000000001003</c:v>
                </c:pt>
                <c:pt idx="74">
                  <c:v>-0.30000000000000998</c:v>
                </c:pt>
                <c:pt idx="75">
                  <c:v>-0.25000000000000999</c:v>
                </c:pt>
                <c:pt idx="76">
                  <c:v>-0.20000000000001</c:v>
                </c:pt>
                <c:pt idx="77">
                  <c:v>-0.15000000000000999</c:v>
                </c:pt>
                <c:pt idx="78">
                  <c:v>-0.10000000000001</c:v>
                </c:pt>
                <c:pt idx="79">
                  <c:v>-5.0000000000010002E-2</c:v>
                </c:pt>
                <c:pt idx="80">
                  <c:v>-1.0214051826551401E-14</c:v>
                </c:pt>
                <c:pt idx="81">
                  <c:v>4.9999999999990101E-2</c:v>
                </c:pt>
                <c:pt idx="82">
                  <c:v>9.9999999999989903E-2</c:v>
                </c:pt>
                <c:pt idx="83">
                  <c:v>0.14999999999999</c:v>
                </c:pt>
                <c:pt idx="84">
                  <c:v>0.19999999999998999</c:v>
                </c:pt>
                <c:pt idx="85">
                  <c:v>0.24999999999997999</c:v>
                </c:pt>
                <c:pt idx="86">
                  <c:v>0.29999999999998</c:v>
                </c:pt>
                <c:pt idx="87">
                  <c:v>0.34999999999997999</c:v>
                </c:pt>
                <c:pt idx="88">
                  <c:v>0.39999999999997998</c:v>
                </c:pt>
                <c:pt idx="89">
                  <c:v>0.44999999999998003</c:v>
                </c:pt>
                <c:pt idx="90">
                  <c:v>0.49999999999998002</c:v>
                </c:pt>
                <c:pt idx="91">
                  <c:v>0.54999999999997995</c:v>
                </c:pt>
                <c:pt idx="92">
                  <c:v>0.59999999999997999</c:v>
                </c:pt>
                <c:pt idx="93">
                  <c:v>0.64999999999998004</c:v>
                </c:pt>
                <c:pt idx="94">
                  <c:v>0.69999999999997997</c:v>
                </c:pt>
                <c:pt idx="95">
                  <c:v>0.74999999999998002</c:v>
                </c:pt>
                <c:pt idx="96">
                  <c:v>0.79999999999997995</c:v>
                </c:pt>
                <c:pt idx="97">
                  <c:v>0.84999999999997999</c:v>
                </c:pt>
                <c:pt idx="98">
                  <c:v>0.89999999999998004</c:v>
                </c:pt>
                <c:pt idx="99">
                  <c:v>0.94999999999997997</c:v>
                </c:pt>
                <c:pt idx="100">
                  <c:v>0.99999999999998002</c:v>
                </c:pt>
                <c:pt idx="101">
                  <c:v>1.0499999999999801</c:v>
                </c:pt>
                <c:pt idx="102">
                  <c:v>1.0999999999999801</c:v>
                </c:pt>
                <c:pt idx="103">
                  <c:v>1.1499999999999799</c:v>
                </c:pt>
                <c:pt idx="104">
                  <c:v>1.19999999999998</c:v>
                </c:pt>
                <c:pt idx="105">
                  <c:v>1.24999999999998</c:v>
                </c:pt>
                <c:pt idx="106">
                  <c:v>1.2999999999999801</c:v>
                </c:pt>
                <c:pt idx="107">
                  <c:v>1.3499999999999801</c:v>
                </c:pt>
                <c:pt idx="108">
                  <c:v>1.3999999999999799</c:v>
                </c:pt>
                <c:pt idx="109">
                  <c:v>1.44999999999998</c:v>
                </c:pt>
                <c:pt idx="110">
                  <c:v>1.49999999999998</c:v>
                </c:pt>
                <c:pt idx="111">
                  <c:v>1.5499999999999801</c:v>
                </c:pt>
                <c:pt idx="112">
                  <c:v>1.5999999999999801</c:v>
                </c:pt>
                <c:pt idx="113">
                  <c:v>1.6499999999999799</c:v>
                </c:pt>
                <c:pt idx="114">
                  <c:v>1.69999999999998</c:v>
                </c:pt>
                <c:pt idx="115">
                  <c:v>1.74999999999998</c:v>
                </c:pt>
                <c:pt idx="116">
                  <c:v>1.7999999999999801</c:v>
                </c:pt>
                <c:pt idx="117">
                  <c:v>1.8499999999999801</c:v>
                </c:pt>
                <c:pt idx="118">
                  <c:v>1.8999999999999799</c:v>
                </c:pt>
                <c:pt idx="119">
                  <c:v>1.94999999999998</c:v>
                </c:pt>
                <c:pt idx="120">
                  <c:v>1.99999999999998</c:v>
                </c:pt>
                <c:pt idx="121">
                  <c:v>2.0499999999999798</c:v>
                </c:pt>
                <c:pt idx="122">
                  <c:v>2.0999999999999801</c:v>
                </c:pt>
                <c:pt idx="123">
                  <c:v>2.1499999999999799</c:v>
                </c:pt>
                <c:pt idx="124">
                  <c:v>2.1999999999999802</c:v>
                </c:pt>
                <c:pt idx="125">
                  <c:v>2.24999999999998</c:v>
                </c:pt>
                <c:pt idx="126">
                  <c:v>2.2999999999999798</c:v>
                </c:pt>
                <c:pt idx="127">
                  <c:v>2.3499999999999801</c:v>
                </c:pt>
                <c:pt idx="128">
                  <c:v>2.3999999999999799</c:v>
                </c:pt>
                <c:pt idx="129">
                  <c:v>2.4499999999999802</c:v>
                </c:pt>
                <c:pt idx="130">
                  <c:v>2.49999999999998</c:v>
                </c:pt>
                <c:pt idx="131">
                  <c:v>2.5499999999999798</c:v>
                </c:pt>
                <c:pt idx="132">
                  <c:v>2.5999999999999801</c:v>
                </c:pt>
                <c:pt idx="133">
                  <c:v>2.6499999999999799</c:v>
                </c:pt>
                <c:pt idx="134">
                  <c:v>2.6999999999999802</c:v>
                </c:pt>
                <c:pt idx="135">
                  <c:v>2.74999999999998</c:v>
                </c:pt>
                <c:pt idx="136">
                  <c:v>2.7999999999999798</c:v>
                </c:pt>
                <c:pt idx="137">
                  <c:v>2.8499999999999801</c:v>
                </c:pt>
                <c:pt idx="138">
                  <c:v>2.8999999999999799</c:v>
                </c:pt>
                <c:pt idx="139">
                  <c:v>2.9499999999999802</c:v>
                </c:pt>
                <c:pt idx="140">
                  <c:v>2.99999999999998</c:v>
                </c:pt>
                <c:pt idx="141">
                  <c:v>3.0499999999999701</c:v>
                </c:pt>
                <c:pt idx="142">
                  <c:v>3.0999999999999699</c:v>
                </c:pt>
                <c:pt idx="143">
                  <c:v>3.1499999999999702</c:v>
                </c:pt>
                <c:pt idx="144">
                  <c:v>3.19999999999997</c:v>
                </c:pt>
                <c:pt idx="145">
                  <c:v>3.2499999999999698</c:v>
                </c:pt>
                <c:pt idx="146">
                  <c:v>3.2999999999999701</c:v>
                </c:pt>
                <c:pt idx="147">
                  <c:v>3.3499999999999699</c:v>
                </c:pt>
                <c:pt idx="148">
                  <c:v>3.3999999999999702</c:v>
                </c:pt>
                <c:pt idx="149">
                  <c:v>3.44999999999997</c:v>
                </c:pt>
                <c:pt idx="150">
                  <c:v>3.4999999999999698</c:v>
                </c:pt>
                <c:pt idx="151">
                  <c:v>3.5499999999999701</c:v>
                </c:pt>
                <c:pt idx="152">
                  <c:v>3.5999999999999699</c:v>
                </c:pt>
                <c:pt idx="153">
                  <c:v>3.6499999999999702</c:v>
                </c:pt>
                <c:pt idx="154">
                  <c:v>3.69999999999997</c:v>
                </c:pt>
                <c:pt idx="155">
                  <c:v>3.7499999999999698</c:v>
                </c:pt>
                <c:pt idx="156">
                  <c:v>3.7999999999999701</c:v>
                </c:pt>
                <c:pt idx="157">
                  <c:v>3.8499999999999699</c:v>
                </c:pt>
                <c:pt idx="158">
                  <c:v>3.8999999999999702</c:v>
                </c:pt>
                <c:pt idx="159">
                  <c:v>3.94999999999997</c:v>
                </c:pt>
                <c:pt idx="160">
                  <c:v>3.9999999999999698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AB5-D04A-8BA1-62C688E062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Sheet1!$A$2:$A$237</c:f>
              <c:numCache>
                <c:formatCode>General</c:formatCode>
                <c:ptCount val="236"/>
                <c:pt idx="0">
                  <c:v>2.504516372327622E-7</c:v>
                </c:pt>
                <c:pt idx="1">
                  <c:v>3.6536280161667491E-7</c:v>
                </c:pt>
                <c:pt idx="2">
                  <c:v>5.3047128952933299E-7</c:v>
                </c:pt>
                <c:pt idx="3">
                  <c:v>7.6654303147122837E-7</c:v>
                </c:pt>
                <c:pt idx="4">
                  <c:v>1.1024230808453868E-6</c:v>
                </c:pt>
                <c:pt idx="5">
                  <c:v>1.5779642358883423E-6</c:v>
                </c:pt>
                <c:pt idx="6">
                  <c:v>2.2479317201339714E-6</c:v>
                </c:pt>
                <c:pt idx="7">
                  <c:v>3.1871769552126198E-6</c:v>
                </c:pt>
                <c:pt idx="8">
                  <c:v>4.4974499481484627E-6</c:v>
                </c:pt>
                <c:pt idx="9">
                  <c:v>6.3163124070076891E-6</c:v>
                </c:pt>
                <c:pt idx="10">
                  <c:v>8.828724539892993E-6</c:v>
                </c:pt>
                <c:pt idx="11">
                  <c:v>1.2282009605228644E-5</c:v>
                </c:pt>
                <c:pt idx="12">
                  <c:v>1.7005053387368332E-5</c:v>
                </c:pt>
                <c:pt idx="13">
                  <c:v>2.3432772060537974E-5</c:v>
                </c:pt>
                <c:pt idx="14">
                  <c:v>3.2137081745123001E-5</c:v>
                </c:pt>
                <c:pt idx="15">
                  <c:v>4.3865825651641343E-5</c:v>
                </c:pt>
                <c:pt idx="16">
                  <c:v>5.9591357666674834E-5</c:v>
                </c:pt>
                <c:pt idx="17">
                  <c:v>8.057074013353303E-5</c:v>
                </c:pt>
                <c:pt idx="18">
                  <c:v>1.084197814398206E-4</c:v>
                </c:pt>
                <c:pt idx="19">
                  <c:v>1.4520340578922609E-4</c:v>
                </c:pt>
                <c:pt idx="20">
                  <c:v>1.9354509955809418E-4</c:v>
                </c:pt>
                <c:pt idx="21">
                  <c:v>2.5675839821305058E-4</c:v>
                </c:pt>
                <c:pt idx="22">
                  <c:v>3.3900354276642837E-4</c:v>
                </c:pt>
                <c:pt idx="23">
                  <c:v>4.4547251842195763E-4</c:v>
                </c:pt>
                <c:pt idx="24">
                  <c:v>5.8260565907701165E-4</c:v>
                </c:pt>
                <c:pt idx="25">
                  <c:v>7.5834282412195109E-4</c:v>
                </c:pt>
                <c:pt idx="26">
                  <c:v>9.8241178943207883E-4</c:v>
                </c:pt>
                <c:pt idx="27">
                  <c:v>1.2666559012084308E-3</c:v>
                </c:pt>
                <c:pt idx="28">
                  <c:v>1.6254021774607162E-3</c:v>
                </c:pt>
                <c:pt idx="29">
                  <c:v>2.0758698672752682E-3</c:v>
                </c:pt>
                <c:pt idx="30">
                  <c:v>2.6386179570917928E-3</c:v>
                </c:pt>
                <c:pt idx="31">
                  <c:v>3.3380282187115695E-3</c:v>
                </c:pt>
                <c:pt idx="32">
                  <c:v>4.2028181105329939E-3</c:v>
                </c:pt>
                <c:pt idx="33">
                  <c:v>5.2665751729124178E-3</c:v>
                </c:pt>
                <c:pt idx="34">
                  <c:v>6.5683015229932844E-3</c:v>
                </c:pt>
                <c:pt idx="35">
                  <c:v>8.1529537017011166E-3</c:v>
                </c:pt>
                <c:pt idx="36">
                  <c:v>1.0071959533203079E-2</c:v>
                </c:pt>
                <c:pt idx="37">
                  <c:v>1.2383689934958132E-2</c:v>
                </c:pt>
                <c:pt idx="38">
                  <c:v>1.5153859909084116E-2</c:v>
                </c:pt>
                <c:pt idx="39">
                  <c:v>1.8455829432478255E-2</c:v>
                </c:pt>
                <c:pt idx="40">
                  <c:v>2.2370771856164734E-2</c:v>
                </c:pt>
                <c:pt idx="41">
                  <c:v>2.6987674964339615E-2</c:v>
                </c:pt>
                <c:pt idx="42">
                  <c:v>3.2403138292334752E-2</c:v>
                </c:pt>
                <c:pt idx="43">
                  <c:v>3.8720929932901521E-2</c:v>
                </c:pt>
                <c:pt idx="44">
                  <c:v>4.605126714216369E-2</c:v>
                </c:pt>
                <c:pt idx="45">
                  <c:v>5.4509787842364266E-2</c:v>
                </c:pt>
                <c:pt idx="46">
                  <c:v>6.4216184823728054E-2</c:v>
                </c:pt>
                <c:pt idx="47">
                  <c:v>7.5292481231874889E-2</c:v>
                </c:pt>
                <c:pt idx="48">
                  <c:v>8.7860934873546515E-2</c:v>
                </c:pt>
                <c:pt idx="49">
                  <c:v>0.10204156996977255</c:v>
                </c:pt>
                <c:pt idx="50">
                  <c:v>0.11794934810729912</c:v>
                </c:pt>
                <c:pt idx="51">
                  <c:v>0.13569100503570428</c:v>
                </c:pt>
                <c:pt idx="52">
                  <c:v>0.15536159624505819</c:v>
                </c:pt>
                <c:pt idx="53">
                  <c:v>0.17704081141854813</c:v>
                </c:pt>
                <c:pt idx="54">
                  <c:v>0.20078913523978167</c:v>
                </c:pt>
                <c:pt idx="55">
                  <c:v>0.22664394888734243</c:v>
                </c:pt>
                <c:pt idx="56">
                  <c:v>0.25461568202479795</c:v>
                </c:pt>
                <c:pt idx="57">
                  <c:v>0.28468413829542966</c:v>
                </c:pt>
                <c:pt idx="58">
                  <c:v>0.31679512734992965</c:v>
                </c:pt>
                <c:pt idx="59">
                  <c:v>0.35085754240309835</c:v>
                </c:pt>
                <c:pt idx="60">
                  <c:v>0.3867410234544939</c:v>
                </c:pt>
                <c:pt idx="61">
                  <c:v>0.42427434198595954</c:v>
                </c:pt>
                <c:pt idx="62">
                  <c:v>0.46324463273165661</c:v>
                </c:pt>
                <c:pt idx="63">
                  <c:v>0.50339758181361594</c:v>
                </c:pt>
                <c:pt idx="64">
                  <c:v>0.54443865823920878</c:v>
                </c:pt>
                <c:pt idx="65">
                  <c:v>0.58603544786349382</c:v>
                </c:pt>
                <c:pt idx="66">
                  <c:v>0.62782111614084135</c:v>
                </c:pt>
                <c:pt idx="67">
                  <c:v>0.66939898934392195</c:v>
                </c:pt>
                <c:pt idx="68">
                  <c:v>0.71034820470916915</c:v>
                </c:pt>
                <c:pt idx="69">
                  <c:v>0.75023033970250652</c:v>
                </c:pt>
                <c:pt idx="70">
                  <c:v>0.78859689098106911</c:v>
                </c:pt>
                <c:pt idx="71">
                  <c:v>0.82499743643812717</c:v>
                </c:pt>
                <c:pt idx="72">
                  <c:v>0.85898828074111688</c:v>
                </c:pt>
                <c:pt idx="73">
                  <c:v>0.89014135769244351</c:v>
                </c:pt>
                <c:pt idx="74">
                  <c:v>0.91805314305415364</c:v>
                </c:pt>
                <c:pt idx="75">
                  <c:v>0.9423533203944463</c:v>
                </c:pt>
                <c:pt idx="76">
                  <c:v>0.96271294089119586</c:v>
                </c:pt>
                <c:pt idx="77">
                  <c:v>0.97885182630047107</c:v>
                </c:pt>
                <c:pt idx="78">
                  <c:v>0.99054498244289857</c:v>
                </c:pt>
                <c:pt idx="79">
                  <c:v>0.9976278180810767</c:v>
                </c:pt>
                <c:pt idx="80">
                  <c:v>1</c:v>
                </c:pt>
                <c:pt idx="81">
                  <c:v>0.99762781808107859</c:v>
                </c:pt>
                <c:pt idx="82">
                  <c:v>0.99054498244290234</c:v>
                </c:pt>
                <c:pt idx="83">
                  <c:v>0.97885182630047662</c:v>
                </c:pt>
                <c:pt idx="84">
                  <c:v>0.96271294089120318</c:v>
                </c:pt>
                <c:pt idx="85">
                  <c:v>0.94235332039445974</c:v>
                </c:pt>
                <c:pt idx="86">
                  <c:v>0.91805314305416941</c:v>
                </c:pt>
                <c:pt idx="87">
                  <c:v>0.89014135769246128</c:v>
                </c:pt>
                <c:pt idx="88">
                  <c:v>0.85898828074113653</c:v>
                </c:pt>
                <c:pt idx="89">
                  <c:v>0.82499743643814827</c:v>
                </c:pt>
                <c:pt idx="90">
                  <c:v>0.78859689098109165</c:v>
                </c:pt>
                <c:pt idx="91">
                  <c:v>0.75023033970253006</c:v>
                </c:pt>
                <c:pt idx="92">
                  <c:v>0.71034820470919346</c:v>
                </c:pt>
                <c:pt idx="93">
                  <c:v>0.6693989893439467</c:v>
                </c:pt>
                <c:pt idx="94">
                  <c:v>0.62782111614086633</c:v>
                </c:pt>
                <c:pt idx="95">
                  <c:v>0.58603544786351891</c:v>
                </c:pt>
                <c:pt idx="96">
                  <c:v>0.54443865823923376</c:v>
                </c:pt>
                <c:pt idx="97">
                  <c:v>0.50339758181364036</c:v>
                </c:pt>
                <c:pt idx="98">
                  <c:v>0.46324463273168032</c:v>
                </c:pt>
                <c:pt idx="99">
                  <c:v>0.42427434198598252</c:v>
                </c:pt>
                <c:pt idx="100">
                  <c:v>0.38674102345451589</c:v>
                </c:pt>
                <c:pt idx="101">
                  <c:v>0.35085754240311928</c:v>
                </c:pt>
                <c:pt idx="102">
                  <c:v>0.31679512734994952</c:v>
                </c:pt>
                <c:pt idx="103">
                  <c:v>0.28468413829544836</c:v>
                </c:pt>
                <c:pt idx="104">
                  <c:v>0.25461568202481538</c:v>
                </c:pt>
                <c:pt idx="105">
                  <c:v>0.22664394888735859</c:v>
                </c:pt>
                <c:pt idx="106">
                  <c:v>0.20078913523979655</c:v>
                </c:pt>
                <c:pt idx="107">
                  <c:v>0.17704081141856179</c:v>
                </c:pt>
                <c:pt idx="108">
                  <c:v>0.15536159624507059</c:v>
                </c:pt>
                <c:pt idx="109">
                  <c:v>0.13569100503571552</c:v>
                </c:pt>
                <c:pt idx="110">
                  <c:v>0.11794934810730924</c:v>
                </c:pt>
                <c:pt idx="111">
                  <c:v>0.10204156996978157</c:v>
                </c:pt>
                <c:pt idx="112">
                  <c:v>8.7860934873554508E-2</c:v>
                </c:pt>
                <c:pt idx="113">
                  <c:v>7.5292481231881939E-2</c:v>
                </c:pt>
                <c:pt idx="114">
                  <c:v>6.4216184823734299E-2</c:v>
                </c:pt>
                <c:pt idx="115">
                  <c:v>5.4509787842369685E-2</c:v>
                </c:pt>
                <c:pt idx="116">
                  <c:v>4.6051267142168395E-2</c:v>
                </c:pt>
                <c:pt idx="117">
                  <c:v>3.872092993290558E-2</c:v>
                </c:pt>
                <c:pt idx="118">
                  <c:v>3.2403138292338249E-2</c:v>
                </c:pt>
                <c:pt idx="119">
                  <c:v>2.6987674964342599E-2</c:v>
                </c:pt>
                <c:pt idx="120">
                  <c:v>2.2370771856167298E-2</c:v>
                </c:pt>
                <c:pt idx="121">
                  <c:v>1.8455829432480437E-2</c:v>
                </c:pt>
                <c:pt idx="122">
                  <c:v>1.5153859909085906E-2</c:v>
                </c:pt>
                <c:pt idx="123">
                  <c:v>1.2383689934959662E-2</c:v>
                </c:pt>
                <c:pt idx="124">
                  <c:v>1.0071959533204323E-2</c:v>
                </c:pt>
                <c:pt idx="125">
                  <c:v>8.1529537017021661E-3</c:v>
                </c:pt>
                <c:pt idx="126">
                  <c:v>6.5683015229941483E-3</c:v>
                </c:pt>
                <c:pt idx="127">
                  <c:v>5.2665751729131195E-3</c:v>
                </c:pt>
                <c:pt idx="128">
                  <c:v>4.2028181105335724E-3</c:v>
                </c:pt>
                <c:pt idx="129">
                  <c:v>3.3380282187120292E-3</c:v>
                </c:pt>
                <c:pt idx="130">
                  <c:v>2.6386179570921722E-3</c:v>
                </c:pt>
                <c:pt idx="131">
                  <c:v>2.0758698672755723E-3</c:v>
                </c:pt>
                <c:pt idx="132">
                  <c:v>1.6254021774608765E-3</c:v>
                </c:pt>
                <c:pt idx="133">
                  <c:v>1.2666559012085592E-3</c:v>
                </c:pt>
                <c:pt idx="134">
                  <c:v>9.8241178943217922E-4</c:v>
                </c:pt>
                <c:pt idx="135">
                  <c:v>7.5834282412202991E-4</c:v>
                </c:pt>
                <c:pt idx="136">
                  <c:v>5.8260565907707377E-4</c:v>
                </c:pt>
                <c:pt idx="137">
                  <c:v>4.4547251842200588E-4</c:v>
                </c:pt>
                <c:pt idx="138">
                  <c:v>3.3900354276646599E-4</c:v>
                </c:pt>
                <c:pt idx="139">
                  <c:v>2.5675839821307888E-4</c:v>
                </c:pt>
                <c:pt idx="140">
                  <c:v>1.9354509955811584E-4</c:v>
                </c:pt>
                <c:pt idx="141">
                  <c:v>1.452034057892511E-4</c:v>
                </c:pt>
                <c:pt idx="142">
                  <c:v>1.0841978143983986E-4</c:v>
                </c:pt>
                <c:pt idx="143">
                  <c:v>8.0570740133547342E-5</c:v>
                </c:pt>
                <c:pt idx="144">
                  <c:v>5.9591357666685846E-5</c:v>
                </c:pt>
                <c:pt idx="145">
                  <c:v>4.3865825651649447E-5</c:v>
                </c:pt>
                <c:pt idx="146">
                  <c:v>3.2137081745128998E-5</c:v>
                </c:pt>
                <c:pt idx="147">
                  <c:v>2.343277206054247E-5</c:v>
                </c:pt>
                <c:pt idx="148">
                  <c:v>1.7005053387371595E-5</c:v>
                </c:pt>
                <c:pt idx="149">
                  <c:v>1.2282009605231087E-5</c:v>
                </c:pt>
                <c:pt idx="150">
                  <c:v>8.828724539894765E-6</c:v>
                </c:pt>
                <c:pt idx="151">
                  <c:v>6.3163124070089572E-6</c:v>
                </c:pt>
                <c:pt idx="152">
                  <c:v>4.4974499481493893E-6</c:v>
                </c:pt>
                <c:pt idx="153">
                  <c:v>3.1871769552132826E-6</c:v>
                </c:pt>
                <c:pt idx="154">
                  <c:v>2.2479317201344504E-6</c:v>
                </c:pt>
                <c:pt idx="155">
                  <c:v>1.5779642358886813E-6</c:v>
                </c:pt>
                <c:pt idx="156">
                  <c:v>1.1024230808456238E-6</c:v>
                </c:pt>
                <c:pt idx="157">
                  <c:v>7.6654303147139863E-7</c:v>
                </c:pt>
                <c:pt idx="158">
                  <c:v>5.3047128952945084E-7</c:v>
                </c:pt>
                <c:pt idx="159">
                  <c:v>3.6536280161675797E-7</c:v>
                </c:pt>
                <c:pt idx="160">
                  <c:v>2.5045163723281958E-7</c:v>
                </c:pt>
              </c:numCache>
            </c:numRef>
          </c:xVal>
          <c:yVal>
            <c:numRef>
              <c:f>Sheet1!$C$2:$C$237</c:f>
              <c:numCache>
                <c:formatCode>General</c:formatCode>
                <c:ptCount val="236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EC-8AB5-D04A-8BA1-62C688E062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0609952"/>
        <c:axId val="1561112144"/>
      </c:scatterChart>
      <c:valAx>
        <c:axId val="14806099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1112144"/>
        <c:crosses val="autoZero"/>
        <c:crossBetween val="midCat"/>
      </c:valAx>
      <c:valAx>
        <c:axId val="1561112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80609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066680-F87E-4F04-DC08-A87C5E9B0E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ADEDC1-ED8F-1DBA-3D84-4E2685753F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94F0C-BACE-994B-A059-CF97FBEF410B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A32D33-1E7F-D12C-12C5-C436CABB0A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2617C-C560-D445-6D9D-A631649871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5B231-70E4-A547-B2EA-902F4A00E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Shape 3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44" name="Shape 3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0A4D1-2E52-89FD-C471-A73ED2590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F09ADA-D424-A309-3A9B-00BD8F9EF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DA4CF1-077E-6D17-EBC8-015165116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12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66400-B8EB-545A-8722-1A309DC98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9FD7F3-4DBA-100D-DC82-A7CAFE3D9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BAB6AF-F07D-BDB4-0D45-FAEC632BC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53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2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2310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321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2311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2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3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4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5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6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7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8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9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20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2331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2323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4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5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6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7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8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29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30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332" name="Plaats hier je titel"/>
          <p:cNvSpPr txBox="1">
            <a:spLocks noGrp="1"/>
          </p:cNvSpPr>
          <p:nvPr>
            <p:ph type="title" hasCustomPrompt="1"/>
          </p:nvPr>
        </p:nvSpPr>
        <p:spPr>
          <a:xfrm>
            <a:off x="698500" y="741499"/>
            <a:ext cx="10795000" cy="4904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Plaats hier je titel</a:t>
            </a:r>
          </a:p>
        </p:txBody>
      </p:sp>
      <p:sp>
        <p:nvSpPr>
          <p:cNvPr id="23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89785" y="6246130"/>
            <a:ext cx="182216" cy="1728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334" name="Tekstvak 6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Grafiek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DB2A1188-7655-3942-B402-ABAD519EE9F7}"/>
              </a:ext>
            </a:extLst>
          </p:cNvPr>
          <p:cNvSpPr/>
          <p:nvPr userDrawn="1"/>
        </p:nvSpPr>
        <p:spPr>
          <a:xfrm>
            <a:off x="-10750" y="0"/>
            <a:ext cx="12202750" cy="6858000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6A52489-BD48-5A40-AF40-C7FE89A51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0748" y="0"/>
            <a:ext cx="12202750" cy="6858000"/>
          </a:xfrm>
          <a:custGeom>
            <a:avLst/>
            <a:gdLst>
              <a:gd name="connsiteX0" fmla="*/ 12202750 w 12202750"/>
              <a:gd name="connsiteY0" fmla="*/ 4626493 h 6858000"/>
              <a:gd name="connsiteX1" fmla="*/ 12202750 w 12202750"/>
              <a:gd name="connsiteY1" fmla="*/ 6858000 h 6858000"/>
              <a:gd name="connsiteX2" fmla="*/ 11270933 w 12202750"/>
              <a:gd name="connsiteY2" fmla="*/ 6858000 h 6858000"/>
              <a:gd name="connsiteX3" fmla="*/ 11292806 w 12202750"/>
              <a:gd name="connsiteY3" fmla="*/ 6823366 h 6858000"/>
              <a:gd name="connsiteX4" fmla="*/ 12132976 w 12202750"/>
              <a:gd name="connsiteY4" fmla="*/ 4864546 h 6858000"/>
              <a:gd name="connsiteX5" fmla="*/ 7211067 w 12202750"/>
              <a:gd name="connsiteY5" fmla="*/ 0 h 6858000"/>
              <a:gd name="connsiteX6" fmla="*/ 12202750 w 12202750"/>
              <a:gd name="connsiteY6" fmla="*/ 0 h 6858000"/>
              <a:gd name="connsiteX7" fmla="*/ 12202750 w 12202750"/>
              <a:gd name="connsiteY7" fmla="*/ 1701685 h 6858000"/>
              <a:gd name="connsiteX8" fmla="*/ 12201531 w 12202750"/>
              <a:gd name="connsiteY8" fmla="*/ 1703737 h 6858000"/>
              <a:gd name="connsiteX9" fmla="*/ 12013073 w 12202750"/>
              <a:gd name="connsiteY9" fmla="*/ 2040528 h 6858000"/>
              <a:gd name="connsiteX10" fmla="*/ 6393116 w 12202750"/>
              <a:gd name="connsiteY10" fmla="*/ 3130572 h 6858000"/>
              <a:gd name="connsiteX11" fmla="*/ 7006806 w 12202750"/>
              <a:gd name="connsiteY11" fmla="*/ 307865 h 6858000"/>
              <a:gd name="connsiteX12" fmla="*/ 0 w 12202750"/>
              <a:gd name="connsiteY12" fmla="*/ 0 h 6858000"/>
              <a:gd name="connsiteX13" fmla="*/ 4305911 w 12202750"/>
              <a:gd name="connsiteY13" fmla="*/ 0 h 6858000"/>
              <a:gd name="connsiteX14" fmla="*/ 4155867 w 12202750"/>
              <a:gd name="connsiteY14" fmla="*/ 111493 h 6858000"/>
              <a:gd name="connsiteX15" fmla="*/ 71946 w 12202750"/>
              <a:gd name="connsiteY15" fmla="*/ 4799708 h 6858000"/>
              <a:gd name="connsiteX16" fmla="*/ 0 w 12202750"/>
              <a:gd name="connsiteY16" fmla="*/ 50361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202750" h="6858000">
                <a:moveTo>
                  <a:pt x="12202750" y="4626493"/>
                </a:moveTo>
                <a:lnTo>
                  <a:pt x="12202750" y="6858000"/>
                </a:lnTo>
                <a:lnTo>
                  <a:pt x="11270933" y="6858000"/>
                </a:lnTo>
                <a:lnTo>
                  <a:pt x="11292806" y="6823366"/>
                </a:lnTo>
                <a:cubicBezTo>
                  <a:pt x="11642946" y="6229435"/>
                  <a:pt x="11912279" y="5587138"/>
                  <a:pt x="12132976" y="4864546"/>
                </a:cubicBezTo>
                <a:close/>
                <a:moveTo>
                  <a:pt x="7211067" y="0"/>
                </a:moveTo>
                <a:lnTo>
                  <a:pt x="12202750" y="0"/>
                </a:lnTo>
                <a:lnTo>
                  <a:pt x="12202750" y="1701685"/>
                </a:lnTo>
                <a:lnTo>
                  <a:pt x="12201531" y="1703737"/>
                </a:lnTo>
                <a:cubicBezTo>
                  <a:pt x="12144874" y="1802592"/>
                  <a:pt x="12082910" y="1915911"/>
                  <a:pt x="12013073" y="2040528"/>
                </a:cubicBezTo>
                <a:cubicBezTo>
                  <a:pt x="10966860" y="3848144"/>
                  <a:pt x="7570785" y="5940600"/>
                  <a:pt x="6393116" y="3130572"/>
                </a:cubicBezTo>
                <a:cubicBezTo>
                  <a:pt x="5995310" y="2183970"/>
                  <a:pt x="6384878" y="1279305"/>
                  <a:pt x="7006806" y="307865"/>
                </a:cubicBezTo>
                <a:close/>
                <a:moveTo>
                  <a:pt x="0" y="0"/>
                </a:moveTo>
                <a:lnTo>
                  <a:pt x="4305911" y="0"/>
                </a:lnTo>
                <a:lnTo>
                  <a:pt x="4155867" y="111493"/>
                </a:lnTo>
                <a:cubicBezTo>
                  <a:pt x="2427429" y="1408339"/>
                  <a:pt x="762773" y="2806566"/>
                  <a:pt x="71946" y="4799708"/>
                </a:cubicBezTo>
                <a:lnTo>
                  <a:pt x="0" y="50361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 </a:t>
            </a:r>
            <a:endParaRPr lang="en-GB"/>
          </a:p>
        </p:txBody>
      </p:sp>
      <p:sp>
        <p:nvSpPr>
          <p:cNvPr id="7" name="Titel 5">
            <a:extLst>
              <a:ext uri="{FF2B5EF4-FFF2-40B4-BE49-F238E27FC236}">
                <a16:creationId xmlns:a16="http://schemas.microsoft.com/office/drawing/2014/main" id="{7AE71AD1-5D76-2045-8B27-CC0C09C99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413" y="3879852"/>
            <a:ext cx="9358256" cy="1621063"/>
          </a:xfrm>
        </p:spPr>
        <p:txBody>
          <a:bodyPr anchor="b"/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FFCFFB82-1AE5-3D4E-9AD9-487B27ADF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664394"/>
            <a:ext cx="5415669" cy="248472"/>
          </a:xfrm>
        </p:spPr>
        <p:txBody>
          <a:bodyPr anchor="ctr"/>
          <a:lstStyle>
            <a:lvl1pPr marL="0" indent="0" algn="r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79C7039-4CB9-294D-98BC-738FE5C22E6A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4800" y="5846400"/>
            <a:ext cx="1461599" cy="103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9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23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4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24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6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44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36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3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5" name="Rechthoek 6"/>
          <p:cNvSpPr/>
          <p:nvPr/>
        </p:nvSpPr>
        <p:spPr>
          <a:xfrm>
            <a:off x="161518" y="119267"/>
            <a:ext cx="11868965" cy="64082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Tekstvak 4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Logo (Animatie)</a:t>
            </a:r>
          </a:p>
        </p:txBody>
      </p:sp>
      <p:sp>
        <p:nvSpPr>
          <p:cNvPr id="60" name="Freeform 5"/>
          <p:cNvSpPr/>
          <p:nvPr/>
        </p:nvSpPr>
        <p:spPr>
          <a:xfrm>
            <a:off x="4543471" y="3282713"/>
            <a:ext cx="950757" cy="10380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530"/>
                </a:moveTo>
                <a:cubicBezTo>
                  <a:pt x="13838" y="17530"/>
                  <a:pt x="15525" y="15652"/>
                  <a:pt x="15525" y="13148"/>
                </a:cubicBezTo>
                <a:cubicBezTo>
                  <a:pt x="15525" y="0"/>
                  <a:pt x="15525" y="0"/>
                  <a:pt x="15525" y="0"/>
                </a:cubicBezTo>
                <a:cubicBezTo>
                  <a:pt x="21600" y="0"/>
                  <a:pt x="21600" y="0"/>
                  <a:pt x="21600" y="0"/>
                </a:cubicBezTo>
                <a:cubicBezTo>
                  <a:pt x="21600" y="13461"/>
                  <a:pt x="21600" y="13461"/>
                  <a:pt x="21600" y="13461"/>
                </a:cubicBezTo>
                <a:cubicBezTo>
                  <a:pt x="21600" y="19096"/>
                  <a:pt x="16538" y="21600"/>
                  <a:pt x="10800" y="21600"/>
                </a:cubicBezTo>
                <a:cubicBezTo>
                  <a:pt x="5062" y="21600"/>
                  <a:pt x="0" y="19096"/>
                  <a:pt x="0" y="13461"/>
                </a:cubicBezTo>
                <a:cubicBezTo>
                  <a:pt x="0" y="0"/>
                  <a:pt x="0" y="0"/>
                  <a:pt x="0" y="0"/>
                </a:cubicBezTo>
                <a:cubicBezTo>
                  <a:pt x="6412" y="0"/>
                  <a:pt x="6412" y="0"/>
                  <a:pt x="6412" y="0"/>
                </a:cubicBezTo>
                <a:cubicBezTo>
                  <a:pt x="6412" y="13148"/>
                  <a:pt x="6412" y="13148"/>
                  <a:pt x="6412" y="13148"/>
                </a:cubicBezTo>
                <a:cubicBezTo>
                  <a:pt x="6412" y="15652"/>
                  <a:pt x="7762" y="17530"/>
                  <a:pt x="10800" y="1753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" name="Freeform 6"/>
          <p:cNvSpPr/>
          <p:nvPr/>
        </p:nvSpPr>
        <p:spPr>
          <a:xfrm>
            <a:off x="3518892" y="3282713"/>
            <a:ext cx="892593" cy="1008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579" y="21600"/>
                </a:moveTo>
                <a:lnTo>
                  <a:pt x="14400" y="21600"/>
                </a:lnTo>
                <a:lnTo>
                  <a:pt x="14400" y="4215"/>
                </a:lnTo>
                <a:lnTo>
                  <a:pt x="21600" y="4215"/>
                </a:lnTo>
                <a:lnTo>
                  <a:pt x="21600" y="0"/>
                </a:lnTo>
                <a:lnTo>
                  <a:pt x="0" y="0"/>
                </a:lnTo>
                <a:lnTo>
                  <a:pt x="0" y="4215"/>
                </a:lnTo>
                <a:lnTo>
                  <a:pt x="7579" y="4215"/>
                </a:lnTo>
                <a:lnTo>
                  <a:pt x="7579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" name="Freeform 7"/>
          <p:cNvSpPr/>
          <p:nvPr/>
        </p:nvSpPr>
        <p:spPr>
          <a:xfrm>
            <a:off x="3790419" y="2276031"/>
            <a:ext cx="943961" cy="946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5" h="21600" extrusionOk="0">
                <a:moveTo>
                  <a:pt x="15162" y="12000"/>
                </a:moveTo>
                <a:cubicBezTo>
                  <a:pt x="13573" y="12343"/>
                  <a:pt x="11985" y="12000"/>
                  <a:pt x="11985" y="9943"/>
                </a:cubicBezTo>
                <a:cubicBezTo>
                  <a:pt x="11985" y="6857"/>
                  <a:pt x="18973" y="4114"/>
                  <a:pt x="19926" y="1371"/>
                </a:cubicBezTo>
                <a:cubicBezTo>
                  <a:pt x="20244" y="686"/>
                  <a:pt x="20244" y="0"/>
                  <a:pt x="19926" y="0"/>
                </a:cubicBezTo>
                <a:cubicBezTo>
                  <a:pt x="19609" y="0"/>
                  <a:pt x="19926" y="343"/>
                  <a:pt x="19291" y="1029"/>
                </a:cubicBezTo>
                <a:cubicBezTo>
                  <a:pt x="16432" y="4114"/>
                  <a:pt x="11668" y="4114"/>
                  <a:pt x="8173" y="5829"/>
                </a:cubicBezTo>
                <a:cubicBezTo>
                  <a:pt x="5632" y="6857"/>
                  <a:pt x="-1356" y="10629"/>
                  <a:pt x="232" y="18514"/>
                </a:cubicBezTo>
                <a:cubicBezTo>
                  <a:pt x="232" y="18857"/>
                  <a:pt x="550" y="20229"/>
                  <a:pt x="868" y="20229"/>
                </a:cubicBezTo>
                <a:cubicBezTo>
                  <a:pt x="868" y="20229"/>
                  <a:pt x="868" y="19543"/>
                  <a:pt x="868" y="18514"/>
                </a:cubicBezTo>
                <a:cubicBezTo>
                  <a:pt x="868" y="13714"/>
                  <a:pt x="6268" y="12343"/>
                  <a:pt x="7856" y="9257"/>
                </a:cubicBezTo>
                <a:cubicBezTo>
                  <a:pt x="8173" y="8914"/>
                  <a:pt x="8491" y="8571"/>
                  <a:pt x="8491" y="8571"/>
                </a:cubicBezTo>
                <a:cubicBezTo>
                  <a:pt x="8491" y="8914"/>
                  <a:pt x="8491" y="8914"/>
                  <a:pt x="8491" y="9257"/>
                </a:cubicBezTo>
                <a:cubicBezTo>
                  <a:pt x="7856" y="12000"/>
                  <a:pt x="5315" y="13371"/>
                  <a:pt x="6268" y="15429"/>
                </a:cubicBezTo>
                <a:cubicBezTo>
                  <a:pt x="6903" y="17829"/>
                  <a:pt x="9762" y="15771"/>
                  <a:pt x="10397" y="14400"/>
                </a:cubicBezTo>
                <a:cubicBezTo>
                  <a:pt x="10715" y="14057"/>
                  <a:pt x="10715" y="13714"/>
                  <a:pt x="11032" y="13714"/>
                </a:cubicBezTo>
                <a:cubicBezTo>
                  <a:pt x="11032" y="13714"/>
                  <a:pt x="11032" y="14400"/>
                  <a:pt x="11032" y="14743"/>
                </a:cubicBezTo>
                <a:cubicBezTo>
                  <a:pt x="10397" y="17486"/>
                  <a:pt x="10079" y="18857"/>
                  <a:pt x="8173" y="20571"/>
                </a:cubicBezTo>
                <a:cubicBezTo>
                  <a:pt x="7538" y="20914"/>
                  <a:pt x="6585" y="21257"/>
                  <a:pt x="6585" y="21600"/>
                </a:cubicBezTo>
                <a:cubicBezTo>
                  <a:pt x="6585" y="21600"/>
                  <a:pt x="7220" y="21600"/>
                  <a:pt x="7538" y="21600"/>
                </a:cubicBezTo>
                <a:cubicBezTo>
                  <a:pt x="12303" y="21257"/>
                  <a:pt x="16432" y="15086"/>
                  <a:pt x="17703" y="10971"/>
                </a:cubicBezTo>
                <a:cubicBezTo>
                  <a:pt x="17703" y="10629"/>
                  <a:pt x="17703" y="10286"/>
                  <a:pt x="17703" y="10286"/>
                </a:cubicBezTo>
                <a:cubicBezTo>
                  <a:pt x="17385" y="9943"/>
                  <a:pt x="17385" y="10286"/>
                  <a:pt x="17068" y="10629"/>
                </a:cubicBezTo>
                <a:cubicBezTo>
                  <a:pt x="16432" y="10971"/>
                  <a:pt x="15797" y="11657"/>
                  <a:pt x="15162" y="120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3" name="Freeform 8"/>
          <p:cNvSpPr/>
          <p:nvPr/>
        </p:nvSpPr>
        <p:spPr>
          <a:xfrm>
            <a:off x="6713432" y="3569060"/>
            <a:ext cx="624144" cy="751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29" y="9072"/>
                </a:moveTo>
                <a:cubicBezTo>
                  <a:pt x="4629" y="5616"/>
                  <a:pt x="6686" y="3024"/>
                  <a:pt x="10800" y="3024"/>
                </a:cubicBezTo>
                <a:cubicBezTo>
                  <a:pt x="14914" y="3024"/>
                  <a:pt x="16971" y="5616"/>
                  <a:pt x="16971" y="9072"/>
                </a:cubicBezTo>
                <a:lnTo>
                  <a:pt x="4629" y="9072"/>
                </a:lnTo>
                <a:close/>
                <a:moveTo>
                  <a:pt x="21600" y="11664"/>
                </a:moveTo>
                <a:cubicBezTo>
                  <a:pt x="21600" y="9504"/>
                  <a:pt x="21600" y="9504"/>
                  <a:pt x="21600" y="9504"/>
                </a:cubicBezTo>
                <a:cubicBezTo>
                  <a:pt x="21600" y="3888"/>
                  <a:pt x="18000" y="0"/>
                  <a:pt x="10800" y="0"/>
                </a:cubicBezTo>
                <a:cubicBezTo>
                  <a:pt x="3600" y="0"/>
                  <a:pt x="0" y="5184"/>
                  <a:pt x="0" y="10800"/>
                </a:cubicBezTo>
                <a:cubicBezTo>
                  <a:pt x="0" y="16848"/>
                  <a:pt x="3086" y="21600"/>
                  <a:pt x="10800" y="21600"/>
                </a:cubicBezTo>
                <a:cubicBezTo>
                  <a:pt x="16457" y="21600"/>
                  <a:pt x="20571" y="19008"/>
                  <a:pt x="21086" y="14688"/>
                </a:cubicBezTo>
                <a:cubicBezTo>
                  <a:pt x="16457" y="14688"/>
                  <a:pt x="16457" y="14688"/>
                  <a:pt x="16457" y="14688"/>
                </a:cubicBezTo>
                <a:cubicBezTo>
                  <a:pt x="15943" y="17712"/>
                  <a:pt x="14400" y="18576"/>
                  <a:pt x="10800" y="18576"/>
                </a:cubicBezTo>
                <a:cubicBezTo>
                  <a:pt x="6171" y="18576"/>
                  <a:pt x="4629" y="15120"/>
                  <a:pt x="4629" y="11664"/>
                </a:cubicBezTo>
                <a:lnTo>
                  <a:pt x="21600" y="11664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" name="Rectangle 9"/>
          <p:cNvSpPr/>
          <p:nvPr/>
        </p:nvSpPr>
        <p:spPr>
          <a:xfrm>
            <a:off x="7500883" y="3282713"/>
            <a:ext cx="118566" cy="100892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Freeform 10"/>
          <p:cNvSpPr/>
          <p:nvPr/>
        </p:nvSpPr>
        <p:spPr>
          <a:xfrm>
            <a:off x="7767094" y="3269291"/>
            <a:ext cx="447416" cy="102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00"/>
                </a:moveTo>
                <a:cubicBezTo>
                  <a:pt x="12960" y="8894"/>
                  <a:pt x="12960" y="8894"/>
                  <a:pt x="12960" y="8894"/>
                </a:cubicBezTo>
                <a:cubicBezTo>
                  <a:pt x="20880" y="8894"/>
                  <a:pt x="20880" y="8894"/>
                  <a:pt x="20880" y="8894"/>
                </a:cubicBezTo>
                <a:cubicBezTo>
                  <a:pt x="20880" y="6988"/>
                  <a:pt x="20880" y="6988"/>
                  <a:pt x="20880" y="6988"/>
                </a:cubicBezTo>
                <a:cubicBezTo>
                  <a:pt x="12960" y="6988"/>
                  <a:pt x="12960" y="6988"/>
                  <a:pt x="12960" y="6988"/>
                </a:cubicBezTo>
                <a:cubicBezTo>
                  <a:pt x="12960" y="4447"/>
                  <a:pt x="12960" y="4447"/>
                  <a:pt x="12960" y="4447"/>
                </a:cubicBezTo>
                <a:cubicBezTo>
                  <a:pt x="12960" y="2859"/>
                  <a:pt x="15120" y="2541"/>
                  <a:pt x="18720" y="2541"/>
                </a:cubicBezTo>
                <a:cubicBezTo>
                  <a:pt x="19440" y="2541"/>
                  <a:pt x="20880" y="2541"/>
                  <a:pt x="21600" y="2541"/>
                </a:cubicBezTo>
                <a:cubicBezTo>
                  <a:pt x="21600" y="318"/>
                  <a:pt x="21600" y="318"/>
                  <a:pt x="21600" y="318"/>
                </a:cubicBezTo>
                <a:cubicBezTo>
                  <a:pt x="20160" y="0"/>
                  <a:pt x="18720" y="0"/>
                  <a:pt x="17280" y="0"/>
                </a:cubicBezTo>
                <a:cubicBezTo>
                  <a:pt x="10800" y="0"/>
                  <a:pt x="6480" y="1271"/>
                  <a:pt x="6480" y="4129"/>
                </a:cubicBezTo>
                <a:cubicBezTo>
                  <a:pt x="6480" y="6988"/>
                  <a:pt x="6480" y="6988"/>
                  <a:pt x="6480" y="6988"/>
                </a:cubicBezTo>
                <a:cubicBezTo>
                  <a:pt x="0" y="6988"/>
                  <a:pt x="0" y="6988"/>
                  <a:pt x="0" y="6988"/>
                </a:cubicBezTo>
                <a:cubicBezTo>
                  <a:pt x="0" y="8894"/>
                  <a:pt x="0" y="8894"/>
                  <a:pt x="0" y="8894"/>
                </a:cubicBezTo>
                <a:cubicBezTo>
                  <a:pt x="6480" y="8894"/>
                  <a:pt x="6480" y="8894"/>
                  <a:pt x="6480" y="8894"/>
                </a:cubicBezTo>
                <a:cubicBezTo>
                  <a:pt x="6480" y="21600"/>
                  <a:pt x="6480" y="21600"/>
                  <a:pt x="6480" y="21600"/>
                </a:cubicBezTo>
                <a:lnTo>
                  <a:pt x="12960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" name="Freeform 11"/>
          <p:cNvSpPr/>
          <p:nvPr/>
        </p:nvSpPr>
        <p:spPr>
          <a:xfrm>
            <a:off x="8272673" y="3403515"/>
            <a:ext cx="400437" cy="9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4603"/>
                </a:moveTo>
                <a:cubicBezTo>
                  <a:pt x="0" y="6728"/>
                  <a:pt x="0" y="6728"/>
                  <a:pt x="0" y="6728"/>
                </a:cubicBezTo>
                <a:cubicBezTo>
                  <a:pt x="6400" y="6728"/>
                  <a:pt x="6400" y="6728"/>
                  <a:pt x="6400" y="6728"/>
                </a:cubicBezTo>
                <a:cubicBezTo>
                  <a:pt x="6400" y="17351"/>
                  <a:pt x="6400" y="17351"/>
                  <a:pt x="6400" y="17351"/>
                </a:cubicBezTo>
                <a:cubicBezTo>
                  <a:pt x="6400" y="19475"/>
                  <a:pt x="6400" y="21600"/>
                  <a:pt x="16800" y="21600"/>
                </a:cubicBezTo>
                <a:cubicBezTo>
                  <a:pt x="18400" y="21600"/>
                  <a:pt x="20000" y="21246"/>
                  <a:pt x="21600" y="21246"/>
                </a:cubicBezTo>
                <a:cubicBezTo>
                  <a:pt x="21600" y="18767"/>
                  <a:pt x="21600" y="18767"/>
                  <a:pt x="21600" y="18767"/>
                </a:cubicBezTo>
                <a:cubicBezTo>
                  <a:pt x="20800" y="19121"/>
                  <a:pt x="19200" y="19121"/>
                  <a:pt x="17600" y="19121"/>
                </a:cubicBezTo>
                <a:cubicBezTo>
                  <a:pt x="15200" y="19121"/>
                  <a:pt x="13600" y="18413"/>
                  <a:pt x="13600" y="17351"/>
                </a:cubicBezTo>
                <a:cubicBezTo>
                  <a:pt x="13600" y="6728"/>
                  <a:pt x="13600" y="6728"/>
                  <a:pt x="13600" y="6728"/>
                </a:cubicBezTo>
                <a:cubicBezTo>
                  <a:pt x="21600" y="6728"/>
                  <a:pt x="21600" y="6728"/>
                  <a:pt x="21600" y="6728"/>
                </a:cubicBezTo>
                <a:cubicBezTo>
                  <a:pt x="21600" y="4603"/>
                  <a:pt x="21600" y="4603"/>
                  <a:pt x="21600" y="4603"/>
                </a:cubicBezTo>
                <a:cubicBezTo>
                  <a:pt x="13600" y="4603"/>
                  <a:pt x="13600" y="4603"/>
                  <a:pt x="13600" y="4603"/>
                </a:cubicBezTo>
                <a:cubicBezTo>
                  <a:pt x="13600" y="0"/>
                  <a:pt x="13600" y="0"/>
                  <a:pt x="13600" y="0"/>
                </a:cubicBezTo>
                <a:cubicBezTo>
                  <a:pt x="6400" y="1062"/>
                  <a:pt x="6400" y="1062"/>
                  <a:pt x="6400" y="1062"/>
                </a:cubicBezTo>
                <a:cubicBezTo>
                  <a:pt x="6400" y="4603"/>
                  <a:pt x="6400" y="4603"/>
                  <a:pt x="6400" y="4603"/>
                </a:cubicBezTo>
                <a:lnTo>
                  <a:pt x="0" y="4603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" name="Freeform 12"/>
          <p:cNvSpPr/>
          <p:nvPr/>
        </p:nvSpPr>
        <p:spPr>
          <a:xfrm>
            <a:off x="5776098" y="3282713"/>
            <a:ext cx="803111" cy="1008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9200" y="21600"/>
                  <a:pt x="9200" y="21600"/>
                  <a:pt x="9200" y="21600"/>
                </a:cubicBezTo>
                <a:cubicBezTo>
                  <a:pt x="20400" y="21600"/>
                  <a:pt x="21600" y="13863"/>
                  <a:pt x="21600" y="10961"/>
                </a:cubicBezTo>
                <a:cubicBezTo>
                  <a:pt x="21600" y="8060"/>
                  <a:pt x="20400" y="0"/>
                  <a:pt x="9200" y="0"/>
                </a:cubicBezTo>
                <a:cubicBezTo>
                  <a:pt x="0" y="0"/>
                  <a:pt x="0" y="0"/>
                  <a:pt x="0" y="0"/>
                </a:cubicBezTo>
                <a:lnTo>
                  <a:pt x="0" y="21600"/>
                </a:lnTo>
                <a:close/>
                <a:moveTo>
                  <a:pt x="3600" y="2579"/>
                </a:moveTo>
                <a:cubicBezTo>
                  <a:pt x="9200" y="2579"/>
                  <a:pt x="9200" y="2579"/>
                  <a:pt x="9200" y="2579"/>
                </a:cubicBezTo>
                <a:cubicBezTo>
                  <a:pt x="15200" y="2579"/>
                  <a:pt x="18000" y="6448"/>
                  <a:pt x="18000" y="10961"/>
                </a:cubicBezTo>
                <a:cubicBezTo>
                  <a:pt x="18000" y="15475"/>
                  <a:pt x="15200" y="19021"/>
                  <a:pt x="9200" y="19021"/>
                </a:cubicBezTo>
                <a:cubicBezTo>
                  <a:pt x="3600" y="19021"/>
                  <a:pt x="3600" y="19021"/>
                  <a:pt x="3600" y="19021"/>
                </a:cubicBezTo>
                <a:lnTo>
                  <a:pt x="3600" y="2579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6A6A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4" r:id="rId2"/>
  </p:sldLayoutIdLst>
  <p:transition spd="med"/>
  <p:hf sldNum="0" hdr="0" ftr="0" dt="0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9pPr>
    </p:titleStyle>
    <p:bodyStyle>
      <a:lvl1pPr marL="263525" marR="0" indent="-2635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38162" marR="0" indent="-274638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63525" marR="0" indent="-2635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/>
        <a:buAutoNum type="arabicPeriod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538162" marR="0" indent="-2762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/>
        <a:buAutoNum type="alphaLcPeriod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538162" marR="0" indent="-2762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70.png"/><Relationship Id="rId3" Type="http://schemas.openxmlformats.org/officeDocument/2006/relationships/chart" Target="../charts/chart1.xml"/><Relationship Id="rId21" Type="http://schemas.openxmlformats.org/officeDocument/2006/relationships/image" Target="../media/image18.sv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6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6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67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chart" Target="../charts/chart2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2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51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05162"/>
            </a:gs>
            <a:gs pos="0">
              <a:srgbClr val="00343E"/>
            </a:gs>
            <a:gs pos="100000">
              <a:srgbClr val="0066A2"/>
            </a:gs>
          </a:gsLst>
          <a:lin ang="162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32B8BA-8315-1108-57FF-5105C1F84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F3601998-2738-2228-B355-D9028334C48B}"/>
              </a:ext>
            </a:extLst>
          </p:cNvPr>
          <p:cNvGrpSpPr/>
          <p:nvPr/>
        </p:nvGrpSpPr>
        <p:grpSpPr>
          <a:xfrm>
            <a:off x="1293062" y="-49362"/>
            <a:ext cx="9736681" cy="6858000"/>
            <a:chOff x="1143987" y="-49362"/>
            <a:chExt cx="9736681" cy="6858000"/>
          </a:xfrm>
        </p:grpSpPr>
        <p:sp>
          <p:nvSpPr>
            <p:cNvPr id="592" name="Triangle 591">
              <a:extLst>
                <a:ext uri="{FF2B5EF4-FFF2-40B4-BE49-F238E27FC236}">
                  <a16:creationId xmlns:a16="http://schemas.microsoft.com/office/drawing/2014/main" id="{64294D1C-8AA1-607A-CAD0-91D9345FDD7D}"/>
                </a:ext>
              </a:extLst>
            </p:cNvPr>
            <p:cNvSpPr/>
            <p:nvPr/>
          </p:nvSpPr>
          <p:spPr>
            <a:xfrm rot="16200000">
              <a:off x="2286987" y="-1192362"/>
              <a:ext cx="6858000" cy="9144000"/>
            </a:xfrm>
            <a:prstGeom prst="triangle">
              <a:avLst/>
            </a:prstGeom>
            <a:solidFill>
              <a:srgbClr val="00343E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Rectangle 1056">
              <a:extLst>
                <a:ext uri="{FF2B5EF4-FFF2-40B4-BE49-F238E27FC236}">
                  <a16:creationId xmlns:a16="http://schemas.microsoft.com/office/drawing/2014/main" id="{2365F603-7F55-7569-38D8-E7EBF5E9F5AB}"/>
                </a:ext>
              </a:extLst>
            </p:cNvPr>
            <p:cNvSpPr/>
            <p:nvPr/>
          </p:nvSpPr>
          <p:spPr>
            <a:xfrm rot="600000">
              <a:off x="1736668" y="3999971"/>
              <a:ext cx="9144000" cy="2743200"/>
            </a:xfrm>
            <a:prstGeom prst="rect">
              <a:avLst/>
            </a:prstGeom>
            <a:gradFill>
              <a:gsLst>
                <a:gs pos="50000">
                  <a:srgbClr val="005162"/>
                </a:gs>
                <a:gs pos="0">
                  <a:srgbClr val="00343E"/>
                </a:gs>
                <a:gs pos="100000">
                  <a:srgbClr val="0066A2"/>
                </a:gs>
              </a:gsLst>
              <a:lin ang="5400000" scaled="0"/>
            </a:gra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Rectangle 1055">
              <a:extLst>
                <a:ext uri="{FF2B5EF4-FFF2-40B4-BE49-F238E27FC236}">
                  <a16:creationId xmlns:a16="http://schemas.microsoft.com/office/drawing/2014/main" id="{C5A21A7B-DDAF-10E0-B9E4-152E6D8C9DB5}"/>
                </a:ext>
              </a:extLst>
            </p:cNvPr>
            <p:cNvSpPr/>
            <p:nvPr/>
          </p:nvSpPr>
          <p:spPr>
            <a:xfrm rot="21000000">
              <a:off x="1523516" y="154256"/>
              <a:ext cx="9144000" cy="2743200"/>
            </a:xfrm>
            <a:prstGeom prst="rect">
              <a:avLst/>
            </a:prstGeom>
            <a:gradFill>
              <a:gsLst>
                <a:gs pos="50000">
                  <a:srgbClr val="005162"/>
                </a:gs>
                <a:gs pos="0">
                  <a:srgbClr val="00343E"/>
                </a:gs>
                <a:gs pos="100000">
                  <a:srgbClr val="0066A2"/>
                </a:gs>
              </a:gsLst>
              <a:lin ang="16200000" scaled="0"/>
            </a:gra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BADA0CAC-35EC-5B3D-657C-4912570D1CAD}"/>
              </a:ext>
            </a:extLst>
          </p:cNvPr>
          <p:cNvSpPr/>
          <p:nvPr/>
        </p:nvSpPr>
        <p:spPr>
          <a:xfrm rot="16200000">
            <a:off x="5889634" y="2438885"/>
            <a:ext cx="9144000" cy="2075688"/>
          </a:xfrm>
          <a:prstGeom prst="rect">
            <a:avLst/>
          </a:prstGeom>
          <a:solidFill>
            <a:srgbClr val="0066A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1" name="Straight Arrow Connector 1060">
            <a:extLst>
              <a:ext uri="{FF2B5EF4-FFF2-40B4-BE49-F238E27FC236}">
                <a16:creationId xmlns:a16="http://schemas.microsoft.com/office/drawing/2014/main" id="{829FDF23-6125-51E0-5D61-CFE8579C2D2D}"/>
              </a:ext>
            </a:extLst>
          </p:cNvPr>
          <p:cNvCxnSpPr>
            <a:cxnSpLocks/>
          </p:cNvCxnSpPr>
          <p:nvPr/>
        </p:nvCxnSpPr>
        <p:spPr>
          <a:xfrm flipV="1">
            <a:off x="9437355" y="311934"/>
            <a:ext cx="0" cy="6298806"/>
          </a:xfrm>
          <a:prstGeom prst="straightConnector1">
            <a:avLst/>
          </a:prstGeom>
          <a:noFill/>
          <a:ln w="63500" cap="flat">
            <a:solidFill>
              <a:schemeClr val="bg1"/>
            </a:solidFill>
            <a:prstDash val="solid"/>
            <a:miter lim="800000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64" name="Straight Arrow Connector 1063">
            <a:extLst>
              <a:ext uri="{FF2B5EF4-FFF2-40B4-BE49-F238E27FC236}">
                <a16:creationId xmlns:a16="http://schemas.microsoft.com/office/drawing/2014/main" id="{4716E0A2-23C3-AF1C-0AD1-A6384B11A82B}"/>
              </a:ext>
            </a:extLst>
          </p:cNvPr>
          <p:cNvCxnSpPr>
            <a:cxnSpLocks/>
            <a:endCxn id="1058" idx="0"/>
          </p:cNvCxnSpPr>
          <p:nvPr/>
        </p:nvCxnSpPr>
        <p:spPr>
          <a:xfrm flipH="1">
            <a:off x="9423790" y="3476729"/>
            <a:ext cx="2523486" cy="0"/>
          </a:xfrm>
          <a:prstGeom prst="straightConnector1">
            <a:avLst/>
          </a:prstGeom>
          <a:noFill/>
          <a:ln w="63500" cap="flat">
            <a:solidFill>
              <a:schemeClr val="bg1"/>
            </a:solidFill>
            <a:prstDash val="solid"/>
            <a:miter lim="800000"/>
            <a:headEnd type="triangl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063" name="Chart 1062">
            <a:extLst>
              <a:ext uri="{FF2B5EF4-FFF2-40B4-BE49-F238E27FC236}">
                <a16:creationId xmlns:a16="http://schemas.microsoft.com/office/drawing/2014/main" id="{6F3784A1-4CC8-036F-5D79-88B9B7C9C4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1564139"/>
              </p:ext>
            </p:extLst>
          </p:nvPr>
        </p:nvGraphicFramePr>
        <p:xfrm>
          <a:off x="9644575" y="-1115606"/>
          <a:ext cx="2836136" cy="91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59" name="Chart 1058">
            <a:extLst>
              <a:ext uri="{FF2B5EF4-FFF2-40B4-BE49-F238E27FC236}">
                <a16:creationId xmlns:a16="http://schemas.microsoft.com/office/drawing/2014/main" id="{6817107A-5073-4284-1CE9-02FD71C9CC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087865"/>
              </p:ext>
            </p:extLst>
          </p:nvPr>
        </p:nvGraphicFramePr>
        <p:xfrm>
          <a:off x="9660402" y="-1146206"/>
          <a:ext cx="2286874" cy="914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23E14598-6E29-4DC9-151B-00710C9A9FC8}"/>
              </a:ext>
            </a:extLst>
          </p:cNvPr>
          <p:cNvGrpSpPr/>
          <p:nvPr/>
        </p:nvGrpSpPr>
        <p:grpSpPr>
          <a:xfrm>
            <a:off x="3439211" y="1962279"/>
            <a:ext cx="5379645" cy="2711229"/>
            <a:chOff x="3937896" y="1950469"/>
            <a:chExt cx="5379645" cy="2711229"/>
          </a:xfrm>
        </p:grpSpPr>
        <p:pic>
          <p:nvPicPr>
            <p:cNvPr id="19" name="Picture 1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8D8CB08-598E-90D9-A0BE-FEC8548A0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75949">
              <a:off x="5309863" y="3589055"/>
              <a:ext cx="168926" cy="156565"/>
            </a:xfrm>
            <a:prstGeom prst="rect">
              <a:avLst/>
            </a:prstGeom>
          </p:spPr>
        </p:pic>
        <p:pic>
          <p:nvPicPr>
            <p:cNvPr id="21" name="Picture 2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E3EE400-2902-9C05-77B7-96B842F5D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91104">
              <a:off x="5481296" y="3744005"/>
              <a:ext cx="145541" cy="134891"/>
            </a:xfrm>
            <a:prstGeom prst="rect">
              <a:avLst/>
            </a:prstGeom>
          </p:spPr>
        </p:pic>
        <p:pic>
          <p:nvPicPr>
            <p:cNvPr id="22" name="Picture 2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1167EDA-FC1B-E16D-FF2D-66D68E4FF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086856">
              <a:off x="5097172" y="3512522"/>
              <a:ext cx="165387" cy="153285"/>
            </a:xfrm>
            <a:prstGeom prst="rect">
              <a:avLst/>
            </a:prstGeom>
          </p:spPr>
        </p:pic>
        <p:pic>
          <p:nvPicPr>
            <p:cNvPr id="23" name="Picture 2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60CFD53-6E53-6592-D94C-7E71CADA2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778249">
              <a:off x="5241123" y="3470594"/>
              <a:ext cx="127511" cy="124196"/>
            </a:xfrm>
            <a:prstGeom prst="rect">
              <a:avLst/>
            </a:prstGeom>
          </p:spPr>
        </p:pic>
        <p:pic>
          <p:nvPicPr>
            <p:cNvPr id="25" name="Picture 2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034B4DE-9A54-0F58-20C6-9AB941D2D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5431450" y="3480010"/>
              <a:ext cx="169531" cy="157126"/>
            </a:xfrm>
            <a:prstGeom prst="rect">
              <a:avLst/>
            </a:prstGeom>
          </p:spPr>
        </p:pic>
        <p:pic>
          <p:nvPicPr>
            <p:cNvPr id="27" name="Picture 2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09ED453-DB3E-2BC0-5B8E-9C84790B3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993854">
              <a:off x="5585129" y="3644218"/>
              <a:ext cx="157989" cy="146429"/>
            </a:xfrm>
            <a:prstGeom prst="rect">
              <a:avLst/>
            </a:prstGeom>
          </p:spPr>
        </p:pic>
        <p:pic>
          <p:nvPicPr>
            <p:cNvPr id="29" name="Picture 2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D484E98-4165-E370-AF55-96C400A93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830482">
              <a:off x="5302170" y="3329126"/>
              <a:ext cx="169531" cy="157126"/>
            </a:xfrm>
            <a:prstGeom prst="rect">
              <a:avLst/>
            </a:prstGeom>
          </p:spPr>
        </p:pic>
        <p:pic>
          <p:nvPicPr>
            <p:cNvPr id="33" name="Picture 3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1731BB6-6249-C7D6-24F3-A91C709C8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509509">
              <a:off x="5108397" y="3350437"/>
              <a:ext cx="169531" cy="157126"/>
            </a:xfrm>
            <a:prstGeom prst="rect">
              <a:avLst/>
            </a:prstGeom>
          </p:spPr>
        </p:pic>
        <p:pic>
          <p:nvPicPr>
            <p:cNvPr id="37" name="Picture 3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7D93AD3-2ACB-3210-A54D-45CD74872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045767">
              <a:off x="4935027" y="3398167"/>
              <a:ext cx="169531" cy="157126"/>
            </a:xfrm>
            <a:prstGeom prst="rect">
              <a:avLst/>
            </a:prstGeom>
          </p:spPr>
        </p:pic>
        <p:pic>
          <p:nvPicPr>
            <p:cNvPr id="614" name="Picture 61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2AE8667-43B9-CB15-6258-C2B2F209A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275099">
              <a:off x="5017958" y="3325592"/>
              <a:ext cx="82918" cy="76851"/>
            </a:xfrm>
            <a:prstGeom prst="rect">
              <a:avLst/>
            </a:prstGeom>
          </p:spPr>
        </p:pic>
        <p:pic>
          <p:nvPicPr>
            <p:cNvPr id="615" name="Picture 61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CF2DB70-B240-7D70-AC6C-00F687D5B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5475374" y="3296345"/>
              <a:ext cx="169531" cy="157126"/>
            </a:xfrm>
            <a:prstGeom prst="rect">
              <a:avLst/>
            </a:prstGeom>
          </p:spPr>
        </p:pic>
        <p:pic>
          <p:nvPicPr>
            <p:cNvPr id="616" name="Picture 61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8DAE3FE-CE36-AAF8-4F04-6571645D5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5605338" y="3456508"/>
              <a:ext cx="154602" cy="143289"/>
            </a:xfrm>
            <a:prstGeom prst="rect">
              <a:avLst/>
            </a:prstGeom>
          </p:spPr>
        </p:pic>
        <p:pic>
          <p:nvPicPr>
            <p:cNvPr id="621" name="Picture 62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780826C-3F1D-A339-D086-D8FB6B513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5167518" y="3197507"/>
              <a:ext cx="139464" cy="129259"/>
            </a:xfrm>
            <a:prstGeom prst="rect">
              <a:avLst/>
            </a:prstGeom>
          </p:spPr>
        </p:pic>
        <p:pic>
          <p:nvPicPr>
            <p:cNvPr id="622" name="Picture 62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77C640E-2D26-0B10-15F1-15F36B6E1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455972">
              <a:off x="5303902" y="3149742"/>
              <a:ext cx="169531" cy="157126"/>
            </a:xfrm>
            <a:prstGeom prst="rect">
              <a:avLst/>
            </a:prstGeom>
          </p:spPr>
        </p:pic>
        <p:pic>
          <p:nvPicPr>
            <p:cNvPr id="623" name="Picture 62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BE2D47C-3D9C-93B7-CD8E-9D6FB8EF6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48016">
              <a:off x="5023774" y="3158914"/>
              <a:ext cx="169531" cy="157126"/>
            </a:xfrm>
            <a:prstGeom prst="rect">
              <a:avLst/>
            </a:prstGeom>
          </p:spPr>
        </p:pic>
        <p:pic>
          <p:nvPicPr>
            <p:cNvPr id="624" name="Picture 62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6EEF264-6CD8-520C-5A18-1F39EEE54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5409263" y="3259576"/>
              <a:ext cx="102213" cy="94734"/>
            </a:xfrm>
            <a:prstGeom prst="rect">
              <a:avLst/>
            </a:prstGeom>
          </p:spPr>
        </p:pic>
        <p:pic>
          <p:nvPicPr>
            <p:cNvPr id="628" name="Picture 62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84AD5AD-7F0D-0897-99DD-178E31291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5465948" y="3103463"/>
              <a:ext cx="169531" cy="157126"/>
            </a:xfrm>
            <a:prstGeom prst="rect">
              <a:avLst/>
            </a:prstGeom>
          </p:spPr>
        </p:pic>
        <p:pic>
          <p:nvPicPr>
            <p:cNvPr id="629" name="Picture 62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F59A0C4-CFC8-E47F-B0EC-46FC3CD09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53347">
              <a:off x="5617538" y="3227627"/>
              <a:ext cx="149635" cy="138686"/>
            </a:xfrm>
            <a:prstGeom prst="rect">
              <a:avLst/>
            </a:prstGeom>
          </p:spPr>
        </p:pic>
        <p:pic>
          <p:nvPicPr>
            <p:cNvPr id="630" name="Picture 62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B8B8BD8-1CD0-B06F-26A0-24EDCC5A3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5155549" y="2947478"/>
              <a:ext cx="169531" cy="157126"/>
            </a:xfrm>
            <a:prstGeom prst="rect">
              <a:avLst/>
            </a:prstGeom>
          </p:spPr>
        </p:pic>
        <p:pic>
          <p:nvPicPr>
            <p:cNvPr id="631" name="Picture 63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A2E486A-2974-DDE4-244A-01F77423B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67850">
              <a:off x="5340401" y="3751111"/>
              <a:ext cx="93068" cy="86258"/>
            </a:xfrm>
            <a:prstGeom prst="rect">
              <a:avLst/>
            </a:prstGeom>
          </p:spPr>
        </p:pic>
        <p:pic>
          <p:nvPicPr>
            <p:cNvPr id="632" name="Picture 63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29D8A08-A443-A5F1-394B-78A2BE7B5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110982">
              <a:off x="5122385" y="3833630"/>
              <a:ext cx="147745" cy="136934"/>
            </a:xfrm>
            <a:prstGeom prst="rect">
              <a:avLst/>
            </a:prstGeom>
          </p:spPr>
        </p:pic>
        <p:pic>
          <p:nvPicPr>
            <p:cNvPr id="633" name="Picture 63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9C2BC0A-B6F8-8D8F-A22C-90287C1FF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5316103" y="2587448"/>
              <a:ext cx="155340" cy="143973"/>
            </a:xfrm>
            <a:prstGeom prst="rect">
              <a:avLst/>
            </a:prstGeom>
          </p:spPr>
        </p:pic>
        <p:pic>
          <p:nvPicPr>
            <p:cNvPr id="634" name="Picture 63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537B6EB-A352-1B01-2A27-0F3BE5073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5358104" y="3486442"/>
              <a:ext cx="97986" cy="90816"/>
            </a:xfrm>
            <a:prstGeom prst="rect">
              <a:avLst/>
            </a:prstGeom>
          </p:spPr>
        </p:pic>
        <p:pic>
          <p:nvPicPr>
            <p:cNvPr id="635" name="Picture 63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B799AEC-9D7C-EB7D-7D90-744D3BEB1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334640">
              <a:off x="4877828" y="3198029"/>
              <a:ext cx="169531" cy="157126"/>
            </a:xfrm>
            <a:prstGeom prst="rect">
              <a:avLst/>
            </a:prstGeom>
          </p:spPr>
        </p:pic>
        <p:pic>
          <p:nvPicPr>
            <p:cNvPr id="636" name="Picture 63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C404B16-17AB-19CC-3B9F-2A183DDAC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865334">
              <a:off x="5721967" y="3357375"/>
              <a:ext cx="169531" cy="157126"/>
            </a:xfrm>
            <a:prstGeom prst="rect">
              <a:avLst/>
            </a:prstGeom>
          </p:spPr>
        </p:pic>
        <p:pic>
          <p:nvPicPr>
            <p:cNvPr id="637" name="Picture 63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1F99605-92C2-25F6-67F2-CF3C056A6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5743907" y="3117618"/>
              <a:ext cx="169531" cy="157126"/>
            </a:xfrm>
            <a:prstGeom prst="rect">
              <a:avLst/>
            </a:prstGeom>
          </p:spPr>
        </p:pic>
        <p:pic>
          <p:nvPicPr>
            <p:cNvPr id="639" name="Picture 63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2F3D4CB-1781-7ADD-8BFF-0F369FEEB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5629065" y="3088536"/>
              <a:ext cx="130510" cy="120960"/>
            </a:xfrm>
            <a:prstGeom prst="rect">
              <a:avLst/>
            </a:prstGeom>
          </p:spPr>
        </p:pic>
        <p:pic>
          <p:nvPicPr>
            <p:cNvPr id="640" name="Picture 63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6E0B31A-A151-AB57-51BD-E527EAC5C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5467432" y="2850745"/>
              <a:ext cx="169531" cy="157126"/>
            </a:xfrm>
            <a:prstGeom prst="rect">
              <a:avLst/>
            </a:prstGeom>
          </p:spPr>
        </p:pic>
        <p:pic>
          <p:nvPicPr>
            <p:cNvPr id="641" name="Picture 64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01BA373-3E60-1ED8-2A0C-D544904B1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997116" y="2786437"/>
              <a:ext cx="169531" cy="157126"/>
            </a:xfrm>
            <a:prstGeom prst="rect">
              <a:avLst/>
            </a:prstGeom>
          </p:spPr>
        </p:pic>
        <p:pic>
          <p:nvPicPr>
            <p:cNvPr id="642" name="Picture 64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5ABE695-7D1B-C69D-E71C-E5C8E66FA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886548">
              <a:off x="4187858" y="3477752"/>
              <a:ext cx="161237" cy="149439"/>
            </a:xfrm>
            <a:prstGeom prst="rect">
              <a:avLst/>
            </a:prstGeom>
          </p:spPr>
        </p:pic>
        <p:pic>
          <p:nvPicPr>
            <p:cNvPr id="643" name="Picture 64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EE0595F-4D2B-9631-1A78-3A0ABF7DB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5706231" y="3580963"/>
              <a:ext cx="142163" cy="131760"/>
            </a:xfrm>
            <a:prstGeom prst="rect">
              <a:avLst/>
            </a:prstGeom>
          </p:spPr>
        </p:pic>
        <p:pic>
          <p:nvPicPr>
            <p:cNvPr id="644" name="Picture 64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92C3EC1-C6C0-0D2F-A647-F0B86318D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5641172" y="2620465"/>
              <a:ext cx="154602" cy="143289"/>
            </a:xfrm>
            <a:prstGeom prst="rect">
              <a:avLst/>
            </a:prstGeom>
          </p:spPr>
        </p:pic>
        <p:pic>
          <p:nvPicPr>
            <p:cNvPr id="645" name="Picture 64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098D1BD-9C0C-86B9-1330-8A8572977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5641377" y="3387306"/>
              <a:ext cx="72059" cy="66786"/>
            </a:xfrm>
            <a:prstGeom prst="rect">
              <a:avLst/>
            </a:prstGeom>
          </p:spPr>
        </p:pic>
        <p:pic>
          <p:nvPicPr>
            <p:cNvPr id="647" name="Picture 64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080C6D0-9D9B-52AB-E1A2-F832AE776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4971836" y="3017201"/>
              <a:ext cx="90679" cy="84044"/>
            </a:xfrm>
            <a:prstGeom prst="rect">
              <a:avLst/>
            </a:prstGeom>
          </p:spPr>
        </p:pic>
        <p:pic>
          <p:nvPicPr>
            <p:cNvPr id="9" name="Picture 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0D477A3-88FE-9DB0-853F-D44352802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6418427" y="3547822"/>
              <a:ext cx="169531" cy="157126"/>
            </a:xfrm>
            <a:prstGeom prst="rect">
              <a:avLst/>
            </a:prstGeom>
          </p:spPr>
        </p:pic>
        <p:pic>
          <p:nvPicPr>
            <p:cNvPr id="11" name="Picture 1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909ADF9-1493-D525-BDEF-5AFEB3F48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830482">
              <a:off x="6289147" y="3396938"/>
              <a:ext cx="169531" cy="157126"/>
            </a:xfrm>
            <a:prstGeom prst="rect">
              <a:avLst/>
            </a:prstGeom>
          </p:spPr>
        </p:pic>
        <p:pic>
          <p:nvPicPr>
            <p:cNvPr id="13" name="Picture 1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0773F12-017B-2C7E-27AB-0AC8B88B7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509509">
              <a:off x="6095374" y="3418249"/>
              <a:ext cx="169531" cy="157126"/>
            </a:xfrm>
            <a:prstGeom prst="rect">
              <a:avLst/>
            </a:prstGeom>
          </p:spPr>
        </p:pic>
        <p:pic>
          <p:nvPicPr>
            <p:cNvPr id="14" name="Picture 1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5B2A9D8-7B8F-532D-09D9-506198B16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045767">
              <a:off x="5922004" y="3465979"/>
              <a:ext cx="169531" cy="157126"/>
            </a:xfrm>
            <a:prstGeom prst="rect">
              <a:avLst/>
            </a:prstGeom>
          </p:spPr>
        </p:pic>
        <p:pic>
          <p:nvPicPr>
            <p:cNvPr id="15" name="Picture 1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641E6AE-6C4E-4CFF-412B-449828EF6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275099">
              <a:off x="6004935" y="3393404"/>
              <a:ext cx="82918" cy="76851"/>
            </a:xfrm>
            <a:prstGeom prst="rect">
              <a:avLst/>
            </a:prstGeom>
          </p:spPr>
        </p:pic>
        <p:pic>
          <p:nvPicPr>
            <p:cNvPr id="17" name="Picture 1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40D06DE-93BC-4846-F807-590B0CFA4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6469288" y="3369694"/>
              <a:ext cx="169531" cy="157126"/>
            </a:xfrm>
            <a:prstGeom prst="rect">
              <a:avLst/>
            </a:prstGeom>
          </p:spPr>
        </p:pic>
        <p:pic>
          <p:nvPicPr>
            <p:cNvPr id="18" name="Picture 1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D38AB21-2D22-5F9B-6D75-22B464F0B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6161432" y="3289924"/>
              <a:ext cx="139464" cy="129259"/>
            </a:xfrm>
            <a:prstGeom prst="rect">
              <a:avLst/>
            </a:prstGeom>
          </p:spPr>
        </p:pic>
        <p:pic>
          <p:nvPicPr>
            <p:cNvPr id="62" name="Picture 6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D4AC1F2-4434-0473-EDA1-497CE09B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455972">
              <a:off x="6290879" y="3217554"/>
              <a:ext cx="169531" cy="157126"/>
            </a:xfrm>
            <a:prstGeom prst="rect">
              <a:avLst/>
            </a:prstGeom>
          </p:spPr>
        </p:pic>
        <p:pic>
          <p:nvPicPr>
            <p:cNvPr id="63" name="Picture 6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895CE6C-1E86-B1AC-FA95-4BF858504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48016">
              <a:off x="6010751" y="3226726"/>
              <a:ext cx="169531" cy="157126"/>
            </a:xfrm>
            <a:prstGeom prst="rect">
              <a:avLst/>
            </a:prstGeom>
          </p:spPr>
        </p:pic>
        <p:pic>
          <p:nvPicPr>
            <p:cNvPr id="897" name="Picture 89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B0C02DA-FB2F-B235-F677-D96B177B1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6459862" y="3176812"/>
              <a:ext cx="169531" cy="157126"/>
            </a:xfrm>
            <a:prstGeom prst="rect">
              <a:avLst/>
            </a:prstGeom>
          </p:spPr>
        </p:pic>
        <p:pic>
          <p:nvPicPr>
            <p:cNvPr id="898" name="Picture 89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6AFBB57-ADF7-EF87-90A5-ABA94E5BE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53347">
              <a:off x="6604515" y="3295439"/>
              <a:ext cx="149635" cy="138686"/>
            </a:xfrm>
            <a:prstGeom prst="rect">
              <a:avLst/>
            </a:prstGeom>
          </p:spPr>
        </p:pic>
        <p:pic>
          <p:nvPicPr>
            <p:cNvPr id="899" name="Picture 89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5237156-F669-82E4-6EB5-A83D53F49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6159112" y="3122613"/>
              <a:ext cx="169531" cy="157126"/>
            </a:xfrm>
            <a:prstGeom prst="rect">
              <a:avLst/>
            </a:prstGeom>
          </p:spPr>
        </p:pic>
        <p:pic>
          <p:nvPicPr>
            <p:cNvPr id="900" name="Picture 89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8B694E4-9F16-69CD-6B8C-D390F1D5C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6345081" y="3554254"/>
              <a:ext cx="97986" cy="90816"/>
            </a:xfrm>
            <a:prstGeom prst="rect">
              <a:avLst/>
            </a:prstGeom>
          </p:spPr>
        </p:pic>
        <p:pic>
          <p:nvPicPr>
            <p:cNvPr id="901" name="Picture 90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B477C77-79CD-89CF-8217-37882B935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334640">
              <a:off x="5864805" y="3265841"/>
              <a:ext cx="169531" cy="157126"/>
            </a:xfrm>
            <a:prstGeom prst="rect">
              <a:avLst/>
            </a:prstGeom>
          </p:spPr>
        </p:pic>
        <p:pic>
          <p:nvPicPr>
            <p:cNvPr id="908" name="Picture 90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C71C2B5-E2BA-16E6-4604-337EC29A5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865334">
              <a:off x="6708944" y="3425187"/>
              <a:ext cx="169531" cy="157126"/>
            </a:xfrm>
            <a:prstGeom prst="rect">
              <a:avLst/>
            </a:prstGeom>
          </p:spPr>
        </p:pic>
        <p:pic>
          <p:nvPicPr>
            <p:cNvPr id="909" name="Picture 90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95B7E3B-6531-0693-DA71-8A23BB076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6737821" y="3190967"/>
              <a:ext cx="169531" cy="157126"/>
            </a:xfrm>
            <a:prstGeom prst="rect">
              <a:avLst/>
            </a:prstGeom>
          </p:spPr>
        </p:pic>
        <p:pic>
          <p:nvPicPr>
            <p:cNvPr id="910" name="Picture 90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445247A-01B5-F82E-D358-8A5D85375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58203">
              <a:off x="6616042" y="3156348"/>
              <a:ext cx="130510" cy="120960"/>
            </a:xfrm>
            <a:prstGeom prst="rect">
              <a:avLst/>
            </a:prstGeom>
          </p:spPr>
        </p:pic>
        <p:pic>
          <p:nvPicPr>
            <p:cNvPr id="911" name="Picture 91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3449379-4E93-9EDD-9B00-73B524AB3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6492477" y="3016108"/>
              <a:ext cx="169531" cy="157126"/>
            </a:xfrm>
            <a:prstGeom prst="rect">
              <a:avLst/>
            </a:prstGeom>
          </p:spPr>
        </p:pic>
        <p:pic>
          <p:nvPicPr>
            <p:cNvPr id="912" name="Picture 91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D979B8A-17C2-2115-F82F-3AA26B151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6628354" y="3455118"/>
              <a:ext cx="72059" cy="66786"/>
            </a:xfrm>
            <a:prstGeom prst="rect">
              <a:avLst/>
            </a:prstGeom>
          </p:spPr>
        </p:pic>
        <p:pic>
          <p:nvPicPr>
            <p:cNvPr id="913" name="Picture 91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B9B5001-3397-A595-8F15-B123F8AA8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6312091" y="3024144"/>
              <a:ext cx="169531" cy="157126"/>
            </a:xfrm>
            <a:prstGeom prst="rect">
              <a:avLst/>
            </a:prstGeom>
          </p:spPr>
        </p:pic>
        <p:pic>
          <p:nvPicPr>
            <p:cNvPr id="914" name="Picture 91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92CF8F8-46D7-4232-FAF7-CA379B3E6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6225262" y="2346827"/>
              <a:ext cx="169531" cy="157126"/>
            </a:xfrm>
            <a:prstGeom prst="rect">
              <a:avLst/>
            </a:prstGeom>
          </p:spPr>
        </p:pic>
        <p:pic>
          <p:nvPicPr>
            <p:cNvPr id="915" name="Picture 91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23FF9A3-3CA0-B90A-A825-9C70208E4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292869">
              <a:off x="6014516" y="2739312"/>
              <a:ext cx="169531" cy="157126"/>
            </a:xfrm>
            <a:prstGeom prst="rect">
              <a:avLst/>
            </a:prstGeom>
          </p:spPr>
        </p:pic>
        <p:pic>
          <p:nvPicPr>
            <p:cNvPr id="916" name="Picture 91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8BC2508-12DC-01C2-8A62-5A2DE0C0C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5818960" y="2575308"/>
              <a:ext cx="169531" cy="157126"/>
            </a:xfrm>
            <a:prstGeom prst="rect">
              <a:avLst/>
            </a:prstGeom>
          </p:spPr>
        </p:pic>
        <p:pic>
          <p:nvPicPr>
            <p:cNvPr id="917" name="Picture 91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4AB40E5-F534-51E1-C33F-76EBC40C9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5891662" y="2864189"/>
              <a:ext cx="82918" cy="76851"/>
            </a:xfrm>
            <a:prstGeom prst="rect">
              <a:avLst/>
            </a:prstGeom>
          </p:spPr>
        </p:pic>
        <p:pic>
          <p:nvPicPr>
            <p:cNvPr id="918" name="Picture 91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5C1BC6F-8A66-26E4-FC44-64CCE3D7E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>
              <a:off x="6292421" y="2720888"/>
              <a:ext cx="169531" cy="157126"/>
            </a:xfrm>
            <a:prstGeom prst="rect">
              <a:avLst/>
            </a:prstGeom>
          </p:spPr>
        </p:pic>
        <p:pic>
          <p:nvPicPr>
            <p:cNvPr id="919" name="Picture 91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9E3E53F-1088-2341-4A77-AD41CB1C4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15810">
              <a:off x="6801976" y="3597913"/>
              <a:ext cx="139464" cy="129259"/>
            </a:xfrm>
            <a:prstGeom prst="rect">
              <a:avLst/>
            </a:prstGeom>
          </p:spPr>
        </p:pic>
        <p:pic>
          <p:nvPicPr>
            <p:cNvPr id="920" name="Picture 91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E78D4A6-D8D8-8087-AA31-0680779CB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239332">
              <a:off x="6913729" y="3123044"/>
              <a:ext cx="169531" cy="157126"/>
            </a:xfrm>
            <a:prstGeom prst="rect">
              <a:avLst/>
            </a:prstGeom>
          </p:spPr>
        </p:pic>
        <p:pic>
          <p:nvPicPr>
            <p:cNvPr id="921" name="Picture 92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615AB42-8AB4-30DB-BC1C-2B57BF167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931376">
              <a:off x="7040692" y="2885677"/>
              <a:ext cx="169531" cy="157126"/>
            </a:xfrm>
            <a:prstGeom prst="rect">
              <a:avLst/>
            </a:prstGeom>
          </p:spPr>
        </p:pic>
        <p:pic>
          <p:nvPicPr>
            <p:cNvPr id="922" name="Picture 92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6FE159D-83BE-B853-858B-125984150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534787">
              <a:off x="6938511" y="2639891"/>
              <a:ext cx="169531" cy="157126"/>
            </a:xfrm>
            <a:prstGeom prst="rect">
              <a:avLst/>
            </a:prstGeom>
          </p:spPr>
        </p:pic>
        <p:pic>
          <p:nvPicPr>
            <p:cNvPr id="923" name="Picture 92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0E11C12-C8CB-3545-5DA6-750AF9B28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836707">
              <a:off x="6503298" y="2575692"/>
              <a:ext cx="149635" cy="138686"/>
            </a:xfrm>
            <a:prstGeom prst="rect">
              <a:avLst/>
            </a:prstGeom>
          </p:spPr>
        </p:pic>
        <p:pic>
          <p:nvPicPr>
            <p:cNvPr id="924" name="Picture 92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3A10709-5203-FC81-5447-96CAFAF07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856490">
              <a:off x="6733904" y="2777821"/>
              <a:ext cx="130662" cy="121101"/>
            </a:xfrm>
            <a:prstGeom prst="rect">
              <a:avLst/>
            </a:prstGeom>
          </p:spPr>
        </p:pic>
        <p:pic>
          <p:nvPicPr>
            <p:cNvPr id="925" name="Picture 92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2B6925F-C67B-A524-5352-9931946DC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6238745" y="3030576"/>
              <a:ext cx="97986" cy="90816"/>
            </a:xfrm>
            <a:prstGeom prst="rect">
              <a:avLst/>
            </a:prstGeom>
          </p:spPr>
        </p:pic>
        <p:pic>
          <p:nvPicPr>
            <p:cNvPr id="926" name="Picture 92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ABADFD4-05D6-AF12-4517-AA65D83FB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18000">
              <a:off x="6823340" y="2959659"/>
              <a:ext cx="169531" cy="157126"/>
            </a:xfrm>
            <a:prstGeom prst="rect">
              <a:avLst/>
            </a:prstGeom>
          </p:spPr>
        </p:pic>
        <p:pic>
          <p:nvPicPr>
            <p:cNvPr id="927" name="Picture 92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734E623-086E-17C3-A277-6B15941C7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648694">
              <a:off x="6635352" y="2253702"/>
              <a:ext cx="169531" cy="157126"/>
            </a:xfrm>
            <a:prstGeom prst="rect">
              <a:avLst/>
            </a:prstGeom>
          </p:spPr>
        </p:pic>
        <p:pic>
          <p:nvPicPr>
            <p:cNvPr id="928" name="Picture 92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07BD1F8-6C25-907F-3D67-C0B7207C0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038617">
              <a:off x="4779387" y="3947164"/>
              <a:ext cx="169531" cy="157126"/>
            </a:xfrm>
            <a:prstGeom prst="rect">
              <a:avLst/>
            </a:prstGeom>
          </p:spPr>
        </p:pic>
        <p:pic>
          <p:nvPicPr>
            <p:cNvPr id="929" name="Picture 92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4B4D741-BD24-C34E-CAB4-0E92BD2A5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4018678" y="3522971"/>
              <a:ext cx="130510" cy="120960"/>
            </a:xfrm>
            <a:prstGeom prst="rect">
              <a:avLst/>
            </a:prstGeom>
          </p:spPr>
        </p:pic>
        <p:pic>
          <p:nvPicPr>
            <p:cNvPr id="930" name="Picture 92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0DA732F-768C-7944-192F-7E9064252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75766">
              <a:off x="6703295" y="3036775"/>
              <a:ext cx="116758" cy="108214"/>
            </a:xfrm>
            <a:prstGeom prst="rect">
              <a:avLst/>
            </a:prstGeom>
          </p:spPr>
        </p:pic>
        <p:pic>
          <p:nvPicPr>
            <p:cNvPr id="931" name="Picture 93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793844D-A7A9-0334-AB84-E83BDE064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6522857" y="2847945"/>
              <a:ext cx="72059" cy="66786"/>
            </a:xfrm>
            <a:prstGeom prst="rect">
              <a:avLst/>
            </a:prstGeom>
          </p:spPr>
        </p:pic>
        <p:pic>
          <p:nvPicPr>
            <p:cNvPr id="932" name="Picture 93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C59613E-0CB3-3972-99FA-B90B1E8DA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6194082" y="4060748"/>
              <a:ext cx="129999" cy="120487"/>
            </a:xfrm>
            <a:prstGeom prst="rect">
              <a:avLst/>
            </a:prstGeom>
          </p:spPr>
        </p:pic>
        <p:pic>
          <p:nvPicPr>
            <p:cNvPr id="933" name="Picture 93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96B543A-D42C-3537-E172-EF477712C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4467943" y="3698232"/>
              <a:ext cx="169531" cy="157126"/>
            </a:xfrm>
            <a:prstGeom prst="rect">
              <a:avLst/>
            </a:prstGeom>
          </p:spPr>
        </p:pic>
        <p:pic>
          <p:nvPicPr>
            <p:cNvPr id="934" name="Picture 93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713D25B-9422-18BF-64B9-E148A6AFB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292869">
              <a:off x="6785041" y="3812330"/>
              <a:ext cx="130304" cy="120769"/>
            </a:xfrm>
            <a:prstGeom prst="rect">
              <a:avLst/>
            </a:prstGeom>
          </p:spPr>
        </p:pic>
        <p:pic>
          <p:nvPicPr>
            <p:cNvPr id="935" name="Picture 93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74774E3-1774-6C03-94E6-0F70BED42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5804559" y="3528553"/>
              <a:ext cx="96727" cy="89649"/>
            </a:xfrm>
            <a:prstGeom prst="rect">
              <a:avLst/>
            </a:prstGeom>
          </p:spPr>
        </p:pic>
        <p:pic>
          <p:nvPicPr>
            <p:cNvPr id="936" name="Picture 93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524076B-96E0-FD53-8FFA-7E52F9139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5898600" y="3843622"/>
              <a:ext cx="82918" cy="76851"/>
            </a:xfrm>
            <a:prstGeom prst="rect">
              <a:avLst/>
            </a:prstGeom>
          </p:spPr>
        </p:pic>
        <p:pic>
          <p:nvPicPr>
            <p:cNvPr id="937" name="Picture 93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A062B14-EBD8-C713-9B7B-8EF9A5C06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>
              <a:off x="4830753" y="3712888"/>
              <a:ext cx="169531" cy="157126"/>
            </a:xfrm>
            <a:prstGeom prst="rect">
              <a:avLst/>
            </a:prstGeom>
          </p:spPr>
        </p:pic>
        <p:pic>
          <p:nvPicPr>
            <p:cNvPr id="938" name="Picture 93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8D4B80B-412B-0E95-0972-8DDD9EFE6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15810">
              <a:off x="6020106" y="3901373"/>
              <a:ext cx="139464" cy="129259"/>
            </a:xfrm>
            <a:prstGeom prst="rect">
              <a:avLst/>
            </a:prstGeom>
          </p:spPr>
        </p:pic>
        <p:pic>
          <p:nvPicPr>
            <p:cNvPr id="939" name="Picture 93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59E32DA-6E1E-9824-3ABA-C40E98E13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239332">
              <a:off x="6184544" y="3667772"/>
              <a:ext cx="169531" cy="157126"/>
            </a:xfrm>
            <a:prstGeom prst="rect">
              <a:avLst/>
            </a:prstGeom>
          </p:spPr>
        </p:pic>
        <p:pic>
          <p:nvPicPr>
            <p:cNvPr id="940" name="Picture 93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B47AE50-4829-B338-AA25-277529EA4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931376">
              <a:off x="5893481" y="3653705"/>
              <a:ext cx="169531" cy="157126"/>
            </a:xfrm>
            <a:prstGeom prst="rect">
              <a:avLst/>
            </a:prstGeom>
          </p:spPr>
        </p:pic>
        <p:pic>
          <p:nvPicPr>
            <p:cNvPr id="941" name="Picture 94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8AC44EA-B4C7-3901-1E83-4CE991C3B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534787">
              <a:off x="6601972" y="3547044"/>
              <a:ext cx="114170" cy="105816"/>
            </a:xfrm>
            <a:prstGeom prst="rect">
              <a:avLst/>
            </a:prstGeom>
          </p:spPr>
        </p:pic>
        <p:pic>
          <p:nvPicPr>
            <p:cNvPr id="942" name="Picture 94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5E94CBF-3A07-FCDA-8CCB-2D4BBC183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836707">
              <a:off x="6507220" y="3850505"/>
              <a:ext cx="149635" cy="138686"/>
            </a:xfrm>
            <a:prstGeom prst="rect">
              <a:avLst/>
            </a:prstGeom>
          </p:spPr>
        </p:pic>
        <p:pic>
          <p:nvPicPr>
            <p:cNvPr id="943" name="Picture 94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EFCB77A-F4DD-90CC-D4F2-B7FB6D782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856490">
              <a:off x="5919252" y="4057245"/>
              <a:ext cx="141455" cy="131104"/>
            </a:xfrm>
            <a:prstGeom prst="rect">
              <a:avLst/>
            </a:prstGeom>
          </p:spPr>
        </p:pic>
        <p:pic>
          <p:nvPicPr>
            <p:cNvPr id="944" name="Picture 94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1176CAE-C154-51FB-D03C-759724675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6176413" y="3831091"/>
              <a:ext cx="97986" cy="90816"/>
            </a:xfrm>
            <a:prstGeom prst="rect">
              <a:avLst/>
            </a:prstGeom>
          </p:spPr>
        </p:pic>
        <p:pic>
          <p:nvPicPr>
            <p:cNvPr id="945" name="Picture 94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21A0015-F0D8-24DF-419C-183B5227F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18000">
              <a:off x="5700242" y="3963309"/>
              <a:ext cx="169531" cy="157126"/>
            </a:xfrm>
            <a:prstGeom prst="rect">
              <a:avLst/>
            </a:prstGeom>
          </p:spPr>
        </p:pic>
        <p:pic>
          <p:nvPicPr>
            <p:cNvPr id="946" name="Picture 94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E8D1A7F-067B-D021-4F16-5833A3A30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648694">
              <a:off x="6913612" y="3697916"/>
              <a:ext cx="169531" cy="157126"/>
            </a:xfrm>
            <a:prstGeom prst="rect">
              <a:avLst/>
            </a:prstGeom>
          </p:spPr>
        </p:pic>
        <p:pic>
          <p:nvPicPr>
            <p:cNvPr id="947" name="Picture 94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DFA948B-B19C-72E8-0083-41E615B7C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038617">
              <a:off x="6631486" y="3641185"/>
              <a:ext cx="169531" cy="157126"/>
            </a:xfrm>
            <a:prstGeom prst="rect">
              <a:avLst/>
            </a:prstGeom>
          </p:spPr>
        </p:pic>
        <p:pic>
          <p:nvPicPr>
            <p:cNvPr id="948" name="Picture 94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1DA6FFB-7A33-F599-ADD7-947A1CD3A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6307901" y="3818522"/>
              <a:ext cx="130510" cy="120960"/>
            </a:xfrm>
            <a:prstGeom prst="rect">
              <a:avLst/>
            </a:prstGeom>
          </p:spPr>
        </p:pic>
        <p:pic>
          <p:nvPicPr>
            <p:cNvPr id="949" name="Picture 94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844880F-34E9-B9B4-719B-17CA718FB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75766">
              <a:off x="6233550" y="3544714"/>
              <a:ext cx="133028" cy="123294"/>
            </a:xfrm>
            <a:prstGeom prst="rect">
              <a:avLst/>
            </a:prstGeom>
          </p:spPr>
        </p:pic>
        <p:pic>
          <p:nvPicPr>
            <p:cNvPr id="950" name="Picture 94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8CADAFF-B0EF-2DD6-3C98-4A97A1A16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6467162" y="4062316"/>
              <a:ext cx="72059" cy="66786"/>
            </a:xfrm>
            <a:prstGeom prst="rect">
              <a:avLst/>
            </a:prstGeom>
          </p:spPr>
        </p:pic>
        <p:pic>
          <p:nvPicPr>
            <p:cNvPr id="951" name="Picture 95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75E620F-CC9C-A894-DF47-EFD94BC00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4501235" y="3406068"/>
              <a:ext cx="90390" cy="83776"/>
            </a:xfrm>
            <a:prstGeom prst="rect">
              <a:avLst/>
            </a:prstGeom>
          </p:spPr>
        </p:pic>
        <p:pic>
          <p:nvPicPr>
            <p:cNvPr id="952" name="Picture 95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2DD57F4-81E7-43CC-39D1-DD9DA16C4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4344657" y="3271047"/>
              <a:ext cx="169531" cy="157126"/>
            </a:xfrm>
            <a:prstGeom prst="rect">
              <a:avLst/>
            </a:prstGeom>
          </p:spPr>
        </p:pic>
        <p:pic>
          <p:nvPicPr>
            <p:cNvPr id="953" name="Picture 95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FEDF8B9-2E98-FE25-428C-467A1ADB6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292869">
              <a:off x="4203984" y="3293609"/>
              <a:ext cx="149679" cy="138727"/>
            </a:xfrm>
            <a:prstGeom prst="rect">
              <a:avLst/>
            </a:prstGeom>
          </p:spPr>
        </p:pic>
        <p:pic>
          <p:nvPicPr>
            <p:cNvPr id="954" name="Picture 95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F75EC34-A3F8-1E0D-160E-72F7FA612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4106748" y="3336844"/>
              <a:ext cx="101304" cy="86714"/>
            </a:xfrm>
            <a:prstGeom prst="rect">
              <a:avLst/>
            </a:prstGeom>
          </p:spPr>
        </p:pic>
        <p:pic>
          <p:nvPicPr>
            <p:cNvPr id="955" name="Picture 95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551DFF7-C929-FF37-2675-C3682E354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4027434" y="3264407"/>
              <a:ext cx="82918" cy="76851"/>
            </a:xfrm>
            <a:prstGeom prst="rect">
              <a:avLst/>
            </a:prstGeom>
          </p:spPr>
        </p:pic>
        <p:pic>
          <p:nvPicPr>
            <p:cNvPr id="956" name="Picture 95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56E0AAF-6C0D-8D87-CFE7-F49E420EE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>
              <a:off x="4524798" y="3243803"/>
              <a:ext cx="169531" cy="157126"/>
            </a:xfrm>
            <a:prstGeom prst="rect">
              <a:avLst/>
            </a:prstGeom>
          </p:spPr>
        </p:pic>
        <p:pic>
          <p:nvPicPr>
            <p:cNvPr id="957" name="Picture 95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4AA7DEA-DC93-2B68-341E-7C7381143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15810">
              <a:off x="4216942" y="3164033"/>
              <a:ext cx="139464" cy="129259"/>
            </a:xfrm>
            <a:prstGeom prst="rect">
              <a:avLst/>
            </a:prstGeom>
          </p:spPr>
        </p:pic>
        <p:pic>
          <p:nvPicPr>
            <p:cNvPr id="958" name="Picture 95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6C41B1A-BE3D-46A9-45CC-D86DCF631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239332">
              <a:off x="4356503" y="2932860"/>
              <a:ext cx="169531" cy="157126"/>
            </a:xfrm>
            <a:prstGeom prst="rect">
              <a:avLst/>
            </a:prstGeom>
          </p:spPr>
        </p:pic>
        <p:pic>
          <p:nvPicPr>
            <p:cNvPr id="959" name="Picture 95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7AC7090-0005-B2C7-D3A9-1859B1A04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931376">
              <a:off x="4090241" y="3162574"/>
              <a:ext cx="128377" cy="118983"/>
            </a:xfrm>
            <a:prstGeom prst="rect">
              <a:avLst/>
            </a:prstGeom>
          </p:spPr>
        </p:pic>
        <p:pic>
          <p:nvPicPr>
            <p:cNvPr id="576" name="Picture 57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8B40ECE-B1D6-99C3-6AAF-04B177F53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534787">
              <a:off x="4515372" y="3050921"/>
              <a:ext cx="169531" cy="157126"/>
            </a:xfrm>
            <a:prstGeom prst="rect">
              <a:avLst/>
            </a:prstGeom>
          </p:spPr>
        </p:pic>
        <p:pic>
          <p:nvPicPr>
            <p:cNvPr id="577" name="Picture 57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59A6847-FBDF-D9B5-D7A5-298519438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836707">
              <a:off x="4665695" y="3163131"/>
              <a:ext cx="149635" cy="138686"/>
            </a:xfrm>
            <a:prstGeom prst="rect">
              <a:avLst/>
            </a:prstGeom>
          </p:spPr>
        </p:pic>
        <p:pic>
          <p:nvPicPr>
            <p:cNvPr id="578" name="Picture 57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8A281CB-9520-45A3-8C14-AC0C9D849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856490">
              <a:off x="4238994" y="2788179"/>
              <a:ext cx="115645" cy="107183"/>
            </a:xfrm>
            <a:prstGeom prst="rect">
              <a:avLst/>
            </a:prstGeom>
          </p:spPr>
        </p:pic>
        <p:pic>
          <p:nvPicPr>
            <p:cNvPr id="579" name="Picture 57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697EEAD-1560-1B80-9BD2-6E9039B47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4400591" y="3428363"/>
              <a:ext cx="97986" cy="90816"/>
            </a:xfrm>
            <a:prstGeom prst="rect">
              <a:avLst/>
            </a:prstGeom>
          </p:spPr>
        </p:pic>
        <p:pic>
          <p:nvPicPr>
            <p:cNvPr id="580" name="Picture 57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524817D-83A7-5BEA-4A07-FBB67489D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18000">
              <a:off x="3937896" y="3179629"/>
              <a:ext cx="128376" cy="118982"/>
            </a:xfrm>
            <a:prstGeom prst="rect">
              <a:avLst/>
            </a:prstGeom>
          </p:spPr>
        </p:pic>
        <p:pic>
          <p:nvPicPr>
            <p:cNvPr id="581" name="Picture 58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914B2BE-5843-D304-34E4-93A3AFD4D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648694">
              <a:off x="4764454" y="3299296"/>
              <a:ext cx="169531" cy="157126"/>
            </a:xfrm>
            <a:prstGeom prst="rect">
              <a:avLst/>
            </a:prstGeom>
          </p:spPr>
        </p:pic>
        <p:pic>
          <p:nvPicPr>
            <p:cNvPr id="582" name="Picture 58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2EACBCF-B718-88B8-C5F7-3A8E5999E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038617">
              <a:off x="4793331" y="3065076"/>
              <a:ext cx="169531" cy="157126"/>
            </a:xfrm>
            <a:prstGeom prst="rect">
              <a:avLst/>
            </a:prstGeom>
          </p:spPr>
        </p:pic>
        <p:pic>
          <p:nvPicPr>
            <p:cNvPr id="583" name="Picture 58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17C7992-18FF-40D1-B37C-081F43396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4690243" y="2840683"/>
              <a:ext cx="130510" cy="120960"/>
            </a:xfrm>
            <a:prstGeom prst="rect">
              <a:avLst/>
            </a:prstGeom>
          </p:spPr>
        </p:pic>
        <p:pic>
          <p:nvPicPr>
            <p:cNvPr id="584" name="Picture 58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502D2D9-A02E-BD28-0B29-8B9230476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75766">
              <a:off x="4608297" y="3475501"/>
              <a:ext cx="169531" cy="157126"/>
            </a:xfrm>
            <a:prstGeom prst="rect">
              <a:avLst/>
            </a:prstGeom>
          </p:spPr>
        </p:pic>
        <p:pic>
          <p:nvPicPr>
            <p:cNvPr id="585" name="Picture 58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B04B6F2-B9AE-0B75-B564-0C37A81AA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4683864" y="3329227"/>
              <a:ext cx="72059" cy="66786"/>
            </a:xfrm>
            <a:prstGeom prst="rect">
              <a:avLst/>
            </a:prstGeom>
          </p:spPr>
        </p:pic>
        <p:pic>
          <p:nvPicPr>
            <p:cNvPr id="586" name="Picture 58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8997664-A910-0917-E32F-4D4B92533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4801774" y="3498931"/>
              <a:ext cx="135060" cy="125177"/>
            </a:xfrm>
            <a:prstGeom prst="rect">
              <a:avLst/>
            </a:prstGeom>
          </p:spPr>
        </p:pic>
        <p:pic>
          <p:nvPicPr>
            <p:cNvPr id="587" name="Picture 58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B6FC5BC-7540-EA51-AB6D-08D4AEC53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5914475" y="3123193"/>
              <a:ext cx="135060" cy="125177"/>
            </a:xfrm>
            <a:prstGeom prst="rect">
              <a:avLst/>
            </a:prstGeom>
          </p:spPr>
        </p:pic>
        <p:pic>
          <p:nvPicPr>
            <p:cNvPr id="588" name="Picture 58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0606F01-5E2C-CE83-65C8-66FD683FA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6004512" y="2974277"/>
              <a:ext cx="135060" cy="125177"/>
            </a:xfrm>
            <a:prstGeom prst="rect">
              <a:avLst/>
            </a:prstGeom>
          </p:spPr>
        </p:pic>
        <p:pic>
          <p:nvPicPr>
            <p:cNvPr id="589" name="Picture 58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5D3624C-DC05-0679-2AB6-8FD9F7E08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4955443" y="3570627"/>
              <a:ext cx="135060" cy="125177"/>
            </a:xfrm>
            <a:prstGeom prst="rect">
              <a:avLst/>
            </a:prstGeom>
          </p:spPr>
        </p:pic>
        <p:pic>
          <p:nvPicPr>
            <p:cNvPr id="590" name="Picture 58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EC6929E-38CD-B1FD-6EBB-D10A933C7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5629081" y="3805817"/>
              <a:ext cx="135060" cy="125177"/>
            </a:xfrm>
            <a:prstGeom prst="rect">
              <a:avLst/>
            </a:prstGeom>
          </p:spPr>
        </p:pic>
        <p:pic>
          <p:nvPicPr>
            <p:cNvPr id="591" name="Picture 59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AA24CDE-C771-18D8-4EF4-73E562AC6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18000">
              <a:off x="6851389" y="3322930"/>
              <a:ext cx="157347" cy="145834"/>
            </a:xfrm>
            <a:prstGeom prst="rect">
              <a:avLst/>
            </a:prstGeom>
          </p:spPr>
        </p:pic>
        <p:pic>
          <p:nvPicPr>
            <p:cNvPr id="593" name="Picture 59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E6B6468-7878-15AD-E665-FA143EE1F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18000">
              <a:off x="4303252" y="3652292"/>
              <a:ext cx="169531" cy="157126"/>
            </a:xfrm>
            <a:prstGeom prst="rect">
              <a:avLst/>
            </a:prstGeom>
          </p:spPr>
        </p:pic>
        <p:pic>
          <p:nvPicPr>
            <p:cNvPr id="594" name="Picture 59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961080D-1EE7-F866-CC4A-BE05E486E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7311522" y="3585211"/>
              <a:ext cx="169531" cy="157126"/>
            </a:xfrm>
            <a:prstGeom prst="rect">
              <a:avLst/>
            </a:prstGeom>
          </p:spPr>
        </p:pic>
        <p:pic>
          <p:nvPicPr>
            <p:cNvPr id="595" name="Picture 59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BC3ED60-17D5-CA59-61BD-51F32AAF0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7003666" y="3486373"/>
              <a:ext cx="139464" cy="129259"/>
            </a:xfrm>
            <a:prstGeom prst="rect">
              <a:avLst/>
            </a:prstGeom>
          </p:spPr>
        </p:pic>
        <p:pic>
          <p:nvPicPr>
            <p:cNvPr id="596" name="Picture 59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8CE6ABD-F40D-097B-05ED-004F17D1A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7302096" y="3392329"/>
              <a:ext cx="169531" cy="157126"/>
            </a:xfrm>
            <a:prstGeom prst="rect">
              <a:avLst/>
            </a:prstGeom>
          </p:spPr>
        </p:pic>
        <p:pic>
          <p:nvPicPr>
            <p:cNvPr id="597" name="Picture 59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8451116-B01C-4BDC-487C-C9F6AD586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7001346" y="3338130"/>
              <a:ext cx="169531" cy="157126"/>
            </a:xfrm>
            <a:prstGeom prst="rect">
              <a:avLst/>
            </a:prstGeom>
          </p:spPr>
        </p:pic>
        <p:pic>
          <p:nvPicPr>
            <p:cNvPr id="598" name="Picture 59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85A2B32-0213-348F-49B0-EE368C759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7155931" y="3269444"/>
              <a:ext cx="155340" cy="143973"/>
            </a:xfrm>
            <a:prstGeom prst="rect">
              <a:avLst/>
            </a:prstGeom>
          </p:spPr>
        </p:pic>
        <p:pic>
          <p:nvPicPr>
            <p:cNvPr id="599" name="Picture 59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3241B71-C02C-D762-CE05-C38F7DFAA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7580055" y="3406484"/>
              <a:ext cx="169531" cy="157126"/>
            </a:xfrm>
            <a:prstGeom prst="rect">
              <a:avLst/>
            </a:prstGeom>
          </p:spPr>
        </p:pic>
        <p:pic>
          <p:nvPicPr>
            <p:cNvPr id="600" name="Picture 59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7BBF5B5-141E-97EF-56CE-3D0E1C4F0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7334711" y="3231625"/>
              <a:ext cx="169531" cy="157126"/>
            </a:xfrm>
            <a:prstGeom prst="rect">
              <a:avLst/>
            </a:prstGeom>
          </p:spPr>
        </p:pic>
        <p:pic>
          <p:nvPicPr>
            <p:cNvPr id="601" name="Picture 60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578E68A-DF1C-48E5-616E-7EBA74CBB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7483601" y="3176880"/>
              <a:ext cx="154602" cy="143289"/>
            </a:xfrm>
            <a:prstGeom prst="rect">
              <a:avLst/>
            </a:prstGeom>
          </p:spPr>
        </p:pic>
        <p:pic>
          <p:nvPicPr>
            <p:cNvPr id="602" name="Picture 60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FFC663E-78AA-461C-C925-CD333CF3A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7644879" y="3225630"/>
              <a:ext cx="169531" cy="157126"/>
            </a:xfrm>
            <a:prstGeom prst="rect">
              <a:avLst/>
            </a:prstGeom>
          </p:spPr>
        </p:pic>
        <p:pic>
          <p:nvPicPr>
            <p:cNvPr id="603" name="Picture 60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5A6C5F1-A456-158C-5136-FAC5955F5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7727810" y="3153055"/>
              <a:ext cx="82918" cy="76851"/>
            </a:xfrm>
            <a:prstGeom prst="rect">
              <a:avLst/>
            </a:prstGeom>
          </p:spPr>
        </p:pic>
        <p:pic>
          <p:nvPicPr>
            <p:cNvPr id="604" name="Picture 60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6076AE6-DA73-3DD1-8756-17DB2DCCF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577702" y="3032836"/>
              <a:ext cx="169531" cy="157126"/>
            </a:xfrm>
            <a:prstGeom prst="rect">
              <a:avLst/>
            </a:prstGeom>
          </p:spPr>
        </p:pic>
        <p:pic>
          <p:nvPicPr>
            <p:cNvPr id="605" name="Picture 60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0935A90-CBCC-966F-5E12-50E4256D5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226864">
              <a:off x="7269846" y="2933998"/>
              <a:ext cx="139464" cy="129259"/>
            </a:xfrm>
            <a:prstGeom prst="rect">
              <a:avLst/>
            </a:prstGeom>
          </p:spPr>
        </p:pic>
        <p:pic>
          <p:nvPicPr>
            <p:cNvPr id="606" name="Picture 60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3A15125-BA24-943E-401A-C09496A1B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145841">
              <a:off x="7559448" y="2757631"/>
              <a:ext cx="169531" cy="157126"/>
            </a:xfrm>
            <a:prstGeom prst="rect">
              <a:avLst/>
            </a:prstGeom>
          </p:spPr>
        </p:pic>
        <p:pic>
          <p:nvPicPr>
            <p:cNvPr id="607" name="Picture 60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BBB3BB1-70C1-DAEA-52F8-8728119A3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467544">
              <a:off x="7267526" y="2785755"/>
              <a:ext cx="169531" cy="157126"/>
            </a:xfrm>
            <a:prstGeom prst="rect">
              <a:avLst/>
            </a:prstGeom>
          </p:spPr>
        </p:pic>
        <p:pic>
          <p:nvPicPr>
            <p:cNvPr id="608" name="Picture 60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DAACA3E-3EC2-4B84-56A6-4BDDAD316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373207">
              <a:off x="7445946" y="2519320"/>
              <a:ext cx="155340" cy="143973"/>
            </a:xfrm>
            <a:prstGeom prst="rect">
              <a:avLst/>
            </a:prstGeom>
          </p:spPr>
        </p:pic>
        <p:pic>
          <p:nvPicPr>
            <p:cNvPr id="609" name="Picture 60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87DFB54-5099-12E9-E7BC-6E8538141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649671">
              <a:off x="7846235" y="2854109"/>
              <a:ext cx="169531" cy="157126"/>
            </a:xfrm>
            <a:prstGeom prst="rect">
              <a:avLst/>
            </a:prstGeom>
          </p:spPr>
        </p:pic>
        <p:pic>
          <p:nvPicPr>
            <p:cNvPr id="610" name="Picture 60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ADB8E48-39AC-0918-7CFA-DFCA90AAC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286820">
              <a:off x="7499291" y="2135579"/>
              <a:ext cx="169531" cy="157126"/>
            </a:xfrm>
            <a:prstGeom prst="rect">
              <a:avLst/>
            </a:prstGeom>
          </p:spPr>
        </p:pic>
        <p:pic>
          <p:nvPicPr>
            <p:cNvPr id="611" name="Picture 61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CE622BF-4BF0-5319-FE53-7174E7F93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775963">
              <a:off x="7708506" y="2317109"/>
              <a:ext cx="154602" cy="143289"/>
            </a:xfrm>
            <a:prstGeom prst="rect">
              <a:avLst/>
            </a:prstGeom>
          </p:spPr>
        </p:pic>
        <p:pic>
          <p:nvPicPr>
            <p:cNvPr id="619" name="Picture 61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B09D2C2-8CCA-6EF8-D826-F818CE775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223541">
              <a:off x="7890341" y="2447820"/>
              <a:ext cx="149941" cy="138969"/>
            </a:xfrm>
            <a:prstGeom prst="rect">
              <a:avLst/>
            </a:prstGeom>
          </p:spPr>
        </p:pic>
        <p:pic>
          <p:nvPicPr>
            <p:cNvPr id="620" name="Picture 61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B470768-918A-0E53-4286-B3118422C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452873">
              <a:off x="7993990" y="2600680"/>
              <a:ext cx="82918" cy="76851"/>
            </a:xfrm>
            <a:prstGeom prst="rect">
              <a:avLst/>
            </a:prstGeom>
          </p:spPr>
        </p:pic>
        <p:pic>
          <p:nvPicPr>
            <p:cNvPr id="708" name="Picture 70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8F8CBF2-3E86-CEC4-E1F9-DD8E95C61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7814446" y="3908269"/>
              <a:ext cx="169531" cy="157126"/>
            </a:xfrm>
            <a:prstGeom prst="rect">
              <a:avLst/>
            </a:prstGeom>
          </p:spPr>
        </p:pic>
        <p:pic>
          <p:nvPicPr>
            <p:cNvPr id="712" name="Picture 71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D54229A-9662-484C-4243-91F63220E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7544690" y="3993582"/>
              <a:ext cx="139464" cy="129259"/>
            </a:xfrm>
            <a:prstGeom prst="rect">
              <a:avLst/>
            </a:prstGeom>
          </p:spPr>
        </p:pic>
        <p:pic>
          <p:nvPicPr>
            <p:cNvPr id="744" name="Picture 74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45FF9F1-8EAB-F852-C6F7-2A9E9C940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7805020" y="3715387"/>
              <a:ext cx="169531" cy="157126"/>
            </a:xfrm>
            <a:prstGeom prst="rect">
              <a:avLst/>
            </a:prstGeom>
          </p:spPr>
        </p:pic>
        <p:pic>
          <p:nvPicPr>
            <p:cNvPr id="748" name="Picture 74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5988BBC-03AB-802D-B5FA-A3F9A332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7504270" y="3661188"/>
              <a:ext cx="169531" cy="157126"/>
            </a:xfrm>
            <a:prstGeom prst="rect">
              <a:avLst/>
            </a:prstGeom>
          </p:spPr>
        </p:pic>
        <p:pic>
          <p:nvPicPr>
            <p:cNvPr id="834" name="Picture 83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1DF8336-46F3-56ED-DCFB-1B126C2DA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7658855" y="3592502"/>
              <a:ext cx="155340" cy="143973"/>
            </a:xfrm>
            <a:prstGeom prst="rect">
              <a:avLst/>
            </a:prstGeom>
          </p:spPr>
        </p:pic>
        <p:pic>
          <p:nvPicPr>
            <p:cNvPr id="849" name="Picture 84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DCF3BD2-4280-9D02-C8A8-09A91B6F0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8006779" y="3697083"/>
              <a:ext cx="169531" cy="157126"/>
            </a:xfrm>
            <a:prstGeom prst="rect">
              <a:avLst/>
            </a:prstGeom>
          </p:spPr>
        </p:pic>
        <p:pic>
          <p:nvPicPr>
            <p:cNvPr id="851" name="Picture 85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67E62B2-808E-4E4D-16A6-94BA66DF8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7837635" y="3554683"/>
              <a:ext cx="169531" cy="157126"/>
            </a:xfrm>
            <a:prstGeom prst="rect">
              <a:avLst/>
            </a:prstGeom>
          </p:spPr>
        </p:pic>
        <p:pic>
          <p:nvPicPr>
            <p:cNvPr id="880" name="Picture 87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FDF63A3-41DA-FC45-F646-DB0A2E433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7986525" y="3499938"/>
              <a:ext cx="154602" cy="143289"/>
            </a:xfrm>
            <a:prstGeom prst="rect">
              <a:avLst/>
            </a:prstGeom>
          </p:spPr>
        </p:pic>
        <p:pic>
          <p:nvPicPr>
            <p:cNvPr id="882" name="Picture 88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6511AB7-6040-921A-6630-E666A3EDE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8147803" y="3548688"/>
              <a:ext cx="169531" cy="157126"/>
            </a:xfrm>
            <a:prstGeom prst="rect">
              <a:avLst/>
            </a:prstGeom>
          </p:spPr>
        </p:pic>
        <p:pic>
          <p:nvPicPr>
            <p:cNvPr id="884" name="Picture 88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9D94A56-0479-28E4-E584-8AF58939E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8230734" y="3476113"/>
              <a:ext cx="82918" cy="76851"/>
            </a:xfrm>
            <a:prstGeom prst="rect">
              <a:avLst/>
            </a:prstGeom>
          </p:spPr>
        </p:pic>
        <p:pic>
          <p:nvPicPr>
            <p:cNvPr id="885" name="Picture 88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3B59789-5A7C-BAC1-EB84-44EC2A6DE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8118183" y="3303948"/>
              <a:ext cx="169531" cy="157126"/>
            </a:xfrm>
            <a:prstGeom prst="rect">
              <a:avLst/>
            </a:prstGeom>
          </p:spPr>
        </p:pic>
        <p:pic>
          <p:nvPicPr>
            <p:cNvPr id="887" name="Picture 88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1585D85-97EC-9F3F-CF0E-95D272367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7810327" y="3205110"/>
              <a:ext cx="139464" cy="129259"/>
            </a:xfrm>
            <a:prstGeom prst="rect">
              <a:avLst/>
            </a:prstGeom>
          </p:spPr>
        </p:pic>
        <p:pic>
          <p:nvPicPr>
            <p:cNvPr id="888" name="Picture 88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3140FEA-E80F-4786-AD07-53E99C700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8108757" y="3111066"/>
              <a:ext cx="169531" cy="157126"/>
            </a:xfrm>
            <a:prstGeom prst="rect">
              <a:avLst/>
            </a:prstGeom>
          </p:spPr>
        </p:pic>
        <p:pic>
          <p:nvPicPr>
            <p:cNvPr id="889" name="Picture 88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D3ABFF6-7637-16AA-3173-FFB652E94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7808007" y="3056867"/>
              <a:ext cx="169531" cy="157126"/>
            </a:xfrm>
            <a:prstGeom prst="rect">
              <a:avLst/>
            </a:prstGeom>
          </p:spPr>
        </p:pic>
        <p:pic>
          <p:nvPicPr>
            <p:cNvPr id="890" name="Picture 88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C93FD20-E66D-D6A2-52F8-96AA666C7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7962592" y="2988181"/>
              <a:ext cx="155340" cy="143973"/>
            </a:xfrm>
            <a:prstGeom prst="rect">
              <a:avLst/>
            </a:prstGeom>
          </p:spPr>
        </p:pic>
        <p:pic>
          <p:nvPicPr>
            <p:cNvPr id="891" name="Picture 89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ACC1378-27EA-E95E-EF29-BE000AAEE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8386716" y="3125221"/>
              <a:ext cx="169531" cy="157126"/>
            </a:xfrm>
            <a:prstGeom prst="rect">
              <a:avLst/>
            </a:prstGeom>
          </p:spPr>
        </p:pic>
        <p:pic>
          <p:nvPicPr>
            <p:cNvPr id="892" name="Picture 89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8815975-1B9E-CEA1-4C15-12AEEFBA9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8141372" y="2950362"/>
              <a:ext cx="169531" cy="157126"/>
            </a:xfrm>
            <a:prstGeom prst="rect">
              <a:avLst/>
            </a:prstGeom>
          </p:spPr>
        </p:pic>
        <p:pic>
          <p:nvPicPr>
            <p:cNvPr id="893" name="Picture 89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7D31F09-E47C-5D0C-EECD-91E3F0C06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8290262" y="2895617"/>
              <a:ext cx="154602" cy="143289"/>
            </a:xfrm>
            <a:prstGeom prst="rect">
              <a:avLst/>
            </a:prstGeom>
          </p:spPr>
        </p:pic>
        <p:pic>
          <p:nvPicPr>
            <p:cNvPr id="895" name="Picture 89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0090B7F-7E34-F3A4-5020-6AE50AC6B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8451540" y="2944367"/>
              <a:ext cx="169531" cy="157126"/>
            </a:xfrm>
            <a:prstGeom prst="rect">
              <a:avLst/>
            </a:prstGeom>
          </p:spPr>
        </p:pic>
        <p:pic>
          <p:nvPicPr>
            <p:cNvPr id="960" name="Picture 95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598E4C9-6EA4-031F-3600-BF074639C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8534471" y="2871792"/>
              <a:ext cx="82918" cy="76851"/>
            </a:xfrm>
            <a:prstGeom prst="rect">
              <a:avLst/>
            </a:prstGeom>
          </p:spPr>
        </p:pic>
        <p:pic>
          <p:nvPicPr>
            <p:cNvPr id="961" name="Picture 96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B914C71-345E-7CF9-342B-C9D12B5AC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8581910" y="4209056"/>
              <a:ext cx="169531" cy="157126"/>
            </a:xfrm>
            <a:prstGeom prst="rect">
              <a:avLst/>
            </a:prstGeom>
          </p:spPr>
        </p:pic>
        <p:pic>
          <p:nvPicPr>
            <p:cNvPr id="962" name="Picture 96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650245C-602A-0D1C-EA52-443A055D7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8258178" y="3888077"/>
              <a:ext cx="139464" cy="129259"/>
            </a:xfrm>
            <a:prstGeom prst="rect">
              <a:avLst/>
            </a:prstGeom>
          </p:spPr>
        </p:pic>
        <p:pic>
          <p:nvPicPr>
            <p:cNvPr id="963" name="Picture 96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DAA7B4FD-7665-1FBE-1CEF-5CE50D8E4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8556608" y="3794033"/>
              <a:ext cx="169531" cy="157126"/>
            </a:xfrm>
            <a:prstGeom prst="rect">
              <a:avLst/>
            </a:prstGeom>
          </p:spPr>
        </p:pic>
        <p:pic>
          <p:nvPicPr>
            <p:cNvPr id="964" name="Picture 96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94756D8-0CCB-7BA8-210D-8AE24BAEF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8255858" y="3739834"/>
              <a:ext cx="169531" cy="157126"/>
            </a:xfrm>
            <a:prstGeom prst="rect">
              <a:avLst/>
            </a:prstGeom>
          </p:spPr>
        </p:pic>
        <p:pic>
          <p:nvPicPr>
            <p:cNvPr id="965" name="Picture 96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7F264CF-6DF1-468A-0BA2-7C43ED561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8410443" y="3671148"/>
              <a:ext cx="155340" cy="143973"/>
            </a:xfrm>
            <a:prstGeom prst="rect">
              <a:avLst/>
            </a:prstGeom>
          </p:spPr>
        </p:pic>
        <p:pic>
          <p:nvPicPr>
            <p:cNvPr id="966" name="Picture 96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2D6ADBF-AB58-3AAF-18DB-BE7200BF6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8834567" y="3808188"/>
              <a:ext cx="169531" cy="157126"/>
            </a:xfrm>
            <a:prstGeom prst="rect">
              <a:avLst/>
            </a:prstGeom>
          </p:spPr>
        </p:pic>
        <p:pic>
          <p:nvPicPr>
            <p:cNvPr id="967" name="Picture 96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F7624B4-FE85-7C48-8BFA-4D2CE629A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8589223" y="3633329"/>
              <a:ext cx="169531" cy="157126"/>
            </a:xfrm>
            <a:prstGeom prst="rect">
              <a:avLst/>
            </a:prstGeom>
          </p:spPr>
        </p:pic>
        <p:pic>
          <p:nvPicPr>
            <p:cNvPr id="968" name="Picture 96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F1A0539-3158-F76F-3CBE-98500C2FA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8738113" y="3578584"/>
              <a:ext cx="154602" cy="143289"/>
            </a:xfrm>
            <a:prstGeom prst="rect">
              <a:avLst/>
            </a:prstGeom>
          </p:spPr>
        </p:pic>
        <p:pic>
          <p:nvPicPr>
            <p:cNvPr id="969" name="Picture 96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9A75818-A40C-ED3C-0AA6-880A0E7E1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8899391" y="3627334"/>
              <a:ext cx="169531" cy="157126"/>
            </a:xfrm>
            <a:prstGeom prst="rect">
              <a:avLst/>
            </a:prstGeom>
          </p:spPr>
        </p:pic>
        <p:pic>
          <p:nvPicPr>
            <p:cNvPr id="970" name="Picture 96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F93946A-F592-1752-199E-925922948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8982322" y="3554759"/>
              <a:ext cx="82918" cy="76851"/>
            </a:xfrm>
            <a:prstGeom prst="rect">
              <a:avLst/>
            </a:prstGeom>
          </p:spPr>
        </p:pic>
        <p:pic>
          <p:nvPicPr>
            <p:cNvPr id="971" name="Picture 97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0B143AD-CF74-C328-7743-3485507C7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83005">
              <a:off x="8947175" y="3340383"/>
              <a:ext cx="169531" cy="157126"/>
            </a:xfrm>
            <a:prstGeom prst="rect">
              <a:avLst/>
            </a:prstGeom>
          </p:spPr>
        </p:pic>
        <p:pic>
          <p:nvPicPr>
            <p:cNvPr id="972" name="Picture 97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5F13C69-373E-EEC0-1612-F02D1FBD7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409869">
              <a:off x="8639319" y="3241545"/>
              <a:ext cx="139464" cy="129259"/>
            </a:xfrm>
            <a:prstGeom prst="rect">
              <a:avLst/>
            </a:prstGeom>
          </p:spPr>
        </p:pic>
        <p:pic>
          <p:nvPicPr>
            <p:cNvPr id="973" name="Picture 97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38B38DB-95FB-6181-72BA-990496835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328846">
              <a:off x="8937749" y="3147501"/>
              <a:ext cx="169531" cy="157126"/>
            </a:xfrm>
            <a:prstGeom prst="rect">
              <a:avLst/>
            </a:prstGeom>
          </p:spPr>
        </p:pic>
        <p:pic>
          <p:nvPicPr>
            <p:cNvPr id="974" name="Picture 97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25FEC95-CA6A-EB85-8645-23B5BB27B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0549">
              <a:off x="8636999" y="3093302"/>
              <a:ext cx="169531" cy="157126"/>
            </a:xfrm>
            <a:prstGeom prst="rect">
              <a:avLst/>
            </a:prstGeom>
          </p:spPr>
        </p:pic>
        <p:pic>
          <p:nvPicPr>
            <p:cNvPr id="975" name="Picture 97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89407E1-7434-27E2-EEBC-DB1765D47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956212">
              <a:off x="8791584" y="3024616"/>
              <a:ext cx="155340" cy="143973"/>
            </a:xfrm>
            <a:prstGeom prst="rect">
              <a:avLst/>
            </a:prstGeom>
          </p:spPr>
        </p:pic>
        <p:pic>
          <p:nvPicPr>
            <p:cNvPr id="976" name="Picture 97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0FA7A1D4-0CD3-800F-29CC-1C5B53121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32676">
              <a:off x="9148010" y="3143503"/>
              <a:ext cx="169531" cy="157126"/>
            </a:xfrm>
            <a:prstGeom prst="rect">
              <a:avLst/>
            </a:prstGeom>
          </p:spPr>
        </p:pic>
        <p:pic>
          <p:nvPicPr>
            <p:cNvPr id="977" name="Picture 97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2DD0EDB-FCED-9BBD-4466-43E29C6C8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469825">
              <a:off x="8970364" y="2986797"/>
              <a:ext cx="169531" cy="157126"/>
            </a:xfrm>
            <a:prstGeom prst="rect">
              <a:avLst/>
            </a:prstGeom>
          </p:spPr>
        </p:pic>
        <p:pic>
          <p:nvPicPr>
            <p:cNvPr id="978" name="Picture 97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665782A-28A4-FCF8-EBA8-42F6BFC1E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358968">
              <a:off x="9119254" y="2932052"/>
              <a:ext cx="154602" cy="143289"/>
            </a:xfrm>
            <a:prstGeom prst="rect">
              <a:avLst/>
            </a:prstGeom>
          </p:spPr>
        </p:pic>
        <p:pic>
          <p:nvPicPr>
            <p:cNvPr id="982" name="Picture 98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9D6361D-A93A-8D5D-B676-3822C50AE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8815136" y="4520546"/>
              <a:ext cx="126978" cy="117687"/>
            </a:xfrm>
            <a:prstGeom prst="rect">
              <a:avLst/>
            </a:prstGeom>
          </p:spPr>
        </p:pic>
        <p:pic>
          <p:nvPicPr>
            <p:cNvPr id="985" name="Picture 98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CFD9AC2-01A0-DD53-B526-5A3332870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9149520" y="3774729"/>
              <a:ext cx="141431" cy="131082"/>
            </a:xfrm>
            <a:prstGeom prst="rect">
              <a:avLst/>
            </a:prstGeom>
          </p:spPr>
        </p:pic>
        <p:pic>
          <p:nvPicPr>
            <p:cNvPr id="986" name="Picture 98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83C97BB-5AC0-5BF4-304D-745A2F347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9102854" y="4113125"/>
              <a:ext cx="154353" cy="143059"/>
            </a:xfrm>
            <a:prstGeom prst="rect">
              <a:avLst/>
            </a:prstGeom>
          </p:spPr>
        </p:pic>
        <p:pic>
          <p:nvPicPr>
            <p:cNvPr id="989" name="Picture 98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24E4DD7-4944-2BC0-DDF0-D5ED02B8D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829127">
              <a:off x="8754423" y="4026423"/>
              <a:ext cx="154353" cy="143059"/>
            </a:xfrm>
            <a:prstGeom prst="rect">
              <a:avLst/>
            </a:prstGeom>
          </p:spPr>
        </p:pic>
        <p:pic>
          <p:nvPicPr>
            <p:cNvPr id="990" name="Picture 98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D424197-A2A1-66D0-4996-CA7A4C3B0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9083446" y="3684827"/>
              <a:ext cx="75494" cy="69970"/>
            </a:xfrm>
            <a:prstGeom prst="rect">
              <a:avLst/>
            </a:prstGeom>
          </p:spPr>
        </p:pic>
        <p:pic>
          <p:nvPicPr>
            <p:cNvPr id="991" name="Picture 99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E1168D8-2E81-12ED-41CB-6F4F2F839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405586">
              <a:off x="8885636" y="2222698"/>
              <a:ext cx="154353" cy="143059"/>
            </a:xfrm>
            <a:prstGeom prst="rect">
              <a:avLst/>
            </a:prstGeom>
          </p:spPr>
        </p:pic>
        <p:pic>
          <p:nvPicPr>
            <p:cNvPr id="992" name="Picture 99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C35ADF6-9BAC-09A1-214B-7A475AB30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8643239" y="2827285"/>
              <a:ext cx="126978" cy="117687"/>
            </a:xfrm>
            <a:prstGeom prst="rect">
              <a:avLst/>
            </a:prstGeom>
          </p:spPr>
        </p:pic>
        <p:pic>
          <p:nvPicPr>
            <p:cNvPr id="993" name="Picture 99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EA8C12C-EE81-E9D7-42E2-D2B6CC9DB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51427">
              <a:off x="8948083" y="2730862"/>
              <a:ext cx="154353" cy="143059"/>
            </a:xfrm>
            <a:prstGeom prst="rect">
              <a:avLst/>
            </a:prstGeom>
          </p:spPr>
        </p:pic>
        <p:pic>
          <p:nvPicPr>
            <p:cNvPr id="994" name="Picture 99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E50227FE-64AA-7B1E-383E-3656FACBB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8538240" y="1999362"/>
              <a:ext cx="154353" cy="143059"/>
            </a:xfrm>
            <a:prstGeom prst="rect">
              <a:avLst/>
            </a:prstGeom>
          </p:spPr>
        </p:pic>
        <p:pic>
          <p:nvPicPr>
            <p:cNvPr id="995" name="Picture 99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AB929C2-5AA5-42DB-3CB0-D389B6707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978793">
              <a:off x="8799824" y="2608518"/>
              <a:ext cx="141431" cy="131082"/>
            </a:xfrm>
            <a:prstGeom prst="rect">
              <a:avLst/>
            </a:prstGeom>
          </p:spPr>
        </p:pic>
        <p:pic>
          <p:nvPicPr>
            <p:cNvPr id="996" name="Picture 99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4A6CE5A-EDDA-DB16-735C-456B8989A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255257">
              <a:off x="9139600" y="2670027"/>
              <a:ext cx="154353" cy="143059"/>
            </a:xfrm>
            <a:prstGeom prst="rect">
              <a:avLst/>
            </a:prstGeom>
          </p:spPr>
        </p:pic>
        <p:pic>
          <p:nvPicPr>
            <p:cNvPr id="997" name="Picture 99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A61AC7A-34E1-400B-0156-2CCFAC451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406">
              <a:off x="8976486" y="2575416"/>
              <a:ext cx="154353" cy="143059"/>
            </a:xfrm>
            <a:prstGeom prst="rect">
              <a:avLst/>
            </a:prstGeom>
          </p:spPr>
        </p:pic>
        <p:pic>
          <p:nvPicPr>
            <p:cNvPr id="998" name="Picture 99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B9A1CC0-D00B-12CD-69D5-5FD2A8DFC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1381549">
              <a:off x="9029671" y="1950469"/>
              <a:ext cx="140760" cy="130460"/>
            </a:xfrm>
            <a:prstGeom prst="rect">
              <a:avLst/>
            </a:prstGeom>
          </p:spPr>
        </p:pic>
        <p:pic>
          <p:nvPicPr>
            <p:cNvPr id="1000" name="Picture 99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0279401-248B-2A7E-58BA-F79224D10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058459">
              <a:off x="9058581" y="2255560"/>
              <a:ext cx="75494" cy="69970"/>
            </a:xfrm>
            <a:prstGeom prst="rect">
              <a:avLst/>
            </a:prstGeom>
          </p:spPr>
        </p:pic>
        <p:pic>
          <p:nvPicPr>
            <p:cNvPr id="1001" name="Picture 100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DB8DA33-4396-3E5A-E08D-14DC757D1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5542" y="2778836"/>
              <a:ext cx="103099" cy="95555"/>
            </a:xfrm>
            <a:prstGeom prst="rect">
              <a:avLst/>
            </a:prstGeom>
          </p:spPr>
        </p:pic>
        <p:pic>
          <p:nvPicPr>
            <p:cNvPr id="1002" name="Picture 100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94AF980-7697-0C26-E64C-DE9D301A0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227366">
              <a:off x="8098631" y="2218601"/>
              <a:ext cx="94468" cy="87555"/>
            </a:xfrm>
            <a:prstGeom prst="rect">
              <a:avLst/>
            </a:prstGeom>
          </p:spPr>
        </p:pic>
        <p:pic>
          <p:nvPicPr>
            <p:cNvPr id="1003" name="Picture 100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3CF527E-1A27-F589-9487-8889BC62B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740979">
              <a:off x="8237604" y="2410131"/>
              <a:ext cx="103099" cy="95555"/>
            </a:xfrm>
            <a:prstGeom prst="rect">
              <a:avLst/>
            </a:prstGeom>
          </p:spPr>
        </p:pic>
        <p:pic>
          <p:nvPicPr>
            <p:cNvPr id="1004" name="Picture 100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7A253D2-E68A-54ED-E8D2-D280AE16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630122">
              <a:off x="8444371" y="2546460"/>
              <a:ext cx="94020" cy="87140"/>
            </a:xfrm>
            <a:prstGeom prst="rect">
              <a:avLst/>
            </a:prstGeom>
          </p:spPr>
        </p:pic>
        <p:pic>
          <p:nvPicPr>
            <p:cNvPr id="1005" name="Picture 100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7DB027F-0631-ECE3-4D80-B9E6967F1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775963">
              <a:off x="7688460" y="2925919"/>
              <a:ext cx="154602" cy="143289"/>
            </a:xfrm>
            <a:prstGeom prst="rect">
              <a:avLst/>
            </a:prstGeom>
          </p:spPr>
        </p:pic>
        <p:pic>
          <p:nvPicPr>
            <p:cNvPr id="1006" name="Picture 100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E7B764E-8F13-75EE-B0A8-B8AC8A9EE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775963">
              <a:off x="7734865" y="2798094"/>
              <a:ext cx="119554" cy="110806"/>
            </a:xfrm>
            <a:prstGeom prst="rect">
              <a:avLst/>
            </a:prstGeom>
          </p:spPr>
        </p:pic>
        <p:pic>
          <p:nvPicPr>
            <p:cNvPr id="1007" name="Picture 100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1EA87C6-A343-1398-F458-A11EDE0CF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226864">
              <a:off x="7402594" y="3019203"/>
              <a:ext cx="139464" cy="129259"/>
            </a:xfrm>
            <a:prstGeom prst="rect">
              <a:avLst/>
            </a:prstGeom>
          </p:spPr>
        </p:pic>
        <p:pic>
          <p:nvPicPr>
            <p:cNvPr id="1008" name="Picture 100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963A706-CB87-2597-B637-BCBB55C32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467544">
              <a:off x="7102083" y="3113158"/>
              <a:ext cx="169531" cy="157126"/>
            </a:xfrm>
            <a:prstGeom prst="rect">
              <a:avLst/>
            </a:prstGeom>
          </p:spPr>
        </p:pic>
        <p:pic>
          <p:nvPicPr>
            <p:cNvPr id="1009" name="Picture 100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FFA315D-0A8B-32FF-EDEE-F5BC5334A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467544">
              <a:off x="7795015" y="3371318"/>
              <a:ext cx="169531" cy="157126"/>
            </a:xfrm>
            <a:prstGeom prst="rect">
              <a:avLst/>
            </a:prstGeom>
          </p:spPr>
        </p:pic>
        <p:pic>
          <p:nvPicPr>
            <p:cNvPr id="1010" name="Picture 100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303AC6C-F5A7-0620-96A7-D80F85B9A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218433" y="4033334"/>
              <a:ext cx="147319" cy="136539"/>
            </a:xfrm>
            <a:prstGeom prst="rect">
              <a:avLst/>
            </a:prstGeom>
          </p:spPr>
        </p:pic>
        <p:pic>
          <p:nvPicPr>
            <p:cNvPr id="1011" name="Picture 101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43C740E-8B47-A03F-AA02-716EB0159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7035719" y="4240555"/>
              <a:ext cx="147319" cy="136539"/>
            </a:xfrm>
            <a:prstGeom prst="rect">
              <a:avLst/>
            </a:prstGeom>
          </p:spPr>
        </p:pic>
        <p:pic>
          <p:nvPicPr>
            <p:cNvPr id="1012" name="Picture 101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F10814B-32FA-352D-002F-77C49D5B8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>
              <a:off x="7359015" y="4219350"/>
              <a:ext cx="147319" cy="136539"/>
            </a:xfrm>
            <a:prstGeom prst="rect">
              <a:avLst/>
            </a:prstGeom>
          </p:spPr>
        </p:pic>
        <p:pic>
          <p:nvPicPr>
            <p:cNvPr id="1013" name="Picture 101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4915F03-28FF-2EC9-4317-A2BAD68F5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145297" y="3921249"/>
              <a:ext cx="85148" cy="78917"/>
            </a:xfrm>
            <a:prstGeom prst="rect">
              <a:avLst/>
            </a:prstGeom>
          </p:spPr>
        </p:pic>
        <p:pic>
          <p:nvPicPr>
            <p:cNvPr id="1014" name="Picture 101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35EC334-627F-8970-6ED9-6379BE506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7423884" y="3818375"/>
              <a:ext cx="62618" cy="58036"/>
            </a:xfrm>
            <a:prstGeom prst="rect">
              <a:avLst/>
            </a:prstGeom>
          </p:spPr>
        </p:pic>
        <p:pic>
          <p:nvPicPr>
            <p:cNvPr id="1015" name="Picture 101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23F0436-B9C9-174A-D9EC-805E2475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8416944" y="3492160"/>
              <a:ext cx="169531" cy="157126"/>
            </a:xfrm>
            <a:prstGeom prst="rect">
              <a:avLst/>
            </a:prstGeom>
          </p:spPr>
        </p:pic>
        <p:pic>
          <p:nvPicPr>
            <p:cNvPr id="1016" name="Picture 101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66B62C5-7DEF-74C7-61E2-12A794ABC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8285490" y="3350437"/>
              <a:ext cx="169531" cy="157126"/>
            </a:xfrm>
            <a:prstGeom prst="rect">
              <a:avLst/>
            </a:prstGeom>
          </p:spPr>
        </p:pic>
        <p:pic>
          <p:nvPicPr>
            <p:cNvPr id="1017" name="Picture 101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278D971-615B-3551-E564-8EC547709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>
              <a:off x="8467805" y="3314032"/>
              <a:ext cx="169531" cy="157126"/>
            </a:xfrm>
            <a:prstGeom prst="rect">
              <a:avLst/>
            </a:prstGeom>
          </p:spPr>
        </p:pic>
        <p:pic>
          <p:nvPicPr>
            <p:cNvPr id="1018" name="Picture 101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4F26139-B6D8-ED6C-128D-D03D1469E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8343598" y="3498592"/>
              <a:ext cx="97986" cy="90816"/>
            </a:xfrm>
            <a:prstGeom prst="rect">
              <a:avLst/>
            </a:prstGeom>
          </p:spPr>
        </p:pic>
        <p:pic>
          <p:nvPicPr>
            <p:cNvPr id="1019" name="Picture 101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008F7F1-7283-A389-35C3-BACF2AF59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8626871" y="3399456"/>
              <a:ext cx="72059" cy="66786"/>
            </a:xfrm>
            <a:prstGeom prst="rect">
              <a:avLst/>
            </a:prstGeom>
          </p:spPr>
        </p:pic>
        <p:pic>
          <p:nvPicPr>
            <p:cNvPr id="1021" name="Picture 102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B939ABD-4F69-F85A-08F7-3E4FF6654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613842">
              <a:off x="9104627" y="3410238"/>
              <a:ext cx="169531" cy="157126"/>
            </a:xfrm>
            <a:prstGeom prst="rect">
              <a:avLst/>
            </a:prstGeom>
          </p:spPr>
        </p:pic>
        <p:pic>
          <p:nvPicPr>
            <p:cNvPr id="1023" name="Picture 102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6F8ABEF-DCC1-1060-AD8C-7A74228DC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9160561" y="3567554"/>
              <a:ext cx="97986" cy="90816"/>
            </a:xfrm>
            <a:prstGeom prst="rect">
              <a:avLst/>
            </a:prstGeom>
          </p:spPr>
        </p:pic>
        <p:pic>
          <p:nvPicPr>
            <p:cNvPr id="1024" name="Picture 102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32A6064-BBE6-0B7B-0DD5-13F3B676D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164909">
              <a:off x="9239690" y="3397496"/>
              <a:ext cx="72059" cy="66786"/>
            </a:xfrm>
            <a:prstGeom prst="rect">
              <a:avLst/>
            </a:prstGeom>
          </p:spPr>
        </p:pic>
        <p:pic>
          <p:nvPicPr>
            <p:cNvPr id="1030" name="Picture 102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FD330A4-53FD-32D2-DFD2-F2C14937A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 flipV="1">
              <a:off x="8540824" y="2755658"/>
              <a:ext cx="106774" cy="98961"/>
            </a:xfrm>
            <a:prstGeom prst="rect">
              <a:avLst/>
            </a:prstGeom>
          </p:spPr>
        </p:pic>
        <p:pic>
          <p:nvPicPr>
            <p:cNvPr id="1031" name="Picture 103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7A123D6-58D7-6ED2-91A4-44E71ED4C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 flipH="1">
              <a:off x="8476746" y="2282785"/>
              <a:ext cx="106773" cy="98960"/>
            </a:xfrm>
            <a:prstGeom prst="rect">
              <a:avLst/>
            </a:prstGeom>
          </p:spPr>
        </p:pic>
        <p:pic>
          <p:nvPicPr>
            <p:cNvPr id="1032" name="Picture 103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E1927B9-0D24-1F09-D93D-AF2127137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 flipV="1">
              <a:off x="8782124" y="3437611"/>
              <a:ext cx="106774" cy="98961"/>
            </a:xfrm>
            <a:prstGeom prst="rect">
              <a:avLst/>
            </a:prstGeom>
          </p:spPr>
        </p:pic>
        <p:pic>
          <p:nvPicPr>
            <p:cNvPr id="1033" name="Picture 103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24860095-277F-E2EA-3E9C-AB46E9B6D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 flipH="1">
              <a:off x="8794246" y="3207374"/>
              <a:ext cx="106773" cy="98960"/>
            </a:xfrm>
            <a:prstGeom prst="rect">
              <a:avLst/>
            </a:prstGeom>
          </p:spPr>
        </p:pic>
        <p:pic>
          <p:nvPicPr>
            <p:cNvPr id="1034" name="Picture 103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43E9078-3E10-81A3-54B8-4023DE581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 flipV="1">
              <a:off x="8410650" y="4071559"/>
              <a:ext cx="106774" cy="98961"/>
            </a:xfrm>
            <a:prstGeom prst="rect">
              <a:avLst/>
            </a:prstGeom>
          </p:spPr>
        </p:pic>
        <p:pic>
          <p:nvPicPr>
            <p:cNvPr id="1035" name="Picture 103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B94B56A-6108-FB23-8D0A-37678AA54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 flipH="1">
              <a:off x="8422772" y="3841322"/>
              <a:ext cx="106773" cy="98960"/>
            </a:xfrm>
            <a:prstGeom prst="rect">
              <a:avLst/>
            </a:prstGeom>
          </p:spPr>
        </p:pic>
        <p:pic>
          <p:nvPicPr>
            <p:cNvPr id="1036" name="Picture 103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6442743E-423C-9404-D410-7FB2BF474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 flipV="1">
              <a:off x="7180596" y="3669455"/>
              <a:ext cx="106774" cy="98961"/>
            </a:xfrm>
            <a:prstGeom prst="rect">
              <a:avLst/>
            </a:prstGeom>
          </p:spPr>
        </p:pic>
        <p:pic>
          <p:nvPicPr>
            <p:cNvPr id="1037" name="Picture 103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BF33947-E639-6D3F-7E2F-539F3B2C9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88946" flipH="1">
              <a:off x="7192718" y="3439218"/>
              <a:ext cx="106773" cy="98960"/>
            </a:xfrm>
            <a:prstGeom prst="rect">
              <a:avLst/>
            </a:prstGeom>
          </p:spPr>
        </p:pic>
        <p:pic>
          <p:nvPicPr>
            <p:cNvPr id="1038" name="Picture 103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3C6D71E-C479-0B73-EB85-99C5EFC7B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7134872" y="3525997"/>
              <a:ext cx="139464" cy="129259"/>
            </a:xfrm>
            <a:prstGeom prst="rect">
              <a:avLst/>
            </a:prstGeom>
          </p:spPr>
        </p:pic>
        <p:pic>
          <p:nvPicPr>
            <p:cNvPr id="1039" name="Picture 103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A565AFE-04F0-4D02-AFE0-A5708195D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542108">
              <a:off x="6896001" y="4011768"/>
              <a:ext cx="139464" cy="129259"/>
            </a:xfrm>
            <a:prstGeom prst="rect">
              <a:avLst/>
            </a:prstGeom>
          </p:spPr>
        </p:pic>
        <p:pic>
          <p:nvPicPr>
            <p:cNvPr id="1040" name="Picture 103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3A0E1E3-32EC-9505-9B8C-F48EDBA24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045767">
              <a:off x="7679418" y="4308234"/>
              <a:ext cx="169531" cy="157126"/>
            </a:xfrm>
            <a:prstGeom prst="rect">
              <a:avLst/>
            </a:prstGeom>
          </p:spPr>
        </p:pic>
        <p:pic>
          <p:nvPicPr>
            <p:cNvPr id="1041" name="Picture 104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F67C752-BDAF-0BD1-C5CB-1CC4669AD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275099">
              <a:off x="8098899" y="4047375"/>
              <a:ext cx="82918" cy="76851"/>
            </a:xfrm>
            <a:prstGeom prst="rect">
              <a:avLst/>
            </a:prstGeom>
          </p:spPr>
        </p:pic>
        <p:pic>
          <p:nvPicPr>
            <p:cNvPr id="1042" name="Picture 104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060DB62-B8B9-07EE-6443-0DF391938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32450">
              <a:off x="8420497" y="4457989"/>
              <a:ext cx="139464" cy="129259"/>
            </a:xfrm>
            <a:prstGeom prst="rect">
              <a:avLst/>
            </a:prstGeom>
          </p:spPr>
        </p:pic>
        <p:pic>
          <p:nvPicPr>
            <p:cNvPr id="1043" name="Picture 104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4BBF258D-028B-C701-7109-64283EBF3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148016">
              <a:off x="8069790" y="4232789"/>
              <a:ext cx="169531" cy="157126"/>
            </a:xfrm>
            <a:prstGeom prst="rect">
              <a:avLst/>
            </a:prstGeom>
          </p:spPr>
        </p:pic>
        <p:pic>
          <p:nvPicPr>
            <p:cNvPr id="1044" name="Picture 104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8B042CBF-A61C-9E62-D330-246696F7C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334640">
              <a:off x="7958769" y="3919812"/>
              <a:ext cx="169531" cy="157126"/>
            </a:xfrm>
            <a:prstGeom prst="rect">
              <a:avLst/>
            </a:prstGeom>
          </p:spPr>
        </p:pic>
        <p:pic>
          <p:nvPicPr>
            <p:cNvPr id="1045" name="Picture 1044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A9708B50-34A6-6064-ECC6-56B96D3EF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542108">
              <a:off x="9025099" y="4532439"/>
              <a:ext cx="139464" cy="129259"/>
            </a:xfrm>
            <a:prstGeom prst="rect">
              <a:avLst/>
            </a:prstGeom>
          </p:spPr>
        </p:pic>
        <p:pic>
          <p:nvPicPr>
            <p:cNvPr id="1046" name="Picture 1045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B7AF0E6-73AC-A697-F250-C228BDD52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452966" y="3504024"/>
              <a:ext cx="147319" cy="136539"/>
            </a:xfrm>
            <a:prstGeom prst="rect">
              <a:avLst/>
            </a:prstGeom>
          </p:spPr>
        </p:pic>
        <p:pic>
          <p:nvPicPr>
            <p:cNvPr id="1047" name="Picture 1046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F5F14A46-413B-2F5F-7D16-2DE44A9F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275129" y="3088171"/>
              <a:ext cx="147319" cy="136539"/>
            </a:xfrm>
            <a:prstGeom prst="rect">
              <a:avLst/>
            </a:prstGeom>
          </p:spPr>
        </p:pic>
        <p:pic>
          <p:nvPicPr>
            <p:cNvPr id="1048" name="Picture 1047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5724C55C-96FB-063E-6523-EAFD413D9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045439" y="2399046"/>
              <a:ext cx="147319" cy="136539"/>
            </a:xfrm>
            <a:prstGeom prst="rect">
              <a:avLst/>
            </a:prstGeom>
          </p:spPr>
        </p:pic>
        <p:pic>
          <p:nvPicPr>
            <p:cNvPr id="1049" name="Picture 1048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37FFF6F4-7B97-EC50-51CD-9209AA38C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7960407" y="3209267"/>
              <a:ext cx="169531" cy="157126"/>
            </a:xfrm>
            <a:prstGeom prst="rect">
              <a:avLst/>
            </a:prstGeom>
          </p:spPr>
        </p:pic>
        <p:pic>
          <p:nvPicPr>
            <p:cNvPr id="1050" name="Picture 1049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B13CEA7A-F4F4-A441-0329-97A44E33F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8047480" y="2673899"/>
              <a:ext cx="169531" cy="157126"/>
            </a:xfrm>
            <a:prstGeom prst="rect">
              <a:avLst/>
            </a:prstGeom>
          </p:spPr>
        </p:pic>
        <p:pic>
          <p:nvPicPr>
            <p:cNvPr id="1051" name="Picture 1050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7F3A7753-8D59-4E20-36E6-7AC24DCD6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8364012" y="2673899"/>
              <a:ext cx="169531" cy="157126"/>
            </a:xfrm>
            <a:prstGeom prst="rect">
              <a:avLst/>
            </a:prstGeom>
          </p:spPr>
        </p:pic>
        <p:pic>
          <p:nvPicPr>
            <p:cNvPr id="1052" name="Picture 1051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12323D4E-CAA9-C7D2-1055-654723E46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73130">
              <a:off x="8782733" y="2822864"/>
              <a:ext cx="169531" cy="157126"/>
            </a:xfrm>
            <a:prstGeom prst="rect">
              <a:avLst/>
            </a:prstGeom>
          </p:spPr>
        </p:pic>
        <p:pic>
          <p:nvPicPr>
            <p:cNvPr id="1053" name="Picture 1052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C0E2C453-2EFD-FC62-7CA2-AABCA647F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1563">
              <a:off x="7405647" y="3919167"/>
              <a:ext cx="85148" cy="78917"/>
            </a:xfrm>
            <a:prstGeom prst="rect">
              <a:avLst/>
            </a:prstGeom>
          </p:spPr>
        </p:pic>
        <p:pic>
          <p:nvPicPr>
            <p:cNvPr id="1054" name="Picture 1053" descr="A grey cloud with dots and a smiley face&#10;&#10;Description automatically generated">
              <a:extLst>
                <a:ext uri="{FF2B5EF4-FFF2-40B4-BE49-F238E27FC236}">
                  <a16:creationId xmlns:a16="http://schemas.microsoft.com/office/drawing/2014/main" id="{9FE09C97-CCFE-312B-3D63-28E62B78A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275099">
              <a:off x="8165574" y="4555376"/>
              <a:ext cx="82918" cy="76851"/>
            </a:xfrm>
            <a:prstGeom prst="rect">
              <a:avLst/>
            </a:prstGeom>
          </p:spPr>
        </p:pic>
      </p:grpSp>
      <p:sp>
        <p:nvSpPr>
          <p:cNvPr id="1055" name="Oval 1054">
            <a:extLst>
              <a:ext uri="{FF2B5EF4-FFF2-40B4-BE49-F238E27FC236}">
                <a16:creationId xmlns:a16="http://schemas.microsoft.com/office/drawing/2014/main" id="{EB056A0C-711F-8A3F-219F-BB20590B29A1}"/>
              </a:ext>
            </a:extLst>
          </p:cNvPr>
          <p:cNvSpPr/>
          <p:nvPr/>
        </p:nvSpPr>
        <p:spPr>
          <a:xfrm rot="16200000">
            <a:off x="-4859380" y="795446"/>
            <a:ext cx="10972800" cy="5486400"/>
          </a:xfrm>
          <a:prstGeom prst="ellipse">
            <a:avLst/>
          </a:prstGeom>
          <a:solidFill>
            <a:srgbClr val="0066A2">
              <a:alpha val="93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C21138-2599-EC75-2022-C230DAF64E82}"/>
              </a:ext>
            </a:extLst>
          </p:cNvPr>
          <p:cNvGrpSpPr/>
          <p:nvPr/>
        </p:nvGrpSpPr>
        <p:grpSpPr>
          <a:xfrm>
            <a:off x="-309643" y="1795549"/>
            <a:ext cx="3266902" cy="3266902"/>
            <a:chOff x="-289470" y="-548570"/>
            <a:chExt cx="3266902" cy="3266902"/>
          </a:xfrm>
        </p:grpSpPr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50776E78-86D8-A9E9-45AE-794CBB41D6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897" y="538926"/>
              <a:ext cx="733057" cy="733057"/>
            </a:xfrm>
            <a:prstGeom prst="ellipse">
              <a:avLst/>
            </a:prstGeom>
            <a:solidFill>
              <a:srgbClr val="F1BE3D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7" name="Graphic 616" descr="Solar system outline">
              <a:extLst>
                <a:ext uri="{FF2B5EF4-FFF2-40B4-BE49-F238E27FC236}">
                  <a16:creationId xmlns:a16="http://schemas.microsoft.com/office/drawing/2014/main" id="{F477C477-E0AB-04E6-3DD2-600E2D555C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-289470" y="-548570"/>
              <a:ext cx="3266902" cy="32669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25" name="Arc 624">
              <a:extLst>
                <a:ext uri="{FF2B5EF4-FFF2-40B4-BE49-F238E27FC236}">
                  <a16:creationId xmlns:a16="http://schemas.microsoft.com/office/drawing/2014/main" id="{D8FD907C-61D4-8DE3-08F6-7655F37E6B06}"/>
                </a:ext>
              </a:extLst>
            </p:cNvPr>
            <p:cNvSpPr/>
            <p:nvPr/>
          </p:nvSpPr>
          <p:spPr>
            <a:xfrm rot="9706331">
              <a:off x="314315" y="846475"/>
              <a:ext cx="1139049" cy="960769"/>
            </a:xfrm>
            <a:prstGeom prst="arc">
              <a:avLst>
                <a:gd name="adj1" fmla="val 16427468"/>
                <a:gd name="adj2" fmla="val 21371916"/>
              </a:avLst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626" name="Arc 625">
              <a:extLst>
                <a:ext uri="{FF2B5EF4-FFF2-40B4-BE49-F238E27FC236}">
                  <a16:creationId xmlns:a16="http://schemas.microsoft.com/office/drawing/2014/main" id="{121ADD09-9843-56CC-2BF8-98E27192676D}"/>
                </a:ext>
              </a:extLst>
            </p:cNvPr>
            <p:cNvSpPr/>
            <p:nvPr/>
          </p:nvSpPr>
          <p:spPr>
            <a:xfrm rot="20875554">
              <a:off x="1093324" y="262189"/>
              <a:ext cx="1301526" cy="960769"/>
            </a:xfrm>
            <a:prstGeom prst="arc">
              <a:avLst>
                <a:gd name="adj1" fmla="val 20457346"/>
                <a:gd name="adj2" fmla="val 1591747"/>
              </a:avLst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627" name="Arc 626">
              <a:extLst>
                <a:ext uri="{FF2B5EF4-FFF2-40B4-BE49-F238E27FC236}">
                  <a16:creationId xmlns:a16="http://schemas.microsoft.com/office/drawing/2014/main" id="{75995809-938A-F91E-923C-FF2051275FF7}"/>
                </a:ext>
              </a:extLst>
            </p:cNvPr>
            <p:cNvSpPr/>
            <p:nvPr/>
          </p:nvSpPr>
          <p:spPr>
            <a:xfrm rot="18360315">
              <a:off x="759916" y="408080"/>
              <a:ext cx="1139049" cy="960769"/>
            </a:xfrm>
            <a:prstGeom prst="arc">
              <a:avLst>
                <a:gd name="adj1" fmla="val 19601791"/>
                <a:gd name="adj2" fmla="val 646313"/>
              </a:avLst>
            </a:prstGeom>
            <a:noFill/>
            <a:ln w="381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  <p:sp>
        <p:nvSpPr>
          <p:cNvPr id="1070" name="Rectangle 1069">
            <a:extLst>
              <a:ext uri="{FF2B5EF4-FFF2-40B4-BE49-F238E27FC236}">
                <a16:creationId xmlns:a16="http://schemas.microsoft.com/office/drawing/2014/main" id="{02636CF3-BF23-B9CF-8C59-67E55E848BDB}"/>
              </a:ext>
            </a:extLst>
          </p:cNvPr>
          <p:cNvSpPr/>
          <p:nvPr/>
        </p:nvSpPr>
        <p:spPr>
          <a:xfrm>
            <a:off x="692522" y="5629835"/>
            <a:ext cx="1745878" cy="1178803"/>
          </a:xfrm>
          <a:prstGeom prst="rect">
            <a:avLst/>
          </a:prstGeom>
          <a:solidFill>
            <a:srgbClr val="0066A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B3C77187-F8B6-C6E2-F6B5-9DC0D0390D56}"/>
                  </a:ext>
                </a:extLst>
              </p:cNvPr>
              <p:cNvSpPr txBox="1"/>
              <p:nvPr/>
            </p:nvSpPr>
            <p:spPr>
              <a:xfrm>
                <a:off x="8992202" y="3164006"/>
                <a:ext cx="242539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nl-NL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B3C77187-F8B6-C6E2-F6B5-9DC0D0390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202" y="3164006"/>
                <a:ext cx="242539" cy="584775"/>
              </a:xfrm>
              <a:prstGeom prst="rect">
                <a:avLst/>
              </a:prstGeom>
              <a:blipFill>
                <a:blip r:embed="rId23"/>
                <a:stretch>
                  <a:fillRect l="-5000" r="-55000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4" name="TextBox 1073">
                <a:extLst>
                  <a:ext uri="{FF2B5EF4-FFF2-40B4-BE49-F238E27FC236}">
                    <a16:creationId xmlns:a16="http://schemas.microsoft.com/office/drawing/2014/main" id="{093C649F-0592-A8CA-5732-634877BBA894}"/>
                  </a:ext>
                </a:extLst>
              </p:cNvPr>
              <p:cNvSpPr txBox="1"/>
              <p:nvPr/>
            </p:nvSpPr>
            <p:spPr>
              <a:xfrm>
                <a:off x="11551581" y="2887007"/>
                <a:ext cx="242539" cy="8617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0" lang="nl-NL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ρ</m:t>
                      </m:r>
                    </m:oMath>
                  </m:oMathPara>
                </a14:m>
                <a:endParaRPr kumimoji="0" lang="nl-NL" sz="3200" b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cs typeface="Arial"/>
                  <a:sym typeface="Arial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74" name="TextBox 1073">
                <a:extLst>
                  <a:ext uri="{FF2B5EF4-FFF2-40B4-BE49-F238E27FC236}">
                    <a16:creationId xmlns:a16="http://schemas.microsoft.com/office/drawing/2014/main" id="{093C649F-0592-A8CA-5732-634877BBA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1581" y="2887007"/>
                <a:ext cx="242539" cy="861774"/>
              </a:xfrm>
              <a:prstGeom prst="rect">
                <a:avLst/>
              </a:prstGeom>
              <a:blipFill>
                <a:blip r:embed="rId24"/>
                <a:stretch>
                  <a:fillRect l="-20000" r="-85000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5" name="TextBox 1074">
            <a:extLst>
              <a:ext uri="{FF2B5EF4-FFF2-40B4-BE49-F238E27FC236}">
                <a16:creationId xmlns:a16="http://schemas.microsoft.com/office/drawing/2014/main" id="{B3C92C15-A4CE-C8F7-7DF9-3B8D1BE9FF61}"/>
              </a:ext>
            </a:extLst>
          </p:cNvPr>
          <p:cNvSpPr txBox="1"/>
          <p:nvPr/>
        </p:nvSpPr>
        <p:spPr>
          <a:xfrm>
            <a:off x="10685533" y="1807316"/>
            <a:ext cx="147075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ACFFB2"/>
                </a:solidFill>
              </a:rPr>
              <a:t>G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ACFFB2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76" name="TextBox 1075">
            <a:extLst>
              <a:ext uri="{FF2B5EF4-FFF2-40B4-BE49-F238E27FC236}">
                <a16:creationId xmlns:a16="http://schemas.microsoft.com/office/drawing/2014/main" id="{943847F6-5D99-F17B-4F9F-A6352DC133B6}"/>
              </a:ext>
            </a:extLst>
          </p:cNvPr>
          <p:cNvSpPr txBox="1"/>
          <p:nvPr/>
        </p:nvSpPr>
        <p:spPr>
          <a:xfrm>
            <a:off x="9626405" y="122840"/>
            <a:ext cx="147075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EC7246"/>
                </a:solidFill>
              </a:rPr>
              <a:t>Dust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77" name="Title 1">
            <a:extLst>
              <a:ext uri="{FF2B5EF4-FFF2-40B4-BE49-F238E27FC236}">
                <a16:creationId xmlns:a16="http://schemas.microsoft.com/office/drawing/2014/main" id="{B091D07E-0445-CDE7-C09B-C971DB7D09B7}"/>
              </a:ext>
            </a:extLst>
          </p:cNvPr>
          <p:cNvSpPr txBox="1">
            <a:spLocks/>
          </p:cNvSpPr>
          <p:nvPr/>
        </p:nvSpPr>
        <p:spPr>
          <a:xfrm>
            <a:off x="2525335" y="517150"/>
            <a:ext cx="4795354" cy="49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/>
          <a:lstStyle>
            <a:lvl1pPr marL="0" marR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800" b="0" i="0" u="none" strike="noStrike" cap="none" spc="0" baseline="0">
                <a:solidFill>
                  <a:schemeClr val="bg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9pPr>
          </a:lstStyle>
          <a:p>
            <a:pPr algn="ctr"/>
            <a:r>
              <a:rPr lang="en-US" dirty="0"/>
              <a:t>Barotropic Disc</a:t>
            </a: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8" name="TextBox 1077">
                <a:extLst>
                  <a:ext uri="{FF2B5EF4-FFF2-40B4-BE49-F238E27FC236}">
                    <a16:creationId xmlns:a16="http://schemas.microsoft.com/office/drawing/2014/main" id="{C1D22A96-D6D3-581C-9640-E663383820B8}"/>
                  </a:ext>
                </a:extLst>
              </p:cNvPr>
              <p:cNvSpPr txBox="1"/>
              <p:nvPr/>
            </p:nvSpPr>
            <p:spPr>
              <a:xfrm>
                <a:off x="7027917" y="234769"/>
                <a:ext cx="2246321" cy="10551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𝜕</m:t>
                          </m:r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(</m:t>
                          </m:r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𝑅</m:t>
                          </m:r>
                          <m:r>
                            <m:rPr>
                              <m:sty m:val="p"/>
                            </m:rPr>
                            <a:rPr kumimoji="0" lang="nl-NL" sz="3600" b="0" i="0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Ω</m:t>
                          </m:r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)</m:t>
                          </m:r>
                        </m:num>
                        <m:den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𝜕</m:t>
                          </m:r>
                          <m:r>
                            <a:rPr kumimoji="0" lang="nl-NL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𝑧</m:t>
                          </m:r>
                        </m:den>
                      </m:f>
                      <m:r>
                        <a:rPr kumimoji="0" lang="nl-NL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=0</m:t>
                      </m:r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078" name="TextBox 1077">
                <a:extLst>
                  <a:ext uri="{FF2B5EF4-FFF2-40B4-BE49-F238E27FC236}">
                    <a16:creationId xmlns:a16="http://schemas.microsoft.com/office/drawing/2014/main" id="{C1D22A96-D6D3-581C-9640-E66338382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917" y="234769"/>
                <a:ext cx="2246321" cy="1055161"/>
              </a:xfrm>
              <a:prstGeom prst="rect">
                <a:avLst/>
              </a:prstGeom>
              <a:blipFill>
                <a:blip r:embed="rId25"/>
                <a:stretch>
                  <a:fillRect l="-4494" t="-3571" r="-3371" b="-1428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0" name="Rounded Rectangle 1079">
            <a:extLst>
              <a:ext uri="{FF2B5EF4-FFF2-40B4-BE49-F238E27FC236}">
                <a16:creationId xmlns:a16="http://schemas.microsoft.com/office/drawing/2014/main" id="{490312D1-9416-18FB-A331-7B36BBFFA2BB}"/>
              </a:ext>
            </a:extLst>
          </p:cNvPr>
          <p:cNvSpPr>
            <a:spLocks/>
          </p:cNvSpPr>
          <p:nvPr/>
        </p:nvSpPr>
        <p:spPr>
          <a:xfrm>
            <a:off x="3797277" y="5176268"/>
            <a:ext cx="3808451" cy="1115620"/>
          </a:xfrm>
          <a:prstGeom prst="roundRect">
            <a:avLst/>
          </a:prstGeom>
          <a:solidFill>
            <a:srgbClr val="5793A2"/>
          </a:solidFill>
          <a:ln w="63500" cap="flat">
            <a:solidFill>
              <a:srgbClr val="C3312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E260A0FE-ED53-C775-F23B-BC8E9162E496}"/>
              </a:ext>
            </a:extLst>
          </p:cNvPr>
          <p:cNvGrpSpPr/>
          <p:nvPr/>
        </p:nvGrpSpPr>
        <p:grpSpPr>
          <a:xfrm>
            <a:off x="9559353" y="2384530"/>
            <a:ext cx="1440995" cy="2184398"/>
            <a:chOff x="9559349" y="2384530"/>
            <a:chExt cx="1488219" cy="2184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1082" name="Straight Arrow Connector 1081">
              <a:extLst>
                <a:ext uri="{FF2B5EF4-FFF2-40B4-BE49-F238E27FC236}">
                  <a16:creationId xmlns:a16="http://schemas.microsoft.com/office/drawing/2014/main" id="{E33AB804-A5DB-158B-0AB2-883EEF25B2ED}"/>
                </a:ext>
              </a:extLst>
            </p:cNvPr>
            <p:cNvCxnSpPr>
              <a:cxnSpLocks/>
            </p:cNvCxnSpPr>
            <p:nvPr/>
          </p:nvCxnSpPr>
          <p:spPr>
            <a:xfrm>
              <a:off x="9564844" y="3476729"/>
              <a:ext cx="1482724" cy="1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85" name="Straight Arrow Connector 1084">
              <a:extLst>
                <a:ext uri="{FF2B5EF4-FFF2-40B4-BE49-F238E27FC236}">
                  <a16:creationId xmlns:a16="http://schemas.microsoft.com/office/drawing/2014/main" id="{F2E82E0A-935B-091C-D68A-CF6C5F62BF7A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3683103"/>
              <a:ext cx="1353799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87" name="Straight Arrow Connector 1086">
              <a:extLst>
                <a:ext uri="{FF2B5EF4-FFF2-40B4-BE49-F238E27FC236}">
                  <a16:creationId xmlns:a16="http://schemas.microsoft.com/office/drawing/2014/main" id="{C91B965F-E15C-224E-894C-604932BC3C8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3902178"/>
              <a:ext cx="1000701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88" name="Straight Arrow Connector 1087">
              <a:extLst>
                <a:ext uri="{FF2B5EF4-FFF2-40B4-BE49-F238E27FC236}">
                  <a16:creationId xmlns:a16="http://schemas.microsoft.com/office/drawing/2014/main" id="{1C6B9C98-0DB7-BA9A-6BE4-14FC3158ED8E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4121253"/>
              <a:ext cx="556201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89" name="Straight Arrow Connector 1088">
              <a:extLst>
                <a:ext uri="{FF2B5EF4-FFF2-40B4-BE49-F238E27FC236}">
                  <a16:creationId xmlns:a16="http://schemas.microsoft.com/office/drawing/2014/main" id="{38E56717-6BFC-2A5D-8FEB-5C1246347FB2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4349853"/>
              <a:ext cx="299909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0" name="Straight Arrow Connector 1089">
              <a:extLst>
                <a:ext uri="{FF2B5EF4-FFF2-40B4-BE49-F238E27FC236}">
                  <a16:creationId xmlns:a16="http://schemas.microsoft.com/office/drawing/2014/main" id="{8E890BD0-0F23-F038-5AAB-F7C0C89B17C3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4568928"/>
              <a:ext cx="203776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6" name="Straight Arrow Connector 1095">
              <a:extLst>
                <a:ext uri="{FF2B5EF4-FFF2-40B4-BE49-F238E27FC236}">
                  <a16:creationId xmlns:a16="http://schemas.microsoft.com/office/drawing/2014/main" id="{8BD2BDA7-0BC7-FF13-248D-150490A8E47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3260935"/>
              <a:ext cx="1353799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7" name="Straight Arrow Connector 1096">
              <a:extLst>
                <a:ext uri="{FF2B5EF4-FFF2-40B4-BE49-F238E27FC236}">
                  <a16:creationId xmlns:a16="http://schemas.microsoft.com/office/drawing/2014/main" id="{62EBE9C4-7F95-FCE7-BB9F-677F620960B3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3029055"/>
              <a:ext cx="1000701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8" name="Straight Arrow Connector 1097">
              <a:extLst>
                <a:ext uri="{FF2B5EF4-FFF2-40B4-BE49-F238E27FC236}">
                  <a16:creationId xmlns:a16="http://schemas.microsoft.com/office/drawing/2014/main" id="{3DBF1A13-3CB9-240B-AE94-C92069A0F272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2809980"/>
              <a:ext cx="556201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9" name="Straight Arrow Connector 1098">
              <a:extLst>
                <a:ext uri="{FF2B5EF4-FFF2-40B4-BE49-F238E27FC236}">
                  <a16:creationId xmlns:a16="http://schemas.microsoft.com/office/drawing/2014/main" id="{19CF3232-8A3E-73C3-BA7A-D41B10C6351F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2616305"/>
              <a:ext cx="299909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100" name="Straight Arrow Connector 1099">
              <a:extLst>
                <a:ext uri="{FF2B5EF4-FFF2-40B4-BE49-F238E27FC236}">
                  <a16:creationId xmlns:a16="http://schemas.microsoft.com/office/drawing/2014/main" id="{675E06E8-3078-93D8-181D-2D29B656CDD4}"/>
                </a:ext>
              </a:extLst>
            </p:cNvPr>
            <p:cNvCxnSpPr>
              <a:cxnSpLocks/>
            </p:cNvCxnSpPr>
            <p:nvPr/>
          </p:nvCxnSpPr>
          <p:spPr>
            <a:xfrm>
              <a:off x="9559349" y="2384530"/>
              <a:ext cx="203776" cy="0"/>
            </a:xfrm>
            <a:prstGeom prst="straightConnector1">
              <a:avLst/>
            </a:prstGeom>
            <a:noFill/>
            <a:ln w="63500" cap="flat">
              <a:solidFill>
                <a:srgbClr val="C3312F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1105" name="TextBox 1104">
            <a:extLst>
              <a:ext uri="{FF2B5EF4-FFF2-40B4-BE49-F238E27FC236}">
                <a16:creationId xmlns:a16="http://schemas.microsoft.com/office/drawing/2014/main" id="{45F42B65-6318-705D-A1AD-2BD9BE57FC26}"/>
              </a:ext>
            </a:extLst>
          </p:cNvPr>
          <p:cNvSpPr txBox="1"/>
          <p:nvPr/>
        </p:nvSpPr>
        <p:spPr>
          <a:xfrm>
            <a:off x="10366645" y="5176268"/>
            <a:ext cx="1925183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C3312F"/>
                </a:solidFill>
              </a:rPr>
              <a:t>Azimuthal Velocity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9" name="TextBox 1078">
                <a:extLst>
                  <a:ext uri="{FF2B5EF4-FFF2-40B4-BE49-F238E27FC236}">
                    <a16:creationId xmlns:a16="http://schemas.microsoft.com/office/drawing/2014/main" id="{E9EF3410-343F-DCDC-1087-B75F9484EAE2}"/>
                  </a:ext>
                </a:extLst>
              </p:cNvPr>
              <p:cNvSpPr txBox="1"/>
              <p:nvPr/>
            </p:nvSpPr>
            <p:spPr>
              <a:xfrm>
                <a:off x="3919270" y="5274000"/>
                <a:ext cx="3686458" cy="711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nl-NL" sz="44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nl-NL" sz="44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nl-NL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Dust</m:t>
                          </m:r>
                        </m:sub>
                      </m:sSub>
                      <m:r>
                        <a:rPr lang="nl-NL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nl-NL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nl-NL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nl-NL" sz="4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Gas</m:t>
                          </m:r>
                        </m:sub>
                      </m:sSub>
                    </m:oMath>
                  </m:oMathPara>
                </a14:m>
                <a:endParaRPr kumimoji="0" lang="en-US" sz="44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1079" name="TextBox 1078">
                <a:extLst>
                  <a:ext uri="{FF2B5EF4-FFF2-40B4-BE49-F238E27FC236}">
                    <a16:creationId xmlns:a16="http://schemas.microsoft.com/office/drawing/2014/main" id="{E9EF3410-343F-DCDC-1087-B75F9484E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70" y="5274000"/>
                <a:ext cx="3686458" cy="711670"/>
              </a:xfrm>
              <a:prstGeom prst="rect">
                <a:avLst/>
              </a:prstGeom>
              <a:blipFill>
                <a:blip r:embed="rId26"/>
                <a:stretch>
                  <a:fillRect l="-2740" r="-1712" b="-2456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7" name="TextBox 1106">
            <a:extLst>
              <a:ext uri="{FF2B5EF4-FFF2-40B4-BE49-F238E27FC236}">
                <a16:creationId xmlns:a16="http://schemas.microsoft.com/office/drawing/2014/main" id="{37A40C6B-DB13-CB16-C0F2-89A44420A1F8}"/>
              </a:ext>
            </a:extLst>
          </p:cNvPr>
          <p:cNvSpPr txBox="1"/>
          <p:nvPr/>
        </p:nvSpPr>
        <p:spPr>
          <a:xfrm>
            <a:off x="11654328" y="6348248"/>
            <a:ext cx="53767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6207E1F-9EBF-7B4B-9615-497062308BFB}" type="slidenum">
              <a:rPr lang="en-US" smtClean="0">
                <a:solidFill>
                  <a:schemeClr val="bg1"/>
                </a:solidFill>
              </a:rPr>
              <a:t>0</a:t>
            </a:fld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3B1D30-9239-2EE0-6F58-AF1D23FB0A72}"/>
              </a:ext>
            </a:extLst>
          </p:cNvPr>
          <p:cNvGrpSpPr/>
          <p:nvPr/>
        </p:nvGrpSpPr>
        <p:grpSpPr>
          <a:xfrm>
            <a:off x="1819995" y="463121"/>
            <a:ext cx="751933" cy="631370"/>
            <a:chOff x="8209300" y="2344159"/>
            <a:chExt cx="1027298" cy="5514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7C14CEA-3EC7-59FE-88B2-BD14F63210DB}"/>
                </a:ext>
              </a:extLst>
            </p:cNvPr>
            <p:cNvCxnSpPr/>
            <p:nvPr/>
          </p:nvCxnSpPr>
          <p:spPr>
            <a:xfrm>
              <a:off x="8509916" y="2700670"/>
              <a:ext cx="457200" cy="0"/>
            </a:xfrm>
            <a:prstGeom prst="straightConnector1">
              <a:avLst/>
            </a:prstGeom>
            <a:noFill/>
            <a:ln w="76200" cap="flat">
              <a:solidFill>
                <a:schemeClr val="bg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6EB9023-3912-F804-ECDC-8C5ACC1B62D5}"/>
                </a:ext>
              </a:extLst>
            </p:cNvPr>
            <p:cNvCxnSpPr/>
            <p:nvPr/>
          </p:nvCxnSpPr>
          <p:spPr>
            <a:xfrm>
              <a:off x="8322198" y="2895599"/>
              <a:ext cx="914400" cy="0"/>
            </a:xfrm>
            <a:prstGeom prst="straightConnector1">
              <a:avLst/>
            </a:prstGeom>
            <a:noFill/>
            <a:ln w="76200" cap="flat">
              <a:solidFill>
                <a:schemeClr val="bg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EBE7D90-DF76-A4CE-7399-3157FA753D3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09916" y="2512827"/>
              <a:ext cx="457200" cy="0"/>
            </a:xfrm>
            <a:prstGeom prst="straightConnector1">
              <a:avLst/>
            </a:prstGeom>
            <a:noFill/>
            <a:ln w="76200" cap="flat">
              <a:solidFill>
                <a:schemeClr val="bg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D950E13-EE25-EF85-49D2-A9D58446D3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09300" y="2344159"/>
              <a:ext cx="914400" cy="0"/>
            </a:xfrm>
            <a:prstGeom prst="straightConnector1">
              <a:avLst/>
            </a:prstGeom>
            <a:noFill/>
            <a:ln w="76200" cap="flat">
              <a:solidFill>
                <a:schemeClr val="bg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251B8EA-7EF0-8A32-8B4E-BC19CED94818}"/>
              </a:ext>
            </a:extLst>
          </p:cNvPr>
          <p:cNvSpPr>
            <a:spLocks noChangeAspect="1"/>
          </p:cNvSpPr>
          <p:nvPr/>
        </p:nvSpPr>
        <p:spPr>
          <a:xfrm>
            <a:off x="1627296" y="172947"/>
            <a:ext cx="1179318" cy="1178803"/>
          </a:xfrm>
          <a:prstGeom prst="ellipse">
            <a:avLst/>
          </a:prstGeom>
          <a:solidFill>
            <a:srgbClr val="FFFFFF">
              <a:alpha val="0"/>
            </a:srgbClr>
          </a:solidFill>
          <a:ln w="101600" cap="flat">
            <a:solidFill>
              <a:srgbClr val="C3312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5DBC68-2A9C-7B07-B179-5AA4A343C4C3}"/>
              </a:ext>
            </a:extLst>
          </p:cNvPr>
          <p:cNvCxnSpPr>
            <a:stCxn id="4" idx="3"/>
            <a:endCxn id="4" idx="7"/>
          </p:cNvCxnSpPr>
          <p:nvPr/>
        </p:nvCxnSpPr>
        <p:spPr>
          <a:xfrm flipV="1">
            <a:off x="1800003" y="345579"/>
            <a:ext cx="833904" cy="833540"/>
          </a:xfrm>
          <a:prstGeom prst="line">
            <a:avLst/>
          </a:prstGeom>
          <a:noFill/>
          <a:ln w="76200" cap="flat">
            <a:solidFill>
              <a:srgbClr val="C3312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63263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59" grpId="0">
        <p:bldAsOne/>
      </p:bldGraphic>
      <p:bldP spid="1076" grpId="0"/>
      <p:bldP spid="1080" grpId="0" animBg="1"/>
      <p:bldP spid="1105" grpId="0"/>
      <p:bldP spid="1079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0C858-D295-77EB-F33A-67501624F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ovie_heatmap_gas_DVSI_lres">
            <a:hlinkClick r:id="" action="ppaction://media"/>
            <a:extLst>
              <a:ext uri="{FF2B5EF4-FFF2-40B4-BE49-F238E27FC236}">
                <a16:creationId xmlns:a16="http://schemas.microsoft.com/office/drawing/2014/main" id="{A01ABEA5-AAD3-F65B-2DF8-12EC65E63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22078" y="40119"/>
            <a:ext cx="9512401" cy="67777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D4E673-9F20-22C4-199F-B7451A33B93A}"/>
              </a:ext>
            </a:extLst>
          </p:cNvPr>
          <p:cNvSpPr txBox="1">
            <a:spLocks/>
          </p:cNvSpPr>
          <p:nvPr/>
        </p:nvSpPr>
        <p:spPr>
          <a:xfrm>
            <a:off x="537671" y="378673"/>
            <a:ext cx="10795000" cy="2254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4600" algn="l"/>
              </a:tabLst>
              <a:defRPr sz="3200" b="0" i="0" u="none" strike="noStrike" cap="none" spc="0" baseline="0">
                <a:solidFill>
                  <a:schemeClr val="accent1"/>
                </a:solidFill>
                <a:uFillTx/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9pPr>
          </a:lstStyle>
          <a:p>
            <a:r>
              <a:rPr lang="en-US" dirty="0"/>
              <a:t>Dust-Driven </a:t>
            </a:r>
          </a:p>
          <a:p>
            <a:r>
              <a:rPr lang="en-US" dirty="0">
                <a:solidFill>
                  <a:schemeClr val="tx1"/>
                </a:solidFill>
              </a:rPr>
              <a:t>Vertical Shear </a:t>
            </a:r>
          </a:p>
          <a:p>
            <a:r>
              <a:rPr lang="en-US" dirty="0">
                <a:solidFill>
                  <a:schemeClr val="tx1"/>
                </a:solidFill>
              </a:rPr>
              <a:t>Instability (</a:t>
            </a:r>
            <a:r>
              <a:rPr lang="en-US" dirty="0">
                <a:solidFill>
                  <a:srgbClr val="05A6D6"/>
                </a:solidFill>
              </a:rPr>
              <a:t>D</a:t>
            </a:r>
            <a:r>
              <a:rPr lang="en-US" dirty="0">
                <a:solidFill>
                  <a:schemeClr val="tx1"/>
                </a:solidFill>
              </a:rPr>
              <a:t>VSI)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0AED5-2BFD-162C-C67B-11903AB7840B}"/>
              </a:ext>
            </a:extLst>
          </p:cNvPr>
          <p:cNvSpPr txBox="1"/>
          <p:nvPr/>
        </p:nvSpPr>
        <p:spPr>
          <a:xfrm>
            <a:off x="11654328" y="6348248"/>
            <a:ext cx="53767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310763A-04E3-834B-A500-0BFED04F349E}" type="slidenum">
              <a:rPr lang="en-US" smtClean="0">
                <a:solidFill>
                  <a:schemeClr val="tx1"/>
                </a:solidFill>
              </a:rPr>
              <a:t>1</a:t>
            </a:fld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6CC002-9E0C-54BD-B558-51BC274DAB90}"/>
              </a:ext>
            </a:extLst>
          </p:cNvPr>
          <p:cNvSpPr txBox="1"/>
          <p:nvPr/>
        </p:nvSpPr>
        <p:spPr>
          <a:xfrm>
            <a:off x="9106294" y="40119"/>
            <a:ext cx="3218121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(Matthijsse et al.</a:t>
            </a:r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submitted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664A9D-3A71-854B-4308-D035B5B0D4E8}"/>
                  </a:ext>
                </a:extLst>
              </p:cNvPr>
              <p:cNvSpPr txBox="1"/>
              <p:nvPr/>
            </p:nvSpPr>
            <p:spPr>
              <a:xfrm>
                <a:off x="82704" y="6479327"/>
                <a:ext cx="6328160" cy="3954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1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nl-NL" sz="1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=0.05</m:t>
                    </m:r>
                  </m:oMath>
                </a14:m>
                <a:r>
                  <a:rPr lang="en-US" sz="1800" dirty="0">
                    <a:solidFill>
                      <a:schemeClr val="tx2"/>
                    </a:solidFill>
                  </a:rPr>
                  <a:t>;</a:t>
                </a:r>
                <a:r>
                  <a:rPr lang="nl-NL" sz="1800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sz="180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grid</m:t>
                        </m:r>
                      </m:sub>
                    </m:sSub>
                    <m:r>
                      <a:rPr lang="nl-NL" sz="1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nl-NL" sz="1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2048</m:t>
                    </m:r>
                    <m:r>
                      <a:rPr lang="nl-NL" sz="1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l-NL" sz="180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px</m:t>
                    </m:r>
                    <m:r>
                      <a:rPr lang="nl-NL" sz="1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nl-NL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sz="1800" b="0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2"/>
                    </a:solidFill>
                  </a:rPr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nl-NL" sz="1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0.5×4</m:t>
                        </m:r>
                      </m:e>
                    </m:d>
                    <m:r>
                      <a:rPr lang="nl-NL" sz="1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1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sz="1800" b="0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2"/>
                    </a:solidFill>
                  </a:rPr>
                  <a:t> </a:t>
                </a:r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664A9D-3A71-854B-4308-D035B5B0D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4" y="6479327"/>
                <a:ext cx="6328160" cy="395493"/>
              </a:xfrm>
              <a:prstGeom prst="rect">
                <a:avLst/>
              </a:prstGeom>
              <a:blipFill>
                <a:blip r:embed="rId6"/>
                <a:stretch>
                  <a:fillRect t="-12500" b="-1562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4ABCBB-3142-ED25-F83C-A739C9367EA7}"/>
                  </a:ext>
                </a:extLst>
              </p:cNvPr>
              <p:cNvSpPr txBox="1"/>
              <p:nvPr/>
            </p:nvSpPr>
            <p:spPr>
              <a:xfrm>
                <a:off x="538629" y="2378083"/>
                <a:ext cx="2020584" cy="2101834"/>
              </a:xfrm>
              <a:prstGeom prst="roundRect">
                <a:avLst/>
              </a:prstGeom>
              <a:solidFill>
                <a:srgbClr val="5793A2"/>
              </a:solidFill>
              <a:ln w="63500" cap="flat">
                <a:solidFill>
                  <a:srgbClr val="05A6D6"/>
                </a:solidFill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nl-N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nl-N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=0.05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br>
                  <a:rPr lang="en-US" sz="24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nl-NL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nl-NL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nl-NL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nl-NL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br>
                  <a:rPr lang="en-US" sz="24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nl-N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  <m:r>
                      <a:rPr lang="nl-N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br>
                  <a:rPr lang="en-US" sz="24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  <m:r>
                      <a:rPr lang="nl-N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       </m:t>
                    </m:r>
                  </m:oMath>
                </a14:m>
                <a:r>
                  <a:rPr lang="en-US" sz="2000" dirty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No Feedback 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4ABCBB-3142-ED25-F83C-A739C9367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29" y="2378083"/>
                <a:ext cx="2020584" cy="2101834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3500" cap="flat">
                <a:solidFill>
                  <a:srgbClr val="05A6D6"/>
                </a:solidFill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25F7347-DC7E-A1E2-D19A-B3898F165D54}"/>
              </a:ext>
            </a:extLst>
          </p:cNvPr>
          <p:cNvSpPr txBox="1"/>
          <p:nvPr/>
        </p:nvSpPr>
        <p:spPr>
          <a:xfrm>
            <a:off x="496134" y="1645291"/>
            <a:ext cx="261481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Heatmap: P</a:t>
            </a:r>
            <a:r>
              <a:rPr lang="en-US" dirty="0"/>
              <a:t>erturbed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gas density and velocity </a:t>
            </a:r>
          </a:p>
        </p:txBody>
      </p:sp>
    </p:spTree>
    <p:extLst>
      <p:ext uri="{BB962C8B-B14F-4D97-AF65-F5344CB8AC3E}">
        <p14:creationId xmlns:p14="http://schemas.microsoft.com/office/powerpoint/2010/main" val="7698107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 Delft">
  <a:themeElements>
    <a:clrScheme name="TU Del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6D6"/>
      </a:accent1>
      <a:accent2>
        <a:srgbClr val="017188"/>
      </a:accent2>
      <a:accent3>
        <a:srgbClr val="EB7246"/>
      </a:accent3>
      <a:accent4>
        <a:srgbClr val="00A390"/>
      </a:accent4>
      <a:accent5>
        <a:srgbClr val="F1BE3E"/>
      </a:accent5>
      <a:accent6>
        <a:srgbClr val="C3312F"/>
      </a:accent6>
      <a:hlink>
        <a:srgbClr val="0000FF"/>
      </a:hlink>
      <a:folHlink>
        <a:srgbClr val="FF00FF"/>
      </a:folHlink>
    </a:clrScheme>
    <a:fontScheme name="TU Delf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U Del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asis uitgebreid sjabloon" id="{7537F33F-3839-8B44-AD49-D95CD72F9DFA}" vid="{A8BF4048-0FE2-714D-B48F-5A9977B08C8D}"/>
    </a:ext>
  </a:extLst>
</a:theme>
</file>

<file path=ppt/theme/theme2.xml><?xml version="1.0" encoding="utf-8"?>
<a:theme xmlns:a="http://schemas.openxmlformats.org/drawingml/2006/main" name="TU Delft">
  <a:themeElements>
    <a:clrScheme name="TU Del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6D6"/>
      </a:accent1>
      <a:accent2>
        <a:srgbClr val="017188"/>
      </a:accent2>
      <a:accent3>
        <a:srgbClr val="EB7246"/>
      </a:accent3>
      <a:accent4>
        <a:srgbClr val="00A390"/>
      </a:accent4>
      <a:accent5>
        <a:srgbClr val="F1BE3E"/>
      </a:accent5>
      <a:accent6>
        <a:srgbClr val="C3312F"/>
      </a:accent6>
      <a:hlink>
        <a:srgbClr val="0000FF"/>
      </a:hlink>
      <a:folHlink>
        <a:srgbClr val="FF00FF"/>
      </a:folHlink>
    </a:clrScheme>
    <a:fontScheme name="TU Delf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U Del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CCD81E9B8EC4AA9F37098270FA7B2" ma:contentTypeVersion="4" ma:contentTypeDescription="Create a new document." ma:contentTypeScope="" ma:versionID="9ce5ff8de277547019f95db8a51cce4b">
  <xsd:schema xmlns:xsd="http://www.w3.org/2001/XMLSchema" xmlns:xs="http://www.w3.org/2001/XMLSchema" xmlns:p="http://schemas.microsoft.com/office/2006/metadata/properties" xmlns:ns2="5495e808-e183-4a7a-9118-4955941b014f" targetNamespace="http://schemas.microsoft.com/office/2006/metadata/properties" ma:root="true" ma:fieldsID="a5e672448a10a9fa3db7d336141638ff" ns2:_="">
    <xsd:import namespace="5495e808-e183-4a7a-9118-4955941b0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95e808-e183-4a7a-9118-4955941b01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7E8361-7E4D-469D-896B-D18032DA3E42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5495e808-e183-4a7a-9118-4955941b014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0777B83-6E70-43B0-A11C-8CE35049D7C1}">
  <ds:schemaRefs>
    <ds:schemaRef ds:uri="5495e808-e183-4a7a-9118-4955941b014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DFC7B00-BA95-457B-8257-77CBFA9ABE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 Delft</Template>
  <TotalTime>44474</TotalTime>
  <Words>69</Words>
  <Application>Microsoft Macintosh PowerPoint</Application>
  <PresentationFormat>Widescreen</PresentationFormat>
  <Paragraphs>18</Paragraphs>
  <Slides>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Cambria Math</vt:lpstr>
      <vt:lpstr>Roboto Slab Regular Regular</vt:lpstr>
      <vt:lpstr>Wingdings</vt:lpstr>
      <vt:lpstr>TU Delft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Jip Matthijsse</dc:creator>
  <cp:keywords/>
  <dc:description/>
  <cp:lastModifiedBy>Jip Matthijsse</cp:lastModifiedBy>
  <cp:revision>12</cp:revision>
  <dcterms:created xsi:type="dcterms:W3CDTF">2024-06-12T09:16:58Z</dcterms:created>
  <dcterms:modified xsi:type="dcterms:W3CDTF">2026-09-07T09:30:46Z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0x0101006F8CCD81E9B8EC4AA9F37098270FA7B2</vt:lpwstr>
  </property>
</Properties>
</file>