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6" r:id="rId3"/>
    <p:sldId id="2147482046" r:id="rId4"/>
    <p:sldId id="2147482063" r:id="rId5"/>
    <p:sldId id="2147482049" r:id="rId6"/>
    <p:sldId id="2147482050" r:id="rId7"/>
    <p:sldId id="2147482051" r:id="rId8"/>
    <p:sldId id="2147482052" r:id="rId9"/>
    <p:sldId id="2147482047" r:id="rId10"/>
    <p:sldId id="2147482053" r:id="rId11"/>
    <p:sldId id="2147482054" r:id="rId12"/>
    <p:sldId id="2147482055" r:id="rId13"/>
    <p:sldId id="2147482048" r:id="rId14"/>
    <p:sldId id="2147482056" r:id="rId15"/>
    <p:sldId id="2147482057" r:id="rId16"/>
    <p:sldId id="2147482064" r:id="rId17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02" d="100"/>
          <a:sy n="102" d="100"/>
        </p:scale>
        <p:origin x="1048" y="4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c:spPr>
          <c:explosion val="5"/>
          <c:dPt>
            <c:idx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741F-47C1-9996-DF6877D07366}"/>
              </c:ext>
            </c:extLst>
          </c:dPt>
          <c:dPt>
            <c:idx val="1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741F-47C1-9996-DF6877D07366}"/>
              </c:ext>
            </c:extLst>
          </c:dPt>
          <c:dPt>
            <c:idx val="2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741F-47C1-9996-DF6877D07366}"/>
              </c:ext>
            </c:extLst>
          </c:dPt>
          <c:dPt>
            <c:idx val="3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741F-47C1-9996-DF6877D07366}"/>
              </c:ext>
            </c:extLst>
          </c:dPt>
          <c:dPt>
            <c:idx val="4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9-741F-47C1-9996-DF6877D07366}"/>
              </c:ext>
            </c:extLst>
          </c:dPt>
          <c:dPt>
            <c:idx val="5"/>
            <c:bubble3D val="0"/>
            <c:spPr>
              <a:solidFill>
                <a:srgbClr val="FBAB1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B-741F-47C1-9996-DF6877D07366}"/>
              </c:ext>
            </c:extLst>
          </c:dPt>
          <c:dPt>
            <c:idx val="6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D-741F-47C1-9996-DF6877D07366}"/>
              </c:ext>
            </c:extLst>
          </c:dPt>
          <c:dPt>
            <c:idx val="7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F-741F-47C1-9996-DF6877D07366}"/>
              </c:ext>
            </c:extLst>
          </c:dPt>
          <c:dPt>
            <c:idx val="8"/>
            <c:bubble3D val="0"/>
            <c:spPr>
              <a:solidFill>
                <a:srgbClr val="F1666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1-741F-47C1-9996-DF6877D07366}"/>
              </c:ext>
            </c:extLst>
          </c:dPt>
          <c:dPt>
            <c:idx val="9"/>
            <c:bubble3D val="0"/>
            <c:spPr>
              <a:solidFill>
                <a:srgbClr val="ED1B2F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3-741F-47C1-9996-DF6877D07366}"/>
              </c:ext>
            </c:extLst>
          </c:dPt>
          <c:dPt>
            <c:idx val="10"/>
            <c:bubble3D val="0"/>
            <c:spPr>
              <a:solidFill>
                <a:srgbClr val="CF1D39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5-741F-47C1-9996-DF6877D07366}"/>
              </c:ext>
            </c:extLst>
          </c:dPt>
          <c:dPt>
            <c:idx val="11"/>
            <c:bubble3D val="0"/>
            <c:spPr>
              <a:solidFill>
                <a:srgbClr val="96013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7-741F-47C1-9996-DF6877D07366}"/>
              </c:ext>
            </c:extLst>
          </c:dPt>
          <c:dPt>
            <c:idx val="12"/>
            <c:bubble3D val="0"/>
            <c:spPr>
              <a:solidFill>
                <a:srgbClr val="6DCFF6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9-741F-47C1-9996-DF6877D07366}"/>
              </c:ext>
            </c:extLst>
          </c:dPt>
          <c:dPt>
            <c:idx val="13"/>
            <c:bubble3D val="0"/>
            <c:spPr>
              <a:solidFill>
                <a:srgbClr val="009BDB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B-741F-47C1-9996-DF6877D07366}"/>
              </c:ext>
            </c:extLst>
          </c:dPt>
          <c:dPt>
            <c:idx val="14"/>
            <c:bubble3D val="0"/>
            <c:spPr>
              <a:solidFill>
                <a:srgbClr val="00619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D-741F-47C1-9996-DF6877D07366}"/>
              </c:ext>
            </c:extLst>
          </c:dPt>
          <c:dPt>
            <c:idx val="15"/>
            <c:bubble3D val="0"/>
            <c:spPr>
              <a:solidFill>
                <a:srgbClr val="1E3378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1F-741F-47C1-9996-DF6877D07366}"/>
              </c:ext>
            </c:extLst>
          </c:dPt>
          <c:dPt>
            <c:idx val="16"/>
            <c:bubble3D val="0"/>
            <c:spPr>
              <a:solidFill>
                <a:srgbClr val="76C8A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1-741F-47C1-9996-DF6877D07366}"/>
              </c:ext>
            </c:extLst>
          </c:dPt>
          <c:dPt>
            <c:idx val="17"/>
            <c:bubble3D val="0"/>
            <c:spPr>
              <a:solidFill>
                <a:srgbClr val="00AE9D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3-741F-47C1-9996-DF6877D07366}"/>
              </c:ext>
            </c:extLst>
          </c:dPt>
          <c:dPt>
            <c:idx val="18"/>
            <c:bubble3D val="0"/>
            <c:spPr>
              <a:solidFill>
                <a:srgbClr val="008E7A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5-741F-47C1-9996-DF6877D07366}"/>
              </c:ext>
            </c:extLst>
          </c:dPt>
          <c:dPt>
            <c:idx val="19"/>
            <c:bubble3D val="0"/>
            <c:spPr>
              <a:solidFill>
                <a:srgbClr val="006762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7-741F-47C1-9996-DF6877D07366}"/>
              </c:ext>
            </c:extLst>
          </c:dPt>
          <c:dPt>
            <c:idx val="20"/>
            <c:bubble3D val="0"/>
            <c:spPr>
              <a:solidFill>
                <a:srgbClr val="FFCC4E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9-741F-47C1-9996-DF6877D07366}"/>
              </c:ext>
            </c:extLst>
          </c:dPt>
          <c:dPt>
            <c:idx val="21"/>
            <c:bubble3D val="0"/>
            <c:spPr>
              <a:solidFill>
                <a:srgbClr val="FFDE0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B-741F-47C1-9996-DF6877D07366}"/>
              </c:ext>
            </c:extLst>
          </c:dPt>
          <c:dPt>
            <c:idx val="22"/>
            <c:bubble3D val="0"/>
            <c:spPr>
              <a:solidFill>
                <a:srgbClr val="F4792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D-741F-47C1-9996-DF6877D07366}"/>
              </c:ext>
            </c:extLst>
          </c:dPt>
          <c:dPt>
            <c:idx val="23"/>
            <c:bubble3D val="0"/>
            <c:spPr>
              <a:solidFill>
                <a:srgbClr val="A75534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2F-741F-47C1-9996-DF6877D0736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741F-47C1-9996-DF6877D0736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741F-47C1-9996-DF6877D0736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5-741F-47C1-9996-DF6877D0736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741F-47C1-9996-DF6877D07366}"/>
                </c:ext>
              </c:extLst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9-741F-47C1-9996-DF6877D07366}"/>
                </c:ext>
              </c:extLst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B-741F-47C1-9996-DF6877D07366}"/>
                </c:ext>
              </c:extLst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D-741F-47C1-9996-DF6877D07366}"/>
                </c:ext>
              </c:extLst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F-741F-47C1-9996-DF6877D07366}"/>
                </c:ext>
              </c:extLst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1-741F-47C1-9996-DF6877D07366}"/>
                </c:ext>
              </c:extLst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3-741F-47C1-9996-DF6877D07366}"/>
                </c:ext>
              </c:extLst>
            </c:dLbl>
            <c:dLbl>
              <c:idx val="1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5-741F-47C1-9996-DF6877D07366}"/>
                </c:ext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6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7-741F-47C1-9996-DF6877D07366}"/>
                </c:ext>
              </c:extLst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9-741F-47C1-9996-DF6877D07366}"/>
                </c:ext>
              </c:extLst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B-741F-47C1-9996-DF6877D07366}"/>
                </c:ext>
              </c:extLst>
            </c:dLbl>
            <c:dLbl>
              <c:idx val="1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D-741F-47C1-9996-DF6877D07366}"/>
                </c:ext>
              </c:extLst>
            </c:dLbl>
            <c:dLbl>
              <c:idx val="1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1F-741F-47C1-9996-DF6877D07366}"/>
                </c:ext>
              </c:extLst>
            </c:dLbl>
            <c:dLbl>
              <c:idx val="1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1-741F-47C1-9996-DF6877D07366}"/>
                </c:ext>
              </c:extLst>
            </c:dLbl>
            <c:dLbl>
              <c:idx val="1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  <a:lumOff val="2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3-741F-47C1-9996-DF6877D07366}"/>
                </c:ext>
              </c:extLst>
            </c:dLbl>
            <c:dLbl>
              <c:idx val="1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1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5-741F-47C1-9996-DF6877D07366}"/>
                </c:ext>
              </c:extLst>
            </c:dLbl>
            <c:dLbl>
              <c:idx val="1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2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7-741F-47C1-9996-DF6877D07366}"/>
                </c:ext>
              </c:extLst>
            </c:dLbl>
            <c:dLbl>
              <c:idx val="2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3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9-741F-47C1-9996-DF6877D07366}"/>
                </c:ext>
              </c:extLst>
            </c:dLbl>
            <c:dLbl>
              <c:idx val="2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4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B-741F-47C1-9996-DF6877D07366}"/>
                </c:ext>
              </c:extLst>
            </c:dLbl>
            <c:dLbl>
              <c:idx val="2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5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D-741F-47C1-9996-DF6877D07366}"/>
                </c:ext>
              </c:extLst>
            </c:dLbl>
            <c:dLbl>
              <c:idx val="2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330" b="1" i="0" u="sng" strike="noStrike" kern="1200" spc="0" baseline="0">
                      <a:solidFill>
                        <a:schemeClr val="accent6">
                          <a:lumMod val="80000"/>
                        </a:schemeClr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2F-741F-47C1-9996-DF6877D073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30" b="1" i="0" u="sng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741F-47C1-9996-DF6877D0736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u="sng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0"/>
    </c:view3D>
    <c:floor>
      <c:thickness val="0"/>
      <c:spPr>
        <a:solidFill>
          <a:schemeClr val="accent1">
            <a:alpha val="30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3.7916454801487282E-2"/>
          <c:y val="5.9660478663425089E-2"/>
          <c:w val="0.93792021248511792"/>
          <c:h val="0.59391513796661655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1-1504-4AAD-8BCA-155C626759E1}"/>
              </c:ext>
            </c:extLst>
          </c:dPt>
          <c:dPt>
            <c:idx val="1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3-1504-4AAD-8BCA-155C626759E1}"/>
              </c:ext>
            </c:extLst>
          </c:dPt>
          <c:dPt>
            <c:idx val="2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5-1504-4AAD-8BCA-155C626759E1}"/>
              </c:ext>
            </c:extLst>
          </c:dPt>
          <c:dPt>
            <c:idx val="3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7-1504-4AAD-8BCA-155C626759E1}"/>
              </c:ext>
            </c:extLst>
          </c:dPt>
          <c:dPt>
            <c:idx val="4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9-1504-4AAD-8BCA-155C626759E1}"/>
              </c:ext>
            </c:extLst>
          </c:dPt>
          <c:dPt>
            <c:idx val="5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B-1504-4AAD-8BCA-155C626759E1}"/>
              </c:ext>
            </c:extLst>
          </c:dPt>
          <c:dPt>
            <c:idx val="6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D-1504-4AAD-8BCA-155C626759E1}"/>
              </c:ext>
            </c:extLst>
          </c:dPt>
          <c:dPt>
            <c:idx val="7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F-1504-4AAD-8BCA-155C626759E1}"/>
              </c:ext>
            </c:extLst>
          </c:dPt>
          <c:dPt>
            <c:idx val="8"/>
            <c:invertIfNegative val="0"/>
            <c:bubble3D val="0"/>
            <c:spPr>
              <a:solidFill>
                <a:srgbClr val="F1666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1-1504-4AAD-8BCA-155C626759E1}"/>
              </c:ext>
            </c:extLst>
          </c:dPt>
          <c:dPt>
            <c:idx val="9"/>
            <c:invertIfNegative val="0"/>
            <c:bubble3D val="0"/>
            <c:spPr>
              <a:solidFill>
                <a:srgbClr val="ED1B2F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3-1504-4AAD-8BCA-155C626759E1}"/>
              </c:ext>
            </c:extLst>
          </c:dPt>
          <c:dPt>
            <c:idx val="10"/>
            <c:invertIfNegative val="0"/>
            <c:bubble3D val="0"/>
            <c:spPr>
              <a:solidFill>
                <a:srgbClr val="CF1D39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5-1504-4AAD-8BCA-155C626759E1}"/>
              </c:ext>
            </c:extLst>
          </c:dPt>
          <c:dPt>
            <c:idx val="11"/>
            <c:invertIfNegative val="0"/>
            <c:bubble3D val="0"/>
            <c:spPr>
              <a:solidFill>
                <a:srgbClr val="96013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7-1504-4AAD-8BCA-155C626759E1}"/>
              </c:ext>
            </c:extLst>
          </c:dPt>
          <c:dPt>
            <c:idx val="12"/>
            <c:invertIfNegative val="0"/>
            <c:bubble3D val="0"/>
            <c:spPr>
              <a:solidFill>
                <a:srgbClr val="6DCFF6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9-1504-4AAD-8BCA-155C626759E1}"/>
              </c:ext>
            </c:extLst>
          </c:dPt>
          <c:dPt>
            <c:idx val="13"/>
            <c:invertIfNegative val="0"/>
            <c:bubble3D val="0"/>
            <c:spPr>
              <a:solidFill>
                <a:srgbClr val="009BDB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B-1504-4AAD-8BCA-155C626759E1}"/>
              </c:ext>
            </c:extLst>
          </c:dPt>
          <c:dPt>
            <c:idx val="14"/>
            <c:invertIfNegative val="0"/>
            <c:bubble3D val="0"/>
            <c:spPr>
              <a:solidFill>
                <a:srgbClr val="00619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D-1504-4AAD-8BCA-155C626759E1}"/>
              </c:ext>
            </c:extLst>
          </c:dPt>
          <c:dPt>
            <c:idx val="15"/>
            <c:invertIfNegative val="0"/>
            <c:bubble3D val="0"/>
            <c:spPr>
              <a:solidFill>
                <a:srgbClr val="1E337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1F-1504-4AAD-8BCA-155C626759E1}"/>
              </c:ext>
            </c:extLst>
          </c:dPt>
          <c:dPt>
            <c:idx val="16"/>
            <c:invertIfNegative val="0"/>
            <c:bubble3D val="0"/>
            <c:spPr>
              <a:solidFill>
                <a:srgbClr val="76C8A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1-1504-4AAD-8BCA-155C626759E1}"/>
              </c:ext>
            </c:extLst>
          </c:dPt>
          <c:dPt>
            <c:idx val="17"/>
            <c:invertIfNegative val="0"/>
            <c:bubble3D val="0"/>
            <c:spPr>
              <a:solidFill>
                <a:srgbClr val="00AE9D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3-1504-4AAD-8BCA-155C626759E1}"/>
              </c:ext>
            </c:extLst>
          </c:dPt>
          <c:dPt>
            <c:idx val="18"/>
            <c:invertIfNegative val="0"/>
            <c:bubble3D val="0"/>
            <c:spPr>
              <a:solidFill>
                <a:srgbClr val="008E7A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5-1504-4AAD-8BCA-155C626759E1}"/>
              </c:ext>
            </c:extLst>
          </c:dPt>
          <c:dPt>
            <c:idx val="19"/>
            <c:invertIfNegative val="0"/>
            <c:bubble3D val="0"/>
            <c:spPr>
              <a:solidFill>
                <a:srgbClr val="006762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7-1504-4AAD-8BCA-155C626759E1}"/>
              </c:ext>
            </c:extLst>
          </c:dPt>
          <c:dPt>
            <c:idx val="20"/>
            <c:invertIfNegative val="0"/>
            <c:bubble3D val="0"/>
            <c:spPr>
              <a:solidFill>
                <a:srgbClr val="FFCC4E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9-1504-4AAD-8BCA-155C626759E1}"/>
              </c:ext>
            </c:extLst>
          </c:dPt>
          <c:dPt>
            <c:idx val="21"/>
            <c:invertIfNegative val="0"/>
            <c:bubble3D val="0"/>
            <c:spPr>
              <a:solidFill>
                <a:srgbClr val="FBAB18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B-1504-4AAD-8BCA-155C626759E1}"/>
              </c:ext>
            </c:extLst>
          </c:dPt>
          <c:dPt>
            <c:idx val="22"/>
            <c:invertIfNegative val="0"/>
            <c:bubble3D val="0"/>
            <c:spPr>
              <a:solidFill>
                <a:srgbClr val="F47920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D-1504-4AAD-8BCA-155C626759E1}"/>
              </c:ext>
            </c:extLst>
          </c:dPt>
          <c:dPt>
            <c:idx val="23"/>
            <c:invertIfNegative val="0"/>
            <c:bubble3D val="0"/>
            <c:spPr>
              <a:solidFill>
                <a:srgbClr val="A75534"/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2F-1504-4AAD-8BCA-155C626759E1}"/>
              </c:ext>
            </c:extLst>
          </c:dPt>
          <c:cat>
            <c:strRef>
              <c:f>Sheet1!$A$2:$A$25</c:f>
              <c:strCache>
                <c:ptCount val="24"/>
                <c:pt idx="0">
                  <c:v>1st Entry</c:v>
                </c:pt>
                <c:pt idx="1">
                  <c:v>2nd Entry</c:v>
                </c:pt>
                <c:pt idx="2">
                  <c:v>3rd Entry</c:v>
                </c:pt>
                <c:pt idx="3">
                  <c:v>4th Entry</c:v>
                </c:pt>
                <c:pt idx="4">
                  <c:v>5th Entry</c:v>
                </c:pt>
                <c:pt idx="5">
                  <c:v>6th Entry</c:v>
                </c:pt>
                <c:pt idx="6">
                  <c:v>7th Entry</c:v>
                </c:pt>
                <c:pt idx="7">
                  <c:v>8th Entry</c:v>
                </c:pt>
                <c:pt idx="8">
                  <c:v>9th Entry</c:v>
                </c:pt>
                <c:pt idx="9">
                  <c:v>10th Entry</c:v>
                </c:pt>
                <c:pt idx="10">
                  <c:v>11th Entry</c:v>
                </c:pt>
                <c:pt idx="11">
                  <c:v>12th Entry</c:v>
                </c:pt>
                <c:pt idx="12">
                  <c:v>13th Entry</c:v>
                </c:pt>
                <c:pt idx="13">
                  <c:v>14th Entry</c:v>
                </c:pt>
                <c:pt idx="14">
                  <c:v>15th Entry</c:v>
                </c:pt>
                <c:pt idx="15">
                  <c:v>16th Entry</c:v>
                </c:pt>
                <c:pt idx="16">
                  <c:v>17th Entry</c:v>
                </c:pt>
                <c:pt idx="17">
                  <c:v>18th Entry</c:v>
                </c:pt>
                <c:pt idx="18">
                  <c:v>19th Entry</c:v>
                </c:pt>
                <c:pt idx="19">
                  <c:v>20th Entry</c:v>
                </c:pt>
                <c:pt idx="20">
                  <c:v>21th Entry</c:v>
                </c:pt>
                <c:pt idx="21">
                  <c:v>22th Entry</c:v>
                </c:pt>
                <c:pt idx="22">
                  <c:v>23th Entry</c:v>
                </c:pt>
                <c:pt idx="23">
                  <c:v>24th Entry</c:v>
                </c:pt>
              </c:strCache>
            </c:strRef>
          </c:cat>
          <c:val>
            <c:numRef>
              <c:f>Sheet1!$B$2:$B$25</c:f>
              <c:numCache>
                <c:formatCode>General</c:formatCode>
                <c:ptCount val="2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  <c:pt idx="6">
                  <c:v>10</c:v>
                </c:pt>
                <c:pt idx="7">
                  <c:v>10</c:v>
                </c:pt>
                <c:pt idx="8">
                  <c:v>10</c:v>
                </c:pt>
                <c:pt idx="9">
                  <c:v>10</c:v>
                </c:pt>
                <c:pt idx="10">
                  <c:v>10</c:v>
                </c:pt>
                <c:pt idx="11">
                  <c:v>10</c:v>
                </c:pt>
                <c:pt idx="12">
                  <c:v>10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10</c:v>
                </c:pt>
                <c:pt idx="17">
                  <c:v>10</c:v>
                </c:pt>
                <c:pt idx="18">
                  <c:v>10</c:v>
                </c:pt>
                <c:pt idx="19">
                  <c:v>10</c:v>
                </c:pt>
                <c:pt idx="20">
                  <c:v>10</c:v>
                </c:pt>
                <c:pt idx="21">
                  <c:v>10</c:v>
                </c:pt>
                <c:pt idx="22">
                  <c:v>10</c:v>
                </c:pt>
                <c:pt idx="2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0-1504-4AAD-8BCA-155C626759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60"/>
        <c:gapDepth val="10"/>
        <c:shape val="box"/>
        <c:axId val="1929698128"/>
        <c:axId val="1929700880"/>
        <c:axId val="0"/>
      </c:bar3DChart>
      <c:catAx>
        <c:axId val="19296981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60000"/>
                  <a:lumOff val="4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spc="150" normalizeH="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700880"/>
        <c:crosses val="autoZero"/>
        <c:auto val="1"/>
        <c:lblAlgn val="ctr"/>
        <c:lblOffset val="100"/>
        <c:noMultiLvlLbl val="0"/>
      </c:catAx>
      <c:valAx>
        <c:axId val="19297008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lt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9296981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5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defRPr sz="1197" kern="1200" cap="all" spc="150" normalizeH="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>
      <cs:styleClr val="auto"/>
    </cs:fillRef>
    <cs:effectRef idx="0"/>
    <cs:fontRef idx="minor">
      <a:schemeClr val="lt1"/>
    </cs:fontRef>
    <cs:spPr>
      <a:solidFill>
        <a:schemeClr val="phClr">
          <a:alpha val="70000"/>
        </a:schemeClr>
      </a:solidFill>
    </cs:spPr>
    <cs:defRPr sz="1197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lumMod val="20000"/>
          <a:lumOff val="80000"/>
        </a:schemeClr>
      </a:solidFill>
      <a:sp3d/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>
      <cs:styleClr val="0"/>
    </cs:fillRef>
    <cs:effectRef idx="0"/>
    <cs:fontRef idx="minor">
      <a:schemeClr val="dk1"/>
    </cs:fontRef>
    <cs:spPr>
      <a:solidFill>
        <a:schemeClr val="phClr">
          <a:alpha val="30000"/>
        </a:schemeClr>
      </a:solidFill>
      <a:sp3d/>
    </cs:spPr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lumMod val="60000"/>
            <a:lumOff val="40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lumMod val="50000"/>
            <a:lumOff val="5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F21C6-C6CB-6101-90D8-4A28B7DDCE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8F33C4-085F-5A9C-2241-0179B91DE4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CD744A-BDCA-D675-FFFB-D331F5B77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03F315-8CC8-4954-9893-D421D406E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8F9F6-2258-BC2B-4280-31A021344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244637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5E8D1-2FED-ABA6-A921-D87E03E86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797952-B76C-E478-CFD9-923BB2C8F6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19A78C-36A9-5224-6D5F-FB1A5B2EF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A26C23-8CED-E709-8698-A4CE49E1B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4CBA17-11D1-7FD4-CC54-87EEA798E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50094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206DC5-F786-0F07-D8AC-3D0813B263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7EBA1-6E71-2FAB-3EE2-9C82F31249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8EC2E-24D6-D0AE-22C4-D69CF13968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15AA66-D219-6B02-06CA-DE6A68E38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E5CEE5-B716-D88F-F2DF-A55C7134D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32124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9">
            <a:extLst>
              <a:ext uri="{FF2B5EF4-FFF2-40B4-BE49-F238E27FC236}">
                <a16:creationId xmlns:a16="http://schemas.microsoft.com/office/drawing/2014/main" id="{655A41B8-2864-44C4-A9B2-9F40A95F93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0" name="Rectangle 4">
            <a:extLst>
              <a:ext uri="{FF2B5EF4-FFF2-40B4-BE49-F238E27FC236}">
                <a16:creationId xmlns:a16="http://schemas.microsoft.com/office/drawing/2014/main" id="{13708B2C-83C9-4876-96B1-1CC09F31A1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249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795"/>
          </a:p>
        </p:txBody>
      </p:sp>
      <p:sp>
        <p:nvSpPr>
          <p:cNvPr id="56323" name="Rectangle 2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13309" y="5258118"/>
            <a:ext cx="10598400" cy="381451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731"/>
            </a:lvl1pPr>
          </a:lstStyle>
          <a:p>
            <a:pPr lvl="0"/>
            <a:r>
              <a:rPr lang="en-GB" noProof="0" err="1"/>
              <a:t>SubTitle</a:t>
            </a:r>
            <a:endParaRPr lang="en-GB" noProof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47302" y="3351588"/>
            <a:ext cx="11777526" cy="707886"/>
          </a:xfrm>
          <a:prstGeom prst="rect">
            <a:avLst/>
          </a:prstGeom>
        </p:spPr>
        <p:txBody>
          <a:bodyPr/>
          <a:lstStyle>
            <a:lvl1pPr>
              <a:defRPr sz="3989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/>
              <a:t>NAME YOUR PRESENTATION</a:t>
            </a:r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2434" y="642937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/>
          </a:p>
        </p:txBody>
      </p:sp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2898" y="6202800"/>
            <a:ext cx="6688666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 UNCLASSIFIED – For ESA Official Use Only</a:t>
            </a:r>
          </a:p>
        </p:txBody>
      </p:sp>
      <p:cxnSp>
        <p:nvCxnSpPr>
          <p:cNvPr id="94" name="Straight Connector 152">
            <a:extLst>
              <a:ext uri="{FF2B5EF4-FFF2-40B4-BE49-F238E27FC236}">
                <a16:creationId xmlns:a16="http://schemas.microsoft.com/office/drawing/2014/main" id="{357F7D0F-2D50-4418-8EB4-564A4B2CEE5B}"/>
              </a:ext>
            </a:extLst>
          </p:cNvPr>
          <p:cNvCxnSpPr>
            <a:cxnSpLocks/>
          </p:cNvCxnSpPr>
          <p:nvPr userDrawn="1"/>
        </p:nvCxnSpPr>
        <p:spPr>
          <a:xfrm>
            <a:off x="222592" y="4106871"/>
            <a:ext cx="11703996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90A106D-F82D-4A4A-81C2-51E2F76FBD9F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5">
            <a:extLst>
              <a:ext uri="{FF2B5EF4-FFF2-40B4-BE49-F238E27FC236}">
                <a16:creationId xmlns:a16="http://schemas.microsoft.com/office/drawing/2014/main" id="{F2382437-E20D-44CE-9678-6FC2D2C8FA21}"/>
              </a:ext>
            </a:extLst>
          </p:cNvPr>
          <p:cNvPicPr>
            <a:picLocks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6920" cy="1044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2" y="645695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550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500"/>
                            </p:stCondLst>
                            <p:childTnLst>
                              <p:par>
                                <p:cTn id="30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563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3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3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325" grpId="0"/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1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65">
            <a:extLst>
              <a:ext uri="{FF2B5EF4-FFF2-40B4-BE49-F238E27FC236}">
                <a16:creationId xmlns:a16="http://schemas.microsoft.com/office/drawing/2014/main" id="{67F11124-82EC-4269-B097-AA13626176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399" y="0"/>
            <a:ext cx="12158753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192261" cy="6858000"/>
          </a:xfrm>
          <a:prstGeom prst="rect">
            <a:avLst/>
          </a:prstGeom>
          <a:solidFill>
            <a:srgbClr val="003249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5" noProof="0">
              <a:solidFill>
                <a:schemeClr val="lt1">
                  <a:alpha val="60000"/>
                </a:schemeClr>
              </a:solidFill>
            </a:endParaRPr>
          </a:p>
        </p:txBody>
      </p:sp>
      <p:grpSp>
        <p:nvGrpSpPr>
          <p:cNvPr id="4" name="Group 35" hidden="1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65" y="-2"/>
            <a:ext cx="12269310" cy="6858003"/>
            <a:chOff x="-6566" y="-2"/>
            <a:chExt cx="12269309" cy="6858002"/>
          </a:xfrm>
        </p:grpSpPr>
        <p:sp>
          <p:nvSpPr>
            <p:cNvPr id="5" name="Rectangle 36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/>
            </a:p>
          </p:txBody>
        </p:sp>
        <p:grpSp>
          <p:nvGrpSpPr>
            <p:cNvPr id="6" name="Group 37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pic>
        <p:nvPicPr>
          <p:cNvPr id="93" name="Picture 58">
            <a:extLst>
              <a:ext uri="{FF2B5EF4-FFF2-40B4-BE49-F238E27FC236}">
                <a16:creationId xmlns:a16="http://schemas.microsoft.com/office/drawing/2014/main" id="{FACF339E-D219-4088-BAC1-2C9C82F8139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sp>
        <p:nvSpPr>
          <p:cNvPr id="31" name="Text Box 38">
            <a:extLst>
              <a:ext uri="{FF2B5EF4-FFF2-40B4-BE49-F238E27FC236}">
                <a16:creationId xmlns:a16="http://schemas.microsoft.com/office/drawing/2014/main" id="{877F5B03-CBC3-47CB-9BB2-474A78C4A2D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3562" y="6201716"/>
            <a:ext cx="374126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8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8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29EE444F-6605-400F-BF7E-C6FB5D4308CE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20DA465-76C5-4858-B030-FBB9CA538CD7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9" name="Picture 5">
            <a:extLst>
              <a:ext uri="{FF2B5EF4-FFF2-40B4-BE49-F238E27FC236}">
                <a16:creationId xmlns:a16="http://schemas.microsoft.com/office/drawing/2014/main" id="{F46AEE21-774A-4AB5-ADC4-A6979F397CFE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" y="6454252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2697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0103AB9D-4033-450F-9AFB-12010B6E635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4" y="0"/>
            <a:ext cx="12158753" cy="6858000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795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63661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4" name="Text Box 38">
            <a:extLst>
              <a:ext uri="{FF2B5EF4-FFF2-40B4-BE49-F238E27FC236}">
                <a16:creationId xmlns:a16="http://schemas.microsoft.com/office/drawing/2014/main" id="{CC8E513C-B257-4001-A64F-C4F555784E6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3562" y="6201716"/>
            <a:ext cx="374126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8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8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275813CB-4394-43D3-A6B9-ACE26136B241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325E3871-9DD3-4380-BBB0-9E0A8BFDF550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5">
            <a:extLst>
              <a:ext uri="{FF2B5EF4-FFF2-40B4-BE49-F238E27FC236}">
                <a16:creationId xmlns:a16="http://schemas.microsoft.com/office/drawing/2014/main" id="{663393E8-7604-477C-92ED-F503CA6D7EE9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" y="645766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58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B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extLst>
              <a:ext uri="{FF2B5EF4-FFF2-40B4-BE49-F238E27FC236}">
                <a16:creationId xmlns:a16="http://schemas.microsoft.com/office/drawing/2014/main" id="{DA398890-117D-44A3-97A3-567CB60E6D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04" y="-1"/>
            <a:ext cx="12158752" cy="6858001"/>
          </a:xfrm>
          <a:prstGeom prst="rect">
            <a:avLst/>
          </a:prstGeom>
        </p:spPr>
      </p:pic>
      <p:sp>
        <p:nvSpPr>
          <p:cNvPr id="34" name="Rectangle 38">
            <a:extLst>
              <a:ext uri="{FF2B5EF4-FFF2-40B4-BE49-F238E27FC236}">
                <a16:creationId xmlns:a16="http://schemas.microsoft.com/office/drawing/2014/main" id="{9C759BF4-95BD-4497-8F73-35566BC9CAF7}"/>
              </a:ext>
            </a:extLst>
          </p:cNvPr>
          <p:cNvSpPr/>
          <p:nvPr userDrawn="1"/>
        </p:nvSpPr>
        <p:spPr>
          <a:xfrm>
            <a:off x="-1" y="0"/>
            <a:ext cx="12188671" cy="6858000"/>
          </a:xfrm>
          <a:prstGeom prst="rect">
            <a:avLst/>
          </a:prstGeom>
          <a:solidFill>
            <a:srgbClr val="00324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795">
              <a:solidFill>
                <a:schemeClr val="lt1">
                  <a:alpha val="60000"/>
                </a:schemeClr>
              </a:solidFill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pic>
        <p:nvPicPr>
          <p:cNvPr id="32" name="Picture 58">
            <a:extLst>
              <a:ext uri="{FF2B5EF4-FFF2-40B4-BE49-F238E27FC236}">
                <a16:creationId xmlns:a16="http://schemas.microsoft.com/office/drawing/2014/main" id="{A9766FEA-5C39-42C1-9AEE-A80D8B6D13B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sp>
        <p:nvSpPr>
          <p:cNvPr id="5" name="Text Box 38">
            <a:extLst>
              <a:ext uri="{FF2B5EF4-FFF2-40B4-BE49-F238E27FC236}">
                <a16:creationId xmlns:a16="http://schemas.microsoft.com/office/drawing/2014/main" id="{7EAA3B37-8161-430C-A74C-2E26E270DE0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183562" y="6201716"/>
            <a:ext cx="374126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rIns="0">
            <a:spAutoFit/>
          </a:bodyPr>
          <a:lstStyle/>
          <a:p>
            <a:pPr lvl="2" algn="r">
              <a:spcBef>
                <a:spcPct val="50000"/>
              </a:spcBef>
            </a:pPr>
            <a:fld id="{BBA2E11D-44E1-43DD-A173-928128880055}" type="slidenum">
              <a:rPr lang="en-GB" sz="798" noProof="1" smtClean="0">
                <a:solidFill>
                  <a:srgbClr val="8197A6"/>
                </a:solidFill>
                <a:latin typeface="Arial" charset="0"/>
                <a:ea typeface="Arial" charset="0"/>
                <a:cs typeface="Arial" charset="0"/>
              </a:rPr>
              <a:pPr lvl="2" algn="r">
                <a:spcBef>
                  <a:spcPct val="50000"/>
                </a:spcBef>
              </a:pPr>
              <a:t>‹#›</a:t>
            </a:fld>
            <a:endParaRPr lang="en-GB" sz="798" b="0" i="0" noProof="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5880B0D-A6A8-4687-98E2-A96E60FA37AA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049C1B0E-6D53-4CDD-9145-B0B42CF57C06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5">
            <a:extLst>
              <a:ext uri="{FF2B5EF4-FFF2-40B4-BE49-F238E27FC236}">
                <a16:creationId xmlns:a16="http://schemas.microsoft.com/office/drawing/2014/main" id="{AFACDF93-324D-4973-8C62-633313B491BB}"/>
              </a:ext>
            </a:extLst>
          </p:cNvPr>
          <p:cNvPicPr>
            <a:picLocks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/>
        </p:blipFill>
        <p:spPr>
          <a:xfrm>
            <a:off x="2" y="6457665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3629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37" hidden="1">
            <a:extLst>
              <a:ext uri="{FF2B5EF4-FFF2-40B4-BE49-F238E27FC236}">
                <a16:creationId xmlns:a16="http://schemas.microsoft.com/office/drawing/2014/main" id="{978F2107-068F-4327-9136-6EB3073A4403}"/>
              </a:ext>
            </a:extLst>
          </p:cNvPr>
          <p:cNvGrpSpPr/>
          <p:nvPr userDrawn="1"/>
        </p:nvGrpSpPr>
        <p:grpSpPr>
          <a:xfrm>
            <a:off x="442261" y="3456849"/>
            <a:ext cx="11820484" cy="2970388"/>
            <a:chOff x="442260" y="3600153"/>
            <a:chExt cx="11820483" cy="2970388"/>
          </a:xfrm>
        </p:grpSpPr>
        <p:cxnSp>
          <p:nvCxnSpPr>
            <p:cNvPr id="7" name="Straight Connector 38">
              <a:extLst>
                <a:ext uri="{FF2B5EF4-FFF2-40B4-BE49-F238E27FC236}">
                  <a16:creationId xmlns:a16="http://schemas.microsoft.com/office/drawing/2014/main" id="{B5909EFF-FFE7-4DCA-BB35-2930538F8575}"/>
                </a:ext>
              </a:extLst>
            </p:cNvPr>
            <p:cNvCxnSpPr/>
            <p:nvPr userDrawn="1"/>
          </p:nvCxnSpPr>
          <p:spPr>
            <a:xfrm flipV="1">
              <a:off x="930228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39">
              <a:extLst>
                <a:ext uri="{FF2B5EF4-FFF2-40B4-BE49-F238E27FC236}">
                  <a16:creationId xmlns:a16="http://schemas.microsoft.com/office/drawing/2014/main" id="{BBF66BD5-8EBB-4321-AEA7-778A769BCD0F}"/>
                </a:ext>
              </a:extLst>
            </p:cNvPr>
            <p:cNvCxnSpPr/>
            <p:nvPr userDrawn="1"/>
          </p:nvCxnSpPr>
          <p:spPr>
            <a:xfrm flipV="1">
              <a:off x="877305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40">
              <a:extLst>
                <a:ext uri="{FF2B5EF4-FFF2-40B4-BE49-F238E27FC236}">
                  <a16:creationId xmlns:a16="http://schemas.microsoft.com/office/drawing/2014/main" id="{B6105F55-6F73-4EAC-A6FE-341C1EDD082D}"/>
                </a:ext>
              </a:extLst>
            </p:cNvPr>
            <p:cNvCxnSpPr/>
            <p:nvPr userDrawn="1"/>
          </p:nvCxnSpPr>
          <p:spPr>
            <a:xfrm flipV="1">
              <a:off x="8235524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41">
              <a:extLst>
                <a:ext uri="{FF2B5EF4-FFF2-40B4-BE49-F238E27FC236}">
                  <a16:creationId xmlns:a16="http://schemas.microsoft.com/office/drawing/2014/main" id="{231C4A1D-0D18-4C45-8CD2-9B482D211697}"/>
                </a:ext>
              </a:extLst>
            </p:cNvPr>
            <p:cNvCxnSpPr/>
            <p:nvPr userDrawn="1"/>
          </p:nvCxnSpPr>
          <p:spPr>
            <a:xfrm flipV="1">
              <a:off x="78660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42">
              <a:extLst>
                <a:ext uri="{FF2B5EF4-FFF2-40B4-BE49-F238E27FC236}">
                  <a16:creationId xmlns:a16="http://schemas.microsoft.com/office/drawing/2014/main" id="{887B699A-26D9-4993-847C-C919922EE7EC}"/>
                </a:ext>
              </a:extLst>
            </p:cNvPr>
            <p:cNvCxnSpPr/>
            <p:nvPr userDrawn="1"/>
          </p:nvCxnSpPr>
          <p:spPr>
            <a:xfrm flipV="1">
              <a:off x="7498863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43">
              <a:extLst>
                <a:ext uri="{FF2B5EF4-FFF2-40B4-BE49-F238E27FC236}">
                  <a16:creationId xmlns:a16="http://schemas.microsoft.com/office/drawing/2014/main" id="{2861B340-F5C1-4BA1-BA98-8D650473066B}"/>
                </a:ext>
              </a:extLst>
            </p:cNvPr>
            <p:cNvCxnSpPr/>
            <p:nvPr userDrawn="1"/>
          </p:nvCxnSpPr>
          <p:spPr>
            <a:xfrm flipV="1">
              <a:off x="7127208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44">
              <a:extLst>
                <a:ext uri="{FF2B5EF4-FFF2-40B4-BE49-F238E27FC236}">
                  <a16:creationId xmlns:a16="http://schemas.microsoft.com/office/drawing/2014/main" id="{C3568F9F-131F-4452-A304-F5E5399BCD8C}"/>
                </a:ext>
              </a:extLst>
            </p:cNvPr>
            <p:cNvCxnSpPr/>
            <p:nvPr userDrawn="1"/>
          </p:nvCxnSpPr>
          <p:spPr>
            <a:xfrm flipV="1">
              <a:off x="675865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45">
              <a:extLst>
                <a:ext uri="{FF2B5EF4-FFF2-40B4-BE49-F238E27FC236}">
                  <a16:creationId xmlns:a16="http://schemas.microsoft.com/office/drawing/2014/main" id="{CF836D01-B716-45B7-86B0-7412F0310BC3}"/>
                </a:ext>
              </a:extLst>
            </p:cNvPr>
            <p:cNvCxnSpPr/>
            <p:nvPr userDrawn="1"/>
          </p:nvCxnSpPr>
          <p:spPr>
            <a:xfrm flipV="1">
              <a:off x="638946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6">
              <a:extLst>
                <a:ext uri="{FF2B5EF4-FFF2-40B4-BE49-F238E27FC236}">
                  <a16:creationId xmlns:a16="http://schemas.microsoft.com/office/drawing/2014/main" id="{456D7560-3022-407D-A56A-387D1CF7CBBE}"/>
                </a:ext>
              </a:extLst>
            </p:cNvPr>
            <p:cNvCxnSpPr/>
            <p:nvPr userDrawn="1"/>
          </p:nvCxnSpPr>
          <p:spPr>
            <a:xfrm flipV="1">
              <a:off x="6009868" y="3607282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7">
              <a:extLst>
                <a:ext uri="{FF2B5EF4-FFF2-40B4-BE49-F238E27FC236}">
                  <a16:creationId xmlns:a16="http://schemas.microsoft.com/office/drawing/2014/main" id="{C7A0A529-063D-45DD-8385-C74DBDC59E7E}"/>
                </a:ext>
              </a:extLst>
            </p:cNvPr>
            <p:cNvCxnSpPr/>
            <p:nvPr userDrawn="1"/>
          </p:nvCxnSpPr>
          <p:spPr>
            <a:xfrm flipV="1">
              <a:off x="56439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48">
              <a:extLst>
                <a:ext uri="{FF2B5EF4-FFF2-40B4-BE49-F238E27FC236}">
                  <a16:creationId xmlns:a16="http://schemas.microsoft.com/office/drawing/2014/main" id="{A931E34D-B55F-40AD-83AF-7163B7D714F7}"/>
                </a:ext>
              </a:extLst>
            </p:cNvPr>
            <p:cNvCxnSpPr/>
            <p:nvPr userDrawn="1"/>
          </p:nvCxnSpPr>
          <p:spPr>
            <a:xfrm flipV="1">
              <a:off x="5269261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49">
              <a:extLst>
                <a:ext uri="{FF2B5EF4-FFF2-40B4-BE49-F238E27FC236}">
                  <a16:creationId xmlns:a16="http://schemas.microsoft.com/office/drawing/2014/main" id="{85C0AB43-36CD-4E1C-BBD6-F6E40C7E2D07}"/>
                </a:ext>
              </a:extLst>
            </p:cNvPr>
            <p:cNvCxnSpPr/>
            <p:nvPr userDrawn="1"/>
          </p:nvCxnSpPr>
          <p:spPr>
            <a:xfrm flipV="1">
              <a:off x="48896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50">
              <a:extLst>
                <a:ext uri="{FF2B5EF4-FFF2-40B4-BE49-F238E27FC236}">
                  <a16:creationId xmlns:a16="http://schemas.microsoft.com/office/drawing/2014/main" id="{78CD91FC-28C9-4AC7-87D2-3236ADA79432}"/>
                </a:ext>
              </a:extLst>
            </p:cNvPr>
            <p:cNvCxnSpPr/>
            <p:nvPr userDrawn="1"/>
          </p:nvCxnSpPr>
          <p:spPr>
            <a:xfrm flipV="1">
              <a:off x="452332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51">
              <a:extLst>
                <a:ext uri="{FF2B5EF4-FFF2-40B4-BE49-F238E27FC236}">
                  <a16:creationId xmlns:a16="http://schemas.microsoft.com/office/drawing/2014/main" id="{43CC5094-48A5-4786-A10E-9CE8FDA8F34F}"/>
                </a:ext>
              </a:extLst>
            </p:cNvPr>
            <p:cNvCxnSpPr/>
            <p:nvPr userDrawn="1"/>
          </p:nvCxnSpPr>
          <p:spPr>
            <a:xfrm flipV="1">
              <a:off x="415592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52">
              <a:extLst>
                <a:ext uri="{FF2B5EF4-FFF2-40B4-BE49-F238E27FC236}">
                  <a16:creationId xmlns:a16="http://schemas.microsoft.com/office/drawing/2014/main" id="{B1CF75A4-9F1F-48F6-AFDA-C7897F2C1B55}"/>
                </a:ext>
              </a:extLst>
            </p:cNvPr>
            <p:cNvCxnSpPr/>
            <p:nvPr userDrawn="1"/>
          </p:nvCxnSpPr>
          <p:spPr>
            <a:xfrm flipV="1">
              <a:off x="3786582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53">
              <a:extLst>
                <a:ext uri="{FF2B5EF4-FFF2-40B4-BE49-F238E27FC236}">
                  <a16:creationId xmlns:a16="http://schemas.microsoft.com/office/drawing/2014/main" id="{D8B3EC32-3BCC-4CF3-A8AB-D5695C387FB1}"/>
                </a:ext>
              </a:extLst>
            </p:cNvPr>
            <p:cNvCxnSpPr/>
            <p:nvPr userDrawn="1"/>
          </p:nvCxnSpPr>
          <p:spPr>
            <a:xfrm flipV="1">
              <a:off x="342049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54">
              <a:extLst>
                <a:ext uri="{FF2B5EF4-FFF2-40B4-BE49-F238E27FC236}">
                  <a16:creationId xmlns:a16="http://schemas.microsoft.com/office/drawing/2014/main" id="{646D2636-826F-4188-AECD-8E9F547C330E}"/>
                </a:ext>
              </a:extLst>
            </p:cNvPr>
            <p:cNvCxnSpPr/>
            <p:nvPr userDrawn="1"/>
          </p:nvCxnSpPr>
          <p:spPr>
            <a:xfrm flipV="1">
              <a:off x="305109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55">
              <a:extLst>
                <a:ext uri="{FF2B5EF4-FFF2-40B4-BE49-F238E27FC236}">
                  <a16:creationId xmlns:a16="http://schemas.microsoft.com/office/drawing/2014/main" id="{D5190618-4665-4F2E-8844-020AD30239F6}"/>
                </a:ext>
              </a:extLst>
            </p:cNvPr>
            <p:cNvCxnSpPr/>
            <p:nvPr userDrawn="1"/>
          </p:nvCxnSpPr>
          <p:spPr>
            <a:xfrm flipV="1">
              <a:off x="2674287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56">
              <a:extLst>
                <a:ext uri="{FF2B5EF4-FFF2-40B4-BE49-F238E27FC236}">
                  <a16:creationId xmlns:a16="http://schemas.microsoft.com/office/drawing/2014/main" id="{E501E497-7672-440E-967B-911C1D6B4B10}"/>
                </a:ext>
              </a:extLst>
            </p:cNvPr>
            <p:cNvCxnSpPr/>
            <p:nvPr userDrawn="1"/>
          </p:nvCxnSpPr>
          <p:spPr>
            <a:xfrm flipV="1">
              <a:off x="230853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57">
              <a:extLst>
                <a:ext uri="{FF2B5EF4-FFF2-40B4-BE49-F238E27FC236}">
                  <a16:creationId xmlns:a16="http://schemas.microsoft.com/office/drawing/2014/main" id="{8A688C29-83E0-4CC9-A8C5-B6B30A57710C}"/>
                </a:ext>
              </a:extLst>
            </p:cNvPr>
            <p:cNvCxnSpPr/>
            <p:nvPr userDrawn="1"/>
          </p:nvCxnSpPr>
          <p:spPr>
            <a:xfrm flipV="1">
              <a:off x="193107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58">
              <a:extLst>
                <a:ext uri="{FF2B5EF4-FFF2-40B4-BE49-F238E27FC236}">
                  <a16:creationId xmlns:a16="http://schemas.microsoft.com/office/drawing/2014/main" id="{8D3348AE-2C08-472A-92E4-12BF79B738D1}"/>
                </a:ext>
              </a:extLst>
            </p:cNvPr>
            <p:cNvCxnSpPr/>
            <p:nvPr userDrawn="1"/>
          </p:nvCxnSpPr>
          <p:spPr>
            <a:xfrm flipV="1">
              <a:off x="1558445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59">
              <a:extLst>
                <a:ext uri="{FF2B5EF4-FFF2-40B4-BE49-F238E27FC236}">
                  <a16:creationId xmlns:a16="http://schemas.microsoft.com/office/drawing/2014/main" id="{D93531AE-9D57-49CA-BC46-F7384685F786}"/>
                </a:ext>
              </a:extLst>
            </p:cNvPr>
            <p:cNvCxnSpPr/>
            <p:nvPr userDrawn="1"/>
          </p:nvCxnSpPr>
          <p:spPr>
            <a:xfrm flipV="1">
              <a:off x="1188389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60">
              <a:extLst>
                <a:ext uri="{FF2B5EF4-FFF2-40B4-BE49-F238E27FC236}">
                  <a16:creationId xmlns:a16="http://schemas.microsoft.com/office/drawing/2014/main" id="{6130565B-76F2-434C-8896-54E337D6B462}"/>
                </a:ext>
              </a:extLst>
            </p:cNvPr>
            <p:cNvCxnSpPr/>
            <p:nvPr userDrawn="1"/>
          </p:nvCxnSpPr>
          <p:spPr>
            <a:xfrm flipV="1">
              <a:off x="814086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61">
              <a:extLst>
                <a:ext uri="{FF2B5EF4-FFF2-40B4-BE49-F238E27FC236}">
                  <a16:creationId xmlns:a16="http://schemas.microsoft.com/office/drawing/2014/main" id="{A0D45B84-40CC-46CF-ACE4-C3A1732817B3}"/>
                </a:ext>
              </a:extLst>
            </p:cNvPr>
            <p:cNvCxnSpPr/>
            <p:nvPr userDrawn="1"/>
          </p:nvCxnSpPr>
          <p:spPr>
            <a:xfrm flipV="1">
              <a:off x="442260" y="3600153"/>
              <a:ext cx="2960458" cy="2963259"/>
            </a:xfrm>
            <a:prstGeom prst="line">
              <a:avLst/>
            </a:prstGeom>
            <a:ln w="1270">
              <a:gradFill>
                <a:gsLst>
                  <a:gs pos="89000">
                    <a:srgbClr val="003249">
                      <a:alpha val="0"/>
                    </a:srgbClr>
                  </a:gs>
                  <a:gs pos="0">
                    <a:srgbClr val="335E6F"/>
                  </a:gs>
                </a:gsLst>
                <a:lin ang="270000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47A283E-2E94-448F-92E5-2474B2498001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0014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D3CCAE-5E68-40B7-96F4-1867CB3C21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F74DFCCB-83DE-47F4-9FF3-8FAEE5BF92D8}"/>
              </a:ext>
            </a:extLst>
          </p:cNvPr>
          <p:cNvGraphicFramePr/>
          <p:nvPr userDrawn="1"/>
        </p:nvGraphicFramePr>
        <p:xfrm>
          <a:off x="278275" y="1321782"/>
          <a:ext cx="11624274" cy="46238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62">
            <a:extLst>
              <a:ext uri="{FF2B5EF4-FFF2-40B4-BE49-F238E27FC236}">
                <a16:creationId xmlns:a16="http://schemas.microsoft.com/office/drawing/2014/main" id="{1D3688BC-A29F-4FC4-A11A-398FE4188E1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76204199"/>
              </p:ext>
            </p:extLst>
          </p:nvPr>
        </p:nvGraphicFramePr>
        <p:xfrm>
          <a:off x="277516" y="1348841"/>
          <a:ext cx="11592576" cy="47185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D8F5593-453E-4297-89C3-AF572A2F008F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836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6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6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6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6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6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6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6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6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6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6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6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6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6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6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6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6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6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6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6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6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6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6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6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6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0"/>
                            </p:stCondLst>
                            <p:childTnLst>
                              <p:par>
                                <p:cTn id="10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300"/>
                                        <p:tgtEl>
                                          <p:spTgt spid="6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  <p:bldGraphic spid="6" grpId="0">
        <p:bldSub>
          <a:bldChart bld="category"/>
        </p:bldSub>
      </p:bldGraphic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B31BE-8F00-4FD0-B83D-49F14B7AA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graphicFrame>
        <p:nvGraphicFramePr>
          <p:cNvPr id="3" name="Chart 62">
            <a:extLst>
              <a:ext uri="{FF2B5EF4-FFF2-40B4-BE49-F238E27FC236}">
                <a16:creationId xmlns:a16="http://schemas.microsoft.com/office/drawing/2014/main" id="{ACF06B11-18F4-4720-A183-165C1FB85F6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737926873"/>
              </p:ext>
            </p:extLst>
          </p:nvPr>
        </p:nvGraphicFramePr>
        <p:xfrm>
          <a:off x="278275" y="1219354"/>
          <a:ext cx="11624274" cy="47356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805BBD0-4E77-4901-8F9B-5C34F6E0468A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83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3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300"/>
                                        <p:tgtEl>
                                          <p:spTgt spid="3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"/>
                            </p:stCondLst>
                            <p:childTnLst>
                              <p:par>
                                <p:cTn id="1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"/>
                                        <p:tgtEl>
                                          <p:spTgt spid="3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300"/>
                                        <p:tgtEl>
                                          <p:spTgt spid="3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"/>
                                        <p:tgtEl>
                                          <p:spTgt spid="3">
                                            <p:graphicEl>
                                              <a:chart seriesIdx="-4" categoryIdx="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800"/>
                            </p:stCondLst>
                            <p:childTnLst>
                              <p:par>
                                <p:cTn id="2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300"/>
                                        <p:tgtEl>
                                          <p:spTgt spid="3">
                                            <p:graphicEl>
                                              <a:chart seriesIdx="-4" categoryIdx="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00"/>
                            </p:stCondLst>
                            <p:childTnLst>
                              <p:par>
                                <p:cTn id="3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"/>
                                        <p:tgtEl>
                                          <p:spTgt spid="3">
                                            <p:graphicEl>
                                              <a:chart seriesIdx="-4" categoryIdx="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400"/>
                            </p:stCondLst>
                            <p:childTnLst>
                              <p:par>
                                <p:cTn id="3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"/>
                                        <p:tgtEl>
                                          <p:spTgt spid="3">
                                            <p:graphicEl>
                                              <a:chart seriesIdx="-4" categoryIdx="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700"/>
                            </p:stCondLst>
                            <p:childTnLst>
                              <p:par>
                                <p:cTn id="4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300"/>
                                        <p:tgtEl>
                                          <p:spTgt spid="3">
                                            <p:graphicEl>
                                              <a:chart seriesIdx="-4" categoryIdx="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300"/>
                                        <p:tgtEl>
                                          <p:spTgt spid="3">
                                            <p:graphicEl>
                                              <a:chart seriesIdx="-4" categoryIdx="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300"/>
                            </p:stCondLst>
                            <p:childTnLst>
                              <p:par>
                                <p:cTn id="4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300"/>
                                        <p:tgtEl>
                                          <p:spTgt spid="3">
                                            <p:graphicEl>
                                              <a:chart seriesIdx="-4" categoryIdx="1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600"/>
                            </p:stCondLst>
                            <p:childTnLst>
                              <p:par>
                                <p:cTn id="5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300"/>
                                        <p:tgtEl>
                                          <p:spTgt spid="3">
                                            <p:graphicEl>
                                              <a:chart seriesIdx="-4" categoryIdx="1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900"/>
                            </p:stCondLst>
                            <p:childTnLst>
                              <p:par>
                                <p:cTn id="5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300"/>
                                        <p:tgtEl>
                                          <p:spTgt spid="3">
                                            <p:graphicEl>
                                              <a:chart seriesIdx="-4" categoryIdx="1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200"/>
                            </p:stCondLst>
                            <p:childTnLst>
                              <p:par>
                                <p:cTn id="6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300"/>
                                        <p:tgtEl>
                                          <p:spTgt spid="3">
                                            <p:graphicEl>
                                              <a:chart seriesIdx="-4" categoryIdx="1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300"/>
                                        <p:tgtEl>
                                          <p:spTgt spid="3">
                                            <p:graphicEl>
                                              <a:chart seriesIdx="-4" categoryIdx="14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800"/>
                            </p:stCondLst>
                            <p:childTnLst>
                              <p:par>
                                <p:cTn id="6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300"/>
                                        <p:tgtEl>
                                          <p:spTgt spid="3">
                                            <p:graphicEl>
                                              <a:chart seriesIdx="-4" categoryIdx="15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00"/>
                            </p:stCondLst>
                            <p:childTnLst>
                              <p:par>
                                <p:cTn id="7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"/>
                                        <p:tgtEl>
                                          <p:spTgt spid="3">
                                            <p:graphicEl>
                                              <a:chart seriesIdx="-4" categoryIdx="16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400"/>
                            </p:stCondLst>
                            <p:childTnLst>
                              <p:par>
                                <p:cTn id="7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300"/>
                                        <p:tgtEl>
                                          <p:spTgt spid="3">
                                            <p:graphicEl>
                                              <a:chart seriesIdx="-4" categoryIdx="17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700"/>
                            </p:stCondLst>
                            <p:childTnLst>
                              <p:par>
                                <p:cTn id="8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300"/>
                                        <p:tgtEl>
                                          <p:spTgt spid="3">
                                            <p:graphicEl>
                                              <a:chart seriesIdx="-4" categoryIdx="18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300"/>
                                        <p:tgtEl>
                                          <p:spTgt spid="3">
                                            <p:graphicEl>
                                              <a:chart seriesIdx="-4" categoryIdx="19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300"/>
                            </p:stCondLst>
                            <p:childTnLst>
                              <p:par>
                                <p:cTn id="89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"/>
                                        <p:tgtEl>
                                          <p:spTgt spid="3">
                                            <p:graphicEl>
                                              <a:chart seriesIdx="-4" categoryIdx="2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6600"/>
                            </p:stCondLst>
                            <p:childTnLst>
                              <p:par>
                                <p:cTn id="93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300"/>
                                        <p:tgtEl>
                                          <p:spTgt spid="3">
                                            <p:graphicEl>
                                              <a:chart seriesIdx="-4" categoryIdx="2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900"/>
                            </p:stCondLst>
                            <p:childTnLst>
                              <p:par>
                                <p:cTn id="97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300"/>
                                        <p:tgtEl>
                                          <p:spTgt spid="3">
                                            <p:graphicEl>
                                              <a:chart seriesIdx="-4" categoryIdx="2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7200"/>
                            </p:stCondLst>
                            <p:childTnLst>
                              <p:par>
                                <p:cTn id="101" presetID="22" presetClass="entr" presetSubtype="4" repeatCount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300"/>
                                        <p:tgtEl>
                                          <p:spTgt spid="3">
                                            <p:graphicEl>
                                              <a:chart seriesIdx="-4" categoryIdx="2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Chart bld="category"/>
        </p:bldSub>
      </p:bldGraphic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5">
            <a:extLst>
              <a:ext uri="{FF2B5EF4-FFF2-40B4-BE49-F238E27FC236}">
                <a16:creationId xmlns:a16="http://schemas.microsoft.com/office/drawing/2014/main" id="{F49FFC1C-3741-4844-8C3F-E4F557524424}"/>
              </a:ext>
            </a:extLst>
          </p:cNvPr>
          <p:cNvGrpSpPr/>
          <p:nvPr userDrawn="1"/>
        </p:nvGrpSpPr>
        <p:grpSpPr>
          <a:xfrm>
            <a:off x="-6565" y="-2"/>
            <a:ext cx="12269310" cy="6858003"/>
            <a:chOff x="-6566" y="-2"/>
            <a:chExt cx="12269309" cy="6858002"/>
          </a:xfrm>
        </p:grpSpPr>
        <p:sp>
          <p:nvSpPr>
            <p:cNvPr id="5" name="Rectangle 36" hidden="1">
              <a:extLst>
                <a:ext uri="{FF2B5EF4-FFF2-40B4-BE49-F238E27FC236}">
                  <a16:creationId xmlns:a16="http://schemas.microsoft.com/office/drawing/2014/main" id="{0BD74276-8ED2-4824-9998-0BAA3955CD95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/>
            </a:p>
          </p:txBody>
        </p:sp>
        <p:grpSp>
          <p:nvGrpSpPr>
            <p:cNvPr id="6" name="Group 37" hidden="1">
              <a:extLst>
                <a:ext uri="{FF2B5EF4-FFF2-40B4-BE49-F238E27FC236}">
                  <a16:creationId xmlns:a16="http://schemas.microsoft.com/office/drawing/2014/main" id="{978F2107-068F-4327-9136-6EB3073A4403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7" name="Straight Connector 38">
                <a:extLst>
                  <a:ext uri="{FF2B5EF4-FFF2-40B4-BE49-F238E27FC236}">
                    <a16:creationId xmlns:a16="http://schemas.microsoft.com/office/drawing/2014/main" id="{B5909EFF-FFE7-4DCA-BB35-2930538F8575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39">
                <a:extLst>
                  <a:ext uri="{FF2B5EF4-FFF2-40B4-BE49-F238E27FC236}">
                    <a16:creationId xmlns:a16="http://schemas.microsoft.com/office/drawing/2014/main" id="{BBF66BD5-8EBB-4321-AEA7-778A769BCD0F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40">
                <a:extLst>
                  <a:ext uri="{FF2B5EF4-FFF2-40B4-BE49-F238E27FC236}">
                    <a16:creationId xmlns:a16="http://schemas.microsoft.com/office/drawing/2014/main" id="{B6105F55-6F73-4EAC-A6FE-341C1EDD082D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1">
                <a:extLst>
                  <a:ext uri="{FF2B5EF4-FFF2-40B4-BE49-F238E27FC236}">
                    <a16:creationId xmlns:a16="http://schemas.microsoft.com/office/drawing/2014/main" id="{231C4A1D-0D18-4C45-8CD2-9B482D211697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2">
                <a:extLst>
                  <a:ext uri="{FF2B5EF4-FFF2-40B4-BE49-F238E27FC236}">
                    <a16:creationId xmlns:a16="http://schemas.microsoft.com/office/drawing/2014/main" id="{887B699A-26D9-4993-847C-C919922EE7EC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3">
                <a:extLst>
                  <a:ext uri="{FF2B5EF4-FFF2-40B4-BE49-F238E27FC236}">
                    <a16:creationId xmlns:a16="http://schemas.microsoft.com/office/drawing/2014/main" id="{2861B340-F5C1-4BA1-BA98-8D650473066B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4">
                <a:extLst>
                  <a:ext uri="{FF2B5EF4-FFF2-40B4-BE49-F238E27FC236}">
                    <a16:creationId xmlns:a16="http://schemas.microsoft.com/office/drawing/2014/main" id="{C3568F9F-131F-4452-A304-F5E5399BCD8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5">
                <a:extLst>
                  <a:ext uri="{FF2B5EF4-FFF2-40B4-BE49-F238E27FC236}">
                    <a16:creationId xmlns:a16="http://schemas.microsoft.com/office/drawing/2014/main" id="{CF836D01-B716-45B7-86B0-7412F0310BC3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6">
                <a:extLst>
                  <a:ext uri="{FF2B5EF4-FFF2-40B4-BE49-F238E27FC236}">
                    <a16:creationId xmlns:a16="http://schemas.microsoft.com/office/drawing/2014/main" id="{456D7560-3022-407D-A56A-387D1CF7CBBE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7">
                <a:extLst>
                  <a:ext uri="{FF2B5EF4-FFF2-40B4-BE49-F238E27FC236}">
                    <a16:creationId xmlns:a16="http://schemas.microsoft.com/office/drawing/2014/main" id="{C7A0A529-063D-45DD-8385-C74DBDC59E7E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8">
                <a:extLst>
                  <a:ext uri="{FF2B5EF4-FFF2-40B4-BE49-F238E27FC236}">
                    <a16:creationId xmlns:a16="http://schemas.microsoft.com/office/drawing/2014/main" id="{A931E34D-B55F-40AD-83AF-7163B7D714F7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9">
                <a:extLst>
                  <a:ext uri="{FF2B5EF4-FFF2-40B4-BE49-F238E27FC236}">
                    <a16:creationId xmlns:a16="http://schemas.microsoft.com/office/drawing/2014/main" id="{85C0AB43-36CD-4E1C-BBD6-F6E40C7E2D07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50">
                <a:extLst>
                  <a:ext uri="{FF2B5EF4-FFF2-40B4-BE49-F238E27FC236}">
                    <a16:creationId xmlns:a16="http://schemas.microsoft.com/office/drawing/2014/main" id="{78CD91FC-28C9-4AC7-87D2-3236ADA79432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1">
                <a:extLst>
                  <a:ext uri="{FF2B5EF4-FFF2-40B4-BE49-F238E27FC236}">
                    <a16:creationId xmlns:a16="http://schemas.microsoft.com/office/drawing/2014/main" id="{43CC5094-48A5-4786-A10E-9CE8FDA8F34F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2">
                <a:extLst>
                  <a:ext uri="{FF2B5EF4-FFF2-40B4-BE49-F238E27FC236}">
                    <a16:creationId xmlns:a16="http://schemas.microsoft.com/office/drawing/2014/main" id="{B1CF75A4-9F1F-48F6-AFDA-C7897F2C1B55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3">
                <a:extLst>
                  <a:ext uri="{FF2B5EF4-FFF2-40B4-BE49-F238E27FC236}">
                    <a16:creationId xmlns:a16="http://schemas.microsoft.com/office/drawing/2014/main" id="{D8B3EC32-3BCC-4CF3-A8AB-D5695C387FB1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4">
                <a:extLst>
                  <a:ext uri="{FF2B5EF4-FFF2-40B4-BE49-F238E27FC236}">
                    <a16:creationId xmlns:a16="http://schemas.microsoft.com/office/drawing/2014/main" id="{646D2636-826F-4188-AECD-8E9F547C330E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5">
                <a:extLst>
                  <a:ext uri="{FF2B5EF4-FFF2-40B4-BE49-F238E27FC236}">
                    <a16:creationId xmlns:a16="http://schemas.microsoft.com/office/drawing/2014/main" id="{D5190618-4665-4F2E-8844-020AD30239F6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6">
                <a:extLst>
                  <a:ext uri="{FF2B5EF4-FFF2-40B4-BE49-F238E27FC236}">
                    <a16:creationId xmlns:a16="http://schemas.microsoft.com/office/drawing/2014/main" id="{E501E497-7672-440E-967B-911C1D6B4B10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7">
                <a:extLst>
                  <a:ext uri="{FF2B5EF4-FFF2-40B4-BE49-F238E27FC236}">
                    <a16:creationId xmlns:a16="http://schemas.microsoft.com/office/drawing/2014/main" id="{8A688C29-83E0-4CC9-A8C5-B6B30A57710C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8">
                <a:extLst>
                  <a:ext uri="{FF2B5EF4-FFF2-40B4-BE49-F238E27FC236}">
                    <a16:creationId xmlns:a16="http://schemas.microsoft.com/office/drawing/2014/main" id="{8D3348AE-2C08-472A-92E4-12BF79B738D1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9">
                <a:extLst>
                  <a:ext uri="{FF2B5EF4-FFF2-40B4-BE49-F238E27FC236}">
                    <a16:creationId xmlns:a16="http://schemas.microsoft.com/office/drawing/2014/main" id="{D93531AE-9D57-49CA-BC46-F7384685F786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60">
                <a:extLst>
                  <a:ext uri="{FF2B5EF4-FFF2-40B4-BE49-F238E27FC236}">
                    <a16:creationId xmlns:a16="http://schemas.microsoft.com/office/drawing/2014/main" id="{6130565B-76F2-434C-8896-54E337D6B462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1">
                <a:extLst>
                  <a:ext uri="{FF2B5EF4-FFF2-40B4-BE49-F238E27FC236}">
                    <a16:creationId xmlns:a16="http://schemas.microsoft.com/office/drawing/2014/main" id="{A0D45B84-40CC-46CF-ACE4-C3A1732817B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07D574C9-96B2-42EF-A9BC-D62E458D5C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009754-3A1E-461E-B289-FE7FC85C2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70012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69C43-E8F0-CC32-D510-0BB0718E6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1B187E-1009-5DE4-CEDC-2CB497D2DD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12D22-D08E-EE4D-AB3B-D2F52E378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98E3F-E8D2-FA24-E93A-F55363FC9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657208-83AE-1ED0-3649-A6F21910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202436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5">
            <a:extLst>
              <a:ext uri="{FF2B5EF4-FFF2-40B4-BE49-F238E27FC236}">
                <a16:creationId xmlns:a16="http://schemas.microsoft.com/office/drawing/2014/main" id="{15C1165B-50AC-46F5-B945-37FE6AF1F392}"/>
              </a:ext>
            </a:extLst>
          </p:cNvPr>
          <p:cNvGrpSpPr/>
          <p:nvPr userDrawn="1"/>
        </p:nvGrpSpPr>
        <p:grpSpPr>
          <a:xfrm>
            <a:off x="-6565" y="-2"/>
            <a:ext cx="12269310" cy="6858003"/>
            <a:chOff x="-6566" y="-2"/>
            <a:chExt cx="12269309" cy="6858002"/>
          </a:xfrm>
        </p:grpSpPr>
        <p:sp>
          <p:nvSpPr>
            <p:cNvPr id="6" name="Rectangle 36" hidden="1">
              <a:extLst>
                <a:ext uri="{FF2B5EF4-FFF2-40B4-BE49-F238E27FC236}">
                  <a16:creationId xmlns:a16="http://schemas.microsoft.com/office/drawing/2014/main" id="{EA24BE63-1E38-4FA8-B27E-7568D000D456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/>
            </a:p>
          </p:txBody>
        </p:sp>
        <p:grpSp>
          <p:nvGrpSpPr>
            <p:cNvPr id="7" name="Group 37" hidden="1">
              <a:extLst>
                <a:ext uri="{FF2B5EF4-FFF2-40B4-BE49-F238E27FC236}">
                  <a16:creationId xmlns:a16="http://schemas.microsoft.com/office/drawing/2014/main" id="{D4DAB8E7-6AD7-4E3B-87D7-9C92D704A0D5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8" name="Straight Connector 38">
                <a:extLst>
                  <a:ext uri="{FF2B5EF4-FFF2-40B4-BE49-F238E27FC236}">
                    <a16:creationId xmlns:a16="http://schemas.microsoft.com/office/drawing/2014/main" id="{0F24E6D8-B4AC-477C-A584-BF9803AD059A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39">
                <a:extLst>
                  <a:ext uri="{FF2B5EF4-FFF2-40B4-BE49-F238E27FC236}">
                    <a16:creationId xmlns:a16="http://schemas.microsoft.com/office/drawing/2014/main" id="{2AFEE107-23D8-49B8-B87B-287A589B06A3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40">
                <a:extLst>
                  <a:ext uri="{FF2B5EF4-FFF2-40B4-BE49-F238E27FC236}">
                    <a16:creationId xmlns:a16="http://schemas.microsoft.com/office/drawing/2014/main" id="{FC46F22B-8D16-44B9-B078-5202FAD5506C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41">
                <a:extLst>
                  <a:ext uri="{FF2B5EF4-FFF2-40B4-BE49-F238E27FC236}">
                    <a16:creationId xmlns:a16="http://schemas.microsoft.com/office/drawing/2014/main" id="{84F40097-447D-4345-A231-8E06B5113DAF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2">
                <a:extLst>
                  <a:ext uri="{FF2B5EF4-FFF2-40B4-BE49-F238E27FC236}">
                    <a16:creationId xmlns:a16="http://schemas.microsoft.com/office/drawing/2014/main" id="{42254BF6-C2FE-484E-B8E5-A5FB6CAE68DA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3">
                <a:extLst>
                  <a:ext uri="{FF2B5EF4-FFF2-40B4-BE49-F238E27FC236}">
                    <a16:creationId xmlns:a16="http://schemas.microsoft.com/office/drawing/2014/main" id="{E5B7F90F-FC2C-4515-8D32-89F631EBA147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4">
                <a:extLst>
                  <a:ext uri="{FF2B5EF4-FFF2-40B4-BE49-F238E27FC236}">
                    <a16:creationId xmlns:a16="http://schemas.microsoft.com/office/drawing/2014/main" id="{E99345B2-5577-4798-8DBC-A8040E1C170C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5">
                <a:extLst>
                  <a:ext uri="{FF2B5EF4-FFF2-40B4-BE49-F238E27FC236}">
                    <a16:creationId xmlns:a16="http://schemas.microsoft.com/office/drawing/2014/main" id="{F327189C-9AB2-4BE4-BEFF-13F4E1778D06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6">
                <a:extLst>
                  <a:ext uri="{FF2B5EF4-FFF2-40B4-BE49-F238E27FC236}">
                    <a16:creationId xmlns:a16="http://schemas.microsoft.com/office/drawing/2014/main" id="{7F11114A-60DF-4358-A694-BB4FEEA2A6C7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7">
                <a:extLst>
                  <a:ext uri="{FF2B5EF4-FFF2-40B4-BE49-F238E27FC236}">
                    <a16:creationId xmlns:a16="http://schemas.microsoft.com/office/drawing/2014/main" id="{A23FCE7B-565B-4C89-BB57-1638682A4280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8">
                <a:extLst>
                  <a:ext uri="{FF2B5EF4-FFF2-40B4-BE49-F238E27FC236}">
                    <a16:creationId xmlns:a16="http://schemas.microsoft.com/office/drawing/2014/main" id="{0E2613AD-9079-429A-BC7D-F00A04FEFC83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9">
                <a:extLst>
                  <a:ext uri="{FF2B5EF4-FFF2-40B4-BE49-F238E27FC236}">
                    <a16:creationId xmlns:a16="http://schemas.microsoft.com/office/drawing/2014/main" id="{D8432CDA-98D7-4A05-A0F3-EDA2D11BC74F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50">
                <a:extLst>
                  <a:ext uri="{FF2B5EF4-FFF2-40B4-BE49-F238E27FC236}">
                    <a16:creationId xmlns:a16="http://schemas.microsoft.com/office/drawing/2014/main" id="{9E761685-9937-4475-8FEE-7B969A517733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51">
                <a:extLst>
                  <a:ext uri="{FF2B5EF4-FFF2-40B4-BE49-F238E27FC236}">
                    <a16:creationId xmlns:a16="http://schemas.microsoft.com/office/drawing/2014/main" id="{504C3711-C622-42DC-9899-B3858E082F8D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2">
                <a:extLst>
                  <a:ext uri="{FF2B5EF4-FFF2-40B4-BE49-F238E27FC236}">
                    <a16:creationId xmlns:a16="http://schemas.microsoft.com/office/drawing/2014/main" id="{1A83ECB3-AA6D-4F83-A917-59F1F3CAF53A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3">
                <a:extLst>
                  <a:ext uri="{FF2B5EF4-FFF2-40B4-BE49-F238E27FC236}">
                    <a16:creationId xmlns:a16="http://schemas.microsoft.com/office/drawing/2014/main" id="{3375B322-614F-48CD-9559-DDABC5D9313C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4">
                <a:extLst>
                  <a:ext uri="{FF2B5EF4-FFF2-40B4-BE49-F238E27FC236}">
                    <a16:creationId xmlns:a16="http://schemas.microsoft.com/office/drawing/2014/main" id="{B19264DC-7279-4EAE-9B3E-6C1ADC0DB8DF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5">
                <a:extLst>
                  <a:ext uri="{FF2B5EF4-FFF2-40B4-BE49-F238E27FC236}">
                    <a16:creationId xmlns:a16="http://schemas.microsoft.com/office/drawing/2014/main" id="{785CCA65-BECC-4A15-B2F7-9CCF558B8165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6">
                <a:extLst>
                  <a:ext uri="{FF2B5EF4-FFF2-40B4-BE49-F238E27FC236}">
                    <a16:creationId xmlns:a16="http://schemas.microsoft.com/office/drawing/2014/main" id="{7CC1776D-4ADE-4C0C-965F-79108AEEF1BC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7">
                <a:extLst>
                  <a:ext uri="{FF2B5EF4-FFF2-40B4-BE49-F238E27FC236}">
                    <a16:creationId xmlns:a16="http://schemas.microsoft.com/office/drawing/2014/main" id="{B55C28CF-9862-488A-8C81-3050036A705D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8">
                <a:extLst>
                  <a:ext uri="{FF2B5EF4-FFF2-40B4-BE49-F238E27FC236}">
                    <a16:creationId xmlns:a16="http://schemas.microsoft.com/office/drawing/2014/main" id="{21D5562D-7135-49BA-B33A-8426A8A0AD75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9">
                <a:extLst>
                  <a:ext uri="{FF2B5EF4-FFF2-40B4-BE49-F238E27FC236}">
                    <a16:creationId xmlns:a16="http://schemas.microsoft.com/office/drawing/2014/main" id="{F39A28E8-9029-4984-AFC2-3FD4EEC51BA7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60">
                <a:extLst>
                  <a:ext uri="{FF2B5EF4-FFF2-40B4-BE49-F238E27FC236}">
                    <a16:creationId xmlns:a16="http://schemas.microsoft.com/office/drawing/2014/main" id="{15D4F68C-30B2-45C2-BDD1-B6EBEE511F2B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61">
                <a:extLst>
                  <a:ext uri="{FF2B5EF4-FFF2-40B4-BE49-F238E27FC236}">
                    <a16:creationId xmlns:a16="http://schemas.microsoft.com/office/drawing/2014/main" id="{051ED23E-8584-4999-8EC5-84277C9290D3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94A4DDCC-9F42-4948-9645-E86435B98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06FD5EE-114E-4722-B4F2-F97B4E5BF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6A4415C-3223-40AA-9C39-316146802F95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51705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35">
            <a:extLst>
              <a:ext uri="{FF2B5EF4-FFF2-40B4-BE49-F238E27FC236}">
                <a16:creationId xmlns:a16="http://schemas.microsoft.com/office/drawing/2014/main" id="{79B5329C-A2C5-4ECB-BC98-1EE910A59C5C}"/>
              </a:ext>
            </a:extLst>
          </p:cNvPr>
          <p:cNvGrpSpPr/>
          <p:nvPr userDrawn="1"/>
        </p:nvGrpSpPr>
        <p:grpSpPr>
          <a:xfrm>
            <a:off x="-6565" y="-2"/>
            <a:ext cx="12269310" cy="6858003"/>
            <a:chOff x="-6566" y="-2"/>
            <a:chExt cx="12269309" cy="6858002"/>
          </a:xfrm>
        </p:grpSpPr>
        <p:sp>
          <p:nvSpPr>
            <p:cNvPr id="8" name="Rectangle 36" hidden="1">
              <a:extLst>
                <a:ext uri="{FF2B5EF4-FFF2-40B4-BE49-F238E27FC236}">
                  <a16:creationId xmlns:a16="http://schemas.microsoft.com/office/drawing/2014/main" id="{C8958B36-AB2D-48BD-9A47-6687DB792AE7}"/>
                </a:ext>
              </a:extLst>
            </p:cNvPr>
            <p:cNvSpPr/>
            <p:nvPr userDrawn="1"/>
          </p:nvSpPr>
          <p:spPr>
            <a:xfrm>
              <a:off x="-6566" y="-2"/>
              <a:ext cx="12198565" cy="6858002"/>
            </a:xfrm>
            <a:prstGeom prst="rect">
              <a:avLst/>
            </a:prstGeom>
            <a:solidFill>
              <a:srgbClr val="0032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sz="1298"/>
            </a:p>
          </p:txBody>
        </p:sp>
        <p:grpSp>
          <p:nvGrpSpPr>
            <p:cNvPr id="9" name="Group 37" hidden="1">
              <a:extLst>
                <a:ext uri="{FF2B5EF4-FFF2-40B4-BE49-F238E27FC236}">
                  <a16:creationId xmlns:a16="http://schemas.microsoft.com/office/drawing/2014/main" id="{430FC37E-46B5-4BD2-9E97-2B76C0573440}"/>
                </a:ext>
              </a:extLst>
            </p:cNvPr>
            <p:cNvGrpSpPr/>
            <p:nvPr userDrawn="1"/>
          </p:nvGrpSpPr>
          <p:grpSpPr>
            <a:xfrm>
              <a:off x="442260" y="3456849"/>
              <a:ext cx="11820483" cy="2970388"/>
              <a:chOff x="442260" y="3600153"/>
              <a:chExt cx="11820483" cy="2970388"/>
            </a:xfrm>
          </p:grpSpPr>
          <p:cxnSp>
            <p:nvCxnSpPr>
              <p:cNvPr id="10" name="Straight Connector 38">
                <a:extLst>
                  <a:ext uri="{FF2B5EF4-FFF2-40B4-BE49-F238E27FC236}">
                    <a16:creationId xmlns:a16="http://schemas.microsoft.com/office/drawing/2014/main" id="{E63B12F6-68E5-4FD2-AE82-2C61E9FEC371}"/>
                  </a:ext>
                </a:extLst>
              </p:cNvPr>
              <p:cNvCxnSpPr/>
              <p:nvPr userDrawn="1"/>
            </p:nvCxnSpPr>
            <p:spPr>
              <a:xfrm flipV="1">
                <a:off x="930228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39">
                <a:extLst>
                  <a:ext uri="{FF2B5EF4-FFF2-40B4-BE49-F238E27FC236}">
                    <a16:creationId xmlns:a16="http://schemas.microsoft.com/office/drawing/2014/main" id="{3F18698A-2CC1-42F7-AFA2-0ED6A65A0467}"/>
                  </a:ext>
                </a:extLst>
              </p:cNvPr>
              <p:cNvCxnSpPr/>
              <p:nvPr userDrawn="1"/>
            </p:nvCxnSpPr>
            <p:spPr>
              <a:xfrm flipV="1">
                <a:off x="877305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40">
                <a:extLst>
                  <a:ext uri="{FF2B5EF4-FFF2-40B4-BE49-F238E27FC236}">
                    <a16:creationId xmlns:a16="http://schemas.microsoft.com/office/drawing/2014/main" id="{5A3E8D2A-FCB8-46D8-8E13-5DFD77E0857A}"/>
                  </a:ext>
                </a:extLst>
              </p:cNvPr>
              <p:cNvCxnSpPr/>
              <p:nvPr userDrawn="1"/>
            </p:nvCxnSpPr>
            <p:spPr>
              <a:xfrm flipV="1">
                <a:off x="8235524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41">
                <a:extLst>
                  <a:ext uri="{FF2B5EF4-FFF2-40B4-BE49-F238E27FC236}">
                    <a16:creationId xmlns:a16="http://schemas.microsoft.com/office/drawing/2014/main" id="{2A1A5DCC-95B9-432D-9319-E61A83F71866}"/>
                  </a:ext>
                </a:extLst>
              </p:cNvPr>
              <p:cNvCxnSpPr/>
              <p:nvPr userDrawn="1"/>
            </p:nvCxnSpPr>
            <p:spPr>
              <a:xfrm flipV="1">
                <a:off x="78660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42">
                <a:extLst>
                  <a:ext uri="{FF2B5EF4-FFF2-40B4-BE49-F238E27FC236}">
                    <a16:creationId xmlns:a16="http://schemas.microsoft.com/office/drawing/2014/main" id="{B8820250-F9E0-4311-BF0C-802AF6875CAD}"/>
                  </a:ext>
                </a:extLst>
              </p:cNvPr>
              <p:cNvCxnSpPr/>
              <p:nvPr userDrawn="1"/>
            </p:nvCxnSpPr>
            <p:spPr>
              <a:xfrm flipV="1">
                <a:off x="7498863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43">
                <a:extLst>
                  <a:ext uri="{FF2B5EF4-FFF2-40B4-BE49-F238E27FC236}">
                    <a16:creationId xmlns:a16="http://schemas.microsoft.com/office/drawing/2014/main" id="{388E2DD4-2471-4F2A-8590-D3A12C918E40}"/>
                  </a:ext>
                </a:extLst>
              </p:cNvPr>
              <p:cNvCxnSpPr/>
              <p:nvPr userDrawn="1"/>
            </p:nvCxnSpPr>
            <p:spPr>
              <a:xfrm flipV="1">
                <a:off x="7127208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44">
                <a:extLst>
                  <a:ext uri="{FF2B5EF4-FFF2-40B4-BE49-F238E27FC236}">
                    <a16:creationId xmlns:a16="http://schemas.microsoft.com/office/drawing/2014/main" id="{93FCA856-D622-4D05-8EC1-5A1167A0E484}"/>
                  </a:ext>
                </a:extLst>
              </p:cNvPr>
              <p:cNvCxnSpPr/>
              <p:nvPr userDrawn="1"/>
            </p:nvCxnSpPr>
            <p:spPr>
              <a:xfrm flipV="1">
                <a:off x="675865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45">
                <a:extLst>
                  <a:ext uri="{FF2B5EF4-FFF2-40B4-BE49-F238E27FC236}">
                    <a16:creationId xmlns:a16="http://schemas.microsoft.com/office/drawing/2014/main" id="{920EE15C-2FE5-464B-9141-CB9BF0147888}"/>
                  </a:ext>
                </a:extLst>
              </p:cNvPr>
              <p:cNvCxnSpPr/>
              <p:nvPr userDrawn="1"/>
            </p:nvCxnSpPr>
            <p:spPr>
              <a:xfrm flipV="1">
                <a:off x="638946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46">
                <a:extLst>
                  <a:ext uri="{FF2B5EF4-FFF2-40B4-BE49-F238E27FC236}">
                    <a16:creationId xmlns:a16="http://schemas.microsoft.com/office/drawing/2014/main" id="{4B6CEFD2-1B8D-4244-B930-8D2849ED397B}"/>
                  </a:ext>
                </a:extLst>
              </p:cNvPr>
              <p:cNvCxnSpPr/>
              <p:nvPr userDrawn="1"/>
            </p:nvCxnSpPr>
            <p:spPr>
              <a:xfrm flipV="1">
                <a:off x="6009868" y="3607282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47">
                <a:extLst>
                  <a:ext uri="{FF2B5EF4-FFF2-40B4-BE49-F238E27FC236}">
                    <a16:creationId xmlns:a16="http://schemas.microsoft.com/office/drawing/2014/main" id="{8A33E851-D6BA-438B-B03A-38CCF7C6E26B}"/>
                  </a:ext>
                </a:extLst>
              </p:cNvPr>
              <p:cNvCxnSpPr/>
              <p:nvPr userDrawn="1"/>
            </p:nvCxnSpPr>
            <p:spPr>
              <a:xfrm flipV="1">
                <a:off x="56439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48">
                <a:extLst>
                  <a:ext uri="{FF2B5EF4-FFF2-40B4-BE49-F238E27FC236}">
                    <a16:creationId xmlns:a16="http://schemas.microsoft.com/office/drawing/2014/main" id="{4A28DC0D-210E-4248-9128-A55D9A06369B}"/>
                  </a:ext>
                </a:extLst>
              </p:cNvPr>
              <p:cNvCxnSpPr/>
              <p:nvPr userDrawn="1"/>
            </p:nvCxnSpPr>
            <p:spPr>
              <a:xfrm flipV="1">
                <a:off x="5269261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49">
                <a:extLst>
                  <a:ext uri="{FF2B5EF4-FFF2-40B4-BE49-F238E27FC236}">
                    <a16:creationId xmlns:a16="http://schemas.microsoft.com/office/drawing/2014/main" id="{1464FE7F-7592-47D7-8ADE-D22FEDEBFB3D}"/>
                  </a:ext>
                </a:extLst>
              </p:cNvPr>
              <p:cNvCxnSpPr/>
              <p:nvPr userDrawn="1"/>
            </p:nvCxnSpPr>
            <p:spPr>
              <a:xfrm flipV="1">
                <a:off x="48896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50">
                <a:extLst>
                  <a:ext uri="{FF2B5EF4-FFF2-40B4-BE49-F238E27FC236}">
                    <a16:creationId xmlns:a16="http://schemas.microsoft.com/office/drawing/2014/main" id="{B7EA4283-4EAA-4DD8-8791-6F9976FBC69B}"/>
                  </a:ext>
                </a:extLst>
              </p:cNvPr>
              <p:cNvCxnSpPr/>
              <p:nvPr userDrawn="1"/>
            </p:nvCxnSpPr>
            <p:spPr>
              <a:xfrm flipV="1">
                <a:off x="452332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51">
                <a:extLst>
                  <a:ext uri="{FF2B5EF4-FFF2-40B4-BE49-F238E27FC236}">
                    <a16:creationId xmlns:a16="http://schemas.microsoft.com/office/drawing/2014/main" id="{92F79F70-7C67-441A-BE5F-68EF88D42721}"/>
                  </a:ext>
                </a:extLst>
              </p:cNvPr>
              <p:cNvCxnSpPr/>
              <p:nvPr userDrawn="1"/>
            </p:nvCxnSpPr>
            <p:spPr>
              <a:xfrm flipV="1">
                <a:off x="415592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52">
                <a:extLst>
                  <a:ext uri="{FF2B5EF4-FFF2-40B4-BE49-F238E27FC236}">
                    <a16:creationId xmlns:a16="http://schemas.microsoft.com/office/drawing/2014/main" id="{235AD71C-D9EE-4E4E-81B5-BBAF4D8497D8}"/>
                  </a:ext>
                </a:extLst>
              </p:cNvPr>
              <p:cNvCxnSpPr/>
              <p:nvPr userDrawn="1"/>
            </p:nvCxnSpPr>
            <p:spPr>
              <a:xfrm flipV="1">
                <a:off x="3786582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53">
                <a:extLst>
                  <a:ext uri="{FF2B5EF4-FFF2-40B4-BE49-F238E27FC236}">
                    <a16:creationId xmlns:a16="http://schemas.microsoft.com/office/drawing/2014/main" id="{F97E8D7C-177F-4679-88B2-B2A1A0F63008}"/>
                  </a:ext>
                </a:extLst>
              </p:cNvPr>
              <p:cNvCxnSpPr/>
              <p:nvPr userDrawn="1"/>
            </p:nvCxnSpPr>
            <p:spPr>
              <a:xfrm flipV="1">
                <a:off x="342049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Connector 54">
                <a:extLst>
                  <a:ext uri="{FF2B5EF4-FFF2-40B4-BE49-F238E27FC236}">
                    <a16:creationId xmlns:a16="http://schemas.microsoft.com/office/drawing/2014/main" id="{CCBF4EED-8DF1-4D4C-9233-2A5AED92FAF5}"/>
                  </a:ext>
                </a:extLst>
              </p:cNvPr>
              <p:cNvCxnSpPr/>
              <p:nvPr userDrawn="1"/>
            </p:nvCxnSpPr>
            <p:spPr>
              <a:xfrm flipV="1">
                <a:off x="305109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Straight Connector 55">
                <a:extLst>
                  <a:ext uri="{FF2B5EF4-FFF2-40B4-BE49-F238E27FC236}">
                    <a16:creationId xmlns:a16="http://schemas.microsoft.com/office/drawing/2014/main" id="{FE781963-B521-4090-B33E-52BA0D08DD4D}"/>
                  </a:ext>
                </a:extLst>
              </p:cNvPr>
              <p:cNvCxnSpPr/>
              <p:nvPr userDrawn="1"/>
            </p:nvCxnSpPr>
            <p:spPr>
              <a:xfrm flipV="1">
                <a:off x="2674287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56">
                <a:extLst>
                  <a:ext uri="{FF2B5EF4-FFF2-40B4-BE49-F238E27FC236}">
                    <a16:creationId xmlns:a16="http://schemas.microsoft.com/office/drawing/2014/main" id="{97A5F321-E5FD-4460-AB50-6E7982BCF2C1}"/>
                  </a:ext>
                </a:extLst>
              </p:cNvPr>
              <p:cNvCxnSpPr/>
              <p:nvPr userDrawn="1"/>
            </p:nvCxnSpPr>
            <p:spPr>
              <a:xfrm flipV="1">
                <a:off x="230853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57">
                <a:extLst>
                  <a:ext uri="{FF2B5EF4-FFF2-40B4-BE49-F238E27FC236}">
                    <a16:creationId xmlns:a16="http://schemas.microsoft.com/office/drawing/2014/main" id="{77249232-6F79-4387-A6B7-F3681620C2C6}"/>
                  </a:ext>
                </a:extLst>
              </p:cNvPr>
              <p:cNvCxnSpPr/>
              <p:nvPr userDrawn="1"/>
            </p:nvCxnSpPr>
            <p:spPr>
              <a:xfrm flipV="1">
                <a:off x="193107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58">
                <a:extLst>
                  <a:ext uri="{FF2B5EF4-FFF2-40B4-BE49-F238E27FC236}">
                    <a16:creationId xmlns:a16="http://schemas.microsoft.com/office/drawing/2014/main" id="{0B03DDF2-C067-4050-B9E3-973ACB79D110}"/>
                  </a:ext>
                </a:extLst>
              </p:cNvPr>
              <p:cNvCxnSpPr/>
              <p:nvPr userDrawn="1"/>
            </p:nvCxnSpPr>
            <p:spPr>
              <a:xfrm flipV="1">
                <a:off x="1558445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59">
                <a:extLst>
                  <a:ext uri="{FF2B5EF4-FFF2-40B4-BE49-F238E27FC236}">
                    <a16:creationId xmlns:a16="http://schemas.microsoft.com/office/drawing/2014/main" id="{2CCD4EA8-14AB-4EF3-AA4F-068028B23FD9}"/>
                  </a:ext>
                </a:extLst>
              </p:cNvPr>
              <p:cNvCxnSpPr/>
              <p:nvPr userDrawn="1"/>
            </p:nvCxnSpPr>
            <p:spPr>
              <a:xfrm flipV="1">
                <a:off x="1188389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60">
                <a:extLst>
                  <a:ext uri="{FF2B5EF4-FFF2-40B4-BE49-F238E27FC236}">
                    <a16:creationId xmlns:a16="http://schemas.microsoft.com/office/drawing/2014/main" id="{C8AD15C4-17A1-4D20-A30D-913A27934A98}"/>
                  </a:ext>
                </a:extLst>
              </p:cNvPr>
              <p:cNvCxnSpPr/>
              <p:nvPr userDrawn="1"/>
            </p:nvCxnSpPr>
            <p:spPr>
              <a:xfrm flipV="1">
                <a:off x="814086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61">
                <a:extLst>
                  <a:ext uri="{FF2B5EF4-FFF2-40B4-BE49-F238E27FC236}">
                    <a16:creationId xmlns:a16="http://schemas.microsoft.com/office/drawing/2014/main" id="{53B14BAE-6D30-487C-A35C-CEEAB0526FC6}"/>
                  </a:ext>
                </a:extLst>
              </p:cNvPr>
              <p:cNvCxnSpPr/>
              <p:nvPr userDrawn="1"/>
            </p:nvCxnSpPr>
            <p:spPr>
              <a:xfrm flipV="1">
                <a:off x="442260" y="3600153"/>
                <a:ext cx="2960458" cy="2963259"/>
              </a:xfrm>
              <a:prstGeom prst="line">
                <a:avLst/>
              </a:prstGeom>
              <a:ln w="1270">
                <a:gradFill>
                  <a:gsLst>
                    <a:gs pos="89000">
                      <a:srgbClr val="003249">
                        <a:alpha val="0"/>
                      </a:srgbClr>
                    </a:gs>
                    <a:gs pos="0">
                      <a:srgbClr val="335E6F"/>
                    </a:gs>
                  </a:gsLst>
                  <a:lin ang="2700000" scaled="0"/>
                </a:gra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4CC007AC-F8AF-47C6-A900-868B5879D7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E6A3B02F-74FE-439F-AB2D-C6EF6331C16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218262" y="1674000"/>
            <a:ext cx="5773014" cy="43164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  <a:lvl6pPr>
              <a:defRPr sz="1298"/>
            </a:lvl6pPr>
            <a:lvl7pPr>
              <a:defRPr sz="1298"/>
            </a:lvl7pPr>
            <a:lvl8pPr>
              <a:defRPr sz="1298"/>
            </a:lvl8pPr>
            <a:lvl9pPr>
              <a:defRPr sz="1298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FBA924DC-7418-41D7-8688-B912996558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5885" y="1674000"/>
            <a:ext cx="5762244" cy="43164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  <a:lvl6pPr>
              <a:defRPr sz="1298"/>
            </a:lvl6pPr>
            <a:lvl7pPr>
              <a:defRPr sz="1298"/>
            </a:lvl7pPr>
            <a:lvl8pPr>
              <a:defRPr sz="1298"/>
            </a:lvl8pPr>
            <a:lvl9pPr>
              <a:defRPr sz="1298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74DA607-7660-4BC3-BE10-CE82F2344A79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9021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1">
    <p:bg>
      <p:bgPr>
        <a:solidFill>
          <a:srgbClr val="335E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8E21D1-D3AB-467C-827A-60A3C231CE6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ECD27-029B-4C0A-8414-E1DCA0759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/>
            </a:lvl1pPr>
            <a:lvl2pPr>
              <a:defRPr sz="1795"/>
            </a:lvl2pPr>
            <a:lvl3pPr>
              <a:defRPr sz="1795"/>
            </a:lvl3pPr>
            <a:lvl4pPr>
              <a:defRPr sz="1795"/>
            </a:lvl4pPr>
            <a:lvl5pPr>
              <a:defRPr sz="1795"/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D2C6DB2-558F-4C84-B5E0-4624E082FC47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31842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2">
    <p:bg>
      <p:bgPr>
        <a:solidFill>
          <a:srgbClr val="8197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454D428-23AE-4B01-BE91-F59947AAFD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411" y="154800"/>
            <a:ext cx="10081234" cy="565200"/>
          </a:xfrm>
        </p:spPr>
        <p:txBody>
          <a:bodyPr/>
          <a:lstStyle>
            <a:lvl1pPr>
              <a:defRPr sz="2992"/>
            </a:lvl1pPr>
          </a:lstStyle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36C13B-CB48-4EFE-B92B-E0DF778BB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001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335E6F"/>
                </a:solidFill>
              </a:defRPr>
            </a:lvl1pPr>
            <a:lvl2pPr>
              <a:defRPr sz="1795">
                <a:solidFill>
                  <a:srgbClr val="335E6F"/>
                </a:solidFill>
              </a:defRPr>
            </a:lvl2pPr>
            <a:lvl3pPr>
              <a:defRPr sz="1795">
                <a:solidFill>
                  <a:srgbClr val="335E6F"/>
                </a:solidFill>
              </a:defRPr>
            </a:lvl3pPr>
            <a:lvl4pPr>
              <a:defRPr sz="1795">
                <a:solidFill>
                  <a:srgbClr val="335E6F"/>
                </a:solidFill>
              </a:defRPr>
            </a:lvl4pPr>
            <a:lvl5pPr>
              <a:defRPr sz="1795">
                <a:solidFill>
                  <a:srgbClr val="335E6F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39F78FA-F6D0-43E1-8D5E-F43274ADA42E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EAF7257E-F8F1-46E7-AB31-BEECBE97600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648673" y="6202800"/>
            <a:ext cx="274325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8658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3">
    <p:bg>
      <p:bgPr>
        <a:solidFill>
          <a:srgbClr val="008E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6AEE28F-8201-4291-B91D-87424F6B0F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958D4-DB1F-4336-9FAC-F1310EA70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76C8AE"/>
                </a:solidFill>
              </a:defRPr>
            </a:lvl1pPr>
            <a:lvl2pPr>
              <a:defRPr sz="1795">
                <a:solidFill>
                  <a:srgbClr val="76C8AE"/>
                </a:solidFill>
              </a:defRPr>
            </a:lvl2pPr>
            <a:lvl3pPr>
              <a:defRPr sz="1795">
                <a:solidFill>
                  <a:srgbClr val="76C8AE"/>
                </a:solidFill>
              </a:defRPr>
            </a:lvl3pPr>
            <a:lvl4pPr>
              <a:defRPr sz="1795">
                <a:solidFill>
                  <a:srgbClr val="76C8AE"/>
                </a:solidFill>
              </a:defRPr>
            </a:lvl4pPr>
            <a:lvl5pPr>
              <a:defRPr sz="1795">
                <a:solidFill>
                  <a:srgbClr val="76C8AE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4F35ECC-E470-43DD-98A9-B01624008E8A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92836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4">
    <p:bg>
      <p:bgPr>
        <a:solidFill>
          <a:srgbClr val="96013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79134E1-D455-4C26-B381-3FC697018E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4CBCA6-6806-4F98-BCC6-89DD1EF3B1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>
                <a:solidFill>
                  <a:srgbClr val="F1666A"/>
                </a:solidFill>
              </a:defRPr>
            </a:lvl1pPr>
            <a:lvl2pPr>
              <a:defRPr>
                <a:solidFill>
                  <a:srgbClr val="F1666A"/>
                </a:solidFill>
              </a:defRPr>
            </a:lvl2pPr>
            <a:lvl3pPr>
              <a:defRPr>
                <a:solidFill>
                  <a:srgbClr val="F1666A"/>
                </a:solidFill>
              </a:defRPr>
            </a:lvl3pPr>
            <a:lvl4pPr>
              <a:defRPr>
                <a:solidFill>
                  <a:srgbClr val="F1666A"/>
                </a:solidFill>
              </a:defRPr>
            </a:lvl4pPr>
            <a:lvl5pPr>
              <a:defRPr>
                <a:solidFill>
                  <a:srgbClr val="F1666A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574315-B7CB-4D67-938B-343DBD8D47E1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31126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5">
    <p:bg>
      <p:bgPr>
        <a:solidFill>
          <a:srgbClr val="F479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E46C08-64B4-42D6-AF34-8AC1C34A0C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411" y="154800"/>
            <a:ext cx="10081234" cy="565200"/>
          </a:xfrm>
        </p:spPr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9B6CC-D6D4-4607-B2F0-95D88CF486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FFCC4E"/>
                </a:solidFill>
              </a:defRPr>
            </a:lvl1pPr>
            <a:lvl2pPr>
              <a:defRPr sz="1795">
                <a:solidFill>
                  <a:srgbClr val="FFCC4E"/>
                </a:solidFill>
              </a:defRPr>
            </a:lvl2pPr>
            <a:lvl3pPr>
              <a:defRPr sz="1795">
                <a:solidFill>
                  <a:srgbClr val="FFCC4E"/>
                </a:solidFill>
              </a:defRPr>
            </a:lvl3pPr>
            <a:lvl4pPr>
              <a:defRPr sz="1795">
                <a:solidFill>
                  <a:srgbClr val="FFCC4E"/>
                </a:solidFill>
              </a:defRPr>
            </a:lvl4pPr>
            <a:lvl5pPr>
              <a:defRPr sz="1795">
                <a:solidFill>
                  <a:srgbClr val="FFCC4E"/>
                </a:solidFill>
              </a:defRPr>
            </a:lvl5pPr>
          </a:lstStyle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 err="1"/>
              <a:t>fth</a:t>
            </a:r>
            <a:r>
              <a:rPr lang="en-GB" noProof="0"/>
              <a:t>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8629367B-34A8-4563-A1F3-2FC66FD3EB06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38553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OLOUR_BG6">
    <p:bg>
      <p:bgPr>
        <a:solidFill>
          <a:srgbClr val="0061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5B35B1-EFE6-4875-B916-1BC8765B59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32693-5FF5-4EE9-BE3E-903A4B28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8263" y="882000"/>
            <a:ext cx="11732718" cy="5328000"/>
          </a:xfrm>
        </p:spPr>
        <p:txBody>
          <a:bodyPr/>
          <a:lstStyle>
            <a:lvl1pPr>
              <a:defRPr sz="1795">
                <a:solidFill>
                  <a:srgbClr val="009BDB"/>
                </a:solidFill>
              </a:defRPr>
            </a:lvl1pPr>
            <a:lvl2pPr>
              <a:defRPr sz="1795">
                <a:solidFill>
                  <a:srgbClr val="009BDB"/>
                </a:solidFill>
              </a:defRPr>
            </a:lvl2pPr>
            <a:lvl3pPr>
              <a:defRPr sz="1795">
                <a:solidFill>
                  <a:srgbClr val="009BDB"/>
                </a:solidFill>
              </a:defRPr>
            </a:lvl3pPr>
            <a:lvl4pPr>
              <a:defRPr sz="1795">
                <a:solidFill>
                  <a:srgbClr val="009BDB"/>
                </a:solidFill>
              </a:defRPr>
            </a:lvl4pPr>
            <a:lvl5pPr>
              <a:defRPr sz="1795">
                <a:solidFill>
                  <a:srgbClr val="009BDB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75EAA0-B23C-4CF3-8040-68232CDD55A5}"/>
              </a:ext>
            </a:extLst>
          </p:cNvPr>
          <p:cNvCxnSpPr/>
          <p:nvPr userDrawn="1"/>
        </p:nvCxnSpPr>
        <p:spPr>
          <a:xfrm>
            <a:off x="217667" y="882193"/>
            <a:ext cx="11736308" cy="0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69280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_CLOSING1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>
            <a:extLst>
              <a:ext uri="{FF2B5EF4-FFF2-40B4-BE49-F238E27FC236}">
                <a16:creationId xmlns:a16="http://schemas.microsoft.com/office/drawing/2014/main" id="{49F9D6BA-4369-4A77-B906-1DB3998CAEE6}"/>
              </a:ext>
            </a:extLst>
          </p:cNvPr>
          <p:cNvSpPr/>
          <p:nvPr userDrawn="1"/>
        </p:nvSpPr>
        <p:spPr>
          <a:xfrm>
            <a:off x="0" y="0"/>
            <a:ext cx="12243834" cy="6858000"/>
          </a:xfrm>
          <a:prstGeom prst="rect">
            <a:avLst/>
          </a:prstGeom>
          <a:solidFill>
            <a:srgbClr val="335E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795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D3BEF3-BA94-4314-8B5C-E1B50DD15057}"/>
              </a:ext>
            </a:extLst>
          </p:cNvPr>
          <p:cNvSpPr/>
          <p:nvPr userDrawn="1"/>
        </p:nvSpPr>
        <p:spPr>
          <a:xfrm flipH="1">
            <a:off x="4686301" y="2011305"/>
            <a:ext cx="2819400" cy="2819035"/>
          </a:xfrm>
          <a:prstGeom prst="rect">
            <a:avLst/>
          </a:prstGeom>
          <a:solidFill>
            <a:srgbClr val="003249"/>
          </a:solidFill>
          <a:ln w="9525">
            <a:solidFill>
              <a:srgbClr val="0032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9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39F16787-8A53-41D0-B7DB-805E3E72C17B}"/>
              </a:ext>
            </a:extLst>
          </p:cNvPr>
          <p:cNvSpPr txBox="1">
            <a:spLocks/>
          </p:cNvSpPr>
          <p:nvPr userDrawn="1"/>
        </p:nvSpPr>
        <p:spPr>
          <a:xfrm>
            <a:off x="4686301" y="4524208"/>
            <a:ext cx="2812780" cy="314495"/>
          </a:xfrm>
          <a:prstGeom prst="rect">
            <a:avLst/>
          </a:prstGeom>
        </p:spPr>
        <p:txBody>
          <a:bodyPr vert="horz" lIns="65971" tIns="32986" rIns="65971" bIns="32986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GB" sz="1010">
              <a:solidFill>
                <a:srgbClr val="8197A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7BEF393-6511-46BA-9E6C-1CDE034CBF68}"/>
              </a:ext>
            </a:extLst>
          </p:cNvPr>
          <p:cNvSpPr>
            <a:spLocks noGrp="1"/>
          </p:cNvSpPr>
          <p:nvPr>
            <p:ph type="body" idx="14"/>
          </p:nvPr>
        </p:nvSpPr>
        <p:spPr>
          <a:xfrm>
            <a:off x="4686301" y="2041527"/>
            <a:ext cx="2819402" cy="2359024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134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29845" indent="0">
              <a:buNone/>
              <a:defRPr sz="1443" b="1"/>
            </a:lvl2pPr>
            <a:lvl3pPr marL="659691" indent="0">
              <a:buNone/>
              <a:defRPr sz="1298" b="1"/>
            </a:lvl3pPr>
            <a:lvl4pPr marL="989536" indent="0">
              <a:buNone/>
              <a:defRPr sz="1154" b="1"/>
            </a:lvl4pPr>
            <a:lvl5pPr marL="1319382" indent="0">
              <a:buNone/>
              <a:defRPr sz="1154" b="1"/>
            </a:lvl5pPr>
            <a:lvl6pPr marL="1649227" indent="0">
              <a:buNone/>
              <a:defRPr sz="1154" b="1"/>
            </a:lvl6pPr>
            <a:lvl7pPr marL="1979073" indent="0">
              <a:buNone/>
              <a:defRPr sz="1154" b="1"/>
            </a:lvl7pPr>
            <a:lvl8pPr marL="2308918" indent="0">
              <a:buNone/>
              <a:defRPr sz="1154" b="1"/>
            </a:lvl8pPr>
            <a:lvl9pPr marL="2638764" indent="0">
              <a:buNone/>
              <a:defRPr sz="1154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142739B0-932D-4E43-A871-586E86D63CDA}"/>
              </a:ext>
            </a:extLst>
          </p:cNvPr>
          <p:cNvSpPr txBox="1">
            <a:spLocks/>
          </p:cNvSpPr>
          <p:nvPr userDrawn="1"/>
        </p:nvSpPr>
        <p:spPr>
          <a:xfrm>
            <a:off x="4686301" y="1740025"/>
            <a:ext cx="2819402" cy="261521"/>
          </a:xfrm>
          <a:prstGeom prst="rect">
            <a:avLst/>
          </a:prstGeom>
        </p:spPr>
        <p:txBody>
          <a:bodyPr vert="horz" lIns="65971" tIns="32986" rIns="65971" bIns="32986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794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Produced by</a:t>
            </a:r>
            <a:endParaRPr lang="en-US" sz="794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95EE1E9-8C9C-4791-ADEC-8A6CB2EB49B2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86301" y="4406775"/>
            <a:ext cx="2819402" cy="4235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1496" b="0" baseline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defRPr>
            </a:lvl1pPr>
            <a:lvl2pPr marL="329845" indent="0">
              <a:buNone/>
              <a:defRPr sz="1443" b="1"/>
            </a:lvl2pPr>
            <a:lvl3pPr marL="659691" indent="0">
              <a:buNone/>
              <a:defRPr sz="1298" b="1"/>
            </a:lvl3pPr>
            <a:lvl4pPr marL="989536" indent="0">
              <a:buNone/>
              <a:defRPr sz="1154" b="1"/>
            </a:lvl4pPr>
            <a:lvl5pPr marL="1319382" indent="0">
              <a:buNone/>
              <a:defRPr sz="1154" b="1"/>
            </a:lvl5pPr>
            <a:lvl6pPr marL="1649227" indent="0">
              <a:buNone/>
              <a:defRPr sz="1154" b="1"/>
            </a:lvl6pPr>
            <a:lvl7pPr marL="1979073" indent="0">
              <a:buNone/>
              <a:defRPr sz="1154" b="1"/>
            </a:lvl7pPr>
            <a:lvl8pPr marL="2308918" indent="0">
              <a:buNone/>
              <a:defRPr sz="1154" b="1"/>
            </a:lvl8pPr>
            <a:lvl9pPr marL="2638764" indent="0">
              <a:buNone/>
              <a:defRPr sz="1154" b="1"/>
            </a:lvl9pPr>
          </a:lstStyle>
          <a:p>
            <a:pPr lvl="0"/>
            <a:r>
              <a:rPr lang="en-GB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23448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ARK4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128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AC1ABC-5100-6087-1F29-BF363164B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828E52-13D4-50CF-F012-B477A75B71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BB89E4-6013-119A-7248-C3BD495E8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EAC823-1F7F-A7AF-F3EE-EFAA6F972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A9E8C-CDDA-2EA8-6532-01ACCDB95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9781407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bg>
      <p:bgPr>
        <a:solidFill>
          <a:srgbClr val="00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B2B2E7-BCE3-4EC1-AD51-3894C5284D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15411" y="154800"/>
            <a:ext cx="10081234" cy="565200"/>
          </a:xfrm>
        </p:spPr>
        <p:txBody>
          <a:bodyPr/>
          <a:lstStyle>
            <a:lvl1pPr algn="l">
              <a:defRPr sz="2992"/>
            </a:lvl1pPr>
          </a:lstStyle>
          <a:p>
            <a:r>
              <a:rPr lang="en-GB" altLang="en-US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41173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07176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ADD7AA-36D9-8D4C-DE2E-ED7B7E5CF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FEDB8-96EA-A00A-00FB-FC83502AE7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7620" y="1275589"/>
            <a:ext cx="5468937" cy="496169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527DAC-0C51-5380-E6D3-361F3CC0C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75589"/>
            <a:ext cx="5468937" cy="49617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AD3437-DA4D-95E6-C604-B801DD490A2B}"/>
              </a:ext>
            </a:extLst>
          </p:cNvPr>
          <p:cNvSpPr/>
          <p:nvPr userDrawn="1"/>
        </p:nvSpPr>
        <p:spPr>
          <a:xfrm>
            <a:off x="326655" y="369182"/>
            <a:ext cx="46800" cy="669600"/>
          </a:xfrm>
          <a:prstGeom prst="rect">
            <a:avLst/>
          </a:prstGeom>
          <a:solidFill>
            <a:srgbClr val="FF824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795" dirty="0" err="1">
              <a:solidFill>
                <a:schemeClr val="tx1"/>
              </a:solidFill>
            </a:endParaRP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B8143D0-6B76-39F3-E2CF-0D3D6EEE4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3C7BE1-67B9-5941-A9CD-FE6AEB98B9F2}" type="datetime1">
              <a:rPr lang="sv-SE" smtClean="0"/>
              <a:t>2026-03-13</a:t>
            </a:fld>
            <a:endParaRPr lang="en-GB" dirty="0"/>
          </a:p>
        </p:txBody>
      </p:sp>
      <p:sp>
        <p:nvSpPr>
          <p:cNvPr id="7" name="Platshållare för sidfot 6">
            <a:extLst>
              <a:ext uri="{FF2B5EF4-FFF2-40B4-BE49-F238E27FC236}">
                <a16:creationId xmlns:a16="http://schemas.microsoft.com/office/drawing/2014/main" id="{FA03040B-7B36-B121-26AE-BE476AFE5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AVDELNINGSNAMN</a:t>
            </a:r>
            <a:endParaRPr lang="en-GB" dirty="0"/>
          </a:p>
        </p:txBody>
      </p:sp>
      <p:sp>
        <p:nvSpPr>
          <p:cNvPr id="8" name="Platshållare för bildnummer 7">
            <a:extLst>
              <a:ext uri="{FF2B5EF4-FFF2-40B4-BE49-F238E27FC236}">
                <a16:creationId xmlns:a16="http://schemas.microsoft.com/office/drawing/2014/main" id="{7ABD412A-262D-0386-2FDA-3B4F9C421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84CE9-EFAB-9F4B-868A-1F02DB69B64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797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761F0-9A07-918B-7D53-89B476B34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D7064-3F39-839F-8821-590E476E5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0B573F-BA44-02D6-7F89-36EDC16E34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BF09D5-583A-D27F-71ED-51E35FBC01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D4C69A-35ED-9ACB-EDB8-9BFE10CD7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6F49FB-AAC7-1A21-3D01-2F7E5BAE5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97647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9B7E6-D37A-6BC2-CF0D-B100A10AD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D7D4DD-F5CA-994E-3024-06636AAC4B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D37C45-F379-7E0B-6323-9B22E11646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B4BA91-291F-17BF-B629-51D2BE04C5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E34257-CBFD-42FF-EAF9-F054EAC0A5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AD888E-6F93-3393-EA0F-CE11AC29B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5E705F-849B-59B3-639B-12C9A3437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D53B80-7946-D4DE-FD06-66AF50D24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231678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88A8D-8E21-94FA-8B8F-B6796D02B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BE3453-37EC-742C-A66B-E47191C31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5DE8CDF-D14F-85EF-7E24-A4B22ED2B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9081A5-78D8-664C-38D6-8E6332C2B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67780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48B386-CE29-62D7-BFDF-D52FD1A59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EEB463-33EC-6973-EF8B-12CE877B8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BA4997-197E-F5A3-B775-476B0B4B7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08380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66C4B-2360-B8AD-DEE3-5BA27FEFE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AB3A21-9813-6694-C88C-A800275C2F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1B51C6-1B4E-048F-8FC9-AF2CC36BDB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B90FF4-035F-70A5-BA52-2B19D987A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BCC2DA-9A11-88E7-36F4-28FA5B698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1B927D-22A8-A6D5-D1D4-4390E8C3B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89902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51D4F-EF37-50D5-4DA5-FF8BDE4F7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E76F875-1188-B9F1-766F-F82BF61B5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65FECA-4860-5D36-774A-D3BB91DBA9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6D212A-393E-6E30-0A17-7E5781B60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3BB4CC-8F80-F369-2190-9861C2A6E7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17F39-F8C7-A9BB-AE29-DEFEFC93F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31573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image" Target="../media/image4.svg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image" Target="../media/image3.png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C2ECB8-997C-8C9B-C177-441B936C7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DC38B1-F3F7-3FBD-2F64-85D1C4D45D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C823C9-660D-59F8-8F94-93F07B4D3C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B5B59C-530E-6C47-A465-8952F37162BA}" type="datetimeFigureOut">
              <a:rPr lang="en-NL" smtClean="0"/>
              <a:t>16/03/2026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B00DE-A1EF-6158-012A-70706E214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375B7-497C-54F7-5B52-EF7B7B0544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C76917-E492-DD44-AE64-3B784EF2EFC9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77336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532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38"/>
          <p:cNvSpPr txBox="1">
            <a:spLocks noChangeArrowheads="1"/>
          </p:cNvSpPr>
          <p:nvPr userDrawn="1"/>
        </p:nvSpPr>
        <p:spPr bwMode="auto">
          <a:xfrm>
            <a:off x="220801" y="6202800"/>
            <a:ext cx="12085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GB" sz="798" noProof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Picture 35" hidden="1">
            <a:extLst>
              <a:ext uri="{FF2B5EF4-FFF2-40B4-BE49-F238E27FC236}">
                <a16:creationId xmlns:a16="http://schemas.microsoft.com/office/drawing/2014/main" id="{C995CFAD-3BA1-4EC9-867D-60423D76AD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Text Box DG"/>
          <p:cNvSpPr txBox="1">
            <a:spLocks noChangeArrowheads="1"/>
          </p:cNvSpPr>
          <p:nvPr userDrawn="1"/>
        </p:nvSpPr>
        <p:spPr bwMode="auto">
          <a:xfrm>
            <a:off x="770887" y="447366"/>
            <a:ext cx="6688666" cy="211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770" noProof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215411" y="154800"/>
            <a:ext cx="10081234" cy="565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en-US" noProof="0"/>
              <a:t>Click to edit Master title style</a:t>
            </a:r>
            <a:endParaRPr lang="en-GB" noProof="0"/>
          </a:p>
        </p:txBody>
      </p:sp>
      <p:sp>
        <p:nvSpPr>
          <p:cNvPr id="72" name="Rectangle 2">
            <a:extLst>
              <a:ext uri="{FF2B5EF4-FFF2-40B4-BE49-F238E27FC236}">
                <a16:creationId xmlns:a16="http://schemas.microsoft.com/office/drawing/2014/main" id="{F152A04D-5063-4E95-9CB5-5C50E37A6E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219001" y="882000"/>
            <a:ext cx="11732718" cy="53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  <a:endParaRPr lang="en-GB" altLang="en-US" noProof="0"/>
          </a:p>
        </p:txBody>
      </p:sp>
      <p:sp>
        <p:nvSpPr>
          <p:cNvPr id="39" name="Text Box 34"/>
          <p:cNvSpPr txBox="1">
            <a:spLocks noChangeArrowheads="1"/>
          </p:cNvSpPr>
          <p:nvPr userDrawn="1"/>
        </p:nvSpPr>
        <p:spPr bwMode="auto">
          <a:xfrm>
            <a:off x="11648673" y="6202801"/>
            <a:ext cx="274325" cy="215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algn="r">
              <a:spcBef>
                <a:spcPct val="50000"/>
              </a:spcBef>
            </a:pPr>
            <a:r>
              <a:rPr lang="it-IT" sz="798" noProof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fld id="{FDAC5C42-9B53-4063-AF51-A40D4C64F718}" type="slidenum">
              <a:rPr lang="it-IT" sz="798" noProof="1" smtClean="0">
                <a:solidFill>
                  <a:srgbClr val="8197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en-GB" sz="798" noProof="1">
              <a:solidFill>
                <a:srgbClr val="8197A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C34021B-66EB-9E45-8BD1-64D5855A5802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03315" y="-216085"/>
            <a:ext cx="2088182" cy="1314000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E71E5B5-6921-4FB2-A9C4-9C2A029FF0B3}"/>
              </a:ext>
            </a:extLst>
          </p:cNvPr>
          <p:cNvCxnSpPr>
            <a:cxnSpLocks/>
          </p:cNvCxnSpPr>
          <p:nvPr userDrawn="1"/>
        </p:nvCxnSpPr>
        <p:spPr>
          <a:xfrm>
            <a:off x="220831" y="6422971"/>
            <a:ext cx="11703996" cy="0"/>
          </a:xfrm>
          <a:prstGeom prst="line">
            <a:avLst/>
          </a:prstGeom>
          <a:ln w="9525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5">
            <a:extLst>
              <a:ext uri="{FF2B5EF4-FFF2-40B4-BE49-F238E27FC236}">
                <a16:creationId xmlns:a16="http://schemas.microsoft.com/office/drawing/2014/main" id="{7B88B654-6870-4EB8-A79A-306A0238640A}"/>
              </a:ext>
            </a:extLst>
          </p:cNvPr>
          <p:cNvPicPr>
            <a:picLocks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596" y="6584400"/>
            <a:ext cx="1633533" cy="10440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BB965BA-5FAA-5543-9444-B14F3D19DD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rcRect/>
          <a:stretch/>
        </p:blipFill>
        <p:spPr>
          <a:xfrm>
            <a:off x="1" y="6454226"/>
            <a:ext cx="10132231" cy="430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45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992" b="1" dirty="0" smtClean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5pPr>
      <a:lvl6pPr marL="439824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6pPr>
      <a:lvl7pPr marL="879649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7pPr>
      <a:lvl8pPr marL="1319473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8pPr>
      <a:lvl9pPr marL="1759297" algn="l" rtl="0" eaLnBrk="1" fontAlgn="base" hangingPunct="1">
        <a:spcBef>
          <a:spcPct val="0"/>
        </a:spcBef>
        <a:spcAft>
          <a:spcPct val="0"/>
        </a:spcAft>
        <a:defRPr sz="2116" b="1">
          <a:solidFill>
            <a:schemeClr val="bg1"/>
          </a:solidFill>
          <a:latin typeface="Verdana" pitchFamily="34" charset="0"/>
        </a:defRPr>
      </a:lvl9pPr>
    </p:titleStyle>
    <p:bodyStyle>
      <a:lvl1pPr marL="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rgbClr val="8197A6"/>
        </a:buClr>
        <a:buFont typeface="Arial" panose="020B0604020202020204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79216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354105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928994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503882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795" dirty="0" smtClean="0">
          <a:solidFill>
            <a:srgbClr val="8197A6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3347552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6pPr>
      <a:lvl7pPr marL="3787376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7pPr>
      <a:lvl8pPr marL="4227201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8pPr>
      <a:lvl9pPr marL="4667025" indent="-403172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539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1pPr>
      <a:lvl2pPr marL="439824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2pPr>
      <a:lvl3pPr marL="879649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3pPr>
      <a:lvl4pPr marL="1319473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4pPr>
      <a:lvl5pPr marL="175929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5pPr>
      <a:lvl6pPr marL="2199122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6pPr>
      <a:lvl7pPr marL="2638947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7pPr>
      <a:lvl8pPr marL="3078771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8pPr>
      <a:lvl9pPr marL="3518595" algn="l" defTabSz="879649" rtl="0" eaLnBrk="1" latinLnBrk="0" hangingPunct="1">
        <a:defRPr sz="173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5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21B7A4-EACB-A2EB-DAD6-69A00F10B1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58720B-FB0F-CF8B-AE7C-70D9046941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3555049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5951B-E745-DCF2-2958-FE8CC7862A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E957F-F31D-AFC1-4760-93688E286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31193"/>
            <a:ext cx="10081234" cy="828731"/>
          </a:xfrm>
        </p:spPr>
        <p:txBody>
          <a:bodyPr/>
          <a:lstStyle/>
          <a:p>
            <a:pPr fontAlgn="ctr"/>
            <a:r>
              <a:rPr lang="en-GB" sz="2394" dirty="0"/>
              <a:t>B2: What is the structure and composition of the plume and its interactions with external environments?</a:t>
            </a:r>
            <a:endParaRPr lang="en-GB" sz="2394" b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2E79CF1-DA8B-54F3-E703-88C35A9FF348}"/>
              </a:ext>
            </a:extLst>
          </p:cNvPr>
          <p:cNvGraphicFramePr>
            <a:graphicFrameLocks noGrp="1"/>
          </p:cNvGraphicFramePr>
          <p:nvPr/>
        </p:nvGraphicFramePr>
        <p:xfrm>
          <a:off x="215410" y="1394524"/>
          <a:ext cx="11750582" cy="3462935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50582">
                  <a:extLst>
                    <a:ext uri="{9D8B030D-6E8A-4147-A177-3AD203B41FA5}">
                      <a16:colId xmlns:a16="http://schemas.microsoft.com/office/drawing/2014/main" val="105025739"/>
                    </a:ext>
                  </a:extLst>
                </a:gridCol>
              </a:tblGrid>
              <a:tr h="11543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B2.1: Characterise plume morphology, structure, and temporal variability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3330000548"/>
                  </a:ext>
                </a:extLst>
              </a:tr>
              <a:tr h="11543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B2.2: Characterise gaseous and particle components of plumes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488508033"/>
                  </a:ext>
                </a:extLst>
              </a:tr>
              <a:tr h="115431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B2.3: Define how plume material interacts with the Saturnian system (e.g. E-ring, torus)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429368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6670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BFEBE9-A431-FEA6-7272-F31A75923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1A199-D4B0-244D-67C3-D99BB7136A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153969"/>
            <a:ext cx="10081234" cy="583180"/>
          </a:xfrm>
        </p:spPr>
        <p:txBody>
          <a:bodyPr/>
          <a:lstStyle/>
          <a:p>
            <a:pPr fontAlgn="ctr"/>
            <a:r>
              <a:rPr lang="en-GB" sz="3191" dirty="0"/>
              <a:t>B3: What is the history of the Saturnian system?</a:t>
            </a:r>
            <a:endParaRPr lang="en-GB" sz="3191" b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750832CC-1FF1-C587-16E9-46BA1DA71AE7}"/>
              </a:ext>
            </a:extLst>
          </p:cNvPr>
          <p:cNvGraphicFramePr>
            <a:graphicFrameLocks noGrp="1"/>
          </p:cNvGraphicFramePr>
          <p:nvPr/>
        </p:nvGraphicFramePr>
        <p:xfrm>
          <a:off x="215410" y="1267552"/>
          <a:ext cx="11809892" cy="4288660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809892">
                  <a:extLst>
                    <a:ext uri="{9D8B030D-6E8A-4147-A177-3AD203B41FA5}">
                      <a16:colId xmlns:a16="http://schemas.microsoft.com/office/drawing/2014/main" val="4085263732"/>
                    </a:ext>
                  </a:extLst>
                </a:gridCol>
              </a:tblGrid>
              <a:tr h="6126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B3.1: Constrain the interior of other Saturnian moons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2805866809"/>
                  </a:ext>
                </a:extLst>
              </a:tr>
              <a:tr h="6126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B3.2: Identify and characterise the liquid environments (if any) of other Saturnian moons (e.g. Mimas)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642691704"/>
                  </a:ext>
                </a:extLst>
              </a:tr>
              <a:tr h="6126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B3.3: Characterise the geological history and evolution of other Saturnian moons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2247804748"/>
                  </a:ext>
                </a:extLst>
              </a:tr>
              <a:tr h="6126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B3.4: Characterise the surface composition of other Saturnian moons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3884749423"/>
                  </a:ext>
                </a:extLst>
              </a:tr>
              <a:tr h="6126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B3.5: Constrain the orbital evolution of other Saturnian moons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746024193"/>
                  </a:ext>
                </a:extLst>
              </a:tr>
              <a:tr h="6126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B3.6: Characterise the dust distribution and composition in the Saturnian system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139992817"/>
                  </a:ext>
                </a:extLst>
              </a:tr>
              <a:tr h="6126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B3.7: Characterise Saturn's magnetosphere and its interaction with other Saturnian moons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31711599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0402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91802-D3AF-48B2-74AE-021F68DD6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C: Enceladus prebiotic chemistry &amp; biosignatures</a:t>
            </a:r>
            <a:endParaRPr lang="en-NL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18AB66CC-1FFD-9B0D-0CDD-88644BA16732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15411" y="1517768"/>
          <a:ext cx="11607377" cy="3132288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607377">
                  <a:extLst>
                    <a:ext uri="{9D8B030D-6E8A-4147-A177-3AD203B41FA5}">
                      <a16:colId xmlns:a16="http://schemas.microsoft.com/office/drawing/2014/main" val="1296694937"/>
                    </a:ext>
                  </a:extLst>
                </a:gridCol>
              </a:tblGrid>
              <a:tr h="104409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400" b="1" u="none" strike="noStrike" dirty="0">
                          <a:effectLst/>
                        </a:rPr>
                        <a:t>Scientific Questions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290825248"/>
                  </a:ext>
                </a:extLst>
              </a:tr>
              <a:tr h="10440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C1: What is the inventory of organic chemistry available at Enceladus?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75170247"/>
                  </a:ext>
                </a:extLst>
              </a:tr>
              <a:tr h="10440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C2: Are there signatures of life at Enceladus?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4454656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198AA9F3-6C6C-43E0-A233-BAF6E7F3E512}"/>
              </a:ext>
            </a:extLst>
          </p:cNvPr>
          <p:cNvSpPr txBox="1"/>
          <p:nvPr/>
        </p:nvSpPr>
        <p:spPr>
          <a:xfrm>
            <a:off x="607937" y="5407724"/>
            <a:ext cx="9998975" cy="460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931" fontAlgn="base">
              <a:spcBef>
                <a:spcPct val="0"/>
              </a:spcBef>
              <a:spcAft>
                <a:spcPct val="0"/>
              </a:spcAft>
            </a:pPr>
            <a:r>
              <a:rPr lang="en-NL" sz="2394" i="1" dirty="0">
                <a:solidFill>
                  <a:srgbClr val="FEFFFF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Each scientific question has a set of associated science objectives</a:t>
            </a:r>
          </a:p>
        </p:txBody>
      </p:sp>
    </p:spTree>
    <p:extLst>
      <p:ext uri="{BB962C8B-B14F-4D97-AF65-F5344CB8AC3E}">
        <p14:creationId xmlns:p14="http://schemas.microsoft.com/office/powerpoint/2010/main" val="19625196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BCDCA-4C55-2933-A86F-EAF57EC7D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DD3C1-61C2-C515-7DAE-F01C31F29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91582"/>
            <a:ext cx="10081234" cy="1074281"/>
          </a:xfrm>
        </p:spPr>
        <p:txBody>
          <a:bodyPr/>
          <a:lstStyle/>
          <a:p>
            <a:pPr fontAlgn="ctr"/>
            <a:r>
              <a:rPr lang="en-GB" sz="3191" dirty="0"/>
              <a:t>C1: What is the inventory of organic chemistry available at Enceladus?</a:t>
            </a:r>
            <a:endParaRPr lang="en-GB" sz="3191" b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976371C-3D27-43D0-05D9-4755105F1624}"/>
              </a:ext>
            </a:extLst>
          </p:cNvPr>
          <p:cNvGraphicFramePr>
            <a:graphicFrameLocks noGrp="1"/>
          </p:cNvGraphicFramePr>
          <p:nvPr/>
        </p:nvGraphicFramePr>
        <p:xfrm>
          <a:off x="215411" y="1956580"/>
          <a:ext cx="11757995" cy="3387078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57995">
                  <a:extLst>
                    <a:ext uri="{9D8B030D-6E8A-4147-A177-3AD203B41FA5}">
                      <a16:colId xmlns:a16="http://schemas.microsoft.com/office/drawing/2014/main" val="3484609855"/>
                    </a:ext>
                  </a:extLst>
                </a:gridCol>
              </a:tblGrid>
              <a:tr h="846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C1.1: Determine the inventory of organic molecules, and characterise their abundance and distribution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461685886"/>
                  </a:ext>
                </a:extLst>
              </a:tr>
              <a:tr h="846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C1.2: Determine the processes at the origin of organic molecules (e.g. methanogenesis/serpentinization)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014301216"/>
                  </a:ext>
                </a:extLst>
              </a:tr>
              <a:tr h="846770">
                <a:tc>
                  <a:txBody>
                    <a:bodyPr/>
                    <a:lstStyle/>
                    <a:p>
                      <a:pPr marL="671513" indent="-671513" algn="l" fontAlgn="ctr">
                        <a:buNone/>
                        <a:tabLst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C1.3: Determine the inventory of inorganics related to organic chemistry, and characterise their abundance and distribution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4146777604"/>
                  </a:ext>
                </a:extLst>
              </a:tr>
              <a:tr h="84677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C1.4: Determine the molecular complexity of organics, and characterize its diversity and distribution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42226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8778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85AC3F-3E6B-4327-FAF0-33CB8756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1B6A36-4879-64B5-823E-C763ED4D4C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153969"/>
            <a:ext cx="10081234" cy="583180"/>
          </a:xfrm>
        </p:spPr>
        <p:txBody>
          <a:bodyPr/>
          <a:lstStyle/>
          <a:p>
            <a:pPr fontAlgn="ctr"/>
            <a:r>
              <a:rPr lang="en-GB" sz="3191" dirty="0"/>
              <a:t>C2: Are there signatures of life at Enceladus?</a:t>
            </a:r>
            <a:endParaRPr lang="en-GB" sz="3191" b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64ED16E4-D2CA-C6C5-E868-A28065A8D999}"/>
              </a:ext>
            </a:extLst>
          </p:cNvPr>
          <p:cNvGraphicFramePr>
            <a:graphicFrameLocks noGrp="1"/>
          </p:cNvGraphicFramePr>
          <p:nvPr/>
        </p:nvGraphicFramePr>
        <p:xfrm>
          <a:off x="274313" y="1641183"/>
          <a:ext cx="11728749" cy="3470359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28749">
                  <a:extLst>
                    <a:ext uri="{9D8B030D-6E8A-4147-A177-3AD203B41FA5}">
                      <a16:colId xmlns:a16="http://schemas.microsoft.com/office/drawing/2014/main" val="2289742493"/>
                    </a:ext>
                  </a:extLst>
                </a:gridCol>
              </a:tblGrid>
              <a:tr h="867590">
                <a:tc>
                  <a:txBody>
                    <a:bodyPr/>
                    <a:lstStyle/>
                    <a:p>
                      <a:pPr marL="712788" indent="-712788" algn="l" fontAlgn="ctr">
                        <a:buNone/>
                        <a:tabLst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C2.1: Determine and characterise the inventory of potential chemical biosignatures (e.g. from monomers to polymers)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2912174496"/>
                  </a:ext>
                </a:extLst>
              </a:tr>
              <a:tr h="8675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C2.2: Search for any other detectable non-chemical biosignatures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28333609"/>
                  </a:ext>
                </a:extLst>
              </a:tr>
              <a:tr h="8675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C2.3: Determine metabolic pathways, if biosignatures are present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607024146"/>
                  </a:ext>
                </a:extLst>
              </a:tr>
              <a:tr h="86759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C2.4: Determine local influences on the preservation state of biosignatures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894090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729350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807216-356A-202F-A464-51F53C3C93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L4 – Enceladus Science Traceability Matrix V1.0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5F14554-FB95-7E3D-AD89-64A912CCF723}"/>
              </a:ext>
            </a:extLst>
          </p:cNvPr>
          <p:cNvGraphicFramePr>
            <a:graphicFrameLocks noGrp="1"/>
          </p:cNvGraphicFramePr>
          <p:nvPr/>
        </p:nvGraphicFramePr>
        <p:xfrm>
          <a:off x="220196" y="978440"/>
          <a:ext cx="11751608" cy="5844809"/>
        </p:xfrm>
        <a:graphic>
          <a:graphicData uri="http://schemas.openxmlformats.org/drawingml/2006/table">
            <a:tbl>
              <a:tblPr>
                <a:tableStyleId>{8FD4443E-F989-4FC4-A0C8-D5A2AF1F390B}</a:tableStyleId>
              </a:tblPr>
              <a:tblGrid>
                <a:gridCol w="1557444">
                  <a:extLst>
                    <a:ext uri="{9D8B030D-6E8A-4147-A177-3AD203B41FA5}">
                      <a16:colId xmlns:a16="http://schemas.microsoft.com/office/drawing/2014/main" val="2459432431"/>
                    </a:ext>
                  </a:extLst>
                </a:gridCol>
                <a:gridCol w="3363833">
                  <a:extLst>
                    <a:ext uri="{9D8B030D-6E8A-4147-A177-3AD203B41FA5}">
                      <a16:colId xmlns:a16="http://schemas.microsoft.com/office/drawing/2014/main" val="772803256"/>
                    </a:ext>
                  </a:extLst>
                </a:gridCol>
                <a:gridCol w="6830331">
                  <a:extLst>
                    <a:ext uri="{9D8B030D-6E8A-4147-A177-3AD203B41FA5}">
                      <a16:colId xmlns:a16="http://schemas.microsoft.com/office/drawing/2014/main" val="979029705"/>
                    </a:ext>
                  </a:extLst>
                </a:gridCol>
              </a:tblGrid>
              <a:tr h="2127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1" u="none" strike="noStrike">
                          <a:effectLst/>
                        </a:rPr>
                        <a:t>Scientific Themes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1" u="none" strike="noStrike">
                          <a:effectLst/>
                        </a:rPr>
                        <a:t>Scientific Questions</a:t>
                      </a:r>
                      <a:endParaRPr lang="en-GB" sz="14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1400" b="1" u="none" strike="noStrike" dirty="0">
                          <a:effectLst/>
                        </a:rPr>
                        <a:t>Scientific Objectives</a:t>
                      </a:r>
                      <a:endParaRPr lang="en-GB" sz="1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075924243"/>
                  </a:ext>
                </a:extLst>
              </a:tr>
              <a:tr h="121588">
                <a:tc rowSpan="1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dirty="0">
                          <a:effectLst/>
                        </a:rPr>
                        <a:t>A: Habitability of Enceladus &amp; surface–interior interaction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 rowSpan="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 dirty="0">
                          <a:effectLst/>
                        </a:rPr>
                        <a:t>A1: What are the structure, dynamics and composition of the interior of Enceladus?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A1.1: Define the moon's interior structure including the properties of the core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50313626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A1.2: Determine the structure and dynamics of the ice shell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47525114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A1.3: Define the depth, dimensions and dynamics of aqueous reservoirs (e.g., global ocean, brine pockets)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16384860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A1.4: Characterise the potential hydrothermal exchange between the liquid environment and the rocky layer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74599583"/>
                  </a:ext>
                </a:extLst>
              </a:tr>
              <a:tr h="283136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A1.5: Define the thermal state and heat budget of the interior (Potential sources of planetary energy may include, e.g., tides, geochemical processes, and isotopic decay)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49000047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A1.6: Define the evolution of the orbit of Enceladus over geological periods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41465416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A2: What are the physical and chemical properties of the liquid water environment(s)?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A2.1: Characterise the chemical composition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47768155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A2.2: Characterise physical–chemical parameters (e.g. salinity, redox, pH, temperature)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50094618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A2.3: Characterise the available sources of energy to support life (hydrothermal activity and chemical imbalance)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7055296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A2.4: Assess the long-term stability and evolution of the liquid ocean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4528697"/>
                  </a:ext>
                </a:extLst>
              </a:tr>
              <a:tr h="30115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A3: What is the present state of the surface of Enceladus, and how did it evolve?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A3.1: Characterise the geological features and processes (constrain stress history, deformation evolution and resurfacing mapping and characterising geological features, e.g. craters, boulders, fractures, ridges, fine particle deposits, landslides)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316086622"/>
                  </a:ext>
                </a:extLst>
              </a:tr>
              <a:tr h="290859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A3.2: Identify surface distribution of ices, salts, organics, and silicates to trace internal vs. external material sources. Detect cryovolcanic features and relate them to subsurface ocean chemistry.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63156902"/>
                  </a:ext>
                </a:extLst>
              </a:tr>
              <a:tr h="243175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A3.3: Charactarise in detail the physical properties and morphology of the South Polar Terrain, including the tiger stripes (e.g. venting activity, connecting fracture system).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819525717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A3.4: Characterise plume deposition and deposits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19007148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A4: What is the mechanism driving Enceladus' plume formation and activity?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A4.1: Characterise plume vents (including subsurface structure)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1023351"/>
                  </a:ext>
                </a:extLst>
              </a:tr>
              <a:tr h="182381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A4.2: Characterise the energy balance driving plume activities (tidal vs internal heat, seismic activity)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20212585"/>
                  </a:ext>
                </a:extLst>
              </a:tr>
              <a:tr h="121588">
                <a:tc rowSpan="1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dirty="0">
                          <a:effectLst/>
                        </a:rPr>
                        <a:t>B: Enceladus interaction with the external environment and the Saturnian system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B1: How does space weathering affect the surface of Enceladus?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B1.1: Characterise how the dust and gas environment interacts with the surface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2281571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B1.2: Characterise effects of micrometeorite bombardment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02476206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B1.3: Characterise how the electromagnetic environment, charged particles, and radiation interact with surface materials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87192814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B2: What is the structure and composition of the plume and its interactions with external environments?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B2.1: Characterise plume morphology, structure, and temporal variability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01425260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B2.2: Characterise gaseous and particle components of plumes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98127068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B2.3: Define how plume material interacts with the Saturnian system (e.g. E-ring, torus)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1442402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rowSpan="7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B3: What is the history of the Saturnian system?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B3.1: Constrain the interior of other Saturnian moons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1165005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B3.2: Identify and characterise the liquid environments (if any) of other Saturnian moons (e.g. Mimas)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82116851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B3.3: Characterise the geological history and evolution of other Saturnian moons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6541882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B3.4: Characterise the surface composition of other Saturnian moons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33392104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B3.5: Constrain the orbital evolution of other Saturnian moons.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85560613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B3.6: Characterise the dust distribution and composition in the Saturnian system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80944212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B3.7: Characterise Saturn's magnetosphere and its interaction with other Saturnian moons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12186503"/>
                  </a:ext>
                </a:extLst>
              </a:tr>
              <a:tr h="164734">
                <a:tc row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400" u="none" strike="noStrike" dirty="0">
                          <a:effectLst/>
                        </a:rPr>
                        <a:t>C: Enceladus prebiotic chemistry &amp; biosignatures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>
                          <a:effectLst/>
                        </a:rPr>
                        <a:t>C1: What is the inventory of organic chemistry available at Enceladus?</a:t>
                      </a:r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C1.1: Determine the inventory of organic molecules, and characterise their abundance and distribution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7897828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C1.2: Determine the processes at the origin of organic molecules (e.g. methanogenesis/serpentinization)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50129344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C1.3: Determine the inventory of inorganics related to organic chemistry, and characterise their abundance and distribution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974904008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C1.4: Determine the molecular complexity of organics, and characterize its diversity and distribution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13045038"/>
                  </a:ext>
                </a:extLst>
              </a:tr>
              <a:tr h="164734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1000" u="none" strike="noStrike" dirty="0">
                          <a:effectLst/>
                        </a:rPr>
                        <a:t>C2: Are there signatures of life at Enceladus?</a:t>
                      </a:r>
                      <a:endParaRPr lang="en-GB" sz="1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C2.1: Determine and characterise the inventory of potential chemical biosignatures (e.g. from monomers to polymers)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65885771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C2.2: Search for any other detectable non-chemical biosignatures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599709744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>
                          <a:effectLst/>
                        </a:rPr>
                        <a:t>C2.3: Determine metabolic pathways, if biosignatures are present</a:t>
                      </a:r>
                      <a:endParaRPr lang="en-GB" sz="8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09803731"/>
                  </a:ext>
                </a:extLst>
              </a:tr>
              <a:tr h="121588"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800" u="none" strike="noStrike" dirty="0">
                          <a:effectLst/>
                        </a:rPr>
                        <a:t>C2.4: Determine local influences on the preservation state of biosignatures</a:t>
                      </a:r>
                      <a:endParaRPr lang="en-GB" sz="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2130468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0545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22A49-ADAC-32CE-075F-86BAB09BA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60888"/>
            <a:ext cx="10577565" cy="1012893"/>
          </a:xfrm>
        </p:spPr>
        <p:txBody>
          <a:bodyPr/>
          <a:lstStyle/>
          <a:p>
            <a:r>
              <a:rPr lang="en-GB" dirty="0"/>
              <a:t>Three overarching science themes – </a:t>
            </a:r>
            <a:br>
              <a:rPr lang="en-GB" dirty="0"/>
            </a:br>
            <a:r>
              <a:rPr lang="en-GB" dirty="0"/>
              <a:t>Building on the L4 Expert committee report</a:t>
            </a:r>
            <a:endParaRPr lang="en-NL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61FC8D21-6235-D8BD-2478-C9726BD18F91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35965" y="1051256"/>
          <a:ext cx="11486823" cy="3489088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486823">
                  <a:extLst>
                    <a:ext uri="{9D8B030D-6E8A-4147-A177-3AD203B41FA5}">
                      <a16:colId xmlns:a16="http://schemas.microsoft.com/office/drawing/2014/main" val="3185099771"/>
                    </a:ext>
                  </a:extLst>
                </a:gridCol>
              </a:tblGrid>
              <a:tr h="87227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400" b="1" u="none" strike="noStrike" dirty="0">
                          <a:effectLst/>
                        </a:rPr>
                        <a:t>Scientific Themes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6748330"/>
                  </a:ext>
                </a:extLst>
              </a:tr>
              <a:tr h="87227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A: Habitability of Enceladus &amp; surface–interior interaction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64551853"/>
                  </a:ext>
                </a:extLst>
              </a:tr>
              <a:tr h="872272">
                <a:tc>
                  <a:txBody>
                    <a:bodyPr/>
                    <a:lstStyle/>
                    <a:p>
                      <a:pPr marL="493713" marR="0" indent="-493713" algn="l" defTabSz="88203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u="none" strike="noStrike" dirty="0">
                          <a:effectLst/>
                        </a:rPr>
                        <a:t>B: Enceladus interaction with the external environment and the Saturnian system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11200695"/>
                  </a:ext>
                </a:extLst>
              </a:tr>
              <a:tr h="872272">
                <a:tc>
                  <a:txBody>
                    <a:bodyPr/>
                    <a:lstStyle/>
                    <a:p>
                      <a:pPr marL="0" marR="0" indent="0" algn="l" defTabSz="88203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u="none" strike="noStrike" dirty="0">
                          <a:effectLst/>
                        </a:rPr>
                        <a:t>C: Enceladus prebiotic chemistry &amp; biosignatures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288920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94C705E-E040-A4A4-C0E3-8706D879C0A9}"/>
              </a:ext>
            </a:extLst>
          </p:cNvPr>
          <p:cNvSpPr txBox="1"/>
          <p:nvPr/>
        </p:nvSpPr>
        <p:spPr>
          <a:xfrm>
            <a:off x="607937" y="5407724"/>
            <a:ext cx="9998975" cy="460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931" fontAlgn="base">
              <a:spcBef>
                <a:spcPct val="0"/>
              </a:spcBef>
              <a:spcAft>
                <a:spcPct val="0"/>
              </a:spcAft>
            </a:pPr>
            <a:r>
              <a:rPr lang="en-NL" sz="2394" i="1" dirty="0">
                <a:solidFill>
                  <a:srgbClr val="FEFFFF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Each scientific theme has a set of associated science questions</a:t>
            </a:r>
          </a:p>
        </p:txBody>
      </p:sp>
    </p:spTree>
    <p:extLst>
      <p:ext uri="{BB962C8B-B14F-4D97-AF65-F5344CB8AC3E}">
        <p14:creationId xmlns:p14="http://schemas.microsoft.com/office/powerpoint/2010/main" val="15102951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7C227-1A6E-7019-2ADC-7A476E0CC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61D35-D411-DE95-C0D6-76DDEA5A2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60888"/>
            <a:ext cx="10577565" cy="1012893"/>
          </a:xfrm>
        </p:spPr>
        <p:txBody>
          <a:bodyPr/>
          <a:lstStyle/>
          <a:p>
            <a:r>
              <a:rPr lang="en-GB" dirty="0"/>
              <a:t>A: Habitability of Enceladus &amp; surface–interior interaction</a:t>
            </a:r>
            <a:endParaRPr lang="en-NL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AD26CE0-A736-3A0D-D896-E3A788F9129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35965" y="1051257"/>
          <a:ext cx="11486823" cy="3875732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486823">
                  <a:extLst>
                    <a:ext uri="{9D8B030D-6E8A-4147-A177-3AD203B41FA5}">
                      <a16:colId xmlns:a16="http://schemas.microsoft.com/office/drawing/2014/main" val="3185099771"/>
                    </a:ext>
                  </a:extLst>
                </a:gridCol>
              </a:tblGrid>
              <a:tr h="775146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400" b="1" u="none" strike="noStrike" dirty="0">
                          <a:effectLst/>
                        </a:rPr>
                        <a:t>Scientific Questions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96748330"/>
                  </a:ext>
                </a:extLst>
              </a:tr>
              <a:tr h="77514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A1: What are the structure, dynamics and composition of the interior of Enceladus?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64551853"/>
                  </a:ext>
                </a:extLst>
              </a:tr>
              <a:tr h="775146">
                <a:tc>
                  <a:txBody>
                    <a:bodyPr/>
                    <a:lstStyle/>
                    <a:p>
                      <a:pPr marL="493713" indent="-493713" algn="l" fontAlgn="ctr">
                        <a:buNone/>
                        <a:tabLst/>
                      </a:pPr>
                      <a:r>
                        <a:rPr lang="en-GB" sz="2400" u="none" strike="noStrike" dirty="0">
                          <a:effectLst/>
                        </a:rPr>
                        <a:t>A2: What are the physical and chemical properties of the liquid water environment(s)?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11200695"/>
                  </a:ext>
                </a:extLst>
              </a:tr>
              <a:tr h="77514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A3: What is the present state of the surface of Enceladus, and how did it evolve?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612889205"/>
                  </a:ext>
                </a:extLst>
              </a:tr>
              <a:tr h="77514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A4: What is the mechanism driving Enceladus' plume formation and activity?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663193357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C2968A2E-A431-73A7-5E47-C104AFFAAD02}"/>
              </a:ext>
            </a:extLst>
          </p:cNvPr>
          <p:cNvSpPr txBox="1"/>
          <p:nvPr/>
        </p:nvSpPr>
        <p:spPr>
          <a:xfrm>
            <a:off x="607937" y="5407724"/>
            <a:ext cx="9998975" cy="460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931" fontAlgn="base">
              <a:spcBef>
                <a:spcPct val="0"/>
              </a:spcBef>
              <a:spcAft>
                <a:spcPct val="0"/>
              </a:spcAft>
            </a:pPr>
            <a:r>
              <a:rPr lang="en-NL" sz="2394" i="1" dirty="0">
                <a:solidFill>
                  <a:srgbClr val="FEFFFF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Each scientific question has a set of associated science objectives</a:t>
            </a:r>
          </a:p>
        </p:txBody>
      </p:sp>
    </p:spTree>
    <p:extLst>
      <p:ext uri="{BB962C8B-B14F-4D97-AF65-F5344CB8AC3E}">
        <p14:creationId xmlns:p14="http://schemas.microsoft.com/office/powerpoint/2010/main" val="2665309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F396F5-734D-5C7E-5505-2C4C0AF22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91583"/>
            <a:ext cx="10081234" cy="1074281"/>
          </a:xfrm>
        </p:spPr>
        <p:txBody>
          <a:bodyPr/>
          <a:lstStyle/>
          <a:p>
            <a:r>
              <a:rPr lang="en-GB" sz="3191" dirty="0"/>
              <a:t>A1: What are the structure, dynamics and composition of the interior of Enceladus?</a:t>
            </a:r>
            <a:endParaRPr lang="en-NL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ECB5A49D-2D5A-9ABC-6F2B-B11171D625FA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218478" y="1158502"/>
          <a:ext cx="11754929" cy="459631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54929">
                  <a:extLst>
                    <a:ext uri="{9D8B030D-6E8A-4147-A177-3AD203B41FA5}">
                      <a16:colId xmlns:a16="http://schemas.microsoft.com/office/drawing/2014/main" val="3210859636"/>
                    </a:ext>
                  </a:extLst>
                </a:gridCol>
              </a:tblGrid>
              <a:tr h="7660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 dirty="0">
                          <a:effectLst/>
                        </a:rPr>
                        <a:t>A1.1: Define the moons’ interior structure including the properties of the core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819596019"/>
                  </a:ext>
                </a:extLst>
              </a:tr>
              <a:tr h="7660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 dirty="0">
                          <a:effectLst/>
                        </a:rPr>
                        <a:t>A1.2: Determine the structure and dynamics of the ice shell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3201945"/>
                  </a:ext>
                </a:extLst>
              </a:tr>
              <a:tr h="766052">
                <a:tc>
                  <a:txBody>
                    <a:bodyPr/>
                    <a:lstStyle/>
                    <a:p>
                      <a:pPr marL="712788" indent="-712788" algn="l" fontAlgn="ctr">
                        <a:buNone/>
                        <a:tabLst/>
                      </a:pPr>
                      <a:r>
                        <a:rPr lang="en-GB" sz="2000" u="none" strike="noStrike" dirty="0">
                          <a:effectLst/>
                        </a:rPr>
                        <a:t>A1.3: Define the depth, dimensions and dynamics of aqueous reservoirs (e.g., global ocean, brine pockets)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70653712"/>
                  </a:ext>
                </a:extLst>
              </a:tr>
              <a:tr h="7660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>
                          <a:effectLst/>
                        </a:rPr>
                        <a:t>A1.4: Characterize the exchange between the liquid environment and the rocky layer</a:t>
                      </a:r>
                      <a:endParaRPr lang="en-GB" sz="20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17321605"/>
                  </a:ext>
                </a:extLst>
              </a:tr>
              <a:tr h="766052">
                <a:tc>
                  <a:txBody>
                    <a:bodyPr/>
                    <a:lstStyle/>
                    <a:p>
                      <a:pPr marL="671513" indent="-671513" algn="l" fontAlgn="ctr">
                        <a:buNone/>
                        <a:tabLst/>
                      </a:pPr>
                      <a:r>
                        <a:rPr lang="en-GB" sz="2000" u="none" strike="noStrike" dirty="0">
                          <a:effectLst/>
                        </a:rPr>
                        <a:t>A1.5: Define the thermal state and heat budget of the interior (Potential sources of energy may include, e.g., tides, geochemical processes, and isotopic decay)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112623884"/>
                  </a:ext>
                </a:extLst>
              </a:tr>
              <a:tr h="766052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 dirty="0">
                          <a:effectLst/>
                        </a:rPr>
                        <a:t>A1.6: Define the evolution of the orbit of Enceladus over geological periods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7267951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3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AEBEA-048F-BE12-35F4-1E964070E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91583"/>
            <a:ext cx="10081234" cy="1074281"/>
          </a:xfrm>
        </p:spPr>
        <p:txBody>
          <a:bodyPr/>
          <a:lstStyle/>
          <a:p>
            <a:r>
              <a:rPr lang="en-GB" sz="3191" dirty="0"/>
              <a:t>A2: What are the physical and chemical properties of the liquid water environment(s)?</a:t>
            </a:r>
            <a:endParaRPr lang="en-NL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35D2660-DE88-ECC1-0650-C5A18928B6BD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215411" y="1682060"/>
          <a:ext cx="11866138" cy="3948791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866138">
                  <a:extLst>
                    <a:ext uri="{9D8B030D-6E8A-4147-A177-3AD203B41FA5}">
                      <a16:colId xmlns:a16="http://schemas.microsoft.com/office/drawing/2014/main" val="941191114"/>
                    </a:ext>
                  </a:extLst>
                </a:gridCol>
              </a:tblGrid>
              <a:tr h="98719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 dirty="0">
                          <a:effectLst/>
                        </a:rPr>
                        <a:t>A2.1: Characterize the chemical composition (gradients, nutrients, elements, chemical energy sources)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721014838"/>
                  </a:ext>
                </a:extLst>
              </a:tr>
              <a:tr h="98719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 dirty="0">
                          <a:effectLst/>
                        </a:rPr>
                        <a:t>A2.2: Characterize physical–chemical parameters (salinity, redox, pH, temperature, pressure)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02545784"/>
                  </a:ext>
                </a:extLst>
              </a:tr>
              <a:tr h="98719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 dirty="0">
                          <a:effectLst/>
                        </a:rPr>
                        <a:t>A2.3: Identify forms of energy available to support life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622038883"/>
                  </a:ext>
                </a:extLst>
              </a:tr>
              <a:tr h="98719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u="none" strike="noStrike" dirty="0">
                          <a:effectLst/>
                        </a:rPr>
                        <a:t>A2.4: Assess the long-term evolution of the liquid ocean</a:t>
                      </a:r>
                      <a:endParaRPr lang="en-GB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4085672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1442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AD80DA-3430-DFA7-D112-ACAE5B18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8C09E-35DE-33D1-9633-342DF970E8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91583"/>
            <a:ext cx="10081234" cy="1074281"/>
          </a:xfrm>
        </p:spPr>
        <p:txBody>
          <a:bodyPr/>
          <a:lstStyle/>
          <a:p>
            <a:pPr fontAlgn="ctr"/>
            <a:r>
              <a:rPr lang="en-GB" sz="3191" dirty="0"/>
              <a:t>A3: What is the present state of the surface of Enceladus, and how did it evolve?</a:t>
            </a:r>
            <a:endParaRPr lang="en-GB" sz="3191" b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5D676E5-4C0D-D25F-580D-16A0C1F47941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158324" y="1264079"/>
          <a:ext cx="11875353" cy="4713065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875353">
                  <a:extLst>
                    <a:ext uri="{9D8B030D-6E8A-4147-A177-3AD203B41FA5}">
                      <a16:colId xmlns:a16="http://schemas.microsoft.com/office/drawing/2014/main" val="358327611"/>
                    </a:ext>
                  </a:extLst>
                </a:gridCol>
              </a:tblGrid>
              <a:tr h="1178266">
                <a:tc>
                  <a:txBody>
                    <a:bodyPr/>
                    <a:lstStyle/>
                    <a:p>
                      <a:pPr marL="671513" indent="-671513" algn="l" fontAlgn="ctr">
                        <a:buNone/>
                        <a:tabLst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A3.1: Characterise the geological features and processes (constrain stress history, deformation evolution and resurfacing mapping and characterising geological features, e.g. craters, boulders, fractures, ridges, fine particle deposits, landslides)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3038599380"/>
                  </a:ext>
                </a:extLst>
              </a:tr>
              <a:tr h="1178266">
                <a:tc>
                  <a:txBody>
                    <a:bodyPr/>
                    <a:lstStyle/>
                    <a:p>
                      <a:pPr marL="671513" indent="-671513" algn="l" fontAlgn="ctr">
                        <a:buNone/>
                        <a:tabLst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A3.2: Identify surface distribution of ices, salts, organics, and silicates to trace internal vs. external material sources. Detect cryovolcanic features and relate them to subsurface ocean chemistry.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2174041615"/>
                  </a:ext>
                </a:extLst>
              </a:tr>
              <a:tr h="1178266">
                <a:tc>
                  <a:txBody>
                    <a:bodyPr/>
                    <a:lstStyle/>
                    <a:p>
                      <a:pPr marL="671513" indent="-671513" algn="l" fontAlgn="ctr">
                        <a:buNone/>
                        <a:tabLst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A3.3: Characterise in detail the physical properties and morphology of the South Polar Terrain, including the tiger stripes (e.g. venting activity, connecting fracture system).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3836138963"/>
                  </a:ext>
                </a:extLst>
              </a:tr>
              <a:tr h="117826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A3.4: Characterise plume deposition and deposits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11720179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5412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36D9C-70FB-EC93-7572-606BD51425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DF64AC-4B6A-CCF9-22CB-A885E586F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91583"/>
            <a:ext cx="10081234" cy="1074281"/>
          </a:xfrm>
        </p:spPr>
        <p:txBody>
          <a:bodyPr/>
          <a:lstStyle/>
          <a:p>
            <a:pPr fontAlgn="ctr"/>
            <a:r>
              <a:rPr lang="en-GB" sz="3191" dirty="0"/>
              <a:t>A4: What is the mechanism driving Enceladus' plume formation and activity?</a:t>
            </a:r>
            <a:endParaRPr lang="en-GB" sz="3191" b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582E1A0-8335-2F0D-9D71-EC2D4498CE59}"/>
              </a:ext>
            </a:extLst>
          </p:cNvPr>
          <p:cNvGraphicFramePr>
            <a:graphicFrameLocks noGrp="1"/>
          </p:cNvGraphicFramePr>
          <p:nvPr>
            <p:ph sz="half" idx="10"/>
          </p:nvPr>
        </p:nvGraphicFramePr>
        <p:xfrm>
          <a:off x="215411" y="1973591"/>
          <a:ext cx="11777891" cy="2699181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77891">
                  <a:extLst>
                    <a:ext uri="{9D8B030D-6E8A-4147-A177-3AD203B41FA5}">
                      <a16:colId xmlns:a16="http://schemas.microsoft.com/office/drawing/2014/main" val="544140250"/>
                    </a:ext>
                  </a:extLst>
                </a:gridCol>
              </a:tblGrid>
              <a:tr h="13495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A4.1: Characterise plume vents (including subsurface structure)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3834683262"/>
                  </a:ext>
                </a:extLst>
              </a:tr>
              <a:tr h="134959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A4.2: Characterise the energy balance driving plume activities (tidal vs internal heat, seismic activity)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40533841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34804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45A1D8-B167-E89B-4B91-EB554D20B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60888"/>
            <a:ext cx="10081234" cy="1012893"/>
          </a:xfrm>
        </p:spPr>
        <p:txBody>
          <a:bodyPr/>
          <a:lstStyle/>
          <a:p>
            <a:r>
              <a:rPr lang="en-GB" dirty="0"/>
              <a:t>B: Enceladus interaction with the external environment and the Saturnian system</a:t>
            </a:r>
            <a:endParaRPr lang="en-NL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A26D20BD-524A-3225-27D8-E2B48B2B43C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15411" y="1121126"/>
          <a:ext cx="11719365" cy="338376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719365">
                  <a:extLst>
                    <a:ext uri="{9D8B030D-6E8A-4147-A177-3AD203B41FA5}">
                      <a16:colId xmlns:a16="http://schemas.microsoft.com/office/drawing/2014/main" val="1875092463"/>
                    </a:ext>
                  </a:extLst>
                </a:gridCol>
              </a:tblGrid>
              <a:tr h="84594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n-GB" sz="2400" b="1" u="none" strike="noStrike" dirty="0">
                          <a:effectLst/>
                        </a:rPr>
                        <a:t>Scientific Questions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104266991"/>
                  </a:ext>
                </a:extLst>
              </a:tr>
              <a:tr h="8459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B1: How does space weathering affect the surface of Enceladus?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26958996"/>
                  </a:ext>
                </a:extLst>
              </a:tr>
              <a:tr h="845941">
                <a:tc>
                  <a:txBody>
                    <a:bodyPr/>
                    <a:lstStyle/>
                    <a:p>
                      <a:pPr marL="534988" indent="-534988" algn="l" fontAlgn="ctr">
                        <a:buNone/>
                        <a:tabLst/>
                      </a:pPr>
                      <a:r>
                        <a:rPr lang="en-GB" sz="2400" u="none" strike="noStrike" dirty="0">
                          <a:effectLst/>
                        </a:rPr>
                        <a:t>B2: What is the structure and composition of the plume and its interactions with external environments?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238842848"/>
                  </a:ext>
                </a:extLst>
              </a:tr>
              <a:tr h="84594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400" u="none" strike="noStrike" dirty="0">
                          <a:effectLst/>
                        </a:rPr>
                        <a:t>B3: What is the history of the Saturnian system?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20034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7CC0F45-607B-638F-6A71-9399485F35EF}"/>
              </a:ext>
            </a:extLst>
          </p:cNvPr>
          <p:cNvSpPr txBox="1"/>
          <p:nvPr/>
        </p:nvSpPr>
        <p:spPr>
          <a:xfrm>
            <a:off x="607937" y="5407724"/>
            <a:ext cx="9998975" cy="460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1931" fontAlgn="base">
              <a:spcBef>
                <a:spcPct val="0"/>
              </a:spcBef>
              <a:spcAft>
                <a:spcPct val="0"/>
              </a:spcAft>
            </a:pPr>
            <a:r>
              <a:rPr lang="en-NL" sz="2394" i="1" dirty="0">
                <a:solidFill>
                  <a:srgbClr val="FEFFFF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Each scientific question has a set of associated science objectives</a:t>
            </a:r>
          </a:p>
        </p:txBody>
      </p:sp>
    </p:spTree>
    <p:extLst>
      <p:ext uri="{BB962C8B-B14F-4D97-AF65-F5344CB8AC3E}">
        <p14:creationId xmlns:p14="http://schemas.microsoft.com/office/powerpoint/2010/main" val="3236080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47D50-154D-3C28-66AB-7185971658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40D115-A6C4-4FAB-3185-5C7C5DABD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411" y="-91582"/>
            <a:ext cx="10081234" cy="1074281"/>
          </a:xfrm>
        </p:spPr>
        <p:txBody>
          <a:bodyPr/>
          <a:lstStyle/>
          <a:p>
            <a:pPr fontAlgn="ctr"/>
            <a:r>
              <a:rPr lang="en-GB" sz="3191" dirty="0"/>
              <a:t>B1: How does space weathering affect the surface of Enceladus?</a:t>
            </a:r>
            <a:endParaRPr lang="en-GB" sz="3191" b="0" dirty="0">
              <a:solidFill>
                <a:srgbClr val="000000"/>
              </a:solidFill>
              <a:latin typeface="Aptos Narrow" panose="020B0004020202020204" pitchFamily="34" charset="0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C332CBE-0FAA-92CA-2F9B-5202685985D4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58641" y="1901727"/>
          <a:ext cx="11674719" cy="3290484"/>
        </p:xfrm>
        <a:graphic>
          <a:graphicData uri="http://schemas.openxmlformats.org/drawingml/2006/table">
            <a:tbl>
              <a:tblPr>
                <a:tableStyleId>{327F97BB-C833-4FB7-BDE5-3F7075034690}</a:tableStyleId>
              </a:tblPr>
              <a:tblGrid>
                <a:gridCol w="11674719">
                  <a:extLst>
                    <a:ext uri="{9D8B030D-6E8A-4147-A177-3AD203B41FA5}">
                      <a16:colId xmlns:a16="http://schemas.microsoft.com/office/drawing/2014/main" val="3463825733"/>
                    </a:ext>
                  </a:extLst>
                </a:gridCol>
              </a:tblGrid>
              <a:tr h="109682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B1.1: Characterise how the dust and gas environment interacts with the surface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2978946568"/>
                  </a:ext>
                </a:extLst>
              </a:tr>
              <a:tr h="109682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GB" sz="2000" b="0" u="none" strike="noStrike">
                          <a:solidFill>
                            <a:schemeClr val="bg1"/>
                          </a:solidFill>
                          <a:effectLst/>
                        </a:rPr>
                        <a:t>B1.2: Characterise effects of micrometeorite bombardment</a:t>
                      </a:r>
                      <a:endParaRPr lang="en-GB" sz="2000" b="0" i="0" u="none" strike="noStrike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556105443"/>
                  </a:ext>
                </a:extLst>
              </a:tr>
              <a:tr h="1096828">
                <a:tc>
                  <a:txBody>
                    <a:bodyPr/>
                    <a:lstStyle/>
                    <a:p>
                      <a:pPr marL="671513" indent="-671513" algn="l" fontAlgn="ctr">
                        <a:buNone/>
                        <a:tabLst/>
                      </a:pPr>
                      <a:r>
                        <a:rPr lang="en-GB" sz="2000" b="0" u="none" strike="noStrike" dirty="0">
                          <a:solidFill>
                            <a:schemeClr val="bg1"/>
                          </a:solidFill>
                          <a:effectLst/>
                        </a:rPr>
                        <a:t>B1.3: Characterise how the electromagnetic environment, charged particles, and radiation interact with surface materials</a:t>
                      </a:r>
                      <a:endParaRPr lang="en-GB" sz="2000" b="0" i="0" u="none" strike="noStrike" dirty="0">
                        <a:solidFill>
                          <a:schemeClr val="bg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499" marR="9499" marT="9499" marB="45595" anchor="ctr"/>
                </a:tc>
                <a:extLst>
                  <a:ext uri="{0D108BD9-81ED-4DB2-BD59-A6C34878D82A}">
                    <a16:rowId xmlns:a16="http://schemas.microsoft.com/office/drawing/2014/main" val="26042182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1669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ESA_Presentation_DARK">
  <a:themeElements>
    <a:clrScheme name="ESA Presentation 2020 Dark">
      <a:dk1>
        <a:srgbClr val="003249"/>
      </a:dk1>
      <a:lt1>
        <a:srgbClr val="FEFFFF"/>
      </a:lt1>
      <a:dk2>
        <a:srgbClr val="335E6E"/>
      </a:dk2>
      <a:lt2>
        <a:srgbClr val="E7E8E3"/>
      </a:lt2>
      <a:accent1>
        <a:srgbClr val="00AE9C"/>
      </a:accent1>
      <a:accent2>
        <a:srgbClr val="EC1A2F"/>
      </a:accent2>
      <a:accent3>
        <a:srgbClr val="FBAB18"/>
      </a:accent3>
      <a:accent4>
        <a:srgbClr val="009BDA"/>
      </a:accent4>
      <a:accent5>
        <a:srgbClr val="8096A6"/>
      </a:accent5>
      <a:accent6>
        <a:srgbClr val="E7E8E3"/>
      </a:accent6>
      <a:hlink>
        <a:srgbClr val="6DCFF6"/>
      </a:hlink>
      <a:folHlink>
        <a:srgbClr val="009BD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>
            <a:solidFill>
              <a:srgbClr val="8197A6"/>
            </a:solidFill>
            <a:latin typeface="Arial" panose="020B0604020202020204" pitchFamily="34" charset="0"/>
            <a:ea typeface="MS PGothic" pitchFamily="34" charset="-128"/>
            <a:cs typeface="Arial" panose="020B0604020202020204" pitchFamily="34" charset="0"/>
          </a:defRPr>
        </a:defPPr>
      </a:lstStyle>
    </a:txDef>
  </a:objectDefaults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5B9979CE-F6D6-4CDA-8589-F8B43FE72354}" vid="{343751ED-C8BE-41FE-9861-56AE543A0A1D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1731</Words>
  <Application>Microsoft Macintosh PowerPoint</Application>
  <PresentationFormat>Widescreen</PresentationFormat>
  <Paragraphs>123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Aptos Narrow</vt:lpstr>
      <vt:lpstr>Arial</vt:lpstr>
      <vt:lpstr>Verdana</vt:lpstr>
      <vt:lpstr>Office Theme</vt:lpstr>
      <vt:lpstr>ESA_Presentation_DARK</vt:lpstr>
      <vt:lpstr>PowerPoint Presentation</vt:lpstr>
      <vt:lpstr>Three overarching science themes –  Building on the L4 Expert committee report</vt:lpstr>
      <vt:lpstr>A: Habitability of Enceladus &amp; surface–interior interaction</vt:lpstr>
      <vt:lpstr>A1: What are the structure, dynamics and composition of the interior of Enceladus?</vt:lpstr>
      <vt:lpstr>A2: What are the physical and chemical properties of the liquid water environment(s)?</vt:lpstr>
      <vt:lpstr>A3: What is the present state of the surface of Enceladus, and how did it evolve?</vt:lpstr>
      <vt:lpstr>A4: What is the mechanism driving Enceladus' plume formation and activity?</vt:lpstr>
      <vt:lpstr>B: Enceladus interaction with the external environment and the Saturnian system</vt:lpstr>
      <vt:lpstr>B1: How does space weathering affect the surface of Enceladus?</vt:lpstr>
      <vt:lpstr>B2: What is the structure and composition of the plume and its interactions with external environments?</vt:lpstr>
      <vt:lpstr>B3: What is the history of the Saturnian system?</vt:lpstr>
      <vt:lpstr>C: Enceladus prebiotic chemistry &amp; biosignatures</vt:lpstr>
      <vt:lpstr>C1: What is the inventory of organic chemistry available at Enceladus?</vt:lpstr>
      <vt:lpstr>C2: Are there signatures of life at Enceladus?</vt:lpstr>
      <vt:lpstr>L4 – Enceladus Science Traceability Matrix V1.0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Joern Helbert</dc:creator>
  <cp:lastModifiedBy>Joern Helbert</cp:lastModifiedBy>
  <cp:revision>1</cp:revision>
  <dcterms:created xsi:type="dcterms:W3CDTF">2026-03-16T07:43:22Z</dcterms:created>
  <dcterms:modified xsi:type="dcterms:W3CDTF">2026-03-16T07:43:46Z</dcterms:modified>
</cp:coreProperties>
</file>