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ink/ink1.xml" ContentType="application/inkml+xml"/>
  <Override PartName="/ppt/ink/ink2.xml" ContentType="application/inkml+xml"/>
  <Override PartName="/ppt/ink/ink3.xml" ContentType="application/inkml+xml"/>
  <Override PartName="/ppt/ink/ink4.xml" ContentType="application/inkml+xml"/>
  <Override PartName="/ppt/ink/ink5.xml" ContentType="application/inkml+xml"/>
  <Override PartName="/ppt/ink/ink6.xml" ContentType="application/inkml+xml"/>
  <Override PartName="/ppt/ink/ink7.xml" ContentType="application/inkml+xml"/>
  <Override PartName="/ppt/ink/ink8.xml" ContentType="application/inkml+xml"/>
  <Override PartName="/ppt/ink/ink9.xml" ContentType="application/inkml+xml"/>
  <Override PartName="/ppt/ink/ink10.xml" ContentType="application/inkml+xml"/>
  <Override PartName="/ppt/ink/ink11.xml" ContentType="application/inkml+xml"/>
  <Override PartName="/ppt/ink/ink12.xml" ContentType="application/inkml+xml"/>
  <Override PartName="/ppt/ink/ink13.xml" ContentType="application/inkml+xml"/>
  <Override PartName="/ppt/ink/ink14.xml" ContentType="application/inkml+xml"/>
  <Override PartName="/ppt/ink/ink15.xml" ContentType="application/inkml+xml"/>
  <Override PartName="/ppt/ink/ink16.xml" ContentType="application/inkml+xml"/>
  <Override PartName="/ppt/ink/ink17.xml" ContentType="application/inkml+xml"/>
  <Override PartName="/ppt/ink/ink18.xml" ContentType="application/inkml+xml"/>
  <Override PartName="/ppt/ink/ink19.xml" ContentType="application/inkml+xml"/>
  <Override PartName="/ppt/ink/ink20.xml" ContentType="application/inkml+xml"/>
  <Override PartName="/ppt/ink/ink21.xml" ContentType="application/inkml+xml"/>
  <Override PartName="/ppt/ink/ink22.xml" ContentType="application/inkml+xml"/>
  <Override PartName="/ppt/ink/ink23.xml" ContentType="application/inkml+xml"/>
  <Override PartName="/ppt/ink/ink24.xml" ContentType="application/inkml+xml"/>
  <Override PartName="/ppt/ink/ink25.xml" ContentType="application/inkml+xml"/>
  <Override PartName="/ppt/ink/ink26.xml" ContentType="application/inkml+xml"/>
  <Override PartName="/ppt/ink/ink27.xml" ContentType="application/inkml+xml"/>
  <Override PartName="/ppt/ink/ink28.xml" ContentType="application/inkml+xml"/>
  <Override PartName="/ppt/ink/ink29.xml" ContentType="application/inkml+xml"/>
  <Override PartName="/ppt/ink/ink30.xml" ContentType="application/inkml+xml"/>
  <Override PartName="/ppt/ink/ink31.xml" ContentType="application/inkml+xml"/>
  <Override PartName="/ppt/ink/ink32.xml" ContentType="application/inkml+xml"/>
  <Override PartName="/ppt/ink/ink33.xml" ContentType="application/inkml+xml"/>
  <Override PartName="/ppt/ink/ink34.xml" ContentType="application/inkml+xml"/>
  <Override PartName="/ppt/ink/ink35.xml" ContentType="application/inkml+xml"/>
  <Override PartName="/ppt/ink/ink36.xml" ContentType="application/inkml+xml"/>
  <Override PartName="/ppt/ink/ink37.xml" ContentType="application/inkml+xml"/>
  <Override PartName="/ppt/ink/ink38.xml" ContentType="application/inkml+xml"/>
  <Override PartName="/ppt/ink/ink39.xml" ContentType="application/inkml+xml"/>
  <Override PartName="/ppt/ink/ink40.xml" ContentType="application/inkml+xml"/>
  <Override PartName="/ppt/ink/ink41.xml" ContentType="application/inkml+xml"/>
  <Override PartName="/ppt/ink/ink42.xml" ContentType="application/inkml+xml"/>
  <Override PartName="/ppt/ink/ink43.xml" ContentType="application/inkml+xml"/>
  <Override PartName="/ppt/ink/ink44.xml" ContentType="application/inkml+xml"/>
  <Override PartName="/ppt/ink/ink45.xml" ContentType="application/inkml+xml"/>
  <Override PartName="/ppt/ink/ink46.xml" ContentType="application/inkml+xml"/>
  <Override PartName="/ppt/ink/ink47.xml" ContentType="application/inkml+xml"/>
  <Override PartName="/ppt/ink/ink48.xml" ContentType="application/inkml+xml"/>
  <Override PartName="/ppt/ink/ink49.xml" ContentType="application/inkml+xml"/>
  <Override PartName="/ppt/ink/ink50.xml" ContentType="application/inkml+xml"/>
  <Override PartName="/ppt/ink/ink51.xml" ContentType="application/inkml+xml"/>
  <Override PartName="/ppt/ink/ink52.xml" ContentType="application/inkml+xml"/>
  <Override PartName="/ppt/ink/ink53.xml" ContentType="application/inkml+xml"/>
  <Override PartName="/ppt/ink/ink54.xml" ContentType="application/inkml+xml"/>
  <Override PartName="/ppt/ink/ink55.xml" ContentType="application/inkml+xml"/>
  <Override PartName="/ppt/ink/ink56.xml" ContentType="application/inkml+xml"/>
  <Override PartName="/ppt/ink/ink57.xml" ContentType="application/inkml+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2" r:id="rId4"/>
    <p:sldMasterId id="2147483664" r:id="rId5"/>
  </p:sldMasterIdLst>
  <p:notesMasterIdLst>
    <p:notesMasterId r:id="rId16"/>
  </p:notesMasterIdLst>
  <p:handoutMasterIdLst>
    <p:handoutMasterId r:id="rId17"/>
  </p:handoutMasterIdLst>
  <p:sldIdLst>
    <p:sldId id="289" r:id="rId6"/>
    <p:sldId id="297" r:id="rId7"/>
    <p:sldId id="334" r:id="rId8"/>
    <p:sldId id="335" r:id="rId9"/>
    <p:sldId id="336" r:id="rId10"/>
    <p:sldId id="337" r:id="rId11"/>
    <p:sldId id="264" r:id="rId12"/>
    <p:sldId id="338" r:id="rId13"/>
    <p:sldId id="339" r:id="rId14"/>
    <p:sldId id="282" r:id="rId15"/>
  </p:sldIdLst>
  <p:sldSz cx="12192000" cy="6858000"/>
  <p:notesSz cx="6858000" cy="9144000"/>
  <p:custDataLst>
    <p:tags r:id="rId18"/>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95EB0BAC-723C-CD28-8B3C-D40144589B8D}" name="Adrija Bhowmick" initials="AB" userId="S::ab2318@kent.ac.uk::ea7d508e-41d6-4c1a-9e5d-dd45176d2a71"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AAFC0"/>
    <a:srgbClr val="C7C5CC"/>
    <a:srgbClr val="0C374B"/>
    <a:srgbClr val="343434"/>
    <a:srgbClr val="424242"/>
    <a:srgbClr val="010101"/>
    <a:srgbClr val="212529"/>
    <a:srgbClr val="0E2841"/>
    <a:srgbClr val="CC0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78FE2E8-BB7F-4865-8D82-F7122D776FDF}" v="192" dt="2026-09-07T13:18:10.42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548" autoAdjust="0"/>
    <p:restoredTop sz="90850" autoAdjust="0"/>
  </p:normalViewPr>
  <p:slideViewPr>
    <p:cSldViewPr snapToGrid="0">
      <p:cViewPr varScale="1">
        <p:scale>
          <a:sx n="87" d="100"/>
          <a:sy n="87" d="100"/>
        </p:scale>
        <p:origin x="365" y="67"/>
      </p:cViewPr>
      <p:guideLst/>
    </p:cSldViewPr>
  </p:slideViewPr>
  <p:outlineViewPr>
    <p:cViewPr>
      <p:scale>
        <a:sx n="33" d="100"/>
        <a:sy n="33" d="100"/>
      </p:scale>
      <p:origin x="0" y="-3298"/>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tags" Target="tags/tag1.xml"/><Relationship Id="rId3" Type="http://schemas.openxmlformats.org/officeDocument/2006/relationships/customXml" Target="../customXml/item3.xml"/><Relationship Id="rId21" Type="http://schemas.openxmlformats.org/officeDocument/2006/relationships/theme" Target="theme/theme1.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handoutMaster" Target="handoutMasters/handoutMaster1.xml"/><Relationship Id="rId25" Type="http://schemas.microsoft.com/office/2018/10/relationships/authors" Target="authors.xml"/><Relationship Id="rId2" Type="http://schemas.openxmlformats.org/officeDocument/2006/relationships/customXml" Target="../customXml/item2.xml"/><Relationship Id="rId16" Type="http://schemas.openxmlformats.org/officeDocument/2006/relationships/notesMaster" Target="notesMasters/notesMaster1.xml"/><Relationship Id="rId20"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microsoft.com/office/2015/10/relationships/revisionInfo" Target="revisionInfo.xml"/><Relationship Id="rId5" Type="http://schemas.openxmlformats.org/officeDocument/2006/relationships/slideMaster" Target="slideMasters/slideMaster2.xml"/><Relationship Id="rId15" Type="http://schemas.openxmlformats.org/officeDocument/2006/relationships/slide" Target="slides/slide10.xml"/><Relationship Id="rId23" Type="http://schemas.microsoft.com/office/2016/11/relationships/changesInfo" Target="changesInfos/changesInfo1.xml"/><Relationship Id="rId10" Type="http://schemas.openxmlformats.org/officeDocument/2006/relationships/slide" Target="slides/slide5.xml"/><Relationship Id="rId19"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Bhowmick Adrija" userId="578cca96-e9a6-4604-8906-07b631f761e8" providerId="ADAL" clId="{92D447CE-ED2A-4FAC-8C0F-0F17F91EB0A0}"/>
    <pc:docChg chg="undo custSel addSld delSld modSld delMainMaster">
      <pc:chgData name="Bhowmick Adrija" userId="578cca96-e9a6-4604-8906-07b631f761e8" providerId="ADAL" clId="{92D447CE-ED2A-4FAC-8C0F-0F17F91EB0A0}" dt="2026-09-07T15:28:44.156" v="957" actId="47"/>
      <pc:docMkLst>
        <pc:docMk/>
      </pc:docMkLst>
      <pc:sldChg chg="add del">
        <pc:chgData name="Bhowmick Adrija" userId="578cca96-e9a6-4604-8906-07b631f761e8" providerId="ADAL" clId="{92D447CE-ED2A-4FAC-8C0F-0F17F91EB0A0}" dt="2026-09-06T22:15:59.619" v="391" actId="47"/>
        <pc:sldMkLst>
          <pc:docMk/>
          <pc:sldMk cId="1949172499" sldId="258"/>
        </pc:sldMkLst>
      </pc:sldChg>
      <pc:sldChg chg="del">
        <pc:chgData name="Bhowmick Adrija" userId="578cca96-e9a6-4604-8906-07b631f761e8" providerId="ADAL" clId="{92D447CE-ED2A-4FAC-8C0F-0F17F91EB0A0}" dt="2026-09-06T23:34:46.466" v="673" actId="47"/>
        <pc:sldMkLst>
          <pc:docMk/>
          <pc:sldMk cId="3853548615" sldId="259"/>
        </pc:sldMkLst>
      </pc:sldChg>
      <pc:sldChg chg="addSp modSp del mod modAnim">
        <pc:chgData name="Bhowmick Adrija" userId="578cca96-e9a6-4604-8906-07b631f761e8" providerId="ADAL" clId="{92D447CE-ED2A-4FAC-8C0F-0F17F91EB0A0}" dt="2026-09-06T22:17:54.749" v="392" actId="47"/>
        <pc:sldMkLst>
          <pc:docMk/>
          <pc:sldMk cId="2127093448" sldId="263"/>
        </pc:sldMkLst>
        <pc:spChg chg="mod">
          <ac:chgData name="Bhowmick Adrija" userId="578cca96-e9a6-4604-8906-07b631f761e8" providerId="ADAL" clId="{92D447CE-ED2A-4FAC-8C0F-0F17F91EB0A0}" dt="2026-09-06T20:55:11.755" v="173" actId="1076"/>
          <ac:spMkLst>
            <pc:docMk/>
            <pc:sldMk cId="2127093448" sldId="263"/>
            <ac:spMk id="3" creationId="{825EED3D-F781-84ED-F732-3FD1F5D16774}"/>
          </ac:spMkLst>
        </pc:spChg>
        <pc:spChg chg="mod">
          <ac:chgData name="Bhowmick Adrija" userId="578cca96-e9a6-4604-8906-07b631f761e8" providerId="ADAL" clId="{92D447CE-ED2A-4FAC-8C0F-0F17F91EB0A0}" dt="2026-09-06T20:54:54.738" v="170" actId="20577"/>
          <ac:spMkLst>
            <pc:docMk/>
            <pc:sldMk cId="2127093448" sldId="263"/>
            <ac:spMk id="4" creationId="{4C41D2B7-A8E7-C151-CBCA-5331A959AF9B}"/>
          </ac:spMkLst>
        </pc:spChg>
        <pc:picChg chg="add mod">
          <ac:chgData name="Bhowmick Adrija" userId="578cca96-e9a6-4604-8906-07b631f761e8" providerId="ADAL" clId="{92D447CE-ED2A-4FAC-8C0F-0F17F91EB0A0}" dt="2026-09-06T20:55:15.468" v="174" actId="1076"/>
          <ac:picMkLst>
            <pc:docMk/>
            <pc:sldMk cId="2127093448" sldId="263"/>
            <ac:picMk id="2" creationId="{B1C19EB4-9E97-F03E-6EF0-B11548900912}"/>
          </ac:picMkLst>
        </pc:picChg>
      </pc:sldChg>
      <pc:sldChg chg="addSp delSp modSp mod modAnim">
        <pc:chgData name="Bhowmick Adrija" userId="578cca96-e9a6-4604-8906-07b631f761e8" providerId="ADAL" clId="{92D447CE-ED2A-4FAC-8C0F-0F17F91EB0A0}" dt="2026-09-06T23:29:50.401" v="643" actId="478"/>
        <pc:sldMkLst>
          <pc:docMk/>
          <pc:sldMk cId="1595023873" sldId="264"/>
        </pc:sldMkLst>
        <pc:spChg chg="add del mod">
          <ac:chgData name="Bhowmick Adrija" userId="578cca96-e9a6-4604-8906-07b631f761e8" providerId="ADAL" clId="{92D447CE-ED2A-4FAC-8C0F-0F17F91EB0A0}" dt="2026-09-06T22:30:49.220" v="502" actId="478"/>
          <ac:spMkLst>
            <pc:docMk/>
            <pc:sldMk cId="1595023873" sldId="264"/>
            <ac:spMk id="2" creationId="{DAF65801-3230-BE4C-8FA5-4FD3FB6EAC1F}"/>
          </ac:spMkLst>
        </pc:spChg>
        <pc:spChg chg="del">
          <ac:chgData name="Bhowmick Adrija" userId="578cca96-e9a6-4604-8906-07b631f761e8" providerId="ADAL" clId="{92D447CE-ED2A-4FAC-8C0F-0F17F91EB0A0}" dt="2026-09-06T22:30:45.900" v="501" actId="478"/>
          <ac:spMkLst>
            <pc:docMk/>
            <pc:sldMk cId="1595023873" sldId="264"/>
            <ac:spMk id="3" creationId="{825EED3D-F781-84ED-F732-3FD1F5D16774}"/>
          </ac:spMkLst>
        </pc:spChg>
        <pc:spChg chg="mod">
          <ac:chgData name="Bhowmick Adrija" userId="578cca96-e9a6-4604-8906-07b631f761e8" providerId="ADAL" clId="{92D447CE-ED2A-4FAC-8C0F-0F17F91EB0A0}" dt="2026-09-06T23:13:41.565" v="533" actId="1076"/>
          <ac:spMkLst>
            <pc:docMk/>
            <pc:sldMk cId="1595023873" sldId="264"/>
            <ac:spMk id="10" creationId="{7B0C947D-C5E2-0E9F-8020-548AAADA255D}"/>
          </ac:spMkLst>
        </pc:spChg>
        <pc:spChg chg="add del mod">
          <ac:chgData name="Bhowmick Adrija" userId="578cca96-e9a6-4604-8906-07b631f761e8" providerId="ADAL" clId="{92D447CE-ED2A-4FAC-8C0F-0F17F91EB0A0}" dt="2026-09-06T23:29:50.401" v="643" actId="478"/>
          <ac:spMkLst>
            <pc:docMk/>
            <pc:sldMk cId="1595023873" sldId="264"/>
            <ac:spMk id="11" creationId="{DE74BD12-796E-68F1-5CD9-535D4C808564}"/>
          </ac:spMkLst>
        </pc:spChg>
        <pc:spChg chg="mod">
          <ac:chgData name="Bhowmick Adrija" userId="578cca96-e9a6-4604-8906-07b631f761e8" providerId="ADAL" clId="{92D447CE-ED2A-4FAC-8C0F-0F17F91EB0A0}" dt="2026-09-06T23:29:03.760" v="639" actId="114"/>
          <ac:spMkLst>
            <pc:docMk/>
            <pc:sldMk cId="1595023873" sldId="264"/>
            <ac:spMk id="12" creationId="{8B55346B-FA1F-DB24-081E-4583EEE79617}"/>
          </ac:spMkLst>
        </pc:spChg>
        <pc:spChg chg="del mod">
          <ac:chgData name="Bhowmick Adrija" userId="578cca96-e9a6-4604-8906-07b631f761e8" providerId="ADAL" clId="{92D447CE-ED2A-4FAC-8C0F-0F17F91EB0A0}" dt="2026-09-06T23:13:56.224" v="535" actId="478"/>
          <ac:spMkLst>
            <pc:docMk/>
            <pc:sldMk cId="1595023873" sldId="264"/>
            <ac:spMk id="13" creationId="{B7BC2412-66E4-FFB2-F382-80CA02CA81AE}"/>
          </ac:spMkLst>
        </pc:spChg>
        <pc:spChg chg="del mod">
          <ac:chgData name="Bhowmick Adrija" userId="578cca96-e9a6-4604-8906-07b631f761e8" providerId="ADAL" clId="{92D447CE-ED2A-4FAC-8C0F-0F17F91EB0A0}" dt="2026-09-06T23:16:19.876" v="554" actId="478"/>
          <ac:spMkLst>
            <pc:docMk/>
            <pc:sldMk cId="1595023873" sldId="264"/>
            <ac:spMk id="15" creationId="{4E28A4A7-A8AA-EF58-0F39-19488631FF3E}"/>
          </ac:spMkLst>
        </pc:spChg>
        <pc:spChg chg="add del mod">
          <ac:chgData name="Bhowmick Adrija" userId="578cca96-e9a6-4604-8906-07b631f761e8" providerId="ADAL" clId="{92D447CE-ED2A-4FAC-8C0F-0F17F91EB0A0}" dt="2026-09-06T23:17:37.407" v="560" actId="21"/>
          <ac:spMkLst>
            <pc:docMk/>
            <pc:sldMk cId="1595023873" sldId="264"/>
            <ac:spMk id="16" creationId="{78446010-7863-0B24-7C90-1349BF0A053E}"/>
          </ac:spMkLst>
        </pc:spChg>
        <pc:spChg chg="mod">
          <ac:chgData name="Bhowmick Adrija" userId="578cca96-e9a6-4604-8906-07b631f761e8" providerId="ADAL" clId="{92D447CE-ED2A-4FAC-8C0F-0F17F91EB0A0}" dt="2026-09-06T22:28:35.363" v="500" actId="20577"/>
          <ac:spMkLst>
            <pc:docMk/>
            <pc:sldMk cId="1595023873" sldId="264"/>
            <ac:spMk id="18" creationId="{B99D43EE-15FC-1D3C-E0DC-2F29119C5BBF}"/>
          </ac:spMkLst>
        </pc:spChg>
        <pc:spChg chg="mod">
          <ac:chgData name="Bhowmick Adrija" userId="578cca96-e9a6-4604-8906-07b631f761e8" providerId="ADAL" clId="{92D447CE-ED2A-4FAC-8C0F-0F17F91EB0A0}" dt="2026-09-06T23:27:38.190" v="634" actId="113"/>
          <ac:spMkLst>
            <pc:docMk/>
            <pc:sldMk cId="1595023873" sldId="264"/>
            <ac:spMk id="24" creationId="{46300352-1AE5-3C87-68B4-BDCAE95E8BC0}"/>
          </ac:spMkLst>
        </pc:spChg>
        <pc:spChg chg="mod">
          <ac:chgData name="Bhowmick Adrija" userId="578cca96-e9a6-4604-8906-07b631f761e8" providerId="ADAL" clId="{92D447CE-ED2A-4FAC-8C0F-0F17F91EB0A0}" dt="2026-09-06T23:27:38.190" v="634" actId="113"/>
          <ac:spMkLst>
            <pc:docMk/>
            <pc:sldMk cId="1595023873" sldId="264"/>
            <ac:spMk id="31" creationId="{11DE1548-65B7-EE27-FE1F-1A4EFFFA5233}"/>
          </ac:spMkLst>
        </pc:spChg>
        <pc:spChg chg="add del mod">
          <ac:chgData name="Bhowmick Adrija" userId="578cca96-e9a6-4604-8906-07b631f761e8" providerId="ADAL" clId="{92D447CE-ED2A-4FAC-8C0F-0F17F91EB0A0}" dt="2026-09-06T23:17:37.407" v="560" actId="21"/>
          <ac:spMkLst>
            <pc:docMk/>
            <pc:sldMk cId="1595023873" sldId="264"/>
            <ac:spMk id="34" creationId="{65CB5535-D4E4-900B-76E3-3A0FA57AB0F7}"/>
          </ac:spMkLst>
        </pc:spChg>
        <pc:spChg chg="del mod">
          <ac:chgData name="Bhowmick Adrija" userId="578cca96-e9a6-4604-8906-07b631f761e8" providerId="ADAL" clId="{92D447CE-ED2A-4FAC-8C0F-0F17F91EB0A0}" dt="2026-09-06T23:17:37.407" v="560" actId="21"/>
          <ac:spMkLst>
            <pc:docMk/>
            <pc:sldMk cId="1595023873" sldId="264"/>
            <ac:spMk id="35" creationId="{AB0DD6A7-E4E2-A201-E59B-FA3EC04CA315}"/>
          </ac:spMkLst>
        </pc:spChg>
        <pc:spChg chg="add del mod">
          <ac:chgData name="Bhowmick Adrija" userId="578cca96-e9a6-4604-8906-07b631f761e8" providerId="ADAL" clId="{92D447CE-ED2A-4FAC-8C0F-0F17F91EB0A0}" dt="2026-09-06T23:17:03.682" v="559" actId="478"/>
          <ac:spMkLst>
            <pc:docMk/>
            <pc:sldMk cId="1595023873" sldId="264"/>
            <ac:spMk id="42" creationId="{EEBAC349-3D45-3427-C131-98FC2B017512}"/>
          </ac:spMkLst>
        </pc:spChg>
        <pc:spChg chg="del">
          <ac:chgData name="Bhowmick Adrija" userId="578cca96-e9a6-4604-8906-07b631f761e8" providerId="ADAL" clId="{92D447CE-ED2A-4FAC-8C0F-0F17F91EB0A0}" dt="2026-09-06T23:16:57.641" v="558" actId="478"/>
          <ac:spMkLst>
            <pc:docMk/>
            <pc:sldMk cId="1595023873" sldId="264"/>
            <ac:spMk id="43" creationId="{3194CB81-D4A4-87E4-8438-8FC8F8CCC176}"/>
          </ac:spMkLst>
        </pc:spChg>
        <pc:spChg chg="add del mod">
          <ac:chgData name="Bhowmick Adrija" userId="578cca96-e9a6-4604-8906-07b631f761e8" providerId="ADAL" clId="{92D447CE-ED2A-4FAC-8C0F-0F17F91EB0A0}" dt="2026-09-06T23:17:41.568" v="561" actId="478"/>
          <ac:spMkLst>
            <pc:docMk/>
            <pc:sldMk cId="1595023873" sldId="264"/>
            <ac:spMk id="44" creationId="{56F3ACA0-C0F1-3E1E-EA7D-F8CD53E6BA6E}"/>
          </ac:spMkLst>
        </pc:spChg>
        <pc:spChg chg="del">
          <ac:chgData name="Bhowmick Adrija" userId="578cca96-e9a6-4604-8906-07b631f761e8" providerId="ADAL" clId="{92D447CE-ED2A-4FAC-8C0F-0F17F91EB0A0}" dt="2026-09-06T23:29:50.401" v="643" actId="478"/>
          <ac:spMkLst>
            <pc:docMk/>
            <pc:sldMk cId="1595023873" sldId="264"/>
            <ac:spMk id="45" creationId="{E9BB0DE1-5628-F816-C846-0C99C71814FD}"/>
          </ac:spMkLst>
        </pc:spChg>
        <pc:spChg chg="del">
          <ac:chgData name="Bhowmick Adrija" userId="578cca96-e9a6-4604-8906-07b631f761e8" providerId="ADAL" clId="{92D447CE-ED2A-4FAC-8C0F-0F17F91EB0A0}" dt="2026-09-06T23:29:50.401" v="643" actId="478"/>
          <ac:spMkLst>
            <pc:docMk/>
            <pc:sldMk cId="1595023873" sldId="264"/>
            <ac:spMk id="47" creationId="{EB32110C-62B9-146E-878D-2DA93BA8F07A}"/>
          </ac:spMkLst>
        </pc:spChg>
        <pc:spChg chg="add del mod">
          <ac:chgData name="Bhowmick Adrija" userId="578cca96-e9a6-4604-8906-07b631f761e8" providerId="ADAL" clId="{92D447CE-ED2A-4FAC-8C0F-0F17F91EB0A0}" dt="2026-09-06T23:29:50.401" v="643" actId="478"/>
          <ac:spMkLst>
            <pc:docMk/>
            <pc:sldMk cId="1595023873" sldId="264"/>
            <ac:spMk id="48" creationId="{E4525AB3-EF36-8EB3-0215-39B757964B96}"/>
          </ac:spMkLst>
        </pc:spChg>
        <pc:spChg chg="del">
          <ac:chgData name="Bhowmick Adrija" userId="578cca96-e9a6-4604-8906-07b631f761e8" providerId="ADAL" clId="{92D447CE-ED2A-4FAC-8C0F-0F17F91EB0A0}" dt="2026-09-06T23:29:50.401" v="643" actId="478"/>
          <ac:spMkLst>
            <pc:docMk/>
            <pc:sldMk cId="1595023873" sldId="264"/>
            <ac:spMk id="49" creationId="{3150A211-D418-D268-E940-CCF274383254}"/>
          </ac:spMkLst>
        </pc:spChg>
        <pc:spChg chg="add del mod">
          <ac:chgData name="Bhowmick Adrija" userId="578cca96-e9a6-4604-8906-07b631f761e8" providerId="ADAL" clId="{92D447CE-ED2A-4FAC-8C0F-0F17F91EB0A0}" dt="2026-09-06T23:29:50.401" v="643" actId="478"/>
          <ac:spMkLst>
            <pc:docMk/>
            <pc:sldMk cId="1595023873" sldId="264"/>
            <ac:spMk id="50" creationId="{3651D323-2924-D8EA-B68F-A63D18EAD6F1}"/>
          </ac:spMkLst>
        </pc:spChg>
        <pc:spChg chg="add del mod">
          <ac:chgData name="Bhowmick Adrija" userId="578cca96-e9a6-4604-8906-07b631f761e8" providerId="ADAL" clId="{92D447CE-ED2A-4FAC-8C0F-0F17F91EB0A0}" dt="2026-09-06T23:29:50.401" v="643" actId="478"/>
          <ac:spMkLst>
            <pc:docMk/>
            <pc:sldMk cId="1595023873" sldId="264"/>
            <ac:spMk id="51" creationId="{5A1AB974-37F7-D0FA-D764-8AA787466537}"/>
          </ac:spMkLst>
        </pc:spChg>
        <pc:spChg chg="add mod">
          <ac:chgData name="Bhowmick Adrija" userId="578cca96-e9a6-4604-8906-07b631f761e8" providerId="ADAL" clId="{92D447CE-ED2A-4FAC-8C0F-0F17F91EB0A0}" dt="2026-09-06T23:27:38.190" v="634" actId="113"/>
          <ac:spMkLst>
            <pc:docMk/>
            <pc:sldMk cId="1595023873" sldId="264"/>
            <ac:spMk id="53" creationId="{A5586445-52F3-E7CA-8888-520C7A5218B4}"/>
          </ac:spMkLst>
        </pc:spChg>
        <pc:spChg chg="add del mod">
          <ac:chgData name="Bhowmick Adrija" userId="578cca96-e9a6-4604-8906-07b631f761e8" providerId="ADAL" clId="{92D447CE-ED2A-4FAC-8C0F-0F17F91EB0A0}" dt="2026-09-06T23:16:50.972" v="557" actId="478"/>
          <ac:spMkLst>
            <pc:docMk/>
            <pc:sldMk cId="1595023873" sldId="264"/>
            <ac:spMk id="57" creationId="{D545BA88-EA62-85DB-70C1-03DF36ECFBDE}"/>
          </ac:spMkLst>
        </pc:spChg>
        <pc:spChg chg="del">
          <ac:chgData name="Bhowmick Adrija" userId="578cca96-e9a6-4604-8906-07b631f761e8" providerId="ADAL" clId="{92D447CE-ED2A-4FAC-8C0F-0F17F91EB0A0}" dt="2026-09-06T23:17:37.407" v="560" actId="21"/>
          <ac:spMkLst>
            <pc:docMk/>
            <pc:sldMk cId="1595023873" sldId="264"/>
            <ac:spMk id="58" creationId="{B294EBBC-3A02-3701-DC5B-7A0A740EE069}"/>
          </ac:spMkLst>
        </pc:spChg>
        <pc:spChg chg="del">
          <ac:chgData name="Bhowmick Adrija" userId="578cca96-e9a6-4604-8906-07b631f761e8" providerId="ADAL" clId="{92D447CE-ED2A-4FAC-8C0F-0F17F91EB0A0}" dt="2026-09-06T23:29:50.401" v="643" actId="478"/>
          <ac:spMkLst>
            <pc:docMk/>
            <pc:sldMk cId="1595023873" sldId="264"/>
            <ac:spMk id="60" creationId="{E62439E0-B7B0-B9FD-7F01-4A5FB9EF1BD4}"/>
          </ac:spMkLst>
        </pc:spChg>
        <pc:grpChg chg="del">
          <ac:chgData name="Bhowmick Adrija" userId="578cca96-e9a6-4604-8906-07b631f761e8" providerId="ADAL" clId="{92D447CE-ED2A-4FAC-8C0F-0F17F91EB0A0}" dt="2026-09-06T23:17:37.407" v="560" actId="21"/>
          <ac:grpSpMkLst>
            <pc:docMk/>
            <pc:sldMk cId="1595023873" sldId="264"/>
            <ac:grpSpMk id="36" creationId="{242C9446-3546-188B-B5D5-B60C143520A5}"/>
          </ac:grpSpMkLst>
        </pc:grpChg>
        <pc:picChg chg="add del mod modCrop">
          <ac:chgData name="Bhowmick Adrija" userId="578cca96-e9a6-4604-8906-07b631f761e8" providerId="ADAL" clId="{92D447CE-ED2A-4FAC-8C0F-0F17F91EB0A0}" dt="2026-09-06T23:10:28.140" v="521" actId="478"/>
          <ac:picMkLst>
            <pc:docMk/>
            <pc:sldMk cId="1595023873" sldId="264"/>
            <ac:picMk id="5" creationId="{9C6478CF-E8C4-FF9A-F0D2-9FD89DC5CD14}"/>
          </ac:picMkLst>
        </pc:picChg>
        <pc:picChg chg="del">
          <ac:chgData name="Bhowmick Adrija" userId="578cca96-e9a6-4604-8906-07b631f761e8" providerId="ADAL" clId="{92D447CE-ED2A-4FAC-8C0F-0F17F91EB0A0}" dt="2026-09-06T23:29:50.401" v="643" actId="478"/>
          <ac:picMkLst>
            <pc:docMk/>
            <pc:sldMk cId="1595023873" sldId="264"/>
            <ac:picMk id="9" creationId="{81E415DB-072E-020C-B5B5-7CAD8D9AB65B}"/>
          </ac:picMkLst>
        </pc:picChg>
        <pc:picChg chg="mod">
          <ac:chgData name="Bhowmick Adrija" userId="578cca96-e9a6-4604-8906-07b631f761e8" providerId="ADAL" clId="{92D447CE-ED2A-4FAC-8C0F-0F17F91EB0A0}" dt="2026-09-06T23:15:30.310" v="548" actId="1076"/>
          <ac:picMkLst>
            <pc:docMk/>
            <pc:sldMk cId="1595023873" sldId="264"/>
            <ac:picMk id="20" creationId="{BEBBCB32-14C4-3634-BE35-27886D3A6CB4}"/>
          </ac:picMkLst>
        </pc:picChg>
        <pc:picChg chg="del">
          <ac:chgData name="Bhowmick Adrija" userId="578cca96-e9a6-4604-8906-07b631f761e8" providerId="ADAL" clId="{92D447CE-ED2A-4FAC-8C0F-0F17F91EB0A0}" dt="2026-09-06T23:17:37.407" v="560" actId="21"/>
          <ac:picMkLst>
            <pc:docMk/>
            <pc:sldMk cId="1595023873" sldId="264"/>
            <ac:picMk id="22" creationId="{CE31D20F-8DBF-2240-1F94-BA11636E0F16}"/>
          </ac:picMkLst>
        </pc:picChg>
        <pc:picChg chg="mod">
          <ac:chgData name="Bhowmick Adrija" userId="578cca96-e9a6-4604-8906-07b631f761e8" providerId="ADAL" clId="{92D447CE-ED2A-4FAC-8C0F-0F17F91EB0A0}" dt="2026-09-06T23:15:36.523" v="549" actId="1076"/>
          <ac:picMkLst>
            <pc:docMk/>
            <pc:sldMk cId="1595023873" sldId="264"/>
            <ac:picMk id="23" creationId="{A5AB44F1-893A-71D6-78D5-ECA27C208CD4}"/>
          </ac:picMkLst>
        </pc:picChg>
        <pc:picChg chg="del">
          <ac:chgData name="Bhowmick Adrija" userId="578cca96-e9a6-4604-8906-07b631f761e8" providerId="ADAL" clId="{92D447CE-ED2A-4FAC-8C0F-0F17F91EB0A0}" dt="2026-09-06T23:17:37.407" v="560" actId="21"/>
          <ac:picMkLst>
            <pc:docMk/>
            <pc:sldMk cId="1595023873" sldId="264"/>
            <ac:picMk id="28" creationId="{A40964E9-C608-C01B-70D0-3CE7B5A14BD1}"/>
          </ac:picMkLst>
        </pc:picChg>
        <pc:picChg chg="mod">
          <ac:chgData name="Bhowmick Adrija" userId="578cca96-e9a6-4604-8906-07b631f761e8" providerId="ADAL" clId="{92D447CE-ED2A-4FAC-8C0F-0F17F91EB0A0}" dt="2026-09-06T23:16:10.024" v="552" actId="1076"/>
          <ac:picMkLst>
            <pc:docMk/>
            <pc:sldMk cId="1595023873" sldId="264"/>
            <ac:picMk id="29" creationId="{E4F4AB16-7118-1882-D06C-1E19B7C122E1}"/>
          </ac:picMkLst>
        </pc:picChg>
        <pc:picChg chg="mod">
          <ac:chgData name="Bhowmick Adrija" userId="578cca96-e9a6-4604-8906-07b631f761e8" providerId="ADAL" clId="{92D447CE-ED2A-4FAC-8C0F-0F17F91EB0A0}" dt="2026-09-06T23:16:16.620" v="553" actId="1076"/>
          <ac:picMkLst>
            <pc:docMk/>
            <pc:sldMk cId="1595023873" sldId="264"/>
            <ac:picMk id="30" creationId="{5DE61525-D553-518C-AF4A-CD4DA0359B36}"/>
          </ac:picMkLst>
        </pc:picChg>
        <pc:picChg chg="mod">
          <ac:chgData name="Bhowmick Adrija" userId="578cca96-e9a6-4604-8906-07b631f761e8" providerId="ADAL" clId="{92D447CE-ED2A-4FAC-8C0F-0F17F91EB0A0}" dt="2026-09-06T23:26:01.424" v="629" actId="1076"/>
          <ac:picMkLst>
            <pc:docMk/>
            <pc:sldMk cId="1595023873" sldId="264"/>
            <ac:picMk id="52" creationId="{DBADA9F8-584C-C300-6764-D98CC977B397}"/>
          </ac:picMkLst>
        </pc:picChg>
        <pc:picChg chg="mod">
          <ac:chgData name="Bhowmick Adrija" userId="578cca96-e9a6-4604-8906-07b631f761e8" providerId="ADAL" clId="{92D447CE-ED2A-4FAC-8C0F-0F17F91EB0A0}" dt="2026-09-06T23:15:12.599" v="546" actId="1076"/>
          <ac:picMkLst>
            <pc:docMk/>
            <pc:sldMk cId="1595023873" sldId="264"/>
            <ac:picMk id="54" creationId="{BAE134CF-7E15-AD8B-BF46-14A68EAFC4A1}"/>
          </ac:picMkLst>
        </pc:picChg>
        <pc:picChg chg="del">
          <ac:chgData name="Bhowmick Adrija" userId="578cca96-e9a6-4604-8906-07b631f761e8" providerId="ADAL" clId="{92D447CE-ED2A-4FAC-8C0F-0F17F91EB0A0}" dt="2026-09-06T23:29:50.401" v="643" actId="478"/>
          <ac:picMkLst>
            <pc:docMk/>
            <pc:sldMk cId="1595023873" sldId="264"/>
            <ac:picMk id="59" creationId="{4BBAAE9B-35C8-2F26-2C9A-A9607B718CF4}"/>
          </ac:picMkLst>
        </pc:picChg>
        <pc:picChg chg="del">
          <ac:chgData name="Bhowmick Adrija" userId="578cca96-e9a6-4604-8906-07b631f761e8" providerId="ADAL" clId="{92D447CE-ED2A-4FAC-8C0F-0F17F91EB0A0}" dt="2026-09-06T22:30:45.900" v="501" actId="478"/>
          <ac:picMkLst>
            <pc:docMk/>
            <pc:sldMk cId="1595023873" sldId="264"/>
            <ac:picMk id="2050" creationId="{BFFA2D37-3EB6-C494-FE12-5F173AE9D3A4}"/>
          </ac:picMkLst>
        </pc:picChg>
        <pc:cxnChg chg="add del mod">
          <ac:chgData name="Bhowmick Adrija" userId="578cca96-e9a6-4604-8906-07b631f761e8" providerId="ADAL" clId="{92D447CE-ED2A-4FAC-8C0F-0F17F91EB0A0}" dt="2026-09-06T23:26:24.701" v="632" actId="478"/>
          <ac:cxnSpMkLst>
            <pc:docMk/>
            <pc:sldMk cId="1595023873" sldId="264"/>
            <ac:cxnSpMk id="2054" creationId="{299E343E-14F0-8D7E-4846-69FB3E11AD5F}"/>
          </ac:cxnSpMkLst>
        </pc:cxnChg>
      </pc:sldChg>
      <pc:sldChg chg="del">
        <pc:chgData name="Bhowmick Adrija" userId="578cca96-e9a6-4604-8906-07b631f761e8" providerId="ADAL" clId="{92D447CE-ED2A-4FAC-8C0F-0F17F91EB0A0}" dt="2026-09-06T23:34:53.862" v="676" actId="47"/>
        <pc:sldMkLst>
          <pc:docMk/>
          <pc:sldMk cId="455129948" sldId="265"/>
        </pc:sldMkLst>
      </pc:sldChg>
      <pc:sldChg chg="del">
        <pc:chgData name="Bhowmick Adrija" userId="578cca96-e9a6-4604-8906-07b631f761e8" providerId="ADAL" clId="{92D447CE-ED2A-4FAC-8C0F-0F17F91EB0A0}" dt="2026-09-06T23:34:51.001" v="674" actId="47"/>
        <pc:sldMkLst>
          <pc:docMk/>
          <pc:sldMk cId="3056874391" sldId="266"/>
        </pc:sldMkLst>
      </pc:sldChg>
      <pc:sldChg chg="del">
        <pc:chgData name="Bhowmick Adrija" userId="578cca96-e9a6-4604-8906-07b631f761e8" providerId="ADAL" clId="{92D447CE-ED2A-4FAC-8C0F-0F17F91EB0A0}" dt="2026-09-06T23:34:55.597" v="680" actId="47"/>
        <pc:sldMkLst>
          <pc:docMk/>
          <pc:sldMk cId="2881009788" sldId="267"/>
        </pc:sldMkLst>
      </pc:sldChg>
      <pc:sldChg chg="del">
        <pc:chgData name="Bhowmick Adrija" userId="578cca96-e9a6-4604-8906-07b631f761e8" providerId="ADAL" clId="{92D447CE-ED2A-4FAC-8C0F-0F17F91EB0A0}" dt="2026-09-07T15:28:44.156" v="957" actId="47"/>
        <pc:sldMkLst>
          <pc:docMk/>
          <pc:sldMk cId="775594668" sldId="269"/>
        </pc:sldMkLst>
      </pc:sldChg>
      <pc:sldChg chg="del">
        <pc:chgData name="Bhowmick Adrija" userId="578cca96-e9a6-4604-8906-07b631f761e8" providerId="ADAL" clId="{92D447CE-ED2A-4FAC-8C0F-0F17F91EB0A0}" dt="2026-09-06T23:34:55.143" v="679" actId="47"/>
        <pc:sldMkLst>
          <pc:docMk/>
          <pc:sldMk cId="3726578889" sldId="273"/>
        </pc:sldMkLst>
      </pc:sldChg>
      <pc:sldChg chg="del">
        <pc:chgData name="Bhowmick Adrija" userId="578cca96-e9a6-4604-8906-07b631f761e8" providerId="ADAL" clId="{92D447CE-ED2A-4FAC-8C0F-0F17F91EB0A0}" dt="2026-09-06T23:34:54.692" v="678" actId="47"/>
        <pc:sldMkLst>
          <pc:docMk/>
          <pc:sldMk cId="258680265" sldId="274"/>
        </pc:sldMkLst>
      </pc:sldChg>
      <pc:sldChg chg="del">
        <pc:chgData name="Bhowmick Adrija" userId="578cca96-e9a6-4604-8906-07b631f761e8" providerId="ADAL" clId="{92D447CE-ED2A-4FAC-8C0F-0F17F91EB0A0}" dt="2026-09-07T15:28:44.156" v="957" actId="47"/>
        <pc:sldMkLst>
          <pc:docMk/>
          <pc:sldMk cId="2508516324" sldId="275"/>
        </pc:sldMkLst>
      </pc:sldChg>
      <pc:sldChg chg="del">
        <pc:chgData name="Bhowmick Adrija" userId="578cca96-e9a6-4604-8906-07b631f761e8" providerId="ADAL" clId="{92D447CE-ED2A-4FAC-8C0F-0F17F91EB0A0}" dt="2026-09-07T15:28:44.156" v="957" actId="47"/>
        <pc:sldMkLst>
          <pc:docMk/>
          <pc:sldMk cId="452772401" sldId="277"/>
        </pc:sldMkLst>
      </pc:sldChg>
      <pc:sldChg chg="del">
        <pc:chgData name="Bhowmick Adrija" userId="578cca96-e9a6-4604-8906-07b631f761e8" providerId="ADAL" clId="{92D447CE-ED2A-4FAC-8C0F-0F17F91EB0A0}" dt="2026-09-06T23:34:57.116" v="683" actId="47"/>
        <pc:sldMkLst>
          <pc:docMk/>
          <pc:sldMk cId="297437079" sldId="278"/>
        </pc:sldMkLst>
      </pc:sldChg>
      <pc:sldChg chg="del">
        <pc:chgData name="Bhowmick Adrija" userId="578cca96-e9a6-4604-8906-07b631f761e8" providerId="ADAL" clId="{92D447CE-ED2A-4FAC-8C0F-0F17F91EB0A0}" dt="2026-09-06T23:35:18.877" v="694" actId="47"/>
        <pc:sldMkLst>
          <pc:docMk/>
          <pc:sldMk cId="2830929723" sldId="279"/>
        </pc:sldMkLst>
      </pc:sldChg>
      <pc:sldChg chg="del">
        <pc:chgData name="Bhowmick Adrija" userId="578cca96-e9a6-4604-8906-07b631f761e8" providerId="ADAL" clId="{92D447CE-ED2A-4FAC-8C0F-0F17F91EB0A0}" dt="2026-09-07T15:28:44.156" v="957" actId="47"/>
        <pc:sldMkLst>
          <pc:docMk/>
          <pc:sldMk cId="4091773973" sldId="280"/>
        </pc:sldMkLst>
      </pc:sldChg>
      <pc:sldChg chg="addSp delSp modSp add del mod setBg delDesignElem">
        <pc:chgData name="Bhowmick Adrija" userId="578cca96-e9a6-4604-8906-07b631f761e8" providerId="ADAL" clId="{92D447CE-ED2A-4FAC-8C0F-0F17F91EB0A0}" dt="2026-09-07T13:18:24.689" v="956" actId="14100"/>
        <pc:sldMkLst>
          <pc:docMk/>
          <pc:sldMk cId="2837012318" sldId="282"/>
        </pc:sldMkLst>
        <pc:spChg chg="mod">
          <ac:chgData name="Bhowmick Adrija" userId="578cca96-e9a6-4604-8906-07b631f761e8" providerId="ADAL" clId="{92D447CE-ED2A-4FAC-8C0F-0F17F91EB0A0}" dt="2026-09-06T23:43:13.835" v="762" actId="20577"/>
          <ac:spMkLst>
            <pc:docMk/>
            <pc:sldMk cId="2837012318" sldId="282"/>
            <ac:spMk id="2" creationId="{9315EBF7-21A1-6D5A-0545-B59F3FA034FD}"/>
          </ac:spMkLst>
        </pc:spChg>
        <pc:spChg chg="add mod">
          <ac:chgData name="Bhowmick Adrija" userId="578cca96-e9a6-4604-8906-07b631f761e8" providerId="ADAL" clId="{92D447CE-ED2A-4FAC-8C0F-0F17F91EB0A0}" dt="2026-09-07T13:17:03.454" v="953" actId="1076"/>
          <ac:spMkLst>
            <pc:docMk/>
            <pc:sldMk cId="2837012318" sldId="282"/>
            <ac:spMk id="7" creationId="{B7645096-EA3D-84B2-8BA6-E26056A11A78}"/>
          </ac:spMkLst>
        </pc:spChg>
        <pc:spChg chg="del">
          <ac:chgData name="Bhowmick Adrija" userId="578cca96-e9a6-4604-8906-07b631f761e8" providerId="ADAL" clId="{92D447CE-ED2A-4FAC-8C0F-0F17F91EB0A0}" dt="2026-09-07T13:14:45.825" v="938" actId="478"/>
          <ac:spMkLst>
            <pc:docMk/>
            <pc:sldMk cId="2837012318" sldId="282"/>
            <ac:spMk id="13" creationId="{72F31F82-CEB1-1469-E100-52649149FDA4}"/>
          </ac:spMkLst>
        </pc:spChg>
        <pc:spChg chg="del">
          <ac:chgData name="Bhowmick Adrija" userId="578cca96-e9a6-4604-8906-07b631f761e8" providerId="ADAL" clId="{92D447CE-ED2A-4FAC-8C0F-0F17F91EB0A0}" dt="2026-09-07T13:14:45.825" v="938" actId="478"/>
          <ac:spMkLst>
            <pc:docMk/>
            <pc:sldMk cId="2837012318" sldId="282"/>
            <ac:spMk id="14" creationId="{F8B6B57D-31C5-797B-0052-8DC3FF673EF5}"/>
          </ac:spMkLst>
        </pc:spChg>
        <pc:spChg chg="add del">
          <ac:chgData name="Bhowmick Adrija" userId="578cca96-e9a6-4604-8906-07b631f761e8" providerId="ADAL" clId="{92D447CE-ED2A-4FAC-8C0F-0F17F91EB0A0}" dt="2026-09-07T13:14:51.968" v="940" actId="22"/>
          <ac:spMkLst>
            <pc:docMk/>
            <pc:sldMk cId="2837012318" sldId="282"/>
            <ac:spMk id="18" creationId="{E742DF00-971A-1D0C-2CB8-497046CDF66F}"/>
          </ac:spMkLst>
        </pc:spChg>
        <pc:spChg chg="add mod">
          <ac:chgData name="Bhowmick Adrija" userId="578cca96-e9a6-4604-8906-07b631f761e8" providerId="ADAL" clId="{92D447CE-ED2A-4FAC-8C0F-0F17F91EB0A0}" dt="2026-09-07T13:15:03.111" v="941"/>
          <ac:spMkLst>
            <pc:docMk/>
            <pc:sldMk cId="2837012318" sldId="282"/>
            <ac:spMk id="19" creationId="{9CFD3284-3FBC-A89E-2D5F-06C35C97A6C3}"/>
          </ac:spMkLst>
        </pc:spChg>
        <pc:spChg chg="add mod">
          <ac:chgData name="Bhowmick Adrija" userId="578cca96-e9a6-4604-8906-07b631f761e8" providerId="ADAL" clId="{92D447CE-ED2A-4FAC-8C0F-0F17F91EB0A0}" dt="2026-09-07T13:15:03.111" v="941"/>
          <ac:spMkLst>
            <pc:docMk/>
            <pc:sldMk cId="2837012318" sldId="282"/>
            <ac:spMk id="20" creationId="{F0CF74FF-ACAE-AEEB-22BF-E99278B0B95D}"/>
          </ac:spMkLst>
        </pc:spChg>
        <pc:spChg chg="add mod">
          <ac:chgData name="Bhowmick Adrija" userId="578cca96-e9a6-4604-8906-07b631f761e8" providerId="ADAL" clId="{92D447CE-ED2A-4FAC-8C0F-0F17F91EB0A0}" dt="2026-09-07T13:15:03.111" v="941"/>
          <ac:spMkLst>
            <pc:docMk/>
            <pc:sldMk cId="2837012318" sldId="282"/>
            <ac:spMk id="21" creationId="{CD609E81-F82B-4849-70F5-8CCAF4497A9F}"/>
          </ac:spMkLst>
        </pc:spChg>
        <pc:spChg chg="add mod">
          <ac:chgData name="Bhowmick Adrija" userId="578cca96-e9a6-4604-8906-07b631f761e8" providerId="ADAL" clId="{92D447CE-ED2A-4FAC-8C0F-0F17F91EB0A0}" dt="2026-09-07T13:18:24.689" v="956" actId="14100"/>
          <ac:spMkLst>
            <pc:docMk/>
            <pc:sldMk cId="2837012318" sldId="282"/>
            <ac:spMk id="23" creationId="{B435865F-DD9F-2FE2-7C3C-E28551D5CB8F}"/>
          </ac:spMkLst>
        </pc:spChg>
        <pc:spChg chg="add mod">
          <ac:chgData name="Bhowmick Adrija" userId="578cca96-e9a6-4604-8906-07b631f761e8" providerId="ADAL" clId="{92D447CE-ED2A-4FAC-8C0F-0F17F91EB0A0}" dt="2026-09-07T13:17:51.785" v="954" actId="1076"/>
          <ac:spMkLst>
            <pc:docMk/>
            <pc:sldMk cId="2837012318" sldId="282"/>
            <ac:spMk id="31" creationId="{60FBD115-4393-1504-3A93-F24BE519F007}"/>
          </ac:spMkLst>
        </pc:spChg>
        <pc:spChg chg="del">
          <ac:chgData name="Bhowmick Adrija" userId="578cca96-e9a6-4604-8906-07b631f761e8" providerId="ADAL" clId="{92D447CE-ED2A-4FAC-8C0F-0F17F91EB0A0}" dt="2026-09-07T13:14:45.825" v="938" actId="478"/>
          <ac:spMkLst>
            <pc:docMk/>
            <pc:sldMk cId="2837012318" sldId="282"/>
            <ac:spMk id="40" creationId="{8694D60E-705B-4168-1E9C-415A2BDF29C4}"/>
          </ac:spMkLst>
        </pc:spChg>
        <pc:spChg chg="add del">
          <ac:chgData name="Bhowmick Adrija" userId="578cca96-e9a6-4604-8906-07b631f761e8" providerId="ADAL" clId="{92D447CE-ED2A-4FAC-8C0F-0F17F91EB0A0}" dt="2026-09-06T23:39:14.707" v="714"/>
          <ac:spMkLst>
            <pc:docMk/>
            <pc:sldMk cId="2837012318" sldId="282"/>
            <ac:spMk id="5129" creationId="{A8384FB5-9ADC-4DDC-881B-597D56F5B15D}"/>
          </ac:spMkLst>
        </pc:spChg>
        <pc:spChg chg="add del">
          <ac:chgData name="Bhowmick Adrija" userId="578cca96-e9a6-4604-8906-07b631f761e8" providerId="ADAL" clId="{92D447CE-ED2A-4FAC-8C0F-0F17F91EB0A0}" dt="2026-09-06T23:39:14.707" v="714"/>
          <ac:spMkLst>
            <pc:docMk/>
            <pc:sldMk cId="2837012318" sldId="282"/>
            <ac:spMk id="5131" creationId="{91E5A9A7-95C6-4F4F-B00E-C82E07FE62EF}"/>
          </ac:spMkLst>
        </pc:spChg>
        <pc:spChg chg="add del">
          <ac:chgData name="Bhowmick Adrija" userId="578cca96-e9a6-4604-8906-07b631f761e8" providerId="ADAL" clId="{92D447CE-ED2A-4FAC-8C0F-0F17F91EB0A0}" dt="2026-09-06T23:39:14.707" v="714"/>
          <ac:spMkLst>
            <pc:docMk/>
            <pc:sldMk cId="2837012318" sldId="282"/>
            <ac:spMk id="5133" creationId="{D07DD2DE-F619-49DD-B5E7-03A290FF4ED1}"/>
          </ac:spMkLst>
        </pc:spChg>
        <pc:spChg chg="add del">
          <ac:chgData name="Bhowmick Adrija" userId="578cca96-e9a6-4604-8906-07b631f761e8" providerId="ADAL" clId="{92D447CE-ED2A-4FAC-8C0F-0F17F91EB0A0}" dt="2026-09-06T23:39:14.707" v="714"/>
          <ac:spMkLst>
            <pc:docMk/>
            <pc:sldMk cId="2837012318" sldId="282"/>
            <ac:spMk id="5135" creationId="{85149191-5F60-4A28-AAFF-039F96B0F3EC}"/>
          </ac:spMkLst>
        </pc:spChg>
        <pc:spChg chg="add del">
          <ac:chgData name="Bhowmick Adrija" userId="578cca96-e9a6-4604-8906-07b631f761e8" providerId="ADAL" clId="{92D447CE-ED2A-4FAC-8C0F-0F17F91EB0A0}" dt="2026-09-06T23:39:14.707" v="714"/>
          <ac:spMkLst>
            <pc:docMk/>
            <pc:sldMk cId="2837012318" sldId="282"/>
            <ac:spMk id="5137" creationId="{F8260ED5-17F7-4158-B241-D51DD4CF1B7E}"/>
          </ac:spMkLst>
        </pc:spChg>
        <pc:grpChg chg="mod">
          <ac:chgData name="Bhowmick Adrija" userId="578cca96-e9a6-4604-8906-07b631f761e8" providerId="ADAL" clId="{92D447CE-ED2A-4FAC-8C0F-0F17F91EB0A0}" dt="2026-09-06T23:39:55.543" v="718" actId="1076"/>
          <ac:grpSpMkLst>
            <pc:docMk/>
            <pc:sldMk cId="2837012318" sldId="282"/>
            <ac:grpSpMk id="3" creationId="{DFA6F401-1CC0-08E0-8F1A-26B8FB9C81F7}"/>
          </ac:grpSpMkLst>
        </pc:grpChg>
        <pc:grpChg chg="add mod">
          <ac:chgData name="Bhowmick Adrija" userId="578cca96-e9a6-4604-8906-07b631f761e8" providerId="ADAL" clId="{92D447CE-ED2A-4FAC-8C0F-0F17F91EB0A0}" dt="2026-09-06T23:40:23.963" v="724"/>
          <ac:grpSpMkLst>
            <pc:docMk/>
            <pc:sldMk cId="2837012318" sldId="282"/>
            <ac:grpSpMk id="10" creationId="{CE3150FC-EA8A-BBCF-5908-F65932D86AE2}"/>
          </ac:grpSpMkLst>
        </pc:grpChg>
        <pc:grpChg chg="add mod">
          <ac:chgData name="Bhowmick Adrija" userId="578cca96-e9a6-4604-8906-07b631f761e8" providerId="ADAL" clId="{92D447CE-ED2A-4FAC-8C0F-0F17F91EB0A0}" dt="2026-09-07T13:16:15.474" v="946" actId="1076"/>
          <ac:grpSpMkLst>
            <pc:docMk/>
            <pc:sldMk cId="2837012318" sldId="282"/>
            <ac:grpSpMk id="22" creationId="{7C67C8E3-6746-4800-A229-CFC1626043D0}"/>
          </ac:grpSpMkLst>
        </pc:grpChg>
        <pc:grpChg chg="del mod">
          <ac:chgData name="Bhowmick Adrija" userId="578cca96-e9a6-4604-8906-07b631f761e8" providerId="ADAL" clId="{92D447CE-ED2A-4FAC-8C0F-0F17F91EB0A0}" dt="2026-09-06T23:40:23.195" v="723" actId="21"/>
          <ac:grpSpMkLst>
            <pc:docMk/>
            <pc:sldMk cId="2837012318" sldId="282"/>
            <ac:grpSpMk id="28" creationId="{CE3150FC-EA8A-BBCF-5908-F65932D86AE2}"/>
          </ac:grpSpMkLst>
        </pc:grpChg>
        <pc:grpChg chg="add del mod">
          <ac:chgData name="Bhowmick Adrija" userId="578cca96-e9a6-4604-8906-07b631f761e8" providerId="ADAL" clId="{92D447CE-ED2A-4FAC-8C0F-0F17F91EB0A0}" dt="2026-09-07T13:16:01.611" v="944" actId="478"/>
          <ac:grpSpMkLst>
            <pc:docMk/>
            <pc:sldMk cId="2837012318" sldId="282"/>
            <ac:grpSpMk id="32" creationId="{DA857BD0-81A5-9654-F1A1-23E766101249}"/>
          </ac:grpSpMkLst>
        </pc:grpChg>
        <pc:graphicFrameChg chg="del">
          <ac:chgData name="Bhowmick Adrija" userId="578cca96-e9a6-4604-8906-07b631f761e8" providerId="ADAL" clId="{92D447CE-ED2A-4FAC-8C0F-0F17F91EB0A0}" dt="2026-09-06T23:39:32.611" v="716" actId="478"/>
          <ac:graphicFrameMkLst>
            <pc:docMk/>
            <pc:sldMk cId="2837012318" sldId="282"/>
            <ac:graphicFrameMk id="7" creationId="{C6ACA6B4-FADA-7D71-C28F-D258EFB7E170}"/>
          </ac:graphicFrameMkLst>
        </pc:graphicFrameChg>
        <pc:picChg chg="mod">
          <ac:chgData name="Bhowmick Adrija" userId="578cca96-e9a6-4604-8906-07b631f761e8" providerId="ADAL" clId="{92D447CE-ED2A-4FAC-8C0F-0F17F91EB0A0}" dt="2026-09-06T23:40:23.963" v="724"/>
          <ac:picMkLst>
            <pc:docMk/>
            <pc:sldMk cId="2837012318" sldId="282"/>
            <ac:picMk id="11" creationId="{8A26E441-15E6-6042-749A-6FC9A6792752}"/>
          </ac:picMkLst>
        </pc:picChg>
        <pc:picChg chg="mod">
          <ac:chgData name="Bhowmick Adrija" userId="578cca96-e9a6-4604-8906-07b631f761e8" providerId="ADAL" clId="{92D447CE-ED2A-4FAC-8C0F-0F17F91EB0A0}" dt="2026-09-06T23:40:23.963" v="724"/>
          <ac:picMkLst>
            <pc:docMk/>
            <pc:sldMk cId="2837012318" sldId="282"/>
            <ac:picMk id="12" creationId="{8A26E441-15E6-6042-749A-6FC9A6792752}"/>
          </ac:picMkLst>
        </pc:picChg>
        <pc:picChg chg="add del mod">
          <ac:chgData name="Bhowmick Adrija" userId="578cca96-e9a6-4604-8906-07b631f761e8" providerId="ADAL" clId="{92D447CE-ED2A-4FAC-8C0F-0F17F91EB0A0}" dt="2026-09-06T23:42:57.513" v="761" actId="478"/>
          <ac:picMkLst>
            <pc:docMk/>
            <pc:sldMk cId="2837012318" sldId="282"/>
            <ac:picMk id="16" creationId="{5A7AFA8D-A9E9-2D38-0978-295704D1ECA3}"/>
          </ac:picMkLst>
        </pc:picChg>
        <pc:picChg chg="add mod">
          <ac:chgData name="Bhowmick Adrija" userId="578cca96-e9a6-4604-8906-07b631f761e8" providerId="ADAL" clId="{92D447CE-ED2A-4FAC-8C0F-0F17F91EB0A0}" dt="2026-09-07T13:16:58.463" v="952" actId="1076"/>
          <ac:picMkLst>
            <pc:docMk/>
            <pc:sldMk cId="2837012318" sldId="282"/>
            <ac:picMk id="16" creationId="{7AAC8885-F7E6-29E2-F301-207C8D969268}"/>
          </ac:picMkLst>
        </pc:picChg>
        <pc:picChg chg="add del mod">
          <ac:chgData name="Bhowmick Adrija" userId="578cca96-e9a6-4604-8906-07b631f761e8" providerId="ADAL" clId="{92D447CE-ED2A-4FAC-8C0F-0F17F91EB0A0}" dt="2026-09-07T00:03:44.925" v="786" actId="478"/>
          <ac:picMkLst>
            <pc:docMk/>
            <pc:sldMk cId="2837012318" sldId="282"/>
            <ac:picMk id="18" creationId="{B5FE9607-D0B0-5643-D1EF-0346354E516C}"/>
          </ac:picMkLst>
        </pc:picChg>
        <pc:picChg chg="add del mod">
          <ac:chgData name="Bhowmick Adrija" userId="578cca96-e9a6-4604-8906-07b631f761e8" providerId="ADAL" clId="{92D447CE-ED2A-4FAC-8C0F-0F17F91EB0A0}" dt="2026-09-07T00:04:26.276" v="795" actId="21"/>
          <ac:picMkLst>
            <pc:docMk/>
            <pc:sldMk cId="2837012318" sldId="282"/>
            <ac:picMk id="20" creationId="{35DE83C3-084D-4B29-06FD-9F2AABFB1D1C}"/>
          </ac:picMkLst>
        </pc:picChg>
        <pc:picChg chg="add del mod">
          <ac:chgData name="Bhowmick Adrija" userId="578cca96-e9a6-4604-8906-07b631f761e8" providerId="ADAL" clId="{92D447CE-ED2A-4FAC-8C0F-0F17F91EB0A0}" dt="2026-09-07T00:02:06.091" v="772" actId="478"/>
          <ac:picMkLst>
            <pc:docMk/>
            <pc:sldMk cId="2837012318" sldId="282"/>
            <ac:picMk id="22" creationId="{34613497-08CB-D7CC-80A6-13BEEC53AC7E}"/>
          </ac:picMkLst>
        </pc:picChg>
        <pc:picChg chg="add mod">
          <ac:chgData name="Bhowmick Adrija" userId="578cca96-e9a6-4604-8906-07b631f761e8" providerId="ADAL" clId="{92D447CE-ED2A-4FAC-8C0F-0F17F91EB0A0}" dt="2026-09-07T00:06:42.256" v="842" actId="164"/>
          <ac:picMkLst>
            <pc:docMk/>
            <pc:sldMk cId="2837012318" sldId="282"/>
            <ac:picMk id="24" creationId="{0F2C3067-DCB3-B449-A596-DC38D128FB17}"/>
          </ac:picMkLst>
        </pc:picChg>
        <pc:picChg chg="add mod">
          <ac:chgData name="Bhowmick Adrija" userId="578cca96-e9a6-4604-8906-07b631f761e8" providerId="ADAL" clId="{92D447CE-ED2A-4FAC-8C0F-0F17F91EB0A0}" dt="2026-09-07T00:06:42.256" v="842" actId="164"/>
          <ac:picMkLst>
            <pc:docMk/>
            <pc:sldMk cId="2837012318" sldId="282"/>
            <ac:picMk id="26" creationId="{C14A060F-03E7-C30E-CF54-DF760BABBB4D}"/>
          </ac:picMkLst>
        </pc:picChg>
        <pc:picChg chg="mod">
          <ac:chgData name="Bhowmick Adrija" userId="578cca96-e9a6-4604-8906-07b631f761e8" providerId="ADAL" clId="{92D447CE-ED2A-4FAC-8C0F-0F17F91EB0A0}" dt="2026-09-06T23:40:20.135" v="722" actId="1076"/>
          <ac:picMkLst>
            <pc:docMk/>
            <pc:sldMk cId="2837012318" sldId="282"/>
            <ac:picMk id="29" creationId="{08E4C023-54D8-7300-0A66-63DBC9513C51}"/>
          </ac:picMkLst>
        </pc:picChg>
        <pc:picChg chg="add mod">
          <ac:chgData name="Bhowmick Adrija" userId="578cca96-e9a6-4604-8906-07b631f761e8" providerId="ADAL" clId="{92D447CE-ED2A-4FAC-8C0F-0F17F91EB0A0}" dt="2026-09-07T13:16:07.084" v="945" actId="164"/>
          <ac:picMkLst>
            <pc:docMk/>
            <pc:sldMk cId="2837012318" sldId="282"/>
            <ac:picMk id="30" creationId="{F5ED0127-DFE4-3592-8BE1-619FC7D58A10}"/>
          </ac:picMkLst>
        </pc:picChg>
        <pc:picChg chg="mod">
          <ac:chgData name="Bhowmick Adrija" userId="578cca96-e9a6-4604-8906-07b631f761e8" providerId="ADAL" clId="{92D447CE-ED2A-4FAC-8C0F-0F17F91EB0A0}" dt="2026-09-06T23:40:09.703" v="721" actId="1076"/>
          <ac:picMkLst>
            <pc:docMk/>
            <pc:sldMk cId="2837012318" sldId="282"/>
            <ac:picMk id="33" creationId="{8A26E441-15E6-6042-749A-6FC9A6792752}"/>
          </ac:picMkLst>
        </pc:picChg>
        <pc:picChg chg="mod">
          <ac:chgData name="Bhowmick Adrija" userId="578cca96-e9a6-4604-8906-07b631f761e8" providerId="ADAL" clId="{92D447CE-ED2A-4FAC-8C0F-0F17F91EB0A0}" dt="2026-09-06T23:40:09.703" v="721" actId="1076"/>
          <ac:picMkLst>
            <pc:docMk/>
            <pc:sldMk cId="2837012318" sldId="282"/>
            <ac:picMk id="34" creationId="{8A26E441-15E6-6042-749A-6FC9A6792752}"/>
          </ac:picMkLst>
        </pc:picChg>
        <pc:picChg chg="mod">
          <ac:chgData name="Bhowmick Adrija" userId="578cca96-e9a6-4604-8906-07b631f761e8" providerId="ADAL" clId="{92D447CE-ED2A-4FAC-8C0F-0F17F91EB0A0}" dt="2026-09-06T23:43:29.529" v="764" actId="1076"/>
          <ac:picMkLst>
            <pc:docMk/>
            <pc:sldMk cId="2837012318" sldId="282"/>
            <ac:picMk id="36" creationId="{99A64314-3F7C-B8D7-A5AE-D24D916CA3EB}"/>
          </ac:picMkLst>
        </pc:picChg>
        <pc:picChg chg="mod">
          <ac:chgData name="Bhowmick Adrija" userId="578cca96-e9a6-4604-8906-07b631f761e8" providerId="ADAL" clId="{92D447CE-ED2A-4FAC-8C0F-0F17F91EB0A0}" dt="2026-09-06T23:40:27.755" v="725" actId="1076"/>
          <ac:picMkLst>
            <pc:docMk/>
            <pc:sldMk cId="2837012318" sldId="282"/>
            <ac:picMk id="39" creationId="{F12BA6B4-2874-FEF6-AD48-D996DD548003}"/>
          </ac:picMkLst>
        </pc:picChg>
      </pc:sldChg>
      <pc:sldChg chg="del">
        <pc:chgData name="Bhowmick Adrija" userId="578cca96-e9a6-4604-8906-07b631f761e8" providerId="ADAL" clId="{92D447CE-ED2A-4FAC-8C0F-0F17F91EB0A0}" dt="2026-09-06T23:35:06.044" v="690" actId="47"/>
        <pc:sldMkLst>
          <pc:docMk/>
          <pc:sldMk cId="716798535" sldId="283"/>
        </pc:sldMkLst>
      </pc:sldChg>
      <pc:sldChg chg="add del">
        <pc:chgData name="Bhowmick Adrija" userId="578cca96-e9a6-4604-8906-07b631f761e8" providerId="ADAL" clId="{92D447CE-ED2A-4FAC-8C0F-0F17F91EB0A0}" dt="2026-09-06T21:00:37.621" v="192" actId="47"/>
        <pc:sldMkLst>
          <pc:docMk/>
          <pc:sldMk cId="39692778" sldId="285"/>
        </pc:sldMkLst>
      </pc:sldChg>
      <pc:sldChg chg="del">
        <pc:chgData name="Bhowmick Adrija" userId="578cca96-e9a6-4604-8906-07b631f761e8" providerId="ADAL" clId="{92D447CE-ED2A-4FAC-8C0F-0F17F91EB0A0}" dt="2026-09-06T23:34:56.363" v="682" actId="47"/>
        <pc:sldMkLst>
          <pc:docMk/>
          <pc:sldMk cId="826103049" sldId="288"/>
        </pc:sldMkLst>
      </pc:sldChg>
      <pc:sldChg chg="addSp delSp modSp mod">
        <pc:chgData name="Bhowmick Adrija" userId="578cca96-e9a6-4604-8906-07b631f761e8" providerId="ADAL" clId="{92D447CE-ED2A-4FAC-8C0F-0F17F91EB0A0}" dt="2026-09-06T20:42:27.699" v="21" actId="1076"/>
        <pc:sldMkLst>
          <pc:docMk/>
          <pc:sldMk cId="3346494864" sldId="289"/>
        </pc:sldMkLst>
        <pc:spChg chg="mod">
          <ac:chgData name="Bhowmick Adrija" userId="578cca96-e9a6-4604-8906-07b631f761e8" providerId="ADAL" clId="{92D447CE-ED2A-4FAC-8C0F-0F17F91EB0A0}" dt="2026-09-06T20:39:03.499" v="13" actId="1076"/>
          <ac:spMkLst>
            <pc:docMk/>
            <pc:sldMk cId="3346494864" sldId="289"/>
            <ac:spMk id="9" creationId="{CF001D3C-8470-C7B7-563D-BD703C207913}"/>
          </ac:spMkLst>
        </pc:spChg>
        <pc:spChg chg="del">
          <ac:chgData name="Bhowmick Adrija" userId="578cca96-e9a6-4604-8906-07b631f761e8" providerId="ADAL" clId="{92D447CE-ED2A-4FAC-8C0F-0F17F91EB0A0}" dt="2026-09-06T20:38:14.281" v="11" actId="478"/>
          <ac:spMkLst>
            <pc:docMk/>
            <pc:sldMk cId="3346494864" sldId="289"/>
            <ac:spMk id="10" creationId="{F9C7F215-9581-A4FE-B19A-0FB966197C76}"/>
          </ac:spMkLst>
        </pc:spChg>
        <pc:spChg chg="del">
          <ac:chgData name="Bhowmick Adrija" userId="578cca96-e9a6-4604-8906-07b631f761e8" providerId="ADAL" clId="{92D447CE-ED2A-4FAC-8C0F-0F17F91EB0A0}" dt="2026-09-06T20:38:14.281" v="11" actId="478"/>
          <ac:spMkLst>
            <pc:docMk/>
            <pc:sldMk cId="3346494864" sldId="289"/>
            <ac:spMk id="11" creationId="{8818AE06-4854-20EF-A8EC-FF17C5998E55}"/>
          </ac:spMkLst>
        </pc:spChg>
        <pc:spChg chg="add mod">
          <ac:chgData name="Bhowmick Adrija" userId="578cca96-e9a6-4604-8906-07b631f761e8" providerId="ADAL" clId="{92D447CE-ED2A-4FAC-8C0F-0F17F91EB0A0}" dt="2026-09-06T20:38:10.895" v="10"/>
          <ac:spMkLst>
            <pc:docMk/>
            <pc:sldMk cId="3346494864" sldId="289"/>
            <ac:spMk id="12" creationId="{383724D1-BD89-B7E9-A59F-8D097E11E69A}"/>
          </ac:spMkLst>
        </pc:spChg>
        <pc:spChg chg="add mod">
          <ac:chgData name="Bhowmick Adrija" userId="578cca96-e9a6-4604-8906-07b631f761e8" providerId="ADAL" clId="{92D447CE-ED2A-4FAC-8C0F-0F17F91EB0A0}" dt="2026-09-06T20:38:10.895" v="10"/>
          <ac:spMkLst>
            <pc:docMk/>
            <pc:sldMk cId="3346494864" sldId="289"/>
            <ac:spMk id="13" creationId="{97715DE7-30BE-17CF-30E4-4AE74937B6C0}"/>
          </ac:spMkLst>
        </pc:spChg>
        <pc:spChg chg="add mod">
          <ac:chgData name="Bhowmick Adrija" userId="578cca96-e9a6-4604-8906-07b631f761e8" providerId="ADAL" clId="{92D447CE-ED2A-4FAC-8C0F-0F17F91EB0A0}" dt="2026-09-06T20:41:35.325" v="19" actId="1076"/>
          <ac:spMkLst>
            <pc:docMk/>
            <pc:sldMk cId="3346494864" sldId="289"/>
            <ac:spMk id="19" creationId="{C94F6BEC-DB76-4AC3-39AD-61749629849B}"/>
          </ac:spMkLst>
        </pc:spChg>
        <pc:spChg chg="add mod">
          <ac:chgData name="Bhowmick Adrija" userId="578cca96-e9a6-4604-8906-07b631f761e8" providerId="ADAL" clId="{92D447CE-ED2A-4FAC-8C0F-0F17F91EB0A0}" dt="2026-09-06T20:41:42.167" v="20" actId="1076"/>
          <ac:spMkLst>
            <pc:docMk/>
            <pc:sldMk cId="3346494864" sldId="289"/>
            <ac:spMk id="20" creationId="{8F4B9B93-C812-2449-C68C-A488B1DA489E}"/>
          </ac:spMkLst>
        </pc:spChg>
        <pc:grpChg chg="del">
          <ac:chgData name="Bhowmick Adrija" userId="578cca96-e9a6-4604-8906-07b631f761e8" providerId="ADAL" clId="{92D447CE-ED2A-4FAC-8C0F-0F17F91EB0A0}" dt="2026-09-06T20:37:06.816" v="4" actId="478"/>
          <ac:grpSpMkLst>
            <pc:docMk/>
            <pc:sldMk cId="3346494864" sldId="289"/>
            <ac:grpSpMk id="2" creationId="{657F7119-6D56-1A8A-CFA6-334699E319D1}"/>
          </ac:grpSpMkLst>
        </pc:grpChg>
        <pc:grpChg chg="add mod">
          <ac:chgData name="Bhowmick Adrija" userId="578cca96-e9a6-4604-8906-07b631f761e8" providerId="ADAL" clId="{92D447CE-ED2A-4FAC-8C0F-0F17F91EB0A0}" dt="2026-09-06T20:38:10.895" v="10"/>
          <ac:grpSpMkLst>
            <pc:docMk/>
            <pc:sldMk cId="3346494864" sldId="289"/>
            <ac:grpSpMk id="16" creationId="{47D79266-9FEF-5C32-3807-AF317F73AECB}"/>
          </ac:grpSpMkLst>
        </pc:grpChg>
        <pc:grpChg chg="add mod">
          <ac:chgData name="Bhowmick Adrija" userId="578cca96-e9a6-4604-8906-07b631f761e8" providerId="ADAL" clId="{92D447CE-ED2A-4FAC-8C0F-0F17F91EB0A0}" dt="2026-09-06T20:41:17.574" v="18" actId="1076"/>
          <ac:grpSpMkLst>
            <pc:docMk/>
            <pc:sldMk cId="3346494864" sldId="289"/>
            <ac:grpSpMk id="22" creationId="{4791F035-E085-5B07-1C05-67C6B1CC8C8A}"/>
          </ac:grpSpMkLst>
        </pc:grpChg>
        <pc:picChg chg="add mod">
          <ac:chgData name="Bhowmick Adrija" userId="578cca96-e9a6-4604-8906-07b631f761e8" providerId="ADAL" clId="{92D447CE-ED2A-4FAC-8C0F-0F17F91EB0A0}" dt="2026-09-06T20:42:27.699" v="21" actId="1076"/>
          <ac:picMkLst>
            <pc:docMk/>
            <pc:sldMk cId="3346494864" sldId="289"/>
            <ac:picMk id="6" creationId="{31AC43C1-EB1E-2E28-1372-C39AE7EFC048}"/>
          </ac:picMkLst>
        </pc:picChg>
        <pc:picChg chg="add mod">
          <ac:chgData name="Bhowmick Adrija" userId="578cca96-e9a6-4604-8906-07b631f761e8" providerId="ADAL" clId="{92D447CE-ED2A-4FAC-8C0F-0F17F91EB0A0}" dt="2026-09-06T20:38:10.895" v="10"/>
          <ac:picMkLst>
            <pc:docMk/>
            <pc:sldMk cId="3346494864" sldId="289"/>
            <ac:picMk id="14" creationId="{06D1DBCC-9EE3-59A7-FB0E-1B7BB51B3F1A}"/>
          </ac:picMkLst>
        </pc:picChg>
        <pc:picChg chg="mod">
          <ac:chgData name="Bhowmick Adrija" userId="578cca96-e9a6-4604-8906-07b631f761e8" providerId="ADAL" clId="{92D447CE-ED2A-4FAC-8C0F-0F17F91EB0A0}" dt="2026-09-06T20:38:10.895" v="10"/>
          <ac:picMkLst>
            <pc:docMk/>
            <pc:sldMk cId="3346494864" sldId="289"/>
            <ac:picMk id="17" creationId="{0822382D-4BFB-CDA5-538C-1274D9C962E4}"/>
          </ac:picMkLst>
        </pc:picChg>
        <pc:picChg chg="mod">
          <ac:chgData name="Bhowmick Adrija" userId="578cca96-e9a6-4604-8906-07b631f761e8" providerId="ADAL" clId="{92D447CE-ED2A-4FAC-8C0F-0F17F91EB0A0}" dt="2026-09-06T20:38:10.895" v="10"/>
          <ac:picMkLst>
            <pc:docMk/>
            <pc:sldMk cId="3346494864" sldId="289"/>
            <ac:picMk id="18" creationId="{01CA6998-2576-1195-DEB3-2378A3F8DB47}"/>
          </ac:picMkLst>
        </pc:picChg>
        <pc:picChg chg="add mod">
          <ac:chgData name="Bhowmick Adrija" userId="578cca96-e9a6-4604-8906-07b631f761e8" providerId="ADAL" clId="{92D447CE-ED2A-4FAC-8C0F-0F17F91EB0A0}" dt="2026-09-06T20:41:06.546" v="16" actId="14100"/>
          <ac:picMkLst>
            <pc:docMk/>
            <pc:sldMk cId="3346494864" sldId="289"/>
            <ac:picMk id="21" creationId="{C2E92D02-1DBF-95FA-F5B8-F4F14B8E25F6}"/>
          </ac:picMkLst>
        </pc:picChg>
        <pc:picChg chg="mod">
          <ac:chgData name="Bhowmick Adrija" userId="578cca96-e9a6-4604-8906-07b631f761e8" providerId="ADAL" clId="{92D447CE-ED2A-4FAC-8C0F-0F17F91EB0A0}" dt="2026-09-06T20:38:15.368" v="12"/>
          <ac:picMkLst>
            <pc:docMk/>
            <pc:sldMk cId="3346494864" sldId="289"/>
            <ac:picMk id="23" creationId="{04226893-846D-010A-AE9E-56188CEF7AB8}"/>
          </ac:picMkLst>
        </pc:picChg>
        <pc:picChg chg="mod">
          <ac:chgData name="Bhowmick Adrija" userId="578cca96-e9a6-4604-8906-07b631f761e8" providerId="ADAL" clId="{92D447CE-ED2A-4FAC-8C0F-0F17F91EB0A0}" dt="2026-09-06T20:38:15.368" v="12"/>
          <ac:picMkLst>
            <pc:docMk/>
            <pc:sldMk cId="3346494864" sldId="289"/>
            <ac:picMk id="24" creationId="{22EAA033-8322-712B-9298-513440BB32C4}"/>
          </ac:picMkLst>
        </pc:picChg>
        <pc:picChg chg="del">
          <ac:chgData name="Bhowmick Adrija" userId="578cca96-e9a6-4604-8906-07b631f761e8" providerId="ADAL" clId="{92D447CE-ED2A-4FAC-8C0F-0F17F91EB0A0}" dt="2026-09-06T20:38:14.281" v="11" actId="478"/>
          <ac:picMkLst>
            <pc:docMk/>
            <pc:sldMk cId="3346494864" sldId="289"/>
            <ac:picMk id="4104" creationId="{8371BE81-3E86-67BF-A34B-7FBA47C82F07}"/>
          </ac:picMkLst>
        </pc:picChg>
      </pc:sldChg>
      <pc:sldChg chg="del">
        <pc:chgData name="Bhowmick Adrija" userId="578cca96-e9a6-4604-8906-07b631f761e8" providerId="ADAL" clId="{92D447CE-ED2A-4FAC-8C0F-0F17F91EB0A0}" dt="2026-09-06T23:34:53.306" v="675" actId="47"/>
        <pc:sldMkLst>
          <pc:docMk/>
          <pc:sldMk cId="567740863" sldId="291"/>
        </pc:sldMkLst>
      </pc:sldChg>
      <pc:sldChg chg="del">
        <pc:chgData name="Bhowmick Adrija" userId="578cca96-e9a6-4604-8906-07b631f761e8" providerId="ADAL" clId="{92D447CE-ED2A-4FAC-8C0F-0F17F91EB0A0}" dt="2026-09-07T15:28:44.156" v="957" actId="47"/>
        <pc:sldMkLst>
          <pc:docMk/>
          <pc:sldMk cId="264311538" sldId="292"/>
        </pc:sldMkLst>
      </pc:sldChg>
      <pc:sldChg chg="modAnim">
        <pc:chgData name="Bhowmick Adrija" userId="578cca96-e9a6-4604-8906-07b631f761e8" providerId="ADAL" clId="{92D447CE-ED2A-4FAC-8C0F-0F17F91EB0A0}" dt="2026-09-07T10:51:29.735" v="888"/>
        <pc:sldMkLst>
          <pc:docMk/>
          <pc:sldMk cId="1131233981" sldId="297"/>
        </pc:sldMkLst>
      </pc:sldChg>
      <pc:sldChg chg="del">
        <pc:chgData name="Bhowmick Adrija" userId="578cca96-e9a6-4604-8906-07b631f761e8" providerId="ADAL" clId="{92D447CE-ED2A-4FAC-8C0F-0F17F91EB0A0}" dt="2026-09-06T23:34:57.560" v="684" actId="47"/>
        <pc:sldMkLst>
          <pc:docMk/>
          <pc:sldMk cId="2452430983" sldId="299"/>
        </pc:sldMkLst>
      </pc:sldChg>
      <pc:sldChg chg="del">
        <pc:chgData name="Bhowmick Adrija" userId="578cca96-e9a6-4604-8906-07b631f761e8" providerId="ADAL" clId="{92D447CE-ED2A-4FAC-8C0F-0F17F91EB0A0}" dt="2026-09-06T23:35:02.590" v="688" actId="47"/>
        <pc:sldMkLst>
          <pc:docMk/>
          <pc:sldMk cId="560162216" sldId="300"/>
        </pc:sldMkLst>
      </pc:sldChg>
      <pc:sldChg chg="del">
        <pc:chgData name="Bhowmick Adrija" userId="578cca96-e9a6-4604-8906-07b631f761e8" providerId="ADAL" clId="{92D447CE-ED2A-4FAC-8C0F-0F17F91EB0A0}" dt="2026-09-06T23:34:58.478" v="685" actId="47"/>
        <pc:sldMkLst>
          <pc:docMk/>
          <pc:sldMk cId="2049086065" sldId="301"/>
        </pc:sldMkLst>
      </pc:sldChg>
      <pc:sldChg chg="del">
        <pc:chgData name="Bhowmick Adrija" userId="578cca96-e9a6-4604-8906-07b631f761e8" providerId="ADAL" clId="{92D447CE-ED2A-4FAC-8C0F-0F17F91EB0A0}" dt="2026-09-06T23:35:01.771" v="687" actId="47"/>
        <pc:sldMkLst>
          <pc:docMk/>
          <pc:sldMk cId="1161191491" sldId="302"/>
        </pc:sldMkLst>
      </pc:sldChg>
      <pc:sldChg chg="del">
        <pc:chgData name="Bhowmick Adrija" userId="578cca96-e9a6-4604-8906-07b631f761e8" providerId="ADAL" clId="{92D447CE-ED2A-4FAC-8C0F-0F17F91EB0A0}" dt="2026-09-06T23:35:01.257" v="686" actId="47"/>
        <pc:sldMkLst>
          <pc:docMk/>
          <pc:sldMk cId="3526441260" sldId="303"/>
        </pc:sldMkLst>
      </pc:sldChg>
      <pc:sldChg chg="del">
        <pc:chgData name="Bhowmick Adrija" userId="578cca96-e9a6-4604-8906-07b631f761e8" providerId="ADAL" clId="{92D447CE-ED2A-4FAC-8C0F-0F17F91EB0A0}" dt="2026-09-06T23:35:03.255" v="689" actId="47"/>
        <pc:sldMkLst>
          <pc:docMk/>
          <pc:sldMk cId="1949065046" sldId="304"/>
        </pc:sldMkLst>
      </pc:sldChg>
      <pc:sldChg chg="add del">
        <pc:chgData name="Bhowmick Adrija" userId="578cca96-e9a6-4604-8906-07b631f761e8" providerId="ADAL" clId="{92D447CE-ED2A-4FAC-8C0F-0F17F91EB0A0}" dt="2026-09-07T15:28:44.156" v="957" actId="47"/>
        <pc:sldMkLst>
          <pc:docMk/>
          <pc:sldMk cId="3309232254" sldId="305"/>
        </pc:sldMkLst>
      </pc:sldChg>
      <pc:sldChg chg="add del">
        <pc:chgData name="Bhowmick Adrija" userId="578cca96-e9a6-4604-8906-07b631f761e8" providerId="ADAL" clId="{92D447CE-ED2A-4FAC-8C0F-0F17F91EB0A0}" dt="2026-09-07T15:28:44.156" v="957" actId="47"/>
        <pc:sldMkLst>
          <pc:docMk/>
          <pc:sldMk cId="1555465162" sldId="306"/>
        </pc:sldMkLst>
      </pc:sldChg>
      <pc:sldChg chg="add del">
        <pc:chgData name="Bhowmick Adrija" userId="578cca96-e9a6-4604-8906-07b631f761e8" providerId="ADAL" clId="{92D447CE-ED2A-4FAC-8C0F-0F17F91EB0A0}" dt="2026-09-07T15:28:44.156" v="957" actId="47"/>
        <pc:sldMkLst>
          <pc:docMk/>
          <pc:sldMk cId="2295145763" sldId="307"/>
        </pc:sldMkLst>
      </pc:sldChg>
      <pc:sldChg chg="del">
        <pc:chgData name="Bhowmick Adrija" userId="578cca96-e9a6-4604-8906-07b631f761e8" providerId="ADAL" clId="{92D447CE-ED2A-4FAC-8C0F-0F17F91EB0A0}" dt="2026-09-07T15:28:44.156" v="957" actId="47"/>
        <pc:sldMkLst>
          <pc:docMk/>
          <pc:sldMk cId="4132106512" sldId="311"/>
        </pc:sldMkLst>
      </pc:sldChg>
      <pc:sldChg chg="del">
        <pc:chgData name="Bhowmick Adrija" userId="578cca96-e9a6-4604-8906-07b631f761e8" providerId="ADAL" clId="{92D447CE-ED2A-4FAC-8C0F-0F17F91EB0A0}" dt="2026-09-07T15:28:44.156" v="957" actId="47"/>
        <pc:sldMkLst>
          <pc:docMk/>
          <pc:sldMk cId="4096005965" sldId="312"/>
        </pc:sldMkLst>
      </pc:sldChg>
      <pc:sldChg chg="del">
        <pc:chgData name="Bhowmick Adrija" userId="578cca96-e9a6-4604-8906-07b631f761e8" providerId="ADAL" clId="{92D447CE-ED2A-4FAC-8C0F-0F17F91EB0A0}" dt="2026-09-07T15:28:44.156" v="957" actId="47"/>
        <pc:sldMkLst>
          <pc:docMk/>
          <pc:sldMk cId="1386169281" sldId="313"/>
        </pc:sldMkLst>
      </pc:sldChg>
      <pc:sldChg chg="del">
        <pc:chgData name="Bhowmick Adrija" userId="578cca96-e9a6-4604-8906-07b631f761e8" providerId="ADAL" clId="{92D447CE-ED2A-4FAC-8C0F-0F17F91EB0A0}" dt="2026-09-07T15:28:44.156" v="957" actId="47"/>
        <pc:sldMkLst>
          <pc:docMk/>
          <pc:sldMk cId="702340168" sldId="314"/>
        </pc:sldMkLst>
      </pc:sldChg>
      <pc:sldChg chg="del">
        <pc:chgData name="Bhowmick Adrija" userId="578cca96-e9a6-4604-8906-07b631f761e8" providerId="ADAL" clId="{92D447CE-ED2A-4FAC-8C0F-0F17F91EB0A0}" dt="2026-09-07T15:28:44.156" v="957" actId="47"/>
        <pc:sldMkLst>
          <pc:docMk/>
          <pc:sldMk cId="3633250197" sldId="315"/>
        </pc:sldMkLst>
      </pc:sldChg>
      <pc:sldChg chg="del">
        <pc:chgData name="Bhowmick Adrija" userId="578cca96-e9a6-4604-8906-07b631f761e8" providerId="ADAL" clId="{92D447CE-ED2A-4FAC-8C0F-0F17F91EB0A0}" dt="2026-09-07T15:28:44.156" v="957" actId="47"/>
        <pc:sldMkLst>
          <pc:docMk/>
          <pc:sldMk cId="2085531908" sldId="316"/>
        </pc:sldMkLst>
      </pc:sldChg>
      <pc:sldChg chg="del">
        <pc:chgData name="Bhowmick Adrija" userId="578cca96-e9a6-4604-8906-07b631f761e8" providerId="ADAL" clId="{92D447CE-ED2A-4FAC-8C0F-0F17F91EB0A0}" dt="2026-09-07T15:28:44.156" v="957" actId="47"/>
        <pc:sldMkLst>
          <pc:docMk/>
          <pc:sldMk cId="3594743103" sldId="317"/>
        </pc:sldMkLst>
      </pc:sldChg>
      <pc:sldChg chg="del">
        <pc:chgData name="Bhowmick Adrija" userId="578cca96-e9a6-4604-8906-07b631f761e8" providerId="ADAL" clId="{92D447CE-ED2A-4FAC-8C0F-0F17F91EB0A0}" dt="2026-09-07T15:28:44.156" v="957" actId="47"/>
        <pc:sldMkLst>
          <pc:docMk/>
          <pc:sldMk cId="1800671002" sldId="318"/>
        </pc:sldMkLst>
      </pc:sldChg>
      <pc:sldChg chg="del">
        <pc:chgData name="Bhowmick Adrija" userId="578cca96-e9a6-4604-8906-07b631f761e8" providerId="ADAL" clId="{92D447CE-ED2A-4FAC-8C0F-0F17F91EB0A0}" dt="2026-09-06T23:35:10.108" v="692" actId="47"/>
        <pc:sldMkLst>
          <pc:docMk/>
          <pc:sldMk cId="3528340691" sldId="320"/>
        </pc:sldMkLst>
      </pc:sldChg>
      <pc:sldChg chg="del">
        <pc:chgData name="Bhowmick Adrija" userId="578cca96-e9a6-4604-8906-07b631f761e8" providerId="ADAL" clId="{92D447CE-ED2A-4FAC-8C0F-0F17F91EB0A0}" dt="2026-09-06T23:34:54.296" v="677" actId="47"/>
        <pc:sldMkLst>
          <pc:docMk/>
          <pc:sldMk cId="1554696453" sldId="321"/>
        </pc:sldMkLst>
      </pc:sldChg>
      <pc:sldChg chg="del">
        <pc:chgData name="Bhowmick Adrija" userId="578cca96-e9a6-4604-8906-07b631f761e8" providerId="ADAL" clId="{92D447CE-ED2A-4FAC-8C0F-0F17F91EB0A0}" dt="2026-09-06T23:34:55.886" v="681" actId="47"/>
        <pc:sldMkLst>
          <pc:docMk/>
          <pc:sldMk cId="1876334302" sldId="323"/>
        </pc:sldMkLst>
      </pc:sldChg>
      <pc:sldChg chg="del">
        <pc:chgData name="Bhowmick Adrija" userId="578cca96-e9a6-4604-8906-07b631f761e8" providerId="ADAL" clId="{92D447CE-ED2A-4FAC-8C0F-0F17F91EB0A0}" dt="2026-09-06T23:35:24.677" v="695" actId="47"/>
        <pc:sldMkLst>
          <pc:docMk/>
          <pc:sldMk cId="723416582" sldId="324"/>
        </pc:sldMkLst>
      </pc:sldChg>
      <pc:sldChg chg="del">
        <pc:chgData name="Bhowmick Adrija" userId="578cca96-e9a6-4604-8906-07b631f761e8" providerId="ADAL" clId="{92D447CE-ED2A-4FAC-8C0F-0F17F91EB0A0}" dt="2026-09-06T23:35:26.123" v="696" actId="47"/>
        <pc:sldMkLst>
          <pc:docMk/>
          <pc:sldMk cId="3488972046" sldId="326"/>
        </pc:sldMkLst>
      </pc:sldChg>
      <pc:sldChg chg="del">
        <pc:chgData name="Bhowmick Adrija" userId="578cca96-e9a6-4604-8906-07b631f761e8" providerId="ADAL" clId="{92D447CE-ED2A-4FAC-8C0F-0F17F91EB0A0}" dt="2026-09-06T23:35:11.896" v="693" actId="47"/>
        <pc:sldMkLst>
          <pc:docMk/>
          <pc:sldMk cId="3466743872" sldId="329"/>
        </pc:sldMkLst>
      </pc:sldChg>
      <pc:sldChg chg="del">
        <pc:chgData name="Bhowmick Adrija" userId="578cca96-e9a6-4604-8906-07b631f761e8" providerId="ADAL" clId="{92D447CE-ED2A-4FAC-8C0F-0F17F91EB0A0}" dt="2026-09-06T23:35:08.250" v="691" actId="47"/>
        <pc:sldMkLst>
          <pc:docMk/>
          <pc:sldMk cId="2837012318" sldId="330"/>
        </pc:sldMkLst>
      </pc:sldChg>
      <pc:sldChg chg="addSp delSp add del setBg delDesignElem">
        <pc:chgData name="Bhowmick Adrija" userId="578cca96-e9a6-4604-8906-07b631f761e8" providerId="ADAL" clId="{92D447CE-ED2A-4FAC-8C0F-0F17F91EB0A0}" dt="2026-09-06T20:50:17.985" v="60" actId="47"/>
        <pc:sldMkLst>
          <pc:docMk/>
          <pc:sldMk cId="1188188084" sldId="331"/>
        </pc:sldMkLst>
        <pc:spChg chg="add del">
          <ac:chgData name="Bhowmick Adrija" userId="578cca96-e9a6-4604-8906-07b631f761e8" providerId="ADAL" clId="{92D447CE-ED2A-4FAC-8C0F-0F17F91EB0A0}" dt="2026-09-06T20:45:09.126" v="26"/>
          <ac:spMkLst>
            <pc:docMk/>
            <pc:sldMk cId="1188188084" sldId="331"/>
            <ac:spMk id="14" creationId="{229E4714-EBA5-2ED2-5491-4FFE55736D1A}"/>
          </ac:spMkLst>
        </pc:spChg>
        <pc:spChg chg="add del">
          <ac:chgData name="Bhowmick Adrija" userId="578cca96-e9a6-4604-8906-07b631f761e8" providerId="ADAL" clId="{92D447CE-ED2A-4FAC-8C0F-0F17F91EB0A0}" dt="2026-09-06T20:45:09.126" v="26"/>
          <ac:spMkLst>
            <pc:docMk/>
            <pc:sldMk cId="1188188084" sldId="331"/>
            <ac:spMk id="17" creationId="{B624FB44-A3C3-D3C6-2707-4B73C1B1BFD0}"/>
          </ac:spMkLst>
        </pc:spChg>
        <pc:spChg chg="add del">
          <ac:chgData name="Bhowmick Adrija" userId="578cca96-e9a6-4604-8906-07b631f761e8" providerId="ADAL" clId="{92D447CE-ED2A-4FAC-8C0F-0F17F91EB0A0}" dt="2026-09-06T20:45:09.126" v="26"/>
          <ac:spMkLst>
            <pc:docMk/>
            <pc:sldMk cId="1188188084" sldId="331"/>
            <ac:spMk id="19" creationId="{A6FFDD8C-7C82-CDBB-7044-2EA764CB2052}"/>
          </ac:spMkLst>
        </pc:spChg>
        <pc:spChg chg="add del">
          <ac:chgData name="Bhowmick Adrija" userId="578cca96-e9a6-4604-8906-07b631f761e8" providerId="ADAL" clId="{92D447CE-ED2A-4FAC-8C0F-0F17F91EB0A0}" dt="2026-09-06T20:45:09.126" v="26"/>
          <ac:spMkLst>
            <pc:docMk/>
            <pc:sldMk cId="1188188084" sldId="331"/>
            <ac:spMk id="21" creationId="{4AA3B5F8-D3D2-6664-D993-5F5A4939ED2B}"/>
          </ac:spMkLst>
        </pc:spChg>
        <pc:spChg chg="add del">
          <ac:chgData name="Bhowmick Adrija" userId="578cca96-e9a6-4604-8906-07b631f761e8" providerId="ADAL" clId="{92D447CE-ED2A-4FAC-8C0F-0F17F91EB0A0}" dt="2026-09-06T20:45:09.126" v="26"/>
          <ac:spMkLst>
            <pc:docMk/>
            <pc:sldMk cId="1188188084" sldId="331"/>
            <ac:spMk id="25" creationId="{37192C0B-E86B-4E7D-0D68-8FE00D9CA250}"/>
          </ac:spMkLst>
        </pc:spChg>
      </pc:sldChg>
      <pc:sldChg chg="addSp delSp modSp add del mod delAnim">
        <pc:chgData name="Bhowmick Adrija" userId="578cca96-e9a6-4604-8906-07b631f761e8" providerId="ADAL" clId="{92D447CE-ED2A-4FAC-8C0F-0F17F91EB0A0}" dt="2026-09-06T22:18:01.150" v="393" actId="47"/>
        <pc:sldMkLst>
          <pc:docMk/>
          <pc:sldMk cId="1176948266" sldId="332"/>
        </pc:sldMkLst>
        <pc:spChg chg="del">
          <ac:chgData name="Bhowmick Adrija" userId="578cca96-e9a6-4604-8906-07b631f761e8" providerId="ADAL" clId="{92D447CE-ED2A-4FAC-8C0F-0F17F91EB0A0}" dt="2026-09-06T20:46:13.432" v="28" actId="478"/>
          <ac:spMkLst>
            <pc:docMk/>
            <pc:sldMk cId="1176948266" sldId="332"/>
            <ac:spMk id="3" creationId="{0F4CEB4C-819B-DACD-11C4-394F289A7135}"/>
          </ac:spMkLst>
        </pc:spChg>
        <pc:spChg chg="del">
          <ac:chgData name="Bhowmick Adrija" userId="578cca96-e9a6-4604-8906-07b631f761e8" providerId="ADAL" clId="{92D447CE-ED2A-4FAC-8C0F-0F17F91EB0A0}" dt="2026-09-06T20:46:13.432" v="28" actId="478"/>
          <ac:spMkLst>
            <pc:docMk/>
            <pc:sldMk cId="1176948266" sldId="332"/>
            <ac:spMk id="4" creationId="{225B75BB-6797-DF38-12E7-3147CDAE6D50}"/>
          </ac:spMkLst>
        </pc:spChg>
        <pc:spChg chg="add del mod">
          <ac:chgData name="Bhowmick Adrija" userId="578cca96-e9a6-4604-8906-07b631f761e8" providerId="ADAL" clId="{92D447CE-ED2A-4FAC-8C0F-0F17F91EB0A0}" dt="2026-09-06T20:46:19.855" v="30" actId="478"/>
          <ac:spMkLst>
            <pc:docMk/>
            <pc:sldMk cId="1176948266" sldId="332"/>
            <ac:spMk id="5" creationId="{CAB39769-66E1-0EE2-651E-900E6F7E6072}"/>
          </ac:spMkLst>
        </pc:spChg>
        <pc:spChg chg="add mod">
          <ac:chgData name="Bhowmick Adrija" userId="578cca96-e9a6-4604-8906-07b631f761e8" providerId="ADAL" clId="{92D447CE-ED2A-4FAC-8C0F-0F17F91EB0A0}" dt="2026-09-06T20:46:46.777" v="37" actId="20577"/>
          <ac:spMkLst>
            <pc:docMk/>
            <pc:sldMk cId="1176948266" sldId="332"/>
            <ac:spMk id="9" creationId="{677EC405-BD9E-B297-0255-126DA4286C41}"/>
          </ac:spMkLst>
        </pc:spChg>
        <pc:spChg chg="add del mod">
          <ac:chgData name="Bhowmick Adrija" userId="578cca96-e9a6-4604-8906-07b631f761e8" providerId="ADAL" clId="{92D447CE-ED2A-4FAC-8C0F-0F17F91EB0A0}" dt="2026-09-06T20:49:56.405" v="58" actId="478"/>
          <ac:spMkLst>
            <pc:docMk/>
            <pc:sldMk cId="1176948266" sldId="332"/>
            <ac:spMk id="10" creationId="{04B3AF51-FE26-28E6-C6CF-27F688605EDD}"/>
          </ac:spMkLst>
        </pc:spChg>
        <pc:spChg chg="add del mod">
          <ac:chgData name="Bhowmick Adrija" userId="578cca96-e9a6-4604-8906-07b631f761e8" providerId="ADAL" clId="{92D447CE-ED2A-4FAC-8C0F-0F17F91EB0A0}" dt="2026-09-06T20:49:48.958" v="57" actId="478"/>
          <ac:spMkLst>
            <pc:docMk/>
            <pc:sldMk cId="1176948266" sldId="332"/>
            <ac:spMk id="11" creationId="{D11A7A7F-D181-D712-AEA5-22D2E6ACB8E0}"/>
          </ac:spMkLst>
        </pc:spChg>
        <pc:spChg chg="add del mod">
          <ac:chgData name="Bhowmick Adrija" userId="578cca96-e9a6-4604-8906-07b631f761e8" providerId="ADAL" clId="{92D447CE-ED2A-4FAC-8C0F-0F17F91EB0A0}" dt="2026-09-06T20:50:01.387" v="59" actId="478"/>
          <ac:spMkLst>
            <pc:docMk/>
            <pc:sldMk cId="1176948266" sldId="332"/>
            <ac:spMk id="12" creationId="{B6A2E65E-36C2-9070-CE24-52E73AB1CFA9}"/>
          </ac:spMkLst>
        </pc:spChg>
        <pc:spChg chg="mod">
          <ac:chgData name="Bhowmick Adrija" userId="578cca96-e9a6-4604-8906-07b631f761e8" providerId="ADAL" clId="{92D447CE-ED2A-4FAC-8C0F-0F17F91EB0A0}" dt="2026-09-06T20:49:32.274" v="56" actId="255"/>
          <ac:spMkLst>
            <pc:docMk/>
            <pc:sldMk cId="1176948266" sldId="332"/>
            <ac:spMk id="22" creationId="{F9BEB617-B531-9B51-A720-103A35510E6F}"/>
          </ac:spMkLst>
        </pc:spChg>
        <pc:spChg chg="mod">
          <ac:chgData name="Bhowmick Adrija" userId="578cca96-e9a6-4604-8906-07b631f761e8" providerId="ADAL" clId="{92D447CE-ED2A-4FAC-8C0F-0F17F91EB0A0}" dt="2026-09-06T20:46:15.379" v="29"/>
          <ac:spMkLst>
            <pc:docMk/>
            <pc:sldMk cId="1176948266" sldId="332"/>
            <ac:spMk id="24" creationId="{06F8F819-0EA6-0153-7016-6FCBEB97F0F2}"/>
          </ac:spMkLst>
        </pc:spChg>
        <pc:spChg chg="add mod">
          <ac:chgData name="Bhowmick Adrija" userId="578cca96-e9a6-4604-8906-07b631f761e8" providerId="ADAL" clId="{92D447CE-ED2A-4FAC-8C0F-0F17F91EB0A0}" dt="2026-09-06T20:49:05.368" v="52" actId="1076"/>
          <ac:spMkLst>
            <pc:docMk/>
            <pc:sldMk cId="1176948266" sldId="332"/>
            <ac:spMk id="27" creationId="{8E3349E1-4F04-BA43-EB0B-05B5E0CE5784}"/>
          </ac:spMkLst>
        </pc:spChg>
        <pc:spChg chg="add mod">
          <ac:chgData name="Bhowmick Adrija" userId="578cca96-e9a6-4604-8906-07b631f761e8" providerId="ADAL" clId="{92D447CE-ED2A-4FAC-8C0F-0F17F91EB0A0}" dt="2026-09-06T20:48:58.814" v="51" actId="20577"/>
          <ac:spMkLst>
            <pc:docMk/>
            <pc:sldMk cId="1176948266" sldId="332"/>
            <ac:spMk id="28" creationId="{17C3A62B-C78C-D225-5DB3-48D2666A7F28}"/>
          </ac:spMkLst>
        </pc:spChg>
        <pc:grpChg chg="mod">
          <ac:chgData name="Bhowmick Adrija" userId="578cca96-e9a6-4604-8906-07b631f761e8" providerId="ADAL" clId="{92D447CE-ED2A-4FAC-8C0F-0F17F91EB0A0}" dt="2026-09-06T20:48:13.430" v="45" actId="1076"/>
          <ac:grpSpMkLst>
            <pc:docMk/>
            <pc:sldMk cId="1176948266" sldId="332"/>
            <ac:grpSpMk id="18" creationId="{A24E8E3A-B4E2-7572-4826-DFC07482391F}"/>
          </ac:grpSpMkLst>
        </pc:grpChg>
        <pc:picChg chg="mod">
          <ac:chgData name="Bhowmick Adrija" userId="578cca96-e9a6-4604-8906-07b631f761e8" providerId="ADAL" clId="{92D447CE-ED2A-4FAC-8C0F-0F17F91EB0A0}" dt="2026-09-06T20:46:15.379" v="29"/>
          <ac:picMkLst>
            <pc:docMk/>
            <pc:sldMk cId="1176948266" sldId="332"/>
            <ac:picMk id="20" creationId="{9EA93974-FE62-37F7-37E3-6F665313A1D4}"/>
          </ac:picMkLst>
        </pc:picChg>
        <pc:picChg chg="add mod">
          <ac:chgData name="Bhowmick Adrija" userId="578cca96-e9a6-4604-8906-07b631f761e8" providerId="ADAL" clId="{92D447CE-ED2A-4FAC-8C0F-0F17F91EB0A0}" dt="2026-09-06T20:46:15.379" v="29"/>
          <ac:picMkLst>
            <pc:docMk/>
            <pc:sldMk cId="1176948266" sldId="332"/>
            <ac:picMk id="26" creationId="{7A07045B-D975-C8A7-9FB2-70DCF6B16BE8}"/>
          </ac:picMkLst>
        </pc:picChg>
      </pc:sldChg>
      <pc:sldChg chg="delSp add del setBg delDesignElem">
        <pc:chgData name="Bhowmick Adrija" userId="578cca96-e9a6-4604-8906-07b631f761e8" providerId="ADAL" clId="{92D447CE-ED2A-4FAC-8C0F-0F17F91EB0A0}" dt="2026-09-06T20:58:36.233" v="187" actId="47"/>
        <pc:sldMkLst>
          <pc:docMk/>
          <pc:sldMk cId="2381565611" sldId="333"/>
        </pc:sldMkLst>
        <pc:spChg chg="del">
          <ac:chgData name="Bhowmick Adrija" userId="578cca96-e9a6-4604-8906-07b631f761e8" providerId="ADAL" clId="{92D447CE-ED2A-4FAC-8C0F-0F17F91EB0A0}" dt="2026-09-06T20:56:42.262" v="176"/>
          <ac:spMkLst>
            <pc:docMk/>
            <pc:sldMk cId="2381565611" sldId="333"/>
            <ac:spMk id="14" creationId="{69127E78-1CE9-8D52-E1DF-3CDF8BE38496}"/>
          </ac:spMkLst>
        </pc:spChg>
        <pc:spChg chg="del">
          <ac:chgData name="Bhowmick Adrija" userId="578cca96-e9a6-4604-8906-07b631f761e8" providerId="ADAL" clId="{92D447CE-ED2A-4FAC-8C0F-0F17F91EB0A0}" dt="2026-09-06T20:56:42.262" v="176"/>
          <ac:spMkLst>
            <pc:docMk/>
            <pc:sldMk cId="2381565611" sldId="333"/>
            <ac:spMk id="17" creationId="{84A25AB4-42EB-B5F0-E4E4-598C4DB170BA}"/>
          </ac:spMkLst>
        </pc:spChg>
        <pc:spChg chg="del">
          <ac:chgData name="Bhowmick Adrija" userId="578cca96-e9a6-4604-8906-07b631f761e8" providerId="ADAL" clId="{92D447CE-ED2A-4FAC-8C0F-0F17F91EB0A0}" dt="2026-09-06T20:56:42.262" v="176"/>
          <ac:spMkLst>
            <pc:docMk/>
            <pc:sldMk cId="2381565611" sldId="333"/>
            <ac:spMk id="19" creationId="{F4C9462F-09A3-5288-4381-089418E9D866}"/>
          </ac:spMkLst>
        </pc:spChg>
        <pc:spChg chg="del">
          <ac:chgData name="Bhowmick Adrija" userId="578cca96-e9a6-4604-8906-07b631f761e8" providerId="ADAL" clId="{92D447CE-ED2A-4FAC-8C0F-0F17F91EB0A0}" dt="2026-09-06T20:56:42.262" v="176"/>
          <ac:spMkLst>
            <pc:docMk/>
            <pc:sldMk cId="2381565611" sldId="333"/>
            <ac:spMk id="21" creationId="{68A224E4-D693-7AAC-EDA2-E57BE69FEC8F}"/>
          </ac:spMkLst>
        </pc:spChg>
        <pc:spChg chg="del">
          <ac:chgData name="Bhowmick Adrija" userId="578cca96-e9a6-4604-8906-07b631f761e8" providerId="ADAL" clId="{92D447CE-ED2A-4FAC-8C0F-0F17F91EB0A0}" dt="2026-09-06T20:56:42.262" v="176"/>
          <ac:spMkLst>
            <pc:docMk/>
            <pc:sldMk cId="2381565611" sldId="333"/>
            <ac:spMk id="25" creationId="{28D1F7AE-5A90-2A51-C76F-F39BAB554520}"/>
          </ac:spMkLst>
        </pc:spChg>
      </pc:sldChg>
      <pc:sldChg chg="addSp delSp modSp add mod modAnim">
        <pc:chgData name="Bhowmick Adrija" userId="578cca96-e9a6-4604-8906-07b631f761e8" providerId="ADAL" clId="{92D447CE-ED2A-4FAC-8C0F-0F17F91EB0A0}" dt="2026-09-07T10:52:30.920" v="891" actId="478"/>
        <pc:sldMkLst>
          <pc:docMk/>
          <pc:sldMk cId="698783593" sldId="334"/>
        </pc:sldMkLst>
        <pc:spChg chg="del">
          <ac:chgData name="Bhowmick Adrija" userId="578cca96-e9a6-4604-8906-07b631f761e8" providerId="ADAL" clId="{92D447CE-ED2A-4FAC-8C0F-0F17F91EB0A0}" dt="2026-09-06T20:57:37.173" v="178" actId="478"/>
          <ac:spMkLst>
            <pc:docMk/>
            <pc:sldMk cId="698783593" sldId="334"/>
            <ac:spMk id="3" creationId="{10AE172A-1871-D9AA-7512-80DDADA7CDF3}"/>
          </ac:spMkLst>
        </pc:spChg>
        <pc:spChg chg="del">
          <ac:chgData name="Bhowmick Adrija" userId="578cca96-e9a6-4604-8906-07b631f761e8" providerId="ADAL" clId="{92D447CE-ED2A-4FAC-8C0F-0F17F91EB0A0}" dt="2026-09-06T20:57:37.173" v="178" actId="478"/>
          <ac:spMkLst>
            <pc:docMk/>
            <pc:sldMk cId="698783593" sldId="334"/>
            <ac:spMk id="4" creationId="{ACBD0B02-034B-E0A7-6453-715E498EAC55}"/>
          </ac:spMkLst>
        </pc:spChg>
        <pc:spChg chg="add del mod">
          <ac:chgData name="Bhowmick Adrija" userId="578cca96-e9a6-4604-8906-07b631f761e8" providerId="ADAL" clId="{92D447CE-ED2A-4FAC-8C0F-0F17F91EB0A0}" dt="2026-09-06T20:57:40.977" v="179" actId="478"/>
          <ac:spMkLst>
            <pc:docMk/>
            <pc:sldMk cId="698783593" sldId="334"/>
            <ac:spMk id="5" creationId="{3D47F957-76F2-0375-F880-9738322BE7C3}"/>
          </ac:spMkLst>
        </pc:spChg>
        <pc:spChg chg="add del mod">
          <ac:chgData name="Bhowmick Adrija" userId="578cca96-e9a6-4604-8906-07b631f761e8" providerId="ADAL" clId="{92D447CE-ED2A-4FAC-8C0F-0F17F91EB0A0}" dt="2026-09-06T20:58:01.552" v="184"/>
          <ac:spMkLst>
            <pc:docMk/>
            <pc:sldMk cId="698783593" sldId="334"/>
            <ac:spMk id="9" creationId="{EADF3C50-11DD-9711-F689-1D107DB03B7E}"/>
          </ac:spMkLst>
        </pc:spChg>
        <pc:spChg chg="add mod">
          <ac:chgData name="Bhowmick Adrija" userId="578cca96-e9a6-4604-8906-07b631f761e8" providerId="ADAL" clId="{92D447CE-ED2A-4FAC-8C0F-0F17F91EB0A0}" dt="2026-09-06T23:09:51.885" v="520" actId="20577"/>
          <ac:spMkLst>
            <pc:docMk/>
            <pc:sldMk cId="698783593" sldId="334"/>
            <ac:spMk id="10" creationId="{0B174D81-E089-EC6A-D12E-336E0FC9009B}"/>
          </ac:spMkLst>
        </pc:spChg>
        <pc:spChg chg="del">
          <ac:chgData name="Bhowmick Adrija" userId="578cca96-e9a6-4604-8906-07b631f761e8" providerId="ADAL" clId="{92D447CE-ED2A-4FAC-8C0F-0F17F91EB0A0}" dt="2026-09-07T10:52:21.329" v="889" actId="478"/>
          <ac:spMkLst>
            <pc:docMk/>
            <pc:sldMk cId="698783593" sldId="334"/>
            <ac:spMk id="11" creationId="{ED923938-36FB-F7A1-2195-183AB66E4431}"/>
          </ac:spMkLst>
        </pc:spChg>
        <pc:spChg chg="del">
          <ac:chgData name="Bhowmick Adrija" userId="578cca96-e9a6-4604-8906-07b631f761e8" providerId="ADAL" clId="{92D447CE-ED2A-4FAC-8C0F-0F17F91EB0A0}" dt="2026-09-07T10:52:25.110" v="890" actId="478"/>
          <ac:spMkLst>
            <pc:docMk/>
            <pc:sldMk cId="698783593" sldId="334"/>
            <ac:spMk id="12" creationId="{B064D101-BB56-4F4C-0B98-C56263780901}"/>
          </ac:spMkLst>
        </pc:spChg>
        <pc:spChg chg="add del mod">
          <ac:chgData name="Bhowmick Adrija" userId="578cca96-e9a6-4604-8906-07b631f761e8" providerId="ADAL" clId="{92D447CE-ED2A-4FAC-8C0F-0F17F91EB0A0}" dt="2026-09-07T10:52:30.920" v="891" actId="478"/>
          <ac:spMkLst>
            <pc:docMk/>
            <pc:sldMk cId="698783593" sldId="334"/>
            <ac:spMk id="13" creationId="{F6BBC462-F9D4-FD8A-495D-593C295BAAC6}"/>
          </ac:spMkLst>
        </pc:spChg>
        <pc:spChg chg="add mod">
          <ac:chgData name="Bhowmick Adrija" userId="578cca96-e9a6-4604-8906-07b631f761e8" providerId="ADAL" clId="{92D447CE-ED2A-4FAC-8C0F-0F17F91EB0A0}" dt="2026-09-06T20:58:15.846" v="185"/>
          <ac:spMkLst>
            <pc:docMk/>
            <pc:sldMk cId="698783593" sldId="334"/>
            <ac:spMk id="15" creationId="{21BFE1C5-99BF-681A-7577-9331E9E9DF64}"/>
          </ac:spMkLst>
        </pc:spChg>
        <pc:spChg chg="add mod">
          <ac:chgData name="Bhowmick Adrija" userId="578cca96-e9a6-4604-8906-07b631f761e8" providerId="ADAL" clId="{92D447CE-ED2A-4FAC-8C0F-0F17F91EB0A0}" dt="2026-09-06T20:58:15.846" v="185"/>
          <ac:spMkLst>
            <pc:docMk/>
            <pc:sldMk cId="698783593" sldId="334"/>
            <ac:spMk id="16" creationId="{A8F408FE-D848-8EB3-A605-1ECBF24A6759}"/>
          </ac:spMkLst>
        </pc:spChg>
        <pc:spChg chg="add mod">
          <ac:chgData name="Bhowmick Adrija" userId="578cca96-e9a6-4604-8906-07b631f761e8" providerId="ADAL" clId="{92D447CE-ED2A-4FAC-8C0F-0F17F91EB0A0}" dt="2026-09-06T20:58:15.846" v="185"/>
          <ac:spMkLst>
            <pc:docMk/>
            <pc:sldMk cId="698783593" sldId="334"/>
            <ac:spMk id="18" creationId="{753C3D7F-53E4-A263-E6E2-9A77805C3277}"/>
          </ac:spMkLst>
        </pc:spChg>
        <pc:spChg chg="mod">
          <ac:chgData name="Bhowmick Adrija" userId="578cca96-e9a6-4604-8906-07b631f761e8" providerId="ADAL" clId="{92D447CE-ED2A-4FAC-8C0F-0F17F91EB0A0}" dt="2026-09-06T20:58:15.846" v="185"/>
          <ac:spMkLst>
            <pc:docMk/>
            <pc:sldMk cId="698783593" sldId="334"/>
            <ac:spMk id="27" creationId="{5DBD6726-8675-5EDD-05E5-A0A22C4490F4}"/>
          </ac:spMkLst>
        </pc:spChg>
        <pc:spChg chg="mod">
          <ac:chgData name="Bhowmick Adrija" userId="578cca96-e9a6-4604-8906-07b631f761e8" providerId="ADAL" clId="{92D447CE-ED2A-4FAC-8C0F-0F17F91EB0A0}" dt="2026-09-06T20:58:15.846" v="185"/>
          <ac:spMkLst>
            <pc:docMk/>
            <pc:sldMk cId="698783593" sldId="334"/>
            <ac:spMk id="30" creationId="{97DA596B-54DA-24C4-83A3-3BB64B4EA6EB}"/>
          </ac:spMkLst>
        </pc:spChg>
        <pc:spChg chg="mod">
          <ac:chgData name="Bhowmick Adrija" userId="578cca96-e9a6-4604-8906-07b631f761e8" providerId="ADAL" clId="{92D447CE-ED2A-4FAC-8C0F-0F17F91EB0A0}" dt="2026-09-06T20:58:15.846" v="185"/>
          <ac:spMkLst>
            <pc:docMk/>
            <pc:sldMk cId="698783593" sldId="334"/>
            <ac:spMk id="40" creationId="{910C00B1-E485-31B8-4395-69F02CA92988}"/>
          </ac:spMkLst>
        </pc:spChg>
        <pc:spChg chg="mod">
          <ac:chgData name="Bhowmick Adrija" userId="578cca96-e9a6-4604-8906-07b631f761e8" providerId="ADAL" clId="{92D447CE-ED2A-4FAC-8C0F-0F17F91EB0A0}" dt="2026-09-06T20:58:15.846" v="185"/>
          <ac:spMkLst>
            <pc:docMk/>
            <pc:sldMk cId="698783593" sldId="334"/>
            <ac:spMk id="43" creationId="{0E0CC8EE-48A8-4485-33DA-530455A07F6F}"/>
          </ac:spMkLst>
        </pc:spChg>
        <pc:spChg chg="add mod">
          <ac:chgData name="Bhowmick Adrija" userId="578cca96-e9a6-4604-8906-07b631f761e8" providerId="ADAL" clId="{92D447CE-ED2A-4FAC-8C0F-0F17F91EB0A0}" dt="2026-09-06T20:58:15.846" v="185"/>
          <ac:spMkLst>
            <pc:docMk/>
            <pc:sldMk cId="698783593" sldId="334"/>
            <ac:spMk id="44" creationId="{2192C0F4-F382-EEB5-C231-E0FB0CB8C5D7}"/>
          </ac:spMkLst>
        </pc:spChg>
        <pc:picChg chg="del">
          <ac:chgData name="Bhowmick Adrija" userId="578cca96-e9a6-4604-8906-07b631f761e8" providerId="ADAL" clId="{92D447CE-ED2A-4FAC-8C0F-0F17F91EB0A0}" dt="2026-09-06T20:57:37.173" v="178" actId="478"/>
          <ac:picMkLst>
            <pc:docMk/>
            <pc:sldMk cId="698783593" sldId="334"/>
            <ac:picMk id="2" creationId="{FF75FF05-925B-0F77-629C-D687B031DECE}"/>
          </ac:picMkLst>
        </pc:picChg>
      </pc:sldChg>
      <pc:sldChg chg="addSp delSp modSp add mod">
        <pc:chgData name="Bhowmick Adrija" userId="578cca96-e9a6-4604-8906-07b631f761e8" providerId="ADAL" clId="{92D447CE-ED2A-4FAC-8C0F-0F17F91EB0A0}" dt="2026-09-06T21:09:29.831" v="283" actId="207"/>
        <pc:sldMkLst>
          <pc:docMk/>
          <pc:sldMk cId="183070333" sldId="335"/>
        </pc:sldMkLst>
        <pc:spChg chg="mod">
          <ac:chgData name="Bhowmick Adrija" userId="578cca96-e9a6-4604-8906-07b631f761e8" providerId="ADAL" clId="{92D447CE-ED2A-4FAC-8C0F-0F17F91EB0A0}" dt="2026-09-06T21:02:24.292" v="234" actId="14100"/>
          <ac:spMkLst>
            <pc:docMk/>
            <pc:sldMk cId="183070333" sldId="335"/>
            <ac:spMk id="3" creationId="{E7CE35B9-443E-4BBA-75CB-39FD894927EF}"/>
          </ac:spMkLst>
        </pc:spChg>
        <pc:spChg chg="mod">
          <ac:chgData name="Bhowmick Adrija" userId="578cca96-e9a6-4604-8906-07b631f761e8" providerId="ADAL" clId="{92D447CE-ED2A-4FAC-8C0F-0F17F91EB0A0}" dt="2026-09-06T21:02:24.292" v="234" actId="14100"/>
          <ac:spMkLst>
            <pc:docMk/>
            <pc:sldMk cId="183070333" sldId="335"/>
            <ac:spMk id="4" creationId="{23BC93F8-23C7-4DD9-9E1D-2259804BEE3F}"/>
          </ac:spMkLst>
        </pc:spChg>
        <pc:spChg chg="mod">
          <ac:chgData name="Bhowmick Adrija" userId="578cca96-e9a6-4604-8906-07b631f761e8" providerId="ADAL" clId="{92D447CE-ED2A-4FAC-8C0F-0F17F91EB0A0}" dt="2026-09-06T21:02:24.292" v="234" actId="14100"/>
          <ac:spMkLst>
            <pc:docMk/>
            <pc:sldMk cId="183070333" sldId="335"/>
            <ac:spMk id="5" creationId="{C52A8281-B397-14D8-E224-5EB3C6B70559}"/>
          </ac:spMkLst>
        </pc:spChg>
        <pc:spChg chg="mod">
          <ac:chgData name="Bhowmick Adrija" userId="578cca96-e9a6-4604-8906-07b631f761e8" providerId="ADAL" clId="{92D447CE-ED2A-4FAC-8C0F-0F17F91EB0A0}" dt="2026-09-06T21:01:52.116" v="230" actId="20577"/>
          <ac:spMkLst>
            <pc:docMk/>
            <pc:sldMk cId="183070333" sldId="335"/>
            <ac:spMk id="9" creationId="{BD8AF35F-7AD6-7AC3-1678-9F181A39E28A}"/>
          </ac:spMkLst>
        </pc:spChg>
        <pc:spChg chg="mod">
          <ac:chgData name="Bhowmick Adrija" userId="578cca96-e9a6-4604-8906-07b631f761e8" providerId="ADAL" clId="{92D447CE-ED2A-4FAC-8C0F-0F17F91EB0A0}" dt="2026-09-06T21:02:24.292" v="234" actId="14100"/>
          <ac:spMkLst>
            <pc:docMk/>
            <pc:sldMk cId="183070333" sldId="335"/>
            <ac:spMk id="10" creationId="{145CFFEC-94D8-EB08-914F-FB11C26D1688}"/>
          </ac:spMkLst>
        </pc:spChg>
        <pc:spChg chg="mod">
          <ac:chgData name="Bhowmick Adrija" userId="578cca96-e9a6-4604-8906-07b631f761e8" providerId="ADAL" clId="{92D447CE-ED2A-4FAC-8C0F-0F17F91EB0A0}" dt="2026-09-06T21:02:24.292" v="234" actId="14100"/>
          <ac:spMkLst>
            <pc:docMk/>
            <pc:sldMk cId="183070333" sldId="335"/>
            <ac:spMk id="12" creationId="{49D246C9-0782-A95B-CEE1-D3CE0B810D35}"/>
          </ac:spMkLst>
        </pc:spChg>
        <pc:spChg chg="del">
          <ac:chgData name="Bhowmick Adrija" userId="578cca96-e9a6-4604-8906-07b631f761e8" providerId="ADAL" clId="{92D447CE-ED2A-4FAC-8C0F-0F17F91EB0A0}" dt="2026-09-06T21:02:10.794" v="231" actId="478"/>
          <ac:spMkLst>
            <pc:docMk/>
            <pc:sldMk cId="183070333" sldId="335"/>
            <ac:spMk id="27" creationId="{F63D1C8B-B123-C72A-E14A-12633B3D0A00}"/>
          </ac:spMkLst>
        </pc:spChg>
        <pc:spChg chg="del">
          <ac:chgData name="Bhowmick Adrija" userId="578cca96-e9a6-4604-8906-07b631f761e8" providerId="ADAL" clId="{92D447CE-ED2A-4FAC-8C0F-0F17F91EB0A0}" dt="2026-09-06T21:02:10.794" v="231" actId="478"/>
          <ac:spMkLst>
            <pc:docMk/>
            <pc:sldMk cId="183070333" sldId="335"/>
            <ac:spMk id="28" creationId="{E3013C73-7E81-D3F8-759C-870285B944FD}"/>
          </ac:spMkLst>
        </pc:spChg>
        <pc:spChg chg="mod topLvl">
          <ac:chgData name="Bhowmick Adrija" userId="578cca96-e9a6-4604-8906-07b631f761e8" providerId="ADAL" clId="{92D447CE-ED2A-4FAC-8C0F-0F17F91EB0A0}" dt="2026-09-06T21:09:29.831" v="283" actId="207"/>
          <ac:spMkLst>
            <pc:docMk/>
            <pc:sldMk cId="183070333" sldId="335"/>
            <ac:spMk id="31" creationId="{72D32D43-289D-4C05-3353-7466B1D6CBDE}"/>
          </ac:spMkLst>
        </pc:spChg>
        <pc:spChg chg="mod topLvl">
          <ac:chgData name="Bhowmick Adrija" userId="578cca96-e9a6-4604-8906-07b631f761e8" providerId="ADAL" clId="{92D447CE-ED2A-4FAC-8C0F-0F17F91EB0A0}" dt="2026-09-06T21:07:10.512" v="274" actId="6549"/>
          <ac:spMkLst>
            <pc:docMk/>
            <pc:sldMk cId="183070333" sldId="335"/>
            <ac:spMk id="32" creationId="{0DBFAFBF-C96B-3CA3-5AE7-8740BD7137E5}"/>
          </ac:spMkLst>
        </pc:spChg>
        <pc:spChg chg="mod topLvl">
          <ac:chgData name="Bhowmick Adrija" userId="578cca96-e9a6-4604-8906-07b631f761e8" providerId="ADAL" clId="{92D447CE-ED2A-4FAC-8C0F-0F17F91EB0A0}" dt="2026-09-06T21:06:52.579" v="273" actId="6549"/>
          <ac:spMkLst>
            <pc:docMk/>
            <pc:sldMk cId="183070333" sldId="335"/>
            <ac:spMk id="33" creationId="{BF53548A-7CC2-0529-05F0-53736D173BE8}"/>
          </ac:spMkLst>
        </pc:spChg>
        <pc:spChg chg="mod topLvl">
          <ac:chgData name="Bhowmick Adrija" userId="578cca96-e9a6-4604-8906-07b631f761e8" providerId="ADAL" clId="{92D447CE-ED2A-4FAC-8C0F-0F17F91EB0A0}" dt="2026-09-06T21:07:35.317" v="278" actId="6549"/>
          <ac:spMkLst>
            <pc:docMk/>
            <pc:sldMk cId="183070333" sldId="335"/>
            <ac:spMk id="34" creationId="{8C0139CC-4000-0A2A-85E7-89DB4F9C5D6F}"/>
          </ac:spMkLst>
        </pc:spChg>
        <pc:spChg chg="mod topLvl">
          <ac:chgData name="Bhowmick Adrija" userId="578cca96-e9a6-4604-8906-07b631f761e8" providerId="ADAL" clId="{92D447CE-ED2A-4FAC-8C0F-0F17F91EB0A0}" dt="2026-09-06T21:07:30.495" v="276" actId="2085"/>
          <ac:spMkLst>
            <pc:docMk/>
            <pc:sldMk cId="183070333" sldId="335"/>
            <ac:spMk id="36" creationId="{5FD7A6B8-3C44-93A2-658C-1988E0DBABAD}"/>
          </ac:spMkLst>
        </pc:spChg>
        <pc:spChg chg="add del">
          <ac:chgData name="Bhowmick Adrija" userId="578cca96-e9a6-4604-8906-07b631f761e8" providerId="ADAL" clId="{92D447CE-ED2A-4FAC-8C0F-0F17F91EB0A0}" dt="2026-09-06T21:03:04.017" v="239" actId="22"/>
          <ac:spMkLst>
            <pc:docMk/>
            <pc:sldMk cId="183070333" sldId="335"/>
            <ac:spMk id="39" creationId="{ABB4CF5B-DC58-F114-5D35-3B21FC83A59D}"/>
          </ac:spMkLst>
        </pc:spChg>
        <pc:grpChg chg="add mod">
          <ac:chgData name="Bhowmick Adrija" userId="578cca96-e9a6-4604-8906-07b631f761e8" providerId="ADAL" clId="{92D447CE-ED2A-4FAC-8C0F-0F17F91EB0A0}" dt="2026-09-06T21:02:24.292" v="234" actId="14100"/>
          <ac:grpSpMkLst>
            <pc:docMk/>
            <pc:sldMk cId="183070333" sldId="335"/>
            <ac:grpSpMk id="2" creationId="{0E82E0B1-277B-1C87-1B68-AF01440D51BE}"/>
          </ac:grpSpMkLst>
        </pc:grpChg>
        <pc:grpChg chg="del">
          <ac:chgData name="Bhowmick Adrija" userId="578cca96-e9a6-4604-8906-07b631f761e8" providerId="ADAL" clId="{92D447CE-ED2A-4FAC-8C0F-0F17F91EB0A0}" dt="2026-09-06T21:02:10.794" v="231" actId="478"/>
          <ac:grpSpMkLst>
            <pc:docMk/>
            <pc:sldMk cId="183070333" sldId="335"/>
            <ac:grpSpMk id="13" creationId="{4877E618-CCAE-B17B-B56B-C819858E66DD}"/>
          </ac:grpSpMkLst>
        </pc:grpChg>
        <pc:grpChg chg="del">
          <ac:chgData name="Bhowmick Adrija" userId="578cca96-e9a6-4604-8906-07b631f761e8" providerId="ADAL" clId="{92D447CE-ED2A-4FAC-8C0F-0F17F91EB0A0}" dt="2026-09-06T21:02:10.794" v="231" actId="478"/>
          <ac:grpSpMkLst>
            <pc:docMk/>
            <pc:sldMk cId="183070333" sldId="335"/>
            <ac:grpSpMk id="18" creationId="{916F00D7-7654-5D90-66EF-105D24FA8274}"/>
          </ac:grpSpMkLst>
        </pc:grpChg>
        <pc:grpChg chg="add del mod">
          <ac:chgData name="Bhowmick Adrija" userId="578cca96-e9a6-4604-8906-07b631f761e8" providerId="ADAL" clId="{92D447CE-ED2A-4FAC-8C0F-0F17F91EB0A0}" dt="2026-09-06T21:06:40.197" v="270" actId="14100"/>
          <ac:grpSpMkLst>
            <pc:docMk/>
            <pc:sldMk cId="183070333" sldId="335"/>
            <ac:grpSpMk id="30" creationId="{AC0AB2E0-00A6-C9A4-7CF5-E09A6E1CA637}"/>
          </ac:grpSpMkLst>
        </pc:grpChg>
        <pc:picChg chg="mod">
          <ac:chgData name="Bhowmick Adrija" userId="578cca96-e9a6-4604-8906-07b631f761e8" providerId="ADAL" clId="{92D447CE-ED2A-4FAC-8C0F-0F17F91EB0A0}" dt="2026-09-06T21:02:24.292" v="234" actId="14100"/>
          <ac:picMkLst>
            <pc:docMk/>
            <pc:sldMk cId="183070333" sldId="335"/>
            <ac:picMk id="11" creationId="{DA475630-FF49-BC20-3DAE-8E7874500BB5}"/>
          </ac:picMkLst>
        </pc:picChg>
        <pc:picChg chg="del">
          <ac:chgData name="Bhowmick Adrija" userId="578cca96-e9a6-4604-8906-07b631f761e8" providerId="ADAL" clId="{92D447CE-ED2A-4FAC-8C0F-0F17F91EB0A0}" dt="2026-09-06T21:02:10.794" v="231" actId="478"/>
          <ac:picMkLst>
            <pc:docMk/>
            <pc:sldMk cId="183070333" sldId="335"/>
            <ac:picMk id="26" creationId="{0462AB11-D320-699C-77C7-45172B79A9CA}"/>
          </ac:picMkLst>
        </pc:picChg>
        <pc:picChg chg="mod">
          <ac:chgData name="Bhowmick Adrija" userId="578cca96-e9a6-4604-8906-07b631f761e8" providerId="ADAL" clId="{92D447CE-ED2A-4FAC-8C0F-0F17F91EB0A0}" dt="2026-09-06T21:02:24.292" v="234" actId="14100"/>
          <ac:picMkLst>
            <pc:docMk/>
            <pc:sldMk cId="183070333" sldId="335"/>
            <ac:picMk id="29" creationId="{36E8530A-CA7A-A567-B6AA-2624F1F9552E}"/>
          </ac:picMkLst>
        </pc:picChg>
        <pc:picChg chg="mod topLvl">
          <ac:chgData name="Bhowmick Adrija" userId="578cca96-e9a6-4604-8906-07b631f761e8" providerId="ADAL" clId="{92D447CE-ED2A-4FAC-8C0F-0F17F91EB0A0}" dt="2026-09-06T21:06:45.341" v="271" actId="14100"/>
          <ac:picMkLst>
            <pc:docMk/>
            <pc:sldMk cId="183070333" sldId="335"/>
            <ac:picMk id="35" creationId="{4910CFEA-3E15-549D-11A6-8980946800F0}"/>
          </ac:picMkLst>
        </pc:picChg>
        <pc:picChg chg="mod topLvl">
          <ac:chgData name="Bhowmick Adrija" userId="578cca96-e9a6-4604-8906-07b631f761e8" providerId="ADAL" clId="{92D447CE-ED2A-4FAC-8C0F-0F17F91EB0A0}" dt="2026-09-06T21:07:20.155" v="275" actId="2085"/>
          <ac:picMkLst>
            <pc:docMk/>
            <pc:sldMk cId="183070333" sldId="335"/>
            <ac:picMk id="37" creationId="{430ADA5F-3AD4-D636-2D33-7C01199CBD11}"/>
          </ac:picMkLst>
        </pc:picChg>
        <pc:picChg chg="add mod">
          <ac:chgData name="Bhowmick Adrija" userId="578cca96-e9a6-4604-8906-07b631f761e8" providerId="ADAL" clId="{92D447CE-ED2A-4FAC-8C0F-0F17F91EB0A0}" dt="2026-09-06T21:08:07.168" v="281" actId="1076"/>
          <ac:picMkLst>
            <pc:docMk/>
            <pc:sldMk cId="183070333" sldId="335"/>
            <ac:picMk id="41" creationId="{AB5A3667-EEED-BC54-8083-0F624A9624BC}"/>
          </ac:picMkLst>
        </pc:picChg>
      </pc:sldChg>
      <pc:sldChg chg="delSp add del setBg delDesignElem">
        <pc:chgData name="Bhowmick Adrija" userId="578cca96-e9a6-4604-8906-07b631f761e8" providerId="ADAL" clId="{92D447CE-ED2A-4FAC-8C0F-0F17F91EB0A0}" dt="2026-09-06T20:58:32.932" v="186" actId="47"/>
        <pc:sldMkLst>
          <pc:docMk/>
          <pc:sldMk cId="3303212508" sldId="335"/>
        </pc:sldMkLst>
        <pc:spChg chg="del">
          <ac:chgData name="Bhowmick Adrija" userId="578cca96-e9a6-4604-8906-07b631f761e8" providerId="ADAL" clId="{92D447CE-ED2A-4FAC-8C0F-0F17F91EB0A0}" dt="2026-09-06T20:57:50.534" v="181"/>
          <ac:spMkLst>
            <pc:docMk/>
            <pc:sldMk cId="3303212508" sldId="335"/>
            <ac:spMk id="14" creationId="{69127E78-1CE9-8D52-E1DF-3CDF8BE38496}"/>
          </ac:spMkLst>
        </pc:spChg>
        <pc:spChg chg="del">
          <ac:chgData name="Bhowmick Adrija" userId="578cca96-e9a6-4604-8906-07b631f761e8" providerId="ADAL" clId="{92D447CE-ED2A-4FAC-8C0F-0F17F91EB0A0}" dt="2026-09-06T20:57:50.534" v="181"/>
          <ac:spMkLst>
            <pc:docMk/>
            <pc:sldMk cId="3303212508" sldId="335"/>
            <ac:spMk id="17" creationId="{84A25AB4-42EB-B5F0-E4E4-598C4DB170BA}"/>
          </ac:spMkLst>
        </pc:spChg>
        <pc:spChg chg="del">
          <ac:chgData name="Bhowmick Adrija" userId="578cca96-e9a6-4604-8906-07b631f761e8" providerId="ADAL" clId="{92D447CE-ED2A-4FAC-8C0F-0F17F91EB0A0}" dt="2026-09-06T20:57:50.534" v="181"/>
          <ac:spMkLst>
            <pc:docMk/>
            <pc:sldMk cId="3303212508" sldId="335"/>
            <ac:spMk id="19" creationId="{F4C9462F-09A3-5288-4381-089418E9D866}"/>
          </ac:spMkLst>
        </pc:spChg>
        <pc:spChg chg="del">
          <ac:chgData name="Bhowmick Adrija" userId="578cca96-e9a6-4604-8906-07b631f761e8" providerId="ADAL" clId="{92D447CE-ED2A-4FAC-8C0F-0F17F91EB0A0}" dt="2026-09-06T20:57:50.534" v="181"/>
          <ac:spMkLst>
            <pc:docMk/>
            <pc:sldMk cId="3303212508" sldId="335"/>
            <ac:spMk id="21" creationId="{68A224E4-D693-7AAC-EDA2-E57BE69FEC8F}"/>
          </ac:spMkLst>
        </pc:spChg>
        <pc:spChg chg="del">
          <ac:chgData name="Bhowmick Adrija" userId="578cca96-e9a6-4604-8906-07b631f761e8" providerId="ADAL" clId="{92D447CE-ED2A-4FAC-8C0F-0F17F91EB0A0}" dt="2026-09-06T20:57:50.534" v="181"/>
          <ac:spMkLst>
            <pc:docMk/>
            <pc:sldMk cId="3303212508" sldId="335"/>
            <ac:spMk id="25" creationId="{28D1F7AE-5A90-2A51-C76F-F39BAB554520}"/>
          </ac:spMkLst>
        </pc:spChg>
      </pc:sldChg>
      <pc:sldChg chg="addSp delSp modSp add mod modAnim">
        <pc:chgData name="Bhowmick Adrija" userId="578cca96-e9a6-4604-8906-07b631f761e8" providerId="ADAL" clId="{92D447CE-ED2A-4FAC-8C0F-0F17F91EB0A0}" dt="2026-09-06T21:13:58.395" v="314" actId="6549"/>
        <pc:sldMkLst>
          <pc:docMk/>
          <pc:sldMk cId="223290750" sldId="336"/>
        </pc:sldMkLst>
        <pc:spChg chg="add mod">
          <ac:chgData name="Bhowmick Adrija" userId="578cca96-e9a6-4604-8906-07b631f761e8" providerId="ADAL" clId="{92D447CE-ED2A-4FAC-8C0F-0F17F91EB0A0}" dt="2026-09-06T21:12:02.228" v="297" actId="14100"/>
          <ac:spMkLst>
            <pc:docMk/>
            <pc:sldMk cId="223290750" sldId="336"/>
            <ac:spMk id="2" creationId="{E0FC5B98-8E22-EB90-77ED-01F9360AD397}"/>
          </ac:spMkLst>
        </pc:spChg>
        <pc:spChg chg="add mod">
          <ac:chgData name="Bhowmick Adrija" userId="578cca96-e9a6-4604-8906-07b631f761e8" providerId="ADAL" clId="{92D447CE-ED2A-4FAC-8C0F-0F17F91EB0A0}" dt="2026-09-06T21:13:04.120" v="307" actId="20577"/>
          <ac:spMkLst>
            <pc:docMk/>
            <pc:sldMk cId="223290750" sldId="336"/>
            <ac:spMk id="3" creationId="{405615C5-9764-D1F6-78AE-0D30E1F68C92}"/>
          </ac:spMkLst>
        </pc:spChg>
        <pc:spChg chg="add mod">
          <ac:chgData name="Bhowmick Adrija" userId="578cca96-e9a6-4604-8906-07b631f761e8" providerId="ADAL" clId="{92D447CE-ED2A-4FAC-8C0F-0F17F91EB0A0}" dt="2026-09-06T21:13:10.317" v="309" actId="20577"/>
          <ac:spMkLst>
            <pc:docMk/>
            <pc:sldMk cId="223290750" sldId="336"/>
            <ac:spMk id="4" creationId="{FD51514B-B4DD-3B9F-32F3-D7D6DB55EDAB}"/>
          </ac:spMkLst>
        </pc:spChg>
        <pc:spChg chg="add mod">
          <ac:chgData name="Bhowmick Adrija" userId="578cca96-e9a6-4604-8906-07b631f761e8" providerId="ADAL" clId="{92D447CE-ED2A-4FAC-8C0F-0F17F91EB0A0}" dt="2026-09-06T21:13:58.395" v="314" actId="6549"/>
          <ac:spMkLst>
            <pc:docMk/>
            <pc:sldMk cId="223290750" sldId="336"/>
            <ac:spMk id="5" creationId="{7DCF4BA7-99D2-CD7B-B10F-55727E0D4483}"/>
          </ac:spMkLst>
        </pc:spChg>
        <pc:spChg chg="mod">
          <ac:chgData name="Bhowmick Adrija" userId="578cca96-e9a6-4604-8906-07b631f761e8" providerId="ADAL" clId="{92D447CE-ED2A-4FAC-8C0F-0F17F91EB0A0}" dt="2026-09-06T21:11:34.687" v="294" actId="207"/>
          <ac:spMkLst>
            <pc:docMk/>
            <pc:sldMk cId="223290750" sldId="336"/>
            <ac:spMk id="20" creationId="{5D043567-0B68-31B6-66CC-F532ECFB380E}"/>
          </ac:spMkLst>
        </pc:spChg>
        <pc:grpChg chg="mod">
          <ac:chgData name="Bhowmick Adrija" userId="578cca96-e9a6-4604-8906-07b631f761e8" providerId="ADAL" clId="{92D447CE-ED2A-4FAC-8C0F-0F17F91EB0A0}" dt="2026-09-06T21:13:27.922" v="312" actId="14100"/>
          <ac:grpSpMkLst>
            <pc:docMk/>
            <pc:sldMk cId="223290750" sldId="336"/>
            <ac:grpSpMk id="12" creationId="{DC56024F-AA3E-086B-9C2A-34BA83D1B5F2}"/>
          </ac:grpSpMkLst>
        </pc:grpChg>
        <pc:grpChg chg="mod">
          <ac:chgData name="Bhowmick Adrija" userId="578cca96-e9a6-4604-8906-07b631f761e8" providerId="ADAL" clId="{92D447CE-ED2A-4FAC-8C0F-0F17F91EB0A0}" dt="2026-09-06T21:13:35.784" v="313" actId="1076"/>
          <ac:grpSpMkLst>
            <pc:docMk/>
            <pc:sldMk cId="223290750" sldId="336"/>
            <ac:grpSpMk id="16" creationId="{9464D85F-E2E6-C193-7EF8-4F5CCFAFF09B}"/>
          </ac:grpSpMkLst>
        </pc:grpChg>
        <pc:grpChg chg="del">
          <ac:chgData name="Bhowmick Adrija" userId="578cca96-e9a6-4604-8906-07b631f761e8" providerId="ADAL" clId="{92D447CE-ED2A-4FAC-8C0F-0F17F91EB0A0}" dt="2026-09-06T21:09:42.161" v="284" actId="478"/>
          <ac:grpSpMkLst>
            <pc:docMk/>
            <pc:sldMk cId="223290750" sldId="336"/>
            <ac:grpSpMk id="30" creationId="{182586C3-3AE4-985E-54FB-D548F00C5FEA}"/>
          </ac:grpSpMkLst>
        </pc:grpChg>
        <pc:picChg chg="add mod">
          <ac:chgData name="Bhowmick Adrija" userId="578cca96-e9a6-4604-8906-07b631f761e8" providerId="ADAL" clId="{92D447CE-ED2A-4FAC-8C0F-0F17F91EB0A0}" dt="2026-09-06T21:13:19.512" v="310" actId="14100"/>
          <ac:picMkLst>
            <pc:docMk/>
            <pc:sldMk cId="223290750" sldId="336"/>
            <ac:picMk id="10" creationId="{2FAAE049-FD7F-30A7-9FC2-0E7CE214C163}"/>
          </ac:picMkLst>
        </pc:picChg>
        <pc:picChg chg="add mod">
          <ac:chgData name="Bhowmick Adrija" userId="578cca96-e9a6-4604-8906-07b631f761e8" providerId="ADAL" clId="{92D447CE-ED2A-4FAC-8C0F-0F17F91EB0A0}" dt="2026-09-06T21:12:54.168" v="303" actId="1076"/>
          <ac:picMkLst>
            <pc:docMk/>
            <pc:sldMk cId="223290750" sldId="336"/>
            <ac:picMk id="11" creationId="{3A675049-1ADA-D92E-C248-9AD7893B51AA}"/>
          </ac:picMkLst>
        </pc:picChg>
        <pc:picChg chg="mod">
          <ac:chgData name="Bhowmick Adrija" userId="578cca96-e9a6-4604-8906-07b631f761e8" providerId="ADAL" clId="{92D447CE-ED2A-4FAC-8C0F-0F17F91EB0A0}" dt="2026-09-06T21:11:34.687" v="294" actId="207"/>
          <ac:picMkLst>
            <pc:docMk/>
            <pc:sldMk cId="223290750" sldId="336"/>
            <ac:picMk id="13" creationId="{5221E7DE-5371-9E83-8397-0A544E8C0709}"/>
          </ac:picMkLst>
        </pc:picChg>
        <pc:picChg chg="mod">
          <ac:chgData name="Bhowmick Adrija" userId="578cca96-e9a6-4604-8906-07b631f761e8" providerId="ADAL" clId="{92D447CE-ED2A-4FAC-8C0F-0F17F91EB0A0}" dt="2026-09-06T21:11:34.687" v="294" actId="207"/>
          <ac:picMkLst>
            <pc:docMk/>
            <pc:sldMk cId="223290750" sldId="336"/>
            <ac:picMk id="15" creationId="{4DD53FB7-68E6-61BC-4D5E-B3626B34A4B5}"/>
          </ac:picMkLst>
        </pc:picChg>
        <pc:picChg chg="mod">
          <ac:chgData name="Bhowmick Adrija" userId="578cca96-e9a6-4604-8906-07b631f761e8" providerId="ADAL" clId="{92D447CE-ED2A-4FAC-8C0F-0F17F91EB0A0}" dt="2026-09-06T21:11:34.687" v="294" actId="207"/>
          <ac:picMkLst>
            <pc:docMk/>
            <pc:sldMk cId="223290750" sldId="336"/>
            <ac:picMk id="18" creationId="{C3346E3E-16BE-9D27-2AC8-F179DB17ACBB}"/>
          </ac:picMkLst>
        </pc:picChg>
        <pc:picChg chg="del">
          <ac:chgData name="Bhowmick Adrija" userId="578cca96-e9a6-4604-8906-07b631f761e8" providerId="ADAL" clId="{92D447CE-ED2A-4FAC-8C0F-0F17F91EB0A0}" dt="2026-09-06T21:09:45.217" v="285" actId="478"/>
          <ac:picMkLst>
            <pc:docMk/>
            <pc:sldMk cId="223290750" sldId="336"/>
            <ac:picMk id="41" creationId="{7CB0757C-3432-E8EC-B633-3CEA61255B15}"/>
          </ac:picMkLst>
        </pc:picChg>
      </pc:sldChg>
      <pc:sldChg chg="addSp delSp modSp add mod delAnim">
        <pc:chgData name="Bhowmick Adrija" userId="578cca96-e9a6-4604-8906-07b631f761e8" providerId="ADAL" clId="{92D447CE-ED2A-4FAC-8C0F-0F17F91EB0A0}" dt="2026-09-06T22:25:51.732" v="427" actId="113"/>
        <pc:sldMkLst>
          <pc:docMk/>
          <pc:sldMk cId="1957503240" sldId="337"/>
        </pc:sldMkLst>
        <pc:spChg chg="del mod">
          <ac:chgData name="Bhowmick Adrija" userId="578cca96-e9a6-4604-8906-07b631f761e8" providerId="ADAL" clId="{92D447CE-ED2A-4FAC-8C0F-0F17F91EB0A0}" dt="2026-09-06T21:17:47.200" v="342" actId="478"/>
          <ac:spMkLst>
            <pc:docMk/>
            <pc:sldMk cId="1957503240" sldId="337"/>
            <ac:spMk id="2" creationId="{096F5AF3-EDC7-FDCE-D55F-AE74DDD1FDF7}"/>
          </ac:spMkLst>
        </pc:spChg>
        <pc:spChg chg="del">
          <ac:chgData name="Bhowmick Adrija" userId="578cca96-e9a6-4604-8906-07b631f761e8" providerId="ADAL" clId="{92D447CE-ED2A-4FAC-8C0F-0F17F91EB0A0}" dt="2026-09-06T21:16:07.996" v="317" actId="478"/>
          <ac:spMkLst>
            <pc:docMk/>
            <pc:sldMk cId="1957503240" sldId="337"/>
            <ac:spMk id="3" creationId="{0A22AAE8-95E9-99E0-2BED-3A5B1419A6E8}"/>
          </ac:spMkLst>
        </pc:spChg>
        <pc:spChg chg="del">
          <ac:chgData name="Bhowmick Adrija" userId="578cca96-e9a6-4604-8906-07b631f761e8" providerId="ADAL" clId="{92D447CE-ED2A-4FAC-8C0F-0F17F91EB0A0}" dt="2026-09-06T21:16:01.480" v="316" actId="478"/>
          <ac:spMkLst>
            <pc:docMk/>
            <pc:sldMk cId="1957503240" sldId="337"/>
            <ac:spMk id="4" creationId="{7FFB0471-7158-37E4-875D-5A95D35F659A}"/>
          </ac:spMkLst>
        </pc:spChg>
        <pc:spChg chg="del">
          <ac:chgData name="Bhowmick Adrija" userId="578cca96-e9a6-4604-8906-07b631f761e8" providerId="ADAL" clId="{92D447CE-ED2A-4FAC-8C0F-0F17F91EB0A0}" dt="2026-09-06T21:16:01.480" v="316" actId="478"/>
          <ac:spMkLst>
            <pc:docMk/>
            <pc:sldMk cId="1957503240" sldId="337"/>
            <ac:spMk id="5" creationId="{F877ABC0-F05C-3EF4-255F-6BEFF06952C4}"/>
          </ac:spMkLst>
        </pc:spChg>
        <pc:spChg chg="add del">
          <ac:chgData name="Bhowmick Adrija" userId="578cca96-e9a6-4604-8906-07b631f761e8" providerId="ADAL" clId="{92D447CE-ED2A-4FAC-8C0F-0F17F91EB0A0}" dt="2026-09-06T21:20:36.308" v="346" actId="478"/>
          <ac:spMkLst>
            <pc:docMk/>
            <pc:sldMk cId="1957503240" sldId="337"/>
            <ac:spMk id="23" creationId="{12F984C0-6245-6BA6-86AC-0EFE1C722DF5}"/>
          </ac:spMkLst>
        </pc:spChg>
        <pc:spChg chg="add mod">
          <ac:chgData name="Bhowmick Adrija" userId="578cca96-e9a6-4604-8906-07b631f761e8" providerId="ADAL" clId="{92D447CE-ED2A-4FAC-8C0F-0F17F91EB0A0}" dt="2026-09-06T21:26:04.106" v="389" actId="12789"/>
          <ac:spMkLst>
            <pc:docMk/>
            <pc:sldMk cId="1957503240" sldId="337"/>
            <ac:spMk id="24" creationId="{2BFC77C2-EA70-6CFF-7F3C-3A00980EC27E}"/>
          </ac:spMkLst>
        </pc:spChg>
        <pc:spChg chg="add mod">
          <ac:chgData name="Bhowmick Adrija" userId="578cca96-e9a6-4604-8906-07b631f761e8" providerId="ADAL" clId="{92D447CE-ED2A-4FAC-8C0F-0F17F91EB0A0}" dt="2026-09-06T21:26:04.106" v="389" actId="12789"/>
          <ac:spMkLst>
            <pc:docMk/>
            <pc:sldMk cId="1957503240" sldId="337"/>
            <ac:spMk id="27" creationId="{99BE433F-CE4F-B05A-25E9-18EB91B32F6F}"/>
          </ac:spMkLst>
        </pc:spChg>
        <pc:spChg chg="add mod">
          <ac:chgData name="Bhowmick Adrija" userId="578cca96-e9a6-4604-8906-07b631f761e8" providerId="ADAL" clId="{92D447CE-ED2A-4FAC-8C0F-0F17F91EB0A0}" dt="2026-09-06T22:20:31.598" v="397" actId="1076"/>
          <ac:spMkLst>
            <pc:docMk/>
            <pc:sldMk cId="1957503240" sldId="337"/>
            <ac:spMk id="29" creationId="{E6F4A32B-886E-F5A5-E347-AC471FB891B8}"/>
          </ac:spMkLst>
        </pc:spChg>
        <pc:spChg chg="add mod">
          <ac:chgData name="Bhowmick Adrija" userId="578cca96-e9a6-4604-8906-07b631f761e8" providerId="ADAL" clId="{92D447CE-ED2A-4FAC-8C0F-0F17F91EB0A0}" dt="2026-09-06T22:24:38.686" v="424" actId="17032"/>
          <ac:spMkLst>
            <pc:docMk/>
            <pc:sldMk cId="1957503240" sldId="337"/>
            <ac:spMk id="30" creationId="{E8C29767-B442-859C-F621-22B9413CB3E5}"/>
          </ac:spMkLst>
        </pc:spChg>
        <pc:spChg chg="add mod">
          <ac:chgData name="Bhowmick Adrija" userId="578cca96-e9a6-4604-8906-07b631f761e8" providerId="ADAL" clId="{92D447CE-ED2A-4FAC-8C0F-0F17F91EB0A0}" dt="2026-09-06T22:24:44.371" v="425" actId="17032"/>
          <ac:spMkLst>
            <pc:docMk/>
            <pc:sldMk cId="1957503240" sldId="337"/>
            <ac:spMk id="32" creationId="{5083C1DB-E30C-EF08-3376-8CFDA5EB141C}"/>
          </ac:spMkLst>
        </pc:spChg>
        <pc:spChg chg="add mod">
          <ac:chgData name="Bhowmick Adrija" userId="578cca96-e9a6-4604-8906-07b631f761e8" providerId="ADAL" clId="{92D447CE-ED2A-4FAC-8C0F-0F17F91EB0A0}" dt="2026-09-06T22:25:51.732" v="427" actId="113"/>
          <ac:spMkLst>
            <pc:docMk/>
            <pc:sldMk cId="1957503240" sldId="337"/>
            <ac:spMk id="34" creationId="{2BEC7899-63BC-3D19-21C8-611909FF1BBE}"/>
          </ac:spMkLst>
        </pc:spChg>
        <pc:spChg chg="add mod">
          <ac:chgData name="Bhowmick Adrija" userId="578cca96-e9a6-4604-8906-07b631f761e8" providerId="ADAL" clId="{92D447CE-ED2A-4FAC-8C0F-0F17F91EB0A0}" dt="2026-09-06T22:25:51.732" v="427" actId="113"/>
          <ac:spMkLst>
            <pc:docMk/>
            <pc:sldMk cId="1957503240" sldId="337"/>
            <ac:spMk id="36" creationId="{F3689693-4FE6-5472-FA9B-A5E700522FD9}"/>
          </ac:spMkLst>
        </pc:spChg>
        <pc:grpChg chg="del">
          <ac:chgData name="Bhowmick Adrija" userId="578cca96-e9a6-4604-8906-07b631f761e8" providerId="ADAL" clId="{92D447CE-ED2A-4FAC-8C0F-0F17F91EB0A0}" dt="2026-09-06T21:16:01.480" v="316" actId="478"/>
          <ac:grpSpMkLst>
            <pc:docMk/>
            <pc:sldMk cId="1957503240" sldId="337"/>
            <ac:grpSpMk id="12" creationId="{8B545AC9-105A-9D08-0B54-3EF588FC8C54}"/>
          </ac:grpSpMkLst>
        </pc:grpChg>
        <pc:grpChg chg="del">
          <ac:chgData name="Bhowmick Adrija" userId="578cca96-e9a6-4604-8906-07b631f761e8" providerId="ADAL" clId="{92D447CE-ED2A-4FAC-8C0F-0F17F91EB0A0}" dt="2026-09-06T21:16:01.480" v="316" actId="478"/>
          <ac:grpSpMkLst>
            <pc:docMk/>
            <pc:sldMk cId="1957503240" sldId="337"/>
            <ac:grpSpMk id="16" creationId="{F0C4E330-50ED-F4BE-CF96-D8699B138768}"/>
          </ac:grpSpMkLst>
        </pc:grpChg>
        <pc:graphicFrameChg chg="add del modGraphic">
          <ac:chgData name="Bhowmick Adrija" userId="578cca96-e9a6-4604-8906-07b631f761e8" providerId="ADAL" clId="{92D447CE-ED2A-4FAC-8C0F-0F17F91EB0A0}" dt="2026-09-06T21:19:29.234" v="344" actId="478"/>
          <ac:graphicFrameMkLst>
            <pc:docMk/>
            <pc:sldMk cId="1957503240" sldId="337"/>
            <ac:graphicFrameMk id="22" creationId="{EABBD36D-DB0D-0BFD-8E47-985B1E57F65C}"/>
          </ac:graphicFrameMkLst>
        </pc:graphicFrameChg>
        <pc:picChg chg="del">
          <ac:chgData name="Bhowmick Adrija" userId="578cca96-e9a6-4604-8906-07b631f761e8" providerId="ADAL" clId="{92D447CE-ED2A-4FAC-8C0F-0F17F91EB0A0}" dt="2026-09-06T21:16:01.480" v="316" actId="478"/>
          <ac:picMkLst>
            <pc:docMk/>
            <pc:sldMk cId="1957503240" sldId="337"/>
            <ac:picMk id="10" creationId="{BDCD8E2D-2580-D465-D4A9-34E3935D2DE7}"/>
          </ac:picMkLst>
        </pc:picChg>
        <pc:picChg chg="del">
          <ac:chgData name="Bhowmick Adrija" userId="578cca96-e9a6-4604-8906-07b631f761e8" providerId="ADAL" clId="{92D447CE-ED2A-4FAC-8C0F-0F17F91EB0A0}" dt="2026-09-06T21:16:01.480" v="316" actId="478"/>
          <ac:picMkLst>
            <pc:docMk/>
            <pc:sldMk cId="1957503240" sldId="337"/>
            <ac:picMk id="11" creationId="{3B446EEE-A35D-50AE-9F21-42DCDACE0F38}"/>
          </ac:picMkLst>
        </pc:picChg>
      </pc:sldChg>
      <pc:sldChg chg="addSp delSp modSp add mod">
        <pc:chgData name="Bhowmick Adrija" userId="578cca96-e9a6-4604-8906-07b631f761e8" providerId="ADAL" clId="{92D447CE-ED2A-4FAC-8C0F-0F17F91EB0A0}" dt="2026-09-06T23:29:31.364" v="642" actId="478"/>
        <pc:sldMkLst>
          <pc:docMk/>
          <pc:sldMk cId="2562437015" sldId="338"/>
        </pc:sldMkLst>
        <pc:spChg chg="add del mod">
          <ac:chgData name="Bhowmick Adrija" userId="578cca96-e9a6-4604-8906-07b631f761e8" providerId="ADAL" clId="{92D447CE-ED2A-4FAC-8C0F-0F17F91EB0A0}" dt="2026-09-06T23:19:21.366" v="570" actId="21"/>
          <ac:spMkLst>
            <pc:docMk/>
            <pc:sldMk cId="2562437015" sldId="338"/>
            <ac:spMk id="2" creationId="{00658C2C-D5F4-3502-2D82-6B2608D0A5A7}"/>
          </ac:spMkLst>
        </pc:spChg>
        <pc:spChg chg="add del mod">
          <ac:chgData name="Bhowmick Adrija" userId="578cca96-e9a6-4604-8906-07b631f761e8" providerId="ADAL" clId="{92D447CE-ED2A-4FAC-8C0F-0F17F91EB0A0}" dt="2026-09-06T23:20:23.756" v="582" actId="478"/>
          <ac:spMkLst>
            <pc:docMk/>
            <pc:sldMk cId="2562437015" sldId="338"/>
            <ac:spMk id="5" creationId="{2C94729A-079C-D188-77E9-9BAB82DAB209}"/>
          </ac:spMkLst>
        </pc:spChg>
        <pc:spChg chg="del">
          <ac:chgData name="Bhowmick Adrija" userId="578cca96-e9a6-4604-8906-07b631f761e8" providerId="ADAL" clId="{92D447CE-ED2A-4FAC-8C0F-0F17F91EB0A0}" dt="2026-09-06T23:29:31.364" v="642" actId="478"/>
          <ac:spMkLst>
            <pc:docMk/>
            <pc:sldMk cId="2562437015" sldId="338"/>
            <ac:spMk id="11" creationId="{BA78B1DE-3460-BBB4-ABEF-54688624EE4C}"/>
          </ac:spMkLst>
        </pc:spChg>
        <pc:spChg chg="add del">
          <ac:chgData name="Bhowmick Adrija" userId="578cca96-e9a6-4604-8906-07b631f761e8" providerId="ADAL" clId="{92D447CE-ED2A-4FAC-8C0F-0F17F91EB0A0}" dt="2026-09-06T23:19:27.205" v="571" actId="478"/>
          <ac:spMkLst>
            <pc:docMk/>
            <pc:sldMk cId="2562437015" sldId="338"/>
            <ac:spMk id="12" creationId="{C65BC49D-8160-EA3C-3B25-AD2C958890C2}"/>
          </ac:spMkLst>
        </pc:spChg>
        <pc:spChg chg="add mod">
          <ac:chgData name="Bhowmick Adrija" userId="578cca96-e9a6-4604-8906-07b631f761e8" providerId="ADAL" clId="{92D447CE-ED2A-4FAC-8C0F-0F17F91EB0A0}" dt="2026-09-06T23:28:19.073" v="635" actId="113"/>
          <ac:spMkLst>
            <pc:docMk/>
            <pc:sldMk cId="2562437015" sldId="338"/>
            <ac:spMk id="13" creationId="{829D283B-5142-434F-166C-4B0A257A95A9}"/>
          </ac:spMkLst>
        </pc:spChg>
        <pc:spChg chg="add mod">
          <ac:chgData name="Bhowmick Adrija" userId="578cca96-e9a6-4604-8906-07b631f761e8" providerId="ADAL" clId="{92D447CE-ED2A-4FAC-8C0F-0F17F91EB0A0}" dt="2026-09-06T23:18:24.401" v="564"/>
          <ac:spMkLst>
            <pc:docMk/>
            <pc:sldMk cId="2562437015" sldId="338"/>
            <ac:spMk id="16" creationId="{78446010-7863-0B24-7C90-1349BF0A053E}"/>
          </ac:spMkLst>
        </pc:spChg>
        <pc:spChg chg="add del mod">
          <ac:chgData name="Bhowmick Adrija" userId="578cca96-e9a6-4604-8906-07b631f761e8" providerId="ADAL" clId="{92D447CE-ED2A-4FAC-8C0F-0F17F91EB0A0}" dt="2026-09-06T23:28:44.658" v="638" actId="113"/>
          <ac:spMkLst>
            <pc:docMk/>
            <pc:sldMk cId="2562437015" sldId="338"/>
            <ac:spMk id="24" creationId="{C42E9D51-AFF7-630A-3899-BF8BB4754904}"/>
          </ac:spMkLst>
        </pc:spChg>
        <pc:spChg chg="add del">
          <ac:chgData name="Bhowmick Adrija" userId="578cca96-e9a6-4604-8906-07b631f761e8" providerId="ADAL" clId="{92D447CE-ED2A-4FAC-8C0F-0F17F91EB0A0}" dt="2026-09-06T23:18:40.997" v="566" actId="478"/>
          <ac:spMkLst>
            <pc:docMk/>
            <pc:sldMk cId="2562437015" sldId="338"/>
            <ac:spMk id="31" creationId="{08209473-CBE1-4EF0-762D-A212257FC3A0}"/>
          </ac:spMkLst>
        </pc:spChg>
        <pc:spChg chg="add mod">
          <ac:chgData name="Bhowmick Adrija" userId="578cca96-e9a6-4604-8906-07b631f761e8" providerId="ADAL" clId="{92D447CE-ED2A-4FAC-8C0F-0F17F91EB0A0}" dt="2026-09-06T23:18:24.401" v="564"/>
          <ac:spMkLst>
            <pc:docMk/>
            <pc:sldMk cId="2562437015" sldId="338"/>
            <ac:spMk id="34" creationId="{65CB5535-D4E4-900B-76E3-3A0FA57AB0F7}"/>
          </ac:spMkLst>
        </pc:spChg>
        <pc:spChg chg="add mod">
          <ac:chgData name="Bhowmick Adrija" userId="578cca96-e9a6-4604-8906-07b631f761e8" providerId="ADAL" clId="{92D447CE-ED2A-4FAC-8C0F-0F17F91EB0A0}" dt="2026-09-06T23:18:24.401" v="564"/>
          <ac:spMkLst>
            <pc:docMk/>
            <pc:sldMk cId="2562437015" sldId="338"/>
            <ac:spMk id="35" creationId="{AB0DD6A7-E4E2-A201-E59B-FA3EC04CA315}"/>
          </ac:spMkLst>
        </pc:spChg>
        <pc:spChg chg="del">
          <ac:chgData name="Bhowmick Adrija" userId="578cca96-e9a6-4604-8906-07b631f761e8" providerId="ADAL" clId="{92D447CE-ED2A-4FAC-8C0F-0F17F91EB0A0}" dt="2026-09-06T23:29:31.364" v="642" actId="478"/>
          <ac:spMkLst>
            <pc:docMk/>
            <pc:sldMk cId="2562437015" sldId="338"/>
            <ac:spMk id="45" creationId="{BCD4BC61-59A4-D9BD-742C-051082EE36C1}"/>
          </ac:spMkLst>
        </pc:spChg>
        <pc:spChg chg="del">
          <ac:chgData name="Bhowmick Adrija" userId="578cca96-e9a6-4604-8906-07b631f761e8" providerId="ADAL" clId="{92D447CE-ED2A-4FAC-8C0F-0F17F91EB0A0}" dt="2026-09-06T23:29:31.364" v="642" actId="478"/>
          <ac:spMkLst>
            <pc:docMk/>
            <pc:sldMk cId="2562437015" sldId="338"/>
            <ac:spMk id="47" creationId="{65E788D9-59BC-64FD-2093-7B7432B6EB99}"/>
          </ac:spMkLst>
        </pc:spChg>
        <pc:spChg chg="del">
          <ac:chgData name="Bhowmick Adrija" userId="578cca96-e9a6-4604-8906-07b631f761e8" providerId="ADAL" clId="{92D447CE-ED2A-4FAC-8C0F-0F17F91EB0A0}" dt="2026-09-06T23:29:31.364" v="642" actId="478"/>
          <ac:spMkLst>
            <pc:docMk/>
            <pc:sldMk cId="2562437015" sldId="338"/>
            <ac:spMk id="48" creationId="{7BF04E25-2FD0-8259-5A0E-65E6B4A31966}"/>
          </ac:spMkLst>
        </pc:spChg>
        <pc:spChg chg="del">
          <ac:chgData name="Bhowmick Adrija" userId="578cca96-e9a6-4604-8906-07b631f761e8" providerId="ADAL" clId="{92D447CE-ED2A-4FAC-8C0F-0F17F91EB0A0}" dt="2026-09-06T23:29:31.364" v="642" actId="478"/>
          <ac:spMkLst>
            <pc:docMk/>
            <pc:sldMk cId="2562437015" sldId="338"/>
            <ac:spMk id="49" creationId="{F10F97B0-CFB6-E821-D947-E98FC04C6826}"/>
          </ac:spMkLst>
        </pc:spChg>
        <pc:spChg chg="del">
          <ac:chgData name="Bhowmick Adrija" userId="578cca96-e9a6-4604-8906-07b631f761e8" providerId="ADAL" clId="{92D447CE-ED2A-4FAC-8C0F-0F17F91EB0A0}" dt="2026-09-06T23:29:31.364" v="642" actId="478"/>
          <ac:spMkLst>
            <pc:docMk/>
            <pc:sldMk cId="2562437015" sldId="338"/>
            <ac:spMk id="50" creationId="{BBBFE9F5-08CD-3149-47E4-A7EEE0BFF7FD}"/>
          </ac:spMkLst>
        </pc:spChg>
        <pc:spChg chg="del">
          <ac:chgData name="Bhowmick Adrija" userId="578cca96-e9a6-4604-8906-07b631f761e8" providerId="ADAL" clId="{92D447CE-ED2A-4FAC-8C0F-0F17F91EB0A0}" dt="2026-09-06T23:29:31.364" v="642" actId="478"/>
          <ac:spMkLst>
            <pc:docMk/>
            <pc:sldMk cId="2562437015" sldId="338"/>
            <ac:spMk id="51" creationId="{ACAD8740-F8E2-71DD-CF68-B8E2C662D4D4}"/>
          </ac:spMkLst>
        </pc:spChg>
        <pc:spChg chg="add del">
          <ac:chgData name="Bhowmick Adrija" userId="578cca96-e9a6-4604-8906-07b631f761e8" providerId="ADAL" clId="{92D447CE-ED2A-4FAC-8C0F-0F17F91EB0A0}" dt="2026-09-06T23:19:42.076" v="574" actId="478"/>
          <ac:spMkLst>
            <pc:docMk/>
            <pc:sldMk cId="2562437015" sldId="338"/>
            <ac:spMk id="53" creationId="{FEDBAF8D-5394-4891-36D4-BA6F2E03FBAB}"/>
          </ac:spMkLst>
        </pc:spChg>
        <pc:spChg chg="add mod">
          <ac:chgData name="Bhowmick Adrija" userId="578cca96-e9a6-4604-8906-07b631f761e8" providerId="ADAL" clId="{92D447CE-ED2A-4FAC-8C0F-0F17F91EB0A0}" dt="2026-09-06T23:26:59.431" v="633" actId="1076"/>
          <ac:spMkLst>
            <pc:docMk/>
            <pc:sldMk cId="2562437015" sldId="338"/>
            <ac:spMk id="57" creationId="{B093246F-634D-5D40-D34D-4974EC1005F5}"/>
          </ac:spMkLst>
        </pc:spChg>
        <pc:spChg chg="add mod">
          <ac:chgData name="Bhowmick Adrija" userId="578cca96-e9a6-4604-8906-07b631f761e8" providerId="ADAL" clId="{92D447CE-ED2A-4FAC-8C0F-0F17F91EB0A0}" dt="2026-09-06T23:18:24.401" v="564"/>
          <ac:spMkLst>
            <pc:docMk/>
            <pc:sldMk cId="2562437015" sldId="338"/>
            <ac:spMk id="58" creationId="{B294EBBC-3A02-3701-DC5B-7A0A740EE069}"/>
          </ac:spMkLst>
        </pc:spChg>
        <pc:spChg chg="del">
          <ac:chgData name="Bhowmick Adrija" userId="578cca96-e9a6-4604-8906-07b631f761e8" providerId="ADAL" clId="{92D447CE-ED2A-4FAC-8C0F-0F17F91EB0A0}" dt="2026-09-06T23:29:31.364" v="642" actId="478"/>
          <ac:spMkLst>
            <pc:docMk/>
            <pc:sldMk cId="2562437015" sldId="338"/>
            <ac:spMk id="60" creationId="{EDC67FC3-AC51-63F7-B547-E1949CC49109}"/>
          </ac:spMkLst>
        </pc:spChg>
        <pc:spChg chg="add mod">
          <ac:chgData name="Bhowmick Adrija" userId="578cca96-e9a6-4604-8906-07b631f761e8" providerId="ADAL" clId="{92D447CE-ED2A-4FAC-8C0F-0F17F91EB0A0}" dt="2026-09-06T23:29:11.411" v="640" actId="114"/>
          <ac:spMkLst>
            <pc:docMk/>
            <pc:sldMk cId="2562437015" sldId="338"/>
            <ac:spMk id="62" creationId="{DE326C04-33A4-8ABA-B2E6-D2AF6C344265}"/>
          </ac:spMkLst>
        </pc:spChg>
        <pc:grpChg chg="add mod">
          <ac:chgData name="Bhowmick Adrija" userId="578cca96-e9a6-4604-8906-07b631f761e8" providerId="ADAL" clId="{92D447CE-ED2A-4FAC-8C0F-0F17F91EB0A0}" dt="2026-09-06T23:23:46.549" v="613" actId="14100"/>
          <ac:grpSpMkLst>
            <pc:docMk/>
            <pc:sldMk cId="2562437015" sldId="338"/>
            <ac:grpSpMk id="15" creationId="{762FC290-C526-9E5D-1C5D-04F81A753146}"/>
          </ac:grpSpMkLst>
        </pc:grpChg>
        <pc:grpChg chg="add mod">
          <ac:chgData name="Bhowmick Adrija" userId="578cca96-e9a6-4604-8906-07b631f761e8" providerId="ADAL" clId="{92D447CE-ED2A-4FAC-8C0F-0F17F91EB0A0}" dt="2026-09-06T23:18:24.401" v="564"/>
          <ac:grpSpMkLst>
            <pc:docMk/>
            <pc:sldMk cId="2562437015" sldId="338"/>
            <ac:grpSpMk id="36" creationId="{242C9446-3546-188B-B5D5-B60C143520A5}"/>
          </ac:grpSpMkLst>
        </pc:grpChg>
        <pc:picChg chg="add mod modCrop">
          <ac:chgData name="Bhowmick Adrija" userId="578cca96-e9a6-4604-8906-07b631f761e8" providerId="ADAL" clId="{92D447CE-ED2A-4FAC-8C0F-0F17F91EB0A0}" dt="2026-09-06T23:28:28.060" v="636" actId="732"/>
          <ac:picMkLst>
            <pc:docMk/>
            <pc:sldMk cId="2562437015" sldId="338"/>
            <ac:picMk id="3" creationId="{20C49713-F622-6779-A26B-CEFACC311738}"/>
          </ac:picMkLst>
        </pc:picChg>
        <pc:picChg chg="add mod">
          <ac:chgData name="Bhowmick Adrija" userId="578cca96-e9a6-4604-8906-07b631f761e8" providerId="ADAL" clId="{92D447CE-ED2A-4FAC-8C0F-0F17F91EB0A0}" dt="2026-09-06T23:24:09.964" v="616" actId="1076"/>
          <ac:picMkLst>
            <pc:docMk/>
            <pc:sldMk cId="2562437015" sldId="338"/>
            <ac:picMk id="4" creationId="{8BC64FDB-D62F-3A76-B947-72E26BF9F1C2}"/>
          </ac:picMkLst>
        </pc:picChg>
        <pc:picChg chg="del">
          <ac:chgData name="Bhowmick Adrija" userId="578cca96-e9a6-4604-8906-07b631f761e8" providerId="ADAL" clId="{92D447CE-ED2A-4FAC-8C0F-0F17F91EB0A0}" dt="2026-09-06T23:29:31.364" v="642" actId="478"/>
          <ac:picMkLst>
            <pc:docMk/>
            <pc:sldMk cId="2562437015" sldId="338"/>
            <ac:picMk id="9" creationId="{95765F6C-DEF5-4958-3386-8CD81AC132E3}"/>
          </ac:picMkLst>
        </pc:picChg>
        <pc:picChg chg="add del">
          <ac:chgData name="Bhowmick Adrija" userId="578cca96-e9a6-4604-8906-07b631f761e8" providerId="ADAL" clId="{92D447CE-ED2A-4FAC-8C0F-0F17F91EB0A0}" dt="2026-09-06T23:20:32.847" v="584" actId="478"/>
          <ac:picMkLst>
            <pc:docMk/>
            <pc:sldMk cId="2562437015" sldId="338"/>
            <ac:picMk id="20" creationId="{0360A0B3-37BE-96BE-6431-96635433E147}"/>
          </ac:picMkLst>
        </pc:picChg>
        <pc:picChg chg="add mod">
          <ac:chgData name="Bhowmick Adrija" userId="578cca96-e9a6-4604-8906-07b631f761e8" providerId="ADAL" clId="{92D447CE-ED2A-4FAC-8C0F-0F17F91EB0A0}" dt="2026-09-06T23:18:24.401" v="564"/>
          <ac:picMkLst>
            <pc:docMk/>
            <pc:sldMk cId="2562437015" sldId="338"/>
            <ac:picMk id="22" creationId="{CE31D20F-8DBF-2240-1F94-BA11636E0F16}"/>
          </ac:picMkLst>
        </pc:picChg>
        <pc:picChg chg="add del">
          <ac:chgData name="Bhowmick Adrija" userId="578cca96-e9a6-4604-8906-07b631f761e8" providerId="ADAL" clId="{92D447CE-ED2A-4FAC-8C0F-0F17F91EB0A0}" dt="2026-09-06T23:20:32.847" v="584" actId="478"/>
          <ac:picMkLst>
            <pc:docMk/>
            <pc:sldMk cId="2562437015" sldId="338"/>
            <ac:picMk id="23" creationId="{9C7863FD-45D8-D612-E7EA-7A53BB40B58A}"/>
          </ac:picMkLst>
        </pc:picChg>
        <pc:picChg chg="add mod">
          <ac:chgData name="Bhowmick Adrija" userId="578cca96-e9a6-4604-8906-07b631f761e8" providerId="ADAL" clId="{92D447CE-ED2A-4FAC-8C0F-0F17F91EB0A0}" dt="2026-09-06T23:18:24.401" v="564"/>
          <ac:picMkLst>
            <pc:docMk/>
            <pc:sldMk cId="2562437015" sldId="338"/>
            <ac:picMk id="28" creationId="{A40964E9-C608-C01B-70D0-3CE7B5A14BD1}"/>
          </ac:picMkLst>
        </pc:picChg>
        <pc:picChg chg="add del">
          <ac:chgData name="Bhowmick Adrija" userId="578cca96-e9a6-4604-8906-07b631f761e8" providerId="ADAL" clId="{92D447CE-ED2A-4FAC-8C0F-0F17F91EB0A0}" dt="2026-09-06T23:18:40.997" v="566" actId="478"/>
          <ac:picMkLst>
            <pc:docMk/>
            <pc:sldMk cId="2562437015" sldId="338"/>
            <ac:picMk id="29" creationId="{8EB2CFAD-8346-2B2A-DBF5-9C2CA9168A0E}"/>
          </ac:picMkLst>
        </pc:picChg>
        <pc:picChg chg="add del">
          <ac:chgData name="Bhowmick Adrija" userId="578cca96-e9a6-4604-8906-07b631f761e8" providerId="ADAL" clId="{92D447CE-ED2A-4FAC-8C0F-0F17F91EB0A0}" dt="2026-09-06T23:18:40.997" v="566" actId="478"/>
          <ac:picMkLst>
            <pc:docMk/>
            <pc:sldMk cId="2562437015" sldId="338"/>
            <ac:picMk id="30" creationId="{51D61C85-B41D-B7E8-30C8-D38DB2A1B528}"/>
          </ac:picMkLst>
        </pc:picChg>
        <pc:picChg chg="mod">
          <ac:chgData name="Bhowmick Adrija" userId="578cca96-e9a6-4604-8906-07b631f761e8" providerId="ADAL" clId="{92D447CE-ED2A-4FAC-8C0F-0F17F91EB0A0}" dt="2026-09-06T23:18:24.401" v="564"/>
          <ac:picMkLst>
            <pc:docMk/>
            <pc:sldMk cId="2562437015" sldId="338"/>
            <ac:picMk id="37" creationId="{D745FAA6-8DE9-9B28-59F5-D3208B5FBECB}"/>
          </ac:picMkLst>
        </pc:picChg>
        <pc:picChg chg="mod">
          <ac:chgData name="Bhowmick Adrija" userId="578cca96-e9a6-4604-8906-07b631f761e8" providerId="ADAL" clId="{92D447CE-ED2A-4FAC-8C0F-0F17F91EB0A0}" dt="2026-09-06T23:18:24.401" v="564"/>
          <ac:picMkLst>
            <pc:docMk/>
            <pc:sldMk cId="2562437015" sldId="338"/>
            <ac:picMk id="38" creationId="{450D8208-CF4C-8267-C55E-92B4B26ECF01}"/>
          </ac:picMkLst>
        </pc:picChg>
        <pc:picChg chg="mod">
          <ac:chgData name="Bhowmick Adrija" userId="578cca96-e9a6-4604-8906-07b631f761e8" providerId="ADAL" clId="{92D447CE-ED2A-4FAC-8C0F-0F17F91EB0A0}" dt="2026-09-06T23:18:24.401" v="564"/>
          <ac:picMkLst>
            <pc:docMk/>
            <pc:sldMk cId="2562437015" sldId="338"/>
            <ac:picMk id="39" creationId="{7F1BB650-380D-3586-6049-F0299926DDF7}"/>
          </ac:picMkLst>
        </pc:picChg>
        <pc:picChg chg="mod">
          <ac:chgData name="Bhowmick Adrija" userId="578cca96-e9a6-4604-8906-07b631f761e8" providerId="ADAL" clId="{92D447CE-ED2A-4FAC-8C0F-0F17F91EB0A0}" dt="2026-09-06T23:18:43.346" v="567"/>
          <ac:picMkLst>
            <pc:docMk/>
            <pc:sldMk cId="2562437015" sldId="338"/>
            <ac:picMk id="42" creationId="{5267A23B-FA82-CE63-F5DA-834FB7057920}"/>
          </ac:picMkLst>
        </pc:picChg>
        <pc:picChg chg="mod">
          <ac:chgData name="Bhowmick Adrija" userId="578cca96-e9a6-4604-8906-07b631f761e8" providerId="ADAL" clId="{92D447CE-ED2A-4FAC-8C0F-0F17F91EB0A0}" dt="2026-09-06T23:18:43.346" v="567"/>
          <ac:picMkLst>
            <pc:docMk/>
            <pc:sldMk cId="2562437015" sldId="338"/>
            <ac:picMk id="43" creationId="{9FECBBB1-2E26-8603-0E05-0F2B88C54896}"/>
          </ac:picMkLst>
        </pc:picChg>
        <pc:picChg chg="mod">
          <ac:chgData name="Bhowmick Adrija" userId="578cca96-e9a6-4604-8906-07b631f761e8" providerId="ADAL" clId="{92D447CE-ED2A-4FAC-8C0F-0F17F91EB0A0}" dt="2026-09-06T23:18:43.346" v="567"/>
          <ac:picMkLst>
            <pc:docMk/>
            <pc:sldMk cId="2562437015" sldId="338"/>
            <ac:picMk id="44" creationId="{BF5785C3-86B4-9CB2-653B-BE2F4B6C6BC5}"/>
          </ac:picMkLst>
        </pc:picChg>
        <pc:picChg chg="del">
          <ac:chgData name="Bhowmick Adrija" userId="578cca96-e9a6-4604-8906-07b631f761e8" providerId="ADAL" clId="{92D447CE-ED2A-4FAC-8C0F-0F17F91EB0A0}" dt="2026-09-06T23:29:31.364" v="642" actId="478"/>
          <ac:picMkLst>
            <pc:docMk/>
            <pc:sldMk cId="2562437015" sldId="338"/>
            <ac:picMk id="46" creationId="{5EB4F780-5713-4198-FC0A-E659C85A54C0}"/>
          </ac:picMkLst>
        </pc:picChg>
        <pc:picChg chg="add del">
          <ac:chgData name="Bhowmick Adrija" userId="578cca96-e9a6-4604-8906-07b631f761e8" providerId="ADAL" clId="{92D447CE-ED2A-4FAC-8C0F-0F17F91EB0A0}" dt="2026-09-06T23:19:59.698" v="578" actId="478"/>
          <ac:picMkLst>
            <pc:docMk/>
            <pc:sldMk cId="2562437015" sldId="338"/>
            <ac:picMk id="52" creationId="{8B4633D8-FD9C-89A0-B457-9982A68B25FB}"/>
          </ac:picMkLst>
        </pc:picChg>
        <pc:picChg chg="add del">
          <ac:chgData name="Bhowmick Adrija" userId="578cca96-e9a6-4604-8906-07b631f761e8" providerId="ADAL" clId="{92D447CE-ED2A-4FAC-8C0F-0F17F91EB0A0}" dt="2026-09-06T23:19:57.857" v="577" actId="478"/>
          <ac:picMkLst>
            <pc:docMk/>
            <pc:sldMk cId="2562437015" sldId="338"/>
            <ac:picMk id="54" creationId="{F153523A-B8A8-C48B-1A24-720BC38644F4}"/>
          </ac:picMkLst>
        </pc:picChg>
        <pc:picChg chg="add mod modCrop">
          <ac:chgData name="Bhowmick Adrija" userId="578cca96-e9a6-4604-8906-07b631f761e8" providerId="ADAL" clId="{92D447CE-ED2A-4FAC-8C0F-0F17F91EB0A0}" dt="2026-09-06T23:28:36.436" v="637" actId="732"/>
          <ac:picMkLst>
            <pc:docMk/>
            <pc:sldMk cId="2562437015" sldId="338"/>
            <ac:picMk id="64" creationId="{8A806612-6BEB-FB2B-A00A-23BE8A54D5A2}"/>
          </ac:picMkLst>
        </pc:picChg>
        <pc:cxnChg chg="del">
          <ac:chgData name="Bhowmick Adrija" userId="578cca96-e9a6-4604-8906-07b631f761e8" providerId="ADAL" clId="{92D447CE-ED2A-4FAC-8C0F-0F17F91EB0A0}" dt="2026-09-06T23:25:10.708" v="623" actId="478"/>
          <ac:cxnSpMkLst>
            <pc:docMk/>
            <pc:sldMk cId="2562437015" sldId="338"/>
            <ac:cxnSpMk id="26" creationId="{F7A341F9-42E2-818E-E156-E1211F388612}"/>
          </ac:cxnSpMkLst>
        </pc:cxnChg>
        <pc:cxnChg chg="add mod">
          <ac:chgData name="Bhowmick Adrija" userId="578cca96-e9a6-4604-8906-07b631f761e8" providerId="ADAL" clId="{92D447CE-ED2A-4FAC-8C0F-0F17F91EB0A0}" dt="2026-09-06T23:24:52.328" v="619" actId="208"/>
          <ac:cxnSpMkLst>
            <pc:docMk/>
            <pc:sldMk cId="2562437015" sldId="338"/>
            <ac:cxnSpMk id="66" creationId="{CE16B05F-D593-8781-A725-B3E0719EA3EC}"/>
          </ac:cxnSpMkLst>
        </pc:cxnChg>
        <pc:cxnChg chg="add mod">
          <ac:chgData name="Bhowmick Adrija" userId="578cca96-e9a6-4604-8906-07b631f761e8" providerId="ADAL" clId="{92D447CE-ED2A-4FAC-8C0F-0F17F91EB0A0}" dt="2026-09-06T23:25:01.872" v="622" actId="14100"/>
          <ac:cxnSpMkLst>
            <pc:docMk/>
            <pc:sldMk cId="2562437015" sldId="338"/>
            <ac:cxnSpMk id="67" creationId="{311BB5FE-8601-BC52-E9C5-94FBDFCFFAC3}"/>
          </ac:cxnSpMkLst>
        </pc:cxnChg>
      </pc:sldChg>
      <pc:sldChg chg="add del">
        <pc:chgData name="Bhowmick Adrija" userId="578cca96-e9a6-4604-8906-07b631f761e8" providerId="ADAL" clId="{92D447CE-ED2A-4FAC-8C0F-0F17F91EB0A0}" dt="2026-09-06T23:12:01.198" v="528" actId="2890"/>
        <pc:sldMkLst>
          <pc:docMk/>
          <pc:sldMk cId="2914357590" sldId="338"/>
        </pc:sldMkLst>
      </pc:sldChg>
      <pc:sldChg chg="addSp delSp modSp add mod">
        <pc:chgData name="Bhowmick Adrija" userId="578cca96-e9a6-4604-8906-07b631f761e8" providerId="ADAL" clId="{92D447CE-ED2A-4FAC-8C0F-0F17F91EB0A0}" dt="2026-09-06T23:39:08.524" v="711" actId="22"/>
        <pc:sldMkLst>
          <pc:docMk/>
          <pc:sldMk cId="426368144" sldId="339"/>
        </pc:sldMkLst>
        <pc:spChg chg="del">
          <ac:chgData name="Bhowmick Adrija" userId="578cca96-e9a6-4604-8906-07b631f761e8" providerId="ADAL" clId="{92D447CE-ED2A-4FAC-8C0F-0F17F91EB0A0}" dt="2026-09-06T23:30:30.747" v="647" actId="478"/>
          <ac:spMkLst>
            <pc:docMk/>
            <pc:sldMk cId="426368144" sldId="339"/>
            <ac:spMk id="10" creationId="{C82E332A-36E3-FA82-E992-0EAA90668FEE}"/>
          </ac:spMkLst>
        </pc:spChg>
        <pc:spChg chg="mod">
          <ac:chgData name="Bhowmick Adrija" userId="578cca96-e9a6-4604-8906-07b631f761e8" providerId="ADAL" clId="{92D447CE-ED2A-4FAC-8C0F-0F17F91EB0A0}" dt="2026-09-06T23:31:18.807" v="651" actId="1076"/>
          <ac:spMkLst>
            <pc:docMk/>
            <pc:sldMk cId="426368144" sldId="339"/>
            <ac:spMk id="11" creationId="{F524B94D-4DCC-D465-E771-D07DFB4753E8}"/>
          </ac:spMkLst>
        </pc:spChg>
        <pc:spChg chg="del">
          <ac:chgData name="Bhowmick Adrija" userId="578cca96-e9a6-4604-8906-07b631f761e8" providerId="ADAL" clId="{92D447CE-ED2A-4FAC-8C0F-0F17F91EB0A0}" dt="2026-09-06T23:30:34.560" v="648" actId="478"/>
          <ac:spMkLst>
            <pc:docMk/>
            <pc:sldMk cId="426368144" sldId="339"/>
            <ac:spMk id="13" creationId="{EBDA7E2F-58C7-1497-2C89-DA1C6D58847F}"/>
          </ac:spMkLst>
        </pc:spChg>
        <pc:spChg chg="del">
          <ac:chgData name="Bhowmick Adrija" userId="578cca96-e9a6-4604-8906-07b631f761e8" providerId="ADAL" clId="{92D447CE-ED2A-4FAC-8C0F-0F17F91EB0A0}" dt="2026-09-06T23:30:34.560" v="648" actId="478"/>
          <ac:spMkLst>
            <pc:docMk/>
            <pc:sldMk cId="426368144" sldId="339"/>
            <ac:spMk id="24" creationId="{2F231234-2E59-2342-F3DD-054459DE5D75}"/>
          </ac:spMkLst>
        </pc:spChg>
        <pc:spChg chg="del mod">
          <ac:chgData name="Bhowmick Adrija" userId="578cca96-e9a6-4604-8906-07b631f761e8" providerId="ADAL" clId="{92D447CE-ED2A-4FAC-8C0F-0F17F91EB0A0}" dt="2026-09-06T23:32:40.326" v="661" actId="478"/>
          <ac:spMkLst>
            <pc:docMk/>
            <pc:sldMk cId="426368144" sldId="339"/>
            <ac:spMk id="45" creationId="{76077E1F-2628-CE5E-E878-FCCFE25F8F0F}"/>
          </ac:spMkLst>
        </pc:spChg>
        <pc:spChg chg="mod">
          <ac:chgData name="Bhowmick Adrija" userId="578cca96-e9a6-4604-8906-07b631f761e8" providerId="ADAL" clId="{92D447CE-ED2A-4FAC-8C0F-0F17F91EB0A0}" dt="2026-09-06T23:33:12.204" v="665" actId="1076"/>
          <ac:spMkLst>
            <pc:docMk/>
            <pc:sldMk cId="426368144" sldId="339"/>
            <ac:spMk id="47" creationId="{E6EAC1F0-DB1A-B94E-2DEF-3BB8BD0CB395}"/>
          </ac:spMkLst>
        </pc:spChg>
        <pc:spChg chg="mod">
          <ac:chgData name="Bhowmick Adrija" userId="578cca96-e9a6-4604-8906-07b631f761e8" providerId="ADAL" clId="{92D447CE-ED2A-4FAC-8C0F-0F17F91EB0A0}" dt="2026-09-06T23:32:22.114" v="658" actId="1076"/>
          <ac:spMkLst>
            <pc:docMk/>
            <pc:sldMk cId="426368144" sldId="339"/>
            <ac:spMk id="48" creationId="{A72FCBC0-6F4B-C95A-916B-8323FF2C56C8}"/>
          </ac:spMkLst>
        </pc:spChg>
        <pc:spChg chg="mod">
          <ac:chgData name="Bhowmick Adrija" userId="578cca96-e9a6-4604-8906-07b631f761e8" providerId="ADAL" clId="{92D447CE-ED2A-4FAC-8C0F-0F17F91EB0A0}" dt="2026-09-06T23:31:37.518" v="653" actId="114"/>
          <ac:spMkLst>
            <pc:docMk/>
            <pc:sldMk cId="426368144" sldId="339"/>
            <ac:spMk id="49" creationId="{2F7E94F7-82D0-B83B-8B77-AE729FA1CD3F}"/>
          </ac:spMkLst>
        </pc:spChg>
        <pc:spChg chg="del mod">
          <ac:chgData name="Bhowmick Adrija" userId="578cca96-e9a6-4604-8906-07b631f761e8" providerId="ADAL" clId="{92D447CE-ED2A-4FAC-8C0F-0F17F91EB0A0}" dt="2026-09-06T23:32:03.770" v="657" actId="478"/>
          <ac:spMkLst>
            <pc:docMk/>
            <pc:sldMk cId="426368144" sldId="339"/>
            <ac:spMk id="50" creationId="{709A42BC-35B3-9ED1-004C-71EB46ACE220}"/>
          </ac:spMkLst>
        </pc:spChg>
        <pc:spChg chg="del mod">
          <ac:chgData name="Bhowmick Adrija" userId="578cca96-e9a6-4604-8906-07b631f761e8" providerId="ADAL" clId="{92D447CE-ED2A-4FAC-8C0F-0F17F91EB0A0}" dt="2026-09-06T23:32:03.770" v="657" actId="478"/>
          <ac:spMkLst>
            <pc:docMk/>
            <pc:sldMk cId="426368144" sldId="339"/>
            <ac:spMk id="51" creationId="{9CB913D0-96E4-9755-96A2-7E8723277964}"/>
          </ac:spMkLst>
        </pc:spChg>
        <pc:spChg chg="del">
          <ac:chgData name="Bhowmick Adrija" userId="578cca96-e9a6-4604-8906-07b631f761e8" providerId="ADAL" clId="{92D447CE-ED2A-4FAC-8C0F-0F17F91EB0A0}" dt="2026-09-06T23:30:23.007" v="646" actId="478"/>
          <ac:spMkLst>
            <pc:docMk/>
            <pc:sldMk cId="426368144" sldId="339"/>
            <ac:spMk id="57" creationId="{A478D70B-4A3A-4BB0-A6F7-1EF10D5B9CD8}"/>
          </ac:spMkLst>
        </pc:spChg>
        <pc:spChg chg="mod">
          <ac:chgData name="Bhowmick Adrija" userId="578cca96-e9a6-4604-8906-07b631f761e8" providerId="ADAL" clId="{92D447CE-ED2A-4FAC-8C0F-0F17F91EB0A0}" dt="2026-09-06T23:34:17.578" v="672" actId="1076"/>
          <ac:spMkLst>
            <pc:docMk/>
            <pc:sldMk cId="426368144" sldId="339"/>
            <ac:spMk id="60" creationId="{4493CAA4-3DBD-5551-B568-372100D7BE86}"/>
          </ac:spMkLst>
        </pc:spChg>
        <pc:spChg chg="del">
          <ac:chgData name="Bhowmick Adrija" userId="578cca96-e9a6-4604-8906-07b631f761e8" providerId="ADAL" clId="{92D447CE-ED2A-4FAC-8C0F-0F17F91EB0A0}" dt="2026-09-06T23:30:30.747" v="647" actId="478"/>
          <ac:spMkLst>
            <pc:docMk/>
            <pc:sldMk cId="426368144" sldId="339"/>
            <ac:spMk id="62" creationId="{7F1632C5-25D2-D2F5-D0DC-E1DB44EFC957}"/>
          </ac:spMkLst>
        </pc:spChg>
        <pc:grpChg chg="del">
          <ac:chgData name="Bhowmick Adrija" userId="578cca96-e9a6-4604-8906-07b631f761e8" providerId="ADAL" clId="{92D447CE-ED2A-4FAC-8C0F-0F17F91EB0A0}" dt="2026-09-06T23:30:23.007" v="646" actId="478"/>
          <ac:grpSpMkLst>
            <pc:docMk/>
            <pc:sldMk cId="426368144" sldId="339"/>
            <ac:grpSpMk id="15" creationId="{C72F3716-7CBA-F533-18F6-3B80725650E2}"/>
          </ac:grpSpMkLst>
        </pc:grpChg>
        <pc:picChg chg="del">
          <ac:chgData name="Bhowmick Adrija" userId="578cca96-e9a6-4604-8906-07b631f761e8" providerId="ADAL" clId="{92D447CE-ED2A-4FAC-8C0F-0F17F91EB0A0}" dt="2026-09-06T23:30:30.747" v="647" actId="478"/>
          <ac:picMkLst>
            <pc:docMk/>
            <pc:sldMk cId="426368144" sldId="339"/>
            <ac:picMk id="3" creationId="{5C7367E5-79C5-AA80-70F0-203108476BE9}"/>
          </ac:picMkLst>
        </pc:picChg>
        <pc:picChg chg="del">
          <ac:chgData name="Bhowmick Adrija" userId="578cca96-e9a6-4604-8906-07b631f761e8" providerId="ADAL" clId="{92D447CE-ED2A-4FAC-8C0F-0F17F91EB0A0}" dt="2026-09-06T23:30:30.747" v="647" actId="478"/>
          <ac:picMkLst>
            <pc:docMk/>
            <pc:sldMk cId="426368144" sldId="339"/>
            <ac:picMk id="4" creationId="{D98C0881-9991-5B2E-FAF8-45413FF3F77C}"/>
          </ac:picMkLst>
        </pc:picChg>
        <pc:picChg chg="add del">
          <ac:chgData name="Bhowmick Adrija" userId="578cca96-e9a6-4604-8906-07b631f761e8" providerId="ADAL" clId="{92D447CE-ED2A-4FAC-8C0F-0F17F91EB0A0}" dt="2026-09-06T23:39:08.524" v="711" actId="22"/>
          <ac:picMkLst>
            <pc:docMk/>
            <pc:sldMk cId="426368144" sldId="339"/>
            <ac:picMk id="5" creationId="{11EA14EE-FF98-9E58-3C83-EEEFD5443A90}"/>
          </ac:picMkLst>
        </pc:picChg>
        <pc:picChg chg="del">
          <ac:chgData name="Bhowmick Adrija" userId="578cca96-e9a6-4604-8906-07b631f761e8" providerId="ADAL" clId="{92D447CE-ED2A-4FAC-8C0F-0F17F91EB0A0}" dt="2026-09-06T23:33:16.727" v="666" actId="478"/>
          <ac:picMkLst>
            <pc:docMk/>
            <pc:sldMk cId="426368144" sldId="339"/>
            <ac:picMk id="9" creationId="{82EB5D71-71C0-181B-ADC7-6FDB4D512290}"/>
          </ac:picMkLst>
        </pc:picChg>
        <pc:picChg chg="mod">
          <ac:chgData name="Bhowmick Adrija" userId="578cca96-e9a6-4604-8906-07b631f761e8" providerId="ADAL" clId="{92D447CE-ED2A-4FAC-8C0F-0F17F91EB0A0}" dt="2026-09-06T23:32:33.186" v="660" actId="14100"/>
          <ac:picMkLst>
            <pc:docMk/>
            <pc:sldMk cId="426368144" sldId="339"/>
            <ac:picMk id="46" creationId="{B1C4001F-20C0-8C32-43AA-24D4B77A4FD7}"/>
          </ac:picMkLst>
        </pc:picChg>
        <pc:picChg chg="mod">
          <ac:chgData name="Bhowmick Adrija" userId="578cca96-e9a6-4604-8906-07b631f761e8" providerId="ADAL" clId="{92D447CE-ED2A-4FAC-8C0F-0F17F91EB0A0}" dt="2026-09-06T23:33:23.482" v="667" actId="1076"/>
          <ac:picMkLst>
            <pc:docMk/>
            <pc:sldMk cId="426368144" sldId="339"/>
            <ac:picMk id="59" creationId="{712023EB-FD4E-81F1-6E36-29C74F8B3A49}"/>
          </ac:picMkLst>
        </pc:picChg>
        <pc:picChg chg="del">
          <ac:chgData name="Bhowmick Adrija" userId="578cca96-e9a6-4604-8906-07b631f761e8" providerId="ADAL" clId="{92D447CE-ED2A-4FAC-8C0F-0F17F91EB0A0}" dt="2026-09-06T23:30:30.747" v="647" actId="478"/>
          <ac:picMkLst>
            <pc:docMk/>
            <pc:sldMk cId="426368144" sldId="339"/>
            <ac:picMk id="64" creationId="{547F3A51-6D39-1115-4700-DF47AB34286E}"/>
          </ac:picMkLst>
        </pc:picChg>
        <pc:cxnChg chg="del">
          <ac:chgData name="Bhowmick Adrija" userId="578cca96-e9a6-4604-8906-07b631f761e8" providerId="ADAL" clId="{92D447CE-ED2A-4FAC-8C0F-0F17F91EB0A0}" dt="2026-09-06T23:30:23.007" v="646" actId="478"/>
          <ac:cxnSpMkLst>
            <pc:docMk/>
            <pc:sldMk cId="426368144" sldId="339"/>
            <ac:cxnSpMk id="55" creationId="{5E68F093-B469-247F-0815-4FFF2A780790}"/>
          </ac:cxnSpMkLst>
        </pc:cxnChg>
        <pc:cxnChg chg="del">
          <ac:chgData name="Bhowmick Adrija" userId="578cca96-e9a6-4604-8906-07b631f761e8" providerId="ADAL" clId="{92D447CE-ED2A-4FAC-8C0F-0F17F91EB0A0}" dt="2026-09-06T23:30:23.007" v="646" actId="478"/>
          <ac:cxnSpMkLst>
            <pc:docMk/>
            <pc:sldMk cId="426368144" sldId="339"/>
            <ac:cxnSpMk id="66" creationId="{69854B60-A180-ABFF-826F-BB6CFF5ECBC0}"/>
          </ac:cxnSpMkLst>
        </pc:cxnChg>
        <pc:cxnChg chg="del">
          <ac:chgData name="Bhowmick Adrija" userId="578cca96-e9a6-4604-8906-07b631f761e8" providerId="ADAL" clId="{92D447CE-ED2A-4FAC-8C0F-0F17F91EB0A0}" dt="2026-09-06T23:30:30.747" v="647" actId="478"/>
          <ac:cxnSpMkLst>
            <pc:docMk/>
            <pc:sldMk cId="426368144" sldId="339"/>
            <ac:cxnSpMk id="67" creationId="{40F5C5B9-752E-B6B1-2EC5-9275DD4D588E}"/>
          </ac:cxnSpMkLst>
        </pc:cxnChg>
      </pc:sldChg>
      <pc:sldMasterChg chg="del delSldLayout">
        <pc:chgData name="Bhowmick Adrija" userId="578cca96-e9a6-4604-8906-07b631f761e8" providerId="ADAL" clId="{92D447CE-ED2A-4FAC-8C0F-0F17F91EB0A0}" dt="2026-09-06T23:35:24.677" v="695" actId="47"/>
        <pc:sldMasterMkLst>
          <pc:docMk/>
          <pc:sldMasterMk cId="2209977519" sldId="2147483648"/>
        </pc:sldMasterMkLst>
        <pc:sldLayoutChg chg="del">
          <pc:chgData name="Bhowmick Adrija" userId="578cca96-e9a6-4604-8906-07b631f761e8" providerId="ADAL" clId="{92D447CE-ED2A-4FAC-8C0F-0F17F91EB0A0}" dt="2026-09-06T23:35:24.677" v="695" actId="47"/>
          <pc:sldLayoutMkLst>
            <pc:docMk/>
            <pc:sldMasterMk cId="2209977519" sldId="2147483648"/>
            <pc:sldLayoutMk cId="2614314258" sldId="2147483650"/>
          </pc:sldLayoutMkLst>
        </pc:sldLayoutChg>
      </pc:sldMasterChg>
      <pc:sldMasterChg chg="del delSldLayout">
        <pc:chgData name="Bhowmick Adrija" userId="578cca96-e9a6-4604-8906-07b631f761e8" providerId="ADAL" clId="{92D447CE-ED2A-4FAC-8C0F-0F17F91EB0A0}" dt="2026-09-07T15:28:44.156" v="957" actId="47"/>
        <pc:sldMasterMkLst>
          <pc:docMk/>
          <pc:sldMasterMk cId="4062400392" sldId="2147483660"/>
        </pc:sldMasterMkLst>
        <pc:sldLayoutChg chg="del">
          <pc:chgData name="Bhowmick Adrija" userId="578cca96-e9a6-4604-8906-07b631f761e8" providerId="ADAL" clId="{92D447CE-ED2A-4FAC-8C0F-0F17F91EB0A0}" dt="2026-09-07T15:28:44.156" v="957" actId="47"/>
          <pc:sldLayoutMkLst>
            <pc:docMk/>
            <pc:sldMasterMk cId="4062400392" sldId="2147483660"/>
            <pc:sldLayoutMk cId="1212002766" sldId="2147483661"/>
          </pc:sldLayoutMkLst>
        </pc:sldLayoutChg>
      </pc:sldMaster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AD59CF62-A4CE-5848-A55D-ADC28EE47C4F}"/>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a:extLst>
              <a:ext uri="{FF2B5EF4-FFF2-40B4-BE49-F238E27FC236}">
                <a16:creationId xmlns:a16="http://schemas.microsoft.com/office/drawing/2014/main" id="{3A3605E2-B467-CFD9-8041-727E6BE9E4BA}"/>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r>
              <a:rPr lang="en-GB"/>
              <a:t>28/05/2024</a:t>
            </a:r>
          </a:p>
        </p:txBody>
      </p:sp>
      <p:sp>
        <p:nvSpPr>
          <p:cNvPr id="4" name="Footer Placeholder 3">
            <a:extLst>
              <a:ext uri="{FF2B5EF4-FFF2-40B4-BE49-F238E27FC236}">
                <a16:creationId xmlns:a16="http://schemas.microsoft.com/office/drawing/2014/main" id="{8C0B66C4-0B8D-AE19-16FF-E2A7366A9115}"/>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r>
              <a:rPr lang="en-GB"/>
              <a:t>28/05/2024  |   KAIROS Meeting   |   University of Kent</a:t>
            </a:r>
          </a:p>
        </p:txBody>
      </p:sp>
      <p:sp>
        <p:nvSpPr>
          <p:cNvPr id="5" name="Slide Number Placeholder 4">
            <a:extLst>
              <a:ext uri="{FF2B5EF4-FFF2-40B4-BE49-F238E27FC236}">
                <a16:creationId xmlns:a16="http://schemas.microsoft.com/office/drawing/2014/main" id="{1EFCAD4E-48D3-90F0-1764-F3060523476F}"/>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FD761AB3-82DF-44FB-B876-DF0B7A5B0BF6}" type="slidenum">
              <a:rPr lang="en-GB" smtClean="0"/>
              <a:t>‹#›</a:t>
            </a:fld>
            <a:endParaRPr lang="en-GB"/>
          </a:p>
        </p:txBody>
      </p:sp>
    </p:spTree>
    <p:extLst>
      <p:ext uri="{BB962C8B-B14F-4D97-AF65-F5344CB8AC3E}">
        <p14:creationId xmlns:p14="http://schemas.microsoft.com/office/powerpoint/2010/main" val="1509451293"/>
      </p:ext>
    </p:extLst>
  </p:cSld>
  <p:clrMap bg1="lt1" tx1="dk1" bg2="lt2" tx2="dk2" accent1="accent1" accent2="accent2" accent3="accent3" accent4="accent4" accent5="accent5" accent6="accent6" hlink="hlink" folHlink="folHlink"/>
  <p:hf hdr="0"/>
</p:handoutMaster>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08-19T18:12:15.176"/>
    </inkml:context>
    <inkml:brush xml:id="br0">
      <inkml:brushProperty name="width" value="0.3" units="cm"/>
      <inkml:brushProperty name="height" value="0.6" units="cm"/>
      <inkml:brushProperty name="color" value="#292929"/>
      <inkml:brushProperty name="tip" value="rectangle"/>
      <inkml:brushProperty name="rasterOp" value="maskPen"/>
      <inkml:brushProperty name="ignorePressure" value="1"/>
    </inkml:brush>
  </inkml:definitions>
  <inkml:trace contextRef="#ctx0" brushRef="#br0">6987 268,'-189'76,"170"-66,0 1,1 1,0 0,1 1,1 1,0 1,1 0,0 1,1 0,1 2,1-1,0 1,-13 29,6-15,-2-2,-1 0,-36 36,45-51,-20 18,-2-1,-62 44,63-50,-262 174,193-134,-53 23,-265 164,365-218,-9 7,-86 40,19-11,102-57,-54 37,25-14,-123 81,84-53,-85 56,122-78,2 2,2 3,2 3,-53 64,63-68,-52 44,-7 6,62-58,-72 51,-8 8,-19 10,-2 1,30-23,31-27,32-20,-85 72,-48 45,-26 24,32-14,159-150,0-1,-24 16,22-18,2 1,-24 22,10-7,-1-1,-2-2,-44 26,-60 46,100-69,-69 40,63-42,-50 39,51-33,-53 28,-34 25,86-52,-4 2,2 3,-47 48,79-70,1 2,-15 27,16-25,-27 33,29-41,-1 0,0-1,-1-1,-1 0,-16 11,30-22,-1 0,1 1,0-1,-1 0,1 1,-1-1,1 0,-1 1,1-1,-1 0,1 0,-1 0,1 0,-1 0,1 1,-1-1,1 0,-1 0,1 0,-1 0,0 0,1-1,-1 1,1 0,-1 0,1 0,-1 0,1-1,-1 1,1 0,-1 0,1-1,0 1,-1 0,1-1,-1 1,1-1,0 1,-1 0,1-1,0 1,-1-1,1 1,0-1,0 1,0-1,-1 1,1-1,0 1,0-1,0 1,0-1,0 1,0-1,0 1,0-1,0 0,0 1,0-1,0 1,1-1,4-40,-4 37,2-9,1 0,0 1,1 0,0 0,1 0,0 1,1-1,0 1,1 1,0 0,1 0,0 0,12-9,16-11,1 2,55-31,-34 23,36-21,65-45,-103 62,88-47,-115 69,29-24,7-4,-51 39,-22 17,-21 18,-91 68,-175 160,64-15,164-154,14-17,29-42,-104 113,99-112,-26 34,-26 27,68-77,0 1,1 0,-13 22,-6 9,-17 25,29-41,-28 34,33-48,1 0,0 1,2 0,0 1,0 0,-7 21,11-26,0-1,-1 1,-1-2,1 1,-13 11,-8 13,-17 16,-3 5,47-55,0 0,0 0,1 0,-1 1,0-1,0 0,0 0,0 0,0 0,0-1,-1 1,1 0,0 0,0-1,-1 1,1-1,-3 2,1-9,8-10,169-286,-52 89,-115 201,66-107,6-31,68-148,-130 262,2 2,2 0,31-42,-18 37,1 1,2 1,48-36,0-2,-56 49,1 1,2 1,0 2,61-33,-56 36,-1-1,59-46,-59 40,51-27,-39 25,33-14,63-59,-117 85,0 1,41-15,-61 28,41-13,-37 13,0 0,0-1,17-8,101-45,88-71,-180 103,37-34,14-10,-62 51,-2-2,-1 0,0-1,32-39,-47 50</inkml:trace>
</inkml:ink>
</file>

<file path=ppt/ink/ink1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08-19T18:38:20.661"/>
    </inkml:context>
    <inkml:brush xml:id="br0">
      <inkml:brushProperty name="width" value="0.1" units="cm"/>
      <inkml:brushProperty name="height" value="0.2" units="cm"/>
      <inkml:brushProperty name="color" value="#333333"/>
      <inkml:brushProperty name="tip" value="rectangle"/>
      <inkml:brushProperty name="rasterOp" value="maskPen"/>
      <inkml:brushProperty name="ignorePressure" value="1"/>
    </inkml:brush>
  </inkml:definitions>
  <inkml:trace contextRef="#ctx0" brushRef="#br0">0 0,'26'26,"147"140,-165-157,-4-5,-1 0,1 1,0-1,0 0,0-1,1 1,-1-1,1 0,0 0,0 0,0-1,1 0,-1 0,0 0,8 1,7 1,-14-4,1 1,0 1,-1-1,1 1,-1 1,11 4,-15-6,0 1,0 0,0-1,-1 1,1 0,0 0,-1 0,1 0,-1 0,0 0,0 1,0-1,0 0,0 1,0-1,0 1,-1-1,1 1,-1-1,0 1,0-1,0 4,1-1,0 1,0-1,0 0,1 0,-1 1,1-1,1 0,-1-1,1 1,0 0,0-1,0 1,0-1,1 0,0 0,0 0,8 5,20 25,-29-30</inkml:trace>
</inkml:ink>
</file>

<file path=ppt/ink/ink1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08-19T18:38:23.158"/>
    </inkml:context>
    <inkml:brush xml:id="br0">
      <inkml:brushProperty name="width" value="0.1" units="cm"/>
      <inkml:brushProperty name="height" value="0.2" units="cm"/>
      <inkml:brushProperty name="color" value="#333333"/>
      <inkml:brushProperty name="tip" value="rectangle"/>
      <inkml:brushProperty name="rasterOp" value="maskPen"/>
      <inkml:brushProperty name="ignorePressure" value="1"/>
    </inkml:brush>
  </inkml:definitions>
  <inkml:trace contextRef="#ctx0" brushRef="#br0">1 1,'2'0,"0"1,1 0,-1 0,0 0,1 0,-1 0,0 0,0 1,0-1,0 1,-1 0,4 3,22 24,-25-26,9 9,1 0,1-1,21 16,-9-8,8 9,-21-17,0-1,1 0,16 9,-14-11,0 1,0 1,-1 0,-1 0,21 22,3 3,-29-29,0 1,-1 0,0 0,0 0,-1 1,0 0,0 0,-1 0,0 1,4 11,7 12,-13-28</inkml:trace>
</inkml:ink>
</file>

<file path=ppt/ink/ink1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08-19T18:38:27.747"/>
    </inkml:context>
    <inkml:brush xml:id="br0">
      <inkml:brushProperty name="width" value="0.1" units="cm"/>
      <inkml:brushProperty name="height" value="0.2" units="cm"/>
      <inkml:brushProperty name="color" value="#333333"/>
      <inkml:brushProperty name="tip" value="rectangle"/>
      <inkml:brushProperty name="rasterOp" value="maskPen"/>
      <inkml:brushProperty name="ignorePressure" value="1"/>
    </inkml:brush>
  </inkml:definitions>
  <inkml:trace contextRef="#ctx0" brushRef="#br0">1 1,'4'7,"1"-1,0 1,1-1,0 0,12 11,4 4,-10-8,-2 1,11 18,20 25,-38-53,1 0,0 0,0-1,1 1,-1-1,1 0,0 0,-1 0,1-1,7 3,-3-1,1 1,-1-1,0 2,-1-1,15 14,20 11,65 42,-3-1,-90-62,-1 0,0 2,0-1,22 24,-31-31,1 1,0-1,0 0,0-1,0 0,1 0,-1 0,1-1,-1 1,11-1,2 2,-15-2,0 0,1 0,-1 1,0-1,0 1,0 0,-1 0,1 0,0 1,-1-1,1 1,-1 0,0 0,0 0,3 5,2 3,-1 0,-1 1,9 19,-10-20,0 0,0 0,1-1,14 19,4-13,-23-15,1-1,-1 1,1 0,0 0,-1-1,1 1,-1 0,0 1,1-1,-1 0,0 0,0 0,1 1,-1-1,0 1,-1-1,1 1,0-1,0 1,0 0,-1-1,1 1,-1 0,1 2,2 18,0 0,2-1,1 0,0 0,17 34,-17-46,1 1,0-1,0-1,9 8,-8-7,0-1,0 1,10 16,40 63,-59-90,-16-24,-40-46,46 60,-36-37,-65-89,49 29,59 102,1 4,0-2,1 1,0 0,0-1,0 1,1-1,-3-7,4 6</inkml:trace>
</inkml:ink>
</file>

<file path=ppt/ink/ink1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08-19T18:39:25.498"/>
    </inkml:context>
    <inkml:brush xml:id="br0">
      <inkml:brushProperty name="width" value="0.1" units="cm"/>
      <inkml:brushProperty name="height" value="0.2" units="cm"/>
      <inkml:brushProperty name="color" value="#333333"/>
      <inkml:brushProperty name="tip" value="rectangle"/>
      <inkml:brushProperty name="rasterOp" value="maskPen"/>
      <inkml:brushProperty name="ignorePressure" value="1"/>
    </inkml:brush>
  </inkml:definitions>
  <inkml:trace contextRef="#ctx0" brushRef="#br0">347 317,'-1'3,"-3"8,1 0,-3 13,-2 28,8-47</inkml:trace>
</inkml:ink>
</file>

<file path=ppt/ink/ink1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08-19T18:39:25.500"/>
    </inkml:context>
    <inkml:brush xml:id="br0">
      <inkml:brushProperty name="width" value="0.1" units="cm"/>
      <inkml:brushProperty name="height" value="0.2" units="cm"/>
      <inkml:brushProperty name="color" value="#333333"/>
      <inkml:brushProperty name="tip" value="rectangle"/>
      <inkml:brushProperty name="rasterOp" value="maskPen"/>
      <inkml:brushProperty name="ignorePressure" value="1"/>
    </inkml:brush>
  </inkml:definitions>
  <inkml:trace contextRef="#ctx0" brushRef="#br0">367 523,'-23'-4,"21"3,0 0,0 1,0-1,0 0,0 0,0-1,1 1,-1 0,1 0,-1-1,1 1,-1-1,1 1,0-1,-1 0,1 0,0 1,0-1,0 0,1 0,-1 0,0 0,1 0,-1 0,1 0,0 0,0 0,-1 0,1-1,1-1,0-109,0 109,0 0,1 0,-1 0,1 0,0 1,0-1,0 0,1 1,-1 0,4-4,-3 3,1 0,-1-1,-1 2</inkml:trace>
</inkml:ink>
</file>

<file path=ppt/ink/ink1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08-19T18:39:25.502"/>
    </inkml:context>
    <inkml:brush xml:id="br0">
      <inkml:brushProperty name="width" value="0.1" units="cm"/>
      <inkml:brushProperty name="height" value="0.2" units="cm"/>
      <inkml:brushProperty name="color" value="#333333"/>
      <inkml:brushProperty name="tip" value="rectangle"/>
      <inkml:brushProperty name="rasterOp" value="maskPen"/>
      <inkml:brushProperty name="ignorePressure" value="1"/>
    </inkml:brush>
  </inkml:definitions>
  <inkml:trace contextRef="#ctx0" brushRef="#br0">425 547,'0'1,"1"1,0-1,-1 0,1 0,0 1,0-1,0 0</inkml:trace>
</inkml:ink>
</file>

<file path=ppt/ink/ink1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08-19T18:39:25.504"/>
    </inkml:context>
    <inkml:brush xml:id="br0">
      <inkml:brushProperty name="width" value="0.1" units="cm"/>
      <inkml:brushProperty name="height" value="0.2" units="cm"/>
      <inkml:brushProperty name="color" value="#333333"/>
      <inkml:brushProperty name="tip" value="rectangle"/>
      <inkml:brushProperty name="rasterOp" value="maskPen"/>
      <inkml:brushProperty name="ignorePressure" value="1"/>
    </inkml:brush>
  </inkml:definitions>
  <inkml:trace contextRef="#ctx0" brushRef="#br0">537 720,'-20'4,"2"0,-1 0,0-2,0 0,-23-1,35-1,0-1,-1 1,1-1,0-1,0 1,0-1,0 0,0-1,1 0,-1 0,1 0,-1-1,1 0,-7-6,13 10,-1-1,0 1,0-1,0 0,1 0,-1 1,0-1,1 0,-1 0,0 0,1 0,-1 0,1 0,0 0,-1 0,1 0,0 0,0 0,-1 0,1 0,0 0,0 0,0 0,0 0,0 0,1-2,0 2,-1 0,1-1,0 1,0 0,1 0,-1 0,0-1,0 1,0 0,1 1,-1-1,0 0,1 0,-1 1,3-2,4-1,1 1,-1-1,1 1,16-1,52-15,-57 13,-4 0</inkml:trace>
</inkml:ink>
</file>

<file path=ppt/ink/ink1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08-19T18:39:25.506"/>
    </inkml:context>
    <inkml:brush xml:id="br0">
      <inkml:brushProperty name="width" value="0.1" units="cm"/>
      <inkml:brushProperty name="height" value="0.2" units="cm"/>
      <inkml:brushProperty name="color" value="#333333"/>
      <inkml:brushProperty name="tip" value="rectangle"/>
      <inkml:brushProperty name="rasterOp" value="maskPen"/>
      <inkml:brushProperty name="ignorePressure" value="1"/>
    </inkml:brush>
  </inkml:definitions>
  <inkml:trace contextRef="#ctx0" brushRef="#br0">367 462,'-1'-1,"0"1,0-1,0 0,0 1,-1 0,1-1,0 1,0 0,0-1,-1 1,1 0,0 0,0 0,-2 0,-35 2,24-1,-23-1,34 0,6 0,19 0,-19 0,-1 0,0 0,1 0,-1 0,1-1,-1 1,0-1,1 1,-1-1,0 0,0 0,1 0,-1 0,0 0,0-1,0 1,0-1,0 1,-1-1,1 0,0 1,-1-1,1 0,-1 0,0 0,2-4,0-3,0 1,-1-1,0 0,-2 6</inkml:trace>
</inkml:ink>
</file>

<file path=ppt/ink/ink1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08-19T18:39:25.505"/>
    </inkml:context>
    <inkml:brush xml:id="br0">
      <inkml:brushProperty name="width" value="0.1" units="cm"/>
      <inkml:brushProperty name="height" value="0.2" units="cm"/>
      <inkml:brushProperty name="color" value="#333333"/>
      <inkml:brushProperty name="tip" value="rectangle"/>
      <inkml:brushProperty name="rasterOp" value="maskPen"/>
      <inkml:brushProperty name="ignorePressure" value="1"/>
    </inkml:brush>
  </inkml:definitions>
  <inkml:trace contextRef="#ctx0" brushRef="#br0">0 192,'2'20,"1"1,1-1,1 0,0 0,1-1,14 28,-15-37,0-1,1 1,1-1,-1-1,1 1,1-1,0 0,9 7,-5-5,-1 2,18 21,-26-30,-1-1,1 1,0-1,0 0,0 0,0 0,0 0,0 0,6 2,-5-3,0 1,0 0,-1 0,1 0,-1 1,0-1,6 6,-6-6,1 1,-1 0,1-1,0 0,0 0,0 0,0 0,0-1,0 1,0-1,1 0,7 1,15 4,-26-6,0 1,1-1,-1 0,0 0,0 0,1 0,-1 0,0 0,0 0,0 0,1 0,-1 0,0-1,0 1,0 0,0-1,1 1,-1-1,0 0,0 1,0-1,0 0,1-1,0 0,1-1,-1 1,0-1,-1 0,1 0,0 1,-1-1,0-1,2-2,-3 4</inkml:trace>
</inkml:ink>
</file>

<file path=ppt/ink/ink1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08-19T18:38:48.982"/>
    </inkml:context>
    <inkml:brush xml:id="br0">
      <inkml:brushProperty name="width" value="0.1" units="cm"/>
      <inkml:brushProperty name="height" value="0.2" units="cm"/>
      <inkml:brushProperty name="color" value="#333333"/>
      <inkml:brushProperty name="tip" value="rectangle"/>
      <inkml:brushProperty name="rasterOp" value="maskPen"/>
      <inkml:brushProperty name="ignorePressure" value="1"/>
    </inkml:brush>
  </inkml:definitions>
  <inkml:trace contextRef="#ctx0" brushRef="#br0">0 1,'2'2,"0"1,0 0,0-1,0 0,0 1,1-1,-1 0,1 0,5 3,5 5,2 4,2 0,-1-1,23 12,22 18,-28-17,57 50,-80-68,0 0,0-1,20 10,-22-13,0 0,-1 0,0 1,0 0,0 0,0 1,-1 0,0 0,8 11,-9-13,-1 1,1 0,0-1,0 0,0 0,0 0,1-1,11 5,12 10,-25-15</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08-19T18:19:34.597"/>
    </inkml:context>
    <inkml:brush xml:id="br0">
      <inkml:brushProperty name="width" value="0.1" units="cm"/>
      <inkml:brushProperty name="height" value="0.2" units="cm"/>
      <inkml:brushProperty name="color" value="#292929"/>
      <inkml:brushProperty name="tip" value="rectangle"/>
      <inkml:brushProperty name="rasterOp" value="maskPen"/>
      <inkml:brushProperty name="ignorePressure" value="1"/>
    </inkml:brush>
  </inkml:definitions>
  <inkml:trace contextRef="#ctx0" brushRef="#br0">199 321,'5'0,"9"2,-14-2,0 0,1 0,-1 0,1 1,-1-1,0 0,1 0,-1 1,0-1,1 0,-1 0,0 1,0-1,1 1,-1-1,0 0,0 1,1-1,-1 0,0 1,0-1,0 1,0-1,0 0,0 1,0-1,0 1,0-1,0 1,0-1,0 1,0 0,-8 16,-19 12,4-10,-31 25,-57 61,120-113,0 1,1 0,0 1,20-10,25-16,-10 3,-30 21,-1-1,0-1,13-12,-17 11,2 1,-1 0,2 0,-1 2,1-1,0 1,1 1,0 1,22-9,-18 8,-15 6,-1 0,1-1,-1 1,1 1,0-1,0 0,-1 1,1-1,5 1,24-2,0-1,0-2,38-11,39-5,47-10,-150 30,1-1,-1 0,0 0,0 0,0-1,-1 0,1 0,-1 0,1-1,6-6,-5 5,-1 0,1 0,0 1,1 0,-1 1,11-5,-8 5,0 0,0 1,1 0,0 0,-1 1,1 0,0 1,-1 0,1 1,0 0,-1 1,19 5,-8-2,0-2,0 0,0-1,0-1,41-4,-10 1,-66 4,1 0,0 1,0 0,0 1,0 0,-21 11,-10 3,-138 46,119-50,50-12,0 1,0 0,1 0,-23 10,35-13,-1 0,1 0,-1 0,1 0,0 1,-1-1,1 0,-1 0,1 0,0 0,-1 1,1-1,0 0,-1 0,1 1,0-1,0 0,-1 1,1-1,0 0,0 1,0-1,-1 0,1 1,0-1,0 1,0-1,0 0,0 1,0-1,0 1,0-1,0 1,12 7,22-2,-20-6,0-1,-1-1,1 0,0-1,-1-1,15-5,81-37,-66 26,-19 9,-13 5,2 0,-1 2,1-1,20-4,-23 7,0-1,-1-1,0 1,15-9,9-4,115-40,-119 48,-18 11,-11-2,0-1,0 1,0 0,0-1,0 1,0 0,0 0,0-1,0 1,0 0,0-1,-1 1,1 0,0-1,-1 1,1 0,0-1,-1 1,1-1,-1 2,1-2,-1 0,1 1,0-1,0 0,-1 0,1 1,0-1,0 0,0 1,0-1,-1 0,1 1,0-1,0 0,0 1,0-1,0 0,0 1,0-1,0 0,0 1,0-1,0 0,0 1,0-1,1 0,-1 1,0-1,0 0,0 1,0-1,0 0,1 1,-1-1,0 0,0 0,1 1,-1-1,18 3,26-9,-40 5,66-18,-49 12,43-7,-37 8</inkml:trace>
</inkml:ink>
</file>

<file path=ppt/ink/ink2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08-19T18:38:50.315"/>
    </inkml:context>
    <inkml:brush xml:id="br0">
      <inkml:brushProperty name="width" value="0.1" units="cm"/>
      <inkml:brushProperty name="height" value="0.2" units="cm"/>
      <inkml:brushProperty name="color" value="#333333"/>
      <inkml:brushProperty name="tip" value="rectangle"/>
      <inkml:brushProperty name="rasterOp" value="maskPen"/>
      <inkml:brushProperty name="ignorePressure" value="1"/>
    </inkml:brush>
  </inkml:definitions>
  <inkml:trace contextRef="#ctx0" brushRef="#br0">0 0</inkml:trace>
</inkml:ink>
</file>

<file path=ppt/ink/ink2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08-19T18:39:36.322"/>
    </inkml:context>
    <inkml:brush xml:id="br0">
      <inkml:brushProperty name="width" value="0.1" units="cm"/>
      <inkml:brushProperty name="height" value="0.2" units="cm"/>
      <inkml:brushProperty name="color" value="#333333"/>
      <inkml:brushProperty name="tip" value="rectangle"/>
      <inkml:brushProperty name="rasterOp" value="maskPen"/>
      <inkml:brushProperty name="ignorePressure" value="1"/>
    </inkml:brush>
  </inkml:definitions>
  <inkml:trace contextRef="#ctx0" brushRef="#br0">90 110,'6'1,"-1"1,1-1,-1 2,1-1,-1 1,0-1,0 1,0 1,0-1,0 1,5 5,8 5,18 14,0 2,-2 1,-2 1,-1 2,40 55,-64-78,-1 0,0 1,0 0,4 15,-5-13,0-1,1 0,9 14,-2-3,-15-18,-11-10,-31-24,0-2,2-2,2-2,-58-61,78 75,-2 0,-29-19,90 88,83 100,-115-142,-7-15,-7-15,-86-150,88 164,1-1,0 0,-3-15,-9-20,1 16,-33-48,43 69,2 2,0 1,-1 0,0 0,-7-8,10 12,1 1,-1-1,1 1,-1-1,1 1,-1-1,0 1,1 0,-1-1,1 1,-1 0,0 0,1-1,-1 1,0 0,0 0,1 0,-1 0,0 0,1 0,-1 0,0 0,0 0,1 0,-1 1,0-1,1 0,-1 0,0 1,1-1,-1 0,1 1,-1-1,0 1,1-1,-1 0,1 1,-1-1,1 1,0 0,-1-1,1 1,-1-1,1 1,0 0,-1-1,1 1,0 0,0-1,0 1,0 0,-1 0,-1 6,0 1,0-1,0 0,0 11,-5 19,3-15,1-1,0 1,2 0,0-1,4 33,-1 7,-2-56,1 14,5-34,-3-8,0-1,-1 0,-1 1,-4-34,1-4,0 22,1 26,0 0,1 1,0-1,1 1,4-21,-5 33,0 0,0 0,0-1,0 1,0 0,1 0,-1-1,0 1,0 0,0 0,0-1,1 1,-1 0,0 0,0 0,0 0,1-1,-1 1,0 0,0 0,1 0,-1 0,0 0,0 0,1-1,-1 1,0 0,0 0,1 0,-1 0,0 0,0 0,1 0,-1 0,0 0,1 0,-1 0,0 1,0-1,1 0,14 10,8 16,25 46,-45-67,0 0,1 1,-2-1,1 1,2 9,13 23,0-12,2-1,25 27,-24-30,25 36,-39-49,24 43,3-2,-29-38,-4-10,1 0,-1 0,-1 0,1 0,0 0,0 0,-1 1,1-1,-1 0,0 0,0 4,0-5,-1-1,0 1,1 0,-1 0,0 0,0-1,0 1,0 0,0-1,0 1,0 0,0-1,0 0,0 1,0-1,0 0,-1 1,1-1,0 0,0 0,0 0,0 0,-1 0,1 0,0 0,0-1,-1 1,-10 0,0 0,0 1,1 0,-1 1,1 0,-18 7,-19 4,37-11,0 1,0 0,0 1,0 0,1 1,-15 8,15-7,6-4,-1 1,1 0,0 0,-1 0,-4 6,9-9,-1 0,1 1,0-1,0 1,-1-1,1 0,0 1,0-1,-1 1,1-1,0 1,0-1,0 1,0-1,0 1,0-1,0 1,0-1,0 1,0-1,0 0,0 1,0-1,0 1,1 0,-1 0,1 0,0 0,0 0,0-1,0 1,0 0,0 0,0-1,0 1,0-1,0 1,0-1,0 1,3 0,99 36,-92-35,0 1,0-1,0-1,1 0,-1-1,0 0,21-3,-19 1,-1 1,0 1,1 0,-1 0,0 2,13 1,-18 0</inkml:trace>
</inkml:ink>
</file>

<file path=ppt/ink/ink2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08-19T18:39:39.495"/>
    </inkml:context>
    <inkml:brush xml:id="br0">
      <inkml:brushProperty name="width" value="0.1" units="cm"/>
      <inkml:brushProperty name="height" value="0.2" units="cm"/>
      <inkml:brushProperty name="color" value="#333333"/>
      <inkml:brushProperty name="tip" value="rectangle"/>
      <inkml:brushProperty name="rasterOp" value="maskPen"/>
      <inkml:brushProperty name="ignorePressure" value="1"/>
    </inkml:brush>
  </inkml:definitions>
  <inkml:trace contextRef="#ctx0" brushRef="#br0">0 0,'11'8,"-1"-1,0 2,-1-1,0 2,15 18,4 3,52 46,-42-43,12 7,-36-32,-1 2,0 0,0 1,12 15,-2 9,-20-29,1-1,0 1,0-1,0 0,1 0,0 0,10 8,-7-6,0-1,0 1,0 1,9 14,-11-14,1 0,-1-1,1 0,1 0,13 10,-4-4,-1 0,23 26,-18-17,-13-16,-1 1,-1-1,0 2,0-1,0 0,-1 1,-1 0,1 1,-1-1,4 16,-7-21,1 0,-1 0,1-1,0 1,0-1,1 0,-1 1,5 3,-5-4,2 2</inkml:trace>
</inkml:ink>
</file>

<file path=ppt/ink/ink2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08-19T18:39:42.139"/>
    </inkml:context>
    <inkml:brush xml:id="br0">
      <inkml:brushProperty name="width" value="0.1" units="cm"/>
      <inkml:brushProperty name="height" value="0.2" units="cm"/>
      <inkml:brushProperty name="color" value="#333333"/>
      <inkml:brushProperty name="tip" value="rectangle"/>
      <inkml:brushProperty name="rasterOp" value="maskPen"/>
      <inkml:brushProperty name="ignorePressure" value="1"/>
    </inkml:brush>
  </inkml:definitions>
  <inkml:trace contextRef="#ctx0" brushRef="#br0">0 1,'1'0,"0"0,0 1,0-1,0 1,0-1,-1 1,1-1,0 1,0 0,-1-1,1 1,0 0,-1 0,1 0,0-1,-1 1,1 0,-1 0,0 0,1 1,10 27,-7-19,4 7,1-1,20 28,-17-28,-2 0,13 26,-1 24,-18-52,0 1,1-1,13 26,24 43,-32-61,0-1,1 0,1 0,1-1,1-1,1 0,22 22,-10-20,-21-18</inkml:trace>
</inkml:ink>
</file>

<file path=ppt/ink/ink2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08-19T18:39:44.214"/>
    </inkml:context>
    <inkml:brush xml:id="br0">
      <inkml:brushProperty name="width" value="0.1" units="cm"/>
      <inkml:brushProperty name="height" value="0.2" units="cm"/>
      <inkml:brushProperty name="color" value="#333333"/>
      <inkml:brushProperty name="tip" value="rectangle"/>
      <inkml:brushProperty name="rasterOp" value="maskPen"/>
      <inkml:brushProperty name="ignorePressure" value="1"/>
    </inkml:brush>
  </inkml:definitions>
  <inkml:trace contextRef="#ctx0" brushRef="#br0">0 0,'3'27,"0"-1,2 1,1-1,1 0,2 0,17 37,6 23,-23-57,-5-15,0 0,1-1,11 23,-9-27,0 0,0 0,1-1,14 13,-15-16,-1 0,0 1,0 0,-1 0,1 0,-1 1,-1 0,1 0,-1 0,5 13,-4-8,1-1,0 0,0 0,1 0,1-1,0 0,0-1,13 12,-7-7,24 34,77 110,-110-151</inkml:trace>
</inkml:ink>
</file>

<file path=ppt/ink/ink2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08-19T18:39:46.257"/>
    </inkml:context>
    <inkml:brush xml:id="br0">
      <inkml:brushProperty name="width" value="0.1" units="cm"/>
      <inkml:brushProperty name="height" value="0.2" units="cm"/>
      <inkml:brushProperty name="color" value="#333333"/>
      <inkml:brushProperty name="tip" value="rectangle"/>
      <inkml:brushProperty name="rasterOp" value="maskPen"/>
      <inkml:brushProperty name="ignorePressure" value="1"/>
    </inkml:brush>
  </inkml:definitions>
  <inkml:trace contextRef="#ctx0" brushRef="#br0">0 0,'2'25,"0"0,10 39,0 3,-6 2,-5-46,1 0,1-1,10 39,52 109,-59-157,0-1,0 1,2-1,-1-1,1 1,15 15,-15-19,-1 0,0 1,0 0,-1 0,0 0,-1 1,0-1,-1 1,0 1,0-1,-1 1,2 11,-1 7,1-1,1 1,1-1,2-1,1 1,25 47,-29-61,-4-7</inkml:trace>
</inkml:ink>
</file>

<file path=ppt/ink/ink2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08-19T18:39:49.601"/>
    </inkml:context>
    <inkml:brush xml:id="br0">
      <inkml:brushProperty name="width" value="0.1" units="cm"/>
      <inkml:brushProperty name="height" value="0.2" units="cm"/>
      <inkml:brushProperty name="color" value="#333333"/>
      <inkml:brushProperty name="tip" value="rectangle"/>
      <inkml:brushProperty name="rasterOp" value="maskPen"/>
      <inkml:brushProperty name="ignorePressure" value="1"/>
    </inkml:brush>
  </inkml:definitions>
  <inkml:trace contextRef="#ctx0" brushRef="#br0">1 0,'1'7,"1"-1,0 1,0 0,0-1,1 0,7 12,-2-3,72 164,-70-156,1 0,1-1,1 0,0-1,28 32,-8-18,-14-17,-1 2,21 29,9 17,15 23,-57-80,0-1,0 0,1-1,0 0,10 8,1 1,-14-11,0-1,-1 1,0 0,0 0,5 10,-5-10,0 1,0 0,0-1,9 10,-6-8,-2-2</inkml:trace>
</inkml:ink>
</file>

<file path=ppt/ink/ink2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08-19T18:40:01.469"/>
    </inkml:context>
    <inkml:brush xml:id="br0">
      <inkml:brushProperty name="width" value="0.1" units="cm"/>
      <inkml:brushProperty name="height" value="0.2" units="cm"/>
      <inkml:brushProperty name="color" value="#333333"/>
      <inkml:brushProperty name="tip" value="rectangle"/>
      <inkml:brushProperty name="rasterOp" value="maskPen"/>
      <inkml:brushProperty name="ignorePressure" value="1"/>
    </inkml:brush>
  </inkml:definitions>
  <inkml:trace contextRef="#ctx0" brushRef="#br0">1 0,'1'4,"0"1,1-1,0 0,0 0,0 0,1 0,-1 0,1-1,0 1,0-1,6 6,2 4,56 66,76 70,-106-118,42 28,-30-23,3-1,-34-25,-1 2,22 18,-34-25,-1-1,1 1,-1 0,0 1,0-1,0 1,-1 0,0 0,0 0,-1 0,3 10,19 56,-22-68,0-1,0 1,0-1,0 0,0 0,0 0,1 0,0 0,0 0,-1-1,5 3,7 8,-80-46,15 6,-49-31,89 50,0 0,0-1,1 0,0 0,1-1,-12-17,10 13,0 1,0 0,-1 0,-1 2,0-1,-1 2,0 0,0 0,-1 2,-17-8,19 8,-11-5,24 13,0 0,0 1,0-1,0 0,0 0,0 0,0 0,0 0,0 0,0 0,0 0,0 0,0 0,0 0,0 0,0 0,0 0,0 0,0 0,0 1,0-1,0 0,0 0,-1 0,1 0,0 0,0 0,0 0,0 0,0 0,0 0,0 0,0 0,0 0,0 0,0 0,0 0,0 0,0 0,0 0,0 0,0 0,0 0,0 0,-1 0,1 0,0 0,0 0,0 0,0 0,0 0,0 0,12 13,161 132,-100-84,55 59,-92-89,-2 2,59 72,-75-84,33 29,-35-36,-1 1,-1 0,25 34,-18-20,25 28,-5-7,157 191,-161-203,-20-21,-1 1,25 34,-23-25,2 0,0-1,29 27,-36-38,1 1,17 28,-19-25,30 33,-15-13,-26-35,1 0,0-1,-1 0,1 1,1-1,-1 0,0 0,1 0,0 0,0-1,-1 1,2-1,-1 0,0 1,0-1,1-1,-1 1,1 0,6 1,13 4,-20-6,1 1,0-1,0 0,0 0,0 0,8 0,-11-2,-1 1,1 0,0 0,0-1,0 1,0 0,0-1,-1 1,1-1,0 1,0-1,-1 1,1-1,0 1,-1-1,1 0,-1 0,1 1,-1-1,1 0,-1 0,1 1,-1-1,0 0,1 0,-1 0,0 0,0 0,1 0,-1 1,0-1,0 0,0 0,0 0,-1-1,2-11,-1 1,-1-1,0 1,-1-1,0 1,-1 0,0-1,-1 1,-1 1,1-1,-2 1,-8-15,-31-44,-94-113,133 175,-147-161,7 35,29 30,66 57,17 16,-41-48,47 48,23 28,1-1,0 0,-1 0,2 0,-1-1,0 1,1-1,0 0,0 0,1 0,-1-1,1 1,0 0,1-1,-1 0,1 1,-1-9,1-10,0 16,1 0,-1 1,2-1,-1 0,1 0,0 1,2-9,-2 15,-1 1,0-1,1 1,-1 0,1-1,-1 1,1-1,-1 1,1 0,-1-1,1 1,0 0,-1-1,1 1,-1 0,1 0,0 0,-1 0,1 0,-1-1,1 1,0 0,-1 0,1 1,0-1,-1 0,1 0,-1 0,1 0,0 0,-1 1,1-1,-1 0,1 1,-1-1,1 0,0 1,0 0,27 18,-21-13,29 17,-20-13,0 0,-1 1,15 14,-19-15,1-1,19 12,6 3,-3 6,0 1,-2 2,35 45,-7-7,-16-23,66 55,-87-81,-1 1,-1 1,22 33,-10-13,2 3,52 94,14 60,-88-175,0 5,0 0,14 57,-22-70,-1 2,-2-1,0 0,0 1,-3 27,1-46,0 0,0 0,-1 0,1 0,0 0,0 0,-1 0,1 0,-1 0,1 0,-1 0,1 0,-1 0,1-1,-1 1,0 0,0 0,1-1,-1 1,0 0,0-1,0 1,0-1,-2 2,1-2,-1 1,1 0,-1-1,1 0,-1 0,0 1,1-1,-1-1,1 1,-4-1,-2-1,1 0,-1 0,0-1,1 0,-14-7,-35-35,6 4,-77-56,99 76,0-2,2-1,0-1,2-1,-28-38,-162-206,62 110,26 11,39 44,37 41,34 41,-2 1,-26-26,-102-90,91 65,14 25,28 31,-1 1,0 0,-1 1,-1 1,-21-15,-48-34,56 38,1 0,1-2,-34-44,56 64</inkml:trace>
</inkml:ink>
</file>

<file path=ppt/ink/ink2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08-19T18:40:06.185"/>
    </inkml:context>
    <inkml:brush xml:id="br0">
      <inkml:brushProperty name="width" value="0.1" units="cm"/>
      <inkml:brushProperty name="height" value="0.2" units="cm"/>
      <inkml:brushProperty name="color" value="#333333"/>
      <inkml:brushProperty name="tip" value="rectangle"/>
      <inkml:brushProperty name="rasterOp" value="maskPen"/>
      <inkml:brushProperty name="ignorePressure" value="1"/>
    </inkml:brush>
  </inkml:definitions>
  <inkml:trace contextRef="#ctx0" brushRef="#br0">4 86,'2'2,"0"0,-1 0,1 0,0 1,-1-1,1 0,-1 1,2 5,6 7,-4-9,1 0,0 0,0-1,0 0,1-1,-1 1,1-1,9 4,-14-7,-1 0,1 0,-1 0,0 0,0 1,1-1,-1 0,0 1,0-1,0 1,-1-1,2 3,-2-5,-4-12,1 2,-1 0,0 0,-1 1,-1-1,0 1,0 0,-1 1,-9-12,-6-7,0-13,18 34</inkml:trace>
</inkml:ink>
</file>

<file path=ppt/ink/ink2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08-19T18:40:14.495"/>
    </inkml:context>
    <inkml:brush xml:id="br0">
      <inkml:brushProperty name="width" value="0.1" units="cm"/>
      <inkml:brushProperty name="height" value="0.2" units="cm"/>
      <inkml:brushProperty name="color" value="#333333"/>
      <inkml:brushProperty name="tip" value="rectangle"/>
      <inkml:brushProperty name="rasterOp" value="maskPen"/>
      <inkml:brushProperty name="ignorePressure" value="1"/>
    </inkml:brush>
  </inkml:definitions>
  <inkml:trace contextRef="#ctx0" brushRef="#br0">266 519,'-1'-9,"0"0,-1 1,0-1,-1 0,1 1,-2-1,-7-14,6 13,0-2,1 1,-6-20,7 19,-1 0,-1 1,0-1,0 1,-12-16,1-3,9 19,-1 0,0 1,-1 0,1 0,-19-14,14 12,0-1,-11-15,15 21,11 17,9 16,50 75,7 8,-30-53,-4-16,-29-40,-6-8,-4-10,-10-18,-27-43,-12-28,46 88,-2 1,-22-32,20 33,1 0,1-1,-8-19,-4 5,12 26,9 7,1 0,-1 0,1-1,0 1,0 0,-1 0,1 0,0 0,0 0,0-1,0 1,0 0,0 0,0 0,0 0,0 0,0 0,1-1,-1 3,3 7,0 1,1 0,0-1,9 16,2 8,16 49,-19-45,2-1,35 63,-29-71,2-2,0-1,2-1,36 30,-3-3,-5 0,-4-3,60 45,-73-65,29 20,-64-49,0 0,0 0,1 1,-1-1,0 0,1 0,-1 1,0-1,1 0,-1 0,1 0,-1 0,0 0,1 0,-1 0,1 0,-1 0,0 0,1 0,-1 0,0 0,1 0,-1 0,1 0,-1 0,0 0,1 0,-1 0,0-1,1 1,-1 0,0 0,1-1,-1 1,0 0,1 0,-1-1,0 1,0 0,1-1,3-21,-9-24,-14-14,10 35,-8-41,16 66,1-1,0 0,0 0,0 1,0-1,0 0,0 1,0-1,0 0,0 1,0-1,0 0,0 0,0 1,1-1,-1 0,0 1,0-1,1 0,-1 1,1-1,-1 1,0-1,1 1,-1-1,1 1,-1-1,2 0,0 0,-1 1,0 0,1-1,-1 1,1 0,-1 0,1-1,0 1,-1 1,1-1,-1 0,3 1,2 0,-1 0,0 1,0 0,0 0,0 0,9 6,30 19,-39-25,0 0,0 0,0 1,0 0,0 0,-1 1,0-1,1 1,-1 0,0 0,-1 0,1 1,3 6,-15-32,4 10,0-1,-1 0,-1 1,0 0,-15-20,14 21,8 8,15 16,-14-12,0 0,0 0,0 0,0 0,0 0,1-1,-1 1,4 1,-4-2,0 0,0 1,0-1,-1 0,1 1,0-1,0 1,-1 0,1-1,-1 1,1 0,1 4,6 11,-7-13,0 0,0 0,0 0,-1 0,0 1,1-1,-1 0,-1 0,1 1,0 7,-2 10,1-13</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08-19T18:19:34.596"/>
    </inkml:context>
    <inkml:brush xml:id="br0">
      <inkml:brushProperty name="width" value="0.1" units="cm"/>
      <inkml:brushProperty name="height" value="0.2" units="cm"/>
      <inkml:brushProperty name="color" value="#292929"/>
      <inkml:brushProperty name="tip" value="rectangle"/>
      <inkml:brushProperty name="rasterOp" value="maskPen"/>
      <inkml:brushProperty name="ignorePressure" value="1"/>
    </inkml:brush>
  </inkml:definitions>
  <inkml:trace contextRef="#ctx0" brushRef="#br0">408 244,'-4'1,"0"0,0 1,-1 0,1 0,0 0,0 0,-6 5,-7 3,-75 27,65-29,0-2,20-5</inkml:trace>
</inkml:ink>
</file>

<file path=ppt/ink/ink3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08-19T18:40:33.821"/>
    </inkml:context>
    <inkml:brush xml:id="br0">
      <inkml:brushProperty name="width" value="0.1" units="cm"/>
      <inkml:brushProperty name="height" value="0.2" units="cm"/>
      <inkml:brushProperty name="color" value="#333333"/>
      <inkml:brushProperty name="tip" value="rectangle"/>
      <inkml:brushProperty name="rasterOp" value="maskPen"/>
      <inkml:brushProperty name="ignorePressure" value="1"/>
    </inkml:brush>
  </inkml:definitions>
  <inkml:trace contextRef="#ctx0" brushRef="#br0">122 1,'-4'3,"1"0,-1 1,1-1,0 1,0 0,1 0,-1 0,-3 8,6-9,-1 0,1 0,0 0,-1 0,2 0,-1 0,0 1,1-1,-1 0,1 0,0 0,0 0,0-1,2 6,16 42,-20-50,1 0,0 1,-1-1,1 0,0 1,-1-1,1 0,-1 0,1 0,-1 1,1-1,0 0,-1 0,1 0,-1 0,1 0,-1 0,1 0,-1 0,1 0,-1 0,1 0,-1 0,1 0,0 0,-1 0,1-1,-1 1,1 0,-1 0,1 0,0-1,-1 1,0-1,-17-5,11 1,0 1,1-1,-1-1,1 1,-7-8,-24-20,56 50,-17-15,0 0,0 0,-1 0,1 0,0 0,1-1,-1 1,0-1,0 0,1 1,-1-1,1 0,-1 0,1-1,-1 1,1 0,3-1,2 2,0-1,-1 1,1 1,-1-1,14 8,15 5,-31-14</inkml:trace>
</inkml:ink>
</file>

<file path=ppt/ink/ink3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08-19T18:34:25.477"/>
    </inkml:context>
    <inkml:brush xml:id="br0">
      <inkml:brushProperty name="width" value="0.1" units="cm"/>
      <inkml:brushProperty name="height" value="0.2" units="cm"/>
      <inkml:brushProperty name="color" value="#292929"/>
      <inkml:brushProperty name="tip" value="rectangle"/>
      <inkml:brushProperty name="rasterOp" value="maskPen"/>
      <inkml:brushProperty name="ignorePressure" value="1"/>
    </inkml:brush>
  </inkml:definitions>
  <inkml:trace contextRef="#ctx0" brushRef="#br0">0 1,'7'1,"-1"0,0 0,1 1,-1 0,0 1,0-1,0 1,6 4,22 9,-19-9,0 0,-1 1,1 0,-2 1,1 1,18 17,-22-17,-1 0,0 1,-1 0,0 0,12 24,-14-23,0 0,0 0,1 0,11 14,-14-22,0 1,0-1,1 0,-1-1,1 1,0-1,0 0,0 0,0-1,10 4,4 1,-8-4,-1 0,1 1,-1 0,0 1,0 0,0 1,-1 0,0 0,0 1,12 12,-17-15,141 172,-139-168,2 0,-1-1,1 0,0 0,0 0,1-1,0-1,0 1,17 6,2 2,-8-3,36 13,-49-22</inkml:trace>
</inkml:ink>
</file>

<file path=ppt/ink/ink3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08-19T18:34:31.219"/>
    </inkml:context>
    <inkml:brush xml:id="br0">
      <inkml:brushProperty name="width" value="0.1" units="cm"/>
      <inkml:brushProperty name="height" value="0.2" units="cm"/>
      <inkml:brushProperty name="color" value="#292929"/>
      <inkml:brushProperty name="tip" value="rectangle"/>
      <inkml:brushProperty name="rasterOp" value="maskPen"/>
      <inkml:brushProperty name="ignorePressure" value="1"/>
    </inkml:brush>
  </inkml:definitions>
  <inkml:trace contextRef="#ctx0" brushRef="#br0">43 21,'1'3,"1"0,0-1,0 1,0 0,0 0,0-1,1 0,-1 1,6 2,0 3,8 9,0 1,-1 1,23 35,-38-53,0-1,0 0,0 0,0 0,1 0,-1 0,0 0,0 1,0-1,0 0,0 0,0 0,0 0,1 1,-1-1,0 0,0 0,0 0,0 1,0-1,0 0,0 0,0 0,0 1,0-1,0 0,0 0,0 0,0 1,0-1,0 0,0 0,-1 0,1 1,0-1,0 0,0 0,0 0,0 0,0 1,0-1,-1 0,1 0,0 0,0 0,-1 1,-10-5,-13-9,12 2,0 0,0-1,1-1,-16-22,-1-3,25 35,-17-23,20 18,14 10,-3 3,-1 0,0 1,0 1,11 8,-12-8,1 0,0-1,0 1,17 6,81 36,-34-19,-65-27,-1 0,1-1,1 0,-1 0,0-1,0 0,1-1,-1 0,0-1,12-1,14 0,-8 1,-19 0,0 0,0 1,0 0,0 0,-1 1,1 0,9 2,-16-3,-1 0,0 0,1 1,-1-1,0 0,1 0,-1 0,0 0,1 0,-1 1,0-1,1 0,-1 0,0 1,0-1,1 0,-1 0,0 1,0-1,0 0,1 1,-1-1,0 0,0 1,0-1,0 0,0 1,0-1,1 0,-1 1,0-1,0 0,0 1,0-1,0 0,0 1,-1-1,1 0,0 1,0-1,0 0,0 1,0-1,0 0,-1 1,1-1,0 0,0 1,0-1,-1 0,1 0,0 1,-1-1,1 0,0 0,0 1,-1-1,1 0,0 0,-1 0,1 0,0 0,-1 0,1 1,0-1,0-1,1 1,-1 0,1 0,-1 0,0 0,1 1,-1-1,0 0,1 0,-1 0,1 0,-1 0,0 0,1 0,-1 1,0-1,1 0,-1 0,0 1,1-1,-1 0,0 0,0 1,1-1,-1 0,0 1,0-1,1 0,-1 1,0-1,0 1,0-1,0 0,0 1,0-1,0 0,1 1,-1-1,0 1,0-1,0 0,-1 1,1-1,0 1,0-1,0 0,0 1,0-1,0 1,-1-1,1 0,0 1,0-1,0 0,-1 1,1-1,0 0,0 0,-1 1,1-1,0 0,-1 0,1 1,0-1,-1 0,1 0,-1 0,0 0,20 5,-1-2,1 0,25 0,-19-1,-1 0,-39-3,-41-4,-90-14,-12-27,154 43,12 2,17 3,77 17,0 6,158 59,-251-81,0 1,-1 0,1 1,14 10,-23-15,0 0,0 1,1-1,-1 0,0 1,0-1,1 0,-1 1,0-1,0 0,0 1,0-1,0 1,0-1,1 0,-1 1,0-1,0 1,0-1,0 1,0-1,-1 0,1 1,0-1,0 1,0-1,0 0,0 1,-1-1,1 0,0 1,-1 0,-12 15,12-15,-1 1,1-1,0 1,-1-1,1 1,0-1,0 1,0 0,0 0,1-1,-1 1,-1 3,3-2,0 0,0 0,0 0,0 0,1 0,-1-1,1 1,0 0,-1-1,1 1,0-1,4 4,-3-3,0 1,0-1,0 1,-1-1,1 1,-1 0,2 4,1 12,-2-10</inkml:trace>
</inkml:ink>
</file>

<file path=ppt/ink/ink3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08-19T18:34:37.114"/>
    </inkml:context>
    <inkml:brush xml:id="br0">
      <inkml:brushProperty name="width" value="0.1" units="cm"/>
      <inkml:brushProperty name="height" value="0.2" units="cm"/>
      <inkml:brushProperty name="color" value="#292929"/>
      <inkml:brushProperty name="tip" value="rectangle"/>
      <inkml:brushProperty name="rasterOp" value="maskPen"/>
      <inkml:brushProperty name="ignorePressure" value="1"/>
    </inkml:brush>
  </inkml:definitions>
  <inkml:trace contextRef="#ctx0" brushRef="#br0">0 0,'18'1,"1"1,-1 1,0 1,-1 0,30 11,-12-3,77 24,212 101,-294-116,-30-21,0 1,0-1,0 0,1 0,-1 0,0 0,0 1,0-1,0 0,1 0,-1 0,0 1,0-1,0 0,0 0,0 0,0 1,0-1,0 0,0 0,0 1,0-1,0 0,0 0,0 1,0-1,0 0,0 0,0 1,0-1,0 0,0 0,0 0,-1 1,1-1,0 0,0 0,0 1,-19 1,1-5,0 0,1-1,-34-13,-1 0,41 14,-1 1,1 0,-1 1,1 0,-1 1,0 0,1 0,-1 1,-13 4,6-3,0-1,-32-2,-26 1,77 0,0 0,0 0,1 0,-1 1,0-1,0 0,0 0,0 0,0 0,0 0,0 0,0 0,0 0,0 0,0 0,0 0,0 0,0 0,0 0,0 0,0 0,0 0,0 1,0-1,0 0,0 0,0 0,0 0,0 0,0 0,0 0,0 0,0 0,0 0,0 0,0 0,0 0,0 0,0 0,0 0,0 0,-1 0,1 1,0-1,0 0,0 0,0 0,0 0,0 0,0 0,0 0,0 0,0 0,0 0,0 0,0 0,0 0,9 4,13 3,52 6,2-4,-1-3,98-5,-114-1,46-12,-97 12,-6-1,1 1,-1 0,1 0,-1 0,1 0,-1 0,0 0,1 1,-1-1,1 1,-1 0,0-1,4 3,-8-3,-1 1,1-1,0 0,-1 0,1 0,0 0,0 0,-1-1,-2 0,-8-3,0-1,0 0,0-1,1 0,0-1,0 0,1-1,0 0,0-1,1-1,0 1,0-2,1 1,-8-14,17 25,1-1,-1 0,0 0,1 0,-1 0,1 0,-1 0,1 0,-1 0,0 0,1 0,-1 0,1 0,-1 0,1 0,-1 0,0 0,1 0,-1 0,1-1,-1 1,1 0,-1 0,0-1,1 1,-1 0,0 0,1-1,-1 1,0 0,0-1,1 1,-1 0,0-1,0 1,1-1,-1 1,0 0,0-1,0 1,0-1,0 1,0-1,0 1,0 0,0-1,0 1,0-1,0 1,0-1,0 1,0-1,0 1,0 0,0-1,-1 1,1-1,0 1,0 0,-1-1,1 1,0 0,0-1,-1 1,1 0,0-1,-1 1,0-1,35 12,-15 2,0 2,-1 0,27 30,-30-29,1 0,-12-11,0 0,0-1,0 0,1 0,0 0,0 0,0-1,0 1,0-1,1 0,0-1,11 4,25 1,-38-7,1 0,0 1,0-1,-1 1,1 0,-1 0,1 1,-1-1,1 1,-1 0,0 1,0-1,0 1,0-1,0 1,-1 0,5 5,-4-3,0 0,0-1,0 0,0 1,1-1,0-1,-1 1,1-1,1 0,-1 0,0 0,1-1,0 0,-1 0,1 0,0-1,0 1,0-2,11 1,-13 0,0-1,0 0,0 1,-1 0,1 0,0 0,-1 0,1 1,-1-1,1 1,-1 0,0 0,4 3,36 38,-4-2,-34-37,0 0,-1 0,1 1,-1 0,0 0,6 11,-8-15,-1 1,1-1,0 1,0-1,0 0,0 0,0 0,1 0,-1 0,0 0,0 0,1-1,-1 1,0-1,1 0,-1 0,0 0,5 0,48-5,-50 5,18-4,-14 2,0 1,0 0,18 0,-24 2,0-1,-1 1,1-1,0 1,0 0,0 0,-1 0,1 0,0 1,-1-1,1 1,-1-1,1 1,-1 0,0 0,3 3,18 19,50 39,1 2,-55-48,0-1,26 16,-37-27,-3-2,0 1,-1-1,1 1,0 0,-1 0,0 1,0-1,0 1,-1 0,1 0,-1 0,3 8,-3-8,1 1,-1-1,1 0,0 0,0-1,0 1,1-1,0 0,0 0,0-1,0 1,1-1,-1 0,1 0,9 2,4 1,0-1,0 0,33 2,-43-6</inkml:trace>
</inkml:ink>
</file>

<file path=ppt/ink/ink3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08-19T18:34:42.127"/>
    </inkml:context>
    <inkml:brush xml:id="br0">
      <inkml:brushProperty name="width" value="0.1" units="cm"/>
      <inkml:brushProperty name="height" value="0.2" units="cm"/>
      <inkml:brushProperty name="color" value="#292929"/>
      <inkml:brushProperty name="tip" value="rectangle"/>
      <inkml:brushProperty name="rasterOp" value="maskPen"/>
      <inkml:brushProperty name="ignorePressure" value="1"/>
    </inkml:brush>
  </inkml:definitions>
  <inkml:trace contextRef="#ctx0" brushRef="#br0">347 159,'2'0,"0"0,0 0,0 0,0 0,0 1,-1-1,1 1,0-1,0 1,0 0,-1 0,1 0,0 0,2 2,-4-3,0 0,0 0,1 0,-1 0,0 0,0 1,0-1,0 0,0 0,0 0,0 1,0-1,0 0,0 0,1 0,-1 0,0 1,0-1,0 0,0 0,0 0,0 1,0-1,0 0,-1 0,1 0,0 1,0-1,0 0,0 0,0 0,0 1,0-1,0 0,0 0,0 0,-1 0,1 0,0 1,0-1,-1 0,-17 4,-2-2,0-1,1-1,-1-1,0-1,1-1,-1 0,1-2,-28-9,30 5,0-1,1-1,-21-17,10 7,22 17,1 1,0-2,0 1,1 0,-1-1,1 0,0 1,-3-8,6 12,-1-1,1 0,-1 0,1 0,0 0,-1 0,1 0,0 0,0 0,0 0,0 0,0 0,0-1,0 1,0 0,0 0,1 0,-1 0,0 0,1-1,0 1,0 1,0-1,0 0,0 1,0-1,0 0,0 1,0 0,1-1,-1 1,0 0,0-1,0 1,1 0,-1 0,0 0,0 0,0 0,1 0,-1 0,0 0,2 1,12 3,0 0,-1 1,1 0,-1 1,0 1,-1 0,0 1,0 0,16 14,-7-6,40 21,-52-34,0 0,1-1,0 0,-1-1,1 0,0-1,0 0,20-3,10 1,38 0,95 4,-174-2,1 0,0-1,0 1,-1 0,1 0,0 0,0 0,-1 1,1-1,0 0,-1 0,1 0,0 0,-1 1,1-1,0 0,-1 1,1-1,0 0,-1 1,1-1,-1 1,1-1,-1 1,1-1,-1 1,1 0,-1-1,0 1,1-1,-1 1,0 0,1 0,-2 0,1 0,-1 0,1 0,-1 0,1 0,-1-1,0 1,1 0,-1 0,0-1,0 1,1 0,-1-1,0 1,0-1,0 1,0-1,0 1,0-1,0 0,0 0,0 1,-1-1,-155 35,84-20,66-12,-1-1,1 1,0 1,0-1,0 1,0 1,1-1,0 1,-1 0,-6 8,12-12,1-1,0 0,-1 1,1-1,-1 0,1 1,0-1,0 1,-1-1,1 0,0 1,0-1,-1 1,1-1,0 1,0-1,0 1,0-1,0 1,0-1,0 1,0 0,0-1,0 1,0-1,0 1,0-1,0 1,0-1,1 1,-1-1,0 1,1 0,17 13,26 2,-23-12,22 5,-40-9,-1 1,0 0,0-1,0 1,0 0,0 0,0 0,0 1,0-1,0 0,0 1,-1-1,4 4,-5-4,1 0,-1 0,0 0,1 0,-1 0,0 0,0 0,0 0,0 0,0 0,0 0,0 0,0 0,-1 0,1 0,0 0,-1 0,1 0,0 0,-1 0,1 0,-1 0,0-1,1 1,-1 0,1 0,-1 0,0-1,0 1,0-1,1 1,-3 0,-34 22,27-18,8-4,0 0,1-1,-1 1,0 0,1 1,-1-1,1 0,-1 0,1 1,0-1,0 1,-1-1,1 1,0-1,0 1,0 0,0 1,1-1,0-1,1 1,-1-1,1 1,-1-1,1 1,0-1,0 0,-1 1,1-1,0 0,0 0,0 1,0-1,1 0,-1 0,0 0,0 0,1-1,-1 1,0 0,3 0,50 31,-34-21,-1 0,27 22,-39-28,-1 1,0 0,-1 0,1 1,-1 0,0 0,-1 0,0 0,0 1,4 11,-5-12,0 1,1-1,-1 0,2 0,-1 0,1-1,0 1,8 7,4 1,31 22,-16-13,-26-19,0-1,0 1,0 1,-1-1,0 1,0 0,-1 0,1 0,-2 1,1-1,0 1,-1 0,-1 0,1 1,-1-1,0 0,1 15,-2-20,-1 0,1 0,-1 0,1 0,0 0,0 0,0 0,0 0,0-1,0 1,0 0,1-1,-1 1,1-1,-1 0,1 1,-1-1,1 0,0 0,3 2,47 17,-44-18,1 1,-1 0,14 8,2 6,-17-11</inkml:trace>
</inkml:ink>
</file>

<file path=ppt/ink/ink3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08-19T18:35:49.749"/>
    </inkml:context>
    <inkml:brush xml:id="br0">
      <inkml:brushProperty name="width" value="0.1" units="cm"/>
      <inkml:brushProperty name="height" value="0.2" units="cm"/>
      <inkml:brushProperty name="color" value="#292929"/>
      <inkml:brushProperty name="tip" value="rectangle"/>
      <inkml:brushProperty name="rasterOp" value="maskPen"/>
      <inkml:brushProperty name="ignorePressure" value="1"/>
    </inkml:brush>
  </inkml:definitions>
  <inkml:trace contextRef="#ctx0" brushRef="#br0">201 3,'30'7,"-27"-6,0 0,-1 0,1 0,0 0,0 1,-1-1,1 1,3 3,-5-4,0 0,0 0,-1-1,1 1,-1 0,1 0,-1 0,1 0,-1 0,0 0,1 0,-1 0,0 0,0 0,1 0,-1 0,0 0,0 0,0 0,0 0,0 0,-1 0,1 0,0 0,-1 1,0 0,0 1,-1-1,1 0,0 0,-1 0,0 0,1 0,-1 0,0-1,-3 3,3-3,1 1,-1-1,0 1,1-1,-1 1,1 0,-1-1,1 1,0 0,-1 0,1 0,0 0,1 0,-1 0,0 0,0 2,0 5,0-1,0 0,1 1,0-1,0 0,1 0,0 1,1-1,0 0,0 0,1 0,0 0,0-1,1 1,5 9,-6-13,-1 1,0 0,0 0,0-1,0 1,-1 1,0-1,0 0,-1 0,1 0,-1 1,0-1,0 0,-1 0,0 1,0-1,0 0,0 0,-1 0,0 0,0 0,0-1,0 1,-1 0,-4 4,5-5,0 0,0 0,1 0,0 0,-1 0,1 0,1 1,-1-1,1 0,-1 0,2 8,5 39</inkml:trace>
</inkml:ink>
</file>

<file path=ppt/ink/ink3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08-19T18:35:43.660"/>
    </inkml:context>
    <inkml:brush xml:id="br0">
      <inkml:brushProperty name="width" value="0.1" units="cm"/>
      <inkml:brushProperty name="height" value="0.2" units="cm"/>
      <inkml:brushProperty name="color" value="#292929"/>
      <inkml:brushProperty name="tip" value="rectangle"/>
      <inkml:brushProperty name="rasterOp" value="maskPen"/>
      <inkml:brushProperty name="ignorePressure" value="1"/>
    </inkml:brush>
  </inkml:definitions>
  <inkml:trace contextRef="#ctx0" brushRef="#br0">201 138,'1'0,"-1"0,1 0,-1 0,1 1,-1-1,1 0,-1 0,1 0,-1 0,1 0,-1 0,1 0,-1 0,1 0,-1 0,1 0,-1-1,1 1,-1 0,1 0,-1 0,1 0,0-1,0 0,-1 0,1 0,0 0,0 0,-1-1,1 1,0 0,-1 0,0 0,1-1,-1 1,0 0,1-1,-1 0,0-1,0 1,1-1,-1 1,-1-1,1 1,0-1,-1 1,1-1,-1 1,0-1,1 1,-1 0,-1-1,1 1,0 0,0 0,-1 0,1 0,-1 0,-3-3,3 3</inkml:trace>
</inkml:ink>
</file>

<file path=ppt/ink/ink3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08-19T18:35:43.659"/>
    </inkml:context>
    <inkml:brush xml:id="br0">
      <inkml:brushProperty name="width" value="0.1" units="cm"/>
      <inkml:brushProperty name="height" value="0.2" units="cm"/>
      <inkml:brushProperty name="color" value="#292929"/>
      <inkml:brushProperty name="tip" value="rectangle"/>
      <inkml:brushProperty name="rasterOp" value="maskPen"/>
      <inkml:brushProperty name="ignorePressure" value="1"/>
    </inkml:brush>
  </inkml:definitions>
  <inkml:trace contextRef="#ctx0" brushRef="#br0">594 96,'-77'0,"1"-3,-131-22,174 17</inkml:trace>
</inkml:ink>
</file>

<file path=ppt/ink/ink3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08-19T18:35:04.552"/>
    </inkml:context>
    <inkml:brush xml:id="br0">
      <inkml:brushProperty name="width" value="0.1" units="cm"/>
      <inkml:brushProperty name="height" value="0.2" units="cm"/>
      <inkml:brushProperty name="color" value="#292929"/>
      <inkml:brushProperty name="tip" value="rectangle"/>
      <inkml:brushProperty name="rasterOp" value="maskPen"/>
      <inkml:brushProperty name="ignorePressure" value="1"/>
    </inkml:brush>
  </inkml:definitions>
  <inkml:trace contextRef="#ctx0" brushRef="#br0">1 1,'40'10,"0"-1,1-1,46 1,11 2,-87-9,-2-1,-1 0,0 0,1 1,14 5,-22-6,0-1,0 0,0 1,0-1,0 1,-1 0,1-1,0 1,0 0,0-1,-1 1,1 0,0 0,-1-1,1 1,0 0,-1 0,1 0,-1 0,0 0,1 0,-1 0,0 0,0 0,1 0,-1 0,0 0,0 0,0 0,0 0,0 0,0 0,-1 0,1 0,0 0,-1 0,1 0,0 0,-1 0,1 0,-1 0,1 0,-1 0,0 0,1 0,-1-1,-1 2,-1 1,0 0,0 0,0-1,-1 1,1-1,-1 0,1 0,-5 2,5-3,0 0,1 0,-1 0,0 1,1-1,0 1,-1 0,1 0,0-1,0 1,0 1,0-1,0 0,1 0,-1 1,-1 2,3-3,0-1,0 1,0-1,1 1,-1-1,0 1,1-1,0 0,-1 1,1-1,-1 0,1 1,0-1,0 0,0 0,0 0,0 0,0 0,0 0,0 0,0 0,1 0,-1 0,0-1,1 1,-1 0,0-1,3 1,41 16,-45-17,2 0,1 1,-1-1,0 1,1 0,-1-1,0 1,0 0,0 0,0 1,0-1,0 0,0 1,0-1,0 1,-1-1,1 1,0 0,-1 0,0 0,1 0,-1 0,0 0,0 0,0 0,0 1,0-1,-1 0,1 0,-1 1,0-1,1 0,-1 1,0-1,0 1,0-1,-2 5,3-4,-1 0,0 0,1 0,-1 0,1 0,0 0,0 0,0-1,1 1,-1 0,1-1,-1 1,1-1,0 1,0-1,0 0,0 1,3 1,8 7,0-1,17 10,-9-5,24 18,-38-30</inkml:trace>
</inkml:ink>
</file>

<file path=ppt/ink/ink3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08-19T18:35:08.887"/>
    </inkml:context>
    <inkml:brush xml:id="br0">
      <inkml:brushProperty name="width" value="0.1" units="cm"/>
      <inkml:brushProperty name="height" value="0.2" units="cm"/>
      <inkml:brushProperty name="color" value="#292929"/>
      <inkml:brushProperty name="tip" value="rectangle"/>
      <inkml:brushProperty name="rasterOp" value="maskPen"/>
      <inkml:brushProperty name="ignorePressure" value="1"/>
    </inkml:brush>
  </inkml:definitions>
  <inkml:trace contextRef="#ctx0" brushRef="#br0">163 45,'-5'-1,"0"1,0-2,0 1,0 0,0-1,0 0,1 0,-1-1,-7-4,7 4,0 0,-1 0,1 0,0 1,-1 0,0 0,-7-1,8 2,-21-1,26 2,0 0,0 0,0 0,0 0,0 0,0 0,0 0,0 0,0 1,0-1,0 0,0 0,0 0,0 0,0 0,0 0,0 0,0 0,0 0,0 0,0 0,0 0,0 0,0 0,0 0,0 0,0 0,0 0,0 0,0 0,0 0,0 0,0 1,0-1,0 0,0 0,0 0,0 0,0 0,0 0,0 0,0 0,-1 0,1 0,0 0,15 5,-13-5,0 1,0 0,0-1,-1 1,1 0,0 0,0 0,-1 0,1 0,-1 0,1 0,1 3,-3-4,1 1,-1 0,1 0,-1-1,1 1,-1 0,0 0,0 0,1 0,-1 0,0 0,0 0,0-1,0 1,0 0,0 0,0 0,0 0,-1 1,-1 3,0 0,-1 0,0 0,0 0,0 0,-8 8,8-10,0 1,0-1,0 1,1 0,-1 0,1 0,-3 8,5-10,0 0,-1 1,1-1,0 0,0 0,1 0,-1 1,0-1,1 0,-1 0,1 0,0 0,0 0,0 0,0 0,0 0,0 0,0 0,3 2,-1-1,0 0,1 0,-1 0,1-1,0 0,0 1,0-1,0 0,5 1,4 1,-1-1,1 0,0-1,0-1,23 1,-96-8,45 3,-1 1,0 1,-22 1,37 0,-1 1,1-1,0 1,0 0,-1-1,1 1,0 0,0 0,0-1,0 1,0 0,0 0,0 1,0-1,0 0,0 0,0 0,1 0,-1 1,0-1,1 0,-1 1,1-1,0 0,-1 1,1-1,0 1,0-1,0 1,0 2,3 49,-2-46,-1-6,0 0,1 0,-1 0,1 0,-1 1,1-1,-1 0,1 0,0 0,0 0,-1 0,1 0,0-1,0 1,0 0,0 0,0-1,0 1,0 0,0-1,0 1,1-1,-1 1,0-1,0 0,0 1,1-1,1 0,46 2,-19-1,-9 3,-12-3</inkml:trace>
</inkml:ink>
</file>

<file path=ppt/ink/ink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08-19T18:18:58.314"/>
    </inkml:context>
    <inkml:brush xml:id="br0">
      <inkml:brushProperty name="width" value="0.1" units="cm"/>
      <inkml:brushProperty name="height" value="0.2" units="cm"/>
      <inkml:brushProperty name="color" value="#292929"/>
      <inkml:brushProperty name="tip" value="rectangle"/>
      <inkml:brushProperty name="rasterOp" value="maskPen"/>
      <inkml:brushProperty name="ignorePressure" value="1"/>
    </inkml:brush>
  </inkml:definitions>
  <inkml:trace contextRef="#ctx0" brushRef="#br0">131 0,'-2'8,"-1"1,1-1,-2 0,1-1,-1 1,0-1,-1 1,-6 7,-7 6,16-20,-1 1,2 0,-1-1,0 1,0 0,0 0,1 0,-1 0,1 0,0 0,0 0,-1 1,1-1,1 0,-1 1,0-1,1 1,-1-1,1 1,0-1,-1 1,1-1,0 1,1-1,-1 4,1-3,0 1,0 0,0 0,-1 0,0-1,0 1,0 0,0 0,-1 0,1 0,-1 0,0-1,0 1,-1 0,1-1,-1 1,1-1,-1 1,0-1,0 0,-1 0,1 0,-1 0,0 0,-5 4,7-5,0-1,0 1,0-1,0 1,0-1,0 1,1 0,-1 0,1-1,-1 1,1 0,0 0,0 0,0-1,0 3,-6 21,3-21</inkml:trace>
</inkml:ink>
</file>

<file path=ppt/ink/ink4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08-19T18:35:43.644"/>
    </inkml:context>
    <inkml:brush xml:id="br0">
      <inkml:brushProperty name="width" value="0.1" units="cm"/>
      <inkml:brushProperty name="height" value="0.2" units="cm"/>
      <inkml:brushProperty name="color" value="#292929"/>
      <inkml:brushProperty name="tip" value="rectangle"/>
      <inkml:brushProperty name="rasterOp" value="maskPen"/>
      <inkml:brushProperty name="ignorePressure" value="1"/>
    </inkml:brush>
  </inkml:definitions>
  <inkml:trace contextRef="#ctx0" brushRef="#br0">1902 1347,'-13'-4,"-11"-4,-43-22,59 26,1 0,-1-1,1 0,1 0,-1-1,1 1,0-2,0 1,1-1,-1 0,2 0,-1 0,1 0,0-1,0 0,1 0,0 0,1 0,-1-1,-1-14,3-10,0 1,6-43,-2 38,-2-54,-3 57,-2 0,-10-44,11 67,-1 0,0 0,0 1,-1-1,0 1,0 0,-2 0,1 1,-1 0,-15-16,-61-43,54 46,1-1,-31-33,52 47,-1 1,2-1,-1-1,1 1,1-1,0 0,0 0,1-1,0 1,1-1,-4-17,7 27,-4-22,1 0,0-1,2 0,1 1,4-42,-2 60,0-1,0 0,0 1,1-1,0 1,0-1,0 1,1 0,-1 1,1-1,0 0,1 1,-1 0,1 0,0 1,0-1,0 1,0 0,1 0,7-2,0-1,1 2,0 0,0 0,0 1,0 1,1 0,20 1,-33 1,-1 0,1 0,0 0,0 0,0 0,-1 0,1 1,0-1,0 1,-1-1,1 1,-1 0,1-1,0 1,-1 0,1 0,1 2,-3-2,0 0,0 0,1 0,-1 0,0 0,0 0,-1 0,1 0,0 0,0 0,0 0,-1 0,1 0,0 0,-1 0,1 0,-1 0,1-1,-1 1,0 0,1 0,-1 0,0-1,1 1,-1 0,0-1,0 1,0 0,0-1,1 1,-3 0,-81 58,84-59,-1 0,1 0,0 0,-1 0,1 1,0-1,-1 0,1 0,0 0,0 1,-1-1,1 0,0 0,0 1,0-1,-1 0,1 1,0-1,0 0,0 1,0-1,0 0,0 1,-1-1,1 0,0 1,0-1,0 0,0 1,0-1,0 0,0 1,0-1,1 0,-1 1,11 8,22 2,-32-10,16 3,-8-2,0 0,-1 0,1 1,0 0,-1 1,15 8,-23-11,1 0,0-1,-1 1,1 0,0 0,-1 0,1-1,-1 1,1 0,-1 0,0 0,1 0,-1 0,0 0,0 0,0 0,0 0,1 0,-1 0,-1 0,1 0,0 0,0 0,0 0,0 0,-1 0,1 0,0 0,-1 0,1-1,-1 1,1 0,-1 0,1 0,-1 0,0-1,1 1,-1 0,0-1,0 1,1 0,-1-1,-1 1,-40 28,40-27,-22 9,18-9,1 1,-1-1,1 1,-1 0,1 1,0-1,-9 9,14-12,0 1,0-1,0 0,0 1,-1-1,1 0,0 1,0-1,0 0,0 1,0-1,0 1,0-1,0 0,0 1,0-1,0 0,0 1,0-1,0 0,1 1,-1-1,0 1,0-1,0 0,0 0,1 1,-1-1,0 0,0 1,1-1,-1 0,0 0,0 1,1-1,-1 0,0 0,1 0,-1 1,0-1,1 0,-1 0,0 0,1 0,-1 0,1 0,-1 0,0 0,1 0,-1 0,0 0,1 0,0 0,24 2,-23-2,9 1,54 3,-60-3,0 0,0 0,1 1,-1-1,-1 1,1 0,0 1,0-1,8 6,-12-7,-1 0,1 0,0 0,0 0,0-1,-1 1,1 0,-1 0,1 0,-1 0,1 0,-1 1,1-1,-1 0,0 0,0 0,0 0,1 0,-1 0,0 1,-1 1,1 0,-1 0,0 0,0 0,0 0,0 0,-1 0,-2 5,-4 4,-1-1,-17 18,22-25,3-3,-22 28,22-28,0 0,1 0,-1 0,0 0,1 0,-1 0,1 0,-1 0,1 1,0-1,0 0,-1 0,1 1,0-1,0 0,0 0,0 0,0 1,1-1,-1 0,0 0,0 0,1 1,-1-1,1 0,0 2,-12-41,-126-243,136 285,0 0,0 0,1 0,-1 1,1-1,0 0,0 0,1 0,-1 0,1 1,1 3,1-4,1 1,-1-1,1 0,0 0,0 0,0-1,0 1,1-1,-1 0,1 0,0-1,0 1,0-1,0 0,9 1,-7 0,0-1,0 1,0 0,0 1,-1 0,1 0,9 8,-15-11,0 0,0 1,0-1,0 1,0-1,-1 1,1 0,0-1,-1 1,1 0,-1-1,0 1,0 0,1 0,-1-1,0 1,0 0,-1 0,1-1,0 1,-1 0,1-1,-1 1,1 0,-1-1,0 1,1-1,-1 1,0-1,0 1,0-1,0 1,-1-1,1 0,-2 2,-7 6,1 0,-1 0,-17 10,22-15,-3 1,1 0,0 0,0 0,-12 12,18-16,0-1,1 1,-1-1,0 1,1 0,-1-1,1 1,-1 0,1 0,-1-1,1 1,-1 0,1 0,0 0,0 0,-1 0,1-1,0 1,0 0,0 0,0 0,0 0,0 0,0 0,0 0,0 0,0-1,1 1,-1 0,0 0,1 0,-1 0,1-1,-1 1,1 0,-1 0,1-1,-1 1,1 0,-1-1,1 1,0 0,0-1,-1 1,1-1,0 1,1-1,20 12,1-2,42 13,-41-15,-1 0,0 2,27 14,-48-23,-1 0,1 0,-1 0,0 0,1 0,-1 0,0 1,1-1,-1 0,0 1,0-1,0 1,0-1,0 1,-1-1,1 1,0 0,-1 0,1-1,-1 1,1 2,-2-1,1-1,0 1,-1 0,1 0,-1 0,0 0,0-1,0 1,0 0,0-1,-4 6,-4 4,0 0,-1 0,-1-1,-12 10,14-13,6-5,0 1,1 0,-1 0,1 0,0 0,0 0,0 0,0 0,1 1,0-1,0 1,0-1,0 1,1-1,0 1,0 6,0-6,0 0,0 0,0 0,-1 0,0 0,0 0,0-1,-1 1,1 0,-1-1,0 1,-1-1,1 0,-5 7,3-7,1 0,0 1,0-1,1 1,-1 0,1 0,0 0,0 0,1 0,0 0,0 0,0 0,0 1,1-1,0 0,0 1,0-1,0 0,1 1,0-1,0 0,1 0,0 0,0 0,2 5,49 129,-50-132</inkml:trace>
</inkml:ink>
</file>

<file path=ppt/ink/ink4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08-19T18:35:43.646"/>
    </inkml:context>
    <inkml:brush xml:id="br0">
      <inkml:brushProperty name="width" value="0.1" units="cm"/>
      <inkml:brushProperty name="height" value="0.2" units="cm"/>
      <inkml:brushProperty name="color" value="#292929"/>
      <inkml:brushProperty name="tip" value="rectangle"/>
      <inkml:brushProperty name="rasterOp" value="maskPen"/>
      <inkml:brushProperty name="ignorePressure" value="1"/>
    </inkml:brush>
  </inkml:definitions>
  <inkml:trace contextRef="#ctx0" brushRef="#br0">2667 1906,'1'4,"1"3,1 0,3 7,-6-14,0 0,1 0,-1 1,0-1,0 0,0 0,0 1,0-1,0 0,0 1,0-1,0 0,0 0,0 1,0-1,0 0,0 1,0-1,0 0,0 0,-1 1,1-1,0 0,0 0,0 1,0-1,0 0,-1 0,1 1,0-1,0 0,0 0,-1 0,1 1,-14 3,-22-4,29 0,-170-7,154 5,1-2,-1 0,1-2,0 0,-37-16,55 20,1 0,-1 0,0 0,1 0,0 0,0-1,-1 0,1 1,1-1,-1 0,0 0,1-1,0 1,-1-1,1 1,1-1,-1 1,0-1,1 0,0 0,0 0,0 0,0 0,1 0,-1 0,1 0,1-7,1-5,1 1,1-1,0 0,1 1,12-26,3-1</inkml:trace>
</inkml:ink>
</file>

<file path=ppt/ink/ink4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08-19T18:35:49.742"/>
    </inkml:context>
    <inkml:brush xml:id="br0">
      <inkml:brushProperty name="width" value="0.1" units="cm"/>
      <inkml:brushProperty name="height" value="0.2" units="cm"/>
      <inkml:brushProperty name="color" value="#292929"/>
      <inkml:brushProperty name="tip" value="rectangle"/>
      <inkml:brushProperty name="rasterOp" value="maskPen"/>
      <inkml:brushProperty name="ignorePressure" value="1"/>
    </inkml:brush>
  </inkml:definitions>
  <inkml:trace contextRef="#ctx0" brushRef="#br0">3161 1620,'-145'0,"114"1,17 0,1 1,-1 0,8-1</inkml:trace>
</inkml:ink>
</file>

<file path=ppt/ink/ink4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08-19T18:35:49.744"/>
    </inkml:context>
    <inkml:brush xml:id="br0">
      <inkml:brushProperty name="width" value="0.1" units="cm"/>
      <inkml:brushProperty name="height" value="0.2" units="cm"/>
      <inkml:brushProperty name="color" value="#292929"/>
      <inkml:brushProperty name="tip" value="rectangle"/>
      <inkml:brushProperty name="rasterOp" value="maskPen"/>
      <inkml:brushProperty name="ignorePressure" value="1"/>
    </inkml:brush>
  </inkml:definitions>
  <inkml:trace contextRef="#ctx0" brushRef="#br0">2906 1885,'139'-89</inkml:trace>
</inkml:ink>
</file>

<file path=ppt/ink/ink4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08-19T18:35:49.746"/>
    </inkml:context>
    <inkml:brush xml:id="br0">
      <inkml:brushProperty name="width" value="0.1" units="cm"/>
      <inkml:brushProperty name="height" value="0.2" units="cm"/>
      <inkml:brushProperty name="color" value="#292929"/>
      <inkml:brushProperty name="tip" value="rectangle"/>
      <inkml:brushProperty name="rasterOp" value="maskPen"/>
      <inkml:brushProperty name="ignorePressure" value="1"/>
    </inkml:brush>
  </inkml:definitions>
  <inkml:trace contextRef="#ctx0" brushRef="#br0">2872 1907,'14'-9</inkml:trace>
</inkml:ink>
</file>

<file path=ppt/ink/ink4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08-19T18:35:49.748"/>
    </inkml:context>
    <inkml:brush xml:id="br0">
      <inkml:brushProperty name="width" value="0.1" units="cm"/>
      <inkml:brushProperty name="height" value="0.2" units="cm"/>
      <inkml:brushProperty name="color" value="#292929"/>
      <inkml:brushProperty name="tip" value="rectangle"/>
      <inkml:brushProperty name="rasterOp" value="maskPen"/>
      <inkml:brushProperty name="ignorePressure" value="1"/>
    </inkml:brush>
  </inkml:definitions>
  <inkml:trace contextRef="#ctx0" brushRef="#br0">2839 1928,'15'-9</inkml:trace>
</inkml:ink>
</file>

<file path=ppt/ink/ink4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08-19T18:35:49.747"/>
    </inkml:context>
    <inkml:brush xml:id="br0">
      <inkml:brushProperty name="width" value="0.1" units="cm"/>
      <inkml:brushProperty name="height" value="0.2" units="cm"/>
      <inkml:brushProperty name="color" value="#292929"/>
      <inkml:brushProperty name="tip" value="rectangle"/>
      <inkml:brushProperty name="rasterOp" value="maskPen"/>
      <inkml:brushProperty name="ignorePressure" value="1"/>
    </inkml:brush>
  </inkml:definitions>
  <inkml:trace contextRef="#ctx0" brushRef="#br0">3056 1462,'8'25,"-8"-21,0 1,0-1,0 1,0-1,0 1,-1-1,0 1,0-1,0 1,-1-1,1 0,-5 8,-33 50,21-35,9-13,5-9,0 0,1 0,0 0,0 1,1-1,-3 7,5-11,0 1,-1-1,1 0,0 0,0 0,0 0,0 1,0-1,1 0,-1 0,0 0,0 0,1 0,-1 0,1 1,-1-1,1 0,0 0,-1 0,1-1,0 1,-1 0,1 0,0 0,0 0,0-1,0 1,0 0,0-1,0 1,0-1,0 1,0-1,0 1,0-1,0 0,2 1,9 2,17 7,-26 0,-14 4,-8-1,0 0,-36 17,-1 1,5 2,0 2,-49 45,98-78,-19 17,18-12,13-8,19-11,0-1,0-2,30-21,-22 13</inkml:trace>
</inkml:ink>
</file>

<file path=ppt/ink/ink4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08-19T18:35:49.740"/>
    </inkml:context>
    <inkml:brush xml:id="br0">
      <inkml:brushProperty name="width" value="0.1" units="cm"/>
      <inkml:brushProperty name="height" value="0.2" units="cm"/>
      <inkml:brushProperty name="color" value="#292929"/>
      <inkml:brushProperty name="tip" value="rectangle"/>
      <inkml:brushProperty name="rasterOp" value="maskPen"/>
      <inkml:brushProperty name="ignorePressure" value="1"/>
    </inkml:brush>
  </inkml:definitions>
  <inkml:trace contextRef="#ctx0" brushRef="#br0">2923 1885,'11'-20,"11"-24,-22 43,0 0,1 0,-1 0,0 0,1-1,-1 1,0 0,0 0,0 0,0-1,0 1,0 0,0 0,-1 0,1-1,0 1,-1 0,1 0,0 0,-1 0,0 0,1 0,-1 0,0 0,1 0,-1 0,-1-1,-1 0,1 0,-1 0,0 1,0-1,0 1,-1-1,1 1,0 0,-6-1,-7 0,-1 0,1 2</inkml:trace>
</inkml:ink>
</file>

<file path=ppt/ink/ink4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08-19T18:35:49.739"/>
    </inkml:context>
    <inkml:brush xml:id="br0">
      <inkml:brushProperty name="width" value="0.1" units="cm"/>
      <inkml:brushProperty name="height" value="0.2" units="cm"/>
      <inkml:brushProperty name="color" value="#292929"/>
      <inkml:brushProperty name="tip" value="rectangle"/>
      <inkml:brushProperty name="rasterOp" value="maskPen"/>
      <inkml:brushProperty name="ignorePressure" value="1"/>
    </inkml:brush>
  </inkml:definitions>
  <inkml:trace contextRef="#ctx0" brushRef="#br0">2146 1610,'25'22,"-22"-18,-1-1,1 1,0 0,-1-1,0 1,0 0,0 1,0-1,-1 0,0 0,0 1,1 6,-1 45,-1-43,-1-1,4 25,-2-33,0 1,0-1,1 1,-1-1,1 0,0 0,0 1,1-2,-1 1,1 0,5 6,20 16,-23-23,-1 1,1 0,-1 0,0 1,0-1,0 1,0-1,-1 1,0 1,0-1,0 0,-1 1,0-1,0 1,0 0,1 8,-3 21,-1-29,1 0,0 0,0 0,0-1,1 1,-1 0,1 0,2 6,-2-11,0 0,0 0,0 0,0 0,0 0,0 0,0-1,0 1,1 0,-1-1,0 1,0 0,0-1,1 0,-1 1,0-1,1 0,-1 1,3-1,33 1,-20-2,-2 2,1 1,-1 1,21 5,-31-7,1 1,-1 0,0 0,0 1,0 0,0-1,0 1,-1 1,1-1,-1 1,0 0,7 8,-10-11,-1 0,1 0,0 0,-1 0,1 0,0 1,-1-1,0 0,1 0,-1 1,0-1,1 0,-1 0,0 1,0-1,0 0,0 1,0-1,0 0,-1 1,1-1,0 0,-1 2,0-1,-1 0,1 0,-1 0,1 0,-1 0,0 0,1-1,-1 1,0-1,0 1,-4 1,-1 1,0-1,-1 0,1 0,-1 0,1-1,-15 2,0-4,1 0,-1-2,1 0,0-1,-34-10,27 6,0 1,-42-3,-9 10,45 0,-43-3,130-19,8 0,-61 21,0 0,0 0,0 0,0 0,-1 0,1 0,0 0,0 0,0 0,0 0,-1 0,1 0,0 0,0 0,0 0,0 0,-1 0,1-1,0 1,0 0,0 0,0 0,0 0,-1 0,1 0,0 0,0 0,0-1,0 1,0 0,0 0,0 0,-1 0,1 0,0-1,0 1,0 0,0 0,0 0,0 0,0-1,0 1,0 0,0 0,0 0,0-1,0 1,0 0,0 0,0 0,0 0,0-1,0 1,1 0,-1 0,0 0,0 0,0 0,0-1,0 1,0 0,0 0,0 0,1 0,-1 0,0 0,0-1,-19-3,17 4,-79-12,37 7,0-3,1-1,-62-21,101 28,1 0,0 1,-1-1,1 0,0-1,0 1,0-1,1 1,-1-1,0 0,1 0,0 0,0 0,0 0,0-1,0 1,1-1,-1 1,1-1,0 0,0 1,0-1,1 0,-1 0,1 1,0-6,1-10,0 1,1-1,1 1,6-20,-5 21,1-9,1 1,1 0,1 0,1 1,1 0,1 1,18-27,-29 50,0-1,0 1,0 0,1 0,-1 0,0 0,0 0,0-1,0 1,0 0,0 0,0 0,0 0,0 0,0-1,0 1,0 0,0 0,0 0,0 0,0-1,0 1,0 0,0 0,0 0,0 0,0-1,0 1,0 0,-1 0,1 0,0 0,0 0,0-1,0 1,0 0,0 0,0 0,-1 0,1 0,0 0,0 0,0 0,0 0,0-1,-1 1,1 0,0 0,-15-2,-22 3,31 0,-6-1,-18 2,-41-3,70 1,1 0,-1 0,1 0,-1 0,1 0,-1 0,0-1,1 1,-1 0,1 0,-1 0,1-1,-1 1,1 0,-1-1,1 1,-1 0,1-1,-1 1,1-1,0 1,-1-1,1 1,0-1,-1 1,1-1,0 1,0-1,-1 1,1-1,0 0,5-22,26-25,-28 43,1 0,2-2,-1 0,-1 0,1 0,-1-1,-1 1,4-9,-7 13,1 0,-1 0,0 1,1-1,-1 0,0 0,-1 0,1 1,-1-1,1 0,-1 0,0 1,0-1,0 0,0 1,0-1,-1 1,1-1,-1 1,1 0,-1 0,-3-3,-6-6,0 0,-1 1,0 0,-1 1,0 1,-1 0,-15-7,-104-37,127 50,-40-6,40 8,0 0,-1-1,1 0,0 0,0-1,0 0,1 0,-7-3,11 5,0-1,0 0,0 0,1 0,-1 0,0 1,1-1,-1 0,1 0,-1 0,1 0,-1 0,1 0,0 0,-1-1,1 1,0 0,0 0,0 0,0 0,0 0,0 0,0-1,0 1,0 0,1 0,-1 0,0 0,1 0,-1 0,1 0,-1 0,1 0,-1 0,2-1,29-40,-23 33,66-92,-73 99,1 0,-1-1,-1 1,1 0,0-1,0 1,-1-1,0 1,1-1,-1 1,0-1,0 1,0-1,-1 1,1-1,-2-3,2 3,-1 0,1 0,-1 1,1-1,0 0,0 0,0 0,1 0,0-4,0 5,0 0,1 1,-1-1,0 0,1 1,-1-1,1 1,-1-1,1 1,0 0,0 0,0 0,0 0,-1 0,1 0,0 0,0 1,1-1,-1 1,4-1,47-3,-47 4,19-1,-8 0,0 1,0 0,18 3,-61 15,-298 120,304-135,15-3,15-3,20-4,-20 6,1-1,-1-1,0 1,0-2,0 1,10-7,-19 10,-1 0,1 0,-1 0,1-1,-1 1,1 0,-1 0,0-1,1 1,-1 0,0-1,1 1,-1-1,0 1,1 0,-1-1,0 1,0-1,1 1,-1 0,0-1,0 1,0-1,0 1,0-1,0 1,0-1,0 1,0-1,0 1,0-1,0 1,0-2,-14-9,-25 0,12 7,1 2,-1 0,1 2,-1 1,-41 7,67-8,0 1,0-1,-1 0,1 1,0-1,0 0,0 1,0 0,-1-1,1 1,0 0,0-1,0 1,0 0,-1 1,2-2,0 1,0-1,0 1,0-1,0 0,0 1,0-1,0 0,0 1,0-1,0 1,0-1,0 0,0 1,0-1,0 1,1-1,-1 0,0 1,0-1,0 0,1 1,-1-1,0 0,0 1,1-1,-1 0,0 0,1 1,-1-1,3 2,0 0,0 0,0-1,0 1,0-1,0 0,0 0,1 0,5 1,22 1,50-3,-59-1,-101-14,-36 5,10 1,-113-25,187 24,30 10,0 0,0 0,0-1,0 1,-1-1,1 1,0-1,0 1,0-1,0 0,0 1,1-1,-1 0,0 0,0 0,0 0,1 1,-1-1,0 0,1 0,-1-1,0-1,1 3,1-1,-1 1,1-1,-1 0,0 1,1-1,0 1,-1 0,1-1,-1 1,1-1,-1 1,1 0,0-1,-1 1,1 0,0 0,-1-1,1 1,0 0,0 0,-1 0,2 0,21-2,-19 2,51 0,-36 0,0 0,1-1,-1-1,0 0,-1-2,22-6,-25 5,0-1,1 0,0 1,0 1,1 1,23-3,-81 7,28-1,34 1,50-2,102 3,-150 0,0 0,0 2,0 1,0 1,27 10,-40-12,-1 1,1 0,-1 0,0 1,-1 0,1 1,-1 0,-1 0,1 0,-1 1,0 0,8 15,-14-21,0 0,0 0,0 0,-1 0,1 0,-1 1,0-1,1 0,-1 0,0 0,0 1,-1-1,1 0,0 0,-1 0,1 0,-1 1,0-1,-1 4,-28 37,11-16,19-27,0 0,0 1,0-1,0 1,0-1,0 0,0 1,0-1,0 1,0-1,0 1,0-1,0 0,0 1,0-1,0 1,0-1,1 0,-1 1,0-1,0 0,1 1,-1-1,0 0,0 1,1-1,-1 0,0 1,1-1,-1 0,0 0,1 1,-1-1,0 0,1 0,-1 0,1 0,-1 0,0 1,1-1,-1 0,1 0,-1 0,1 0,0 0,28 4,-16-2,-12-2,1 0,0 1,-1-1,1 0,-1 1,1 0,-1-1,0 1,1 0,-1 0,0-1,1 1,-1 0,2 3,-3-4,0 1,1-1,-1 1,0-1,0 1,0-1,0 1,0-1,0 1,0-1,0 1,0-1,0 1,0-1,0 1,0-1,-1 1,1-1,0 1,0-1,0 1,-1-1,1 0,0 1,-1-1,1 1,0-1,-1 1,-3 2,0 1,-1-1,1 0,0-1,-1 1,0-1,-6 2,-43 16,-1-3,-102 17,122-34,28 0,19 1,85 3,0 5,0 3,112 31,-184-35,-26-8,1 0,0 0,0 0,0 1,0-1,0 0,0 0,0 0,0 0,0 0,-1 0,1 0,0 0,0 0,0 0,0 0,0 0,0 0,0 0,0 0,0 0,0 1,0-1,0 0,0 0,0 0,0 0,0 0,-1 0,1 0,0 0,0 0,0 1,0-1,0 0,0 0,0 0,0 0,0 0,1 0,-1 0,0 0,0 0,0 1,0-1,0 0,0 0,0 0,0 0,0 0,0 0,0 0,0 0,0 0,0 0,0 0,0 0,1 1,-1-1,0 0,0 0,-41-2,-29-14,38 8,-1 2,-33-3,57 8,0 1,0 0,0 1,0 0,0 0,0 1,0 0,1 0,-1 1,1 0,-1 1,-8 4,-3 5,1 1,0 0,-32 33,43-39,1 0,0 1,0 0,1 0,0 1,0-1,1 1,0 0,1 1,-4 16,7-24,1-1,0 1,0 0,0-1,0 1,0 0,0 0,1-1,-1 1,1-1,0 1,0 0,0-1,0 0,0 1,1-1,-1 1,1-1,-1 0,1 0,0 0,0 0,0 0,0-1,0 1,0 0,1-1,4 3,4 1,1 0,-1 0,2-1,23 5,4-3,0-1,1-3,-1-1,1-1,-1-3,0-1,0-2,0-2,-1-2,0-1,-1-2,49-23,-82 34,-1 0,0 0,0-1,0 1,-1-1,1 0,0 0,-1 0,0-1,4-5,-6 8,0 0,-1-1,1 1,-1 0,0-1,1 1,-1-1,0 1,0-1,0 1,0-1,0 1,-1-1,1 1,0 0,-1-1,1 1,0-1,-1 1,0 0,1-1,-1 1,0 0,0 0,0-1,0 1,0 0,0 0,0 0,0 0,0 0,0 1,0-1,-3-1,-13-10,0 2,0 0,-1 1,-1 1,1 0,-1 2,0 0,-1 1,-37-5,28 8,0 0,-1 2,1 0,0 3,0 0,-34 9,55-10,0 1,0 0,0 0,-13 8,19-9,0-1,0 0,0 1,1-1,-1 1,0 0,1 0,-1-1,1 1,-2 3,3-4,-1-1,1 1,0 0,0 0,-1 0,1 0,0 0,0 0,0 0,0 0,0 0,0 0,0 0,0 0,1 0,-1 0,0 0,1 0,-1 0,0 0,1 0,-1 0,1 0,0 1,1 0,1 0,-1 0,0 0,1 0,-1-1,1 1,-1-1,1 1,0-1,0 0,0 0,0 0,4 1,44 5,-41-6,0 0,5 1,1-1,0 0,-1-1,1 0,0-1,21-5,-36 6,0 0,0 0,0-1,-1 1,1 0,0 0,0-1,0 1,0-1,0 1,-1-1,1 1,0-1,0 1,-1-1,1 0,0 1,-1-1,1 0,-1 0,1 1,-1-1,1 0,-1 0,1 0,-1 0,0 0,0 0,1 0,-1 1,0-1,0 0,0 0,0 0,0 0,0 0,0 0,0 0,-1 0,1 0,0 0,0 0,-1 0,1 1,-1-1,1 0,-1 0,1 0,-1 1,1-1,-1 0,0 1,-1-2,-3-4,-1 0,0 0,0 0,0 1,-9-5,-14-8,-1 2,-1 2,-1 0,0 2,-37-8,-1 3,-100-11,157 27,-12-3,0 2,0 1,-40 3,65-3,-1 1,0 0,1 0,-1 0,0 0,1 0,-1 0,1 1,-1-1,0 0,1 0,-1 0,1 1,-1-1,0 0,1 0,-1 1,1-1,-1 1,1-1,-1 0,1 1,-1-1,1 1,0-1,-1 1,1-1,0 1,-1-1,1 1,0 0,0-1,-1 1,1-1,0 1,0 0,0-1,0 1,0 0,0-1,0 1,0 0,0-1,0 1,0-1,0 1,1 0,-1-1,0 1,0-1,1 1,-1 0,0-1,1 1,-1-1,0 1,1-1,0 1,2 3,0 0,1-1,-1 1,1-1,-1 0,9 5,3 0,0-2,0 1,0-2,28 6,71 8,-106-18,109 13,2-6,144-8,-262-1,-1 1,1 0,-1 0,1 0,-1 0,1 0,0 0,-1 0,1 0,-1 0,1 0,-1 0,1 1,-1-1,1 0,-1 0,1 0,-1 1,1-1,-1 0,1 0,-1 1,1-1,-1 1,0-1,1 0,-1 1,0-1,1 1,-1-1,0 1,1-1,-1 1,0 1,0-1,0 1,0-1,-1 1,1-1,0 1,-1-1,1 1,-1-1,1 0,-1 1,-1 1,-35 46,29-39,1-2,-10 17,16-24,1-1,0 1,0 0,0 0,0-1,0 1,0 0,0-1,0 1,0 0,1-1,-1 1,0 0,0-1,1 1,-1 0,0-1,1 1,-1 0,1-1,-1 1,0-1,1 1,-1-1,1 1,0-1,-1 1,1-1,-1 0,1 1,0-1,-1 0,1 0,0 1,-1-1,1 0,0 0,-1 0,2 0,14 4,-1-2,0 0,1-1,-1 0,1-1,22-4,-20 3,0 0,0 0,0 2,25 3,-42-3,1-1,-1 0,0 0,1 0,-1 1,1-1,-1 1,0-1,1 1,-1 0,0 0,0-1,0 1,1 0,-1 0,0 0,0 0,0 0,0 0,-1 0,1 1,0-1,0 0,0 2,-1-1,0 0,1 0,-2 1,1-1,0 0,0 0,0 0,-1 0,0 0,1 0,-1-1,0 1,0 0,0 0,-1 1,-5 9,-1-1,-1-1,-18 18,26-26,-14 11,-15 14,28-26,1 0,0 1,0-1,0 1,0-1,0 1,0-1,0 1,0 0,0-1,1 1,-1 0,1-1,-1 1,1 4,0-6,0 1,1 0,-1 0,1 0,-1 0,1-1,-1 1,1 0,0-1,-1 1,1 0,0-1,-1 1,1-1,0 1,0-1,0 1,-1-1,1 1,0-1,0 0,1 1,26 6,-18-5,15 5,-17-6,1 1,-1 0,0 0,0 1,0 0,-1 1,1 0,10 7,-17-11,0 1,-1-1,1 1,-1-1,1 1,-1-1,1 1,-1 0,0-1,1 1,-1 0,0-1,0 1,1 0,-1-1,0 1,0 0,0-1,0 1,0 0,0-1,0 1,0 0,0 0,0-1,0 1,0 0,0-1,-1 1,1 0,0-1,-1 2,-1 0,1 0,-1-1,0 1,0 0,1-1,-1 0,0 1,-1-1,1 0,-3 1,-5 2,-1 0,0-1,-14 2,-7-4,28-2,-1 1,1-1,-1 1,1 0,-1 1,0-1,1 1,-1 0,1 0,0 0,-1 1,-6 3,11-5,-1 1,1-1,0 0,0 1,0-1,-1 1,1-1,0 0,0 1,0-1,0 1,0-1,0 1,0-1,0 1,0-1,0 1,0-1,0 0,0 1,0-1,0 1,0-1,0 1,1-1,-1 0,0 1,0-1,1 1,-1-1,0 0,0 1,1-1,-1 0,0 1,1-1,-1 0,1 0,-1 1,0-1,1 0,-1 0,1 0,-1 1,0-1,1 0,0 0,26 11,-24-10,120 33,-87-26,0 1,-1 2,42 20,-41-5,-31-22,-1 0,1 0,0-1,0 0,0 0,0 0,10 4,-15-8,0 1,0 0,0 0,0 0,-1-1,1 1,0 0,0 0,0-1,0 1,0 0,0 0,0-1,0 1,0 0,0 0,0-1,0 1,0 0,0 0,0-1,0 1,1 0,-1 0,0-1,0 1,0 0,0 0,0 0,1-1,-1 1,0 0,0 0,0 0,0-1,1 1,-1 0,0 0,0 0,1 0,-1 0,0 0,0 0,1-1,-1 1,0 0,0 0,1 0,-1 0,0 0,0 0,1 0,-1 0,0 0,0 0,1 0,-1 1,-16-18,-21-8,-2 2,-81-37,13 23,-211-42,303 72,21 0,26-1,118 8,-3-1,-147 2,1-1,-1 0,1 0,-1 0,0 0,1 0,-1 0,1 0,-1 0,1 0,-1 0,1 0,-1 0,1 0,-1 0,1 0,-1 0,0 0,1-1,-1 1,1 0,-1 0,1 0,-1-1,0 1,1 0,-1-1,0 1,1 0,-1-1,0 1,1-1,-1 0,-15-7,-30-4,23 8,9 2,0-1,1 0,-1-1,-18-8,30 11,0 1,0 0,0-1,0 0,0 1,0-1,0 1,1-1,-1 0,0 0,1 1,-1-1,0 0,1 0,-1 0,1 0,-1 0,1 0,-1-1,1 1,0 0,0 0,0 0,0 1,1-1,-1 0,0 0,0 1,1-1,-1 0,0 1,1-1,-1 0,1 1,-1-1,1 1,-1-1,1 0,-1 1,2-1,1-1,1-1,-1 1,1 0,0 1,-1-1,1 1,0-1,6 0,14 0,-1 0,1 1,-1 2,1 0,-1 2,1 1,-1 0,0 2,36 13,-4 3,-2 3,85 52,-128-71,1 1,0-1,-1 2,13 11,-20-17,-1 0,0 1,1 0,-1-1,0 1,-1 0,1 0,0 0,-1 1,0-1,0 0,0 0,0 1,0-1,-1 1,1 6,-1-3,0 0,0 1,1-1,0 0,0 0,1 0,4 14,-3-16,0-1,0 1,0 0,0-1,1 0,0 0,0 0,0 0,1-1,-1 1,6 2,13 8,-17-12,0 1,-1 1,1-1,8 9,-13-11,0 1,1-1,-1 1,0-1,0 0</inkml:trace>
</inkml:ink>
</file>

<file path=ppt/ink/ink4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08-19T18:35:43.652"/>
    </inkml:context>
    <inkml:brush xml:id="br0">
      <inkml:brushProperty name="width" value="0.1" units="cm"/>
      <inkml:brushProperty name="height" value="0.2" units="cm"/>
      <inkml:brushProperty name="color" value="#292929"/>
      <inkml:brushProperty name="tip" value="rectangle"/>
      <inkml:brushProperty name="rasterOp" value="maskPen"/>
      <inkml:brushProperty name="ignorePressure" value="1"/>
    </inkml:brush>
  </inkml:definitions>
  <inkml:trace contextRef="#ctx0" brushRef="#br0">2134 1599,'9'8,"-7"-7</inkml:trace>
</inkml:ink>
</file>

<file path=ppt/ink/ink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08-19T18:19:02.955"/>
    </inkml:context>
    <inkml:brush xml:id="br0">
      <inkml:brushProperty name="width" value="0.1" units="cm"/>
      <inkml:brushProperty name="height" value="0.2" units="cm"/>
      <inkml:brushProperty name="color" value="#292929"/>
      <inkml:brushProperty name="tip" value="rectangle"/>
      <inkml:brushProperty name="rasterOp" value="maskPen"/>
      <inkml:brushProperty name="ignorePressure" value="1"/>
    </inkml:brush>
  </inkml:definitions>
  <inkml:trace contextRef="#ctx0" brushRef="#br0">550 1,'-2'3,"0"0,0 1,0-1,0 0,0 0,-1 0,0-1,1 1,-1-1,-5 4,-4 4,-59 64,39-53,28-20,1 1,0-1,0 1,0 0,0 0,0 0,0 1,0-1,1 1,-1-1,1 1,0 0,0 0,0 0,-2 4,2-4,1-1,0 0,-1 1,0-1,1 0,-1 0,0 0,0-1,0 1,-1 0,-3 2,5-4,-1 1,1 0,-1 0,1 0,-1 0,1 0,-1 1,1-1,0 0,0 1,0-1,0 1,0-1,0 1,0-1,0 1,1 0,-1-1,1 1,-1 0,1-1,0 1,-1 0,1 3,1-1,-1 0,0-1,0 1,0 0,0 0,-1-1,0 1,1 0,-1 0,-1-1,1 1,0-1,-1 1,0-1,0 0,0 0,0 1,0-1,-1-1,1 1,-1 0,0-1,-3 4,-49 51,42-42,0-1,-1 0,0-1,-21 15,12-13,14-8,0-1,0 0,-1 0,0-1,0 0,0-1,0 0,-13 3,17-7</inkml:trace>
</inkml:ink>
</file>

<file path=ppt/ink/ink5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08-19T18:35:43.654"/>
    </inkml:context>
    <inkml:brush xml:id="br0">
      <inkml:brushProperty name="width" value="0.1" units="cm"/>
      <inkml:brushProperty name="height" value="0.2" units="cm"/>
      <inkml:brushProperty name="color" value="#292929"/>
      <inkml:brushProperty name="tip" value="rectangle"/>
      <inkml:brushProperty name="rasterOp" value="maskPen"/>
      <inkml:brushProperty name="ignorePressure" value="1"/>
    </inkml:brush>
  </inkml:definitions>
  <inkml:trace contextRef="#ctx0" brushRef="#br0">2103 1578,'5'4,"0"-1</inkml:trace>
</inkml:ink>
</file>

<file path=ppt/ink/ink5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08-19T18:35:43.656"/>
    </inkml:context>
    <inkml:brush xml:id="br0">
      <inkml:brushProperty name="width" value="0.1" units="cm"/>
      <inkml:brushProperty name="height" value="0.2" units="cm"/>
      <inkml:brushProperty name="color" value="#292929"/>
      <inkml:brushProperty name="tip" value="rectangle"/>
      <inkml:brushProperty name="rasterOp" value="maskPen"/>
      <inkml:brushProperty name="ignorePressure" value="1"/>
    </inkml:brush>
  </inkml:definitions>
  <inkml:trace contextRef="#ctx0" brushRef="#br0">2080 1557,'5'6,"1"-1,-4-3</inkml:trace>
</inkml:ink>
</file>

<file path=ppt/ink/ink5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08-19T18:35:43.655"/>
    </inkml:context>
    <inkml:brush xml:id="br0">
      <inkml:brushProperty name="width" value="0.1" units="cm"/>
      <inkml:brushProperty name="height" value="0.2" units="cm"/>
      <inkml:brushProperty name="color" value="#292929"/>
      <inkml:brushProperty name="tip" value="rectangle"/>
      <inkml:brushProperty name="rasterOp" value="maskPen"/>
      <inkml:brushProperty name="ignorePressure" value="1"/>
    </inkml:brush>
  </inkml:definitions>
  <inkml:trace contextRef="#ctx0" brushRef="#br0">621 1272,'-176'-11,"141"9,-48-8,2 0,80 10,0 0,1 1,-1-1,0 0,1 0,-1 0,0 0,1 0,-1-1,0 1,1 0,-1 0,0 0,1 0,-1-1,0 1,1 0,-1-1,1 1,-1 0,1-1,-1 1,1-1,-1 1,1-1,-1 1,1-1,0 1,-1-2,1 1,1 0,-1 0,0 1,1-1,-1 0,1 0,-1 0,1 0,0 1,-1-1,1 0,0 0,-1 1,1-1,0 0,1 0,38-22,5 5,-34 15,0-1,0-1,0 0,-1 0,11-8,-20 12,0 0,0 0,0 1,0-1,0 0,0 0,0 0,0 0,-1 0,1 0,0 0,-1 0,1 0,-1 0,1-1,-1 1,0 0,1 0,-1 0,0-1,0 1,0 0,0 0,0-3,0 2,-1 0,0 0,0 0,0 0,0 1,0-1,0 0,-1 0,1 1,0-1,-1 1,-3-4,-4-1,-1-1,1 1,-21-9,13 8,0 1,0 1,0 0,-1 1,1 1,-1 0,0 2,-32 0,111-4,83-18,-32 4,-86 16,-15 2,-1 0,1-1,-1 0,21-7,-31 9,1 0,-1 0,1 0,-1 0,0 0,1 0,-1-1,0 1,1 0,-1 0,0 0,1-1,-1 1,0 0,0 0,1-1,-1 1,0 0,0 0,1-1,-1 1,0 0,0-1,0 1,1 0,-1-1,0 1,0-1,0 1,0 0,0-1,0 1,0 0,0-1,0 1,0-1,0 0,-14-10,-22-2,-11 5,0 1,-1 3,1 2,-96 8,127-5,0 1,0 1,-29 8,38-9,1 1,-1 0,1 1,-1-1,1 1,0 1,0-1,1 1,-1 0,-7 10,11-13,0 0,0 1,0-1,0 1,1-1,-1 1,1 0,-1 0,1 0,0 0,0 0,1 0,-1 0,0 3,1-4,1 0,-1 0,1 0,0-1,-1 1,1 0,0-1,0 1,0 0,0-1,0 1,1-1,-1 1,0-1,1 0,-1 0,1 1,-1-1,1 0,0 0,-1-1,1 1,0 0,3 1,39 13,0-1,90 14,-58-13,10 1,-42-9,1 2,56 20,-100-29,-1 0,1 0,-1 0,1 0,-1 0,1 0,-1 1,1-1,-1 0,1 0,-1 1,1-1,-1 0,0 0,1 1,-1-1,1 1,-1-1,0 0,1 1,-1-1,0 1,0-1,1 1,-1-1,0 1,0-1,0 1,1-1,-1 1,0-1,0 1,0-1,0 1,0-1,0 1,0-1,0 1,0-1,-1 1,1-1,0 1,0-1,0 1,0-1,-1 1,1-1,0 1,-1-1,1 0,0 1,-1-1,1 1,0-1,-1 0,1 1,-1-1,1 0,-1 0,1 1,0-1,-1 0,1 0,-2 1,-35 18,33-17,-59 22,42-17,1 1,0 0,-30 19,49-26,0-1,1 0,-1 0,1 1,-1-1,0 0,1 1,-1-1,1 0,-1 1,1-1,-1 1,1-1,0 1,-1-1,1 1,0 0,-1-1,1 1,0-1,0 1,-1 0,1-1,0 1,0-1,0 1,0 0,0-1,0 1,0 0,0-1,0 2,1-1,0 0,0 0,0 0,0 0,0 0,0-1,0 1,0 0,1 0,-1-1,0 1,1-1,-1 1,2-1,49 9,256 6,-300-13,-8 0,-14 4,-26 2,-12-3,38-5,1 1,0 1,-1-1,1 2,0 0,0 1,0 0,-16 8,28-11,0-1,0 0,0 1,0-1,0 1,1 0,-1-1,0 1,1 0,-1-1,0 1,1 0,-1 0,1-1,-1 1,1 0,-1 0,1 0,0 0,-1 0,1 0,0 0,0 0,-1 0,1 0,0 0,0 1,1-1,0 1,-1 0,1-1,0 1,0-1,0 1,0-1,0 0,0 1,1-1,-1 0,0 0,3 2,6 3,-1 0,1-1,17 6,172 59,-168-64,-26-5,1-1,-1 1,1 0,-1 0,0 1,1-1,-1 1,0 1,0-1,0 1,-1-1,6 5,-9-6,-1-1,1 1,-1-1,0 1,1 0,-1-1,0 1,1-1,-1 1,0 0,0-1,0 1,1 0,-1-1,0 1,0-1,0 1,0 0,0-1,0 1,0 0,-1-1,1 1,0 0,0-1,0 1,-1 0,1-1,0 1,-1 0,-19 14,-34 4,51-18,-22 7,20-5,-1-1,1 0,-1 0,0 0,0-1,1 0,-1 0,0 0,0-1,-12 0,16-2,0 1,0-1,0 1,0-1,1 0,-1 0,0 0,1 0,-1 0,-1-5,-11-12,-2 6,0 0,-1 1,0 0,-28-12,-79-30,102 45,20 9,-30-14,24 9,22 7,224 47,103 26,-336-74,0 0,1 0,-1 1,0 0,1 0,-1 0,6 4,-10-5,0 0,0-1,0 1,0 0,0 0,-1 0,1 0,0 0,-1 0,1 0,0 0,-1 1,0-1,1 0,-1 0,0 0,1 1,-1-1,0 0,0 0,0 1,0-1,0 0,0 0,-1 1,1-1,0 0,0 0,-1 0,1 0,-1 1,1-1,-2 1,-23 37,20-34,0 1,1 0,0 0,1 0,-6 13,9-19,0 1,0 0,0-1,0 1,0 0,0 0,0-1,0 1,0 0,1-1,-1 1,0 0,0-1,1 1,-1 0,0-1,1 1,-1-1,1 1,-1-1,1 1,-1-1,1 1,-1-1,1 1,-1-1,1 1,0-1,-1 0,1 1,0-1,-1 0,1 0,0 0,-1 1,1-1,0 0,0 0,-1 0,1 0,0 0,1-1,38 2,-33-2,-4 1,1 0,0-1,0 1,0 0,0 1,0-1,0 1,0 0,5 1,-8-1,0 0,0 0,0 0,0 0,0 0,0 0,0 0,0 1,0-1,0 0,-1 0,1 1,0-1,-1 1,1-1,-1 0,0 1,1-1,-1 1,0-1,0 1,0-1,0 1,0-1,-1 3,-9 64,10-67,0 0,1 0,-1 1,0-1,1 0,-1 0,1 0,-1 0,1 1,-1-1,1 0,0 0,0 0,-1 0,1-1,0 1,0 0,0 0,0 0,0-1,0 1,0 0,0-1,1 1,-1-1,0 1,0-1,2 1,44 10,-23-6,-5 1,-13-5,0 1,-1 0,1 0,0 0,-1 1,1 0,9 6,2 2,0-2,1 0,0-1,1-1,0 0,37 7,-37-9,-18-5,0 1,0-1,1 1,-1-1,0 0,0 1,1-1,-1 0,0 0,1 0,-1 0,0 0,1 0,-1 0,0 0,0 0,1-1,-1 1,0-1,0 1,1-1,-1 1,0-1,0 0,0 1,0-1,0 0,0 0,0 0,0 0,0 0,-1 0,1 0,0 0,0-2,0 1,-1 0,0 0,0 0,0 0,-1 0,1 0,0 0,-1 0,1 1,-1-1,0 0,0 0,0 0,0 0,0 1,0-1,0 0,0 1,-1-1,1 1,0 0,-1-1,-2-1,-26-18,-2 2,0 0,-1 2,0 2,-43-14,53 20,7 3,10 5,1-1,0 0,0 0,-1-1,2 1,-1-1,-8-6,12 8,1 0,-1 0,0 0,0 0,1 0,-1 0,1 0,-1 0,1 0,0 0,-1 0,1 0,0-1,0 1,-1 0,1 0,0-2,1 1,-1-1,1 1,0-1,-1 1,1 0,0-1,0 1,1 0,-1 0,3-4,18-17,-19 21,0 0,0-1,0 0,-1 0,1 0,-1 0,3-4,-5 6,1-1,-1 1,1-1,-1 0,0 1,1-1,-1 1,0-1,0 0,0 1,-1-1,1 1,0-1,-1 0,1 1,0-1,-1 1,0-1,1 1,-1 0,0-1,-1-1,-1 0,0-1,1 1,-2 0,1 0,0 0,-1 0,1 0,-1 1,0-1,0 1,0 0,-7-2,-25-16,35 19,1 1,-1-1,0 0,1 1,-1-1,1 0,-1 0,1 0,-1 1,1-1,0 0,-1 0,1 0,0 0,0 0,-1 0,1 0,0 1,0-1,0 0,1-2,-1 2,0 0,0 0,0 1,0-1,0 0,0 0,0 0,0 0,-1 0,1 1,0-1,0 0,-1 0,1 0,-1 1,1-1,-1 0,1 1,-1-1,1 0,-1 1,1-1,-1 0,0 1,1-1,-1 1,0-1,0 1,1 0,-1-1,0 1,0 0,0-1,-1 1,-17-6,0 1,0 2,-1-1,-26 1,-85 3,83 1,38-1,4 0,0-1,0 2,0-1,0 1,0 0,0 0,-7 3,11-3,0 0,1 0,-1 1,0-1,0 1,1-1,-1 1,1 0,-1-1,1 1,0 0,-1 0,1 0,0 0,0 0,1 0,-1 0,0 1,1-1,-1 0,1 0,0 1,0 1,0-1,0-1,0 1,1-1,-1 1,1-1,0 1,0-1,0 0,0 0,0 1,0-1,1 0,-1 0,1 0,-1 0,1 0,0-1,0 1,0-1,0 1,0-1,0 1,0-1,4 2,8 4,0-1,24 8,-37-13,38 11,0-2,1-2,66 5,123-6,-189-7,-37 0,-1-1,1 1,0 0,-1 0,1 1,-1-1,1 0,-1 1,1 0,-1-1,1 1,-1 0,0 0,1 1,-1-1,0 0,0 1,0-1,2 3,-2-1,-1 0,0 0,0 0,0 1,0-1,0 0,0 1,-1-1,0 0,0 1,0-1,0 1,-1 4,-4 25,4-28,0 1,0-1,0 1,1 0,0 8,0-12,1 0,-1 0,1 0,-1 1,1-1,0 0,0 0,0-1,0 1,1 0,-1 0,0 0,1-1,-1 1,1-1,-1 1,1-1,3 2,8 4,1 0,0-1,0-1,1 0,-1-1,1-1,0 0,22 0,21 6,-58-9,1 0,0 0,0 1,0-1,0 0,0 0,0 1,-1-1,1 1,0-1,0 1,0-1,-1 1,1-1,0 1,-1-1,1 1,0 0,-1-1,1 1,-1 0,1 0,-1 0,0-1,1 1,-1 0,0 0,1 0,-1 0,0 0,0 0,0-1,0 1,0 0,0 0,0 0,0 1,0-1,1-1,-1 0,0 1,1-1,-1 0,0 1,1-1,-1 0,0 0,1 1,-1-1,1 0,-1 0,1 0,-1 0,1 1,-1-1,1 0,-1 0,1 0,-1 0,0 0,1 0,-1 0,1 0,-1-1,1 1,-1 0,1 0,-1 0,1 0,-1-1,1 1,21-7,-20 6,22-7,-1-1,0-1,0-1,33-22,-56 33,1-1,0 1,0 0,-1-1,1 1,-1-1,1 1,0-1,-1 1,1-1,-1 0,1 1,-1-1,1 1,-1-1,0 0,1 0,-1 1,0-1,1 0,-1 0,0 1,0-1,0 0,0 0,0 0,0 1,0-1,0 0,0 0,0 0,0 1,0-1,-1 0,1 0,0 1,0-1,-1 0,1 0,-1 1,1-1,-1 1,1-1,-1 0,1 1,-1-1,1 1,-1-1,0 1,1-1,-1 1,0 0,0-1,1 1,-1 0,0-1,0 1,0 0,-9-4,0 0,0 1,-15-4,19 6,-279-48,261 46,11 1,1 1,-1-2,0 0,1 0,0-1,0-1,0 0,-21-12,21 9,0-1,1 0,0 0,1-1,0 0,1-1,0 0,-13-21,17 23,0 0,1 0,0-1,1 1,-1-1,2 0,-1 1,2-1,-1-1,1 1,1 0,0 0,1-12,0 20,-1 0,1-1,0 1,0 0,0-1,1 1,-1 0,1 0,-1 0,1 0,-1 0,3-2,-2 3,0-1,-1 1,0-1,1 1,-1-1,0 0,0 0,0 0,0 1,0-1,1-3,-2 4,-1 1,1 0,0-1,-1 1,1-1,0 1,0 0,-1-1,1 1,-1 0,1-1,0 1,-1 0,1-1,-1 1,1 0,-1 0,1 0,-1-1,1 1,0 0,-1 0,1 0,-1 0,1 0,-1 0,1 0,-1 0,-19-1,17 1,-210 0,212 0,1 0,-1 0,1 0,-1 0,1 0,-1 0,0 0,1 0,-1 0,1-1,-1 1,1 0,-1 0,1 0,-1-1,1 1,-1 0,1 0,-1-1,1 1,-1-1,1 1,0 0,-1-1,0 0,8-9,24-11,-29 20,17-9,1 1,0 1,0 1,25-5,23-9,-67 21,0 0,0 0,-1-1,1 1,0 0,-1 0,1-1,0 1,0-1,-1 1,1-1,-1 1,1-1,0 1,-1-1,1 1,-1-1,0 0,1 1,-1-1,1 0,-1 1,0-1,1 0,-1 0,0 1,0-3,0 2,0-1,0 1,-1-1,1 1,-1-1,0 1,1 0,-1-1,0 1,0 0,1-1,-1 1,-2-1,-37-32,39 33,-32-22,-1 1,-1 1,-1 2,-1 2,-63-21,99 38,0 0,0 0,0-1,0 1,0 0,0-1,0 1,0-1,0 1,0-1,0 0,1 1,-1-1,0 0,0 1,1-1,-2-1,2 2,0-1,0 1,0-1,0 1,0-1,0 1,0-1,0 1,0-1,0 1,0-1,0 1,1-1,-1 1,0-1,0 1,0-1,1 1,-1 0,0-1,1 1,-1-1,0 1,1 0,-1-1,5-3,0 1,0-1,0 1,0 0,8-3,73-30,115-32,97-10,-4 22,-406 86,22-19,-1-4,-107-6,131-1,61 0,-1 1,1 0,-1 0,1 1,-11 4,-20 4,36-10,-34 7,34-7,0 1,0-1,0 0,0 0,-1 1,1-1,0 1,0-1,0 1,0-1,0 1,0 0,1-1,-1 1,0 0,0 0,0-1,1 1,-1 0,0 0,1 0,-1 0,1 0,-1 0,1 0,-1 2,2-2,0 0,0 1,0-1,1 0,-1 0,0 0,1 0,-1 0,1-1,-1 1,1 0,-1-1,1 1,-1-1,1 1,0-1,-1 0,1 0,0 1,2-2,0 2,182 19,-186-20,1 0,0 0,-1-1,1 1,-1 0,1 0,0 0,-1 0,1 1,-1-1,1 0,0 0,-1 0,1 0,-1 1,1-1,-1 0,1 0,-1 1,1-1,-1 1,1-1,-1 0,1 1,-1-1,0 1,1-1,-1 1,1-1,-1 1,0 0,-16 8,-33 4,-13-2,-1-3,1-3,-80-4,60-12,60 7,0 0,-32 0,42 5,0-1,0 1,1-2,-1 0,-16-3,27 4,0 0,0-1,-1 1,1 0,0-1,0 1,0-1,0 0,0 1,0-1,0 0,0 0,0 1,0-1,0 0,0 0,1 0,-1 0,0 0,0-2,1 2,0-1,0 0,0 1,0-1,0 0,0 1,0-1,1 1,-1-1,1 0,-1 1,1-1,0 1,0-1,-1 1,1 0,0-1,0 1,0 0,2-2,7-7,-1 0,2 0,0 1,0 1,0-1,1 2,18-9,-1 2,2 1,33-9,-36 15,2 1,-1 1,1 2,-1 1,1 1,0 1,37 6,-64-5,0-1,0 1,0 0,0 0,-1 0,1 0,0 0,-1 0,1 1,-1-1,0 1,1 0,-1 0,0 0,0 0,0 0,2 2,8 9,-9-10,0-1,1 1,-1-1,1 0,0-1,-1 1,1 0,0-1,0 0,0 0,7 1,51 2,-32-3,311 17,-338-18,0 0,-1 0,1 0,0 0,-1 1,1-1,-1 1,1 0,-1-1,1 1,-1 0,0 1,1-1,-1 0,0 1,0-1,3 4,-4-3,0-1,0 1,-1 0,1 0,-1 0,1 0,-1 0,0 0,0 0,1 0,-1 0,-1 0,1 0,0 0,0 0,-1 0,1 0,-1 0,0 0,0-1,1 1,-3 3,2-3,-2 3,1 0,-1 1,1-1,1 0,-1 1,1-1,-1 7,2-11,0 1,1-1,-1 0,0 1,1-1,-1 0,1 1,-1-1,1 0,-1 1,1-1,0 0,0 0,0 0,-1 0,1 0,0 0,0 0,1 0,-1 0,0 0,0 0,0-1,1 1,-1 0,0-1,1 1,-1-1,0 0,1 1,-1-1,0 0,3 0,25 2,-25-2,-1 0,0 0,1 1,-1-1,0 1,0-1,1 1,5 2,-8-2,0 0,0 0,0 0,0 0,0 0,-1 0,1 0,0 0,0 1,-1-1,1 0,-1 0,1 1,-1-1,0 0,1 1,-1-1,0 0,0 1,0-1,0 0,0 1,0-1,0 1,-1-1,0 3,-13 44,12-45,0 1,0 0,1 0,-1 0,1 0,0 0,0 1,0-1,1 0,0 1,0-1,0 0,0 0,0 1,1-1,0 0,0 0,0 1,0-1,1 0,2 4,7 7,1-1,0-1,1 0,1-1,0 0,0-1,27 15,-16-8</inkml:trace>
</inkml:ink>
</file>

<file path=ppt/ink/ink5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08-19T18:36:08.945"/>
    </inkml:context>
    <inkml:brush xml:id="br0">
      <inkml:brushProperty name="width" value="0.1" units="cm"/>
      <inkml:brushProperty name="height" value="0.2" units="cm"/>
      <inkml:brushProperty name="color" value="#292929"/>
      <inkml:brushProperty name="tip" value="rectangle"/>
      <inkml:brushProperty name="rasterOp" value="maskPen"/>
      <inkml:brushProperty name="ignorePressure" value="1"/>
    </inkml:brush>
  </inkml:definitions>
  <inkml:trace contextRef="#ctx0" brushRef="#br0">828 375,'-119'-9,"4"1,-479 8,804 13,-167-11,-33-2,0 0,0 0,0 1,14 4,-24-5,0 0,0 0,0 0,-1 0,1 0,0 0,0 0,0 1,0-1,-1 0,1 0,0 0,0 0,0 0,0 1,0-1,0 0,0 0,-1 0,1 1,0-1,0 0,0 0,0 0,0 1,0-1,0 0,0 0,0 0,0 1,0-1,0 0,0 0,0 0,0 1,0-1,0 0,1 0,-1 0,0 1,0-1,0 0,0 0,0 0,0 0,0 0,1 1,-1-1,0 0,0 0,0 0,1 0,-29 7,20-5,-15 4,-93 30,113-34,-1 0,0-1,1 1,-1 1,1-1,0 0,0 1,0 0,0 0,0 0,-3 5,5-7,1-1,0 1,-1 0,1 0,-1 0,1-1,0 1,0 0,-1 0,1 0,0 0,0 0,0-1,0 1,0 0,0 0,0 0,1 0,-1 0,0-1,0 1,1 1,0-1,0 0,0 1,0-1,0 0,1 0,-1 0,0 0,0-1,1 1,-1 0,1-1,-1 1,1 0,-1-1,1 0,-1 1,2-1,35 6,0-3,-1-1,72-5,-30 0,-35 2,63 2,-89 4,-29 2,-35 4,39-10,1 0,2-1,1 1,-1-1,1 1,-1 0,1 0,-1 0,1 1,0-1,0 1,0 0,0-1,0 1,0 1,0-1,-3 3,6-4,0-1,0 1,0-1,0 1,0-1,0 1,0-1,0 1,0-1,0 1,0-1,0 1,0-1,1 1,-1-1,0 0,0 1,1-1,-1 1,0-1,0 0,1 1,-1-1,0 1,1-1,-1 0,1 0,-1 1,0-1,1 0,-1 0,1 1,-1-1,1 0,-1 0,0 0,1 0,-1 0,1 0,-1 1,1-1,-1 0,1-1,-1 1,1 0,31 4,-27-4,354 17,-354-16,-1-1,0 0,0 1,1 0,-1 0,8 2,-12-2,1-1,-1 0,1 0,-1 1,0-1,1 0,-1 0,1 1,-1-1,0 0,1 1,-1-1,0 1,1-1,-1 0,0 1,1-1,-1 1,0-1,0 1,0-1,1 1,-1-1,0 2,0-1,-1 0,1 0,-1 0,1 0,-1 0,1 0,-1 0,1-1,-1 1,0 0,0 0,1 0,-1-1,0 1,0 0,0-1,-1 2,-10 5,1-1,-1 1,0-2,-1 0,-23 6,-69 9,67-14,26-3,1 1,0 0,0 0,0 1,-14 9,-32 13,31-15,25-12,1 0,0 0,0 0,0 0,0 0,-1 1,1-1,0 0,0 0,0 0,0 0,0 0,-1 0,1 1,0-1,0 0,0 0,0 0,0 0,0 1,0-1,0 0,0 0,0 0,-1 1,1-1,0 0,0 0,0 0,0 1,0-1,1 0,-1 0,0 0,0 1,0-1,0 0,0 0,16 5,-13-5,7 2,1-1,-1 0,1-1,-1 0,0-1,1 0,13-4,-23 5,-1 0,1 0,-1 0,0 0,1-1,-1 1,1 0,-1 0,1 0,-1-1,0 1,1 0,-1-1,0 1,1 0,-1-1,0 1,1 0,-1-1,0 1,0-1,0 1,1-1,-1 1,0 0,0-1,0 1,0-1,0 1,0-1,0 1,0-1,-10-12,-23-4,-133-33,136 42,13 4,-1-1,1-1,0 0,-16-10,15 8,1 0,-1 1,-1 1,1 1,-1 1,1 0,-1 1,-28 0,9-4,36 7,0 0,0-1,0 1,1-1,-1 0,0 1,0-1,1 0,-1 0,1 0,-1 0,1 0,-1-1,1 1,0 0,-1-1,0-1,2 2,0 0,0 0,0 1,0-1,1 0,-1 1,0-1,1 0,-1 1,0-1,1 0,-1 1,1-1,-1 1,1-1,0 1,-1-1,1 1,-1-1,1 1,0 0,-1-1,1 1,0 0,-1 0,1-1,0 1,0 0,-1 0,1 0,0 0,0 0,29-6,-28 6,82-6,130 6,-81 3,-131-3,25 0,1 0,-1-1,1-2,-1-1,37-10,-34 6,0 2,45-3,-55 6,-7 2,-1 0,0 0,0 1,0 1,0 0,0 1,0 0,0 0,0 2,0-1,-1 2,0-1,0 1,0 1,0 0,-1 1,0 0,-1 0,1 1,-1 0,8 11,13 13,-9-7,2-1,0-1,2-1,0-1,48 30,-56-44,0 1,0-2,0 0,1-2,27 5,97 5,-93-10,32 1,-38-4,0 3,60 12,-58-7,-32-7,0 0,0 1,0 1,18 7,-15-5,1-1,0 0,0-1,0-1,20 1,31 6,-63-9,3 0,0 1,1 1,-1-1,9 5,-16-7,-1 1,1-1,-1 0,1 1,0-1,-1 1,1-1,-1 0,1 1,-1-1,1 1,-1 0,0-1,1 1,-1-1,1 1,-1 0,0-1,0 1,1-1,-1 1,0 0,0-1,0 2,0-1,-1 1,1-1,-1 0,1 0,-1 0,0 0,0 0,0 0,0 0,1 0,-1 0,0 0,-1 0,1 0,0-1,0 1,0 0,-2 0,-14 6,0 0,-1-1,0-1,0-1,0-1,0 0,-33 0,20 0,-202 2,176-5,100-13,16 4,-31 4,52-3,-138-5,22 4,-208-32,113 22,93 10,0 0,-52-22,88 30,-5-1,1 1,-1 0,1 0,-1 0,0 1,-11 0,11 1,1-1,-1 0,1-1,-1 1,1-1,-1 0,-9-4,-67-34,53 24,-51-18,16 11,-89-26,149 46,0 1,1-1,-1 0,1 0,-1 0,1-1,0 0,0 1,0-2,0 1,0 0,1-1,-1 1,1-1,-3-5,-2-5,0 1,2-1,-8-22,2 7,9 22,0 1,0-1,-1 1,0 0,0 0,-1 1,1-1,-1 1,-1 0,1 0,-1 0,1 1,-8-4,-4-1,-2 0,1 2,-25-8,-6-1,46 15,1 0,-1 0,1 0,0 0,0-1,-1 1,1-1,0 1,0-1,0 0,1 1,-3-4,3 4,1 0,-1 0,1 0,-1 0,1 0,-1 0,1-1,0 1,0 0,0 0,0 0,0 0,0-1,0 1,0 0,0 0,0 0,1 0,-1-2,4-3,-1 0,1 0,0 0,0 0,0 1,1-1,6-4,-6 5,-1 0,0 1,1-2,5-10,-9 16,-1-1,0 1,0-1,0 1,1-1,-1 1,0 0,0-1,0 1,0-1,0 1,0-1,0 1,0-1,0 1,0-1,-1 1,1-1,0 1,0 0,0-1,0 1,-1-1,1 1,0 0,0-1,-1 1,1-1,0 1,-1 0,0-1,-17-5,-26 5,38 1,-44 2,26 0,0-1,-39-4,63 3,-1 0,1 0,0 0,0 0,0 0,0 0,0 0,0 0,-1 0,1 0,0 0,0 0,0 0,0 0,0 0,-1 0,1 0,0 0,0 0,0 0,0 0,0 0,0 0,-1 0,1 0,0 0,0-1,0 1,0 0,0 0,0 0,0 0,0 0,0 0,0 0,0-1,-1 1,1 0,0 0,0 0,0 0,0 0,0-1,0 1,0 0,0 0,0 0,0 0,0 0,0-1,0 1,1 0,-1 0,0 0,0 0,0 0,0 0,0-1,0 1,0 0,12-9,21-8,-29 15,25-15,-1 0,36-31,-5 5,-10 3,-35 27,1 1,22-14,-36 25,1 1,0-1,-1 0,1 0,0 1,0-1,-1 1,1-1,0 1,0 0,0-1,0 1,-1 0,1 0,0 1,0-1,0 0,0 1,-1-1,1 1,0-1,2 2,-1 0,0 1,0-1,0 0,0 1,0-1,-1 1,0 0,1 0,-1 0,0 0,1 4,1-1,-2 0,1 0,-1 0,0 0,0 1,0-1,-1 1,0-1,0 1,-1 0,0-1,-1 13,-2-11,2-3,-1-1,1 0,0 1,0-1,0 1,0-1,1 1,0 0,0-1,0 1,1-1,-1 1,1-1,0 1,0-1,1 1,3 7,12 36,-16-46,0 1,-1-1,1 0,-1 0,1 0,-1 1,0-1,0 0,0 1,-1-1,1 0,0 0,-1 0,1 1,-1-1,0 0,0 0,0 0,-2 3,3-5,0 0,-1 0,1 0,-1 0,1-1,0 1,-1 0,1 0,0 0,-1-1,1 1,0 0,-1 0,1-1,0 1,-1 0,1-1,0 1,0 0,-1-1,1 1,0 0,0-1,0 1,0 0,0-1,-1 1,1-1,0 1,0 0,0-1,0 1,0-1,0 1,0-1,0 1,0 0,1-1,-4-19,2 16,1 1,0-1,-1 1,1 0,-1-1,0 1,0 0,0 0,-1-1,1 1,-1 0,0 0,0 0,0 1,0-1,-3-3,1 4,1 0,0-1,-1 1,0 1,1-1,-1 1,0-1,0 1,0 0,0 1,0-1,0 0,-7 1,7 0,-49 2,52-2,0 0,0 0,0 1,-1-1,1 0,0 0,0 1,0-1,0 0,0 1,0-1,0 1,0-1,0 1,0 0,0-1,0 1,0 0,0 0,1 0,-1-1,0 1,1 0,-1 0,0 0,1 0,-1 0,1 0,0 1,-1-1,1 0,0 0,-1 0,1 0,0 0,0 0,0 1,0 1,1-2,0 0,0 1,-1-1,1 0,0 1,0-1,0 0,0 0,1 0,-1 0,0 0,0 0,0 0,1-1,-1 1,1 0,-1-1,0 1,1-1,-1 1,1-1,-1 0,1 1,2-1,45 2,-40-3,0 2,0-1,-1 0,1-1,0 0,0 0,0-1,0 0,-1-1,1 0,-1 0,0 0,0-1,10-7,-14 9,-1 0,1 0,0 0,-1 0,1 1,0-1,0 1,0 0,0 0,1 1,-1-1,0 1,0 0,0 0,0 0,6 1,-9 0,0-1,0 1,1-1,-1 0,0 1,0 0,0-1,0 1,1 0,-1 0,0-1,0 1,-1 0,1 0,0 0,0 0,0 0,-1 1,1-1,1 2,-2-1,0 0,1 1,-1-1,0 0,0 1,0-1,0 0,0 1,-1-1,1 0,-1 1,0-1,1 0,-1 0,-2 4,1-2,0 0,0 0,-1-1,1 1,-1-1,0 0,0 1,0-1,0 0,0-1,-1 1,0-1,1 1,-1-1,0 0,0 0,0-1,0 1,0-1,-8 2,-5-1,-1-1,1 0,0-1,-20-3,21 1,-1 1,0 1,-30 3,-34 16,49-10,-1-2,1-1,-60 2,76-7,0 1,-21 4,-28 2,64-8,1 0,0 0,0 0,0 0,0 0,0 0,0 1,0-1,0 0,-1 0,1 0,0 0,0 0,0 0,0 0,0 0,0 0,-1 0,1 0,0 0,0 0,0 0,0 0,0 0,0 0,-1 0,1 0,0-1,0 1,0 0,0 0,0 0,0 0,0 0,-1 0,1 0,0 0,0 0,0 0,0-1,0 1,0 0,0 0,0 0,0 0,0 0,0 0,0-1,0 1,0 0,0 0,0 0,0 0,0 0,0 0,0-1,0 1,0 0,10-8,33-14,-7 2,-21 11,0 1,19-8,15-7,-49 23,0 0,0 0,0 1,0-1,1 0,-1 0,0 0,0 0,0 0,0 0,1 0,-1-1,0 1,0 0,0 0,0 0,1 0,-1 0,0 0,0 0,0 0,0 0,0 0,1 0,-1-1,0 1,0 0,0 0,0 0,0 0,0 0,0-1,0 1,1 0,-1 0,0 0,0 0,0 0,0-1,0 1,0 0,0 0,0 0,0 0,0-1,0 1,0 0,0 0,0 0,0 0,0-1,0 1,-1 0,1 0,0 0,0-1,-13 1,-19 5,24-4,0 1,0-1,1 2,-1-1,1 1,-1 0,1 1,-13 8,51-14,134-3,-150 5</inkml:trace>
</inkml:ink>
</file>

<file path=ppt/ink/ink5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08-19T18:36:14.225"/>
    </inkml:context>
    <inkml:brush xml:id="br0">
      <inkml:brushProperty name="width" value="0.1" units="cm"/>
      <inkml:brushProperty name="height" value="0.2" units="cm"/>
      <inkml:brushProperty name="color" value="#292929"/>
      <inkml:brushProperty name="tip" value="rectangle"/>
      <inkml:brushProperty name="rasterOp" value="maskPen"/>
      <inkml:brushProperty name="ignorePressure" value="1"/>
    </inkml:brush>
  </inkml:definitions>
  <inkml:trace contextRef="#ctx0" brushRef="#br0">340 399,'5'-2,"-1"1,1-1,-1 0,0-1,0 1,1-1,-2 0,1 0,0 0,-1 0,1-1,-1 1,3-6,7-4,46-48,-38 38,1 0,38-29,-46 42,40-33,-51 40,1 0,-1-1,0 0,0 0,0 0,0 0,-1 0,1 0,-1-1,0 1,1-6,-3 9,1 0,-1 0,0-1,0 1,0 0,0 0,0 0,0 0,0 0,0 0,0 0,0 0,-1 0,1 0,-1 0,1 0,0 0,-1 0,0 0,1 0,-1 0,1 0,-1 0,0 0,0 1,0-2,-2 0,1 1,-1 0,1 0,-1-1,0 1,0 1,1-1,-1 0,0 1,-3-1,-3 1,0-1,-1 1,1 1,0 0,-15 4,16-2,-1 2,2-1,-1 1,0 0,1 1,0 0,0 0,1 0,0 1,0 0,0 0,-4 9,0-3,0-1,-18 17,-135 101,180-144,-1-1,-1 0,-1-1,14-18,-24 29,1 0,-1 1,1-1,9-6,18-18,-12 6,-15 17,0 1,-1-1,0 0,0 0,0-1,5-9,-5 5,0 1,1 1,0-1,1 1,12-17,-13 17,-15 11,-15 11,2 5,-41 40,59-52,0 1,0-1,0 2,1-1,-5 9,7-10,0-1,-1 0,1 0,-1 0,-1 0,1-1,-1 1,1-1,-1 0,-1 0,1 0,0-1,-7 4,-78 56,43-38,-62 23,58-18,39-25</inkml:trace>
</inkml:ink>
</file>

<file path=ppt/ink/ink5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08-19T18:36:32.526"/>
    </inkml:context>
    <inkml:brush xml:id="br0">
      <inkml:brushProperty name="width" value="0.1" units="cm"/>
      <inkml:brushProperty name="height" value="0.2" units="cm"/>
      <inkml:brushProperty name="color" value="#292929"/>
      <inkml:brushProperty name="tip" value="rectangle"/>
      <inkml:brushProperty name="rasterOp" value="maskPen"/>
      <inkml:brushProperty name="ignorePressure" value="1"/>
    </inkml:brush>
  </inkml:definitions>
  <inkml:trace contextRef="#ctx0" brushRef="#br0">0 0,'0'0</inkml:trace>
</inkml:ink>
</file>

<file path=ppt/ink/ink5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08-19T18:41:29.554"/>
    </inkml:context>
    <inkml:brush xml:id="br0">
      <inkml:brushProperty name="width" value="0.1" units="cm"/>
      <inkml:brushProperty name="height" value="0.2" units="cm"/>
      <inkml:brushProperty name="color" value="#333333"/>
      <inkml:brushProperty name="tip" value="rectangle"/>
      <inkml:brushProperty name="rasterOp" value="maskPen"/>
      <inkml:brushProperty name="ignorePressure" value="1"/>
    </inkml:brush>
  </inkml:definitions>
  <inkml:trace contextRef="#ctx0" brushRef="#br0">7 1,'0'4,"1"0,0 1,1-1,-1 0,1 1,0-1,0 0,0 0,0-1,1 1,-1 0,6 4,-3-2,0 0,1 0,-1-1,1 0,1 0,9 5,-9-7,1-1,0 0,-1-1,1 0,0 0,0 0,0-1,0 0,0-1,9-1,-6 0,1 1,-1 1,0 0,15 2,-3 2,-17-4,0 1,0 0,-1 0,1 0,0 1,-1 0,1 0,-1 0,1 0,5 5,-11-6,0-1,-1 0,1 1,0-1,-1 0,1 0,0 1,-1-1,1 0,-1 0,1 0,-1 1,1-1,0 0,-1 0,1 0,-1 0,1 0,-1 0,1 0,-1 0,1 0,-1 0,1 0,0 0,-1 0,1-1,-1 1,1 0,-1 0,1 0,-1-1,-21-2,0-1,11 3,-1-1,1-1,0 0,0 0,0-1,-18-10,16 6,-1 1,0 0,0 1,0 0,-1 1,0 1,0 1,0 0,-27-2,41 5,1 0,-1 0,0 0,1-1,-1 1,0 0,1 0,-1 1,0-1,1 0,-1 0,1 0,-1 0,0 0,1 1,-1-1,1 0,-1 1,0-1,1 0,-1 1,1-1,-1 1,1-1,0 1,-1-1,0 1,1 0,0 0,0 0,1 0,-1 0,0 0,0-1,0 1,1 0,-1 0,1 0,-1-1,0 1,1 0,-1 0,1-1,0 1,0 0,36 33,-30-29,7 4,-1 0,2 0,-1-2,20 8,-23-11,0-1,1-1,-1 1,0-2,1 0,-1 0,15-1,-13-1,0 2,1-1,-1 2,23 5,-11 0,1-1,0-2,0 0,0-2,36 0,-18-4,-29 1,1 0,0 1,0 1,0 0,-1 1,1 1,27 8,40 12,-78-21,0 1,-1 0,0 1,0-1,7 8,14 10,66 26,-43-18,52 28,-59-38,1-2,81 22,-107-34,-1 0,0 0,0 2,-1 0,1 0,20 16,-5-8,-26-13,1 0,0 0,-1 1,1-1,-1 1,7 6,73 54,-75-55,1-1,0 0,14 8,-13-9,-1 1,0 0,13 11,99 99,-110-107,1 0,1 0,26 13,6 4,5 14,-31-25,17 10,18 9,-39-24,0-1,25 12,9-2,44 21,-47-13,58 43,-91-62,0-2,1 1,0-2,1 0,-1-1,23 5,-5-2,-10 0,-1 0,1 1,31 18,-23-12,0 0,43 12,-41-15,-17-7,0 1,0-2,0 0,20 2,38 14,-69-19,169 32,-127-17,0 1,51 28,-89-40,0-1,1 0,0 0,0-1,0-1,16 3,144 15,-131-16,81 2,17 5,-119-10,-21 3,-31 1,19-5,-1-2,1 0,0 0,-30-10,20 5,-6 0,20 5,0-1,1 0,0 0,-16-7,18 7,-1 0,1 0,-1 1,0 1,0-1,0 2,0-1,-17 2,-32-4,34-3,0 0,1-2,0-1,0-1,-27-16,30 16,-1 0,-31-8,26 9,-13-5,-73-14,71 19,-57-18,79 19,14 6,-1-1,1 1,0 0,-1 0,1 1,-1 0,0 0,1 0,-1 0,-7 1,13 1,0-1,0 1,0 0,0 0,0-1,0 1,0 0,0-1,0 1,0 0,0 0,1-1,-1 1,0 0,1-1,-1 1,0-1,1 1,-1 0,1-1,-1 1,1-1,-1 1,1-1,0 1,15 17,147 65,-96-51,-19-10,-30-12,1-1,0 0,1-1,-1-1,2-1,35 5,-47-9,-1 0,1 0,-1 1,9 3,-9-3,0 0,0 0,1-1,13 3,10-3,116 7,-63 2,-16-2,-36-4,56 2,-11-6,65-3,-134 0,0-1,-1 0,1 0,-1-1,0 0,0 0,0-1,11-9,5-2,78-53,-73 46,-1-1,0-2,-2 0,33-45,-32 34,2 0,45-45,-71 79,-1 0,1-1,-1 1,1-1,-1 0,-1 0,1 0,0 0,-1 0,2-6,6-50,-5 35,7-47,-10 64</inkml:trace>
</inkml:ink>
</file>

<file path=ppt/ink/ink5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08-19T18:41:35.871"/>
    </inkml:context>
    <inkml:brush xml:id="br0">
      <inkml:brushProperty name="width" value="0.1" units="cm"/>
      <inkml:brushProperty name="height" value="0.2" units="cm"/>
      <inkml:brushProperty name="color" value="#333333"/>
      <inkml:brushProperty name="tip" value="rectangle"/>
      <inkml:brushProperty name="rasterOp" value="maskPen"/>
      <inkml:brushProperty name="ignorePressure" value="1"/>
    </inkml:brush>
  </inkml:definitions>
  <inkml:trace contextRef="#ctx0" brushRef="#br0">1578 583,'-1'3,"-1"1,0 0,0-1,0 1,0-1,-1 0,1 0,-1 1,-5 4,-2 2,-132 176,109-138,23-32,0-1,-1-1,-1 0,-15 14,7-10,0-2,-1 0,-1-2,0 0,-1-1,-26 10,31-18,0-1,-1-1,0 0,1-1,-1-2,0 1,0-2,-20-3,27 1,-1 1,1-2,0 0,1 0,-1-1,1 0,-1-1,2-1,-15-10,-3 0,-110-76,59 33,-39-24,95 67,0-2,1 0,1-1,-30-36,26 28,-40-38,-20-22,76 76,0-1,1 0,0-1,1 1,0-1,2-1,-1 1,-3-18,-3-11,-18-74,25 77,-2-66,7 97</inkml:trace>
</inkml:ink>
</file>

<file path=ppt/ink/ink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08-19T18:19:10.984"/>
    </inkml:context>
    <inkml:brush xml:id="br0">
      <inkml:brushProperty name="width" value="0.1" units="cm"/>
      <inkml:brushProperty name="height" value="0.2" units="cm"/>
      <inkml:brushProperty name="color" value="#292929"/>
      <inkml:brushProperty name="tip" value="rectangle"/>
      <inkml:brushProperty name="rasterOp" value="maskPen"/>
      <inkml:brushProperty name="ignorePressure" value="1"/>
    </inkml:brush>
  </inkml:definitions>
  <inkml:trace contextRef="#ctx0" brushRef="#br0">157 6,'3'0,"-1"0,1 1,-1 0,1-1,-1 1,1 0,-1 0,1 1,-1-1,0 0,0 1,0-1,0 1,0 0,2 2,3 2,-10-9,0 0,0 0,0 0,-1 1,1-1,-1 1,1 0,-1 0,0 1,0-1,0 1,0-1,0 1,0 1,0-1,0 0,0 1,-8 0,4 1,-1-1,1 2,0-1,-1 1,-9 4,-8 2,-7-6,27-2</inkml:trace>
</inkml:ink>
</file>

<file path=ppt/ink/ink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08-19T18:40:28.560"/>
    </inkml:context>
    <inkml:brush xml:id="br0">
      <inkml:brushProperty name="width" value="0.1" units="cm"/>
      <inkml:brushProperty name="height" value="0.2" units="cm"/>
      <inkml:brushProperty name="color" value="#333333"/>
      <inkml:brushProperty name="tip" value="rectangle"/>
      <inkml:brushProperty name="rasterOp" value="maskPen"/>
      <inkml:brushProperty name="ignorePressure" value="1"/>
    </inkml:brush>
  </inkml:definitions>
  <inkml:trace contextRef="#ctx0" brushRef="#br0">220 36,'-14'-1,"0"-1,1 0,-1-1,-23-7,26 6,0 0,0 2,-1-1,1 1,-1 1,0 0,-13 1,23 0,1 0,-1 0,1 0,0 0,-1 0,1 1,0-1,-1 0,1 1,0-1,0 1,-1 0,1-1,-2 3,3-3,0 0,0 1,0-1,0 1,0-1,0 0,0 1,0-1,0 1,0-1,0 0,0 1,0-1,0 1,0-1,0 0,1 1,-1-1,0 0,0 1,0-1,1 0,-1 1,0-1,1 0,-1 1,0-1,0 0,1 0,-1 0,1 1,43 24,-27-16,35 33,-50-41,0 0,0 0,0 0,1 0,-1-1,0 1,1-1,-1 0,1 1,-1-1,0 0,1-1,-1 1,0 0,1-1,-1 1,0-1,1 0,-1 1,0-1,4-3,-4 3,0 0,0 0,0 0,1 0,-1 0,0 1,0-1,1 1,-1-1,0 1,1 0,-1 0,0 0,1 0,-1 0,1 1,-1-1,0 1,0-1,1 1,-1 0,0 0,0 0,0 0,0 0,3 2,-2 0,-1 1,0-1,0 0,0 1,0-1,0 1,-1-1,1 1,-1 0,0 0,0 0,0-1,-1 1,1 0,-1 0,-1 8,1-6,1 1,-1-1,1 0,0 0,1 1,2 8,-2-12,-1-1,0 1,0 0,-1-1,1 1,-1 0,1 0,-1 0,0-1,0 1,0 0,0 0,-1 0,1-1,-1 1,0 0,0-1,0 1,0 0,0-1,-3 5,-7 22,11-28,0 0,0 0,0 0,0 0,1 0,-1 0,0 0,1 0,-1 0,1 0,-1 0,1 0,0 0,-1 0,1 0,0 0,0-1,-1 1,1 0,0 0,0-1,0 1,0-1,0 1,0-1,0 1,0-1,0 0,2 1,-2 0,1-1,-1 1,1 0,0 0,-1 0,0-1,1 2,-1-1,1 0,-1 0,0 0,0 1,0-1,0 0,0 1,0-1,0 1,0-1,0 3,1 33,-1-27,-1 1,1-1,1 0,2 11,2 16,-6-33,0 1,0 0,1-1,0 1,0-1,0 0,1 1,-1-1,5 8,6 21,-11-30,-1 0,1 0,0 0,0 0,0-1,0 1,0 0,0-1,1 1,0-1,-1 1,1-1,0 0,0 1,0-1,0 0,5 3,-2-1,0 1,0 0,0 0,-1 1,0-1,0 1,0 0,-1 0,0 0,0 1,0-1,-1 1,0-1,1 11,0-8,0 1,0 0,0-1,2 0,-1 0,7 10</inkml:trace>
</inkml:ink>
</file>

<file path=ppt/ink/ink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08-19T18:38:16.116"/>
    </inkml:context>
    <inkml:brush xml:id="br0">
      <inkml:brushProperty name="width" value="0.1" units="cm"/>
      <inkml:brushProperty name="height" value="0.2" units="cm"/>
      <inkml:brushProperty name="color" value="#333333"/>
      <inkml:brushProperty name="tip" value="rectangle"/>
      <inkml:brushProperty name="rasterOp" value="maskPen"/>
      <inkml:brushProperty name="ignorePressure" value="1"/>
    </inkml:brush>
  </inkml:definitions>
  <inkml:trace contextRef="#ctx0" brushRef="#br0">0 0,'9'2,"0"0,-1 0,1 1,-1 0,0 1,0-1,0 2,0-1,9 8,6 2,-11-7,0 0,0 1,0 1,-1 0,11 12,-17-16,0 1,-1 0,0 0,0 1,0-1,0 1,-1 0,0 0,-1 0,0 0,2 11,-2-14,-1 1,1 0,0 0,0-1,0 1,0-1,1 1,0-1,0 0,0 0,5 4,47 41,-41-39,-2 1,18 18,53 59,-24-28,-47-48,1 0,20 13,12 11,-31-24,0-1,1-1,0 0,1-1,30 13,-41-19,0 0,-1 0,1 0,-1 1,0 0,0 0,0 0,4 6,9 9,-13-15</inkml:trace>
</inkml:ink>
</file>

<file path=ppt/ink/ink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08-19T18:38:18.507"/>
    </inkml:context>
    <inkml:brush xml:id="br0">
      <inkml:brushProperty name="width" value="0.1" units="cm"/>
      <inkml:brushProperty name="height" value="0.2" units="cm"/>
      <inkml:brushProperty name="color" value="#333333"/>
      <inkml:brushProperty name="tip" value="rectangle"/>
      <inkml:brushProperty name="rasterOp" value="maskPen"/>
      <inkml:brushProperty name="ignorePressure" value="1"/>
    </inkml:brush>
  </inkml:definitions>
  <inkml:trace contextRef="#ctx0" brushRef="#br0">0 0,'39'40,"-9"-9,2 0,37 27,-60-51,-1-1,0 2,0-1,-1 1,0 0,0 1,0 0,-2 0,10 17,-5-4,-7-14,1 1,0-1,0-1,1 1,0-1,10 12,86 83,-97-99,0 1</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r>
              <a:rPr lang="en-GB"/>
              <a:t>28/05/2024</a:t>
            </a:r>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r>
              <a:rPr lang="en-GB"/>
              <a:t>28/05/2024  |   KAIROS Meeting   |   University of Kent</a:t>
            </a:r>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0E8288E-E031-408C-89B8-7A162F8E64CA}" type="slidenum">
              <a:rPr lang="en-GB" smtClean="0"/>
              <a:t>‹#›</a:t>
            </a:fld>
            <a:endParaRPr lang="en-GB"/>
          </a:p>
        </p:txBody>
      </p:sp>
    </p:spTree>
    <p:extLst>
      <p:ext uri="{BB962C8B-B14F-4D97-AF65-F5344CB8AC3E}">
        <p14:creationId xmlns:p14="http://schemas.microsoft.com/office/powerpoint/2010/main" val="63945588"/>
      </p:ext>
    </p:extLst>
  </p:cSld>
  <p:clrMap bg1="lt1" tx1="dk1" bg2="lt2" tx2="dk2" accent1="accent1" accent2="accent2" accent3="accent3" accent4="accent4" accent5="accent5" accent6="accent6" hlink="hlink" folHlink="folHlink"/>
  <p:hf hdr="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Date Placeholder 3"/>
          <p:cNvSpPr>
            <a:spLocks noGrp="1"/>
          </p:cNvSpPr>
          <p:nvPr>
            <p:ph type="dt" idx="1"/>
          </p:nvPr>
        </p:nvSpPr>
        <p:spPr/>
        <p:txBody>
          <a:bodyPr/>
          <a:lstStyle/>
          <a:p>
            <a:r>
              <a:rPr lang="en-GB"/>
              <a:t>28/05/2024</a:t>
            </a:r>
          </a:p>
        </p:txBody>
      </p:sp>
      <p:sp>
        <p:nvSpPr>
          <p:cNvPr id="5" name="Footer Placeholder 4"/>
          <p:cNvSpPr>
            <a:spLocks noGrp="1"/>
          </p:cNvSpPr>
          <p:nvPr>
            <p:ph type="ftr" sz="quarter" idx="4"/>
          </p:nvPr>
        </p:nvSpPr>
        <p:spPr/>
        <p:txBody>
          <a:bodyPr/>
          <a:lstStyle/>
          <a:p>
            <a:r>
              <a:rPr lang="en-GB"/>
              <a:t>28/05/2024  |   KAIROS Meeting   |   University of Kent</a:t>
            </a:r>
          </a:p>
        </p:txBody>
      </p:sp>
      <p:sp>
        <p:nvSpPr>
          <p:cNvPr id="6" name="Slide Number Placeholder 5"/>
          <p:cNvSpPr>
            <a:spLocks noGrp="1"/>
          </p:cNvSpPr>
          <p:nvPr>
            <p:ph type="sldNum" sz="quarter" idx="5"/>
          </p:nvPr>
        </p:nvSpPr>
        <p:spPr/>
        <p:txBody>
          <a:bodyPr/>
          <a:lstStyle/>
          <a:p>
            <a:fld id="{80E8288E-E031-408C-89B8-7A162F8E64CA}" type="slidenum">
              <a:rPr lang="en-GB" smtClean="0"/>
              <a:t>1</a:t>
            </a:fld>
            <a:endParaRPr lang="en-GB"/>
          </a:p>
        </p:txBody>
      </p:sp>
    </p:spTree>
    <p:extLst>
      <p:ext uri="{BB962C8B-B14F-4D97-AF65-F5344CB8AC3E}">
        <p14:creationId xmlns:p14="http://schemas.microsoft.com/office/powerpoint/2010/main" val="360280048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As we enter the era where space exploration has stepped onto the Moon (our natural satellite), new plans and missions are developed almost every day, driven by the urge to expand human presence beyond Earth which leads to establishing permanent bases in space premises. Now for constructing any bases, it is crucial to have materials that can endure and perform reliably under the harsh conditions of space and materials science becomes a fundamental aspect of space exploration. </a:t>
            </a:r>
          </a:p>
        </p:txBody>
      </p:sp>
      <p:sp>
        <p:nvSpPr>
          <p:cNvPr id="4" name="Slide Number Placeholder 3"/>
          <p:cNvSpPr>
            <a:spLocks noGrp="1"/>
          </p:cNvSpPr>
          <p:nvPr>
            <p:ph type="sldNum" sz="quarter" idx="5"/>
          </p:nvPr>
        </p:nvSpPr>
        <p:spPr/>
        <p:txBody>
          <a:bodyPr/>
          <a:lstStyle/>
          <a:p>
            <a:fld id="{2F918FBD-92D2-468B-AE56-56248913FE02}" type="slidenum">
              <a:rPr lang="en-GB" smtClean="0"/>
              <a:t>2</a:t>
            </a:fld>
            <a:endParaRPr lang="en-GB"/>
          </a:p>
        </p:txBody>
      </p:sp>
    </p:spTree>
    <p:extLst>
      <p:ext uri="{BB962C8B-B14F-4D97-AF65-F5344CB8AC3E}">
        <p14:creationId xmlns:p14="http://schemas.microsoft.com/office/powerpoint/2010/main" val="46952361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E4C920-ED4E-F23B-5166-E8EF2EA505A7}"/>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p>
        </p:txBody>
      </p:sp>
      <p:sp>
        <p:nvSpPr>
          <p:cNvPr id="3" name="Subtitle 2">
            <a:extLst>
              <a:ext uri="{FF2B5EF4-FFF2-40B4-BE49-F238E27FC236}">
                <a16:creationId xmlns:a16="http://schemas.microsoft.com/office/drawing/2014/main" id="{92AF139D-D17D-4F6E-8CA2-F822CBF2BAD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p>
        </p:txBody>
      </p:sp>
      <p:sp>
        <p:nvSpPr>
          <p:cNvPr id="4" name="Date Placeholder 3">
            <a:extLst>
              <a:ext uri="{FF2B5EF4-FFF2-40B4-BE49-F238E27FC236}">
                <a16:creationId xmlns:a16="http://schemas.microsoft.com/office/drawing/2014/main" id="{27DCFEC8-810B-E0E3-D30E-8E599D0FD771}"/>
              </a:ext>
            </a:extLst>
          </p:cNvPr>
          <p:cNvSpPr>
            <a:spLocks noGrp="1"/>
          </p:cNvSpPr>
          <p:nvPr>
            <p:ph type="dt" sz="half" idx="10"/>
          </p:nvPr>
        </p:nvSpPr>
        <p:spPr/>
        <p:txBody>
          <a:bodyPr/>
          <a:lstStyle/>
          <a:p>
            <a:r>
              <a:rPr lang="en-US"/>
              <a:t>07/09/2026</a:t>
            </a:r>
            <a:endParaRPr lang="en-GB"/>
          </a:p>
        </p:txBody>
      </p:sp>
      <p:sp>
        <p:nvSpPr>
          <p:cNvPr id="5" name="Footer Placeholder 4">
            <a:extLst>
              <a:ext uri="{FF2B5EF4-FFF2-40B4-BE49-F238E27FC236}">
                <a16:creationId xmlns:a16="http://schemas.microsoft.com/office/drawing/2014/main" id="{6A3829C4-3B4D-2F73-3A77-2E8603EB2CA0}"/>
              </a:ext>
            </a:extLst>
          </p:cNvPr>
          <p:cNvSpPr>
            <a:spLocks noGrp="1"/>
          </p:cNvSpPr>
          <p:nvPr>
            <p:ph type="ftr" sz="quarter" idx="11"/>
          </p:nvPr>
        </p:nvSpPr>
        <p:spPr/>
        <p:txBody>
          <a:bodyPr/>
          <a:lstStyle/>
          <a:p>
            <a:r>
              <a:rPr lang="en-GB"/>
              <a:t>Adrija Bhowmick - HUN-REN Atomki</a:t>
            </a:r>
          </a:p>
        </p:txBody>
      </p:sp>
      <p:sp>
        <p:nvSpPr>
          <p:cNvPr id="6" name="Slide Number Placeholder 5">
            <a:extLst>
              <a:ext uri="{FF2B5EF4-FFF2-40B4-BE49-F238E27FC236}">
                <a16:creationId xmlns:a16="http://schemas.microsoft.com/office/drawing/2014/main" id="{68F70331-D174-3C76-02F9-78E26DBCD266}"/>
              </a:ext>
            </a:extLst>
          </p:cNvPr>
          <p:cNvSpPr>
            <a:spLocks noGrp="1"/>
          </p:cNvSpPr>
          <p:nvPr>
            <p:ph type="sldNum" sz="quarter" idx="12"/>
          </p:nvPr>
        </p:nvSpPr>
        <p:spPr/>
        <p:txBody>
          <a:bodyPr/>
          <a:lstStyle/>
          <a:p>
            <a:fld id="{11A54A8F-3F9B-4708-941E-CF743106F598}" type="slidenum">
              <a:rPr lang="en-GB" smtClean="0"/>
              <a:t>‹#›</a:t>
            </a:fld>
            <a:endParaRPr lang="en-GB"/>
          </a:p>
        </p:txBody>
      </p:sp>
    </p:spTree>
    <p:extLst>
      <p:ext uri="{BB962C8B-B14F-4D97-AF65-F5344CB8AC3E}">
        <p14:creationId xmlns:p14="http://schemas.microsoft.com/office/powerpoint/2010/main" val="263646068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6434C2-C5CC-5C93-1148-45D968020F5C}"/>
              </a:ext>
            </a:extLst>
          </p:cNvPr>
          <p:cNvSpPr>
            <a:spLocks noGrp="1"/>
          </p:cNvSpPr>
          <p:nvPr>
            <p:ph type="title"/>
          </p:nvPr>
        </p:nvSpPr>
        <p:spPr/>
        <p:txBody>
          <a:bodyPr/>
          <a:lstStyle/>
          <a:p>
            <a:r>
              <a:rPr lang="en-GB"/>
              <a:t>Click to edit Master title style</a:t>
            </a:r>
          </a:p>
        </p:txBody>
      </p:sp>
      <p:sp>
        <p:nvSpPr>
          <p:cNvPr id="3" name="Vertical Text Placeholder 2">
            <a:extLst>
              <a:ext uri="{FF2B5EF4-FFF2-40B4-BE49-F238E27FC236}">
                <a16:creationId xmlns:a16="http://schemas.microsoft.com/office/drawing/2014/main" id="{F9E1553B-C880-7C41-59AD-8BEC876B4A00}"/>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7C3F934F-968B-6051-D841-229478118B02}"/>
              </a:ext>
            </a:extLst>
          </p:cNvPr>
          <p:cNvSpPr>
            <a:spLocks noGrp="1"/>
          </p:cNvSpPr>
          <p:nvPr>
            <p:ph type="dt" sz="half" idx="10"/>
          </p:nvPr>
        </p:nvSpPr>
        <p:spPr/>
        <p:txBody>
          <a:bodyPr/>
          <a:lstStyle/>
          <a:p>
            <a:r>
              <a:rPr lang="en-US"/>
              <a:t>07/09/2026</a:t>
            </a:r>
            <a:endParaRPr lang="en-GB"/>
          </a:p>
        </p:txBody>
      </p:sp>
      <p:sp>
        <p:nvSpPr>
          <p:cNvPr id="5" name="Footer Placeholder 4">
            <a:extLst>
              <a:ext uri="{FF2B5EF4-FFF2-40B4-BE49-F238E27FC236}">
                <a16:creationId xmlns:a16="http://schemas.microsoft.com/office/drawing/2014/main" id="{8BCB018E-D4B5-DD05-541F-3ECA943F20F9}"/>
              </a:ext>
            </a:extLst>
          </p:cNvPr>
          <p:cNvSpPr>
            <a:spLocks noGrp="1"/>
          </p:cNvSpPr>
          <p:nvPr>
            <p:ph type="ftr" sz="quarter" idx="11"/>
          </p:nvPr>
        </p:nvSpPr>
        <p:spPr/>
        <p:txBody>
          <a:bodyPr/>
          <a:lstStyle/>
          <a:p>
            <a:r>
              <a:rPr lang="en-GB"/>
              <a:t>Adrija Bhowmick - HUN-REN Atomki</a:t>
            </a:r>
          </a:p>
        </p:txBody>
      </p:sp>
      <p:sp>
        <p:nvSpPr>
          <p:cNvPr id="6" name="Slide Number Placeholder 5">
            <a:extLst>
              <a:ext uri="{FF2B5EF4-FFF2-40B4-BE49-F238E27FC236}">
                <a16:creationId xmlns:a16="http://schemas.microsoft.com/office/drawing/2014/main" id="{6A83CD08-A572-1DA1-4342-BD750FAFE5E6}"/>
              </a:ext>
            </a:extLst>
          </p:cNvPr>
          <p:cNvSpPr>
            <a:spLocks noGrp="1"/>
          </p:cNvSpPr>
          <p:nvPr>
            <p:ph type="sldNum" sz="quarter" idx="12"/>
          </p:nvPr>
        </p:nvSpPr>
        <p:spPr/>
        <p:txBody>
          <a:bodyPr/>
          <a:lstStyle/>
          <a:p>
            <a:fld id="{11A54A8F-3F9B-4708-941E-CF743106F598}" type="slidenum">
              <a:rPr lang="en-GB" smtClean="0"/>
              <a:t>‹#›</a:t>
            </a:fld>
            <a:endParaRPr lang="en-GB"/>
          </a:p>
        </p:txBody>
      </p:sp>
    </p:spTree>
    <p:extLst>
      <p:ext uri="{BB962C8B-B14F-4D97-AF65-F5344CB8AC3E}">
        <p14:creationId xmlns:p14="http://schemas.microsoft.com/office/powerpoint/2010/main" val="213939677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1526B97-FEFC-6161-1798-F32C5DC59834}"/>
              </a:ext>
            </a:extLst>
          </p:cNvPr>
          <p:cNvSpPr>
            <a:spLocks noGrp="1"/>
          </p:cNvSpPr>
          <p:nvPr>
            <p:ph type="title" orient="vert"/>
          </p:nvPr>
        </p:nvSpPr>
        <p:spPr>
          <a:xfrm>
            <a:off x="8724900" y="365125"/>
            <a:ext cx="2628900" cy="5811838"/>
          </a:xfrm>
        </p:spPr>
        <p:txBody>
          <a:bodyPr vert="eaVert"/>
          <a:lstStyle/>
          <a:p>
            <a:r>
              <a:rPr lang="en-GB"/>
              <a:t>Click to edit Master title style</a:t>
            </a:r>
          </a:p>
        </p:txBody>
      </p:sp>
      <p:sp>
        <p:nvSpPr>
          <p:cNvPr id="3" name="Vertical Text Placeholder 2">
            <a:extLst>
              <a:ext uri="{FF2B5EF4-FFF2-40B4-BE49-F238E27FC236}">
                <a16:creationId xmlns:a16="http://schemas.microsoft.com/office/drawing/2014/main" id="{F30368EC-75C7-0692-8146-E7528664A811}"/>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1F7C2259-B249-571B-343E-3D60E97FD072}"/>
              </a:ext>
            </a:extLst>
          </p:cNvPr>
          <p:cNvSpPr>
            <a:spLocks noGrp="1"/>
          </p:cNvSpPr>
          <p:nvPr>
            <p:ph type="dt" sz="half" idx="10"/>
          </p:nvPr>
        </p:nvSpPr>
        <p:spPr/>
        <p:txBody>
          <a:bodyPr/>
          <a:lstStyle/>
          <a:p>
            <a:r>
              <a:rPr lang="en-US"/>
              <a:t>07/09/2026</a:t>
            </a:r>
            <a:endParaRPr lang="en-GB"/>
          </a:p>
        </p:txBody>
      </p:sp>
      <p:sp>
        <p:nvSpPr>
          <p:cNvPr id="5" name="Footer Placeholder 4">
            <a:extLst>
              <a:ext uri="{FF2B5EF4-FFF2-40B4-BE49-F238E27FC236}">
                <a16:creationId xmlns:a16="http://schemas.microsoft.com/office/drawing/2014/main" id="{9EC0074E-93B4-D7FD-1D1A-6FF814C84B01}"/>
              </a:ext>
            </a:extLst>
          </p:cNvPr>
          <p:cNvSpPr>
            <a:spLocks noGrp="1"/>
          </p:cNvSpPr>
          <p:nvPr>
            <p:ph type="ftr" sz="quarter" idx="11"/>
          </p:nvPr>
        </p:nvSpPr>
        <p:spPr/>
        <p:txBody>
          <a:bodyPr/>
          <a:lstStyle/>
          <a:p>
            <a:r>
              <a:rPr lang="en-GB"/>
              <a:t>Adrija Bhowmick - HUN-REN Atomki</a:t>
            </a:r>
          </a:p>
        </p:txBody>
      </p:sp>
      <p:sp>
        <p:nvSpPr>
          <p:cNvPr id="6" name="Slide Number Placeholder 5">
            <a:extLst>
              <a:ext uri="{FF2B5EF4-FFF2-40B4-BE49-F238E27FC236}">
                <a16:creationId xmlns:a16="http://schemas.microsoft.com/office/drawing/2014/main" id="{FFC8E5D6-CC97-9080-6B57-6487F6A69B38}"/>
              </a:ext>
            </a:extLst>
          </p:cNvPr>
          <p:cNvSpPr>
            <a:spLocks noGrp="1"/>
          </p:cNvSpPr>
          <p:nvPr>
            <p:ph type="sldNum" sz="quarter" idx="12"/>
          </p:nvPr>
        </p:nvSpPr>
        <p:spPr/>
        <p:txBody>
          <a:bodyPr/>
          <a:lstStyle/>
          <a:p>
            <a:fld id="{11A54A8F-3F9B-4708-941E-CF743106F598}" type="slidenum">
              <a:rPr lang="en-GB" smtClean="0"/>
              <a:t>‹#›</a:t>
            </a:fld>
            <a:endParaRPr lang="en-GB"/>
          </a:p>
        </p:txBody>
      </p:sp>
    </p:spTree>
    <p:extLst>
      <p:ext uri="{BB962C8B-B14F-4D97-AF65-F5344CB8AC3E}">
        <p14:creationId xmlns:p14="http://schemas.microsoft.com/office/powerpoint/2010/main" val="18139271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E4C920-ED4E-F23B-5166-E8EF2EA505A7}"/>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p>
        </p:txBody>
      </p:sp>
      <p:sp>
        <p:nvSpPr>
          <p:cNvPr id="3" name="Subtitle 2">
            <a:extLst>
              <a:ext uri="{FF2B5EF4-FFF2-40B4-BE49-F238E27FC236}">
                <a16:creationId xmlns:a16="http://schemas.microsoft.com/office/drawing/2014/main" id="{92AF139D-D17D-4F6E-8CA2-F822CBF2BAD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p>
        </p:txBody>
      </p:sp>
      <p:sp>
        <p:nvSpPr>
          <p:cNvPr id="4" name="Date Placeholder 3">
            <a:extLst>
              <a:ext uri="{FF2B5EF4-FFF2-40B4-BE49-F238E27FC236}">
                <a16:creationId xmlns:a16="http://schemas.microsoft.com/office/drawing/2014/main" id="{27DCFEC8-810B-E0E3-D30E-8E599D0FD771}"/>
              </a:ext>
            </a:extLst>
          </p:cNvPr>
          <p:cNvSpPr>
            <a:spLocks noGrp="1"/>
          </p:cNvSpPr>
          <p:nvPr>
            <p:ph type="dt" sz="half" idx="10"/>
          </p:nvPr>
        </p:nvSpPr>
        <p:spPr/>
        <p:txBody>
          <a:bodyPr/>
          <a:lstStyle/>
          <a:p>
            <a:r>
              <a:rPr lang="en-US"/>
              <a:t>07/09/2026</a:t>
            </a:r>
            <a:endParaRPr lang="en-GB"/>
          </a:p>
        </p:txBody>
      </p:sp>
      <p:sp>
        <p:nvSpPr>
          <p:cNvPr id="5" name="Footer Placeholder 4">
            <a:extLst>
              <a:ext uri="{FF2B5EF4-FFF2-40B4-BE49-F238E27FC236}">
                <a16:creationId xmlns:a16="http://schemas.microsoft.com/office/drawing/2014/main" id="{6A3829C4-3B4D-2F73-3A77-2E8603EB2CA0}"/>
              </a:ext>
            </a:extLst>
          </p:cNvPr>
          <p:cNvSpPr>
            <a:spLocks noGrp="1"/>
          </p:cNvSpPr>
          <p:nvPr>
            <p:ph type="ftr" sz="quarter" idx="11"/>
          </p:nvPr>
        </p:nvSpPr>
        <p:spPr/>
        <p:txBody>
          <a:bodyPr/>
          <a:lstStyle/>
          <a:p>
            <a:r>
              <a:rPr lang="en-GB"/>
              <a:t>Adrija Bhowmick - HUN-REN Atomki</a:t>
            </a:r>
          </a:p>
        </p:txBody>
      </p:sp>
      <p:sp>
        <p:nvSpPr>
          <p:cNvPr id="6" name="Slide Number Placeholder 5">
            <a:extLst>
              <a:ext uri="{FF2B5EF4-FFF2-40B4-BE49-F238E27FC236}">
                <a16:creationId xmlns:a16="http://schemas.microsoft.com/office/drawing/2014/main" id="{68F70331-D174-3C76-02F9-78E26DBCD266}"/>
              </a:ext>
            </a:extLst>
          </p:cNvPr>
          <p:cNvSpPr>
            <a:spLocks noGrp="1"/>
          </p:cNvSpPr>
          <p:nvPr>
            <p:ph type="sldNum" sz="quarter" idx="12"/>
          </p:nvPr>
        </p:nvSpPr>
        <p:spPr/>
        <p:txBody>
          <a:bodyPr/>
          <a:lstStyle/>
          <a:p>
            <a:fld id="{11A54A8F-3F9B-4708-941E-CF743106F598}" type="slidenum">
              <a:rPr lang="en-GB" smtClean="0"/>
              <a:t>‹#›</a:t>
            </a:fld>
            <a:endParaRPr lang="en-GB"/>
          </a:p>
        </p:txBody>
      </p:sp>
    </p:spTree>
    <p:extLst>
      <p:ext uri="{BB962C8B-B14F-4D97-AF65-F5344CB8AC3E}">
        <p14:creationId xmlns:p14="http://schemas.microsoft.com/office/powerpoint/2010/main" val="137079067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128EDE-ED5B-BC7D-8B5C-4ED2D0245040}"/>
              </a:ext>
            </a:extLst>
          </p:cNvPr>
          <p:cNvSpPr>
            <a:spLocks noGrp="1"/>
          </p:cNvSpPr>
          <p:nvPr>
            <p:ph type="title"/>
          </p:nvPr>
        </p:nvSpPr>
        <p:spPr/>
        <p:txBody>
          <a:bodyPr/>
          <a:lstStyle/>
          <a:p>
            <a:r>
              <a:rPr lang="en-GB"/>
              <a:t>Click to edit Master title style</a:t>
            </a:r>
          </a:p>
        </p:txBody>
      </p:sp>
      <p:sp>
        <p:nvSpPr>
          <p:cNvPr id="3" name="Content Placeholder 2">
            <a:extLst>
              <a:ext uri="{FF2B5EF4-FFF2-40B4-BE49-F238E27FC236}">
                <a16:creationId xmlns:a16="http://schemas.microsoft.com/office/drawing/2014/main" id="{7107882E-5312-64C4-CAC0-83F2BBE1B5B2}"/>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9651E4B8-3828-62B3-FE11-5027433B0DB1}"/>
              </a:ext>
            </a:extLst>
          </p:cNvPr>
          <p:cNvSpPr>
            <a:spLocks noGrp="1"/>
          </p:cNvSpPr>
          <p:nvPr>
            <p:ph type="dt" sz="half" idx="10"/>
          </p:nvPr>
        </p:nvSpPr>
        <p:spPr/>
        <p:txBody>
          <a:bodyPr/>
          <a:lstStyle/>
          <a:p>
            <a:r>
              <a:rPr lang="en-US"/>
              <a:t>07/09/2026</a:t>
            </a:r>
            <a:endParaRPr lang="en-GB"/>
          </a:p>
        </p:txBody>
      </p:sp>
      <p:sp>
        <p:nvSpPr>
          <p:cNvPr id="5" name="Footer Placeholder 4">
            <a:extLst>
              <a:ext uri="{FF2B5EF4-FFF2-40B4-BE49-F238E27FC236}">
                <a16:creationId xmlns:a16="http://schemas.microsoft.com/office/drawing/2014/main" id="{98B4966C-F4F9-572D-ADC8-09057FF87352}"/>
              </a:ext>
            </a:extLst>
          </p:cNvPr>
          <p:cNvSpPr>
            <a:spLocks noGrp="1"/>
          </p:cNvSpPr>
          <p:nvPr>
            <p:ph type="ftr" sz="quarter" idx="11"/>
          </p:nvPr>
        </p:nvSpPr>
        <p:spPr/>
        <p:txBody>
          <a:bodyPr/>
          <a:lstStyle/>
          <a:p>
            <a:r>
              <a:rPr lang="en-GB"/>
              <a:t>Adrija Bhowmick - HUN-REN Atomki</a:t>
            </a:r>
          </a:p>
        </p:txBody>
      </p:sp>
      <p:sp>
        <p:nvSpPr>
          <p:cNvPr id="6" name="Slide Number Placeholder 5">
            <a:extLst>
              <a:ext uri="{FF2B5EF4-FFF2-40B4-BE49-F238E27FC236}">
                <a16:creationId xmlns:a16="http://schemas.microsoft.com/office/drawing/2014/main" id="{98F75608-7FE7-7476-58F6-C1556DC70DEA}"/>
              </a:ext>
            </a:extLst>
          </p:cNvPr>
          <p:cNvSpPr>
            <a:spLocks noGrp="1"/>
          </p:cNvSpPr>
          <p:nvPr>
            <p:ph type="sldNum" sz="quarter" idx="12"/>
          </p:nvPr>
        </p:nvSpPr>
        <p:spPr/>
        <p:txBody>
          <a:bodyPr/>
          <a:lstStyle/>
          <a:p>
            <a:fld id="{11A54A8F-3F9B-4708-941E-CF743106F598}" type="slidenum">
              <a:rPr lang="en-GB" smtClean="0"/>
              <a:t>‹#›</a:t>
            </a:fld>
            <a:endParaRPr lang="en-GB"/>
          </a:p>
        </p:txBody>
      </p:sp>
    </p:spTree>
    <p:extLst>
      <p:ext uri="{BB962C8B-B14F-4D97-AF65-F5344CB8AC3E}">
        <p14:creationId xmlns:p14="http://schemas.microsoft.com/office/powerpoint/2010/main" val="267404583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7FE2B3-9BF3-F028-FCD1-947B6AF15D71}"/>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p>
        </p:txBody>
      </p:sp>
      <p:sp>
        <p:nvSpPr>
          <p:cNvPr id="3" name="Text Placeholder 2">
            <a:extLst>
              <a:ext uri="{FF2B5EF4-FFF2-40B4-BE49-F238E27FC236}">
                <a16:creationId xmlns:a16="http://schemas.microsoft.com/office/drawing/2014/main" id="{E25D1E23-E62F-4528-3DD9-6B020CA33F71}"/>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FC43B276-DC8D-F9C8-0233-2708BA30F1AC}"/>
              </a:ext>
            </a:extLst>
          </p:cNvPr>
          <p:cNvSpPr>
            <a:spLocks noGrp="1"/>
          </p:cNvSpPr>
          <p:nvPr>
            <p:ph type="dt" sz="half" idx="10"/>
          </p:nvPr>
        </p:nvSpPr>
        <p:spPr/>
        <p:txBody>
          <a:bodyPr/>
          <a:lstStyle/>
          <a:p>
            <a:r>
              <a:rPr lang="en-US"/>
              <a:t>07/09/2026</a:t>
            </a:r>
            <a:endParaRPr lang="en-GB"/>
          </a:p>
        </p:txBody>
      </p:sp>
      <p:sp>
        <p:nvSpPr>
          <p:cNvPr id="5" name="Footer Placeholder 4">
            <a:extLst>
              <a:ext uri="{FF2B5EF4-FFF2-40B4-BE49-F238E27FC236}">
                <a16:creationId xmlns:a16="http://schemas.microsoft.com/office/drawing/2014/main" id="{8C3BFB4E-2FDC-BA69-9286-0DFC029A624E}"/>
              </a:ext>
            </a:extLst>
          </p:cNvPr>
          <p:cNvSpPr>
            <a:spLocks noGrp="1"/>
          </p:cNvSpPr>
          <p:nvPr>
            <p:ph type="ftr" sz="quarter" idx="11"/>
          </p:nvPr>
        </p:nvSpPr>
        <p:spPr/>
        <p:txBody>
          <a:bodyPr/>
          <a:lstStyle/>
          <a:p>
            <a:r>
              <a:rPr lang="en-GB"/>
              <a:t>Adrija Bhowmick - HUN-REN Atomki</a:t>
            </a:r>
          </a:p>
        </p:txBody>
      </p:sp>
      <p:sp>
        <p:nvSpPr>
          <p:cNvPr id="6" name="Slide Number Placeholder 5">
            <a:extLst>
              <a:ext uri="{FF2B5EF4-FFF2-40B4-BE49-F238E27FC236}">
                <a16:creationId xmlns:a16="http://schemas.microsoft.com/office/drawing/2014/main" id="{E5370D8F-D4B6-A227-9EB8-780075F5E16E}"/>
              </a:ext>
            </a:extLst>
          </p:cNvPr>
          <p:cNvSpPr>
            <a:spLocks noGrp="1"/>
          </p:cNvSpPr>
          <p:nvPr>
            <p:ph type="sldNum" sz="quarter" idx="12"/>
          </p:nvPr>
        </p:nvSpPr>
        <p:spPr/>
        <p:txBody>
          <a:bodyPr/>
          <a:lstStyle/>
          <a:p>
            <a:fld id="{11A54A8F-3F9B-4708-941E-CF743106F598}" type="slidenum">
              <a:rPr lang="en-GB" smtClean="0"/>
              <a:t>‹#›</a:t>
            </a:fld>
            <a:endParaRPr lang="en-GB"/>
          </a:p>
        </p:txBody>
      </p:sp>
    </p:spTree>
    <p:extLst>
      <p:ext uri="{BB962C8B-B14F-4D97-AF65-F5344CB8AC3E}">
        <p14:creationId xmlns:p14="http://schemas.microsoft.com/office/powerpoint/2010/main" val="73728166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F44B2D-2938-34AB-096B-8D7420FD2452}"/>
              </a:ext>
            </a:extLst>
          </p:cNvPr>
          <p:cNvSpPr>
            <a:spLocks noGrp="1"/>
          </p:cNvSpPr>
          <p:nvPr>
            <p:ph type="title"/>
          </p:nvPr>
        </p:nvSpPr>
        <p:spPr/>
        <p:txBody>
          <a:bodyPr/>
          <a:lstStyle/>
          <a:p>
            <a:r>
              <a:rPr lang="en-GB"/>
              <a:t>Click to edit Master title style</a:t>
            </a:r>
          </a:p>
        </p:txBody>
      </p:sp>
      <p:sp>
        <p:nvSpPr>
          <p:cNvPr id="3" name="Content Placeholder 2">
            <a:extLst>
              <a:ext uri="{FF2B5EF4-FFF2-40B4-BE49-F238E27FC236}">
                <a16:creationId xmlns:a16="http://schemas.microsoft.com/office/drawing/2014/main" id="{ACBB84EC-B9ED-9D15-A081-2E6B8587E7BE}"/>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Content Placeholder 3">
            <a:extLst>
              <a:ext uri="{FF2B5EF4-FFF2-40B4-BE49-F238E27FC236}">
                <a16:creationId xmlns:a16="http://schemas.microsoft.com/office/drawing/2014/main" id="{193AB151-E7EA-C45F-CE6E-9F1357B17951}"/>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Date Placeholder 4">
            <a:extLst>
              <a:ext uri="{FF2B5EF4-FFF2-40B4-BE49-F238E27FC236}">
                <a16:creationId xmlns:a16="http://schemas.microsoft.com/office/drawing/2014/main" id="{C559EB80-2C4F-593C-7329-C42E5770C69B}"/>
              </a:ext>
            </a:extLst>
          </p:cNvPr>
          <p:cNvSpPr>
            <a:spLocks noGrp="1"/>
          </p:cNvSpPr>
          <p:nvPr>
            <p:ph type="dt" sz="half" idx="10"/>
          </p:nvPr>
        </p:nvSpPr>
        <p:spPr/>
        <p:txBody>
          <a:bodyPr/>
          <a:lstStyle/>
          <a:p>
            <a:r>
              <a:rPr lang="en-US"/>
              <a:t>07/09/2026</a:t>
            </a:r>
            <a:endParaRPr lang="en-GB"/>
          </a:p>
        </p:txBody>
      </p:sp>
      <p:sp>
        <p:nvSpPr>
          <p:cNvPr id="6" name="Footer Placeholder 5">
            <a:extLst>
              <a:ext uri="{FF2B5EF4-FFF2-40B4-BE49-F238E27FC236}">
                <a16:creationId xmlns:a16="http://schemas.microsoft.com/office/drawing/2014/main" id="{993BCD4E-1521-B8EC-2BE8-1E3C4046A390}"/>
              </a:ext>
            </a:extLst>
          </p:cNvPr>
          <p:cNvSpPr>
            <a:spLocks noGrp="1"/>
          </p:cNvSpPr>
          <p:nvPr>
            <p:ph type="ftr" sz="quarter" idx="11"/>
          </p:nvPr>
        </p:nvSpPr>
        <p:spPr/>
        <p:txBody>
          <a:bodyPr/>
          <a:lstStyle/>
          <a:p>
            <a:r>
              <a:rPr lang="en-GB"/>
              <a:t>Adrija Bhowmick - HUN-REN Atomki</a:t>
            </a:r>
          </a:p>
        </p:txBody>
      </p:sp>
      <p:sp>
        <p:nvSpPr>
          <p:cNvPr id="7" name="Slide Number Placeholder 6">
            <a:extLst>
              <a:ext uri="{FF2B5EF4-FFF2-40B4-BE49-F238E27FC236}">
                <a16:creationId xmlns:a16="http://schemas.microsoft.com/office/drawing/2014/main" id="{29C10A32-F3B8-2482-49AC-A01813D8393B}"/>
              </a:ext>
            </a:extLst>
          </p:cNvPr>
          <p:cNvSpPr>
            <a:spLocks noGrp="1"/>
          </p:cNvSpPr>
          <p:nvPr>
            <p:ph type="sldNum" sz="quarter" idx="12"/>
          </p:nvPr>
        </p:nvSpPr>
        <p:spPr/>
        <p:txBody>
          <a:bodyPr/>
          <a:lstStyle/>
          <a:p>
            <a:fld id="{11A54A8F-3F9B-4708-941E-CF743106F598}" type="slidenum">
              <a:rPr lang="en-GB" smtClean="0"/>
              <a:t>‹#›</a:t>
            </a:fld>
            <a:endParaRPr lang="en-GB"/>
          </a:p>
        </p:txBody>
      </p:sp>
    </p:spTree>
    <p:extLst>
      <p:ext uri="{BB962C8B-B14F-4D97-AF65-F5344CB8AC3E}">
        <p14:creationId xmlns:p14="http://schemas.microsoft.com/office/powerpoint/2010/main" val="165871599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E9F8EE-287C-DD44-F42B-AD6B93D02B62}"/>
              </a:ext>
            </a:extLst>
          </p:cNvPr>
          <p:cNvSpPr>
            <a:spLocks noGrp="1"/>
          </p:cNvSpPr>
          <p:nvPr>
            <p:ph type="title"/>
          </p:nvPr>
        </p:nvSpPr>
        <p:spPr>
          <a:xfrm>
            <a:off x="839788" y="365125"/>
            <a:ext cx="10515600" cy="1325563"/>
          </a:xfrm>
        </p:spPr>
        <p:txBody>
          <a:bodyPr/>
          <a:lstStyle/>
          <a:p>
            <a:r>
              <a:rPr lang="en-GB"/>
              <a:t>Click to edit Master title style</a:t>
            </a:r>
          </a:p>
        </p:txBody>
      </p:sp>
      <p:sp>
        <p:nvSpPr>
          <p:cNvPr id="3" name="Text Placeholder 2">
            <a:extLst>
              <a:ext uri="{FF2B5EF4-FFF2-40B4-BE49-F238E27FC236}">
                <a16:creationId xmlns:a16="http://schemas.microsoft.com/office/drawing/2014/main" id="{4725A225-5CDD-FEF9-16C9-DFECA927141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B1972A16-F9FA-E9E6-113F-343C64556C81}"/>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Text Placeholder 4">
            <a:extLst>
              <a:ext uri="{FF2B5EF4-FFF2-40B4-BE49-F238E27FC236}">
                <a16:creationId xmlns:a16="http://schemas.microsoft.com/office/drawing/2014/main" id="{C67B12D7-7547-E6A8-E8FB-4F95D130656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EBAD919B-C493-FE2B-D05F-4D1134DEBFA8}"/>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7" name="Date Placeholder 6">
            <a:extLst>
              <a:ext uri="{FF2B5EF4-FFF2-40B4-BE49-F238E27FC236}">
                <a16:creationId xmlns:a16="http://schemas.microsoft.com/office/drawing/2014/main" id="{209AB399-EB3F-5484-ADFE-033D78FD55F5}"/>
              </a:ext>
            </a:extLst>
          </p:cNvPr>
          <p:cNvSpPr>
            <a:spLocks noGrp="1"/>
          </p:cNvSpPr>
          <p:nvPr>
            <p:ph type="dt" sz="half" idx="10"/>
          </p:nvPr>
        </p:nvSpPr>
        <p:spPr/>
        <p:txBody>
          <a:bodyPr/>
          <a:lstStyle/>
          <a:p>
            <a:r>
              <a:rPr lang="en-US"/>
              <a:t>07/09/2026</a:t>
            </a:r>
            <a:endParaRPr lang="en-GB"/>
          </a:p>
        </p:txBody>
      </p:sp>
      <p:sp>
        <p:nvSpPr>
          <p:cNvPr id="8" name="Footer Placeholder 7">
            <a:extLst>
              <a:ext uri="{FF2B5EF4-FFF2-40B4-BE49-F238E27FC236}">
                <a16:creationId xmlns:a16="http://schemas.microsoft.com/office/drawing/2014/main" id="{17B5ED9F-C7F2-84E1-F479-789111A524A0}"/>
              </a:ext>
            </a:extLst>
          </p:cNvPr>
          <p:cNvSpPr>
            <a:spLocks noGrp="1"/>
          </p:cNvSpPr>
          <p:nvPr>
            <p:ph type="ftr" sz="quarter" idx="11"/>
          </p:nvPr>
        </p:nvSpPr>
        <p:spPr/>
        <p:txBody>
          <a:bodyPr/>
          <a:lstStyle/>
          <a:p>
            <a:r>
              <a:rPr lang="en-GB"/>
              <a:t>Adrija Bhowmick - HUN-REN Atomki</a:t>
            </a:r>
          </a:p>
        </p:txBody>
      </p:sp>
      <p:sp>
        <p:nvSpPr>
          <p:cNvPr id="9" name="Slide Number Placeholder 8">
            <a:extLst>
              <a:ext uri="{FF2B5EF4-FFF2-40B4-BE49-F238E27FC236}">
                <a16:creationId xmlns:a16="http://schemas.microsoft.com/office/drawing/2014/main" id="{A9AC701A-EA4D-8183-7A97-0F171E624D69}"/>
              </a:ext>
            </a:extLst>
          </p:cNvPr>
          <p:cNvSpPr>
            <a:spLocks noGrp="1"/>
          </p:cNvSpPr>
          <p:nvPr>
            <p:ph type="sldNum" sz="quarter" idx="12"/>
          </p:nvPr>
        </p:nvSpPr>
        <p:spPr/>
        <p:txBody>
          <a:bodyPr/>
          <a:lstStyle/>
          <a:p>
            <a:fld id="{11A54A8F-3F9B-4708-941E-CF743106F598}" type="slidenum">
              <a:rPr lang="en-GB" smtClean="0"/>
              <a:t>‹#›</a:t>
            </a:fld>
            <a:endParaRPr lang="en-GB"/>
          </a:p>
        </p:txBody>
      </p:sp>
    </p:spTree>
    <p:extLst>
      <p:ext uri="{BB962C8B-B14F-4D97-AF65-F5344CB8AC3E}">
        <p14:creationId xmlns:p14="http://schemas.microsoft.com/office/powerpoint/2010/main" val="290465584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B2DCE6-B60E-B969-D7F4-FC2431705641}"/>
              </a:ext>
            </a:extLst>
          </p:cNvPr>
          <p:cNvSpPr>
            <a:spLocks noGrp="1"/>
          </p:cNvSpPr>
          <p:nvPr>
            <p:ph type="title"/>
          </p:nvPr>
        </p:nvSpPr>
        <p:spPr/>
        <p:txBody>
          <a:bodyPr/>
          <a:lstStyle/>
          <a:p>
            <a:r>
              <a:rPr lang="en-GB"/>
              <a:t>Click to edit Master title style</a:t>
            </a:r>
          </a:p>
        </p:txBody>
      </p:sp>
      <p:sp>
        <p:nvSpPr>
          <p:cNvPr id="3" name="Date Placeholder 2">
            <a:extLst>
              <a:ext uri="{FF2B5EF4-FFF2-40B4-BE49-F238E27FC236}">
                <a16:creationId xmlns:a16="http://schemas.microsoft.com/office/drawing/2014/main" id="{F932E80E-C324-C539-7568-7FA064122AE3}"/>
              </a:ext>
            </a:extLst>
          </p:cNvPr>
          <p:cNvSpPr>
            <a:spLocks noGrp="1"/>
          </p:cNvSpPr>
          <p:nvPr>
            <p:ph type="dt" sz="half" idx="10"/>
          </p:nvPr>
        </p:nvSpPr>
        <p:spPr/>
        <p:txBody>
          <a:bodyPr/>
          <a:lstStyle/>
          <a:p>
            <a:r>
              <a:rPr lang="en-US"/>
              <a:t>07/09/2026</a:t>
            </a:r>
            <a:endParaRPr lang="en-GB"/>
          </a:p>
        </p:txBody>
      </p:sp>
      <p:sp>
        <p:nvSpPr>
          <p:cNvPr id="4" name="Footer Placeholder 3">
            <a:extLst>
              <a:ext uri="{FF2B5EF4-FFF2-40B4-BE49-F238E27FC236}">
                <a16:creationId xmlns:a16="http://schemas.microsoft.com/office/drawing/2014/main" id="{6836E8E3-9BD7-DFC4-42EA-06DC7AA5092E}"/>
              </a:ext>
            </a:extLst>
          </p:cNvPr>
          <p:cNvSpPr>
            <a:spLocks noGrp="1"/>
          </p:cNvSpPr>
          <p:nvPr>
            <p:ph type="ftr" sz="quarter" idx="11"/>
          </p:nvPr>
        </p:nvSpPr>
        <p:spPr/>
        <p:txBody>
          <a:bodyPr/>
          <a:lstStyle/>
          <a:p>
            <a:r>
              <a:rPr lang="en-GB"/>
              <a:t>Adrija Bhowmick - HUN-REN Atomki</a:t>
            </a:r>
          </a:p>
        </p:txBody>
      </p:sp>
      <p:sp>
        <p:nvSpPr>
          <p:cNvPr id="5" name="Slide Number Placeholder 4">
            <a:extLst>
              <a:ext uri="{FF2B5EF4-FFF2-40B4-BE49-F238E27FC236}">
                <a16:creationId xmlns:a16="http://schemas.microsoft.com/office/drawing/2014/main" id="{6C4D860A-3528-45E6-D18C-256E2AED62E8}"/>
              </a:ext>
            </a:extLst>
          </p:cNvPr>
          <p:cNvSpPr>
            <a:spLocks noGrp="1"/>
          </p:cNvSpPr>
          <p:nvPr>
            <p:ph type="sldNum" sz="quarter" idx="12"/>
          </p:nvPr>
        </p:nvSpPr>
        <p:spPr/>
        <p:txBody>
          <a:bodyPr/>
          <a:lstStyle/>
          <a:p>
            <a:fld id="{11A54A8F-3F9B-4708-941E-CF743106F598}" type="slidenum">
              <a:rPr lang="en-GB" smtClean="0"/>
              <a:t>‹#›</a:t>
            </a:fld>
            <a:endParaRPr lang="en-GB"/>
          </a:p>
        </p:txBody>
      </p:sp>
    </p:spTree>
    <p:extLst>
      <p:ext uri="{BB962C8B-B14F-4D97-AF65-F5344CB8AC3E}">
        <p14:creationId xmlns:p14="http://schemas.microsoft.com/office/powerpoint/2010/main" val="354377295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0ED0011-9FD3-8CD1-32EF-78926CBA4091}"/>
              </a:ext>
            </a:extLst>
          </p:cNvPr>
          <p:cNvSpPr>
            <a:spLocks noGrp="1"/>
          </p:cNvSpPr>
          <p:nvPr>
            <p:ph type="dt" sz="half" idx="10"/>
          </p:nvPr>
        </p:nvSpPr>
        <p:spPr/>
        <p:txBody>
          <a:bodyPr/>
          <a:lstStyle/>
          <a:p>
            <a:r>
              <a:rPr lang="en-US"/>
              <a:t>07/09/2026</a:t>
            </a:r>
            <a:endParaRPr lang="en-GB"/>
          </a:p>
        </p:txBody>
      </p:sp>
      <p:sp>
        <p:nvSpPr>
          <p:cNvPr id="3" name="Footer Placeholder 2">
            <a:extLst>
              <a:ext uri="{FF2B5EF4-FFF2-40B4-BE49-F238E27FC236}">
                <a16:creationId xmlns:a16="http://schemas.microsoft.com/office/drawing/2014/main" id="{1C08A6C2-F8E6-D0D5-4B5D-7F7A8C50DD71}"/>
              </a:ext>
            </a:extLst>
          </p:cNvPr>
          <p:cNvSpPr>
            <a:spLocks noGrp="1"/>
          </p:cNvSpPr>
          <p:nvPr>
            <p:ph type="ftr" sz="quarter" idx="11"/>
          </p:nvPr>
        </p:nvSpPr>
        <p:spPr/>
        <p:txBody>
          <a:bodyPr/>
          <a:lstStyle/>
          <a:p>
            <a:r>
              <a:rPr lang="en-GB"/>
              <a:t>Adrija Bhowmick - HUN-REN Atomki</a:t>
            </a:r>
          </a:p>
        </p:txBody>
      </p:sp>
      <p:sp>
        <p:nvSpPr>
          <p:cNvPr id="4" name="Slide Number Placeholder 3">
            <a:extLst>
              <a:ext uri="{FF2B5EF4-FFF2-40B4-BE49-F238E27FC236}">
                <a16:creationId xmlns:a16="http://schemas.microsoft.com/office/drawing/2014/main" id="{409BAD01-6126-007C-9B6D-6813DCE7D337}"/>
              </a:ext>
            </a:extLst>
          </p:cNvPr>
          <p:cNvSpPr>
            <a:spLocks noGrp="1"/>
          </p:cNvSpPr>
          <p:nvPr>
            <p:ph type="sldNum" sz="quarter" idx="12"/>
          </p:nvPr>
        </p:nvSpPr>
        <p:spPr/>
        <p:txBody>
          <a:bodyPr/>
          <a:lstStyle/>
          <a:p>
            <a:fld id="{11A54A8F-3F9B-4708-941E-CF743106F598}" type="slidenum">
              <a:rPr lang="en-GB" smtClean="0"/>
              <a:t>‹#›</a:t>
            </a:fld>
            <a:endParaRPr lang="en-GB"/>
          </a:p>
        </p:txBody>
      </p:sp>
    </p:spTree>
    <p:extLst>
      <p:ext uri="{BB962C8B-B14F-4D97-AF65-F5344CB8AC3E}">
        <p14:creationId xmlns:p14="http://schemas.microsoft.com/office/powerpoint/2010/main" val="63210789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26EA63-F196-FBA0-2D1B-D8A31EF81D04}"/>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p>
        </p:txBody>
      </p:sp>
      <p:sp>
        <p:nvSpPr>
          <p:cNvPr id="3" name="Content Placeholder 2">
            <a:extLst>
              <a:ext uri="{FF2B5EF4-FFF2-40B4-BE49-F238E27FC236}">
                <a16:creationId xmlns:a16="http://schemas.microsoft.com/office/drawing/2014/main" id="{92026735-458B-F420-EA42-17BCCF8D535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Text Placeholder 3">
            <a:extLst>
              <a:ext uri="{FF2B5EF4-FFF2-40B4-BE49-F238E27FC236}">
                <a16:creationId xmlns:a16="http://schemas.microsoft.com/office/drawing/2014/main" id="{007F39D6-C2FF-D228-DB34-F113BD87952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8E50ACC2-B7D1-DD40-F3C7-636B9F64F00B}"/>
              </a:ext>
            </a:extLst>
          </p:cNvPr>
          <p:cNvSpPr>
            <a:spLocks noGrp="1"/>
          </p:cNvSpPr>
          <p:nvPr>
            <p:ph type="dt" sz="half" idx="10"/>
          </p:nvPr>
        </p:nvSpPr>
        <p:spPr/>
        <p:txBody>
          <a:bodyPr/>
          <a:lstStyle/>
          <a:p>
            <a:r>
              <a:rPr lang="en-US"/>
              <a:t>07/09/2026</a:t>
            </a:r>
            <a:endParaRPr lang="en-GB"/>
          </a:p>
        </p:txBody>
      </p:sp>
      <p:sp>
        <p:nvSpPr>
          <p:cNvPr id="6" name="Footer Placeholder 5">
            <a:extLst>
              <a:ext uri="{FF2B5EF4-FFF2-40B4-BE49-F238E27FC236}">
                <a16:creationId xmlns:a16="http://schemas.microsoft.com/office/drawing/2014/main" id="{7097D6D9-8297-2D6D-D346-C5355236A67D}"/>
              </a:ext>
            </a:extLst>
          </p:cNvPr>
          <p:cNvSpPr>
            <a:spLocks noGrp="1"/>
          </p:cNvSpPr>
          <p:nvPr>
            <p:ph type="ftr" sz="quarter" idx="11"/>
          </p:nvPr>
        </p:nvSpPr>
        <p:spPr/>
        <p:txBody>
          <a:bodyPr/>
          <a:lstStyle/>
          <a:p>
            <a:r>
              <a:rPr lang="en-GB"/>
              <a:t>Adrija Bhowmick - HUN-REN Atomki</a:t>
            </a:r>
          </a:p>
        </p:txBody>
      </p:sp>
      <p:sp>
        <p:nvSpPr>
          <p:cNvPr id="7" name="Slide Number Placeholder 6">
            <a:extLst>
              <a:ext uri="{FF2B5EF4-FFF2-40B4-BE49-F238E27FC236}">
                <a16:creationId xmlns:a16="http://schemas.microsoft.com/office/drawing/2014/main" id="{1AD91C0C-E71B-51EF-EB19-5C429F0CAD3C}"/>
              </a:ext>
            </a:extLst>
          </p:cNvPr>
          <p:cNvSpPr>
            <a:spLocks noGrp="1"/>
          </p:cNvSpPr>
          <p:nvPr>
            <p:ph type="sldNum" sz="quarter" idx="12"/>
          </p:nvPr>
        </p:nvSpPr>
        <p:spPr/>
        <p:txBody>
          <a:bodyPr/>
          <a:lstStyle/>
          <a:p>
            <a:fld id="{11A54A8F-3F9B-4708-941E-CF743106F598}" type="slidenum">
              <a:rPr lang="en-GB" smtClean="0"/>
              <a:t>‹#›</a:t>
            </a:fld>
            <a:endParaRPr lang="en-GB"/>
          </a:p>
        </p:txBody>
      </p:sp>
    </p:spTree>
    <p:extLst>
      <p:ext uri="{BB962C8B-B14F-4D97-AF65-F5344CB8AC3E}">
        <p14:creationId xmlns:p14="http://schemas.microsoft.com/office/powerpoint/2010/main" val="978804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128EDE-ED5B-BC7D-8B5C-4ED2D0245040}"/>
              </a:ext>
            </a:extLst>
          </p:cNvPr>
          <p:cNvSpPr>
            <a:spLocks noGrp="1"/>
          </p:cNvSpPr>
          <p:nvPr>
            <p:ph type="title"/>
          </p:nvPr>
        </p:nvSpPr>
        <p:spPr/>
        <p:txBody>
          <a:bodyPr/>
          <a:lstStyle/>
          <a:p>
            <a:r>
              <a:rPr lang="en-GB"/>
              <a:t>Click to edit Master title style</a:t>
            </a:r>
          </a:p>
        </p:txBody>
      </p:sp>
      <p:sp>
        <p:nvSpPr>
          <p:cNvPr id="3" name="Content Placeholder 2">
            <a:extLst>
              <a:ext uri="{FF2B5EF4-FFF2-40B4-BE49-F238E27FC236}">
                <a16:creationId xmlns:a16="http://schemas.microsoft.com/office/drawing/2014/main" id="{7107882E-5312-64C4-CAC0-83F2BBE1B5B2}"/>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9651E4B8-3828-62B3-FE11-5027433B0DB1}"/>
              </a:ext>
            </a:extLst>
          </p:cNvPr>
          <p:cNvSpPr>
            <a:spLocks noGrp="1"/>
          </p:cNvSpPr>
          <p:nvPr>
            <p:ph type="dt" sz="half" idx="10"/>
          </p:nvPr>
        </p:nvSpPr>
        <p:spPr/>
        <p:txBody>
          <a:bodyPr/>
          <a:lstStyle/>
          <a:p>
            <a:r>
              <a:rPr lang="en-US"/>
              <a:t>07/09/2026</a:t>
            </a:r>
            <a:endParaRPr lang="en-GB"/>
          </a:p>
        </p:txBody>
      </p:sp>
      <p:sp>
        <p:nvSpPr>
          <p:cNvPr id="5" name="Footer Placeholder 4">
            <a:extLst>
              <a:ext uri="{FF2B5EF4-FFF2-40B4-BE49-F238E27FC236}">
                <a16:creationId xmlns:a16="http://schemas.microsoft.com/office/drawing/2014/main" id="{98B4966C-F4F9-572D-ADC8-09057FF87352}"/>
              </a:ext>
            </a:extLst>
          </p:cNvPr>
          <p:cNvSpPr>
            <a:spLocks noGrp="1"/>
          </p:cNvSpPr>
          <p:nvPr>
            <p:ph type="ftr" sz="quarter" idx="11"/>
          </p:nvPr>
        </p:nvSpPr>
        <p:spPr/>
        <p:txBody>
          <a:bodyPr/>
          <a:lstStyle/>
          <a:p>
            <a:r>
              <a:rPr lang="en-GB"/>
              <a:t>Adrija Bhowmick - HUN-REN Atomki</a:t>
            </a:r>
          </a:p>
        </p:txBody>
      </p:sp>
      <p:sp>
        <p:nvSpPr>
          <p:cNvPr id="6" name="Slide Number Placeholder 5">
            <a:extLst>
              <a:ext uri="{FF2B5EF4-FFF2-40B4-BE49-F238E27FC236}">
                <a16:creationId xmlns:a16="http://schemas.microsoft.com/office/drawing/2014/main" id="{98F75608-7FE7-7476-58F6-C1556DC70DEA}"/>
              </a:ext>
            </a:extLst>
          </p:cNvPr>
          <p:cNvSpPr>
            <a:spLocks noGrp="1"/>
          </p:cNvSpPr>
          <p:nvPr>
            <p:ph type="sldNum" sz="quarter" idx="12"/>
          </p:nvPr>
        </p:nvSpPr>
        <p:spPr/>
        <p:txBody>
          <a:bodyPr/>
          <a:lstStyle/>
          <a:p>
            <a:fld id="{11A54A8F-3F9B-4708-941E-CF743106F598}" type="slidenum">
              <a:rPr lang="en-GB" smtClean="0"/>
              <a:t>‹#›</a:t>
            </a:fld>
            <a:endParaRPr lang="en-GB"/>
          </a:p>
        </p:txBody>
      </p:sp>
    </p:spTree>
    <p:extLst>
      <p:ext uri="{BB962C8B-B14F-4D97-AF65-F5344CB8AC3E}">
        <p14:creationId xmlns:p14="http://schemas.microsoft.com/office/powerpoint/2010/main" val="121200276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E2B5D6-B94F-BFFB-8C32-529645E18549}"/>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p>
        </p:txBody>
      </p:sp>
      <p:sp>
        <p:nvSpPr>
          <p:cNvPr id="3" name="Picture Placeholder 2">
            <a:extLst>
              <a:ext uri="{FF2B5EF4-FFF2-40B4-BE49-F238E27FC236}">
                <a16:creationId xmlns:a16="http://schemas.microsoft.com/office/drawing/2014/main" id="{F9BB27EE-8613-7050-12FE-9D335BE580E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D2F9F10C-C28A-BEEB-191B-AE95A1D2027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47CC79AC-E072-20E3-7F4C-D8335AF3DCDB}"/>
              </a:ext>
            </a:extLst>
          </p:cNvPr>
          <p:cNvSpPr>
            <a:spLocks noGrp="1"/>
          </p:cNvSpPr>
          <p:nvPr>
            <p:ph type="dt" sz="half" idx="10"/>
          </p:nvPr>
        </p:nvSpPr>
        <p:spPr/>
        <p:txBody>
          <a:bodyPr/>
          <a:lstStyle/>
          <a:p>
            <a:r>
              <a:rPr lang="en-US"/>
              <a:t>07/09/2026</a:t>
            </a:r>
            <a:endParaRPr lang="en-GB"/>
          </a:p>
        </p:txBody>
      </p:sp>
      <p:sp>
        <p:nvSpPr>
          <p:cNvPr id="6" name="Footer Placeholder 5">
            <a:extLst>
              <a:ext uri="{FF2B5EF4-FFF2-40B4-BE49-F238E27FC236}">
                <a16:creationId xmlns:a16="http://schemas.microsoft.com/office/drawing/2014/main" id="{346B6555-F224-7DAA-088B-384EAE4DDA39}"/>
              </a:ext>
            </a:extLst>
          </p:cNvPr>
          <p:cNvSpPr>
            <a:spLocks noGrp="1"/>
          </p:cNvSpPr>
          <p:nvPr>
            <p:ph type="ftr" sz="quarter" idx="11"/>
          </p:nvPr>
        </p:nvSpPr>
        <p:spPr/>
        <p:txBody>
          <a:bodyPr/>
          <a:lstStyle/>
          <a:p>
            <a:r>
              <a:rPr lang="en-GB"/>
              <a:t>Adrija Bhowmick - HUN-REN Atomki</a:t>
            </a:r>
          </a:p>
        </p:txBody>
      </p:sp>
      <p:sp>
        <p:nvSpPr>
          <p:cNvPr id="7" name="Slide Number Placeholder 6">
            <a:extLst>
              <a:ext uri="{FF2B5EF4-FFF2-40B4-BE49-F238E27FC236}">
                <a16:creationId xmlns:a16="http://schemas.microsoft.com/office/drawing/2014/main" id="{EA198516-24A7-73A8-5900-A31A050B2F8B}"/>
              </a:ext>
            </a:extLst>
          </p:cNvPr>
          <p:cNvSpPr>
            <a:spLocks noGrp="1"/>
          </p:cNvSpPr>
          <p:nvPr>
            <p:ph type="sldNum" sz="quarter" idx="12"/>
          </p:nvPr>
        </p:nvSpPr>
        <p:spPr/>
        <p:txBody>
          <a:bodyPr/>
          <a:lstStyle/>
          <a:p>
            <a:fld id="{11A54A8F-3F9B-4708-941E-CF743106F598}" type="slidenum">
              <a:rPr lang="en-GB" smtClean="0"/>
              <a:t>‹#›</a:t>
            </a:fld>
            <a:endParaRPr lang="en-GB"/>
          </a:p>
        </p:txBody>
      </p:sp>
    </p:spTree>
    <p:extLst>
      <p:ext uri="{BB962C8B-B14F-4D97-AF65-F5344CB8AC3E}">
        <p14:creationId xmlns:p14="http://schemas.microsoft.com/office/powerpoint/2010/main" val="222656332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6434C2-C5CC-5C93-1148-45D968020F5C}"/>
              </a:ext>
            </a:extLst>
          </p:cNvPr>
          <p:cNvSpPr>
            <a:spLocks noGrp="1"/>
          </p:cNvSpPr>
          <p:nvPr>
            <p:ph type="title"/>
          </p:nvPr>
        </p:nvSpPr>
        <p:spPr/>
        <p:txBody>
          <a:bodyPr/>
          <a:lstStyle/>
          <a:p>
            <a:r>
              <a:rPr lang="en-GB"/>
              <a:t>Click to edit Master title style</a:t>
            </a:r>
          </a:p>
        </p:txBody>
      </p:sp>
      <p:sp>
        <p:nvSpPr>
          <p:cNvPr id="3" name="Vertical Text Placeholder 2">
            <a:extLst>
              <a:ext uri="{FF2B5EF4-FFF2-40B4-BE49-F238E27FC236}">
                <a16:creationId xmlns:a16="http://schemas.microsoft.com/office/drawing/2014/main" id="{F9E1553B-C880-7C41-59AD-8BEC876B4A00}"/>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7C3F934F-968B-6051-D841-229478118B02}"/>
              </a:ext>
            </a:extLst>
          </p:cNvPr>
          <p:cNvSpPr>
            <a:spLocks noGrp="1"/>
          </p:cNvSpPr>
          <p:nvPr>
            <p:ph type="dt" sz="half" idx="10"/>
          </p:nvPr>
        </p:nvSpPr>
        <p:spPr/>
        <p:txBody>
          <a:bodyPr/>
          <a:lstStyle/>
          <a:p>
            <a:r>
              <a:rPr lang="en-US"/>
              <a:t>07/09/2026</a:t>
            </a:r>
            <a:endParaRPr lang="en-GB"/>
          </a:p>
        </p:txBody>
      </p:sp>
      <p:sp>
        <p:nvSpPr>
          <p:cNvPr id="5" name="Footer Placeholder 4">
            <a:extLst>
              <a:ext uri="{FF2B5EF4-FFF2-40B4-BE49-F238E27FC236}">
                <a16:creationId xmlns:a16="http://schemas.microsoft.com/office/drawing/2014/main" id="{8BCB018E-D4B5-DD05-541F-3ECA943F20F9}"/>
              </a:ext>
            </a:extLst>
          </p:cNvPr>
          <p:cNvSpPr>
            <a:spLocks noGrp="1"/>
          </p:cNvSpPr>
          <p:nvPr>
            <p:ph type="ftr" sz="quarter" idx="11"/>
          </p:nvPr>
        </p:nvSpPr>
        <p:spPr/>
        <p:txBody>
          <a:bodyPr/>
          <a:lstStyle/>
          <a:p>
            <a:r>
              <a:rPr lang="en-GB"/>
              <a:t>Adrija Bhowmick - HUN-REN Atomki</a:t>
            </a:r>
          </a:p>
        </p:txBody>
      </p:sp>
      <p:sp>
        <p:nvSpPr>
          <p:cNvPr id="6" name="Slide Number Placeholder 5">
            <a:extLst>
              <a:ext uri="{FF2B5EF4-FFF2-40B4-BE49-F238E27FC236}">
                <a16:creationId xmlns:a16="http://schemas.microsoft.com/office/drawing/2014/main" id="{6A83CD08-A572-1DA1-4342-BD750FAFE5E6}"/>
              </a:ext>
            </a:extLst>
          </p:cNvPr>
          <p:cNvSpPr>
            <a:spLocks noGrp="1"/>
          </p:cNvSpPr>
          <p:nvPr>
            <p:ph type="sldNum" sz="quarter" idx="12"/>
          </p:nvPr>
        </p:nvSpPr>
        <p:spPr/>
        <p:txBody>
          <a:bodyPr/>
          <a:lstStyle/>
          <a:p>
            <a:fld id="{11A54A8F-3F9B-4708-941E-CF743106F598}" type="slidenum">
              <a:rPr lang="en-GB" smtClean="0"/>
              <a:t>‹#›</a:t>
            </a:fld>
            <a:endParaRPr lang="en-GB"/>
          </a:p>
        </p:txBody>
      </p:sp>
    </p:spTree>
    <p:extLst>
      <p:ext uri="{BB962C8B-B14F-4D97-AF65-F5344CB8AC3E}">
        <p14:creationId xmlns:p14="http://schemas.microsoft.com/office/powerpoint/2010/main" val="106670483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1526B97-FEFC-6161-1798-F32C5DC59834}"/>
              </a:ext>
            </a:extLst>
          </p:cNvPr>
          <p:cNvSpPr>
            <a:spLocks noGrp="1"/>
          </p:cNvSpPr>
          <p:nvPr>
            <p:ph type="title" orient="vert"/>
          </p:nvPr>
        </p:nvSpPr>
        <p:spPr>
          <a:xfrm>
            <a:off x="8724900" y="365125"/>
            <a:ext cx="2628900" cy="5811838"/>
          </a:xfrm>
        </p:spPr>
        <p:txBody>
          <a:bodyPr vert="eaVert"/>
          <a:lstStyle/>
          <a:p>
            <a:r>
              <a:rPr lang="en-GB"/>
              <a:t>Click to edit Master title style</a:t>
            </a:r>
          </a:p>
        </p:txBody>
      </p:sp>
      <p:sp>
        <p:nvSpPr>
          <p:cNvPr id="3" name="Vertical Text Placeholder 2">
            <a:extLst>
              <a:ext uri="{FF2B5EF4-FFF2-40B4-BE49-F238E27FC236}">
                <a16:creationId xmlns:a16="http://schemas.microsoft.com/office/drawing/2014/main" id="{F30368EC-75C7-0692-8146-E7528664A811}"/>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1F7C2259-B249-571B-343E-3D60E97FD072}"/>
              </a:ext>
            </a:extLst>
          </p:cNvPr>
          <p:cNvSpPr>
            <a:spLocks noGrp="1"/>
          </p:cNvSpPr>
          <p:nvPr>
            <p:ph type="dt" sz="half" idx="10"/>
          </p:nvPr>
        </p:nvSpPr>
        <p:spPr/>
        <p:txBody>
          <a:bodyPr/>
          <a:lstStyle/>
          <a:p>
            <a:r>
              <a:rPr lang="en-US"/>
              <a:t>07/09/2026</a:t>
            </a:r>
            <a:endParaRPr lang="en-GB"/>
          </a:p>
        </p:txBody>
      </p:sp>
      <p:sp>
        <p:nvSpPr>
          <p:cNvPr id="5" name="Footer Placeholder 4">
            <a:extLst>
              <a:ext uri="{FF2B5EF4-FFF2-40B4-BE49-F238E27FC236}">
                <a16:creationId xmlns:a16="http://schemas.microsoft.com/office/drawing/2014/main" id="{9EC0074E-93B4-D7FD-1D1A-6FF814C84B01}"/>
              </a:ext>
            </a:extLst>
          </p:cNvPr>
          <p:cNvSpPr>
            <a:spLocks noGrp="1"/>
          </p:cNvSpPr>
          <p:nvPr>
            <p:ph type="ftr" sz="quarter" idx="11"/>
          </p:nvPr>
        </p:nvSpPr>
        <p:spPr/>
        <p:txBody>
          <a:bodyPr/>
          <a:lstStyle/>
          <a:p>
            <a:r>
              <a:rPr lang="en-GB"/>
              <a:t>Adrija Bhowmick - HUN-REN Atomki</a:t>
            </a:r>
          </a:p>
        </p:txBody>
      </p:sp>
      <p:sp>
        <p:nvSpPr>
          <p:cNvPr id="6" name="Slide Number Placeholder 5">
            <a:extLst>
              <a:ext uri="{FF2B5EF4-FFF2-40B4-BE49-F238E27FC236}">
                <a16:creationId xmlns:a16="http://schemas.microsoft.com/office/drawing/2014/main" id="{FFC8E5D6-CC97-9080-6B57-6487F6A69B38}"/>
              </a:ext>
            </a:extLst>
          </p:cNvPr>
          <p:cNvSpPr>
            <a:spLocks noGrp="1"/>
          </p:cNvSpPr>
          <p:nvPr>
            <p:ph type="sldNum" sz="quarter" idx="12"/>
          </p:nvPr>
        </p:nvSpPr>
        <p:spPr/>
        <p:txBody>
          <a:bodyPr/>
          <a:lstStyle/>
          <a:p>
            <a:fld id="{11A54A8F-3F9B-4708-941E-CF743106F598}" type="slidenum">
              <a:rPr lang="en-GB" smtClean="0"/>
              <a:t>‹#›</a:t>
            </a:fld>
            <a:endParaRPr lang="en-GB"/>
          </a:p>
        </p:txBody>
      </p:sp>
    </p:spTree>
    <p:extLst>
      <p:ext uri="{BB962C8B-B14F-4D97-AF65-F5344CB8AC3E}">
        <p14:creationId xmlns:p14="http://schemas.microsoft.com/office/powerpoint/2010/main" val="336774414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7FE2B3-9BF3-F028-FCD1-947B6AF15D71}"/>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p>
        </p:txBody>
      </p:sp>
      <p:sp>
        <p:nvSpPr>
          <p:cNvPr id="3" name="Text Placeholder 2">
            <a:extLst>
              <a:ext uri="{FF2B5EF4-FFF2-40B4-BE49-F238E27FC236}">
                <a16:creationId xmlns:a16="http://schemas.microsoft.com/office/drawing/2014/main" id="{E25D1E23-E62F-4528-3DD9-6B020CA33F71}"/>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FC43B276-DC8D-F9C8-0233-2708BA30F1AC}"/>
              </a:ext>
            </a:extLst>
          </p:cNvPr>
          <p:cNvSpPr>
            <a:spLocks noGrp="1"/>
          </p:cNvSpPr>
          <p:nvPr>
            <p:ph type="dt" sz="half" idx="10"/>
          </p:nvPr>
        </p:nvSpPr>
        <p:spPr/>
        <p:txBody>
          <a:bodyPr/>
          <a:lstStyle/>
          <a:p>
            <a:r>
              <a:rPr lang="en-US"/>
              <a:t>07/09/2026</a:t>
            </a:r>
            <a:endParaRPr lang="en-GB"/>
          </a:p>
        </p:txBody>
      </p:sp>
      <p:sp>
        <p:nvSpPr>
          <p:cNvPr id="5" name="Footer Placeholder 4">
            <a:extLst>
              <a:ext uri="{FF2B5EF4-FFF2-40B4-BE49-F238E27FC236}">
                <a16:creationId xmlns:a16="http://schemas.microsoft.com/office/drawing/2014/main" id="{8C3BFB4E-2FDC-BA69-9286-0DFC029A624E}"/>
              </a:ext>
            </a:extLst>
          </p:cNvPr>
          <p:cNvSpPr>
            <a:spLocks noGrp="1"/>
          </p:cNvSpPr>
          <p:nvPr>
            <p:ph type="ftr" sz="quarter" idx="11"/>
          </p:nvPr>
        </p:nvSpPr>
        <p:spPr/>
        <p:txBody>
          <a:bodyPr/>
          <a:lstStyle/>
          <a:p>
            <a:r>
              <a:rPr lang="en-GB"/>
              <a:t>Adrija Bhowmick - HUN-REN Atomki</a:t>
            </a:r>
          </a:p>
        </p:txBody>
      </p:sp>
      <p:sp>
        <p:nvSpPr>
          <p:cNvPr id="6" name="Slide Number Placeholder 5">
            <a:extLst>
              <a:ext uri="{FF2B5EF4-FFF2-40B4-BE49-F238E27FC236}">
                <a16:creationId xmlns:a16="http://schemas.microsoft.com/office/drawing/2014/main" id="{E5370D8F-D4B6-A227-9EB8-780075F5E16E}"/>
              </a:ext>
            </a:extLst>
          </p:cNvPr>
          <p:cNvSpPr>
            <a:spLocks noGrp="1"/>
          </p:cNvSpPr>
          <p:nvPr>
            <p:ph type="sldNum" sz="quarter" idx="12"/>
          </p:nvPr>
        </p:nvSpPr>
        <p:spPr/>
        <p:txBody>
          <a:bodyPr/>
          <a:lstStyle/>
          <a:p>
            <a:fld id="{11A54A8F-3F9B-4708-941E-CF743106F598}" type="slidenum">
              <a:rPr lang="en-GB" smtClean="0"/>
              <a:t>‹#›</a:t>
            </a:fld>
            <a:endParaRPr lang="en-GB"/>
          </a:p>
        </p:txBody>
      </p:sp>
    </p:spTree>
    <p:extLst>
      <p:ext uri="{BB962C8B-B14F-4D97-AF65-F5344CB8AC3E}">
        <p14:creationId xmlns:p14="http://schemas.microsoft.com/office/powerpoint/2010/main" val="262824471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F44B2D-2938-34AB-096B-8D7420FD2452}"/>
              </a:ext>
            </a:extLst>
          </p:cNvPr>
          <p:cNvSpPr>
            <a:spLocks noGrp="1"/>
          </p:cNvSpPr>
          <p:nvPr>
            <p:ph type="title"/>
          </p:nvPr>
        </p:nvSpPr>
        <p:spPr/>
        <p:txBody>
          <a:bodyPr/>
          <a:lstStyle/>
          <a:p>
            <a:r>
              <a:rPr lang="en-GB"/>
              <a:t>Click to edit Master title style</a:t>
            </a:r>
          </a:p>
        </p:txBody>
      </p:sp>
      <p:sp>
        <p:nvSpPr>
          <p:cNvPr id="3" name="Content Placeholder 2">
            <a:extLst>
              <a:ext uri="{FF2B5EF4-FFF2-40B4-BE49-F238E27FC236}">
                <a16:creationId xmlns:a16="http://schemas.microsoft.com/office/drawing/2014/main" id="{ACBB84EC-B9ED-9D15-A081-2E6B8587E7BE}"/>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Content Placeholder 3">
            <a:extLst>
              <a:ext uri="{FF2B5EF4-FFF2-40B4-BE49-F238E27FC236}">
                <a16:creationId xmlns:a16="http://schemas.microsoft.com/office/drawing/2014/main" id="{193AB151-E7EA-C45F-CE6E-9F1357B17951}"/>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Date Placeholder 4">
            <a:extLst>
              <a:ext uri="{FF2B5EF4-FFF2-40B4-BE49-F238E27FC236}">
                <a16:creationId xmlns:a16="http://schemas.microsoft.com/office/drawing/2014/main" id="{C559EB80-2C4F-593C-7329-C42E5770C69B}"/>
              </a:ext>
            </a:extLst>
          </p:cNvPr>
          <p:cNvSpPr>
            <a:spLocks noGrp="1"/>
          </p:cNvSpPr>
          <p:nvPr>
            <p:ph type="dt" sz="half" idx="10"/>
          </p:nvPr>
        </p:nvSpPr>
        <p:spPr/>
        <p:txBody>
          <a:bodyPr/>
          <a:lstStyle/>
          <a:p>
            <a:r>
              <a:rPr lang="en-US"/>
              <a:t>07/09/2026</a:t>
            </a:r>
            <a:endParaRPr lang="en-GB"/>
          </a:p>
        </p:txBody>
      </p:sp>
      <p:sp>
        <p:nvSpPr>
          <p:cNvPr id="6" name="Footer Placeholder 5">
            <a:extLst>
              <a:ext uri="{FF2B5EF4-FFF2-40B4-BE49-F238E27FC236}">
                <a16:creationId xmlns:a16="http://schemas.microsoft.com/office/drawing/2014/main" id="{993BCD4E-1521-B8EC-2BE8-1E3C4046A390}"/>
              </a:ext>
            </a:extLst>
          </p:cNvPr>
          <p:cNvSpPr>
            <a:spLocks noGrp="1"/>
          </p:cNvSpPr>
          <p:nvPr>
            <p:ph type="ftr" sz="quarter" idx="11"/>
          </p:nvPr>
        </p:nvSpPr>
        <p:spPr/>
        <p:txBody>
          <a:bodyPr/>
          <a:lstStyle/>
          <a:p>
            <a:r>
              <a:rPr lang="en-GB"/>
              <a:t>Adrija Bhowmick - HUN-REN Atomki</a:t>
            </a:r>
          </a:p>
        </p:txBody>
      </p:sp>
      <p:sp>
        <p:nvSpPr>
          <p:cNvPr id="7" name="Slide Number Placeholder 6">
            <a:extLst>
              <a:ext uri="{FF2B5EF4-FFF2-40B4-BE49-F238E27FC236}">
                <a16:creationId xmlns:a16="http://schemas.microsoft.com/office/drawing/2014/main" id="{29C10A32-F3B8-2482-49AC-A01813D8393B}"/>
              </a:ext>
            </a:extLst>
          </p:cNvPr>
          <p:cNvSpPr>
            <a:spLocks noGrp="1"/>
          </p:cNvSpPr>
          <p:nvPr>
            <p:ph type="sldNum" sz="quarter" idx="12"/>
          </p:nvPr>
        </p:nvSpPr>
        <p:spPr/>
        <p:txBody>
          <a:bodyPr/>
          <a:lstStyle/>
          <a:p>
            <a:fld id="{11A54A8F-3F9B-4708-941E-CF743106F598}" type="slidenum">
              <a:rPr lang="en-GB" smtClean="0"/>
              <a:t>‹#›</a:t>
            </a:fld>
            <a:endParaRPr lang="en-GB"/>
          </a:p>
        </p:txBody>
      </p:sp>
    </p:spTree>
    <p:extLst>
      <p:ext uri="{BB962C8B-B14F-4D97-AF65-F5344CB8AC3E}">
        <p14:creationId xmlns:p14="http://schemas.microsoft.com/office/powerpoint/2010/main" val="11349766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E9F8EE-287C-DD44-F42B-AD6B93D02B62}"/>
              </a:ext>
            </a:extLst>
          </p:cNvPr>
          <p:cNvSpPr>
            <a:spLocks noGrp="1"/>
          </p:cNvSpPr>
          <p:nvPr>
            <p:ph type="title"/>
          </p:nvPr>
        </p:nvSpPr>
        <p:spPr>
          <a:xfrm>
            <a:off x="839788" y="365125"/>
            <a:ext cx="10515600" cy="1325563"/>
          </a:xfrm>
        </p:spPr>
        <p:txBody>
          <a:bodyPr/>
          <a:lstStyle/>
          <a:p>
            <a:r>
              <a:rPr lang="en-GB"/>
              <a:t>Click to edit Master title style</a:t>
            </a:r>
          </a:p>
        </p:txBody>
      </p:sp>
      <p:sp>
        <p:nvSpPr>
          <p:cNvPr id="3" name="Text Placeholder 2">
            <a:extLst>
              <a:ext uri="{FF2B5EF4-FFF2-40B4-BE49-F238E27FC236}">
                <a16:creationId xmlns:a16="http://schemas.microsoft.com/office/drawing/2014/main" id="{4725A225-5CDD-FEF9-16C9-DFECA927141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B1972A16-F9FA-E9E6-113F-343C64556C81}"/>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Text Placeholder 4">
            <a:extLst>
              <a:ext uri="{FF2B5EF4-FFF2-40B4-BE49-F238E27FC236}">
                <a16:creationId xmlns:a16="http://schemas.microsoft.com/office/drawing/2014/main" id="{C67B12D7-7547-E6A8-E8FB-4F95D130656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EBAD919B-C493-FE2B-D05F-4D1134DEBFA8}"/>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7" name="Date Placeholder 6">
            <a:extLst>
              <a:ext uri="{FF2B5EF4-FFF2-40B4-BE49-F238E27FC236}">
                <a16:creationId xmlns:a16="http://schemas.microsoft.com/office/drawing/2014/main" id="{209AB399-EB3F-5484-ADFE-033D78FD55F5}"/>
              </a:ext>
            </a:extLst>
          </p:cNvPr>
          <p:cNvSpPr>
            <a:spLocks noGrp="1"/>
          </p:cNvSpPr>
          <p:nvPr>
            <p:ph type="dt" sz="half" idx="10"/>
          </p:nvPr>
        </p:nvSpPr>
        <p:spPr/>
        <p:txBody>
          <a:bodyPr/>
          <a:lstStyle/>
          <a:p>
            <a:r>
              <a:rPr lang="en-US"/>
              <a:t>07/09/2026</a:t>
            </a:r>
            <a:endParaRPr lang="en-GB"/>
          </a:p>
        </p:txBody>
      </p:sp>
      <p:sp>
        <p:nvSpPr>
          <p:cNvPr id="8" name="Footer Placeholder 7">
            <a:extLst>
              <a:ext uri="{FF2B5EF4-FFF2-40B4-BE49-F238E27FC236}">
                <a16:creationId xmlns:a16="http://schemas.microsoft.com/office/drawing/2014/main" id="{17B5ED9F-C7F2-84E1-F479-789111A524A0}"/>
              </a:ext>
            </a:extLst>
          </p:cNvPr>
          <p:cNvSpPr>
            <a:spLocks noGrp="1"/>
          </p:cNvSpPr>
          <p:nvPr>
            <p:ph type="ftr" sz="quarter" idx="11"/>
          </p:nvPr>
        </p:nvSpPr>
        <p:spPr/>
        <p:txBody>
          <a:bodyPr/>
          <a:lstStyle/>
          <a:p>
            <a:r>
              <a:rPr lang="en-GB"/>
              <a:t>Adrija Bhowmick - HUN-REN Atomki</a:t>
            </a:r>
          </a:p>
        </p:txBody>
      </p:sp>
      <p:sp>
        <p:nvSpPr>
          <p:cNvPr id="9" name="Slide Number Placeholder 8">
            <a:extLst>
              <a:ext uri="{FF2B5EF4-FFF2-40B4-BE49-F238E27FC236}">
                <a16:creationId xmlns:a16="http://schemas.microsoft.com/office/drawing/2014/main" id="{A9AC701A-EA4D-8183-7A97-0F171E624D69}"/>
              </a:ext>
            </a:extLst>
          </p:cNvPr>
          <p:cNvSpPr>
            <a:spLocks noGrp="1"/>
          </p:cNvSpPr>
          <p:nvPr>
            <p:ph type="sldNum" sz="quarter" idx="12"/>
          </p:nvPr>
        </p:nvSpPr>
        <p:spPr/>
        <p:txBody>
          <a:bodyPr/>
          <a:lstStyle/>
          <a:p>
            <a:fld id="{11A54A8F-3F9B-4708-941E-CF743106F598}" type="slidenum">
              <a:rPr lang="en-GB" smtClean="0"/>
              <a:t>‹#›</a:t>
            </a:fld>
            <a:endParaRPr lang="en-GB"/>
          </a:p>
        </p:txBody>
      </p:sp>
    </p:spTree>
    <p:extLst>
      <p:ext uri="{BB962C8B-B14F-4D97-AF65-F5344CB8AC3E}">
        <p14:creationId xmlns:p14="http://schemas.microsoft.com/office/powerpoint/2010/main" val="82511601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B2DCE6-B60E-B969-D7F4-FC2431705641}"/>
              </a:ext>
            </a:extLst>
          </p:cNvPr>
          <p:cNvSpPr>
            <a:spLocks noGrp="1"/>
          </p:cNvSpPr>
          <p:nvPr>
            <p:ph type="title"/>
          </p:nvPr>
        </p:nvSpPr>
        <p:spPr/>
        <p:txBody>
          <a:bodyPr/>
          <a:lstStyle/>
          <a:p>
            <a:r>
              <a:rPr lang="en-GB"/>
              <a:t>Click to edit Master title style</a:t>
            </a:r>
          </a:p>
        </p:txBody>
      </p:sp>
      <p:sp>
        <p:nvSpPr>
          <p:cNvPr id="3" name="Date Placeholder 2">
            <a:extLst>
              <a:ext uri="{FF2B5EF4-FFF2-40B4-BE49-F238E27FC236}">
                <a16:creationId xmlns:a16="http://schemas.microsoft.com/office/drawing/2014/main" id="{F932E80E-C324-C539-7568-7FA064122AE3}"/>
              </a:ext>
            </a:extLst>
          </p:cNvPr>
          <p:cNvSpPr>
            <a:spLocks noGrp="1"/>
          </p:cNvSpPr>
          <p:nvPr>
            <p:ph type="dt" sz="half" idx="10"/>
          </p:nvPr>
        </p:nvSpPr>
        <p:spPr/>
        <p:txBody>
          <a:bodyPr/>
          <a:lstStyle/>
          <a:p>
            <a:r>
              <a:rPr lang="en-US"/>
              <a:t>07/09/2026</a:t>
            </a:r>
            <a:endParaRPr lang="en-GB"/>
          </a:p>
        </p:txBody>
      </p:sp>
      <p:sp>
        <p:nvSpPr>
          <p:cNvPr id="4" name="Footer Placeholder 3">
            <a:extLst>
              <a:ext uri="{FF2B5EF4-FFF2-40B4-BE49-F238E27FC236}">
                <a16:creationId xmlns:a16="http://schemas.microsoft.com/office/drawing/2014/main" id="{6836E8E3-9BD7-DFC4-42EA-06DC7AA5092E}"/>
              </a:ext>
            </a:extLst>
          </p:cNvPr>
          <p:cNvSpPr>
            <a:spLocks noGrp="1"/>
          </p:cNvSpPr>
          <p:nvPr>
            <p:ph type="ftr" sz="quarter" idx="11"/>
          </p:nvPr>
        </p:nvSpPr>
        <p:spPr/>
        <p:txBody>
          <a:bodyPr/>
          <a:lstStyle/>
          <a:p>
            <a:r>
              <a:rPr lang="en-GB"/>
              <a:t>Adrija Bhowmick - HUN-REN Atomki</a:t>
            </a:r>
          </a:p>
        </p:txBody>
      </p:sp>
      <p:sp>
        <p:nvSpPr>
          <p:cNvPr id="5" name="Slide Number Placeholder 4">
            <a:extLst>
              <a:ext uri="{FF2B5EF4-FFF2-40B4-BE49-F238E27FC236}">
                <a16:creationId xmlns:a16="http://schemas.microsoft.com/office/drawing/2014/main" id="{6C4D860A-3528-45E6-D18C-256E2AED62E8}"/>
              </a:ext>
            </a:extLst>
          </p:cNvPr>
          <p:cNvSpPr>
            <a:spLocks noGrp="1"/>
          </p:cNvSpPr>
          <p:nvPr>
            <p:ph type="sldNum" sz="quarter" idx="12"/>
          </p:nvPr>
        </p:nvSpPr>
        <p:spPr/>
        <p:txBody>
          <a:bodyPr/>
          <a:lstStyle/>
          <a:p>
            <a:fld id="{11A54A8F-3F9B-4708-941E-CF743106F598}" type="slidenum">
              <a:rPr lang="en-GB" smtClean="0"/>
              <a:t>‹#›</a:t>
            </a:fld>
            <a:endParaRPr lang="en-GB"/>
          </a:p>
        </p:txBody>
      </p:sp>
    </p:spTree>
    <p:extLst>
      <p:ext uri="{BB962C8B-B14F-4D97-AF65-F5344CB8AC3E}">
        <p14:creationId xmlns:p14="http://schemas.microsoft.com/office/powerpoint/2010/main" val="378062525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0ED0011-9FD3-8CD1-32EF-78926CBA4091}"/>
              </a:ext>
            </a:extLst>
          </p:cNvPr>
          <p:cNvSpPr>
            <a:spLocks noGrp="1"/>
          </p:cNvSpPr>
          <p:nvPr>
            <p:ph type="dt" sz="half" idx="10"/>
          </p:nvPr>
        </p:nvSpPr>
        <p:spPr/>
        <p:txBody>
          <a:bodyPr/>
          <a:lstStyle/>
          <a:p>
            <a:r>
              <a:rPr lang="en-US"/>
              <a:t>07/09/2026</a:t>
            </a:r>
            <a:endParaRPr lang="en-GB"/>
          </a:p>
        </p:txBody>
      </p:sp>
      <p:sp>
        <p:nvSpPr>
          <p:cNvPr id="3" name="Footer Placeholder 2">
            <a:extLst>
              <a:ext uri="{FF2B5EF4-FFF2-40B4-BE49-F238E27FC236}">
                <a16:creationId xmlns:a16="http://schemas.microsoft.com/office/drawing/2014/main" id="{1C08A6C2-F8E6-D0D5-4B5D-7F7A8C50DD71}"/>
              </a:ext>
            </a:extLst>
          </p:cNvPr>
          <p:cNvSpPr>
            <a:spLocks noGrp="1"/>
          </p:cNvSpPr>
          <p:nvPr>
            <p:ph type="ftr" sz="quarter" idx="11"/>
          </p:nvPr>
        </p:nvSpPr>
        <p:spPr/>
        <p:txBody>
          <a:bodyPr/>
          <a:lstStyle/>
          <a:p>
            <a:r>
              <a:rPr lang="en-GB"/>
              <a:t>Adrija Bhowmick - HUN-REN Atomki</a:t>
            </a:r>
          </a:p>
        </p:txBody>
      </p:sp>
      <p:sp>
        <p:nvSpPr>
          <p:cNvPr id="4" name="Slide Number Placeholder 3">
            <a:extLst>
              <a:ext uri="{FF2B5EF4-FFF2-40B4-BE49-F238E27FC236}">
                <a16:creationId xmlns:a16="http://schemas.microsoft.com/office/drawing/2014/main" id="{409BAD01-6126-007C-9B6D-6813DCE7D337}"/>
              </a:ext>
            </a:extLst>
          </p:cNvPr>
          <p:cNvSpPr>
            <a:spLocks noGrp="1"/>
          </p:cNvSpPr>
          <p:nvPr>
            <p:ph type="sldNum" sz="quarter" idx="12"/>
          </p:nvPr>
        </p:nvSpPr>
        <p:spPr/>
        <p:txBody>
          <a:bodyPr/>
          <a:lstStyle/>
          <a:p>
            <a:fld id="{11A54A8F-3F9B-4708-941E-CF743106F598}" type="slidenum">
              <a:rPr lang="en-GB" smtClean="0"/>
              <a:t>‹#›</a:t>
            </a:fld>
            <a:endParaRPr lang="en-GB"/>
          </a:p>
        </p:txBody>
      </p:sp>
    </p:spTree>
    <p:extLst>
      <p:ext uri="{BB962C8B-B14F-4D97-AF65-F5344CB8AC3E}">
        <p14:creationId xmlns:p14="http://schemas.microsoft.com/office/powerpoint/2010/main" val="375746209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26EA63-F196-FBA0-2D1B-D8A31EF81D04}"/>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p>
        </p:txBody>
      </p:sp>
      <p:sp>
        <p:nvSpPr>
          <p:cNvPr id="3" name="Content Placeholder 2">
            <a:extLst>
              <a:ext uri="{FF2B5EF4-FFF2-40B4-BE49-F238E27FC236}">
                <a16:creationId xmlns:a16="http://schemas.microsoft.com/office/drawing/2014/main" id="{92026735-458B-F420-EA42-17BCCF8D535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Text Placeholder 3">
            <a:extLst>
              <a:ext uri="{FF2B5EF4-FFF2-40B4-BE49-F238E27FC236}">
                <a16:creationId xmlns:a16="http://schemas.microsoft.com/office/drawing/2014/main" id="{007F39D6-C2FF-D228-DB34-F113BD87952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8E50ACC2-B7D1-DD40-F3C7-636B9F64F00B}"/>
              </a:ext>
            </a:extLst>
          </p:cNvPr>
          <p:cNvSpPr>
            <a:spLocks noGrp="1"/>
          </p:cNvSpPr>
          <p:nvPr>
            <p:ph type="dt" sz="half" idx="10"/>
          </p:nvPr>
        </p:nvSpPr>
        <p:spPr/>
        <p:txBody>
          <a:bodyPr/>
          <a:lstStyle/>
          <a:p>
            <a:r>
              <a:rPr lang="en-US"/>
              <a:t>07/09/2026</a:t>
            </a:r>
            <a:endParaRPr lang="en-GB"/>
          </a:p>
        </p:txBody>
      </p:sp>
      <p:sp>
        <p:nvSpPr>
          <p:cNvPr id="6" name="Footer Placeholder 5">
            <a:extLst>
              <a:ext uri="{FF2B5EF4-FFF2-40B4-BE49-F238E27FC236}">
                <a16:creationId xmlns:a16="http://schemas.microsoft.com/office/drawing/2014/main" id="{7097D6D9-8297-2D6D-D346-C5355236A67D}"/>
              </a:ext>
            </a:extLst>
          </p:cNvPr>
          <p:cNvSpPr>
            <a:spLocks noGrp="1"/>
          </p:cNvSpPr>
          <p:nvPr>
            <p:ph type="ftr" sz="quarter" idx="11"/>
          </p:nvPr>
        </p:nvSpPr>
        <p:spPr/>
        <p:txBody>
          <a:bodyPr/>
          <a:lstStyle/>
          <a:p>
            <a:r>
              <a:rPr lang="en-GB"/>
              <a:t>Adrija Bhowmick - HUN-REN Atomki</a:t>
            </a:r>
          </a:p>
        </p:txBody>
      </p:sp>
      <p:sp>
        <p:nvSpPr>
          <p:cNvPr id="7" name="Slide Number Placeholder 6">
            <a:extLst>
              <a:ext uri="{FF2B5EF4-FFF2-40B4-BE49-F238E27FC236}">
                <a16:creationId xmlns:a16="http://schemas.microsoft.com/office/drawing/2014/main" id="{1AD91C0C-E71B-51EF-EB19-5C429F0CAD3C}"/>
              </a:ext>
            </a:extLst>
          </p:cNvPr>
          <p:cNvSpPr>
            <a:spLocks noGrp="1"/>
          </p:cNvSpPr>
          <p:nvPr>
            <p:ph type="sldNum" sz="quarter" idx="12"/>
          </p:nvPr>
        </p:nvSpPr>
        <p:spPr/>
        <p:txBody>
          <a:bodyPr/>
          <a:lstStyle/>
          <a:p>
            <a:fld id="{11A54A8F-3F9B-4708-941E-CF743106F598}" type="slidenum">
              <a:rPr lang="en-GB" smtClean="0"/>
              <a:t>‹#›</a:t>
            </a:fld>
            <a:endParaRPr lang="en-GB"/>
          </a:p>
        </p:txBody>
      </p:sp>
    </p:spTree>
    <p:extLst>
      <p:ext uri="{BB962C8B-B14F-4D97-AF65-F5344CB8AC3E}">
        <p14:creationId xmlns:p14="http://schemas.microsoft.com/office/powerpoint/2010/main" val="311897716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E2B5D6-B94F-BFFB-8C32-529645E18549}"/>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p>
        </p:txBody>
      </p:sp>
      <p:sp>
        <p:nvSpPr>
          <p:cNvPr id="3" name="Picture Placeholder 2">
            <a:extLst>
              <a:ext uri="{FF2B5EF4-FFF2-40B4-BE49-F238E27FC236}">
                <a16:creationId xmlns:a16="http://schemas.microsoft.com/office/drawing/2014/main" id="{F9BB27EE-8613-7050-12FE-9D335BE580E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D2F9F10C-C28A-BEEB-191B-AE95A1D2027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47CC79AC-E072-20E3-7F4C-D8335AF3DCDB}"/>
              </a:ext>
            </a:extLst>
          </p:cNvPr>
          <p:cNvSpPr>
            <a:spLocks noGrp="1"/>
          </p:cNvSpPr>
          <p:nvPr>
            <p:ph type="dt" sz="half" idx="10"/>
          </p:nvPr>
        </p:nvSpPr>
        <p:spPr/>
        <p:txBody>
          <a:bodyPr/>
          <a:lstStyle/>
          <a:p>
            <a:r>
              <a:rPr lang="en-US"/>
              <a:t>07/09/2026</a:t>
            </a:r>
            <a:endParaRPr lang="en-GB"/>
          </a:p>
        </p:txBody>
      </p:sp>
      <p:sp>
        <p:nvSpPr>
          <p:cNvPr id="6" name="Footer Placeholder 5">
            <a:extLst>
              <a:ext uri="{FF2B5EF4-FFF2-40B4-BE49-F238E27FC236}">
                <a16:creationId xmlns:a16="http://schemas.microsoft.com/office/drawing/2014/main" id="{346B6555-F224-7DAA-088B-384EAE4DDA39}"/>
              </a:ext>
            </a:extLst>
          </p:cNvPr>
          <p:cNvSpPr>
            <a:spLocks noGrp="1"/>
          </p:cNvSpPr>
          <p:nvPr>
            <p:ph type="ftr" sz="quarter" idx="11"/>
          </p:nvPr>
        </p:nvSpPr>
        <p:spPr/>
        <p:txBody>
          <a:bodyPr/>
          <a:lstStyle/>
          <a:p>
            <a:r>
              <a:rPr lang="en-GB"/>
              <a:t>Adrija Bhowmick - HUN-REN Atomki</a:t>
            </a:r>
          </a:p>
        </p:txBody>
      </p:sp>
      <p:sp>
        <p:nvSpPr>
          <p:cNvPr id="7" name="Slide Number Placeholder 6">
            <a:extLst>
              <a:ext uri="{FF2B5EF4-FFF2-40B4-BE49-F238E27FC236}">
                <a16:creationId xmlns:a16="http://schemas.microsoft.com/office/drawing/2014/main" id="{EA198516-24A7-73A8-5900-A31A050B2F8B}"/>
              </a:ext>
            </a:extLst>
          </p:cNvPr>
          <p:cNvSpPr>
            <a:spLocks noGrp="1"/>
          </p:cNvSpPr>
          <p:nvPr>
            <p:ph type="sldNum" sz="quarter" idx="12"/>
          </p:nvPr>
        </p:nvSpPr>
        <p:spPr/>
        <p:txBody>
          <a:bodyPr/>
          <a:lstStyle/>
          <a:p>
            <a:fld id="{11A54A8F-3F9B-4708-941E-CF743106F598}" type="slidenum">
              <a:rPr lang="en-GB" smtClean="0"/>
              <a:t>‹#›</a:t>
            </a:fld>
            <a:endParaRPr lang="en-GB"/>
          </a:p>
        </p:txBody>
      </p:sp>
    </p:spTree>
    <p:extLst>
      <p:ext uri="{BB962C8B-B14F-4D97-AF65-F5344CB8AC3E}">
        <p14:creationId xmlns:p14="http://schemas.microsoft.com/office/powerpoint/2010/main" val="38737661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3CE6718-912F-B854-9F30-27B2832D302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p>
        </p:txBody>
      </p:sp>
      <p:sp>
        <p:nvSpPr>
          <p:cNvPr id="3" name="Text Placeholder 2">
            <a:extLst>
              <a:ext uri="{FF2B5EF4-FFF2-40B4-BE49-F238E27FC236}">
                <a16:creationId xmlns:a16="http://schemas.microsoft.com/office/drawing/2014/main" id="{E7972635-59DF-A047-C247-9E7C1091A7E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6E0F23CA-492F-F760-8586-1F962FE86D6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r>
              <a:rPr lang="en-US"/>
              <a:t>07/09/2026</a:t>
            </a:r>
            <a:endParaRPr lang="en-GB"/>
          </a:p>
        </p:txBody>
      </p:sp>
      <p:sp>
        <p:nvSpPr>
          <p:cNvPr id="5" name="Footer Placeholder 4">
            <a:extLst>
              <a:ext uri="{FF2B5EF4-FFF2-40B4-BE49-F238E27FC236}">
                <a16:creationId xmlns:a16="http://schemas.microsoft.com/office/drawing/2014/main" id="{58B13132-935F-6917-E6EF-FAE03C52E4B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r>
              <a:rPr lang="en-GB"/>
              <a:t>Adrija Bhowmick - HUN-REN Atomki</a:t>
            </a:r>
          </a:p>
        </p:txBody>
      </p:sp>
      <p:sp>
        <p:nvSpPr>
          <p:cNvPr id="6" name="Slide Number Placeholder 5">
            <a:extLst>
              <a:ext uri="{FF2B5EF4-FFF2-40B4-BE49-F238E27FC236}">
                <a16:creationId xmlns:a16="http://schemas.microsoft.com/office/drawing/2014/main" id="{D64D40C2-B555-7C0A-611B-41AE208D583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11A54A8F-3F9B-4708-941E-CF743106F598}" type="slidenum">
              <a:rPr lang="en-GB" smtClean="0"/>
              <a:t>‹#›</a:t>
            </a:fld>
            <a:endParaRPr lang="en-GB"/>
          </a:p>
        </p:txBody>
      </p:sp>
    </p:spTree>
    <p:extLst>
      <p:ext uri="{BB962C8B-B14F-4D97-AF65-F5344CB8AC3E}">
        <p14:creationId xmlns:p14="http://schemas.microsoft.com/office/powerpoint/2010/main" val="4062400392"/>
      </p:ext>
    </p:extLst>
  </p:cSld>
  <p:clrMap bg1="lt1" tx1="dk1" bg2="lt2" tx2="dk2" accent1="accent1" accent2="accent2" accent3="accent3" accent4="accent4" accent5="accent5" accent6="accent6" hlink="hlink" folHlink="folHlink"/>
  <p:sldLayoutIdLst>
    <p:sldLayoutId id="2147483649" r:id="rId1"/>
    <p:sldLayoutId id="2147483663"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3CE6718-912F-B854-9F30-27B2832D302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p>
        </p:txBody>
      </p:sp>
      <p:sp>
        <p:nvSpPr>
          <p:cNvPr id="3" name="Text Placeholder 2">
            <a:extLst>
              <a:ext uri="{FF2B5EF4-FFF2-40B4-BE49-F238E27FC236}">
                <a16:creationId xmlns:a16="http://schemas.microsoft.com/office/drawing/2014/main" id="{E7972635-59DF-A047-C247-9E7C1091A7E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6E0F23CA-492F-F760-8586-1F962FE86D6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r>
              <a:rPr lang="en-US"/>
              <a:t>07/09/2026</a:t>
            </a:r>
            <a:endParaRPr lang="en-GB"/>
          </a:p>
        </p:txBody>
      </p:sp>
      <p:sp>
        <p:nvSpPr>
          <p:cNvPr id="5" name="Footer Placeholder 4">
            <a:extLst>
              <a:ext uri="{FF2B5EF4-FFF2-40B4-BE49-F238E27FC236}">
                <a16:creationId xmlns:a16="http://schemas.microsoft.com/office/drawing/2014/main" id="{58B13132-935F-6917-E6EF-FAE03C52E4B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r>
              <a:rPr lang="en-GB"/>
              <a:t>Adrija Bhowmick - HUN-REN Atomki</a:t>
            </a:r>
          </a:p>
        </p:txBody>
      </p:sp>
      <p:sp>
        <p:nvSpPr>
          <p:cNvPr id="6" name="Slide Number Placeholder 5">
            <a:extLst>
              <a:ext uri="{FF2B5EF4-FFF2-40B4-BE49-F238E27FC236}">
                <a16:creationId xmlns:a16="http://schemas.microsoft.com/office/drawing/2014/main" id="{D64D40C2-B555-7C0A-611B-41AE208D583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11A54A8F-3F9B-4708-941E-CF743106F598}" type="slidenum">
              <a:rPr lang="en-GB" smtClean="0"/>
              <a:t>‹#›</a:t>
            </a:fld>
            <a:endParaRPr lang="en-GB"/>
          </a:p>
        </p:txBody>
      </p:sp>
    </p:spTree>
    <p:extLst>
      <p:ext uri="{BB962C8B-B14F-4D97-AF65-F5344CB8AC3E}">
        <p14:creationId xmlns:p14="http://schemas.microsoft.com/office/powerpoint/2010/main" val="1151516314"/>
      </p:ext>
    </p:extLst>
  </p:cSld>
  <p:clrMap bg1="lt1" tx1="dk1" bg2="lt2" tx2="dk2" accent1="accent1" accent2="accent2" accent3="accent3" accent4="accent4" accent5="accent5" accent6="accent6" hlink="hlink" folHlink="folHlink"/>
  <p:sldLayoutIdLst>
    <p:sldLayoutId id="2147483665" r:id="rId1"/>
    <p:sldLayoutId id="2147483666" r:id="rId2"/>
    <p:sldLayoutId id="2147483667" r:id="rId3"/>
    <p:sldLayoutId id="2147483668" r:id="rId4"/>
    <p:sldLayoutId id="2147483669" r:id="rId5"/>
    <p:sldLayoutId id="2147483670" r:id="rId6"/>
    <p:sldLayoutId id="2147483671" r:id="rId7"/>
    <p:sldLayoutId id="2147483672" r:id="rId8"/>
    <p:sldLayoutId id="2147483673" r:id="rId9"/>
    <p:sldLayoutId id="2147483674" r:id="rId10"/>
    <p:sldLayoutId id="2147483675" r:id="rId11"/>
  </p:sldLayoutIdLst>
  <p:hf hdr="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image" Target="../media/image1.jpeg"/><Relationship Id="rId7"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6.xml"/><Relationship Id="rId6" Type="http://schemas.openxmlformats.org/officeDocument/2006/relationships/image" Target="../media/image3.png"/><Relationship Id="rId5" Type="http://schemas.microsoft.com/office/2007/relationships/hdphoto" Target="../media/hdphoto1.wdp"/><Relationship Id="rId4" Type="http://schemas.openxmlformats.org/officeDocument/2006/relationships/image" Target="../media/image2.png"/><Relationship Id="rId9" Type="http://schemas.microsoft.com/office/2007/relationships/hdphoto" Target="../media/hdphoto2.wdp"/></Relationships>
</file>

<file path=ppt/slides/_rels/slide10.xml.rels><?xml version="1.0" encoding="UTF-8" standalone="yes"?>
<Relationships xmlns="http://schemas.openxmlformats.org/package/2006/relationships"><Relationship Id="rId8" Type="http://schemas.openxmlformats.org/officeDocument/2006/relationships/image" Target="../media/image96.png"/><Relationship Id="rId13" Type="http://schemas.microsoft.com/office/2007/relationships/hdphoto" Target="../media/hdphoto8.wdp"/><Relationship Id="rId3" Type="http://schemas.openxmlformats.org/officeDocument/2006/relationships/image" Target="../media/image92.png"/><Relationship Id="rId7" Type="http://schemas.openxmlformats.org/officeDocument/2006/relationships/image" Target="../media/image95.png"/><Relationship Id="rId12" Type="http://schemas.openxmlformats.org/officeDocument/2006/relationships/image" Target="../media/image97.png"/><Relationship Id="rId2" Type="http://schemas.openxmlformats.org/officeDocument/2006/relationships/image" Target="../media/image91.jpg"/><Relationship Id="rId16" Type="http://schemas.openxmlformats.org/officeDocument/2006/relationships/image" Target="../media/image100.png"/><Relationship Id="rId1" Type="http://schemas.openxmlformats.org/officeDocument/2006/relationships/slideLayout" Target="../slideLayouts/slideLayout13.xml"/><Relationship Id="rId6" Type="http://schemas.openxmlformats.org/officeDocument/2006/relationships/image" Target="../media/image94.jpeg"/><Relationship Id="rId11" Type="http://schemas.microsoft.com/office/2007/relationships/hdphoto" Target="../media/hdphoto2.wdp"/><Relationship Id="rId5" Type="http://schemas.openxmlformats.org/officeDocument/2006/relationships/image" Target="../media/image93.png"/><Relationship Id="rId15" Type="http://schemas.openxmlformats.org/officeDocument/2006/relationships/image" Target="../media/image99.svg"/><Relationship Id="rId10" Type="http://schemas.openxmlformats.org/officeDocument/2006/relationships/image" Target="../media/image5.png"/><Relationship Id="rId4" Type="http://schemas.microsoft.com/office/2007/relationships/hdphoto" Target="../media/hdphoto7.wdp"/><Relationship Id="rId9" Type="http://schemas.openxmlformats.org/officeDocument/2006/relationships/image" Target="../media/image4.png"/><Relationship Id="rId14" Type="http://schemas.openxmlformats.org/officeDocument/2006/relationships/image" Target="../media/image98.png"/></Relationships>
</file>

<file path=ppt/slides/_rels/slide2.xml.rels><?xml version="1.0" encoding="UTF-8" standalone="yes"?>
<Relationships xmlns="http://schemas.openxmlformats.org/package/2006/relationships"><Relationship Id="rId26" Type="http://schemas.openxmlformats.org/officeDocument/2006/relationships/image" Target="../media/image31.png"/><Relationship Id="rId117" Type="http://schemas.openxmlformats.org/officeDocument/2006/relationships/customXml" Target="../ink/ink55.xml"/><Relationship Id="rId21" Type="http://schemas.openxmlformats.org/officeDocument/2006/relationships/customXml" Target="../ink/ink7.xml"/><Relationship Id="rId42" Type="http://schemas.openxmlformats.org/officeDocument/2006/relationships/image" Target="../media/image39.png"/><Relationship Id="rId47" Type="http://schemas.openxmlformats.org/officeDocument/2006/relationships/customXml" Target="../ink/ink20.xml"/><Relationship Id="rId63" Type="http://schemas.openxmlformats.org/officeDocument/2006/relationships/customXml" Target="../ink/ink28.xml"/><Relationship Id="rId68" Type="http://schemas.openxmlformats.org/officeDocument/2006/relationships/image" Target="../media/image52.png"/><Relationship Id="rId84" Type="http://schemas.openxmlformats.org/officeDocument/2006/relationships/image" Target="../media/image60.png"/><Relationship Id="rId89" Type="http://schemas.openxmlformats.org/officeDocument/2006/relationships/customXml" Target="../ink/ink41.xml"/><Relationship Id="rId112" Type="http://schemas.openxmlformats.org/officeDocument/2006/relationships/image" Target="../media/image74.png"/><Relationship Id="rId16" Type="http://schemas.openxmlformats.org/officeDocument/2006/relationships/image" Target="../media/image26.png"/><Relationship Id="rId107" Type="http://schemas.openxmlformats.org/officeDocument/2006/relationships/customXml" Target="../ink/ink50.xml"/><Relationship Id="rId11" Type="http://schemas.openxmlformats.org/officeDocument/2006/relationships/customXml" Target="../ink/ink3.xml"/><Relationship Id="rId32" Type="http://schemas.openxmlformats.org/officeDocument/2006/relationships/image" Target="../media/image34.png"/><Relationship Id="rId37" Type="http://schemas.openxmlformats.org/officeDocument/2006/relationships/customXml" Target="../ink/ink15.xml"/><Relationship Id="rId53" Type="http://schemas.openxmlformats.org/officeDocument/2006/relationships/customXml" Target="../ink/ink23.xml"/><Relationship Id="rId58" Type="http://schemas.openxmlformats.org/officeDocument/2006/relationships/image" Target="../media/image47.png"/><Relationship Id="rId74" Type="http://schemas.openxmlformats.org/officeDocument/2006/relationships/image" Target="../media/image55.png"/><Relationship Id="rId79" Type="http://schemas.openxmlformats.org/officeDocument/2006/relationships/customXml" Target="../ink/ink36.xml"/><Relationship Id="rId102" Type="http://schemas.openxmlformats.org/officeDocument/2006/relationships/image" Target="../media/image69.png"/><Relationship Id="rId5" Type="http://schemas.microsoft.com/office/2007/relationships/hdphoto" Target="../media/hdphoto3.wdp"/><Relationship Id="rId90" Type="http://schemas.openxmlformats.org/officeDocument/2006/relationships/image" Target="../media/image63.png"/><Relationship Id="rId95" Type="http://schemas.openxmlformats.org/officeDocument/2006/relationships/customXml" Target="../ink/ink44.xml"/><Relationship Id="rId22" Type="http://schemas.openxmlformats.org/officeDocument/2006/relationships/image" Target="../media/image29.png"/><Relationship Id="rId27" Type="http://schemas.openxmlformats.org/officeDocument/2006/relationships/customXml" Target="../ink/ink10.xml"/><Relationship Id="rId43" Type="http://schemas.openxmlformats.org/officeDocument/2006/relationships/customXml" Target="../ink/ink18.xml"/><Relationship Id="rId48" Type="http://schemas.openxmlformats.org/officeDocument/2006/relationships/image" Target="../media/image42.png"/><Relationship Id="rId64" Type="http://schemas.openxmlformats.org/officeDocument/2006/relationships/image" Target="../media/image50.png"/><Relationship Id="rId69" Type="http://schemas.openxmlformats.org/officeDocument/2006/relationships/customXml" Target="../ink/ink31.xml"/><Relationship Id="rId113" Type="http://schemas.openxmlformats.org/officeDocument/2006/relationships/customXml" Target="../ink/ink53.xml"/><Relationship Id="rId118" Type="http://schemas.openxmlformats.org/officeDocument/2006/relationships/image" Target="../media/image77.png"/><Relationship Id="rId80" Type="http://schemas.openxmlformats.org/officeDocument/2006/relationships/image" Target="../media/image58.png"/><Relationship Id="rId85" Type="http://schemas.openxmlformats.org/officeDocument/2006/relationships/customXml" Target="../ink/ink39.xml"/><Relationship Id="rId12" Type="http://schemas.openxmlformats.org/officeDocument/2006/relationships/image" Target="../media/image24.png"/><Relationship Id="rId17" Type="http://schemas.openxmlformats.org/officeDocument/2006/relationships/customXml" Target="../ink/ink6.xml"/><Relationship Id="rId33" Type="http://schemas.openxmlformats.org/officeDocument/2006/relationships/customXml" Target="../ink/ink13.xml"/><Relationship Id="rId38" Type="http://schemas.openxmlformats.org/officeDocument/2006/relationships/image" Target="../media/image37.png"/><Relationship Id="rId59" Type="http://schemas.openxmlformats.org/officeDocument/2006/relationships/customXml" Target="../ink/ink26.xml"/><Relationship Id="rId103" Type="http://schemas.openxmlformats.org/officeDocument/2006/relationships/customXml" Target="../ink/ink48.xml"/><Relationship Id="rId108" Type="http://schemas.openxmlformats.org/officeDocument/2006/relationships/image" Target="../media/image72.png"/><Relationship Id="rId54" Type="http://schemas.openxmlformats.org/officeDocument/2006/relationships/image" Target="../media/image45.png"/><Relationship Id="rId70" Type="http://schemas.openxmlformats.org/officeDocument/2006/relationships/image" Target="../media/image53.png"/><Relationship Id="rId75" Type="http://schemas.openxmlformats.org/officeDocument/2006/relationships/customXml" Target="../ink/ink34.xml"/><Relationship Id="rId91" Type="http://schemas.openxmlformats.org/officeDocument/2006/relationships/customXml" Target="../ink/ink42.xml"/><Relationship Id="rId96" Type="http://schemas.openxmlformats.org/officeDocument/2006/relationships/image" Target="../media/image66.png"/><Relationship Id="rId1" Type="http://schemas.openxmlformats.org/officeDocument/2006/relationships/slideLayout" Target="../slideLayouts/slideLayout6.xml"/><Relationship Id="rId6" Type="http://schemas.openxmlformats.org/officeDocument/2006/relationships/customXml" Target="../ink/ink1.xml"/><Relationship Id="rId23" Type="http://schemas.openxmlformats.org/officeDocument/2006/relationships/customXml" Target="../ink/ink8.xml"/><Relationship Id="rId28" Type="http://schemas.openxmlformats.org/officeDocument/2006/relationships/image" Target="../media/image32.png"/><Relationship Id="rId49" Type="http://schemas.openxmlformats.org/officeDocument/2006/relationships/customXml" Target="../ink/ink21.xml"/><Relationship Id="rId114" Type="http://schemas.openxmlformats.org/officeDocument/2006/relationships/image" Target="../media/image75.png"/><Relationship Id="rId119" Type="http://schemas.openxmlformats.org/officeDocument/2006/relationships/customXml" Target="../ink/ink56.xml"/><Relationship Id="rId44" Type="http://schemas.openxmlformats.org/officeDocument/2006/relationships/image" Target="../media/image40.png"/><Relationship Id="rId60" Type="http://schemas.openxmlformats.org/officeDocument/2006/relationships/image" Target="../media/image48.png"/><Relationship Id="rId65" Type="http://schemas.openxmlformats.org/officeDocument/2006/relationships/customXml" Target="../ink/ink29.xml"/><Relationship Id="rId81" Type="http://schemas.openxmlformats.org/officeDocument/2006/relationships/customXml" Target="../ink/ink37.xml"/><Relationship Id="rId86" Type="http://schemas.openxmlformats.org/officeDocument/2006/relationships/image" Target="../media/image61.png"/><Relationship Id="rId4" Type="http://schemas.openxmlformats.org/officeDocument/2006/relationships/image" Target="../media/image7.png"/><Relationship Id="rId9" Type="http://schemas.openxmlformats.org/officeDocument/2006/relationships/customXml" Target="../ink/ink2.xml"/><Relationship Id="rId13" Type="http://schemas.openxmlformats.org/officeDocument/2006/relationships/customXml" Target="../ink/ink4.xml"/><Relationship Id="rId18" Type="http://schemas.openxmlformats.org/officeDocument/2006/relationships/image" Target="../media/image27.png"/><Relationship Id="rId39" Type="http://schemas.openxmlformats.org/officeDocument/2006/relationships/customXml" Target="../ink/ink16.xml"/><Relationship Id="rId109" Type="http://schemas.openxmlformats.org/officeDocument/2006/relationships/customXml" Target="../ink/ink51.xml"/><Relationship Id="rId34" Type="http://schemas.openxmlformats.org/officeDocument/2006/relationships/image" Target="../media/image35.png"/><Relationship Id="rId50" Type="http://schemas.openxmlformats.org/officeDocument/2006/relationships/image" Target="../media/image43.png"/><Relationship Id="rId55" Type="http://schemas.openxmlformats.org/officeDocument/2006/relationships/customXml" Target="../ink/ink24.xml"/><Relationship Id="rId76" Type="http://schemas.openxmlformats.org/officeDocument/2006/relationships/image" Target="../media/image56.png"/><Relationship Id="rId97" Type="http://schemas.openxmlformats.org/officeDocument/2006/relationships/customXml" Target="../ink/ink45.xml"/><Relationship Id="rId104" Type="http://schemas.openxmlformats.org/officeDocument/2006/relationships/image" Target="../media/image70.png"/><Relationship Id="rId120" Type="http://schemas.openxmlformats.org/officeDocument/2006/relationships/image" Target="../media/image78.png"/><Relationship Id="rId7" Type="http://schemas.openxmlformats.org/officeDocument/2006/relationships/image" Target="../media/image21.png"/><Relationship Id="rId71" Type="http://schemas.openxmlformats.org/officeDocument/2006/relationships/customXml" Target="../ink/ink32.xml"/><Relationship Id="rId92" Type="http://schemas.openxmlformats.org/officeDocument/2006/relationships/image" Target="../media/image64.png"/><Relationship Id="rId2" Type="http://schemas.openxmlformats.org/officeDocument/2006/relationships/notesSlide" Target="../notesSlides/notesSlide2.xml"/><Relationship Id="rId29" Type="http://schemas.openxmlformats.org/officeDocument/2006/relationships/customXml" Target="../ink/ink11.xml"/><Relationship Id="rId24" Type="http://schemas.openxmlformats.org/officeDocument/2006/relationships/image" Target="../media/image30.png"/><Relationship Id="rId40" Type="http://schemas.openxmlformats.org/officeDocument/2006/relationships/image" Target="../media/image38.png"/><Relationship Id="rId45" Type="http://schemas.openxmlformats.org/officeDocument/2006/relationships/customXml" Target="../ink/ink19.xml"/><Relationship Id="rId66" Type="http://schemas.openxmlformats.org/officeDocument/2006/relationships/image" Target="../media/image51.png"/><Relationship Id="rId87" Type="http://schemas.openxmlformats.org/officeDocument/2006/relationships/customXml" Target="../ink/ink40.xml"/><Relationship Id="rId110" Type="http://schemas.openxmlformats.org/officeDocument/2006/relationships/image" Target="../media/image73.png"/><Relationship Id="rId115" Type="http://schemas.openxmlformats.org/officeDocument/2006/relationships/customXml" Target="../ink/ink54.xml"/><Relationship Id="rId61" Type="http://schemas.openxmlformats.org/officeDocument/2006/relationships/customXml" Target="../ink/ink27.xml"/><Relationship Id="rId82" Type="http://schemas.openxmlformats.org/officeDocument/2006/relationships/image" Target="../media/image59.png"/><Relationship Id="rId19" Type="http://schemas.openxmlformats.org/officeDocument/2006/relationships/image" Target="../media/image9.png"/><Relationship Id="rId14" Type="http://schemas.openxmlformats.org/officeDocument/2006/relationships/image" Target="../media/image25.png"/><Relationship Id="rId30" Type="http://schemas.openxmlformats.org/officeDocument/2006/relationships/image" Target="../media/image33.png"/><Relationship Id="rId35" Type="http://schemas.openxmlformats.org/officeDocument/2006/relationships/customXml" Target="../ink/ink14.xml"/><Relationship Id="rId56" Type="http://schemas.openxmlformats.org/officeDocument/2006/relationships/image" Target="../media/image46.png"/><Relationship Id="rId77" Type="http://schemas.openxmlformats.org/officeDocument/2006/relationships/customXml" Target="../ink/ink35.xml"/><Relationship Id="rId100" Type="http://schemas.openxmlformats.org/officeDocument/2006/relationships/image" Target="../media/image68.png"/><Relationship Id="rId105" Type="http://schemas.openxmlformats.org/officeDocument/2006/relationships/customXml" Target="../ink/ink49.xml"/><Relationship Id="rId8" Type="http://schemas.openxmlformats.org/officeDocument/2006/relationships/image" Target="../media/image8.png"/><Relationship Id="rId51" Type="http://schemas.openxmlformats.org/officeDocument/2006/relationships/customXml" Target="../ink/ink22.xml"/><Relationship Id="rId72" Type="http://schemas.openxmlformats.org/officeDocument/2006/relationships/image" Target="../media/image54.png"/><Relationship Id="rId93" Type="http://schemas.openxmlformats.org/officeDocument/2006/relationships/customXml" Target="../ink/ink43.xml"/><Relationship Id="rId98" Type="http://schemas.openxmlformats.org/officeDocument/2006/relationships/image" Target="../media/image67.png"/><Relationship Id="rId121" Type="http://schemas.openxmlformats.org/officeDocument/2006/relationships/customXml" Target="../ink/ink57.xml"/><Relationship Id="rId3" Type="http://schemas.openxmlformats.org/officeDocument/2006/relationships/image" Target="../media/image6.jpg"/><Relationship Id="rId25" Type="http://schemas.openxmlformats.org/officeDocument/2006/relationships/customXml" Target="../ink/ink9.xml"/><Relationship Id="rId46" Type="http://schemas.openxmlformats.org/officeDocument/2006/relationships/image" Target="../media/image41.png"/><Relationship Id="rId67" Type="http://schemas.openxmlformats.org/officeDocument/2006/relationships/customXml" Target="../ink/ink30.xml"/><Relationship Id="rId116" Type="http://schemas.openxmlformats.org/officeDocument/2006/relationships/image" Target="../media/image76.png"/><Relationship Id="rId20" Type="http://schemas.microsoft.com/office/2007/relationships/hdphoto" Target="../media/hdphoto4.wdp"/><Relationship Id="rId41" Type="http://schemas.openxmlformats.org/officeDocument/2006/relationships/customXml" Target="../ink/ink17.xml"/><Relationship Id="rId62" Type="http://schemas.openxmlformats.org/officeDocument/2006/relationships/image" Target="../media/image49.png"/><Relationship Id="rId83" Type="http://schemas.openxmlformats.org/officeDocument/2006/relationships/customXml" Target="../ink/ink38.xml"/><Relationship Id="rId88" Type="http://schemas.openxmlformats.org/officeDocument/2006/relationships/image" Target="../media/image62.png"/><Relationship Id="rId111" Type="http://schemas.openxmlformats.org/officeDocument/2006/relationships/customXml" Target="../ink/ink52.xml"/><Relationship Id="rId15" Type="http://schemas.openxmlformats.org/officeDocument/2006/relationships/customXml" Target="../ink/ink5.xml"/><Relationship Id="rId36" Type="http://schemas.openxmlformats.org/officeDocument/2006/relationships/image" Target="../media/image36.png"/><Relationship Id="rId57" Type="http://schemas.openxmlformats.org/officeDocument/2006/relationships/customXml" Target="../ink/ink25.xml"/><Relationship Id="rId106" Type="http://schemas.openxmlformats.org/officeDocument/2006/relationships/image" Target="../media/image71.png"/><Relationship Id="rId10" Type="http://schemas.openxmlformats.org/officeDocument/2006/relationships/image" Target="../media/image23.png"/><Relationship Id="rId31" Type="http://schemas.openxmlformats.org/officeDocument/2006/relationships/customXml" Target="../ink/ink12.xml"/><Relationship Id="rId52" Type="http://schemas.openxmlformats.org/officeDocument/2006/relationships/image" Target="../media/image44.png"/><Relationship Id="rId73" Type="http://schemas.openxmlformats.org/officeDocument/2006/relationships/customXml" Target="../ink/ink33.xml"/><Relationship Id="rId78" Type="http://schemas.openxmlformats.org/officeDocument/2006/relationships/image" Target="../media/image57.png"/><Relationship Id="rId94" Type="http://schemas.openxmlformats.org/officeDocument/2006/relationships/image" Target="../media/image65.png"/><Relationship Id="rId99" Type="http://schemas.openxmlformats.org/officeDocument/2006/relationships/customXml" Target="../ink/ink46.xml"/><Relationship Id="rId101" Type="http://schemas.openxmlformats.org/officeDocument/2006/relationships/customXml" Target="../ink/ink47.xml"/><Relationship Id="rId122" Type="http://schemas.openxmlformats.org/officeDocument/2006/relationships/image" Target="../media/image79.png"/></Relationships>
</file>

<file path=ppt/slides/_rels/slide3.xml.rels><?xml version="1.0" encoding="UTF-8" standalone="yes"?>
<Relationships xmlns="http://schemas.openxmlformats.org/package/2006/relationships"><Relationship Id="rId8" Type="http://schemas.openxmlformats.org/officeDocument/2006/relationships/image" Target="../media/image16.jpeg"/><Relationship Id="rId3" Type="http://schemas.openxmlformats.org/officeDocument/2006/relationships/image" Target="../media/image11.png"/><Relationship Id="rId7" Type="http://schemas.openxmlformats.org/officeDocument/2006/relationships/image" Target="../media/image15.png"/><Relationship Id="rId2" Type="http://schemas.openxmlformats.org/officeDocument/2006/relationships/image" Target="../media/image10.png"/><Relationship Id="rId1" Type="http://schemas.openxmlformats.org/officeDocument/2006/relationships/slideLayout" Target="../slideLayouts/slideLayout2.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 Id="rId9"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microsoft.com/office/2007/relationships/hdphoto" Target="../media/hdphoto5.wdp"/><Relationship Id="rId2" Type="http://schemas.openxmlformats.org/officeDocument/2006/relationships/image" Target="../media/image17.png"/><Relationship Id="rId1" Type="http://schemas.openxmlformats.org/officeDocument/2006/relationships/slideLayout" Target="../slideLayouts/slideLayout2.xml"/><Relationship Id="rId5" Type="http://schemas.openxmlformats.org/officeDocument/2006/relationships/image" Target="../media/image19.jpeg"/><Relationship Id="rId4" Type="http://schemas.openxmlformats.org/officeDocument/2006/relationships/image" Target="../media/image18.png"/></Relationships>
</file>

<file path=ppt/slides/_rels/slide5.xml.rels><?xml version="1.0" encoding="UTF-8" standalone="yes"?>
<Relationships xmlns="http://schemas.openxmlformats.org/package/2006/relationships"><Relationship Id="rId3" Type="http://schemas.openxmlformats.org/officeDocument/2006/relationships/image" Target="../media/image22.png"/><Relationship Id="rId7" Type="http://schemas.openxmlformats.org/officeDocument/2006/relationships/image" Target="../media/image15.png"/><Relationship Id="rId2" Type="http://schemas.openxmlformats.org/officeDocument/2006/relationships/image" Target="../media/image20.png"/><Relationship Id="rId1" Type="http://schemas.openxmlformats.org/officeDocument/2006/relationships/slideLayout" Target="../slideLayouts/slideLayout2.xml"/><Relationship Id="rId6" Type="http://schemas.microsoft.com/office/2007/relationships/hdphoto" Target="../media/hdphoto6.wdp"/><Relationship Id="rId5" Type="http://schemas.openxmlformats.org/officeDocument/2006/relationships/image" Target="../media/image28.png"/><Relationship Id="rId4" Type="http://schemas.openxmlformats.org/officeDocument/2006/relationships/image" Target="../media/image23.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81.png"/><Relationship Id="rId7" Type="http://schemas.openxmlformats.org/officeDocument/2006/relationships/image" Target="../media/image85.png"/><Relationship Id="rId2" Type="http://schemas.openxmlformats.org/officeDocument/2006/relationships/image" Target="../media/image80.png"/><Relationship Id="rId1" Type="http://schemas.openxmlformats.org/officeDocument/2006/relationships/slideLayout" Target="../slideLayouts/slideLayout2.xml"/><Relationship Id="rId6" Type="http://schemas.openxmlformats.org/officeDocument/2006/relationships/image" Target="../media/image84.png"/><Relationship Id="rId5" Type="http://schemas.openxmlformats.org/officeDocument/2006/relationships/image" Target="../media/image83.png"/><Relationship Id="rId4" Type="http://schemas.openxmlformats.org/officeDocument/2006/relationships/image" Target="../media/image82.png"/></Relationships>
</file>

<file path=ppt/slides/_rels/slide8.xml.rels><?xml version="1.0" encoding="UTF-8" standalone="yes"?>
<Relationships xmlns="http://schemas.openxmlformats.org/package/2006/relationships"><Relationship Id="rId3" Type="http://schemas.openxmlformats.org/officeDocument/2006/relationships/image" Target="../media/image87.png"/><Relationship Id="rId2" Type="http://schemas.openxmlformats.org/officeDocument/2006/relationships/image" Target="../media/image86.png"/><Relationship Id="rId1" Type="http://schemas.openxmlformats.org/officeDocument/2006/relationships/slideLayout" Target="../slideLayouts/slideLayout2.xml"/><Relationship Id="rId5" Type="http://schemas.openxmlformats.org/officeDocument/2006/relationships/image" Target="../media/image89.png"/><Relationship Id="rId4" Type="http://schemas.openxmlformats.org/officeDocument/2006/relationships/image" Target="../media/image88.png"/></Relationships>
</file>

<file path=ppt/slides/_rels/slide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90.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079" name="Rectangle 3078">
            <a:extLst>
              <a:ext uri="{FF2B5EF4-FFF2-40B4-BE49-F238E27FC236}">
                <a16:creationId xmlns:a16="http://schemas.microsoft.com/office/drawing/2014/main" id="{0671A8AE-40A1-4631-A6B8-581AFF06548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102" name="Picture 6" descr="ESA - Building a lunar base with 3D printing">
            <a:extLst>
              <a:ext uri="{FF2B5EF4-FFF2-40B4-BE49-F238E27FC236}">
                <a16:creationId xmlns:a16="http://schemas.microsoft.com/office/drawing/2014/main" id="{311B6DA6-ACE4-B3BA-7F7C-987191980461}"/>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r="16024"/>
          <a:stretch/>
        </p:blipFill>
        <p:spPr bwMode="auto">
          <a:xfrm>
            <a:off x="1953690" y="0"/>
            <a:ext cx="10238307" cy="6858000"/>
          </a:xfrm>
          <a:prstGeom prst="rect">
            <a:avLst/>
          </a:prstGeom>
          <a:noFill/>
          <a:extLst>
            <a:ext uri="{909E8E84-426E-40DD-AFC4-6F175D3DCCD1}">
              <a14:hiddenFill xmlns:a14="http://schemas.microsoft.com/office/drawing/2010/main">
                <a:solidFill>
                  <a:srgbClr val="FFFFFF"/>
                </a:solidFill>
              </a14:hiddenFill>
            </a:ext>
          </a:extLst>
        </p:spPr>
      </p:pic>
      <p:sp>
        <p:nvSpPr>
          <p:cNvPr id="3081" name="Rectangle 3080">
            <a:extLst>
              <a:ext uri="{FF2B5EF4-FFF2-40B4-BE49-F238E27FC236}">
                <a16:creationId xmlns:a16="http://schemas.microsoft.com/office/drawing/2014/main" id="{AB58EF07-17C2-48CF-ABB0-EEF1F17CB8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 y="0"/>
            <a:ext cx="9339206" cy="6858000"/>
          </a:xfrm>
          <a:prstGeom prst="rect">
            <a:avLst/>
          </a:prstGeom>
          <a:gradFill>
            <a:gsLst>
              <a:gs pos="58000">
                <a:schemeClr val="tx1"/>
              </a:gs>
              <a:gs pos="33000">
                <a:schemeClr val="tx1">
                  <a:alpha val="64000"/>
                </a:schemeClr>
              </a:gs>
              <a:gs pos="0">
                <a:schemeClr val="tx1">
                  <a:alpha val="0"/>
                </a:schemeClr>
              </a:gs>
              <a:gs pos="100000">
                <a:schemeClr val="tx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083" name="Rectangle 3082">
            <a:extLst>
              <a:ext uri="{FF2B5EF4-FFF2-40B4-BE49-F238E27FC236}">
                <a16:creationId xmlns:a16="http://schemas.microsoft.com/office/drawing/2014/main" id="{AF2F604E-43BE-4DC3-B983-E071523364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759921" y="346791"/>
            <a:ext cx="146304"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3085" name="Rectangle 3084">
            <a:extLst>
              <a:ext uri="{FF2B5EF4-FFF2-40B4-BE49-F238E27FC236}">
                <a16:creationId xmlns:a16="http://schemas.microsoft.com/office/drawing/2014/main" id="{08C9B587-E65E-4B52-B37C-ABEBB6E879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1029" y="4546920"/>
            <a:ext cx="3977640" cy="18288"/>
          </a:xfrm>
          <a:prstGeom prst="rect">
            <a:avLst/>
          </a:prstGeom>
          <a:solidFill>
            <a:schemeClr val="tx1"/>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 name="Date Placeholder 4">
            <a:extLst>
              <a:ext uri="{FF2B5EF4-FFF2-40B4-BE49-F238E27FC236}">
                <a16:creationId xmlns:a16="http://schemas.microsoft.com/office/drawing/2014/main" id="{B74630AF-8C85-3E1A-0BB0-767EC77B6441}"/>
              </a:ext>
            </a:extLst>
          </p:cNvPr>
          <p:cNvSpPr>
            <a:spLocks noGrp="1"/>
          </p:cNvSpPr>
          <p:nvPr>
            <p:ph type="dt" sz="half" idx="10"/>
          </p:nvPr>
        </p:nvSpPr>
        <p:spPr>
          <a:xfrm>
            <a:off x="0" y="6476417"/>
            <a:ext cx="2743200" cy="365125"/>
          </a:xfrm>
        </p:spPr>
        <p:txBody>
          <a:bodyPr/>
          <a:lstStyle/>
          <a:p>
            <a:r>
              <a:rPr lang="en-US"/>
              <a:t>07/09/2026</a:t>
            </a:r>
            <a:endParaRPr lang="en-GB" dirty="0"/>
          </a:p>
        </p:txBody>
      </p:sp>
      <p:sp>
        <p:nvSpPr>
          <p:cNvPr id="7" name="Slide Number Placeholder 6">
            <a:extLst>
              <a:ext uri="{FF2B5EF4-FFF2-40B4-BE49-F238E27FC236}">
                <a16:creationId xmlns:a16="http://schemas.microsoft.com/office/drawing/2014/main" id="{C9081DBC-BDBF-88F7-3CF1-A532BE2BE73E}"/>
              </a:ext>
            </a:extLst>
          </p:cNvPr>
          <p:cNvSpPr>
            <a:spLocks noGrp="1"/>
          </p:cNvSpPr>
          <p:nvPr>
            <p:ph type="sldNum" sz="quarter" idx="12"/>
          </p:nvPr>
        </p:nvSpPr>
        <p:spPr>
          <a:xfrm>
            <a:off x="9448797" y="6476416"/>
            <a:ext cx="2743200" cy="365125"/>
          </a:xfrm>
        </p:spPr>
        <p:txBody>
          <a:bodyPr/>
          <a:lstStyle/>
          <a:p>
            <a:fld id="{11A54A8F-3F9B-4708-941E-CF743106F598}" type="slidenum">
              <a:rPr lang="en-GB" smtClean="0">
                <a:solidFill>
                  <a:schemeClr val="bg1">
                    <a:lumMod val="85000"/>
                  </a:schemeClr>
                </a:solidFill>
              </a:rPr>
              <a:t>1</a:t>
            </a:fld>
            <a:endParaRPr lang="en-GB" dirty="0">
              <a:solidFill>
                <a:schemeClr val="bg1">
                  <a:lumMod val="85000"/>
                </a:schemeClr>
              </a:solidFill>
            </a:endParaRPr>
          </a:p>
        </p:txBody>
      </p:sp>
      <p:sp>
        <p:nvSpPr>
          <p:cNvPr id="3" name="Rectangle 2">
            <a:extLst>
              <a:ext uri="{FF2B5EF4-FFF2-40B4-BE49-F238E27FC236}">
                <a16:creationId xmlns:a16="http://schemas.microsoft.com/office/drawing/2014/main" id="{0A206DF7-D0CD-FAF6-C298-D9AC445B9B8E}"/>
              </a:ext>
            </a:extLst>
          </p:cNvPr>
          <p:cNvSpPr/>
          <p:nvPr/>
        </p:nvSpPr>
        <p:spPr>
          <a:xfrm>
            <a:off x="389299" y="443620"/>
            <a:ext cx="1086416" cy="515685"/>
          </a:xfrm>
          <a:prstGeom prst="rect">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GB"/>
          </a:p>
        </p:txBody>
      </p:sp>
      <p:sp>
        <p:nvSpPr>
          <p:cNvPr id="9" name="Title 1">
            <a:extLst>
              <a:ext uri="{FF2B5EF4-FFF2-40B4-BE49-F238E27FC236}">
                <a16:creationId xmlns:a16="http://schemas.microsoft.com/office/drawing/2014/main" id="{CF001D3C-8470-C7B7-563D-BD703C207913}"/>
              </a:ext>
            </a:extLst>
          </p:cNvPr>
          <p:cNvSpPr txBox="1">
            <a:spLocks/>
          </p:cNvSpPr>
          <p:nvPr/>
        </p:nvSpPr>
        <p:spPr>
          <a:xfrm>
            <a:off x="490735" y="-197296"/>
            <a:ext cx="8307257" cy="2900518"/>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b="1" dirty="0">
                <a:solidFill>
                  <a:srgbClr val="FFFFFF"/>
                </a:solidFill>
                <a:effectLst>
                  <a:innerShdw blurRad="63500" dist="50800" dir="18900000">
                    <a:prstClr val="black">
                      <a:alpha val="50000"/>
                    </a:prstClr>
                  </a:innerShdw>
                </a:effectLst>
              </a:rPr>
              <a:t>Simulating Radiation and Thermal Cycling Effects in Lunar Construction Materials</a:t>
            </a:r>
          </a:p>
        </p:txBody>
      </p:sp>
      <p:sp>
        <p:nvSpPr>
          <p:cNvPr id="15" name="Footer Placeholder 14">
            <a:extLst>
              <a:ext uri="{FF2B5EF4-FFF2-40B4-BE49-F238E27FC236}">
                <a16:creationId xmlns:a16="http://schemas.microsoft.com/office/drawing/2014/main" id="{568C8053-7DCF-AB3C-9B0D-AA12EC049B33}"/>
              </a:ext>
            </a:extLst>
          </p:cNvPr>
          <p:cNvSpPr>
            <a:spLocks noGrp="1"/>
          </p:cNvSpPr>
          <p:nvPr>
            <p:ph type="ftr" sz="quarter" idx="11"/>
          </p:nvPr>
        </p:nvSpPr>
        <p:spPr/>
        <p:txBody>
          <a:bodyPr/>
          <a:lstStyle/>
          <a:p>
            <a:r>
              <a:rPr lang="en-GB"/>
              <a:t>Adrija Bhowmick - HUN-REN Atomki</a:t>
            </a:r>
          </a:p>
        </p:txBody>
      </p:sp>
      <p:pic>
        <p:nvPicPr>
          <p:cNvPr id="6" name="Picture 5" descr="EPEC@EPSC 2026 – Den Haag, The Netherlands – Europlanet">
            <a:extLst>
              <a:ext uri="{FF2B5EF4-FFF2-40B4-BE49-F238E27FC236}">
                <a16:creationId xmlns:a16="http://schemas.microsoft.com/office/drawing/2014/main" id="{31AC43C1-EB1E-2E28-1372-C39AE7EFC048}"/>
              </a:ext>
            </a:extLst>
          </p:cNvPr>
          <p:cNvPicPr>
            <a:picLocks noChangeAspect="1"/>
          </p:cNvPicPr>
          <p:nvPr/>
        </p:nvPicPr>
        <p:blipFill>
          <a:blip r:embed="rId4">
            <a:biLevel thresh="50000"/>
            <a:extLst>
              <a:ext uri="{BEBA8EAE-BF5A-486C-A8C5-ECC9F3942E4B}">
                <a14:imgProps xmlns:a14="http://schemas.microsoft.com/office/drawing/2010/main">
                  <a14:imgLayer r:embed="rId5">
                    <a14:imgEffect>
                      <a14:artisticPhotocopy/>
                    </a14:imgEffect>
                  </a14:imgLayer>
                </a14:imgProps>
              </a:ext>
            </a:extLst>
          </a:blip>
          <a:stretch>
            <a:fillRect/>
          </a:stretch>
        </p:blipFill>
        <p:spPr>
          <a:xfrm>
            <a:off x="6424168" y="959305"/>
            <a:ext cx="2924747" cy="2146478"/>
          </a:xfrm>
          <a:prstGeom prst="rect">
            <a:avLst/>
          </a:prstGeom>
        </p:spPr>
      </p:pic>
      <p:sp>
        <p:nvSpPr>
          <p:cNvPr id="19" name="Title 1">
            <a:extLst>
              <a:ext uri="{FF2B5EF4-FFF2-40B4-BE49-F238E27FC236}">
                <a16:creationId xmlns:a16="http://schemas.microsoft.com/office/drawing/2014/main" id="{C94F6BEC-DB76-4AC3-39AD-61749629849B}"/>
              </a:ext>
            </a:extLst>
          </p:cNvPr>
          <p:cNvSpPr txBox="1">
            <a:spLocks/>
          </p:cNvSpPr>
          <p:nvPr/>
        </p:nvSpPr>
        <p:spPr>
          <a:xfrm>
            <a:off x="490732" y="2225375"/>
            <a:ext cx="7502298" cy="1979673"/>
          </a:xfrm>
          <a:prstGeom prst="rect">
            <a:avLst/>
          </a:prstGeom>
          <a:noFill/>
        </p:spPr>
        <p:txBody>
          <a:bodyPr vert="horz" lIns="91440" tIns="45720" rIns="91440" bIns="45720" rtlCol="0" anchor="ctr">
            <a:normAutofit fontScale="85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3600" b="1" dirty="0">
                <a:solidFill>
                  <a:schemeClr val="bg1"/>
                </a:solidFill>
                <a:latin typeface="+mn-lt"/>
              </a:rPr>
              <a:t>Adrija Bhowmick</a:t>
            </a:r>
            <a:br>
              <a:rPr lang="en-GB" sz="3600" b="1" dirty="0">
                <a:solidFill>
                  <a:schemeClr val="bg1"/>
                </a:solidFill>
                <a:latin typeface="+mn-lt"/>
              </a:rPr>
            </a:br>
            <a:endParaRPr lang="en-GB" sz="3600" b="1" dirty="0">
              <a:solidFill>
                <a:schemeClr val="bg1"/>
              </a:solidFill>
              <a:latin typeface="+mn-lt"/>
            </a:endParaRPr>
          </a:p>
          <a:p>
            <a:r>
              <a:rPr lang="en-GB" sz="2400" i="1" dirty="0">
                <a:solidFill>
                  <a:schemeClr val="bg1"/>
                </a:solidFill>
                <a:latin typeface="+mn-lt"/>
              </a:rPr>
              <a:t>PhD Student – Institute of Physics </a:t>
            </a:r>
          </a:p>
          <a:p>
            <a:r>
              <a:rPr lang="en-GB" sz="2400" i="1" dirty="0">
                <a:solidFill>
                  <a:schemeClr val="bg1"/>
                </a:solidFill>
                <a:latin typeface="+mn-lt"/>
              </a:rPr>
              <a:t>University of Debrecen </a:t>
            </a:r>
          </a:p>
          <a:p>
            <a:endParaRPr lang="en-GB" sz="2400" i="1" dirty="0">
              <a:solidFill>
                <a:schemeClr val="bg1"/>
              </a:solidFill>
              <a:latin typeface="+mn-lt"/>
            </a:endParaRPr>
          </a:p>
          <a:p>
            <a:r>
              <a:rPr lang="en-GB" sz="2400" i="1" dirty="0">
                <a:solidFill>
                  <a:schemeClr val="bg1"/>
                </a:solidFill>
              </a:rPr>
              <a:t>Research Assistant </a:t>
            </a:r>
          </a:p>
          <a:p>
            <a:r>
              <a:rPr lang="en-GB" sz="2400" i="1" dirty="0">
                <a:solidFill>
                  <a:schemeClr val="bg1"/>
                </a:solidFill>
                <a:latin typeface="+mn-lt"/>
              </a:rPr>
              <a:t>HUN-REN </a:t>
            </a:r>
            <a:r>
              <a:rPr lang="en-GB" sz="2400" i="1" dirty="0" err="1">
                <a:solidFill>
                  <a:schemeClr val="bg1"/>
                </a:solidFill>
                <a:latin typeface="+mn-lt"/>
              </a:rPr>
              <a:t>Atomki</a:t>
            </a:r>
            <a:endParaRPr lang="en-GB" sz="3600" i="1" dirty="0">
              <a:solidFill>
                <a:schemeClr val="bg1"/>
              </a:solidFill>
              <a:latin typeface="+mn-lt"/>
            </a:endParaRPr>
          </a:p>
        </p:txBody>
      </p:sp>
      <p:sp>
        <p:nvSpPr>
          <p:cNvPr id="20" name="Subtitle 2">
            <a:extLst>
              <a:ext uri="{FF2B5EF4-FFF2-40B4-BE49-F238E27FC236}">
                <a16:creationId xmlns:a16="http://schemas.microsoft.com/office/drawing/2014/main" id="{8F4B9B93-C812-2449-C68C-A488B1DA489E}"/>
              </a:ext>
            </a:extLst>
          </p:cNvPr>
          <p:cNvSpPr txBox="1">
            <a:spLocks/>
          </p:cNvSpPr>
          <p:nvPr/>
        </p:nvSpPr>
        <p:spPr>
          <a:xfrm>
            <a:off x="485283" y="4228439"/>
            <a:ext cx="3973386" cy="1485319"/>
          </a:xfrm>
          <a:prstGeom prst="rect">
            <a:avLst/>
          </a:prstGeom>
          <a:noFill/>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2400" dirty="0">
                <a:solidFill>
                  <a:schemeClr val="bg1"/>
                </a:solidFill>
              </a:rPr>
              <a:t>Supervisor:</a:t>
            </a:r>
            <a:br>
              <a:rPr lang="en-GB" sz="2400" dirty="0">
                <a:solidFill>
                  <a:schemeClr val="bg1"/>
                </a:solidFill>
              </a:rPr>
            </a:br>
            <a:r>
              <a:rPr lang="en-GB" sz="2400" b="1" dirty="0">
                <a:solidFill>
                  <a:schemeClr val="bg1"/>
                </a:solidFill>
              </a:rPr>
              <a:t>Prof. Nigel J. Mason</a:t>
            </a:r>
          </a:p>
        </p:txBody>
      </p:sp>
      <p:pic>
        <p:nvPicPr>
          <p:cNvPr id="21" name="Picture 20" descr="University of Debrecen South Asia Regional Office">
            <a:extLst>
              <a:ext uri="{FF2B5EF4-FFF2-40B4-BE49-F238E27FC236}">
                <a16:creationId xmlns:a16="http://schemas.microsoft.com/office/drawing/2014/main" id="{C2E92D02-1DBF-95FA-F5B8-F4F14B8E25F6}"/>
              </a:ext>
            </a:extLst>
          </p:cNvPr>
          <p:cNvPicPr>
            <a:picLocks noChangeAspect="1"/>
          </p:cNvPicPr>
          <p:nvPr/>
        </p:nvPicPr>
        <p:blipFill>
          <a:blip r:embed="rId6"/>
          <a:stretch>
            <a:fillRect/>
          </a:stretch>
        </p:blipFill>
        <p:spPr>
          <a:xfrm>
            <a:off x="490735" y="5058674"/>
            <a:ext cx="3096527" cy="1289921"/>
          </a:xfrm>
          <a:prstGeom prst="rect">
            <a:avLst/>
          </a:prstGeom>
        </p:spPr>
      </p:pic>
      <p:grpSp>
        <p:nvGrpSpPr>
          <p:cNvPr id="22" name="Group 21">
            <a:extLst>
              <a:ext uri="{FF2B5EF4-FFF2-40B4-BE49-F238E27FC236}">
                <a16:creationId xmlns:a16="http://schemas.microsoft.com/office/drawing/2014/main" id="{4791F035-E085-5B07-1C05-67C6B1CC8C8A}"/>
              </a:ext>
            </a:extLst>
          </p:cNvPr>
          <p:cNvGrpSpPr/>
          <p:nvPr/>
        </p:nvGrpSpPr>
        <p:grpSpPr>
          <a:xfrm>
            <a:off x="3992895" y="5058673"/>
            <a:ext cx="3271246" cy="1289921"/>
            <a:chOff x="4081999" y="4793800"/>
            <a:chExt cx="3625388" cy="1388404"/>
          </a:xfrm>
        </p:grpSpPr>
        <p:pic>
          <p:nvPicPr>
            <p:cNvPr id="23" name="Picture 22" descr="A black background with blue letters&#10;&#10;AI-generated content may be incorrect.">
              <a:extLst>
                <a:ext uri="{FF2B5EF4-FFF2-40B4-BE49-F238E27FC236}">
                  <a16:creationId xmlns:a16="http://schemas.microsoft.com/office/drawing/2014/main" id="{04226893-846D-010A-AE9E-56188CEF7AB8}"/>
                </a:ext>
              </a:extLst>
            </p:cNvPr>
            <p:cNvPicPr>
              <a:picLocks noChangeAspect="1"/>
            </p:cNvPicPr>
            <p:nvPr/>
          </p:nvPicPr>
          <p:blipFill>
            <a:blip r:embed="rId7"/>
            <a:srcRect l="-172" t="-7676" r="51500" b="-1538"/>
            <a:stretch>
              <a:fillRect/>
            </a:stretch>
          </p:blipFill>
          <p:spPr>
            <a:xfrm>
              <a:off x="4081999" y="4965109"/>
              <a:ext cx="1400801" cy="936811"/>
            </a:xfrm>
            <a:prstGeom prst="rect">
              <a:avLst/>
            </a:prstGeom>
          </p:spPr>
        </p:pic>
        <p:pic>
          <p:nvPicPr>
            <p:cNvPr id="24" name="Picture 23" descr="A black background with blue letters&#10;&#10;AI-generated content may be incorrect.">
              <a:extLst>
                <a:ext uri="{FF2B5EF4-FFF2-40B4-BE49-F238E27FC236}">
                  <a16:creationId xmlns:a16="http://schemas.microsoft.com/office/drawing/2014/main" id="{22EAA033-8322-712B-9298-513440BB32C4}"/>
                </a:ext>
              </a:extLst>
            </p:cNvPr>
            <p:cNvPicPr>
              <a:picLocks noChangeAspect="1"/>
            </p:cNvPicPr>
            <p:nvPr/>
          </p:nvPicPr>
          <p:blipFill>
            <a:blip r:embed="rId8">
              <a:biLevel thresh="25000"/>
              <a:extLst>
                <a:ext uri="{BEBA8EAE-BF5A-486C-A8C5-ECC9F3942E4B}">
                  <a14:imgProps xmlns:a14="http://schemas.microsoft.com/office/drawing/2010/main">
                    <a14:imgLayer r:embed="rId9">
                      <a14:imgEffect>
                        <a14:sharpenSoften amount="50000"/>
                      </a14:imgEffect>
                      <a14:imgEffect>
                        <a14:colorTemperature colorTemp="1500"/>
                      </a14:imgEffect>
                      <a14:imgEffect>
                        <a14:saturation sat="0"/>
                      </a14:imgEffect>
                    </a14:imgLayer>
                  </a14:imgProps>
                </a:ext>
              </a:extLst>
            </a:blip>
            <a:srcRect l="50000" t="-1" r="-2477" b="-7401"/>
            <a:stretch>
              <a:fillRect/>
            </a:stretch>
          </p:blipFill>
          <p:spPr>
            <a:xfrm>
              <a:off x="5482800" y="4793800"/>
              <a:ext cx="2224587" cy="1388404"/>
            </a:xfrm>
            <a:prstGeom prst="rect">
              <a:avLst/>
            </a:prstGeom>
          </p:spPr>
        </p:pic>
      </p:grpSp>
    </p:spTree>
    <p:extLst>
      <p:ext uri="{BB962C8B-B14F-4D97-AF65-F5344CB8AC3E}">
        <p14:creationId xmlns:p14="http://schemas.microsoft.com/office/powerpoint/2010/main" val="334649486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129" name="Rectangle 5128">
            <a:extLst>
              <a:ext uri="{FF2B5EF4-FFF2-40B4-BE49-F238E27FC236}">
                <a16:creationId xmlns:a16="http://schemas.microsoft.com/office/drawing/2014/main" id="{A8384FB5-9ADC-4DDC-881B-597D56F5B1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5131" name="Rectangle 5130">
            <a:extLst>
              <a:ext uri="{FF2B5EF4-FFF2-40B4-BE49-F238E27FC236}">
                <a16:creationId xmlns:a16="http://schemas.microsoft.com/office/drawing/2014/main" id="{91E5A9A7-95C6-4F4F-B00E-C82E07FE62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7539" y="1417538"/>
            <a:ext cx="6875818" cy="4040744"/>
          </a:xfrm>
          <a:prstGeom prst="rect">
            <a:avLst/>
          </a:prstGeom>
          <a:gradFill>
            <a:gsLst>
              <a:gs pos="0">
                <a:srgbClr val="000000"/>
              </a:gs>
              <a:gs pos="100000">
                <a:schemeClr val="accent1">
                  <a:lumMod val="75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5133" name="Rectangle 5132">
            <a:extLst>
              <a:ext uri="{FF2B5EF4-FFF2-40B4-BE49-F238E27FC236}">
                <a16:creationId xmlns:a16="http://schemas.microsoft.com/office/drawing/2014/main" id="{D07DD2DE-F619-49DD-B5E7-03A290FF4E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58495" y="2660473"/>
            <a:ext cx="4355594" cy="4038603"/>
          </a:xfrm>
          <a:prstGeom prst="rect">
            <a:avLst/>
          </a:prstGeom>
          <a:gradFill>
            <a:gsLst>
              <a:gs pos="0">
                <a:schemeClr val="accent1">
                  <a:alpha val="50000"/>
                </a:schemeClr>
              </a:gs>
              <a:gs pos="100000">
                <a:schemeClr val="accent1">
                  <a:lumMod val="50000"/>
                  <a:alpha val="0"/>
                </a:scheme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5135" name="Rectangle 5134">
            <a:extLst>
              <a:ext uri="{FF2B5EF4-FFF2-40B4-BE49-F238E27FC236}">
                <a16:creationId xmlns:a16="http://schemas.microsoft.com/office/drawing/2014/main" id="{85149191-5F60-4A28-AAFF-039F96B0F3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1180882" y="1638085"/>
            <a:ext cx="6857572" cy="3581401"/>
          </a:xfrm>
          <a:prstGeom prst="rect">
            <a:avLst/>
          </a:prstGeom>
          <a:gradFill>
            <a:gsLst>
              <a:gs pos="0">
                <a:srgbClr val="000000">
                  <a:alpha val="59000"/>
                </a:srgbClr>
              </a:gs>
              <a:gs pos="69000">
                <a:schemeClr val="accent1">
                  <a:alpha val="0"/>
                </a:scheme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5137" name="Freeform: Shape 5136">
            <a:extLst>
              <a:ext uri="{FF2B5EF4-FFF2-40B4-BE49-F238E27FC236}">
                <a16:creationId xmlns:a16="http://schemas.microsoft.com/office/drawing/2014/main" id="{F8260ED5-17F7-4158-B241-D51DD4CF1B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747355" y="1201312"/>
            <a:ext cx="4808302" cy="4088666"/>
          </a:xfrm>
          <a:custGeom>
            <a:avLst/>
            <a:gdLst>
              <a:gd name="connsiteX0" fmla="*/ 48844 w 4808302"/>
              <a:gd name="connsiteY0" fmla="*/ 2888671 h 4088666"/>
              <a:gd name="connsiteX1" fmla="*/ 0 w 4808302"/>
              <a:gd name="connsiteY1" fmla="*/ 2404151 h 4088666"/>
              <a:gd name="connsiteX2" fmla="*/ 2404151 w 4808302"/>
              <a:gd name="connsiteY2" fmla="*/ 0 h 4088666"/>
              <a:gd name="connsiteX3" fmla="*/ 4808302 w 4808302"/>
              <a:gd name="connsiteY3" fmla="*/ 2404151 h 4088666"/>
              <a:gd name="connsiteX4" fmla="*/ 4700216 w 4808302"/>
              <a:gd name="connsiteY4" fmla="*/ 3119072 h 4088666"/>
              <a:gd name="connsiteX5" fmla="*/ 4643143 w 4808302"/>
              <a:gd name="connsiteY5" fmla="*/ 3275009 h 4088666"/>
              <a:gd name="connsiteX6" fmla="*/ 690093 w 4808302"/>
              <a:gd name="connsiteY6" fmla="*/ 4088666 h 4088666"/>
              <a:gd name="connsiteX7" fmla="*/ 548991 w 4808302"/>
              <a:gd name="connsiteY7" fmla="*/ 3933414 h 4088666"/>
              <a:gd name="connsiteX8" fmla="*/ 48844 w 4808302"/>
              <a:gd name="connsiteY8" fmla="*/ 2888671 h 4088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08302" h="4088666">
                <a:moveTo>
                  <a:pt x="48844" y="2888671"/>
                </a:moveTo>
                <a:cubicBezTo>
                  <a:pt x="16818" y="2732167"/>
                  <a:pt x="0" y="2570123"/>
                  <a:pt x="0" y="2404151"/>
                </a:cubicBezTo>
                <a:cubicBezTo>
                  <a:pt x="0" y="1076375"/>
                  <a:pt x="1076375" y="0"/>
                  <a:pt x="2404151" y="0"/>
                </a:cubicBezTo>
                <a:cubicBezTo>
                  <a:pt x="3731927" y="0"/>
                  <a:pt x="4808302" y="1076375"/>
                  <a:pt x="4808302" y="2404151"/>
                </a:cubicBezTo>
                <a:cubicBezTo>
                  <a:pt x="4808302" y="2653109"/>
                  <a:pt x="4770461" y="2893229"/>
                  <a:pt x="4700216" y="3119072"/>
                </a:cubicBezTo>
                <a:lnTo>
                  <a:pt x="4643143" y="3275009"/>
                </a:lnTo>
                <a:lnTo>
                  <a:pt x="690093" y="4088666"/>
                </a:lnTo>
                <a:lnTo>
                  <a:pt x="548991" y="3933414"/>
                </a:lnTo>
                <a:cubicBezTo>
                  <a:pt x="304015" y="3636572"/>
                  <a:pt x="128908" y="3279932"/>
                  <a:pt x="48844" y="2888671"/>
                </a:cubicBezTo>
                <a:close/>
              </a:path>
            </a:pathLst>
          </a:custGeom>
          <a:gradFill>
            <a:gsLst>
              <a:gs pos="39000">
                <a:schemeClr val="accent1">
                  <a:lumMod val="60000"/>
                  <a:lumOff val="40000"/>
                  <a:alpha val="0"/>
                </a:schemeClr>
              </a:gs>
              <a:gs pos="100000">
                <a:schemeClr val="accent1">
                  <a:lumMod val="75000"/>
                  <a:alpha val="26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2" name="Title 1">
            <a:extLst>
              <a:ext uri="{FF2B5EF4-FFF2-40B4-BE49-F238E27FC236}">
                <a16:creationId xmlns:a16="http://schemas.microsoft.com/office/drawing/2014/main" id="{9315EBF7-21A1-6D5A-0545-B59F3FA034FD}"/>
              </a:ext>
            </a:extLst>
          </p:cNvPr>
          <p:cNvSpPr>
            <a:spLocks noGrp="1"/>
          </p:cNvSpPr>
          <p:nvPr>
            <p:ph type="title"/>
          </p:nvPr>
        </p:nvSpPr>
        <p:spPr>
          <a:xfrm>
            <a:off x="549745" y="1531662"/>
            <a:ext cx="2880828" cy="3071906"/>
          </a:xfrm>
        </p:spPr>
        <p:txBody>
          <a:bodyPr vert="horz" lIns="91440" tIns="45720" rIns="91440" bIns="45720" rtlCol="0" anchor="t">
            <a:noAutofit/>
          </a:bodyPr>
          <a:lstStyle/>
          <a:p>
            <a:r>
              <a:rPr lang="en-US" sz="3600" b="1" kern="1200" dirty="0">
                <a:solidFill>
                  <a:srgbClr val="FFFFFF"/>
                </a:solidFill>
                <a:effectLst>
                  <a:outerShdw blurRad="50800" dist="38100" dir="2700000" algn="tl" rotWithShape="0">
                    <a:prstClr val="black">
                      <a:alpha val="40000"/>
                    </a:prstClr>
                  </a:outerShdw>
                </a:effectLst>
                <a:latin typeface="ADLaM Display" panose="020F0502020204030204" pitchFamily="2" charset="0"/>
                <a:ea typeface="ADLaM Display" panose="020F0502020204030204" pitchFamily="2" charset="0"/>
                <a:cs typeface="ADLaM Display" panose="020F0502020204030204" pitchFamily="2" charset="0"/>
              </a:rPr>
              <a:t> </a:t>
            </a:r>
            <a:br>
              <a:rPr lang="en-US" sz="3600" b="1" kern="1200" dirty="0">
                <a:solidFill>
                  <a:srgbClr val="FFFFFF"/>
                </a:solidFill>
                <a:effectLst>
                  <a:outerShdw blurRad="50800" dist="38100" dir="2700000" algn="tl" rotWithShape="0">
                    <a:prstClr val="black">
                      <a:alpha val="40000"/>
                    </a:prstClr>
                  </a:outerShdw>
                </a:effectLst>
                <a:latin typeface="ADLaM Display" panose="020F0502020204030204" pitchFamily="2" charset="0"/>
                <a:ea typeface="ADLaM Display" panose="020F0502020204030204" pitchFamily="2" charset="0"/>
                <a:cs typeface="ADLaM Display" panose="020F0502020204030204" pitchFamily="2" charset="0"/>
              </a:rPr>
            </a:br>
            <a:r>
              <a:rPr lang="en-US" sz="3600" b="1" kern="1200" dirty="0">
                <a:solidFill>
                  <a:srgbClr val="FFFFFF"/>
                </a:solidFill>
                <a:effectLst>
                  <a:outerShdw blurRad="50800" dist="38100" dir="2700000" algn="tl" rotWithShape="0">
                    <a:prstClr val="black">
                      <a:alpha val="40000"/>
                    </a:prstClr>
                  </a:outerShdw>
                </a:effectLst>
                <a:latin typeface="ADLaM Display" panose="020F0502020204030204" pitchFamily="2" charset="0"/>
                <a:ea typeface="ADLaM Display" panose="020F0502020204030204" pitchFamily="2" charset="0"/>
                <a:cs typeface="ADLaM Display" panose="020F0502020204030204" pitchFamily="2" charset="0"/>
              </a:rPr>
              <a:t>Thank You For Your Attention</a:t>
            </a:r>
            <a:br>
              <a:rPr lang="en-US" sz="3600" b="1" kern="1200" dirty="0">
                <a:solidFill>
                  <a:srgbClr val="FFFFFF"/>
                </a:solidFill>
                <a:effectLst>
                  <a:outerShdw blurRad="50800" dist="38100" dir="2700000" algn="tl" rotWithShape="0">
                    <a:prstClr val="black">
                      <a:alpha val="40000"/>
                    </a:prstClr>
                  </a:outerShdw>
                </a:effectLst>
                <a:latin typeface="ADLaM Display" panose="020F0502020204030204" pitchFamily="2" charset="0"/>
                <a:ea typeface="ADLaM Display" panose="020F0502020204030204" pitchFamily="2" charset="0"/>
                <a:cs typeface="ADLaM Display" panose="020F0502020204030204" pitchFamily="2" charset="0"/>
              </a:rPr>
            </a:br>
            <a:br>
              <a:rPr lang="en-US" sz="3600" b="1" kern="1200" dirty="0">
                <a:solidFill>
                  <a:srgbClr val="FFFFFF"/>
                </a:solidFill>
                <a:effectLst>
                  <a:outerShdw blurRad="50800" dist="38100" dir="2700000" algn="tl" rotWithShape="0">
                    <a:prstClr val="black">
                      <a:alpha val="40000"/>
                    </a:prstClr>
                  </a:outerShdw>
                </a:effectLst>
                <a:latin typeface="ADLaM Display" panose="020F0502020204030204" pitchFamily="2" charset="0"/>
                <a:ea typeface="ADLaM Display" panose="020F0502020204030204" pitchFamily="2" charset="0"/>
                <a:cs typeface="ADLaM Display" panose="020F0502020204030204" pitchFamily="2" charset="0"/>
              </a:rPr>
            </a:br>
            <a:endParaRPr lang="en-US" sz="3600" b="1" kern="1200" dirty="0">
              <a:solidFill>
                <a:schemeClr val="bg1"/>
              </a:solidFill>
              <a:effectLst>
                <a:outerShdw blurRad="50800" dist="38100" dir="2700000" algn="tl" rotWithShape="0">
                  <a:prstClr val="black">
                    <a:alpha val="40000"/>
                  </a:prstClr>
                </a:outerShdw>
              </a:effectLst>
              <a:latin typeface="ADLaM Display" panose="020F0502020204030204" pitchFamily="2" charset="0"/>
              <a:ea typeface="ADLaM Display" panose="020F0502020204030204" pitchFamily="2" charset="0"/>
              <a:cs typeface="ADLaM Display" panose="020F0502020204030204" pitchFamily="2" charset="0"/>
            </a:endParaRPr>
          </a:p>
        </p:txBody>
      </p:sp>
      <p:pic>
        <p:nvPicPr>
          <p:cNvPr id="8" name="Picture 7">
            <a:extLst>
              <a:ext uri="{FF2B5EF4-FFF2-40B4-BE49-F238E27FC236}">
                <a16:creationId xmlns:a16="http://schemas.microsoft.com/office/drawing/2014/main" id="{5E623192-40A3-821D-AD07-A48EC732416D}"/>
              </a:ext>
            </a:extLst>
          </p:cNvPr>
          <p:cNvPicPr>
            <a:picLocks noChangeAspect="1"/>
          </p:cNvPicPr>
          <p:nvPr/>
        </p:nvPicPr>
        <p:blipFill>
          <a:blip r:embed="rId2">
            <a:extLst>
              <a:ext uri="{28A0092B-C50C-407E-A947-70E740481C1C}">
                <a14:useLocalDpi xmlns:a14="http://schemas.microsoft.com/office/drawing/2010/main" val="0"/>
              </a:ext>
            </a:extLst>
          </a:blip>
          <a:srcRect l="127" t="26028" r="-127" b="7702"/>
          <a:stretch>
            <a:fillRect/>
          </a:stretch>
        </p:blipFill>
        <p:spPr>
          <a:xfrm>
            <a:off x="4324824" y="186072"/>
            <a:ext cx="7580955" cy="2833987"/>
          </a:xfrm>
          <a:prstGeom prst="rect">
            <a:avLst/>
          </a:prstGeom>
          <a:effectLst>
            <a:softEdge rad="12700"/>
          </a:effectLst>
        </p:spPr>
      </p:pic>
      <p:pic>
        <p:nvPicPr>
          <p:cNvPr id="29" name="Picture 28">
            <a:extLst>
              <a:ext uri="{FF2B5EF4-FFF2-40B4-BE49-F238E27FC236}">
                <a16:creationId xmlns:a16="http://schemas.microsoft.com/office/drawing/2014/main" id="{08E4C023-54D8-7300-0A66-63DBC9513C51}"/>
              </a:ext>
            </a:extLst>
          </p:cNvPr>
          <p:cNvPicPr>
            <a:picLocks noChangeAspect="1"/>
          </p:cNvPicPr>
          <p:nvPr/>
        </p:nvPicPr>
        <p:blipFill rotWithShape="1">
          <a:blip r:embed="rId3">
            <a:biLevel thresh="75000"/>
            <a:extLst>
              <a:ext uri="{BEBA8EAE-BF5A-486C-A8C5-ECC9F3942E4B}">
                <a14:imgProps xmlns:a14="http://schemas.microsoft.com/office/drawing/2010/main">
                  <a14:imgLayer r:embed="rId4">
                    <a14:imgEffect>
                      <a14:brightnessContrast bright="-40000" contrast="40000"/>
                    </a14:imgEffect>
                  </a14:imgLayer>
                </a14:imgProps>
              </a:ext>
              <a:ext uri="{28A0092B-C50C-407E-A947-70E740481C1C}">
                <a14:useLocalDpi xmlns:a14="http://schemas.microsoft.com/office/drawing/2010/main" val="0"/>
              </a:ext>
            </a:extLst>
          </a:blip>
          <a:srcRect l="12808" t="35173" r="12668" b="32684"/>
          <a:stretch/>
        </p:blipFill>
        <p:spPr>
          <a:xfrm>
            <a:off x="5825647" y="4858100"/>
            <a:ext cx="2044440" cy="466672"/>
          </a:xfrm>
          <a:prstGeom prst="rect">
            <a:avLst/>
          </a:prstGeom>
        </p:spPr>
      </p:pic>
      <p:pic>
        <p:nvPicPr>
          <p:cNvPr id="35" name="Picture 34" descr="University of Kent - University at University of Kent 3932">
            <a:extLst>
              <a:ext uri="{FF2B5EF4-FFF2-40B4-BE49-F238E27FC236}">
                <a16:creationId xmlns:a16="http://schemas.microsoft.com/office/drawing/2014/main" id="{BB00C518-0359-CF48-A3AA-384F4E23AC56}"/>
              </a:ext>
            </a:extLst>
          </p:cNvPr>
          <p:cNvPicPr>
            <a:picLocks noChangeAspect="1"/>
          </p:cNvPicPr>
          <p:nvPr/>
        </p:nvPicPr>
        <p:blipFill>
          <a:blip r:embed="rId5"/>
          <a:stretch>
            <a:fillRect/>
          </a:stretch>
        </p:blipFill>
        <p:spPr>
          <a:xfrm>
            <a:off x="4234137" y="5003035"/>
            <a:ext cx="1242012" cy="598006"/>
          </a:xfrm>
          <a:prstGeom prst="rect">
            <a:avLst/>
          </a:prstGeom>
        </p:spPr>
      </p:pic>
      <p:pic>
        <p:nvPicPr>
          <p:cNvPr id="36" name="Picture 35" descr="1. About the university">
            <a:extLst>
              <a:ext uri="{FF2B5EF4-FFF2-40B4-BE49-F238E27FC236}">
                <a16:creationId xmlns:a16="http://schemas.microsoft.com/office/drawing/2014/main" id="{99A64314-3F7C-B8D7-A5AE-D24D916CA3EB}"/>
              </a:ext>
            </a:extLst>
          </p:cNvPr>
          <p:cNvPicPr>
            <a:picLocks noChangeAspect="1"/>
          </p:cNvPicPr>
          <p:nvPr/>
        </p:nvPicPr>
        <p:blipFill>
          <a:blip r:embed="rId6"/>
          <a:srcRect l="17668" t="15797" r="17647" b="18784"/>
          <a:stretch>
            <a:fillRect/>
          </a:stretch>
        </p:blipFill>
        <p:spPr>
          <a:xfrm>
            <a:off x="4088150" y="3105625"/>
            <a:ext cx="1737497" cy="1714518"/>
          </a:xfrm>
          <a:prstGeom prst="rect">
            <a:avLst/>
          </a:prstGeom>
        </p:spPr>
      </p:pic>
      <p:pic>
        <p:nvPicPr>
          <p:cNvPr id="37" name="Picture 36" descr="Queen's University Belfast - Aspect">
            <a:extLst>
              <a:ext uri="{FF2B5EF4-FFF2-40B4-BE49-F238E27FC236}">
                <a16:creationId xmlns:a16="http://schemas.microsoft.com/office/drawing/2014/main" id="{C295B803-FCB8-EAE3-96BC-6A4E1BC5839B}"/>
              </a:ext>
            </a:extLst>
          </p:cNvPr>
          <p:cNvPicPr>
            <a:picLocks noChangeAspect="1"/>
          </p:cNvPicPr>
          <p:nvPr/>
        </p:nvPicPr>
        <p:blipFill>
          <a:blip r:embed="rId7"/>
          <a:srcRect t="26198" b="31098"/>
          <a:stretch>
            <a:fillRect/>
          </a:stretch>
        </p:blipFill>
        <p:spPr>
          <a:xfrm>
            <a:off x="4211119" y="5705948"/>
            <a:ext cx="1744292" cy="744875"/>
          </a:xfrm>
          <a:prstGeom prst="rect">
            <a:avLst/>
          </a:prstGeom>
        </p:spPr>
      </p:pic>
      <p:pic>
        <p:nvPicPr>
          <p:cNvPr id="39" name="Picture 38" descr="Logo - Slovak Research and Development Agency">
            <a:extLst>
              <a:ext uri="{FF2B5EF4-FFF2-40B4-BE49-F238E27FC236}">
                <a16:creationId xmlns:a16="http://schemas.microsoft.com/office/drawing/2014/main" id="{F12BA6B4-2874-FEF6-AD48-D996DD548003}"/>
              </a:ext>
            </a:extLst>
          </p:cNvPr>
          <p:cNvPicPr>
            <a:picLocks noChangeAspect="1"/>
          </p:cNvPicPr>
          <p:nvPr/>
        </p:nvPicPr>
        <p:blipFill>
          <a:blip r:embed="rId8"/>
          <a:stretch>
            <a:fillRect/>
          </a:stretch>
        </p:blipFill>
        <p:spPr>
          <a:xfrm>
            <a:off x="6022690" y="5742919"/>
            <a:ext cx="1923879" cy="447098"/>
          </a:xfrm>
          <a:prstGeom prst="rect">
            <a:avLst/>
          </a:prstGeom>
        </p:spPr>
      </p:pic>
      <p:grpSp>
        <p:nvGrpSpPr>
          <p:cNvPr id="3" name="Group 2">
            <a:extLst>
              <a:ext uri="{FF2B5EF4-FFF2-40B4-BE49-F238E27FC236}">
                <a16:creationId xmlns:a16="http://schemas.microsoft.com/office/drawing/2014/main" id="{DFA6F401-1CC0-08E0-8F1A-26B8FB9C81F7}"/>
              </a:ext>
            </a:extLst>
          </p:cNvPr>
          <p:cNvGrpSpPr/>
          <p:nvPr/>
        </p:nvGrpSpPr>
        <p:grpSpPr>
          <a:xfrm>
            <a:off x="5936161" y="3222341"/>
            <a:ext cx="2307670" cy="765426"/>
            <a:chOff x="2883918" y="5612412"/>
            <a:chExt cx="3054458" cy="1049715"/>
          </a:xfrm>
        </p:grpSpPr>
        <p:pic>
          <p:nvPicPr>
            <p:cNvPr id="4" name="Picture 3" descr="A black background with blue letters&#10;&#10;AI-generated content may be incorrect.">
              <a:extLst>
                <a:ext uri="{FF2B5EF4-FFF2-40B4-BE49-F238E27FC236}">
                  <a16:creationId xmlns:a16="http://schemas.microsoft.com/office/drawing/2014/main" id="{830C4CC1-C564-6D86-9167-A479CB6EF269}"/>
                </a:ext>
              </a:extLst>
            </p:cNvPr>
            <p:cNvPicPr>
              <a:picLocks noChangeAspect="1"/>
            </p:cNvPicPr>
            <p:nvPr/>
          </p:nvPicPr>
          <p:blipFill>
            <a:blip r:embed="rId9"/>
            <a:srcRect l="-172" t="-7676" r="51500" b="-1538"/>
            <a:stretch>
              <a:fillRect/>
            </a:stretch>
          </p:blipFill>
          <p:spPr>
            <a:xfrm>
              <a:off x="2883918" y="5741932"/>
              <a:ext cx="1079409" cy="708284"/>
            </a:xfrm>
            <a:prstGeom prst="rect">
              <a:avLst/>
            </a:prstGeom>
          </p:spPr>
        </p:pic>
        <p:pic>
          <p:nvPicPr>
            <p:cNvPr id="5" name="Picture 4" descr="A black background with blue letters&#10;&#10;AI-generated content may be incorrect.">
              <a:extLst>
                <a:ext uri="{FF2B5EF4-FFF2-40B4-BE49-F238E27FC236}">
                  <a16:creationId xmlns:a16="http://schemas.microsoft.com/office/drawing/2014/main" id="{B7219EE2-147A-FDB4-36E1-BD834E13959D}"/>
                </a:ext>
              </a:extLst>
            </p:cNvPr>
            <p:cNvPicPr>
              <a:picLocks noChangeAspect="1"/>
            </p:cNvPicPr>
            <p:nvPr/>
          </p:nvPicPr>
          <p:blipFill>
            <a:blip r:embed="rId9"/>
            <a:srcRect l="50000" t="1" r="-10462" b="-7402"/>
            <a:stretch>
              <a:fillRect/>
            </a:stretch>
          </p:blipFill>
          <p:spPr>
            <a:xfrm>
              <a:off x="3963327" y="5612412"/>
              <a:ext cx="1975049" cy="1049715"/>
            </a:xfrm>
            <a:prstGeom prst="rect">
              <a:avLst/>
            </a:prstGeom>
          </p:spPr>
        </p:pic>
      </p:grpSp>
      <p:pic>
        <p:nvPicPr>
          <p:cNvPr id="6" name="Picture 5" descr="A black background with blue letters&#10;&#10;AI-generated content may be incorrect.">
            <a:extLst>
              <a:ext uri="{FF2B5EF4-FFF2-40B4-BE49-F238E27FC236}">
                <a16:creationId xmlns:a16="http://schemas.microsoft.com/office/drawing/2014/main" id="{66DB6C4A-1123-9B35-EB71-60D21C93A4A1}"/>
              </a:ext>
            </a:extLst>
          </p:cNvPr>
          <p:cNvPicPr>
            <a:picLocks noChangeAspect="1"/>
          </p:cNvPicPr>
          <p:nvPr/>
        </p:nvPicPr>
        <p:blipFill>
          <a:blip r:embed="rId10">
            <a:biLevel thresh="25000"/>
            <a:extLst>
              <a:ext uri="{BEBA8EAE-BF5A-486C-A8C5-ECC9F3942E4B}">
                <a14:imgProps xmlns:a14="http://schemas.microsoft.com/office/drawing/2010/main">
                  <a14:imgLayer r:embed="rId11">
                    <a14:imgEffect>
                      <a14:sharpenSoften amount="50000"/>
                    </a14:imgEffect>
                    <a14:imgEffect>
                      <a14:colorTemperature colorTemp="1500"/>
                    </a14:imgEffect>
                    <a14:imgEffect>
                      <a14:saturation sat="0"/>
                    </a14:imgEffect>
                  </a14:imgLayer>
                </a14:imgProps>
              </a:ext>
            </a:extLst>
          </a:blip>
          <a:srcRect l="50000" t="-1" r="-2477" b="-7401"/>
          <a:stretch>
            <a:fillRect/>
          </a:stretch>
        </p:blipFill>
        <p:spPr>
          <a:xfrm>
            <a:off x="7363542" y="297268"/>
            <a:ext cx="1063087" cy="655500"/>
          </a:xfrm>
          <a:prstGeom prst="rect">
            <a:avLst/>
          </a:prstGeom>
        </p:spPr>
      </p:pic>
      <p:sp>
        <p:nvSpPr>
          <p:cNvPr id="9" name="TextBox 8">
            <a:extLst>
              <a:ext uri="{FF2B5EF4-FFF2-40B4-BE49-F238E27FC236}">
                <a16:creationId xmlns:a16="http://schemas.microsoft.com/office/drawing/2014/main" id="{6A70CFC8-4CB2-8164-C05D-617C0F7C1FD1}"/>
              </a:ext>
            </a:extLst>
          </p:cNvPr>
          <p:cNvSpPr txBox="1"/>
          <p:nvPr/>
        </p:nvSpPr>
        <p:spPr>
          <a:xfrm>
            <a:off x="5415170" y="2631665"/>
            <a:ext cx="5282856" cy="360000"/>
          </a:xfrm>
          <a:prstGeom prst="rect">
            <a:avLst/>
          </a:prstGeom>
          <a:solidFill>
            <a:schemeClr val="tx1">
              <a:lumMod val="95000"/>
              <a:lumOff val="5000"/>
              <a:alpha val="42000"/>
            </a:schemeClr>
          </a:solidFill>
          <a:effectLst/>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altLang="en-US" sz="1800" b="1" i="0" u="none" strike="noStrike" kern="1200" cap="none" spc="0" normalizeH="0" baseline="0" noProof="0" dirty="0">
                <a:ln>
                  <a:noFill/>
                </a:ln>
                <a:solidFill>
                  <a:prstClr val="white"/>
                </a:solidFill>
                <a:effectLst/>
                <a:uLnTx/>
                <a:uFillTx/>
                <a:latin typeface="Aptos" panose="02110004020202020204"/>
                <a:ea typeface="Calibri"/>
                <a:cs typeface="Calibri"/>
              </a:rPr>
              <a:t>Experimental Molecular Physics Research Group</a:t>
            </a:r>
            <a:endParaRPr kumimoji="0" lang="en-GB" altLang="en-US" sz="2800" b="1" i="0" u="none" strike="noStrike" kern="1200" cap="none" spc="0" normalizeH="0" baseline="0" noProof="0" dirty="0">
              <a:ln>
                <a:noFill/>
              </a:ln>
              <a:solidFill>
                <a:prstClr val="white"/>
              </a:solidFill>
              <a:effectLst/>
              <a:uLnTx/>
              <a:uFillTx/>
              <a:latin typeface="Calibri" panose="020F0502020204030204" pitchFamily="34" charset="0"/>
              <a:ea typeface="Calibri"/>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grpSp>
        <p:nvGrpSpPr>
          <p:cNvPr id="10" name="Group 9">
            <a:extLst>
              <a:ext uri="{FF2B5EF4-FFF2-40B4-BE49-F238E27FC236}">
                <a16:creationId xmlns:a16="http://schemas.microsoft.com/office/drawing/2014/main" id="{CE3150FC-EA8A-BBCF-5908-F65932D86AE2}"/>
              </a:ext>
            </a:extLst>
          </p:cNvPr>
          <p:cNvGrpSpPr/>
          <p:nvPr/>
        </p:nvGrpSpPr>
        <p:grpSpPr>
          <a:xfrm>
            <a:off x="5779339" y="4035523"/>
            <a:ext cx="2158124" cy="683914"/>
            <a:chOff x="21492399" y="40702661"/>
            <a:chExt cx="4247020" cy="1401494"/>
          </a:xfrm>
        </p:grpSpPr>
        <p:pic>
          <p:nvPicPr>
            <p:cNvPr id="11" name="Picture 10" descr="Study in Hungary - Stipendium Hungaricum">
              <a:extLst>
                <a:ext uri="{FF2B5EF4-FFF2-40B4-BE49-F238E27FC236}">
                  <a16:creationId xmlns:a16="http://schemas.microsoft.com/office/drawing/2014/main" id="{8A26E441-15E6-6042-749A-6FC9A6792752}"/>
                </a:ext>
              </a:extLst>
            </p:cNvPr>
            <p:cNvPicPr>
              <a:picLocks noChangeAspect="1" noChangeArrowheads="1"/>
            </p:cNvPicPr>
            <p:nvPr/>
          </p:nvPicPr>
          <p:blipFill rotWithShape="1">
            <a:blip r:embed="rId12" cstate="print">
              <a:extLst>
                <a:ext uri="{BEBA8EAE-BF5A-486C-A8C5-ECC9F3942E4B}">
                  <a14:imgProps xmlns:a14="http://schemas.microsoft.com/office/drawing/2010/main">
                    <a14:imgLayer r:embed="rId13">
                      <a14:imgEffect>
                        <a14:brightnessContrast bright="20000" contrast="40000"/>
                      </a14:imgEffect>
                    </a14:imgLayer>
                  </a14:imgProps>
                </a:ext>
                <a:ext uri="{28A0092B-C50C-407E-A947-70E740481C1C}">
                  <a14:useLocalDpi xmlns:a14="http://schemas.microsoft.com/office/drawing/2010/main" val="0"/>
                </a:ext>
              </a:extLst>
            </a:blip>
            <a:srcRect r="65628"/>
            <a:stretch/>
          </p:blipFill>
          <p:spPr bwMode="auto">
            <a:xfrm>
              <a:off x="21492399" y="40702661"/>
              <a:ext cx="1504761" cy="1401494"/>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11" descr="Study in Hungary - Stipendium Hungaricum">
              <a:extLst>
                <a:ext uri="{FF2B5EF4-FFF2-40B4-BE49-F238E27FC236}">
                  <a16:creationId xmlns:a16="http://schemas.microsoft.com/office/drawing/2014/main" id="{8A26E441-15E6-6042-749A-6FC9A6792752}"/>
                </a:ext>
              </a:extLst>
            </p:cNvPr>
            <p:cNvPicPr>
              <a:picLocks noChangeAspect="1" noChangeArrowheads="1"/>
            </p:cNvPicPr>
            <p:nvPr/>
          </p:nvPicPr>
          <p:blipFill rotWithShape="1">
            <a:blip r:embed="rId14" cstate="print">
              <a:extLst>
                <a:ext uri="{28A0092B-C50C-407E-A947-70E740481C1C}">
                  <a14:useLocalDpi xmlns:a14="http://schemas.microsoft.com/office/drawing/2010/main" val="0"/>
                </a:ext>
              </a:extLst>
            </a:blip>
            <a:srcRect l="32924"/>
            <a:stretch/>
          </p:blipFill>
          <p:spPr bwMode="auto">
            <a:xfrm>
              <a:off x="22802951" y="40702661"/>
              <a:ext cx="2936468" cy="1401494"/>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22" name="Group 21">
            <a:extLst>
              <a:ext uri="{FF2B5EF4-FFF2-40B4-BE49-F238E27FC236}">
                <a16:creationId xmlns:a16="http://schemas.microsoft.com/office/drawing/2014/main" id="{7C67C8E3-6746-4800-A229-CFC1626043D0}"/>
              </a:ext>
            </a:extLst>
          </p:cNvPr>
          <p:cNvGrpSpPr/>
          <p:nvPr/>
        </p:nvGrpSpPr>
        <p:grpSpPr>
          <a:xfrm>
            <a:off x="8954468" y="3187862"/>
            <a:ext cx="2738827" cy="326046"/>
            <a:chOff x="9141020" y="4840281"/>
            <a:chExt cx="2738827" cy="326046"/>
          </a:xfrm>
        </p:grpSpPr>
        <p:pic>
          <p:nvPicPr>
            <p:cNvPr id="30" name="Graphic 29" descr="Email outline">
              <a:extLst>
                <a:ext uri="{FF2B5EF4-FFF2-40B4-BE49-F238E27FC236}">
                  <a16:creationId xmlns:a16="http://schemas.microsoft.com/office/drawing/2014/main" id="{F5ED0127-DFE4-3592-8BE1-619FC7D58A10}"/>
                </a:ext>
              </a:extLst>
            </p:cNvPr>
            <p:cNvPicPr>
              <a:picLocks noChangeAspect="1"/>
            </p:cNvPicPr>
            <p:nvPr/>
          </p:nvPicPr>
          <p:blipFill>
            <a:blip>
              <a:extLst>
                <a:ext uri="{96DAC541-7B7A-43D3-8B79-37D633B846F1}">
                  <asvg:svgBlip xmlns:asvg="http://schemas.microsoft.com/office/drawing/2016/SVG/main" r:embed="rId15"/>
                </a:ext>
              </a:extLst>
            </a:blip>
            <a:stretch>
              <a:fillRect/>
            </a:stretch>
          </p:blipFill>
          <p:spPr>
            <a:xfrm>
              <a:off x="9141020" y="4840281"/>
              <a:ext cx="307777" cy="307777"/>
            </a:xfrm>
            <a:prstGeom prst="rect">
              <a:avLst/>
            </a:prstGeom>
          </p:spPr>
        </p:pic>
        <p:sp>
          <p:nvSpPr>
            <p:cNvPr id="31" name="TextBox 30">
              <a:extLst>
                <a:ext uri="{FF2B5EF4-FFF2-40B4-BE49-F238E27FC236}">
                  <a16:creationId xmlns:a16="http://schemas.microsoft.com/office/drawing/2014/main" id="{60FBD115-4393-1504-3A93-F24BE519F007}"/>
                </a:ext>
              </a:extLst>
            </p:cNvPr>
            <p:cNvSpPr txBox="1"/>
            <p:nvPr/>
          </p:nvSpPr>
          <p:spPr>
            <a:xfrm>
              <a:off x="9448797" y="4858550"/>
              <a:ext cx="2431050" cy="307777"/>
            </a:xfrm>
            <a:prstGeom prst="rect">
              <a:avLst/>
            </a:prstGeom>
            <a:noFill/>
          </p:spPr>
          <p:txBody>
            <a:bodyPr wrap="none" rtlCol="0">
              <a:spAutoFit/>
            </a:bodyPr>
            <a:lstStyle/>
            <a:p>
              <a:r>
                <a:rPr lang="en-GB" sz="1400" dirty="0"/>
                <a:t>adrija.bhowmick@atomki.hu</a:t>
              </a:r>
            </a:p>
          </p:txBody>
        </p:sp>
      </p:grpSp>
      <p:sp>
        <p:nvSpPr>
          <p:cNvPr id="7" name="TextBox 6">
            <a:extLst>
              <a:ext uri="{FF2B5EF4-FFF2-40B4-BE49-F238E27FC236}">
                <a16:creationId xmlns:a16="http://schemas.microsoft.com/office/drawing/2014/main" id="{B7645096-EA3D-84B2-8BA6-E26056A11A78}"/>
              </a:ext>
            </a:extLst>
          </p:cNvPr>
          <p:cNvSpPr txBox="1"/>
          <p:nvPr/>
        </p:nvSpPr>
        <p:spPr>
          <a:xfrm>
            <a:off x="9448800" y="5980036"/>
            <a:ext cx="1560877" cy="369332"/>
          </a:xfrm>
          <a:prstGeom prst="rect">
            <a:avLst/>
          </a:prstGeom>
          <a:noFill/>
          <a:ln w="38100">
            <a:solidFill>
              <a:schemeClr val="bg2">
                <a:lumMod val="75000"/>
              </a:schemeClr>
            </a:solidFill>
          </a:ln>
        </p:spPr>
        <p:txBody>
          <a:bodyPr wrap="none" rtlCol="0">
            <a:spAutoFit/>
          </a:bodyPr>
          <a:lstStyle/>
          <a:p>
            <a:r>
              <a:rPr lang="en-GB" dirty="0">
                <a:latin typeface="Aptos ExtraBold" panose="020B0004020202020204" pitchFamily="34" charset="0"/>
              </a:rPr>
              <a:t>Poster: F2.55</a:t>
            </a:r>
          </a:p>
        </p:txBody>
      </p:sp>
      <p:pic>
        <p:nvPicPr>
          <p:cNvPr id="16" name="Picture 15">
            <a:extLst>
              <a:ext uri="{FF2B5EF4-FFF2-40B4-BE49-F238E27FC236}">
                <a16:creationId xmlns:a16="http://schemas.microsoft.com/office/drawing/2014/main" id="{7AAC8885-F7E6-29E2-F301-207C8D969268}"/>
              </a:ext>
            </a:extLst>
          </p:cNvPr>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9059334" y="3637860"/>
            <a:ext cx="2307086" cy="2307086"/>
          </a:xfrm>
          <a:prstGeom prst="rect">
            <a:avLst/>
          </a:prstGeom>
        </p:spPr>
      </p:pic>
      <p:sp>
        <p:nvSpPr>
          <p:cNvPr id="19" name="Date Placeholder 5">
            <a:extLst>
              <a:ext uri="{FF2B5EF4-FFF2-40B4-BE49-F238E27FC236}">
                <a16:creationId xmlns:a16="http://schemas.microsoft.com/office/drawing/2014/main" id="{9CFD3284-3FBC-A89E-2D5F-06C35C97A6C3}"/>
              </a:ext>
            </a:extLst>
          </p:cNvPr>
          <p:cNvSpPr>
            <a:spLocks noGrp="1"/>
          </p:cNvSpPr>
          <p:nvPr>
            <p:ph type="dt" sz="half" idx="10"/>
          </p:nvPr>
        </p:nvSpPr>
        <p:spPr>
          <a:xfrm>
            <a:off x="-3" y="6492875"/>
            <a:ext cx="2743200" cy="365125"/>
          </a:xfrm>
        </p:spPr>
        <p:txBody>
          <a:bodyPr/>
          <a:lstStyle/>
          <a:p>
            <a:r>
              <a:rPr lang="en-US"/>
              <a:t>07/09/2026</a:t>
            </a:r>
            <a:endParaRPr lang="en-GB" dirty="0"/>
          </a:p>
        </p:txBody>
      </p:sp>
      <p:sp>
        <p:nvSpPr>
          <p:cNvPr id="20" name="Footer Placeholder 6">
            <a:extLst>
              <a:ext uri="{FF2B5EF4-FFF2-40B4-BE49-F238E27FC236}">
                <a16:creationId xmlns:a16="http://schemas.microsoft.com/office/drawing/2014/main" id="{F0CF74FF-ACAE-AEEB-22BF-E99278B0B95D}"/>
              </a:ext>
            </a:extLst>
          </p:cNvPr>
          <p:cNvSpPr>
            <a:spLocks noGrp="1"/>
          </p:cNvSpPr>
          <p:nvPr>
            <p:ph type="ftr" sz="quarter" idx="11"/>
          </p:nvPr>
        </p:nvSpPr>
        <p:spPr>
          <a:xfrm>
            <a:off x="4000499" y="6477429"/>
            <a:ext cx="4114800" cy="365125"/>
          </a:xfrm>
        </p:spPr>
        <p:txBody>
          <a:bodyPr/>
          <a:lstStyle/>
          <a:p>
            <a:r>
              <a:rPr lang="en-GB"/>
              <a:t>Adrija Bhowmick - HUN-REN Atomki</a:t>
            </a:r>
            <a:endParaRPr lang="en-GB" dirty="0"/>
          </a:p>
        </p:txBody>
      </p:sp>
      <p:sp>
        <p:nvSpPr>
          <p:cNvPr id="21" name="Slide Number Placeholder 7">
            <a:extLst>
              <a:ext uri="{FF2B5EF4-FFF2-40B4-BE49-F238E27FC236}">
                <a16:creationId xmlns:a16="http://schemas.microsoft.com/office/drawing/2014/main" id="{CD609E81-F82B-4849-70F5-8CCAF4497A9F}"/>
              </a:ext>
            </a:extLst>
          </p:cNvPr>
          <p:cNvSpPr>
            <a:spLocks noGrp="1"/>
          </p:cNvSpPr>
          <p:nvPr>
            <p:ph type="sldNum" sz="quarter" idx="12"/>
          </p:nvPr>
        </p:nvSpPr>
        <p:spPr>
          <a:xfrm>
            <a:off x="9448800" y="6492875"/>
            <a:ext cx="2743200" cy="365125"/>
          </a:xfrm>
        </p:spPr>
        <p:txBody>
          <a:bodyPr/>
          <a:lstStyle/>
          <a:p>
            <a:fld id="{11A54A8F-3F9B-4708-941E-CF743106F598}" type="slidenum">
              <a:rPr lang="en-GB" smtClean="0"/>
              <a:t>10</a:t>
            </a:fld>
            <a:endParaRPr lang="en-GB"/>
          </a:p>
        </p:txBody>
      </p:sp>
      <p:sp>
        <p:nvSpPr>
          <p:cNvPr id="23" name="TextBox 22">
            <a:extLst>
              <a:ext uri="{FF2B5EF4-FFF2-40B4-BE49-F238E27FC236}">
                <a16:creationId xmlns:a16="http://schemas.microsoft.com/office/drawing/2014/main" id="{B435865F-DD9F-2FE2-7C3C-E28551D5CB8F}"/>
              </a:ext>
            </a:extLst>
          </p:cNvPr>
          <p:cNvSpPr txBox="1"/>
          <p:nvPr/>
        </p:nvSpPr>
        <p:spPr>
          <a:xfrm>
            <a:off x="12284543" y="2031023"/>
            <a:ext cx="394058" cy="448463"/>
          </a:xfrm>
          <a:prstGeom prst="rect">
            <a:avLst/>
          </a:prstGeom>
          <a:noFill/>
        </p:spPr>
        <p:txBody>
          <a:bodyPr wrap="square" rtlCol="0">
            <a:spAutoFit/>
          </a:bodyPr>
          <a:lstStyle/>
          <a:p>
            <a:endParaRPr lang="en-GB" dirty="0"/>
          </a:p>
        </p:txBody>
      </p:sp>
    </p:spTree>
    <p:extLst>
      <p:ext uri="{BB962C8B-B14F-4D97-AF65-F5344CB8AC3E}">
        <p14:creationId xmlns:p14="http://schemas.microsoft.com/office/powerpoint/2010/main" val="283701231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1487C0EF-2507-1DFA-C0BD-87D4254BACF1}"/>
              </a:ext>
            </a:extLst>
          </p:cNvPr>
          <p:cNvSpPr>
            <a:spLocks noGrp="1"/>
          </p:cNvSpPr>
          <p:nvPr>
            <p:ph type="dt" sz="half" idx="10"/>
          </p:nvPr>
        </p:nvSpPr>
        <p:spPr/>
        <p:txBody>
          <a:bodyPr/>
          <a:lstStyle/>
          <a:p>
            <a:r>
              <a:rPr lang="en-US"/>
              <a:t>07/09/2026</a:t>
            </a:r>
            <a:endParaRPr lang="en-GB"/>
          </a:p>
        </p:txBody>
      </p:sp>
      <p:sp>
        <p:nvSpPr>
          <p:cNvPr id="4" name="Footer Placeholder 3">
            <a:extLst>
              <a:ext uri="{FF2B5EF4-FFF2-40B4-BE49-F238E27FC236}">
                <a16:creationId xmlns:a16="http://schemas.microsoft.com/office/drawing/2014/main" id="{1B73915B-DD5C-5618-5E1C-1979C6577640}"/>
              </a:ext>
            </a:extLst>
          </p:cNvPr>
          <p:cNvSpPr>
            <a:spLocks noGrp="1"/>
          </p:cNvSpPr>
          <p:nvPr>
            <p:ph type="ftr" sz="quarter" idx="11"/>
          </p:nvPr>
        </p:nvSpPr>
        <p:spPr/>
        <p:txBody>
          <a:bodyPr/>
          <a:lstStyle/>
          <a:p>
            <a:r>
              <a:rPr lang="en-GB"/>
              <a:t>Adrija Bhowmick - HUN-REN Atomki</a:t>
            </a:r>
          </a:p>
        </p:txBody>
      </p:sp>
      <p:sp>
        <p:nvSpPr>
          <p:cNvPr id="5" name="Slide Number Placeholder 4">
            <a:extLst>
              <a:ext uri="{FF2B5EF4-FFF2-40B4-BE49-F238E27FC236}">
                <a16:creationId xmlns:a16="http://schemas.microsoft.com/office/drawing/2014/main" id="{20BB1EC7-6B64-11AA-3994-209392612835}"/>
              </a:ext>
            </a:extLst>
          </p:cNvPr>
          <p:cNvSpPr>
            <a:spLocks noGrp="1"/>
          </p:cNvSpPr>
          <p:nvPr>
            <p:ph type="sldNum" sz="quarter" idx="12"/>
          </p:nvPr>
        </p:nvSpPr>
        <p:spPr/>
        <p:txBody>
          <a:bodyPr/>
          <a:lstStyle/>
          <a:p>
            <a:fld id="{11A54A8F-3F9B-4708-941E-CF743106F598}" type="slidenum">
              <a:rPr lang="en-GB" smtClean="0"/>
              <a:t>2</a:t>
            </a:fld>
            <a:endParaRPr lang="en-GB"/>
          </a:p>
        </p:txBody>
      </p:sp>
      <p:pic>
        <p:nvPicPr>
          <p:cNvPr id="7" name="Picture 6" descr="Half-moon">
            <a:extLst>
              <a:ext uri="{FF2B5EF4-FFF2-40B4-BE49-F238E27FC236}">
                <a16:creationId xmlns:a16="http://schemas.microsoft.com/office/drawing/2014/main" id="{EC187DC6-EABC-7CED-CE42-27192955531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60" y="3021417"/>
            <a:ext cx="12192000" cy="8350685"/>
          </a:xfrm>
          <a:prstGeom prst="rect">
            <a:avLst/>
          </a:prstGeom>
        </p:spPr>
      </p:pic>
      <p:grpSp>
        <p:nvGrpSpPr>
          <p:cNvPr id="13" name="Group 12">
            <a:extLst>
              <a:ext uri="{FF2B5EF4-FFF2-40B4-BE49-F238E27FC236}">
                <a16:creationId xmlns:a16="http://schemas.microsoft.com/office/drawing/2014/main" id="{420D4813-03C4-D500-675F-4CF9DA078AE3}"/>
              </a:ext>
            </a:extLst>
          </p:cNvPr>
          <p:cNvGrpSpPr/>
          <p:nvPr/>
        </p:nvGrpSpPr>
        <p:grpSpPr>
          <a:xfrm>
            <a:off x="626794" y="982066"/>
            <a:ext cx="11360178" cy="6365174"/>
            <a:chOff x="626794" y="982066"/>
            <a:chExt cx="11360178" cy="6365174"/>
          </a:xfrm>
        </p:grpSpPr>
        <p:grpSp>
          <p:nvGrpSpPr>
            <p:cNvPr id="12" name="Group 11">
              <a:extLst>
                <a:ext uri="{FF2B5EF4-FFF2-40B4-BE49-F238E27FC236}">
                  <a16:creationId xmlns:a16="http://schemas.microsoft.com/office/drawing/2014/main" id="{5E77587E-D4F1-1CAE-3BA9-AAA9548DAAE7}"/>
                </a:ext>
              </a:extLst>
            </p:cNvPr>
            <p:cNvGrpSpPr/>
            <p:nvPr/>
          </p:nvGrpSpPr>
          <p:grpSpPr>
            <a:xfrm>
              <a:off x="626794" y="2751015"/>
              <a:ext cx="11360178" cy="4596225"/>
              <a:chOff x="626794" y="2751015"/>
              <a:chExt cx="11360178" cy="4596225"/>
            </a:xfrm>
          </p:grpSpPr>
          <p:grpSp>
            <p:nvGrpSpPr>
              <p:cNvPr id="2" name="Group 1">
                <a:extLst>
                  <a:ext uri="{FF2B5EF4-FFF2-40B4-BE49-F238E27FC236}">
                    <a16:creationId xmlns:a16="http://schemas.microsoft.com/office/drawing/2014/main" id="{54F546A0-D895-AFDE-396A-3D8BB30308EE}"/>
                  </a:ext>
                </a:extLst>
              </p:cNvPr>
              <p:cNvGrpSpPr/>
              <p:nvPr/>
            </p:nvGrpSpPr>
            <p:grpSpPr>
              <a:xfrm>
                <a:off x="626794" y="4500346"/>
                <a:ext cx="4701832" cy="2524650"/>
                <a:chOff x="626794" y="4500346"/>
                <a:chExt cx="4701832" cy="2524650"/>
              </a:xfrm>
            </p:grpSpPr>
            <p:pic>
              <p:nvPicPr>
                <p:cNvPr id="9" name="Picture 8" descr="A model of a space ship&#10;&#10;Description automatically generated">
                  <a:extLst>
                    <a:ext uri="{FF2B5EF4-FFF2-40B4-BE49-F238E27FC236}">
                      <a16:creationId xmlns:a16="http://schemas.microsoft.com/office/drawing/2014/main" id="{8A1923EA-1BB6-F777-0303-4EA5AE45657D}"/>
                    </a:ext>
                  </a:extLst>
                </p:cNvPr>
                <p:cNvPicPr>
                  <a:picLocks noChangeAspect="1"/>
                </p:cNvPicPr>
                <p:nvPr/>
              </p:nvPicPr>
              <p:blipFill rotWithShape="1">
                <a:blip r:embed="rId4">
                  <a:extLst>
                    <a:ext uri="{BEBA8EAE-BF5A-486C-A8C5-ECC9F3942E4B}">
                      <a14:imgProps xmlns:a14="http://schemas.microsoft.com/office/drawing/2010/main">
                        <a14:imgLayer r:embed="rId5">
                          <a14:imgEffect>
                            <a14:saturation sat="66000"/>
                          </a14:imgEffect>
                        </a14:imgLayer>
                      </a14:imgProps>
                    </a:ext>
                    <a:ext uri="{28A0092B-C50C-407E-A947-70E740481C1C}">
                      <a14:useLocalDpi xmlns:a14="http://schemas.microsoft.com/office/drawing/2010/main" val="0"/>
                    </a:ext>
                  </a:extLst>
                </a:blip>
                <a:srcRect t="44016" b="15595"/>
                <a:stretch/>
              </p:blipFill>
              <p:spPr>
                <a:xfrm rot="19836205">
                  <a:off x="626794" y="4500346"/>
                  <a:ext cx="4701832" cy="1140607"/>
                </a:xfrm>
                <a:prstGeom prst="rect">
                  <a:avLst/>
                </a:prstGeom>
              </p:spPr>
            </p:pic>
            <mc:AlternateContent xmlns:mc="http://schemas.openxmlformats.org/markup-compatibility/2006" xmlns:p14="http://schemas.microsoft.com/office/powerpoint/2010/main">
              <mc:Choice Requires="p14">
                <p:contentPart p14:bwMode="auto" r:id="rId6">
                  <p14:nvContentPartPr>
                    <p14:cNvPr id="14" name="Ink 13">
                      <a:extLst>
                        <a:ext uri="{FF2B5EF4-FFF2-40B4-BE49-F238E27FC236}">
                          <a16:creationId xmlns:a16="http://schemas.microsoft.com/office/drawing/2014/main" id="{7C6E3EA0-1588-045C-4EC5-05ACB7B8F69F}"/>
                        </a:ext>
                      </a:extLst>
                    </p14:cNvPr>
                    <p14:cNvContentPartPr/>
                    <p14:nvPr/>
                  </p14:nvContentPartPr>
                  <p14:xfrm>
                    <a:off x="1346640" y="4917556"/>
                    <a:ext cx="2515320" cy="2107440"/>
                  </p14:xfrm>
                </p:contentPart>
              </mc:Choice>
              <mc:Fallback xmlns="">
                <p:pic>
                  <p:nvPicPr>
                    <p:cNvPr id="14" name="Ink 13">
                      <a:extLst>
                        <a:ext uri="{FF2B5EF4-FFF2-40B4-BE49-F238E27FC236}">
                          <a16:creationId xmlns:a16="http://schemas.microsoft.com/office/drawing/2014/main" id="{7C6E3EA0-1588-045C-4EC5-05ACB7B8F69F}"/>
                        </a:ext>
                      </a:extLst>
                    </p:cNvPr>
                    <p:cNvPicPr/>
                    <p:nvPr/>
                  </p:nvPicPr>
                  <p:blipFill>
                    <a:blip r:embed="rId7"/>
                    <a:stretch>
                      <a:fillRect/>
                    </a:stretch>
                  </p:blipFill>
                  <p:spPr>
                    <a:xfrm>
                      <a:off x="1292640" y="4809556"/>
                      <a:ext cx="2622960" cy="2323080"/>
                    </a:xfrm>
                    <a:prstGeom prst="rect">
                      <a:avLst/>
                    </a:prstGeom>
                  </p:spPr>
                </p:pic>
              </mc:Fallback>
            </mc:AlternateContent>
          </p:grpSp>
          <p:grpSp>
            <p:nvGrpSpPr>
              <p:cNvPr id="6" name="Group 5">
                <a:extLst>
                  <a:ext uri="{FF2B5EF4-FFF2-40B4-BE49-F238E27FC236}">
                    <a16:creationId xmlns:a16="http://schemas.microsoft.com/office/drawing/2014/main" id="{20CDA537-FDD2-BD9D-4EEA-DCC000F47A90}"/>
                  </a:ext>
                </a:extLst>
              </p:cNvPr>
              <p:cNvGrpSpPr/>
              <p:nvPr/>
            </p:nvGrpSpPr>
            <p:grpSpPr>
              <a:xfrm>
                <a:off x="4406287" y="3659148"/>
                <a:ext cx="1077892" cy="993316"/>
                <a:chOff x="4406287" y="3659148"/>
                <a:chExt cx="1077892" cy="993316"/>
              </a:xfrm>
            </p:grpSpPr>
            <p:pic>
              <p:nvPicPr>
                <p:cNvPr id="17" name="Picture 16" descr="A person in white suits standing next to a space capsule&#10;&#10;Description automatically generated">
                  <a:extLst>
                    <a:ext uri="{FF2B5EF4-FFF2-40B4-BE49-F238E27FC236}">
                      <a16:creationId xmlns:a16="http://schemas.microsoft.com/office/drawing/2014/main" id="{F8514AD0-4553-4058-D020-1AD3405A78CF}"/>
                    </a:ext>
                  </a:extLst>
                </p:cNvPr>
                <p:cNvPicPr>
                  <a:picLocks noChangeAspect="1"/>
                </p:cNvPicPr>
                <p:nvPr/>
              </p:nvPicPr>
              <p:blipFill rotWithShape="1">
                <a:blip r:embed="rId8">
                  <a:duotone>
                    <a:prstClr val="black"/>
                    <a:schemeClr val="tx2">
                      <a:tint val="45000"/>
                      <a:satMod val="400000"/>
                    </a:schemeClr>
                  </a:duotone>
                  <a:extLst>
                    <a:ext uri="{28A0092B-C50C-407E-A947-70E740481C1C}">
                      <a14:useLocalDpi xmlns:a14="http://schemas.microsoft.com/office/drawing/2010/main" val="0"/>
                    </a:ext>
                  </a:extLst>
                </a:blip>
                <a:srcRect t="48133" r="64735"/>
                <a:stretch/>
              </p:blipFill>
              <p:spPr>
                <a:xfrm rot="21006463">
                  <a:off x="4406287" y="3659148"/>
                  <a:ext cx="1077892" cy="993316"/>
                </a:xfrm>
                <a:prstGeom prst="rect">
                  <a:avLst/>
                </a:prstGeom>
              </p:spPr>
            </p:pic>
            <mc:AlternateContent xmlns:mc="http://schemas.openxmlformats.org/markup-compatibility/2006" xmlns:p14="http://schemas.microsoft.com/office/powerpoint/2010/main">
              <mc:Choice Requires="p14">
                <p:contentPart p14:bwMode="auto" r:id="rId9">
                  <p14:nvContentPartPr>
                    <p14:cNvPr id="28" name="Ink 27">
                      <a:extLst>
                        <a:ext uri="{FF2B5EF4-FFF2-40B4-BE49-F238E27FC236}">
                          <a16:creationId xmlns:a16="http://schemas.microsoft.com/office/drawing/2014/main" id="{4D71C3EC-206E-ED5A-2D3D-249E7A7C1936}"/>
                        </a:ext>
                      </a:extLst>
                    </p14:cNvPr>
                    <p14:cNvContentPartPr/>
                    <p14:nvPr/>
                  </p14:nvContentPartPr>
                  <p14:xfrm>
                    <a:off x="4496060" y="4377260"/>
                    <a:ext cx="654480" cy="172440"/>
                  </p14:xfrm>
                </p:contentPart>
              </mc:Choice>
              <mc:Fallback xmlns="">
                <p:pic>
                  <p:nvPicPr>
                    <p:cNvPr id="28" name="Ink 27">
                      <a:extLst>
                        <a:ext uri="{FF2B5EF4-FFF2-40B4-BE49-F238E27FC236}">
                          <a16:creationId xmlns:a16="http://schemas.microsoft.com/office/drawing/2014/main" id="{4D71C3EC-206E-ED5A-2D3D-249E7A7C1936}"/>
                        </a:ext>
                      </a:extLst>
                    </p:cNvPr>
                    <p:cNvPicPr/>
                    <p:nvPr/>
                  </p:nvPicPr>
                  <p:blipFill>
                    <a:blip r:embed="rId10"/>
                    <a:stretch>
                      <a:fillRect/>
                    </a:stretch>
                  </p:blipFill>
                  <p:spPr>
                    <a:xfrm>
                      <a:off x="4478060" y="4341335"/>
                      <a:ext cx="690120" cy="243931"/>
                    </a:xfrm>
                    <a:prstGeom prst="rect">
                      <a:avLst/>
                    </a:prstGeom>
                  </p:spPr>
                </p:pic>
              </mc:Fallback>
            </mc:AlternateContent>
            <mc:AlternateContent xmlns:mc="http://schemas.openxmlformats.org/markup-compatibility/2006" xmlns:p14="http://schemas.microsoft.com/office/powerpoint/2010/main">
              <mc:Choice Requires="p14">
                <p:contentPart p14:bwMode="auto" r:id="rId11">
                  <p14:nvContentPartPr>
                    <p14:cNvPr id="27" name="Ink 26">
                      <a:extLst>
                        <a:ext uri="{FF2B5EF4-FFF2-40B4-BE49-F238E27FC236}">
                          <a16:creationId xmlns:a16="http://schemas.microsoft.com/office/drawing/2014/main" id="{8371AFD3-3D24-95AC-4794-0D3BA8E66D34}"/>
                        </a:ext>
                      </a:extLst>
                    </p14:cNvPr>
                    <p14:cNvContentPartPr/>
                    <p14:nvPr/>
                  </p14:nvContentPartPr>
                  <p14:xfrm>
                    <a:off x="4567340" y="4439900"/>
                    <a:ext cx="75960" cy="29520"/>
                  </p14:xfrm>
                </p:contentPart>
              </mc:Choice>
              <mc:Fallback xmlns="">
                <p:pic>
                  <p:nvPicPr>
                    <p:cNvPr id="27" name="Ink 26">
                      <a:extLst>
                        <a:ext uri="{FF2B5EF4-FFF2-40B4-BE49-F238E27FC236}">
                          <a16:creationId xmlns:a16="http://schemas.microsoft.com/office/drawing/2014/main" id="{8371AFD3-3D24-95AC-4794-0D3BA8E66D34}"/>
                        </a:ext>
                      </a:extLst>
                    </p:cNvPr>
                    <p:cNvPicPr/>
                    <p:nvPr/>
                  </p:nvPicPr>
                  <p:blipFill>
                    <a:blip r:embed="rId12"/>
                    <a:stretch>
                      <a:fillRect/>
                    </a:stretch>
                  </p:blipFill>
                  <p:spPr>
                    <a:xfrm>
                      <a:off x="4549254" y="4403900"/>
                      <a:ext cx="111770" cy="101160"/>
                    </a:xfrm>
                    <a:prstGeom prst="rect">
                      <a:avLst/>
                    </a:prstGeom>
                  </p:spPr>
                </p:pic>
              </mc:Fallback>
            </mc:AlternateContent>
            <mc:AlternateContent xmlns:mc="http://schemas.openxmlformats.org/markup-compatibility/2006" xmlns:p14="http://schemas.microsoft.com/office/powerpoint/2010/main">
              <mc:Choice Requires="p14">
                <p:contentPart p14:bwMode="auto" r:id="rId13">
                  <p14:nvContentPartPr>
                    <p14:cNvPr id="24" name="Ink 23">
                      <a:extLst>
                        <a:ext uri="{FF2B5EF4-FFF2-40B4-BE49-F238E27FC236}">
                          <a16:creationId xmlns:a16="http://schemas.microsoft.com/office/drawing/2014/main" id="{94B720DC-9EE7-73F3-B9B3-2FBAA58636EC}"/>
                        </a:ext>
                      </a:extLst>
                    </p14:cNvPr>
                    <p14:cNvContentPartPr/>
                    <p14:nvPr/>
                  </p14:nvContentPartPr>
                  <p14:xfrm>
                    <a:off x="5213180" y="4391660"/>
                    <a:ext cx="47520" cy="113040"/>
                  </p14:xfrm>
                </p:contentPart>
              </mc:Choice>
              <mc:Fallback xmlns="">
                <p:pic>
                  <p:nvPicPr>
                    <p:cNvPr id="24" name="Ink 23">
                      <a:extLst>
                        <a:ext uri="{FF2B5EF4-FFF2-40B4-BE49-F238E27FC236}">
                          <a16:creationId xmlns:a16="http://schemas.microsoft.com/office/drawing/2014/main" id="{94B720DC-9EE7-73F3-B9B3-2FBAA58636EC}"/>
                        </a:ext>
                      </a:extLst>
                    </p:cNvPr>
                    <p:cNvPicPr/>
                    <p:nvPr/>
                  </p:nvPicPr>
                  <p:blipFill>
                    <a:blip r:embed="rId14"/>
                    <a:stretch>
                      <a:fillRect/>
                    </a:stretch>
                  </p:blipFill>
                  <p:spPr>
                    <a:xfrm>
                      <a:off x="5195180" y="4355660"/>
                      <a:ext cx="83160" cy="184680"/>
                    </a:xfrm>
                    <a:prstGeom prst="rect">
                      <a:avLst/>
                    </a:prstGeom>
                  </p:spPr>
                </p:pic>
              </mc:Fallback>
            </mc:AlternateContent>
            <mc:AlternateContent xmlns:mc="http://schemas.openxmlformats.org/markup-compatibility/2006" xmlns:p14="http://schemas.microsoft.com/office/powerpoint/2010/main">
              <mc:Choice Requires="p14">
                <p:contentPart p14:bwMode="auto" r:id="rId15">
                  <p14:nvContentPartPr>
                    <p14:cNvPr id="25" name="Ink 24">
                      <a:extLst>
                        <a:ext uri="{FF2B5EF4-FFF2-40B4-BE49-F238E27FC236}">
                          <a16:creationId xmlns:a16="http://schemas.microsoft.com/office/drawing/2014/main" id="{3177EA07-3A9F-511D-01D9-B4EE1E27E887}"/>
                        </a:ext>
                      </a:extLst>
                    </p14:cNvPr>
                    <p14:cNvContentPartPr/>
                    <p14:nvPr/>
                  </p14:nvContentPartPr>
                  <p14:xfrm>
                    <a:off x="5153780" y="4371140"/>
                    <a:ext cx="198000" cy="193320"/>
                  </p14:xfrm>
                </p:contentPart>
              </mc:Choice>
              <mc:Fallback xmlns="">
                <p:pic>
                  <p:nvPicPr>
                    <p:cNvPr id="25" name="Ink 24">
                      <a:extLst>
                        <a:ext uri="{FF2B5EF4-FFF2-40B4-BE49-F238E27FC236}">
                          <a16:creationId xmlns:a16="http://schemas.microsoft.com/office/drawing/2014/main" id="{3177EA07-3A9F-511D-01D9-B4EE1E27E887}"/>
                        </a:ext>
                      </a:extLst>
                    </p:cNvPr>
                    <p:cNvPicPr/>
                    <p:nvPr/>
                  </p:nvPicPr>
                  <p:blipFill>
                    <a:blip r:embed="rId16"/>
                    <a:stretch>
                      <a:fillRect/>
                    </a:stretch>
                  </p:blipFill>
                  <p:spPr>
                    <a:xfrm>
                      <a:off x="5135780" y="4335140"/>
                      <a:ext cx="233640" cy="264960"/>
                    </a:xfrm>
                    <a:prstGeom prst="rect">
                      <a:avLst/>
                    </a:prstGeom>
                  </p:spPr>
                </p:pic>
              </mc:Fallback>
            </mc:AlternateContent>
            <mc:AlternateContent xmlns:mc="http://schemas.openxmlformats.org/markup-compatibility/2006" xmlns:p14="http://schemas.microsoft.com/office/powerpoint/2010/main">
              <mc:Choice Requires="p14">
                <p:contentPart p14:bwMode="auto" r:id="rId17">
                  <p14:nvContentPartPr>
                    <p14:cNvPr id="26" name="Ink 25">
                      <a:extLst>
                        <a:ext uri="{FF2B5EF4-FFF2-40B4-BE49-F238E27FC236}">
                          <a16:creationId xmlns:a16="http://schemas.microsoft.com/office/drawing/2014/main" id="{1CDACFD4-257B-A7F2-DC4C-3E70288A8AD3}"/>
                        </a:ext>
                      </a:extLst>
                    </p14:cNvPr>
                    <p14:cNvContentPartPr/>
                    <p14:nvPr/>
                  </p14:nvContentPartPr>
                  <p14:xfrm>
                    <a:off x="5159325" y="4373790"/>
                    <a:ext cx="73080" cy="11880"/>
                  </p14:xfrm>
                </p:contentPart>
              </mc:Choice>
              <mc:Fallback xmlns="">
                <p:pic>
                  <p:nvPicPr>
                    <p:cNvPr id="26" name="Ink 25">
                      <a:extLst>
                        <a:ext uri="{FF2B5EF4-FFF2-40B4-BE49-F238E27FC236}">
                          <a16:creationId xmlns:a16="http://schemas.microsoft.com/office/drawing/2014/main" id="{1CDACFD4-257B-A7F2-DC4C-3E70288A8AD3}"/>
                        </a:ext>
                      </a:extLst>
                    </p:cNvPr>
                    <p:cNvPicPr/>
                    <p:nvPr/>
                  </p:nvPicPr>
                  <p:blipFill>
                    <a:blip r:embed="rId18"/>
                    <a:stretch>
                      <a:fillRect/>
                    </a:stretch>
                  </p:blipFill>
                  <p:spPr>
                    <a:xfrm>
                      <a:off x="5141413" y="4337790"/>
                      <a:ext cx="108545" cy="83520"/>
                    </a:xfrm>
                    <a:prstGeom prst="rect">
                      <a:avLst/>
                    </a:prstGeom>
                  </p:spPr>
                </p:pic>
              </mc:Fallback>
            </mc:AlternateContent>
          </p:grpSp>
          <p:grpSp>
            <p:nvGrpSpPr>
              <p:cNvPr id="10" name="Group 9">
                <a:extLst>
                  <a:ext uri="{FF2B5EF4-FFF2-40B4-BE49-F238E27FC236}">
                    <a16:creationId xmlns:a16="http://schemas.microsoft.com/office/drawing/2014/main" id="{00BDDBF2-9DD1-30F1-80EB-5E03AA9D8A0B}"/>
                  </a:ext>
                </a:extLst>
              </p:cNvPr>
              <p:cNvGrpSpPr/>
              <p:nvPr/>
            </p:nvGrpSpPr>
            <p:grpSpPr>
              <a:xfrm>
                <a:off x="7538069" y="4476089"/>
                <a:ext cx="4448903" cy="2871151"/>
                <a:chOff x="7538069" y="4476089"/>
                <a:chExt cx="4448903" cy="2871151"/>
              </a:xfrm>
            </p:grpSpPr>
            <p:pic>
              <p:nvPicPr>
                <p:cNvPr id="33" name="Picture 32" descr="A moon and two round buildings&#10;&#10;Description automatically generated with medium confidence">
                  <a:extLst>
                    <a:ext uri="{FF2B5EF4-FFF2-40B4-BE49-F238E27FC236}">
                      <a16:creationId xmlns:a16="http://schemas.microsoft.com/office/drawing/2014/main" id="{55AF9A09-C2CA-D344-E6A5-BE3F31C6964C}"/>
                    </a:ext>
                  </a:extLst>
                </p:cNvPr>
                <p:cNvPicPr>
                  <a:picLocks noChangeAspect="1"/>
                </p:cNvPicPr>
                <p:nvPr/>
              </p:nvPicPr>
              <p:blipFill rotWithShape="1">
                <a:blip r:embed="rId19">
                  <a:extLst>
                    <a:ext uri="{BEBA8EAE-BF5A-486C-A8C5-ECC9F3942E4B}">
                      <a14:imgProps xmlns:a14="http://schemas.microsoft.com/office/drawing/2010/main">
                        <a14:imgLayer r:embed="rId20">
                          <a14:imgEffect>
                            <a14:saturation sat="0"/>
                          </a14:imgEffect>
                        </a14:imgLayer>
                      </a14:imgProps>
                    </a:ext>
                    <a:ext uri="{28A0092B-C50C-407E-A947-70E740481C1C}">
                      <a14:useLocalDpi xmlns:a14="http://schemas.microsoft.com/office/drawing/2010/main" val="0"/>
                    </a:ext>
                  </a:extLst>
                </a:blip>
                <a:srcRect l="2654" t="44942" b="29634"/>
                <a:stretch/>
              </p:blipFill>
              <p:spPr>
                <a:xfrm rot="2581170">
                  <a:off x="7538069" y="4476089"/>
                  <a:ext cx="4448903" cy="1743641"/>
                </a:xfrm>
                <a:prstGeom prst="rect">
                  <a:avLst/>
                </a:prstGeom>
              </p:spPr>
            </p:pic>
            <mc:AlternateContent xmlns:mc="http://schemas.openxmlformats.org/markup-compatibility/2006" xmlns:p14="http://schemas.microsoft.com/office/powerpoint/2010/main">
              <mc:Choice Requires="p14">
                <p:contentPart p14:bwMode="auto" r:id="rId21">
                  <p14:nvContentPartPr>
                    <p14:cNvPr id="94" name="Ink 93">
                      <a:extLst>
                        <a:ext uri="{FF2B5EF4-FFF2-40B4-BE49-F238E27FC236}">
                          <a16:creationId xmlns:a16="http://schemas.microsoft.com/office/drawing/2014/main" id="{524AE62D-69B7-7D76-9219-3D2FD35466FC}"/>
                        </a:ext>
                      </a:extLst>
                    </p14:cNvPr>
                    <p14:cNvContentPartPr/>
                    <p14:nvPr/>
                  </p14:nvContentPartPr>
                  <p14:xfrm>
                    <a:off x="9031780" y="5620740"/>
                    <a:ext cx="164160" cy="289080"/>
                  </p14:xfrm>
                </p:contentPart>
              </mc:Choice>
              <mc:Fallback xmlns="">
                <p:pic>
                  <p:nvPicPr>
                    <p:cNvPr id="94" name="Ink 93">
                      <a:extLst>
                        <a:ext uri="{FF2B5EF4-FFF2-40B4-BE49-F238E27FC236}">
                          <a16:creationId xmlns:a16="http://schemas.microsoft.com/office/drawing/2014/main" id="{524AE62D-69B7-7D76-9219-3D2FD35466FC}"/>
                        </a:ext>
                      </a:extLst>
                    </p:cNvPr>
                    <p:cNvPicPr/>
                    <p:nvPr/>
                  </p:nvPicPr>
                  <p:blipFill>
                    <a:blip r:embed="rId22"/>
                    <a:stretch>
                      <a:fillRect/>
                    </a:stretch>
                  </p:blipFill>
                  <p:spPr>
                    <a:xfrm>
                      <a:off x="9013780" y="5584740"/>
                      <a:ext cx="199800" cy="360720"/>
                    </a:xfrm>
                    <a:prstGeom prst="rect">
                      <a:avLst/>
                    </a:prstGeom>
                  </p:spPr>
                </p:pic>
              </mc:Fallback>
            </mc:AlternateContent>
            <mc:AlternateContent xmlns:mc="http://schemas.openxmlformats.org/markup-compatibility/2006" xmlns:p14="http://schemas.microsoft.com/office/powerpoint/2010/main">
              <mc:Choice Requires="p14">
                <p:contentPart p14:bwMode="auto" r:id="rId23">
                  <p14:nvContentPartPr>
                    <p14:cNvPr id="68" name="Ink 67">
                      <a:extLst>
                        <a:ext uri="{FF2B5EF4-FFF2-40B4-BE49-F238E27FC236}">
                          <a16:creationId xmlns:a16="http://schemas.microsoft.com/office/drawing/2014/main" id="{275D61E9-D745-0AE3-E910-3EB9616B9A60}"/>
                        </a:ext>
                      </a:extLst>
                    </p14:cNvPr>
                    <p14:cNvContentPartPr/>
                    <p14:nvPr/>
                  </p14:nvContentPartPr>
                  <p14:xfrm>
                    <a:off x="8257420" y="5006220"/>
                    <a:ext cx="293040" cy="262440"/>
                  </p14:xfrm>
                </p:contentPart>
              </mc:Choice>
              <mc:Fallback xmlns="">
                <p:pic>
                  <p:nvPicPr>
                    <p:cNvPr id="68" name="Ink 67">
                      <a:extLst>
                        <a:ext uri="{FF2B5EF4-FFF2-40B4-BE49-F238E27FC236}">
                          <a16:creationId xmlns:a16="http://schemas.microsoft.com/office/drawing/2014/main" id="{275D61E9-D745-0AE3-E910-3EB9616B9A60}"/>
                        </a:ext>
                      </a:extLst>
                    </p:cNvPr>
                    <p:cNvPicPr/>
                    <p:nvPr/>
                  </p:nvPicPr>
                  <p:blipFill>
                    <a:blip r:embed="rId24"/>
                    <a:stretch>
                      <a:fillRect/>
                    </a:stretch>
                  </p:blipFill>
                  <p:spPr>
                    <a:xfrm>
                      <a:off x="8239420" y="4970220"/>
                      <a:ext cx="328680" cy="334080"/>
                    </a:xfrm>
                    <a:prstGeom prst="rect">
                      <a:avLst/>
                    </a:prstGeom>
                  </p:spPr>
                </p:pic>
              </mc:Fallback>
            </mc:AlternateContent>
            <mc:AlternateContent xmlns:mc="http://schemas.openxmlformats.org/markup-compatibility/2006" xmlns:p14="http://schemas.microsoft.com/office/powerpoint/2010/main">
              <mc:Choice Requires="p14">
                <p:contentPart p14:bwMode="auto" r:id="rId25">
                  <p14:nvContentPartPr>
                    <p14:cNvPr id="69" name="Ink 68">
                      <a:extLst>
                        <a:ext uri="{FF2B5EF4-FFF2-40B4-BE49-F238E27FC236}">
                          <a16:creationId xmlns:a16="http://schemas.microsoft.com/office/drawing/2014/main" id="{3ABD09BC-100E-5961-635C-CAA2DB735256}"/>
                        </a:ext>
                      </a:extLst>
                    </p14:cNvPr>
                    <p14:cNvContentPartPr/>
                    <p14:nvPr/>
                  </p14:nvContentPartPr>
                  <p14:xfrm>
                    <a:off x="8539300" y="5196660"/>
                    <a:ext cx="147960" cy="163800"/>
                  </p14:xfrm>
                </p:contentPart>
              </mc:Choice>
              <mc:Fallback xmlns="">
                <p:pic>
                  <p:nvPicPr>
                    <p:cNvPr id="69" name="Ink 68">
                      <a:extLst>
                        <a:ext uri="{FF2B5EF4-FFF2-40B4-BE49-F238E27FC236}">
                          <a16:creationId xmlns:a16="http://schemas.microsoft.com/office/drawing/2014/main" id="{3ABD09BC-100E-5961-635C-CAA2DB735256}"/>
                        </a:ext>
                      </a:extLst>
                    </p:cNvPr>
                    <p:cNvPicPr/>
                    <p:nvPr/>
                  </p:nvPicPr>
                  <p:blipFill>
                    <a:blip r:embed="rId26"/>
                    <a:stretch>
                      <a:fillRect/>
                    </a:stretch>
                  </p:blipFill>
                  <p:spPr>
                    <a:xfrm>
                      <a:off x="8521300" y="5160660"/>
                      <a:ext cx="183600" cy="235440"/>
                    </a:xfrm>
                    <a:prstGeom prst="rect">
                      <a:avLst/>
                    </a:prstGeom>
                  </p:spPr>
                </p:pic>
              </mc:Fallback>
            </mc:AlternateContent>
            <mc:AlternateContent xmlns:mc="http://schemas.openxmlformats.org/markup-compatibility/2006" xmlns:p14="http://schemas.microsoft.com/office/powerpoint/2010/main">
              <mc:Choice Requires="p14">
                <p:contentPart p14:bwMode="auto" r:id="rId27">
                  <p14:nvContentPartPr>
                    <p14:cNvPr id="70" name="Ink 69">
                      <a:extLst>
                        <a:ext uri="{FF2B5EF4-FFF2-40B4-BE49-F238E27FC236}">
                          <a16:creationId xmlns:a16="http://schemas.microsoft.com/office/drawing/2014/main" id="{99FFF4DD-0261-5D57-9FD8-BBE5C4618B5B}"/>
                        </a:ext>
                      </a:extLst>
                    </p14:cNvPr>
                    <p14:cNvContentPartPr/>
                    <p14:nvPr/>
                  </p14:nvContentPartPr>
                  <p14:xfrm>
                    <a:off x="8712100" y="5407620"/>
                    <a:ext cx="172080" cy="163440"/>
                  </p14:xfrm>
                </p:contentPart>
              </mc:Choice>
              <mc:Fallback xmlns="">
                <p:pic>
                  <p:nvPicPr>
                    <p:cNvPr id="70" name="Ink 69">
                      <a:extLst>
                        <a:ext uri="{FF2B5EF4-FFF2-40B4-BE49-F238E27FC236}">
                          <a16:creationId xmlns:a16="http://schemas.microsoft.com/office/drawing/2014/main" id="{99FFF4DD-0261-5D57-9FD8-BBE5C4618B5B}"/>
                        </a:ext>
                      </a:extLst>
                    </p:cNvPr>
                    <p:cNvPicPr/>
                    <p:nvPr/>
                  </p:nvPicPr>
                  <p:blipFill>
                    <a:blip r:embed="rId28"/>
                    <a:stretch>
                      <a:fillRect/>
                    </a:stretch>
                  </p:blipFill>
                  <p:spPr>
                    <a:xfrm>
                      <a:off x="8694100" y="5371620"/>
                      <a:ext cx="207720" cy="235080"/>
                    </a:xfrm>
                    <a:prstGeom prst="rect">
                      <a:avLst/>
                    </a:prstGeom>
                  </p:spPr>
                </p:pic>
              </mc:Fallback>
            </mc:AlternateContent>
            <mc:AlternateContent xmlns:mc="http://schemas.openxmlformats.org/markup-compatibility/2006" xmlns:p14="http://schemas.microsoft.com/office/powerpoint/2010/main">
              <mc:Choice Requires="p14">
                <p:contentPart p14:bwMode="auto" r:id="rId29">
                  <p14:nvContentPartPr>
                    <p14:cNvPr id="71" name="Ink 70">
                      <a:extLst>
                        <a:ext uri="{FF2B5EF4-FFF2-40B4-BE49-F238E27FC236}">
                          <a16:creationId xmlns:a16="http://schemas.microsoft.com/office/drawing/2014/main" id="{C94C01DC-8CE6-5AD2-6291-C9994D96962E}"/>
                        </a:ext>
                      </a:extLst>
                    </p14:cNvPr>
                    <p14:cNvContentPartPr/>
                    <p14:nvPr/>
                  </p14:nvContentPartPr>
                  <p14:xfrm>
                    <a:off x="8546860" y="5290620"/>
                    <a:ext cx="176400" cy="164160"/>
                  </p14:xfrm>
                </p:contentPart>
              </mc:Choice>
              <mc:Fallback xmlns="">
                <p:pic>
                  <p:nvPicPr>
                    <p:cNvPr id="71" name="Ink 70">
                      <a:extLst>
                        <a:ext uri="{FF2B5EF4-FFF2-40B4-BE49-F238E27FC236}">
                          <a16:creationId xmlns:a16="http://schemas.microsoft.com/office/drawing/2014/main" id="{C94C01DC-8CE6-5AD2-6291-C9994D96962E}"/>
                        </a:ext>
                      </a:extLst>
                    </p:cNvPr>
                    <p:cNvPicPr/>
                    <p:nvPr/>
                  </p:nvPicPr>
                  <p:blipFill>
                    <a:blip r:embed="rId30"/>
                    <a:stretch>
                      <a:fillRect/>
                    </a:stretch>
                  </p:blipFill>
                  <p:spPr>
                    <a:xfrm>
                      <a:off x="8528860" y="5254620"/>
                      <a:ext cx="212040" cy="235800"/>
                    </a:xfrm>
                    <a:prstGeom prst="rect">
                      <a:avLst/>
                    </a:prstGeom>
                  </p:spPr>
                </p:pic>
              </mc:Fallback>
            </mc:AlternateContent>
            <mc:AlternateContent xmlns:mc="http://schemas.openxmlformats.org/markup-compatibility/2006" xmlns:p14="http://schemas.microsoft.com/office/powerpoint/2010/main">
              <mc:Choice Requires="p14">
                <p:contentPart p14:bwMode="auto" r:id="rId31">
                  <p14:nvContentPartPr>
                    <p14:cNvPr id="72" name="Ink 71">
                      <a:extLst>
                        <a:ext uri="{FF2B5EF4-FFF2-40B4-BE49-F238E27FC236}">
                          <a16:creationId xmlns:a16="http://schemas.microsoft.com/office/drawing/2014/main" id="{18C81D99-A91C-46B2-30F4-488B34FFC935}"/>
                        </a:ext>
                      </a:extLst>
                    </p14:cNvPr>
                    <p14:cNvContentPartPr/>
                    <p14:nvPr/>
                  </p14:nvContentPartPr>
                  <p14:xfrm>
                    <a:off x="8780500" y="5486100"/>
                    <a:ext cx="396360" cy="403920"/>
                  </p14:xfrm>
                </p:contentPart>
              </mc:Choice>
              <mc:Fallback xmlns="">
                <p:pic>
                  <p:nvPicPr>
                    <p:cNvPr id="72" name="Ink 71">
                      <a:extLst>
                        <a:ext uri="{FF2B5EF4-FFF2-40B4-BE49-F238E27FC236}">
                          <a16:creationId xmlns:a16="http://schemas.microsoft.com/office/drawing/2014/main" id="{18C81D99-A91C-46B2-30F4-488B34FFC935}"/>
                        </a:ext>
                      </a:extLst>
                    </p:cNvPr>
                    <p:cNvPicPr/>
                    <p:nvPr/>
                  </p:nvPicPr>
                  <p:blipFill>
                    <a:blip r:embed="rId32"/>
                    <a:stretch>
                      <a:fillRect/>
                    </a:stretch>
                  </p:blipFill>
                  <p:spPr>
                    <a:xfrm>
                      <a:off x="8762484" y="5450068"/>
                      <a:ext cx="432032" cy="475624"/>
                    </a:xfrm>
                    <a:prstGeom prst="rect">
                      <a:avLst/>
                    </a:prstGeom>
                  </p:spPr>
                </p:pic>
              </mc:Fallback>
            </mc:AlternateContent>
            <mc:AlternateContent xmlns:mc="http://schemas.openxmlformats.org/markup-compatibility/2006" xmlns:p14="http://schemas.microsoft.com/office/powerpoint/2010/main">
              <mc:Choice Requires="p14">
                <p:contentPart p14:bwMode="auto" r:id="rId33">
                  <p14:nvContentPartPr>
                    <p14:cNvPr id="83" name="Ink 82">
                      <a:extLst>
                        <a:ext uri="{FF2B5EF4-FFF2-40B4-BE49-F238E27FC236}">
                          <a16:creationId xmlns:a16="http://schemas.microsoft.com/office/drawing/2014/main" id="{0D84C54C-BBAB-5FF6-1A63-4A39542F47B5}"/>
                        </a:ext>
                      </a:extLst>
                    </p14:cNvPr>
                    <p14:cNvContentPartPr/>
                    <p14:nvPr/>
                  </p14:nvContentPartPr>
                  <p14:xfrm>
                    <a:off x="9197020" y="5749980"/>
                    <a:ext cx="8640" cy="38520"/>
                  </p14:xfrm>
                </p:contentPart>
              </mc:Choice>
              <mc:Fallback xmlns="">
                <p:pic>
                  <p:nvPicPr>
                    <p:cNvPr id="83" name="Ink 82">
                      <a:extLst>
                        <a:ext uri="{FF2B5EF4-FFF2-40B4-BE49-F238E27FC236}">
                          <a16:creationId xmlns:a16="http://schemas.microsoft.com/office/drawing/2014/main" id="{0D84C54C-BBAB-5FF6-1A63-4A39542F47B5}"/>
                        </a:ext>
                      </a:extLst>
                    </p:cNvPr>
                    <p:cNvPicPr/>
                    <p:nvPr/>
                  </p:nvPicPr>
                  <p:blipFill>
                    <a:blip r:embed="rId34"/>
                    <a:stretch>
                      <a:fillRect/>
                    </a:stretch>
                  </p:blipFill>
                  <p:spPr>
                    <a:xfrm>
                      <a:off x="9178237" y="5713980"/>
                      <a:ext cx="45830" cy="110160"/>
                    </a:xfrm>
                    <a:prstGeom prst="rect">
                      <a:avLst/>
                    </a:prstGeom>
                  </p:spPr>
                </p:pic>
              </mc:Fallback>
            </mc:AlternateContent>
            <mc:AlternateContent xmlns:mc="http://schemas.openxmlformats.org/markup-compatibility/2006" xmlns:p14="http://schemas.microsoft.com/office/powerpoint/2010/main">
              <mc:Choice Requires="p14">
                <p:contentPart p14:bwMode="auto" r:id="rId35">
                  <p14:nvContentPartPr>
                    <p14:cNvPr id="82" name="Ink 81">
                      <a:extLst>
                        <a:ext uri="{FF2B5EF4-FFF2-40B4-BE49-F238E27FC236}">
                          <a16:creationId xmlns:a16="http://schemas.microsoft.com/office/drawing/2014/main" id="{FD39515C-B493-F583-8B58-973123B81A5D}"/>
                        </a:ext>
                      </a:extLst>
                    </p14:cNvPr>
                    <p14:cNvContentPartPr/>
                    <p14:nvPr/>
                  </p14:nvContentPartPr>
                  <p14:xfrm>
                    <a:off x="9191620" y="5741340"/>
                    <a:ext cx="20880" cy="82800"/>
                  </p14:xfrm>
                </p:contentPart>
              </mc:Choice>
              <mc:Fallback xmlns="">
                <p:pic>
                  <p:nvPicPr>
                    <p:cNvPr id="82" name="Ink 81">
                      <a:extLst>
                        <a:ext uri="{FF2B5EF4-FFF2-40B4-BE49-F238E27FC236}">
                          <a16:creationId xmlns:a16="http://schemas.microsoft.com/office/drawing/2014/main" id="{FD39515C-B493-F583-8B58-973123B81A5D}"/>
                        </a:ext>
                      </a:extLst>
                    </p:cNvPr>
                    <p:cNvPicPr/>
                    <p:nvPr/>
                  </p:nvPicPr>
                  <p:blipFill>
                    <a:blip r:embed="rId36"/>
                    <a:stretch>
                      <a:fillRect/>
                    </a:stretch>
                  </p:blipFill>
                  <p:spPr>
                    <a:xfrm>
                      <a:off x="9173925" y="5705340"/>
                      <a:ext cx="55916" cy="154440"/>
                    </a:xfrm>
                    <a:prstGeom prst="rect">
                      <a:avLst/>
                    </a:prstGeom>
                  </p:spPr>
                </p:pic>
              </mc:Fallback>
            </mc:AlternateContent>
            <mc:AlternateContent xmlns:mc="http://schemas.openxmlformats.org/markup-compatibility/2006" xmlns:p14="http://schemas.microsoft.com/office/powerpoint/2010/main">
              <mc:Choice Requires="p14">
                <p:contentPart p14:bwMode="auto" r:id="rId37">
                  <p14:nvContentPartPr>
                    <p14:cNvPr id="81" name="Ink 80">
                      <a:extLst>
                        <a:ext uri="{FF2B5EF4-FFF2-40B4-BE49-F238E27FC236}">
                          <a16:creationId xmlns:a16="http://schemas.microsoft.com/office/drawing/2014/main" id="{FF521F30-4A76-4E59-9C13-FB46AC059208}"/>
                        </a:ext>
                      </a:extLst>
                    </p14:cNvPr>
                    <p14:cNvContentPartPr/>
                    <p14:nvPr/>
                  </p14:nvContentPartPr>
                  <p14:xfrm>
                    <a:off x="9233020" y="5832420"/>
                    <a:ext cx="2520" cy="3960"/>
                  </p14:xfrm>
                </p:contentPart>
              </mc:Choice>
              <mc:Fallback xmlns="">
                <p:pic>
                  <p:nvPicPr>
                    <p:cNvPr id="81" name="Ink 80">
                      <a:extLst>
                        <a:ext uri="{FF2B5EF4-FFF2-40B4-BE49-F238E27FC236}">
                          <a16:creationId xmlns:a16="http://schemas.microsoft.com/office/drawing/2014/main" id="{FF521F30-4A76-4E59-9C13-FB46AC059208}"/>
                        </a:ext>
                      </a:extLst>
                    </p:cNvPr>
                    <p:cNvPicPr/>
                    <p:nvPr/>
                  </p:nvPicPr>
                  <p:blipFill>
                    <a:blip r:embed="rId38"/>
                    <a:stretch>
                      <a:fillRect/>
                    </a:stretch>
                  </p:blipFill>
                  <p:spPr>
                    <a:xfrm>
                      <a:off x="9215020" y="5796420"/>
                      <a:ext cx="38160" cy="75600"/>
                    </a:xfrm>
                    <a:prstGeom prst="rect">
                      <a:avLst/>
                    </a:prstGeom>
                  </p:spPr>
                </p:pic>
              </mc:Fallback>
            </mc:AlternateContent>
            <mc:AlternateContent xmlns:mc="http://schemas.openxmlformats.org/markup-compatibility/2006" xmlns:p14="http://schemas.microsoft.com/office/powerpoint/2010/main">
              <mc:Choice Requires="p14">
                <p:contentPart p14:bwMode="auto" r:id="rId39">
                  <p14:nvContentPartPr>
                    <p14:cNvPr id="80" name="Ink 79">
                      <a:extLst>
                        <a:ext uri="{FF2B5EF4-FFF2-40B4-BE49-F238E27FC236}">
                          <a16:creationId xmlns:a16="http://schemas.microsoft.com/office/drawing/2014/main" id="{C679623C-A3C9-E842-25B4-62166F8738A8}"/>
                        </a:ext>
                      </a:extLst>
                    </p14:cNvPr>
                    <p14:cNvContentPartPr/>
                    <p14:nvPr/>
                  </p14:nvContentPartPr>
                  <p14:xfrm>
                    <a:off x="9181180" y="5856900"/>
                    <a:ext cx="92520" cy="44640"/>
                  </p14:xfrm>
                </p:contentPart>
              </mc:Choice>
              <mc:Fallback xmlns="">
                <p:pic>
                  <p:nvPicPr>
                    <p:cNvPr id="80" name="Ink 79">
                      <a:extLst>
                        <a:ext uri="{FF2B5EF4-FFF2-40B4-BE49-F238E27FC236}">
                          <a16:creationId xmlns:a16="http://schemas.microsoft.com/office/drawing/2014/main" id="{C679623C-A3C9-E842-25B4-62166F8738A8}"/>
                        </a:ext>
                      </a:extLst>
                    </p:cNvPr>
                    <p:cNvPicPr/>
                    <p:nvPr/>
                  </p:nvPicPr>
                  <p:blipFill>
                    <a:blip r:embed="rId40"/>
                    <a:stretch>
                      <a:fillRect/>
                    </a:stretch>
                  </p:blipFill>
                  <p:spPr>
                    <a:xfrm>
                      <a:off x="9163250" y="5820900"/>
                      <a:ext cx="128022" cy="116280"/>
                    </a:xfrm>
                    <a:prstGeom prst="rect">
                      <a:avLst/>
                    </a:prstGeom>
                  </p:spPr>
                </p:pic>
              </mc:Fallback>
            </mc:AlternateContent>
            <mc:AlternateContent xmlns:mc="http://schemas.openxmlformats.org/markup-compatibility/2006" xmlns:p14="http://schemas.microsoft.com/office/powerpoint/2010/main">
              <mc:Choice Requires="p14">
                <p:contentPart p14:bwMode="auto" r:id="rId41">
                  <p14:nvContentPartPr>
                    <p14:cNvPr id="79" name="Ink 78">
                      <a:extLst>
                        <a:ext uri="{FF2B5EF4-FFF2-40B4-BE49-F238E27FC236}">
                          <a16:creationId xmlns:a16="http://schemas.microsoft.com/office/drawing/2014/main" id="{BC10F251-E197-22DB-106F-1905FC153AD4}"/>
                        </a:ext>
                      </a:extLst>
                    </p14:cNvPr>
                    <p14:cNvContentPartPr/>
                    <p14:nvPr/>
                  </p14:nvContentPartPr>
                  <p14:xfrm>
                    <a:off x="9172540" y="5775540"/>
                    <a:ext cx="40320" cy="26640"/>
                  </p14:xfrm>
                </p:contentPart>
              </mc:Choice>
              <mc:Fallback xmlns="">
                <p:pic>
                  <p:nvPicPr>
                    <p:cNvPr id="79" name="Ink 78">
                      <a:extLst>
                        <a:ext uri="{FF2B5EF4-FFF2-40B4-BE49-F238E27FC236}">
                          <a16:creationId xmlns:a16="http://schemas.microsoft.com/office/drawing/2014/main" id="{BC10F251-E197-22DB-106F-1905FC153AD4}"/>
                        </a:ext>
                      </a:extLst>
                    </p:cNvPr>
                    <p:cNvPicPr/>
                    <p:nvPr/>
                  </p:nvPicPr>
                  <p:blipFill>
                    <a:blip r:embed="rId42"/>
                    <a:stretch>
                      <a:fillRect/>
                    </a:stretch>
                  </p:blipFill>
                  <p:spPr>
                    <a:xfrm>
                      <a:off x="9154540" y="5739540"/>
                      <a:ext cx="75960" cy="98280"/>
                    </a:xfrm>
                    <a:prstGeom prst="rect">
                      <a:avLst/>
                    </a:prstGeom>
                  </p:spPr>
                </p:pic>
              </mc:Fallback>
            </mc:AlternateContent>
            <mc:AlternateContent xmlns:mc="http://schemas.openxmlformats.org/markup-compatibility/2006" xmlns:p14="http://schemas.microsoft.com/office/powerpoint/2010/main">
              <mc:Choice Requires="p14">
                <p:contentPart p14:bwMode="auto" r:id="rId43">
                  <p14:nvContentPartPr>
                    <p14:cNvPr id="78" name="Ink 77">
                      <a:extLst>
                        <a:ext uri="{FF2B5EF4-FFF2-40B4-BE49-F238E27FC236}">
                          <a16:creationId xmlns:a16="http://schemas.microsoft.com/office/drawing/2014/main" id="{13F2EB85-CD78-10CC-5D79-BF7EFB7B773E}"/>
                        </a:ext>
                      </a:extLst>
                    </p14:cNvPr>
                    <p14:cNvContentPartPr/>
                    <p14:nvPr/>
                  </p14:nvContentPartPr>
                  <p14:xfrm>
                    <a:off x="9080380" y="5704620"/>
                    <a:ext cx="133200" cy="139680"/>
                  </p14:xfrm>
                </p:contentPart>
              </mc:Choice>
              <mc:Fallback xmlns="">
                <p:pic>
                  <p:nvPicPr>
                    <p:cNvPr id="78" name="Ink 77">
                      <a:extLst>
                        <a:ext uri="{FF2B5EF4-FFF2-40B4-BE49-F238E27FC236}">
                          <a16:creationId xmlns:a16="http://schemas.microsoft.com/office/drawing/2014/main" id="{13F2EB85-CD78-10CC-5D79-BF7EFB7B773E}"/>
                        </a:ext>
                      </a:extLst>
                    </p:cNvPr>
                    <p:cNvPicPr/>
                    <p:nvPr/>
                  </p:nvPicPr>
                  <p:blipFill>
                    <a:blip r:embed="rId44"/>
                    <a:stretch>
                      <a:fillRect/>
                    </a:stretch>
                  </p:blipFill>
                  <p:spPr>
                    <a:xfrm>
                      <a:off x="9062380" y="5668527"/>
                      <a:ext cx="168840" cy="211505"/>
                    </a:xfrm>
                    <a:prstGeom prst="rect">
                      <a:avLst/>
                    </a:prstGeom>
                  </p:spPr>
                </p:pic>
              </mc:Fallback>
            </mc:AlternateContent>
            <mc:AlternateContent xmlns:mc="http://schemas.openxmlformats.org/markup-compatibility/2006" xmlns:p14="http://schemas.microsoft.com/office/powerpoint/2010/main">
              <mc:Choice Requires="p14">
                <p:contentPart p14:bwMode="auto" r:id="rId45">
                  <p14:nvContentPartPr>
                    <p14:cNvPr id="74" name="Ink 73">
                      <a:extLst>
                        <a:ext uri="{FF2B5EF4-FFF2-40B4-BE49-F238E27FC236}">
                          <a16:creationId xmlns:a16="http://schemas.microsoft.com/office/drawing/2014/main" id="{3BD0C7AF-6AA6-4096-38BF-00A0754323C2}"/>
                        </a:ext>
                      </a:extLst>
                    </p14:cNvPr>
                    <p14:cNvContentPartPr/>
                    <p14:nvPr/>
                  </p14:nvContentPartPr>
                  <p14:xfrm>
                    <a:off x="8839180" y="5526780"/>
                    <a:ext cx="194400" cy="148320"/>
                  </p14:xfrm>
                </p:contentPart>
              </mc:Choice>
              <mc:Fallback xmlns="">
                <p:pic>
                  <p:nvPicPr>
                    <p:cNvPr id="74" name="Ink 73">
                      <a:extLst>
                        <a:ext uri="{FF2B5EF4-FFF2-40B4-BE49-F238E27FC236}">
                          <a16:creationId xmlns:a16="http://schemas.microsoft.com/office/drawing/2014/main" id="{3BD0C7AF-6AA6-4096-38BF-00A0754323C2}"/>
                        </a:ext>
                      </a:extLst>
                    </p:cNvPr>
                    <p:cNvPicPr/>
                    <p:nvPr/>
                  </p:nvPicPr>
                  <p:blipFill>
                    <a:blip r:embed="rId46"/>
                    <a:stretch>
                      <a:fillRect/>
                    </a:stretch>
                  </p:blipFill>
                  <p:spPr>
                    <a:xfrm>
                      <a:off x="8821180" y="5490780"/>
                      <a:ext cx="230040" cy="219960"/>
                    </a:xfrm>
                    <a:prstGeom prst="rect">
                      <a:avLst/>
                    </a:prstGeom>
                  </p:spPr>
                </p:pic>
              </mc:Fallback>
            </mc:AlternateContent>
            <mc:AlternateContent xmlns:mc="http://schemas.openxmlformats.org/markup-compatibility/2006" xmlns:p14="http://schemas.microsoft.com/office/powerpoint/2010/main">
              <mc:Choice Requires="p14">
                <p:contentPart p14:bwMode="auto" r:id="rId47">
                  <p14:nvContentPartPr>
                    <p14:cNvPr id="75" name="Ink 74">
                      <a:extLst>
                        <a:ext uri="{FF2B5EF4-FFF2-40B4-BE49-F238E27FC236}">
                          <a16:creationId xmlns:a16="http://schemas.microsoft.com/office/drawing/2014/main" id="{203F9C13-A77C-C340-E85A-F25BD7CFDFAE}"/>
                        </a:ext>
                      </a:extLst>
                    </p14:cNvPr>
                    <p14:cNvContentPartPr/>
                    <p14:nvPr/>
                  </p14:nvContentPartPr>
                  <p14:xfrm>
                    <a:off x="9116020" y="5676900"/>
                    <a:ext cx="360" cy="360"/>
                  </p14:xfrm>
                </p:contentPart>
              </mc:Choice>
              <mc:Fallback xmlns="">
                <p:pic>
                  <p:nvPicPr>
                    <p:cNvPr id="75" name="Ink 74">
                      <a:extLst>
                        <a:ext uri="{FF2B5EF4-FFF2-40B4-BE49-F238E27FC236}">
                          <a16:creationId xmlns:a16="http://schemas.microsoft.com/office/drawing/2014/main" id="{203F9C13-A77C-C340-E85A-F25BD7CFDFAE}"/>
                        </a:ext>
                      </a:extLst>
                    </p:cNvPr>
                    <p:cNvPicPr/>
                    <p:nvPr/>
                  </p:nvPicPr>
                  <p:blipFill>
                    <a:blip r:embed="rId48"/>
                    <a:stretch>
                      <a:fillRect/>
                    </a:stretch>
                  </p:blipFill>
                  <p:spPr>
                    <a:xfrm>
                      <a:off x="9098020" y="5640900"/>
                      <a:ext cx="36000" cy="72000"/>
                    </a:xfrm>
                    <a:prstGeom prst="rect">
                      <a:avLst/>
                    </a:prstGeom>
                  </p:spPr>
                </p:pic>
              </mc:Fallback>
            </mc:AlternateContent>
            <mc:AlternateContent xmlns:mc="http://schemas.openxmlformats.org/markup-compatibility/2006" xmlns:p14="http://schemas.microsoft.com/office/powerpoint/2010/main">
              <mc:Choice Requires="p14">
                <p:contentPart p14:bwMode="auto" r:id="rId49">
                  <p14:nvContentPartPr>
                    <p14:cNvPr id="84" name="Ink 83">
                      <a:extLst>
                        <a:ext uri="{FF2B5EF4-FFF2-40B4-BE49-F238E27FC236}">
                          <a16:creationId xmlns:a16="http://schemas.microsoft.com/office/drawing/2014/main" id="{0B231043-5E01-E59D-2924-05ECE19F3313}"/>
                        </a:ext>
                      </a:extLst>
                    </p14:cNvPr>
                    <p14:cNvContentPartPr/>
                    <p14:nvPr/>
                  </p14:nvContentPartPr>
                  <p14:xfrm>
                    <a:off x="9203070" y="5690880"/>
                    <a:ext cx="178200" cy="250560"/>
                  </p14:xfrm>
                </p:contentPart>
              </mc:Choice>
              <mc:Fallback xmlns="">
                <p:pic>
                  <p:nvPicPr>
                    <p:cNvPr id="84" name="Ink 83">
                      <a:extLst>
                        <a:ext uri="{FF2B5EF4-FFF2-40B4-BE49-F238E27FC236}">
                          <a16:creationId xmlns:a16="http://schemas.microsoft.com/office/drawing/2014/main" id="{0B231043-5E01-E59D-2924-05ECE19F3313}"/>
                        </a:ext>
                      </a:extLst>
                    </p:cNvPr>
                    <p:cNvPicPr/>
                    <p:nvPr/>
                  </p:nvPicPr>
                  <p:blipFill>
                    <a:blip r:embed="rId50"/>
                    <a:stretch>
                      <a:fillRect/>
                    </a:stretch>
                  </p:blipFill>
                  <p:spPr>
                    <a:xfrm>
                      <a:off x="9185106" y="5654932"/>
                      <a:ext cx="213768" cy="322097"/>
                    </a:xfrm>
                    <a:prstGeom prst="rect">
                      <a:avLst/>
                    </a:prstGeom>
                  </p:spPr>
                </p:pic>
              </mc:Fallback>
            </mc:AlternateContent>
            <mc:AlternateContent xmlns:mc="http://schemas.openxmlformats.org/markup-compatibility/2006" xmlns:p14="http://schemas.microsoft.com/office/powerpoint/2010/main">
              <mc:Choice Requires="p14">
                <p:contentPart p14:bwMode="auto" r:id="rId51">
                  <p14:nvContentPartPr>
                    <p14:cNvPr id="85" name="Ink 84">
                      <a:extLst>
                        <a:ext uri="{FF2B5EF4-FFF2-40B4-BE49-F238E27FC236}">
                          <a16:creationId xmlns:a16="http://schemas.microsoft.com/office/drawing/2014/main" id="{576FC63A-22DE-91CD-81D0-85024C7C8AF3}"/>
                        </a:ext>
                      </a:extLst>
                    </p14:cNvPr>
                    <p14:cNvContentPartPr/>
                    <p14:nvPr/>
                  </p14:nvContentPartPr>
                  <p14:xfrm>
                    <a:off x="9391710" y="6008400"/>
                    <a:ext cx="253800" cy="279720"/>
                  </p14:xfrm>
                </p:contentPart>
              </mc:Choice>
              <mc:Fallback xmlns="">
                <p:pic>
                  <p:nvPicPr>
                    <p:cNvPr id="85" name="Ink 84">
                      <a:extLst>
                        <a:ext uri="{FF2B5EF4-FFF2-40B4-BE49-F238E27FC236}">
                          <a16:creationId xmlns:a16="http://schemas.microsoft.com/office/drawing/2014/main" id="{576FC63A-22DE-91CD-81D0-85024C7C8AF3}"/>
                        </a:ext>
                      </a:extLst>
                    </p:cNvPr>
                    <p:cNvPicPr/>
                    <p:nvPr/>
                  </p:nvPicPr>
                  <p:blipFill>
                    <a:blip r:embed="rId52"/>
                    <a:stretch>
                      <a:fillRect/>
                    </a:stretch>
                  </p:blipFill>
                  <p:spPr>
                    <a:xfrm>
                      <a:off x="9373710" y="5972400"/>
                      <a:ext cx="289440" cy="351360"/>
                    </a:xfrm>
                    <a:prstGeom prst="rect">
                      <a:avLst/>
                    </a:prstGeom>
                  </p:spPr>
                </p:pic>
              </mc:Fallback>
            </mc:AlternateContent>
            <mc:AlternateContent xmlns:mc="http://schemas.openxmlformats.org/markup-compatibility/2006" xmlns:p14="http://schemas.microsoft.com/office/powerpoint/2010/main">
              <mc:Choice Requires="p14">
                <p:contentPart p14:bwMode="auto" r:id="rId53">
                  <p14:nvContentPartPr>
                    <p14:cNvPr id="86" name="Ink 85">
                      <a:extLst>
                        <a:ext uri="{FF2B5EF4-FFF2-40B4-BE49-F238E27FC236}">
                          <a16:creationId xmlns:a16="http://schemas.microsoft.com/office/drawing/2014/main" id="{1A7DD117-DFB2-A1A1-712B-D4E001836833}"/>
                        </a:ext>
                      </a:extLst>
                    </p14:cNvPr>
                    <p14:cNvContentPartPr/>
                    <p14:nvPr/>
                  </p14:nvContentPartPr>
                  <p14:xfrm>
                    <a:off x="9620310" y="6183360"/>
                    <a:ext cx="133920" cy="232560"/>
                  </p14:xfrm>
                </p:contentPart>
              </mc:Choice>
              <mc:Fallback xmlns="">
                <p:pic>
                  <p:nvPicPr>
                    <p:cNvPr id="86" name="Ink 85">
                      <a:extLst>
                        <a:ext uri="{FF2B5EF4-FFF2-40B4-BE49-F238E27FC236}">
                          <a16:creationId xmlns:a16="http://schemas.microsoft.com/office/drawing/2014/main" id="{1A7DD117-DFB2-A1A1-712B-D4E001836833}"/>
                        </a:ext>
                      </a:extLst>
                    </p:cNvPr>
                    <p:cNvPicPr/>
                    <p:nvPr/>
                  </p:nvPicPr>
                  <p:blipFill>
                    <a:blip r:embed="rId54"/>
                    <a:stretch>
                      <a:fillRect/>
                    </a:stretch>
                  </p:blipFill>
                  <p:spPr>
                    <a:xfrm>
                      <a:off x="9602310" y="6147360"/>
                      <a:ext cx="169560" cy="304200"/>
                    </a:xfrm>
                    <a:prstGeom prst="rect">
                      <a:avLst/>
                    </a:prstGeom>
                  </p:spPr>
                </p:pic>
              </mc:Fallback>
            </mc:AlternateContent>
            <mc:AlternateContent xmlns:mc="http://schemas.openxmlformats.org/markup-compatibility/2006" xmlns:p14="http://schemas.microsoft.com/office/powerpoint/2010/main">
              <mc:Choice Requires="p14">
                <p:contentPart p14:bwMode="auto" r:id="rId55">
                  <p14:nvContentPartPr>
                    <p14:cNvPr id="87" name="Ink 86">
                      <a:extLst>
                        <a:ext uri="{FF2B5EF4-FFF2-40B4-BE49-F238E27FC236}">
                          <a16:creationId xmlns:a16="http://schemas.microsoft.com/office/drawing/2014/main" id="{75C80D10-D6C9-E337-5D60-A02279E5D668}"/>
                        </a:ext>
                      </a:extLst>
                    </p14:cNvPr>
                    <p14:cNvContentPartPr/>
                    <p14:nvPr/>
                  </p14:nvContentPartPr>
                  <p14:xfrm>
                    <a:off x="9784110" y="6389280"/>
                    <a:ext cx="176760" cy="318600"/>
                  </p14:xfrm>
                </p:contentPart>
              </mc:Choice>
              <mc:Fallback xmlns="">
                <p:pic>
                  <p:nvPicPr>
                    <p:cNvPr id="87" name="Ink 86">
                      <a:extLst>
                        <a:ext uri="{FF2B5EF4-FFF2-40B4-BE49-F238E27FC236}">
                          <a16:creationId xmlns:a16="http://schemas.microsoft.com/office/drawing/2014/main" id="{75C80D10-D6C9-E337-5D60-A02279E5D668}"/>
                        </a:ext>
                      </a:extLst>
                    </p:cNvPr>
                    <p:cNvPicPr/>
                    <p:nvPr/>
                  </p:nvPicPr>
                  <p:blipFill>
                    <a:blip r:embed="rId56"/>
                    <a:stretch>
                      <a:fillRect/>
                    </a:stretch>
                  </p:blipFill>
                  <p:spPr>
                    <a:xfrm>
                      <a:off x="9766110" y="6353280"/>
                      <a:ext cx="212400" cy="390240"/>
                    </a:xfrm>
                    <a:prstGeom prst="rect">
                      <a:avLst/>
                    </a:prstGeom>
                  </p:spPr>
                </p:pic>
              </mc:Fallback>
            </mc:AlternateContent>
            <mc:AlternateContent xmlns:mc="http://schemas.openxmlformats.org/markup-compatibility/2006" xmlns:p14="http://schemas.microsoft.com/office/powerpoint/2010/main">
              <mc:Choice Requires="p14">
                <p:contentPart p14:bwMode="auto" r:id="rId57">
                  <p14:nvContentPartPr>
                    <p14:cNvPr id="88" name="Ink 87">
                      <a:extLst>
                        <a:ext uri="{FF2B5EF4-FFF2-40B4-BE49-F238E27FC236}">
                          <a16:creationId xmlns:a16="http://schemas.microsoft.com/office/drawing/2014/main" id="{EEF5FA6E-8F03-6C3C-1DAF-5E7A212B7F1D}"/>
                        </a:ext>
                      </a:extLst>
                    </p14:cNvPr>
                    <p14:cNvContentPartPr/>
                    <p14:nvPr/>
                  </p14:nvContentPartPr>
                  <p14:xfrm>
                    <a:off x="10020270" y="6492240"/>
                    <a:ext cx="121680" cy="378000"/>
                  </p14:xfrm>
                </p:contentPart>
              </mc:Choice>
              <mc:Fallback xmlns="">
                <p:pic>
                  <p:nvPicPr>
                    <p:cNvPr id="88" name="Ink 87">
                      <a:extLst>
                        <a:ext uri="{FF2B5EF4-FFF2-40B4-BE49-F238E27FC236}">
                          <a16:creationId xmlns:a16="http://schemas.microsoft.com/office/drawing/2014/main" id="{EEF5FA6E-8F03-6C3C-1DAF-5E7A212B7F1D}"/>
                        </a:ext>
                      </a:extLst>
                    </p:cNvPr>
                    <p:cNvPicPr/>
                    <p:nvPr/>
                  </p:nvPicPr>
                  <p:blipFill>
                    <a:blip r:embed="rId58"/>
                    <a:stretch>
                      <a:fillRect/>
                    </a:stretch>
                  </p:blipFill>
                  <p:spPr>
                    <a:xfrm>
                      <a:off x="10002270" y="6456240"/>
                      <a:ext cx="157320" cy="449640"/>
                    </a:xfrm>
                    <a:prstGeom prst="rect">
                      <a:avLst/>
                    </a:prstGeom>
                  </p:spPr>
                </p:pic>
              </mc:Fallback>
            </mc:AlternateContent>
            <mc:AlternateContent xmlns:mc="http://schemas.openxmlformats.org/markup-compatibility/2006" xmlns:p14="http://schemas.microsoft.com/office/powerpoint/2010/main">
              <mc:Choice Requires="p14">
                <p:contentPart p14:bwMode="auto" r:id="rId59">
                  <p14:nvContentPartPr>
                    <p14:cNvPr id="89" name="Ink 88">
                      <a:extLst>
                        <a:ext uri="{FF2B5EF4-FFF2-40B4-BE49-F238E27FC236}">
                          <a16:creationId xmlns:a16="http://schemas.microsoft.com/office/drawing/2014/main" id="{178E35B8-B623-50E2-15A4-0B06E1BEE1EE}"/>
                        </a:ext>
                      </a:extLst>
                    </p14:cNvPr>
                    <p14:cNvContentPartPr/>
                    <p14:nvPr/>
                  </p14:nvContentPartPr>
                  <p14:xfrm>
                    <a:off x="10153470" y="6747480"/>
                    <a:ext cx="200880" cy="306360"/>
                  </p14:xfrm>
                </p:contentPart>
              </mc:Choice>
              <mc:Fallback xmlns="">
                <p:pic>
                  <p:nvPicPr>
                    <p:cNvPr id="89" name="Ink 88">
                      <a:extLst>
                        <a:ext uri="{FF2B5EF4-FFF2-40B4-BE49-F238E27FC236}">
                          <a16:creationId xmlns:a16="http://schemas.microsoft.com/office/drawing/2014/main" id="{178E35B8-B623-50E2-15A4-0B06E1BEE1EE}"/>
                        </a:ext>
                      </a:extLst>
                    </p:cNvPr>
                    <p:cNvPicPr/>
                    <p:nvPr/>
                  </p:nvPicPr>
                  <p:blipFill>
                    <a:blip r:embed="rId60"/>
                    <a:stretch>
                      <a:fillRect/>
                    </a:stretch>
                  </p:blipFill>
                  <p:spPr>
                    <a:xfrm>
                      <a:off x="10135438" y="6711480"/>
                      <a:ext cx="236584" cy="378000"/>
                    </a:xfrm>
                    <a:prstGeom prst="rect">
                      <a:avLst/>
                    </a:prstGeom>
                  </p:spPr>
                </p:pic>
              </mc:Fallback>
            </mc:AlternateContent>
            <mc:AlternateContent xmlns:mc="http://schemas.openxmlformats.org/markup-compatibility/2006" xmlns:p14="http://schemas.microsoft.com/office/powerpoint/2010/main">
              <mc:Choice Requires="p14">
                <p:contentPart p14:bwMode="auto" r:id="rId61">
                  <p14:nvContentPartPr>
                    <p14:cNvPr id="90" name="Ink 89">
                      <a:extLst>
                        <a:ext uri="{FF2B5EF4-FFF2-40B4-BE49-F238E27FC236}">
                          <a16:creationId xmlns:a16="http://schemas.microsoft.com/office/drawing/2014/main" id="{F80C9077-3DD2-C3C4-0A82-26CC6D1F9743}"/>
                        </a:ext>
                      </a:extLst>
                    </p14:cNvPr>
                    <p14:cNvContentPartPr/>
                    <p14:nvPr/>
                  </p14:nvContentPartPr>
                  <p14:xfrm>
                    <a:off x="9898230" y="6576120"/>
                    <a:ext cx="671040" cy="771120"/>
                  </p14:xfrm>
                </p:contentPart>
              </mc:Choice>
              <mc:Fallback xmlns="">
                <p:pic>
                  <p:nvPicPr>
                    <p:cNvPr id="90" name="Ink 89">
                      <a:extLst>
                        <a:ext uri="{FF2B5EF4-FFF2-40B4-BE49-F238E27FC236}">
                          <a16:creationId xmlns:a16="http://schemas.microsoft.com/office/drawing/2014/main" id="{F80C9077-3DD2-C3C4-0A82-26CC6D1F9743}"/>
                        </a:ext>
                      </a:extLst>
                    </p:cNvPr>
                    <p:cNvPicPr/>
                    <p:nvPr/>
                  </p:nvPicPr>
                  <p:blipFill>
                    <a:blip r:embed="rId62"/>
                    <a:stretch>
                      <a:fillRect/>
                    </a:stretch>
                  </p:blipFill>
                  <p:spPr>
                    <a:xfrm>
                      <a:off x="9880230" y="6540137"/>
                      <a:ext cx="706680" cy="842727"/>
                    </a:xfrm>
                    <a:prstGeom prst="rect">
                      <a:avLst/>
                    </a:prstGeom>
                  </p:spPr>
                </p:pic>
              </mc:Fallback>
            </mc:AlternateContent>
            <mc:AlternateContent xmlns:mc="http://schemas.openxmlformats.org/markup-compatibility/2006" xmlns:p14="http://schemas.microsoft.com/office/powerpoint/2010/main">
              <mc:Choice Requires="p14">
                <p:contentPart p14:bwMode="auto" r:id="rId63">
                  <p14:nvContentPartPr>
                    <p14:cNvPr id="91" name="Ink 90">
                      <a:extLst>
                        <a:ext uri="{FF2B5EF4-FFF2-40B4-BE49-F238E27FC236}">
                          <a16:creationId xmlns:a16="http://schemas.microsoft.com/office/drawing/2014/main" id="{85A27FE3-E413-ED92-293B-BEC271B8C3A1}"/>
                        </a:ext>
                      </a:extLst>
                    </p14:cNvPr>
                    <p14:cNvContentPartPr/>
                    <p14:nvPr/>
                  </p14:nvContentPartPr>
                  <p14:xfrm>
                    <a:off x="10479990" y="7196760"/>
                    <a:ext cx="39600" cy="70200"/>
                  </p14:xfrm>
                </p:contentPart>
              </mc:Choice>
              <mc:Fallback xmlns="">
                <p:pic>
                  <p:nvPicPr>
                    <p:cNvPr id="91" name="Ink 90">
                      <a:extLst>
                        <a:ext uri="{FF2B5EF4-FFF2-40B4-BE49-F238E27FC236}">
                          <a16:creationId xmlns:a16="http://schemas.microsoft.com/office/drawing/2014/main" id="{85A27FE3-E413-ED92-293B-BEC271B8C3A1}"/>
                        </a:ext>
                      </a:extLst>
                    </p:cNvPr>
                    <p:cNvPicPr/>
                    <p:nvPr/>
                  </p:nvPicPr>
                  <p:blipFill>
                    <a:blip r:embed="rId64"/>
                    <a:stretch>
                      <a:fillRect/>
                    </a:stretch>
                  </p:blipFill>
                  <p:spPr>
                    <a:xfrm>
                      <a:off x="10461990" y="7160760"/>
                      <a:ext cx="75240" cy="141840"/>
                    </a:xfrm>
                    <a:prstGeom prst="rect">
                      <a:avLst/>
                    </a:prstGeom>
                  </p:spPr>
                </p:pic>
              </mc:Fallback>
            </mc:AlternateContent>
            <mc:AlternateContent xmlns:mc="http://schemas.openxmlformats.org/markup-compatibility/2006" xmlns:p14="http://schemas.microsoft.com/office/powerpoint/2010/main">
              <mc:Choice Requires="p14">
                <p:contentPart p14:bwMode="auto" r:id="rId65">
                  <p14:nvContentPartPr>
                    <p14:cNvPr id="92" name="Ink 91">
                      <a:extLst>
                        <a:ext uri="{FF2B5EF4-FFF2-40B4-BE49-F238E27FC236}">
                          <a16:creationId xmlns:a16="http://schemas.microsoft.com/office/drawing/2014/main" id="{79F99E55-74D1-14ED-903E-53B226AA9790}"/>
                        </a:ext>
                      </a:extLst>
                    </p14:cNvPr>
                    <p14:cNvContentPartPr/>
                    <p14:nvPr/>
                  </p14:nvContentPartPr>
                  <p14:xfrm>
                    <a:off x="9844590" y="6534000"/>
                    <a:ext cx="302040" cy="312840"/>
                  </p14:xfrm>
                </p:contentPart>
              </mc:Choice>
              <mc:Fallback xmlns="">
                <p:pic>
                  <p:nvPicPr>
                    <p:cNvPr id="92" name="Ink 91">
                      <a:extLst>
                        <a:ext uri="{FF2B5EF4-FFF2-40B4-BE49-F238E27FC236}">
                          <a16:creationId xmlns:a16="http://schemas.microsoft.com/office/drawing/2014/main" id="{79F99E55-74D1-14ED-903E-53B226AA9790}"/>
                        </a:ext>
                      </a:extLst>
                    </p:cNvPr>
                    <p:cNvPicPr/>
                    <p:nvPr/>
                  </p:nvPicPr>
                  <p:blipFill>
                    <a:blip r:embed="rId66"/>
                    <a:stretch>
                      <a:fillRect/>
                    </a:stretch>
                  </p:blipFill>
                  <p:spPr>
                    <a:xfrm>
                      <a:off x="9826590" y="6498000"/>
                      <a:ext cx="337680" cy="384480"/>
                    </a:xfrm>
                    <a:prstGeom prst="rect">
                      <a:avLst/>
                    </a:prstGeom>
                  </p:spPr>
                </p:pic>
              </mc:Fallback>
            </mc:AlternateContent>
            <mc:AlternateContent xmlns:mc="http://schemas.openxmlformats.org/markup-compatibility/2006" xmlns:p14="http://schemas.microsoft.com/office/powerpoint/2010/main">
              <mc:Choice Requires="p14">
                <p:contentPart p14:bwMode="auto" r:id="rId67">
                  <p14:nvContentPartPr>
                    <p14:cNvPr id="95" name="Ink 94">
                      <a:extLst>
                        <a:ext uri="{FF2B5EF4-FFF2-40B4-BE49-F238E27FC236}">
                          <a16:creationId xmlns:a16="http://schemas.microsoft.com/office/drawing/2014/main" id="{E2C7F1D6-9C85-FD1F-C1DA-79EBD97213B7}"/>
                        </a:ext>
                      </a:extLst>
                    </p14:cNvPr>
                    <p14:cNvContentPartPr/>
                    <p14:nvPr/>
                  </p14:nvContentPartPr>
                  <p14:xfrm>
                    <a:off x="9185895" y="5865210"/>
                    <a:ext cx="59040" cy="52200"/>
                  </p14:xfrm>
                </p:contentPart>
              </mc:Choice>
              <mc:Fallback xmlns="">
                <p:pic>
                  <p:nvPicPr>
                    <p:cNvPr id="95" name="Ink 94">
                      <a:extLst>
                        <a:ext uri="{FF2B5EF4-FFF2-40B4-BE49-F238E27FC236}">
                          <a16:creationId xmlns:a16="http://schemas.microsoft.com/office/drawing/2014/main" id="{E2C7F1D6-9C85-FD1F-C1DA-79EBD97213B7}"/>
                        </a:ext>
                      </a:extLst>
                    </p:cNvPr>
                    <p:cNvPicPr/>
                    <p:nvPr/>
                  </p:nvPicPr>
                  <p:blipFill>
                    <a:blip r:embed="rId68"/>
                    <a:stretch>
                      <a:fillRect/>
                    </a:stretch>
                  </p:blipFill>
                  <p:spPr>
                    <a:xfrm>
                      <a:off x="9167895" y="5829210"/>
                      <a:ext cx="94680" cy="123840"/>
                    </a:xfrm>
                    <a:prstGeom prst="rect">
                      <a:avLst/>
                    </a:prstGeom>
                  </p:spPr>
                </p:pic>
              </mc:Fallback>
            </mc:AlternateContent>
          </p:grpSp>
          <p:grpSp>
            <p:nvGrpSpPr>
              <p:cNvPr id="8" name="Group 7">
                <a:extLst>
                  <a:ext uri="{FF2B5EF4-FFF2-40B4-BE49-F238E27FC236}">
                    <a16:creationId xmlns:a16="http://schemas.microsoft.com/office/drawing/2014/main" id="{B3C5A7FA-EEEA-1EC7-0FFC-5666997DF8F8}"/>
                  </a:ext>
                </a:extLst>
              </p:cNvPr>
              <p:cNvGrpSpPr/>
              <p:nvPr/>
            </p:nvGrpSpPr>
            <p:grpSpPr>
              <a:xfrm>
                <a:off x="5839966" y="2751015"/>
                <a:ext cx="2481284" cy="2427075"/>
                <a:chOff x="5839966" y="2751015"/>
                <a:chExt cx="2481284" cy="2427075"/>
              </a:xfrm>
            </p:grpSpPr>
            <p:pic>
              <p:nvPicPr>
                <p:cNvPr id="31" name="Picture 30" descr="A person in white suits standing next to a space capsule&#10;&#10;Description automatically generated">
                  <a:extLst>
                    <a:ext uri="{FF2B5EF4-FFF2-40B4-BE49-F238E27FC236}">
                      <a16:creationId xmlns:a16="http://schemas.microsoft.com/office/drawing/2014/main" id="{DA20961D-1DB8-1E37-6754-CE6FFFA890E7}"/>
                    </a:ext>
                  </a:extLst>
                </p:cNvPr>
                <p:cNvPicPr>
                  <a:picLocks noChangeAspect="1"/>
                </p:cNvPicPr>
                <p:nvPr/>
              </p:nvPicPr>
              <p:blipFill rotWithShape="1">
                <a:blip r:embed="rId8">
                  <a:duotone>
                    <a:prstClr val="black"/>
                    <a:schemeClr val="tx2">
                      <a:tint val="45000"/>
                      <a:satMod val="400000"/>
                    </a:schemeClr>
                  </a:duotone>
                  <a:extLst>
                    <a:ext uri="{28A0092B-C50C-407E-A947-70E740481C1C}">
                      <a14:useLocalDpi xmlns:a14="http://schemas.microsoft.com/office/drawing/2010/main" val="0"/>
                    </a:ext>
                  </a:extLst>
                </a:blip>
                <a:srcRect l="36307" t="10820" r="-2050" b="-1"/>
                <a:stretch/>
              </p:blipFill>
              <p:spPr>
                <a:xfrm rot="616513">
                  <a:off x="5839966" y="2751015"/>
                  <a:ext cx="2481284" cy="2108929"/>
                </a:xfrm>
                <a:prstGeom prst="rect">
                  <a:avLst/>
                </a:prstGeom>
              </p:spPr>
            </p:pic>
            <mc:AlternateContent xmlns:mc="http://schemas.openxmlformats.org/markup-compatibility/2006" xmlns:p14="http://schemas.microsoft.com/office/powerpoint/2010/main">
              <mc:Choice Requires="p14">
                <p:contentPart p14:bwMode="auto" r:id="rId69">
                  <p14:nvContentPartPr>
                    <p14:cNvPr id="34" name="Ink 33">
                      <a:extLst>
                        <a:ext uri="{FF2B5EF4-FFF2-40B4-BE49-F238E27FC236}">
                          <a16:creationId xmlns:a16="http://schemas.microsoft.com/office/drawing/2014/main" id="{A6B37983-52C2-CB0F-B189-123C2B4FE22D}"/>
                        </a:ext>
                      </a:extLst>
                    </p14:cNvPr>
                    <p14:cNvContentPartPr/>
                    <p14:nvPr/>
                  </p14:nvContentPartPr>
                  <p14:xfrm>
                    <a:off x="5936040" y="4343250"/>
                    <a:ext cx="316800" cy="251280"/>
                  </p14:xfrm>
                </p:contentPart>
              </mc:Choice>
              <mc:Fallback xmlns="">
                <p:pic>
                  <p:nvPicPr>
                    <p:cNvPr id="34" name="Ink 33">
                      <a:extLst>
                        <a:ext uri="{FF2B5EF4-FFF2-40B4-BE49-F238E27FC236}">
                          <a16:creationId xmlns:a16="http://schemas.microsoft.com/office/drawing/2014/main" id="{A6B37983-52C2-CB0F-B189-123C2B4FE22D}"/>
                        </a:ext>
                      </a:extLst>
                    </p:cNvPr>
                    <p:cNvPicPr/>
                    <p:nvPr/>
                  </p:nvPicPr>
                  <p:blipFill>
                    <a:blip r:embed="rId70"/>
                    <a:stretch>
                      <a:fillRect/>
                    </a:stretch>
                  </p:blipFill>
                  <p:spPr>
                    <a:xfrm>
                      <a:off x="5918040" y="4307198"/>
                      <a:ext cx="352440" cy="323023"/>
                    </a:xfrm>
                    <a:prstGeom prst="rect">
                      <a:avLst/>
                    </a:prstGeom>
                  </p:spPr>
                </p:pic>
              </mc:Fallback>
            </mc:AlternateContent>
            <mc:AlternateContent xmlns:mc="http://schemas.openxmlformats.org/markup-compatibility/2006" xmlns:p14="http://schemas.microsoft.com/office/powerpoint/2010/main">
              <mc:Choice Requires="p14">
                <p:contentPart p14:bwMode="auto" r:id="rId71">
                  <p14:nvContentPartPr>
                    <p14:cNvPr id="35" name="Ink 34">
                      <a:extLst>
                        <a:ext uri="{FF2B5EF4-FFF2-40B4-BE49-F238E27FC236}">
                          <a16:creationId xmlns:a16="http://schemas.microsoft.com/office/drawing/2014/main" id="{7BDF47EA-41F9-7127-16FC-CADB6F56291E}"/>
                        </a:ext>
                      </a:extLst>
                    </p14:cNvPr>
                    <p14:cNvContentPartPr/>
                    <p14:nvPr/>
                  </p14:nvContentPartPr>
                  <p14:xfrm>
                    <a:off x="6206400" y="4461690"/>
                    <a:ext cx="333720" cy="167040"/>
                  </p14:xfrm>
                </p:contentPart>
              </mc:Choice>
              <mc:Fallback xmlns="">
                <p:pic>
                  <p:nvPicPr>
                    <p:cNvPr id="35" name="Ink 34">
                      <a:extLst>
                        <a:ext uri="{FF2B5EF4-FFF2-40B4-BE49-F238E27FC236}">
                          <a16:creationId xmlns:a16="http://schemas.microsoft.com/office/drawing/2014/main" id="{7BDF47EA-41F9-7127-16FC-CADB6F56291E}"/>
                        </a:ext>
                      </a:extLst>
                    </p:cNvPr>
                    <p:cNvPicPr/>
                    <p:nvPr/>
                  </p:nvPicPr>
                  <p:blipFill>
                    <a:blip r:embed="rId72"/>
                    <a:stretch>
                      <a:fillRect/>
                    </a:stretch>
                  </p:blipFill>
                  <p:spPr>
                    <a:xfrm>
                      <a:off x="6188381" y="4425690"/>
                      <a:ext cx="369398" cy="238680"/>
                    </a:xfrm>
                    <a:prstGeom prst="rect">
                      <a:avLst/>
                    </a:prstGeom>
                  </p:spPr>
                </p:pic>
              </mc:Fallback>
            </mc:AlternateContent>
            <mc:AlternateContent xmlns:mc="http://schemas.openxmlformats.org/markup-compatibility/2006" xmlns:p14="http://schemas.microsoft.com/office/powerpoint/2010/main">
              <mc:Choice Requires="p14">
                <p:contentPart p14:bwMode="auto" r:id="rId73">
                  <p14:nvContentPartPr>
                    <p14:cNvPr id="36" name="Ink 35">
                      <a:extLst>
                        <a:ext uri="{FF2B5EF4-FFF2-40B4-BE49-F238E27FC236}">
                          <a16:creationId xmlns:a16="http://schemas.microsoft.com/office/drawing/2014/main" id="{4DA6A908-8513-36F1-D64F-ACCB79EDD288}"/>
                        </a:ext>
                      </a:extLst>
                    </p14:cNvPr>
                    <p14:cNvContentPartPr/>
                    <p14:nvPr/>
                  </p14:nvContentPartPr>
                  <p14:xfrm>
                    <a:off x="6225480" y="4549170"/>
                    <a:ext cx="723960" cy="331920"/>
                  </p14:xfrm>
                </p:contentPart>
              </mc:Choice>
              <mc:Fallback xmlns="">
                <p:pic>
                  <p:nvPicPr>
                    <p:cNvPr id="36" name="Ink 35">
                      <a:extLst>
                        <a:ext uri="{FF2B5EF4-FFF2-40B4-BE49-F238E27FC236}">
                          <a16:creationId xmlns:a16="http://schemas.microsoft.com/office/drawing/2014/main" id="{4DA6A908-8513-36F1-D64F-ACCB79EDD288}"/>
                        </a:ext>
                      </a:extLst>
                    </p:cNvPr>
                    <p:cNvPicPr/>
                    <p:nvPr/>
                  </p:nvPicPr>
                  <p:blipFill>
                    <a:blip r:embed="rId74"/>
                    <a:stretch>
                      <a:fillRect/>
                    </a:stretch>
                  </p:blipFill>
                  <p:spPr>
                    <a:xfrm>
                      <a:off x="6207480" y="4513170"/>
                      <a:ext cx="759600" cy="403560"/>
                    </a:xfrm>
                    <a:prstGeom prst="rect">
                      <a:avLst/>
                    </a:prstGeom>
                  </p:spPr>
                </p:pic>
              </mc:Fallback>
            </mc:AlternateContent>
            <mc:AlternateContent xmlns:mc="http://schemas.openxmlformats.org/markup-compatibility/2006" xmlns:p14="http://schemas.microsoft.com/office/powerpoint/2010/main">
              <mc:Choice Requires="p14">
                <p:contentPart p14:bwMode="auto" r:id="rId75">
                  <p14:nvContentPartPr>
                    <p14:cNvPr id="37" name="Ink 36">
                      <a:extLst>
                        <a:ext uri="{FF2B5EF4-FFF2-40B4-BE49-F238E27FC236}">
                          <a16:creationId xmlns:a16="http://schemas.microsoft.com/office/drawing/2014/main" id="{ECA6500B-CF70-FAED-BC4C-00DEC00AAD57}"/>
                        </a:ext>
                      </a:extLst>
                    </p14:cNvPr>
                    <p14:cNvContentPartPr/>
                    <p14:nvPr/>
                  </p14:nvContentPartPr>
                  <p14:xfrm>
                    <a:off x="6851160" y="4594890"/>
                    <a:ext cx="372600" cy="358920"/>
                  </p14:xfrm>
                </p:contentPart>
              </mc:Choice>
              <mc:Fallback xmlns="">
                <p:pic>
                  <p:nvPicPr>
                    <p:cNvPr id="37" name="Ink 36">
                      <a:extLst>
                        <a:ext uri="{FF2B5EF4-FFF2-40B4-BE49-F238E27FC236}">
                          <a16:creationId xmlns:a16="http://schemas.microsoft.com/office/drawing/2014/main" id="{ECA6500B-CF70-FAED-BC4C-00DEC00AAD57}"/>
                        </a:ext>
                      </a:extLst>
                    </p:cNvPr>
                    <p:cNvPicPr/>
                    <p:nvPr/>
                  </p:nvPicPr>
                  <p:blipFill>
                    <a:blip r:embed="rId76"/>
                    <a:stretch>
                      <a:fillRect/>
                    </a:stretch>
                  </p:blipFill>
                  <p:spPr>
                    <a:xfrm>
                      <a:off x="6833160" y="4558890"/>
                      <a:ext cx="408240" cy="430560"/>
                    </a:xfrm>
                    <a:prstGeom prst="rect">
                      <a:avLst/>
                    </a:prstGeom>
                  </p:spPr>
                </p:pic>
              </mc:Fallback>
            </mc:AlternateContent>
            <mc:AlternateContent xmlns:mc="http://schemas.openxmlformats.org/markup-compatibility/2006" xmlns:p14="http://schemas.microsoft.com/office/powerpoint/2010/main">
              <mc:Choice Requires="p14">
                <p:contentPart p14:bwMode="auto" r:id="rId77">
                  <p14:nvContentPartPr>
                    <p14:cNvPr id="62" name="Ink 61">
                      <a:extLst>
                        <a:ext uri="{FF2B5EF4-FFF2-40B4-BE49-F238E27FC236}">
                          <a16:creationId xmlns:a16="http://schemas.microsoft.com/office/drawing/2014/main" id="{511788C1-1DAD-7757-01EE-95106033B5D3}"/>
                        </a:ext>
                      </a:extLst>
                    </p14:cNvPr>
                    <p14:cNvContentPartPr/>
                    <p14:nvPr/>
                  </p14:nvContentPartPr>
                  <p14:xfrm>
                    <a:off x="7927920" y="4797570"/>
                    <a:ext cx="24120" cy="174600"/>
                  </p14:xfrm>
                </p:contentPart>
              </mc:Choice>
              <mc:Fallback xmlns="">
                <p:pic>
                  <p:nvPicPr>
                    <p:cNvPr id="62" name="Ink 61">
                      <a:extLst>
                        <a:ext uri="{FF2B5EF4-FFF2-40B4-BE49-F238E27FC236}">
                          <a16:creationId xmlns:a16="http://schemas.microsoft.com/office/drawing/2014/main" id="{511788C1-1DAD-7757-01EE-95106033B5D3}"/>
                        </a:ext>
                      </a:extLst>
                    </p:cNvPr>
                    <p:cNvPicPr/>
                    <p:nvPr/>
                  </p:nvPicPr>
                  <p:blipFill>
                    <a:blip r:embed="rId78"/>
                    <a:stretch>
                      <a:fillRect/>
                    </a:stretch>
                  </p:blipFill>
                  <p:spPr>
                    <a:xfrm>
                      <a:off x="7909920" y="4761644"/>
                      <a:ext cx="59760" cy="246093"/>
                    </a:xfrm>
                    <a:prstGeom prst="rect">
                      <a:avLst/>
                    </a:prstGeom>
                  </p:spPr>
                </p:pic>
              </mc:Fallback>
            </mc:AlternateContent>
            <mc:AlternateContent xmlns:mc="http://schemas.openxmlformats.org/markup-compatibility/2006" xmlns:p14="http://schemas.microsoft.com/office/powerpoint/2010/main">
              <mc:Choice Requires="p14">
                <p:contentPart p14:bwMode="auto" r:id="rId79">
                  <p14:nvContentPartPr>
                    <p14:cNvPr id="53" name="Ink 52">
                      <a:extLst>
                        <a:ext uri="{FF2B5EF4-FFF2-40B4-BE49-F238E27FC236}">
                          <a16:creationId xmlns:a16="http://schemas.microsoft.com/office/drawing/2014/main" id="{D5806202-BBA4-7DB0-8036-0E53C3BE6B8F}"/>
                        </a:ext>
                      </a:extLst>
                    </p14:cNvPr>
                    <p14:cNvContentPartPr/>
                    <p14:nvPr/>
                  </p14:nvContentPartPr>
                  <p14:xfrm>
                    <a:off x="7927920" y="4819170"/>
                    <a:ext cx="8280" cy="27360"/>
                  </p14:xfrm>
                </p:contentPart>
              </mc:Choice>
              <mc:Fallback xmlns="">
                <p:pic>
                  <p:nvPicPr>
                    <p:cNvPr id="53" name="Ink 52">
                      <a:extLst>
                        <a:ext uri="{FF2B5EF4-FFF2-40B4-BE49-F238E27FC236}">
                          <a16:creationId xmlns:a16="http://schemas.microsoft.com/office/drawing/2014/main" id="{D5806202-BBA4-7DB0-8036-0E53C3BE6B8F}"/>
                        </a:ext>
                      </a:extLst>
                    </p:cNvPr>
                    <p:cNvPicPr/>
                    <p:nvPr/>
                  </p:nvPicPr>
                  <p:blipFill>
                    <a:blip r:embed="rId80"/>
                    <a:stretch>
                      <a:fillRect/>
                    </a:stretch>
                  </p:blipFill>
                  <p:spPr>
                    <a:xfrm>
                      <a:off x="7909920" y="4783170"/>
                      <a:ext cx="43920" cy="99000"/>
                    </a:xfrm>
                    <a:prstGeom prst="rect">
                      <a:avLst/>
                    </a:prstGeom>
                  </p:spPr>
                </p:pic>
              </mc:Fallback>
            </mc:AlternateContent>
            <mc:AlternateContent xmlns:mc="http://schemas.openxmlformats.org/markup-compatibility/2006" xmlns:p14="http://schemas.microsoft.com/office/powerpoint/2010/main">
              <mc:Choice Requires="p14">
                <p:contentPart p14:bwMode="auto" r:id="rId81">
                  <p14:nvContentPartPr>
                    <p14:cNvPr id="52" name="Ink 51">
                      <a:extLst>
                        <a:ext uri="{FF2B5EF4-FFF2-40B4-BE49-F238E27FC236}">
                          <a16:creationId xmlns:a16="http://schemas.microsoft.com/office/drawing/2014/main" id="{DE9257D3-B442-6257-0BCE-7BF08EC1FC8F}"/>
                        </a:ext>
                      </a:extLst>
                    </p14:cNvPr>
                    <p14:cNvContentPartPr/>
                    <p14:nvPr/>
                  </p14:nvContentPartPr>
                  <p14:xfrm>
                    <a:off x="7928280" y="4817730"/>
                    <a:ext cx="141480" cy="13680"/>
                  </p14:xfrm>
                </p:contentPart>
              </mc:Choice>
              <mc:Fallback xmlns="">
                <p:pic>
                  <p:nvPicPr>
                    <p:cNvPr id="52" name="Ink 51">
                      <a:extLst>
                        <a:ext uri="{FF2B5EF4-FFF2-40B4-BE49-F238E27FC236}">
                          <a16:creationId xmlns:a16="http://schemas.microsoft.com/office/drawing/2014/main" id="{DE9257D3-B442-6257-0BCE-7BF08EC1FC8F}"/>
                        </a:ext>
                      </a:extLst>
                    </p:cNvPr>
                    <p:cNvPicPr/>
                    <p:nvPr/>
                  </p:nvPicPr>
                  <p:blipFill>
                    <a:blip r:embed="rId82"/>
                    <a:stretch>
                      <a:fillRect/>
                    </a:stretch>
                  </p:blipFill>
                  <p:spPr>
                    <a:xfrm>
                      <a:off x="7910326" y="4780757"/>
                      <a:ext cx="177030" cy="87256"/>
                    </a:xfrm>
                    <a:prstGeom prst="rect">
                      <a:avLst/>
                    </a:prstGeom>
                  </p:spPr>
                </p:pic>
              </mc:Fallback>
            </mc:AlternateContent>
            <mc:AlternateContent xmlns:mc="http://schemas.openxmlformats.org/markup-compatibility/2006" xmlns:p14="http://schemas.microsoft.com/office/powerpoint/2010/main">
              <mc:Choice Requires="p14">
                <p:contentPart p14:bwMode="auto" r:id="rId83">
                  <p14:nvContentPartPr>
                    <p14:cNvPr id="41" name="Ink 40">
                      <a:extLst>
                        <a:ext uri="{FF2B5EF4-FFF2-40B4-BE49-F238E27FC236}">
                          <a16:creationId xmlns:a16="http://schemas.microsoft.com/office/drawing/2014/main" id="{E614053D-C1ED-12A5-3756-BC361E9DC13D}"/>
                        </a:ext>
                      </a:extLst>
                    </p14:cNvPr>
                    <p14:cNvContentPartPr/>
                    <p14:nvPr/>
                  </p14:nvContentPartPr>
                  <p14:xfrm>
                    <a:off x="6743520" y="4423170"/>
                    <a:ext cx="210240" cy="152280"/>
                  </p14:xfrm>
                </p:contentPart>
              </mc:Choice>
              <mc:Fallback xmlns="">
                <p:pic>
                  <p:nvPicPr>
                    <p:cNvPr id="41" name="Ink 40">
                      <a:extLst>
                        <a:ext uri="{FF2B5EF4-FFF2-40B4-BE49-F238E27FC236}">
                          <a16:creationId xmlns:a16="http://schemas.microsoft.com/office/drawing/2014/main" id="{E614053D-C1ED-12A5-3756-BC361E9DC13D}"/>
                        </a:ext>
                      </a:extLst>
                    </p:cNvPr>
                    <p:cNvPicPr/>
                    <p:nvPr/>
                  </p:nvPicPr>
                  <p:blipFill>
                    <a:blip r:embed="rId84"/>
                    <a:stretch>
                      <a:fillRect/>
                    </a:stretch>
                  </p:blipFill>
                  <p:spPr>
                    <a:xfrm>
                      <a:off x="6725520" y="4387170"/>
                      <a:ext cx="245880" cy="223920"/>
                    </a:xfrm>
                    <a:prstGeom prst="rect">
                      <a:avLst/>
                    </a:prstGeom>
                  </p:spPr>
                </p:pic>
              </mc:Fallback>
            </mc:AlternateContent>
            <mc:AlternateContent xmlns:mc="http://schemas.openxmlformats.org/markup-compatibility/2006" xmlns:p14="http://schemas.microsoft.com/office/powerpoint/2010/main">
              <mc:Choice Requires="p14">
                <p:contentPart p14:bwMode="auto" r:id="rId85">
                  <p14:nvContentPartPr>
                    <p14:cNvPr id="42" name="Ink 41">
                      <a:extLst>
                        <a:ext uri="{FF2B5EF4-FFF2-40B4-BE49-F238E27FC236}">
                          <a16:creationId xmlns:a16="http://schemas.microsoft.com/office/drawing/2014/main" id="{140BE722-237D-9EF9-A011-3F53C4FD892E}"/>
                        </a:ext>
                      </a:extLst>
                    </p14:cNvPr>
                    <p14:cNvContentPartPr/>
                    <p14:nvPr/>
                  </p14:nvContentPartPr>
                  <p14:xfrm>
                    <a:off x="7035480" y="4494810"/>
                    <a:ext cx="61200" cy="115200"/>
                  </p14:xfrm>
                </p:contentPart>
              </mc:Choice>
              <mc:Fallback xmlns="">
                <p:pic>
                  <p:nvPicPr>
                    <p:cNvPr id="42" name="Ink 41">
                      <a:extLst>
                        <a:ext uri="{FF2B5EF4-FFF2-40B4-BE49-F238E27FC236}">
                          <a16:creationId xmlns:a16="http://schemas.microsoft.com/office/drawing/2014/main" id="{140BE722-237D-9EF9-A011-3F53C4FD892E}"/>
                        </a:ext>
                      </a:extLst>
                    </p:cNvPr>
                    <p:cNvPicPr/>
                    <p:nvPr/>
                  </p:nvPicPr>
                  <p:blipFill>
                    <a:blip r:embed="rId86"/>
                    <a:stretch>
                      <a:fillRect/>
                    </a:stretch>
                  </p:blipFill>
                  <p:spPr>
                    <a:xfrm>
                      <a:off x="7017480" y="4458810"/>
                      <a:ext cx="96840" cy="186840"/>
                    </a:xfrm>
                    <a:prstGeom prst="rect">
                      <a:avLst/>
                    </a:prstGeom>
                  </p:spPr>
                </p:pic>
              </mc:Fallback>
            </mc:AlternateContent>
            <mc:AlternateContent xmlns:mc="http://schemas.openxmlformats.org/markup-compatibility/2006" xmlns:p14="http://schemas.microsoft.com/office/powerpoint/2010/main">
              <mc:Choice Requires="p14">
                <p:contentPart p14:bwMode="auto" r:id="rId87">
                  <p14:nvContentPartPr>
                    <p14:cNvPr id="51" name="Ink 50">
                      <a:extLst>
                        <a:ext uri="{FF2B5EF4-FFF2-40B4-BE49-F238E27FC236}">
                          <a16:creationId xmlns:a16="http://schemas.microsoft.com/office/drawing/2014/main" id="{831DD004-FAAC-4F1F-87AD-A2BAA717847C}"/>
                        </a:ext>
                      </a:extLst>
                    </p14:cNvPr>
                    <p14:cNvContentPartPr/>
                    <p14:nvPr/>
                  </p14:nvContentPartPr>
                  <p14:xfrm>
                    <a:off x="7295040" y="4377090"/>
                    <a:ext cx="207000" cy="484920"/>
                  </p14:xfrm>
                </p:contentPart>
              </mc:Choice>
              <mc:Fallback xmlns="">
                <p:pic>
                  <p:nvPicPr>
                    <p:cNvPr id="51" name="Ink 50">
                      <a:extLst>
                        <a:ext uri="{FF2B5EF4-FFF2-40B4-BE49-F238E27FC236}">
                          <a16:creationId xmlns:a16="http://schemas.microsoft.com/office/drawing/2014/main" id="{831DD004-FAAC-4F1F-87AD-A2BAA717847C}"/>
                        </a:ext>
                      </a:extLst>
                    </p:cNvPr>
                    <p:cNvPicPr/>
                    <p:nvPr/>
                  </p:nvPicPr>
                  <p:blipFill>
                    <a:blip r:embed="rId88"/>
                    <a:stretch>
                      <a:fillRect/>
                    </a:stretch>
                  </p:blipFill>
                  <p:spPr>
                    <a:xfrm>
                      <a:off x="7277040" y="4341090"/>
                      <a:ext cx="242640" cy="556560"/>
                    </a:xfrm>
                    <a:prstGeom prst="rect">
                      <a:avLst/>
                    </a:prstGeom>
                  </p:spPr>
                </p:pic>
              </mc:Fallback>
            </mc:AlternateContent>
            <mc:AlternateContent xmlns:mc="http://schemas.openxmlformats.org/markup-compatibility/2006" xmlns:p14="http://schemas.microsoft.com/office/powerpoint/2010/main">
              <mc:Choice Requires="p14">
                <p:contentPart p14:bwMode="auto" r:id="rId89">
                  <p14:nvContentPartPr>
                    <p14:cNvPr id="50" name="Ink 49">
                      <a:extLst>
                        <a:ext uri="{FF2B5EF4-FFF2-40B4-BE49-F238E27FC236}">
                          <a16:creationId xmlns:a16="http://schemas.microsoft.com/office/drawing/2014/main" id="{FCD443AD-01B4-C359-B109-52C12A308ECB}"/>
                        </a:ext>
                      </a:extLst>
                    </p14:cNvPr>
                    <p14:cNvContentPartPr/>
                    <p14:nvPr/>
                  </p14:nvContentPartPr>
                  <p14:xfrm>
                    <a:off x="7614000" y="4968210"/>
                    <a:ext cx="168480" cy="111600"/>
                  </p14:xfrm>
                </p:contentPart>
              </mc:Choice>
              <mc:Fallback xmlns="">
                <p:pic>
                  <p:nvPicPr>
                    <p:cNvPr id="50" name="Ink 49">
                      <a:extLst>
                        <a:ext uri="{FF2B5EF4-FFF2-40B4-BE49-F238E27FC236}">
                          <a16:creationId xmlns:a16="http://schemas.microsoft.com/office/drawing/2014/main" id="{FCD443AD-01B4-C359-B109-52C12A308ECB}"/>
                        </a:ext>
                      </a:extLst>
                    </p:cNvPr>
                    <p:cNvPicPr/>
                    <p:nvPr/>
                  </p:nvPicPr>
                  <p:blipFill>
                    <a:blip r:embed="rId90"/>
                    <a:stretch>
                      <a:fillRect/>
                    </a:stretch>
                  </p:blipFill>
                  <p:spPr>
                    <a:xfrm>
                      <a:off x="7596000" y="4932210"/>
                      <a:ext cx="204120" cy="183240"/>
                    </a:xfrm>
                    <a:prstGeom prst="rect">
                      <a:avLst/>
                    </a:prstGeom>
                  </p:spPr>
                </p:pic>
              </mc:Fallback>
            </mc:AlternateContent>
            <mc:AlternateContent xmlns:mc="http://schemas.openxmlformats.org/markup-compatibility/2006" xmlns:p14="http://schemas.microsoft.com/office/powerpoint/2010/main">
              <mc:Choice Requires="p14">
                <p:contentPart p14:bwMode="auto" r:id="rId91">
                  <p14:nvContentPartPr>
                    <p14:cNvPr id="61" name="Ink 60">
                      <a:extLst>
                        <a:ext uri="{FF2B5EF4-FFF2-40B4-BE49-F238E27FC236}">
                          <a16:creationId xmlns:a16="http://schemas.microsoft.com/office/drawing/2014/main" id="{62C4C22C-E296-F671-764C-4090CE847E71}"/>
                        </a:ext>
                      </a:extLst>
                    </p14:cNvPr>
                    <p14:cNvContentPartPr/>
                    <p14:nvPr/>
                  </p14:nvContentPartPr>
                  <p14:xfrm>
                    <a:off x="7875000" y="4959930"/>
                    <a:ext cx="80640" cy="3240"/>
                  </p14:xfrm>
                </p:contentPart>
              </mc:Choice>
              <mc:Fallback xmlns="">
                <p:pic>
                  <p:nvPicPr>
                    <p:cNvPr id="61" name="Ink 60">
                      <a:extLst>
                        <a:ext uri="{FF2B5EF4-FFF2-40B4-BE49-F238E27FC236}">
                          <a16:creationId xmlns:a16="http://schemas.microsoft.com/office/drawing/2014/main" id="{62C4C22C-E296-F671-764C-4090CE847E71}"/>
                        </a:ext>
                      </a:extLst>
                    </p:cNvPr>
                    <p:cNvPicPr/>
                    <p:nvPr/>
                  </p:nvPicPr>
                  <p:blipFill>
                    <a:blip r:embed="rId92"/>
                    <a:stretch>
                      <a:fillRect/>
                    </a:stretch>
                  </p:blipFill>
                  <p:spPr>
                    <a:xfrm>
                      <a:off x="7857000" y="4919430"/>
                      <a:ext cx="116280" cy="83835"/>
                    </a:xfrm>
                    <a:prstGeom prst="rect">
                      <a:avLst/>
                    </a:prstGeom>
                  </p:spPr>
                </p:pic>
              </mc:Fallback>
            </mc:AlternateContent>
            <mc:AlternateContent xmlns:mc="http://schemas.openxmlformats.org/markup-compatibility/2006" xmlns:p14="http://schemas.microsoft.com/office/powerpoint/2010/main">
              <mc:Choice Requires="p14">
                <p:contentPart p14:bwMode="auto" r:id="rId93">
                  <p14:nvContentPartPr>
                    <p14:cNvPr id="60" name="Ink 59">
                      <a:extLst>
                        <a:ext uri="{FF2B5EF4-FFF2-40B4-BE49-F238E27FC236}">
                          <a16:creationId xmlns:a16="http://schemas.microsoft.com/office/drawing/2014/main" id="{6A36DAA9-F2BA-890F-9B77-BF137601DC72}"/>
                        </a:ext>
                      </a:extLst>
                    </p14:cNvPr>
                    <p14:cNvContentPartPr/>
                    <p14:nvPr/>
                  </p14:nvContentPartPr>
                  <p14:xfrm>
                    <a:off x="7863120" y="5023290"/>
                    <a:ext cx="50400" cy="32760"/>
                  </p14:xfrm>
                </p:contentPart>
              </mc:Choice>
              <mc:Fallback xmlns="">
                <p:pic>
                  <p:nvPicPr>
                    <p:cNvPr id="60" name="Ink 59">
                      <a:extLst>
                        <a:ext uri="{FF2B5EF4-FFF2-40B4-BE49-F238E27FC236}">
                          <a16:creationId xmlns:a16="http://schemas.microsoft.com/office/drawing/2014/main" id="{6A36DAA9-F2BA-890F-9B77-BF137601DC72}"/>
                        </a:ext>
                      </a:extLst>
                    </p:cNvPr>
                    <p:cNvPicPr/>
                    <p:nvPr/>
                  </p:nvPicPr>
                  <p:blipFill>
                    <a:blip r:embed="rId94"/>
                    <a:stretch>
                      <a:fillRect/>
                    </a:stretch>
                  </p:blipFill>
                  <p:spPr>
                    <a:xfrm>
                      <a:off x="7845120" y="4986890"/>
                      <a:ext cx="86040" cy="105196"/>
                    </a:xfrm>
                    <a:prstGeom prst="rect">
                      <a:avLst/>
                    </a:prstGeom>
                  </p:spPr>
                </p:pic>
              </mc:Fallback>
            </mc:AlternateContent>
            <mc:AlternateContent xmlns:mc="http://schemas.openxmlformats.org/markup-compatibility/2006" xmlns:p14="http://schemas.microsoft.com/office/powerpoint/2010/main">
              <mc:Choice Requires="p14">
                <p:contentPart p14:bwMode="auto" r:id="rId95">
                  <p14:nvContentPartPr>
                    <p14:cNvPr id="59" name="Ink 58">
                      <a:extLst>
                        <a:ext uri="{FF2B5EF4-FFF2-40B4-BE49-F238E27FC236}">
                          <a16:creationId xmlns:a16="http://schemas.microsoft.com/office/drawing/2014/main" id="{2160B8A8-C822-727D-D3E4-460F5099ACBF}"/>
                        </a:ext>
                      </a:extLst>
                    </p14:cNvPr>
                    <p14:cNvContentPartPr/>
                    <p14:nvPr/>
                  </p14:nvContentPartPr>
                  <p14:xfrm>
                    <a:off x="7850880" y="5060370"/>
                    <a:ext cx="5400" cy="3600"/>
                  </p14:xfrm>
                </p:contentPart>
              </mc:Choice>
              <mc:Fallback xmlns="">
                <p:pic>
                  <p:nvPicPr>
                    <p:cNvPr id="59" name="Ink 58">
                      <a:extLst>
                        <a:ext uri="{FF2B5EF4-FFF2-40B4-BE49-F238E27FC236}">
                          <a16:creationId xmlns:a16="http://schemas.microsoft.com/office/drawing/2014/main" id="{2160B8A8-C822-727D-D3E4-460F5099ACBF}"/>
                        </a:ext>
                      </a:extLst>
                    </p:cNvPr>
                    <p:cNvPicPr/>
                    <p:nvPr/>
                  </p:nvPicPr>
                  <p:blipFill>
                    <a:blip r:embed="rId96"/>
                    <a:stretch>
                      <a:fillRect/>
                    </a:stretch>
                  </p:blipFill>
                  <p:spPr>
                    <a:xfrm>
                      <a:off x="7832880" y="5024370"/>
                      <a:ext cx="41040" cy="75240"/>
                    </a:xfrm>
                    <a:prstGeom prst="rect">
                      <a:avLst/>
                    </a:prstGeom>
                  </p:spPr>
                </p:pic>
              </mc:Fallback>
            </mc:AlternateContent>
            <mc:AlternateContent xmlns:mc="http://schemas.openxmlformats.org/markup-compatibility/2006" xmlns:p14="http://schemas.microsoft.com/office/powerpoint/2010/main">
              <mc:Choice Requires="p14">
                <p:contentPart p14:bwMode="auto" r:id="rId97">
                  <p14:nvContentPartPr>
                    <p14:cNvPr id="58" name="Ink 57">
                      <a:extLst>
                        <a:ext uri="{FF2B5EF4-FFF2-40B4-BE49-F238E27FC236}">
                          <a16:creationId xmlns:a16="http://schemas.microsoft.com/office/drawing/2014/main" id="{5CF5FCC5-3CA2-4D4D-FDEC-94387D25C6C1}"/>
                        </a:ext>
                      </a:extLst>
                    </p14:cNvPr>
                    <p14:cNvContentPartPr/>
                    <p14:nvPr/>
                  </p14:nvContentPartPr>
                  <p14:xfrm>
                    <a:off x="7839360" y="5067570"/>
                    <a:ext cx="5760" cy="3960"/>
                  </p14:xfrm>
                </p:contentPart>
              </mc:Choice>
              <mc:Fallback xmlns="">
                <p:pic>
                  <p:nvPicPr>
                    <p:cNvPr id="58" name="Ink 57">
                      <a:extLst>
                        <a:ext uri="{FF2B5EF4-FFF2-40B4-BE49-F238E27FC236}">
                          <a16:creationId xmlns:a16="http://schemas.microsoft.com/office/drawing/2014/main" id="{5CF5FCC5-3CA2-4D4D-FDEC-94387D25C6C1}"/>
                        </a:ext>
                      </a:extLst>
                    </p:cNvPr>
                    <p:cNvPicPr/>
                    <p:nvPr/>
                  </p:nvPicPr>
                  <p:blipFill>
                    <a:blip r:embed="rId98"/>
                    <a:stretch>
                      <a:fillRect/>
                    </a:stretch>
                  </p:blipFill>
                  <p:spPr>
                    <a:xfrm>
                      <a:off x="7821360" y="5027970"/>
                      <a:ext cx="41400" cy="82764"/>
                    </a:xfrm>
                    <a:prstGeom prst="rect">
                      <a:avLst/>
                    </a:prstGeom>
                  </p:spPr>
                </p:pic>
              </mc:Fallback>
            </mc:AlternateContent>
            <mc:AlternateContent xmlns:mc="http://schemas.openxmlformats.org/markup-compatibility/2006" xmlns:p14="http://schemas.microsoft.com/office/powerpoint/2010/main">
              <mc:Choice Requires="p14">
                <p:contentPart p14:bwMode="auto" r:id="rId99">
                  <p14:nvContentPartPr>
                    <p14:cNvPr id="57" name="Ink 56">
                      <a:extLst>
                        <a:ext uri="{FF2B5EF4-FFF2-40B4-BE49-F238E27FC236}">
                          <a16:creationId xmlns:a16="http://schemas.microsoft.com/office/drawing/2014/main" id="{34A8055C-3067-56CD-FF05-FD54DD219EFA}"/>
                        </a:ext>
                      </a:extLst>
                    </p14:cNvPr>
                    <p14:cNvContentPartPr/>
                    <p14:nvPr/>
                  </p14:nvContentPartPr>
                  <p14:xfrm>
                    <a:off x="7767360" y="4903050"/>
                    <a:ext cx="153360" cy="205560"/>
                  </p14:xfrm>
                </p:contentPart>
              </mc:Choice>
              <mc:Fallback xmlns="">
                <p:pic>
                  <p:nvPicPr>
                    <p:cNvPr id="57" name="Ink 56">
                      <a:extLst>
                        <a:ext uri="{FF2B5EF4-FFF2-40B4-BE49-F238E27FC236}">
                          <a16:creationId xmlns:a16="http://schemas.microsoft.com/office/drawing/2014/main" id="{34A8055C-3067-56CD-FF05-FD54DD219EFA}"/>
                        </a:ext>
                      </a:extLst>
                    </p:cNvPr>
                    <p:cNvPicPr/>
                    <p:nvPr/>
                  </p:nvPicPr>
                  <p:blipFill>
                    <a:blip r:embed="rId100"/>
                    <a:stretch>
                      <a:fillRect/>
                    </a:stretch>
                  </p:blipFill>
                  <p:spPr>
                    <a:xfrm>
                      <a:off x="7749318" y="4867050"/>
                      <a:ext cx="189084" cy="277200"/>
                    </a:xfrm>
                    <a:prstGeom prst="rect">
                      <a:avLst/>
                    </a:prstGeom>
                  </p:spPr>
                </p:pic>
              </mc:Fallback>
            </mc:AlternateContent>
            <mc:AlternateContent xmlns:mc="http://schemas.openxmlformats.org/markup-compatibility/2006" xmlns:p14="http://schemas.microsoft.com/office/powerpoint/2010/main">
              <mc:Choice Requires="p14">
                <p:contentPart p14:bwMode="auto" r:id="rId101">
                  <p14:nvContentPartPr>
                    <p14:cNvPr id="56" name="Ink 55">
                      <a:extLst>
                        <a:ext uri="{FF2B5EF4-FFF2-40B4-BE49-F238E27FC236}">
                          <a16:creationId xmlns:a16="http://schemas.microsoft.com/office/drawing/2014/main" id="{F4B2FC8C-AA8E-1DD5-03ED-C90CA5972B09}"/>
                        </a:ext>
                      </a:extLst>
                    </p14:cNvPr>
                    <p14:cNvContentPartPr/>
                    <p14:nvPr/>
                  </p14:nvContentPartPr>
                  <p14:xfrm>
                    <a:off x="7848360" y="5013570"/>
                    <a:ext cx="34200" cy="42120"/>
                  </p14:xfrm>
                </p:contentPart>
              </mc:Choice>
              <mc:Fallback xmlns="">
                <p:pic>
                  <p:nvPicPr>
                    <p:cNvPr id="56" name="Ink 55">
                      <a:extLst>
                        <a:ext uri="{FF2B5EF4-FFF2-40B4-BE49-F238E27FC236}">
                          <a16:creationId xmlns:a16="http://schemas.microsoft.com/office/drawing/2014/main" id="{F4B2FC8C-AA8E-1DD5-03ED-C90CA5972B09}"/>
                        </a:ext>
                      </a:extLst>
                    </p:cNvPr>
                    <p:cNvPicPr/>
                    <p:nvPr/>
                  </p:nvPicPr>
                  <p:blipFill>
                    <a:blip r:embed="rId102"/>
                    <a:stretch>
                      <a:fillRect/>
                    </a:stretch>
                  </p:blipFill>
                  <p:spPr>
                    <a:xfrm>
                      <a:off x="7830360" y="4977570"/>
                      <a:ext cx="69840" cy="113760"/>
                    </a:xfrm>
                    <a:prstGeom prst="rect">
                      <a:avLst/>
                    </a:prstGeom>
                  </p:spPr>
                </p:pic>
              </mc:Fallback>
            </mc:AlternateContent>
            <mc:AlternateContent xmlns:mc="http://schemas.openxmlformats.org/markup-compatibility/2006" xmlns:p14="http://schemas.microsoft.com/office/powerpoint/2010/main">
              <mc:Choice Requires="p14">
                <p:contentPart p14:bwMode="auto" r:id="rId103">
                  <p14:nvContentPartPr>
                    <p14:cNvPr id="55" name="Ink 54">
                      <a:extLst>
                        <a:ext uri="{FF2B5EF4-FFF2-40B4-BE49-F238E27FC236}">
                          <a16:creationId xmlns:a16="http://schemas.microsoft.com/office/drawing/2014/main" id="{AF84B021-BD9A-2968-B993-0F7DCEC883C4}"/>
                        </a:ext>
                      </a:extLst>
                    </p14:cNvPr>
                    <p14:cNvContentPartPr/>
                    <p14:nvPr/>
                  </p14:nvContentPartPr>
                  <p14:xfrm>
                    <a:off x="7080120" y="4708650"/>
                    <a:ext cx="685440" cy="469440"/>
                  </p14:xfrm>
                </p:contentPart>
              </mc:Choice>
              <mc:Fallback xmlns="">
                <p:pic>
                  <p:nvPicPr>
                    <p:cNvPr id="55" name="Ink 54">
                      <a:extLst>
                        <a:ext uri="{FF2B5EF4-FFF2-40B4-BE49-F238E27FC236}">
                          <a16:creationId xmlns:a16="http://schemas.microsoft.com/office/drawing/2014/main" id="{AF84B021-BD9A-2968-B993-0F7DCEC883C4}"/>
                        </a:ext>
                      </a:extLst>
                    </p:cNvPr>
                    <p:cNvPicPr/>
                    <p:nvPr/>
                  </p:nvPicPr>
                  <p:blipFill>
                    <a:blip r:embed="rId104"/>
                    <a:stretch>
                      <a:fillRect/>
                    </a:stretch>
                  </p:blipFill>
                  <p:spPr>
                    <a:xfrm>
                      <a:off x="7062120" y="4672650"/>
                      <a:ext cx="721080" cy="541080"/>
                    </a:xfrm>
                    <a:prstGeom prst="rect">
                      <a:avLst/>
                    </a:prstGeom>
                  </p:spPr>
                </p:pic>
              </mc:Fallback>
            </mc:AlternateContent>
            <mc:AlternateContent xmlns:mc="http://schemas.openxmlformats.org/markup-compatibility/2006" xmlns:p14="http://schemas.microsoft.com/office/powerpoint/2010/main">
              <mc:Choice Requires="p14">
                <p:contentPart p14:bwMode="auto" r:id="rId105">
                  <p14:nvContentPartPr>
                    <p14:cNvPr id="47" name="Ink 46">
                      <a:extLst>
                        <a:ext uri="{FF2B5EF4-FFF2-40B4-BE49-F238E27FC236}">
                          <a16:creationId xmlns:a16="http://schemas.microsoft.com/office/drawing/2014/main" id="{57C527C1-8D83-AEF0-E0BC-5B06BC17959A}"/>
                        </a:ext>
                      </a:extLst>
                    </p14:cNvPr>
                    <p14:cNvContentPartPr/>
                    <p14:nvPr/>
                  </p14:nvContentPartPr>
                  <p14:xfrm>
                    <a:off x="7585200" y="4952730"/>
                    <a:ext cx="4320" cy="3600"/>
                  </p14:xfrm>
                </p:contentPart>
              </mc:Choice>
              <mc:Fallback xmlns="">
                <p:pic>
                  <p:nvPicPr>
                    <p:cNvPr id="47" name="Ink 46">
                      <a:extLst>
                        <a:ext uri="{FF2B5EF4-FFF2-40B4-BE49-F238E27FC236}">
                          <a16:creationId xmlns:a16="http://schemas.microsoft.com/office/drawing/2014/main" id="{57C527C1-8D83-AEF0-E0BC-5B06BC17959A}"/>
                        </a:ext>
                      </a:extLst>
                    </p:cNvPr>
                    <p:cNvPicPr/>
                    <p:nvPr/>
                  </p:nvPicPr>
                  <p:blipFill>
                    <a:blip r:embed="rId106"/>
                    <a:stretch>
                      <a:fillRect/>
                    </a:stretch>
                  </p:blipFill>
                  <p:spPr>
                    <a:xfrm>
                      <a:off x="7567200" y="4916730"/>
                      <a:ext cx="39960" cy="75240"/>
                    </a:xfrm>
                    <a:prstGeom prst="rect">
                      <a:avLst/>
                    </a:prstGeom>
                  </p:spPr>
                </p:pic>
              </mc:Fallback>
            </mc:AlternateContent>
            <mc:AlternateContent xmlns:mc="http://schemas.openxmlformats.org/markup-compatibility/2006" xmlns:p14="http://schemas.microsoft.com/office/powerpoint/2010/main">
              <mc:Choice Requires="p14">
                <p:contentPart p14:bwMode="auto" r:id="rId107">
                  <p14:nvContentPartPr>
                    <p14:cNvPr id="46" name="Ink 45">
                      <a:extLst>
                        <a:ext uri="{FF2B5EF4-FFF2-40B4-BE49-F238E27FC236}">
                          <a16:creationId xmlns:a16="http://schemas.microsoft.com/office/drawing/2014/main" id="{7650DCD9-787A-6928-E1C9-1A817317FB8F}"/>
                        </a:ext>
                      </a:extLst>
                    </p14:cNvPr>
                    <p14:cNvContentPartPr/>
                    <p14:nvPr/>
                  </p14:nvContentPartPr>
                  <p14:xfrm>
                    <a:off x="7574400" y="4945170"/>
                    <a:ext cx="3960" cy="2880"/>
                  </p14:xfrm>
                </p:contentPart>
              </mc:Choice>
              <mc:Fallback xmlns="">
                <p:pic>
                  <p:nvPicPr>
                    <p:cNvPr id="46" name="Ink 45">
                      <a:extLst>
                        <a:ext uri="{FF2B5EF4-FFF2-40B4-BE49-F238E27FC236}">
                          <a16:creationId xmlns:a16="http://schemas.microsoft.com/office/drawing/2014/main" id="{7650DCD9-787A-6928-E1C9-1A817317FB8F}"/>
                        </a:ext>
                      </a:extLst>
                    </p:cNvPr>
                    <p:cNvPicPr/>
                    <p:nvPr/>
                  </p:nvPicPr>
                  <p:blipFill>
                    <a:blip r:embed="rId108"/>
                    <a:stretch>
                      <a:fillRect/>
                    </a:stretch>
                  </p:blipFill>
                  <p:spPr>
                    <a:xfrm>
                      <a:off x="7556400" y="4909170"/>
                      <a:ext cx="39600" cy="74520"/>
                    </a:xfrm>
                    <a:prstGeom prst="rect">
                      <a:avLst/>
                    </a:prstGeom>
                  </p:spPr>
                </p:pic>
              </mc:Fallback>
            </mc:AlternateContent>
            <mc:AlternateContent xmlns:mc="http://schemas.openxmlformats.org/markup-compatibility/2006" xmlns:p14="http://schemas.microsoft.com/office/powerpoint/2010/main">
              <mc:Choice Requires="p14">
                <p:contentPart p14:bwMode="auto" r:id="rId109">
                  <p14:nvContentPartPr>
                    <p14:cNvPr id="45" name="Ink 44">
                      <a:extLst>
                        <a:ext uri="{FF2B5EF4-FFF2-40B4-BE49-F238E27FC236}">
                          <a16:creationId xmlns:a16="http://schemas.microsoft.com/office/drawing/2014/main" id="{33C40AE4-9AB0-FED8-CC9D-F4697F260A79}"/>
                        </a:ext>
                      </a:extLst>
                    </p14:cNvPr>
                    <p14:cNvContentPartPr/>
                    <p14:nvPr/>
                  </p14:nvContentPartPr>
                  <p14:xfrm>
                    <a:off x="7566120" y="4937610"/>
                    <a:ext cx="5040" cy="4680"/>
                  </p14:xfrm>
                </p:contentPart>
              </mc:Choice>
              <mc:Fallback xmlns="">
                <p:pic>
                  <p:nvPicPr>
                    <p:cNvPr id="45" name="Ink 44">
                      <a:extLst>
                        <a:ext uri="{FF2B5EF4-FFF2-40B4-BE49-F238E27FC236}">
                          <a16:creationId xmlns:a16="http://schemas.microsoft.com/office/drawing/2014/main" id="{33C40AE4-9AB0-FED8-CC9D-F4697F260A79}"/>
                        </a:ext>
                      </a:extLst>
                    </p:cNvPr>
                    <p:cNvPicPr/>
                    <p:nvPr/>
                  </p:nvPicPr>
                  <p:blipFill>
                    <a:blip r:embed="rId110"/>
                    <a:stretch>
                      <a:fillRect/>
                    </a:stretch>
                  </p:blipFill>
                  <p:spPr>
                    <a:xfrm>
                      <a:off x="7548120" y="4904181"/>
                      <a:ext cx="40680" cy="71203"/>
                    </a:xfrm>
                    <a:prstGeom prst="rect">
                      <a:avLst/>
                    </a:prstGeom>
                  </p:spPr>
                </p:pic>
              </mc:Fallback>
            </mc:AlternateContent>
            <mc:AlternateContent xmlns:mc="http://schemas.openxmlformats.org/markup-compatibility/2006" xmlns:p14="http://schemas.microsoft.com/office/powerpoint/2010/main">
              <mc:Choice Requires="p14">
                <p:contentPart p14:bwMode="auto" r:id="rId111">
                  <p14:nvContentPartPr>
                    <p14:cNvPr id="44" name="Ink 43">
                      <a:extLst>
                        <a:ext uri="{FF2B5EF4-FFF2-40B4-BE49-F238E27FC236}">
                          <a16:creationId xmlns:a16="http://schemas.microsoft.com/office/drawing/2014/main" id="{7801EFC1-67A2-8CB3-B064-89D6E739971D}"/>
                        </a:ext>
                      </a:extLst>
                    </p14:cNvPr>
                    <p14:cNvContentPartPr/>
                    <p14:nvPr/>
                  </p14:nvContentPartPr>
                  <p14:xfrm>
                    <a:off x="6817320" y="4657530"/>
                    <a:ext cx="684720" cy="440280"/>
                  </p14:xfrm>
                </p:contentPart>
              </mc:Choice>
              <mc:Fallback xmlns="">
                <p:pic>
                  <p:nvPicPr>
                    <p:cNvPr id="44" name="Ink 43">
                      <a:extLst>
                        <a:ext uri="{FF2B5EF4-FFF2-40B4-BE49-F238E27FC236}">
                          <a16:creationId xmlns:a16="http://schemas.microsoft.com/office/drawing/2014/main" id="{7801EFC1-67A2-8CB3-B064-89D6E739971D}"/>
                        </a:ext>
                      </a:extLst>
                    </p:cNvPr>
                    <p:cNvPicPr/>
                    <p:nvPr/>
                  </p:nvPicPr>
                  <p:blipFill>
                    <a:blip r:embed="rId112"/>
                    <a:stretch>
                      <a:fillRect/>
                    </a:stretch>
                  </p:blipFill>
                  <p:spPr>
                    <a:xfrm>
                      <a:off x="6799320" y="4621530"/>
                      <a:ext cx="720360" cy="511920"/>
                    </a:xfrm>
                    <a:prstGeom prst="rect">
                      <a:avLst/>
                    </a:prstGeom>
                  </p:spPr>
                </p:pic>
              </mc:Fallback>
            </mc:AlternateContent>
            <mc:AlternateContent xmlns:mc="http://schemas.openxmlformats.org/markup-compatibility/2006" xmlns:p14="http://schemas.microsoft.com/office/powerpoint/2010/main">
              <mc:Choice Requires="p14">
                <p:contentPart p14:bwMode="auto" r:id="rId113">
                  <p14:nvContentPartPr>
                    <p14:cNvPr id="63" name="Ink 62">
                      <a:extLst>
                        <a:ext uri="{FF2B5EF4-FFF2-40B4-BE49-F238E27FC236}">
                          <a16:creationId xmlns:a16="http://schemas.microsoft.com/office/drawing/2014/main" id="{F349664C-6C2C-A6D6-439E-182906B41C33}"/>
                        </a:ext>
                      </a:extLst>
                    </p14:cNvPr>
                    <p14:cNvContentPartPr/>
                    <p14:nvPr/>
                  </p14:nvContentPartPr>
                  <p14:xfrm>
                    <a:off x="6554016" y="4443024"/>
                    <a:ext cx="832680" cy="373320"/>
                  </p14:xfrm>
                </p:contentPart>
              </mc:Choice>
              <mc:Fallback xmlns="">
                <p:pic>
                  <p:nvPicPr>
                    <p:cNvPr id="63" name="Ink 62">
                      <a:extLst>
                        <a:ext uri="{FF2B5EF4-FFF2-40B4-BE49-F238E27FC236}">
                          <a16:creationId xmlns:a16="http://schemas.microsoft.com/office/drawing/2014/main" id="{F349664C-6C2C-A6D6-439E-182906B41C33}"/>
                        </a:ext>
                      </a:extLst>
                    </p:cNvPr>
                    <p:cNvPicPr/>
                    <p:nvPr/>
                  </p:nvPicPr>
                  <p:blipFill>
                    <a:blip r:embed="rId114"/>
                    <a:stretch>
                      <a:fillRect/>
                    </a:stretch>
                  </p:blipFill>
                  <p:spPr>
                    <a:xfrm>
                      <a:off x="6536016" y="4407024"/>
                      <a:ext cx="868320" cy="444960"/>
                    </a:xfrm>
                    <a:prstGeom prst="rect">
                      <a:avLst/>
                    </a:prstGeom>
                  </p:spPr>
                </p:pic>
              </mc:Fallback>
            </mc:AlternateContent>
            <mc:AlternateContent xmlns:mc="http://schemas.openxmlformats.org/markup-compatibility/2006" xmlns:p14="http://schemas.microsoft.com/office/powerpoint/2010/main">
              <mc:Choice Requires="p14">
                <p:contentPart p14:bwMode="auto" r:id="rId115">
                  <p14:nvContentPartPr>
                    <p14:cNvPr id="64" name="Ink 63">
                      <a:extLst>
                        <a:ext uri="{FF2B5EF4-FFF2-40B4-BE49-F238E27FC236}">
                          <a16:creationId xmlns:a16="http://schemas.microsoft.com/office/drawing/2014/main" id="{A82FE7DA-F8C6-5301-959B-42F6FFFF1D60}"/>
                        </a:ext>
                      </a:extLst>
                    </p14:cNvPr>
                    <p14:cNvContentPartPr/>
                    <p14:nvPr/>
                  </p14:nvContentPartPr>
                  <p14:xfrm>
                    <a:off x="7137936" y="4562544"/>
                    <a:ext cx="243720" cy="144000"/>
                  </p14:xfrm>
                </p:contentPart>
              </mc:Choice>
              <mc:Fallback xmlns="">
                <p:pic>
                  <p:nvPicPr>
                    <p:cNvPr id="64" name="Ink 63">
                      <a:extLst>
                        <a:ext uri="{FF2B5EF4-FFF2-40B4-BE49-F238E27FC236}">
                          <a16:creationId xmlns:a16="http://schemas.microsoft.com/office/drawing/2014/main" id="{A82FE7DA-F8C6-5301-959B-42F6FFFF1D60}"/>
                        </a:ext>
                      </a:extLst>
                    </p:cNvPr>
                    <p:cNvPicPr/>
                    <p:nvPr/>
                  </p:nvPicPr>
                  <p:blipFill>
                    <a:blip r:embed="rId116"/>
                    <a:stretch>
                      <a:fillRect/>
                    </a:stretch>
                  </p:blipFill>
                  <p:spPr>
                    <a:xfrm>
                      <a:off x="7119909" y="4526544"/>
                      <a:ext cx="279413" cy="215640"/>
                    </a:xfrm>
                    <a:prstGeom prst="rect">
                      <a:avLst/>
                    </a:prstGeom>
                  </p:spPr>
                </p:pic>
              </mc:Fallback>
            </mc:AlternateContent>
            <mc:AlternateContent xmlns:mc="http://schemas.openxmlformats.org/markup-compatibility/2006" xmlns:p14="http://schemas.microsoft.com/office/powerpoint/2010/main">
              <mc:Choice Requires="p14">
                <p:contentPart p14:bwMode="auto" r:id="rId117">
                  <p14:nvContentPartPr>
                    <p14:cNvPr id="65" name="Ink 64">
                      <a:extLst>
                        <a:ext uri="{FF2B5EF4-FFF2-40B4-BE49-F238E27FC236}">
                          <a16:creationId xmlns:a16="http://schemas.microsoft.com/office/drawing/2014/main" id="{55FB6A4C-348C-3D5C-616B-CED7DB2CD1B4}"/>
                        </a:ext>
                      </a:extLst>
                    </p14:cNvPr>
                    <p14:cNvContentPartPr/>
                    <p14:nvPr/>
                  </p14:nvContentPartPr>
                  <p14:xfrm>
                    <a:off x="7330420" y="4942740"/>
                    <a:ext cx="360" cy="360"/>
                  </p14:xfrm>
                </p:contentPart>
              </mc:Choice>
              <mc:Fallback xmlns="">
                <p:pic>
                  <p:nvPicPr>
                    <p:cNvPr id="65" name="Ink 64">
                      <a:extLst>
                        <a:ext uri="{FF2B5EF4-FFF2-40B4-BE49-F238E27FC236}">
                          <a16:creationId xmlns:a16="http://schemas.microsoft.com/office/drawing/2014/main" id="{55FB6A4C-348C-3D5C-616B-CED7DB2CD1B4}"/>
                        </a:ext>
                      </a:extLst>
                    </p:cNvPr>
                    <p:cNvPicPr/>
                    <p:nvPr/>
                  </p:nvPicPr>
                  <p:blipFill>
                    <a:blip r:embed="rId118"/>
                    <a:stretch>
                      <a:fillRect/>
                    </a:stretch>
                  </p:blipFill>
                  <p:spPr>
                    <a:xfrm>
                      <a:off x="7312420" y="4906740"/>
                      <a:ext cx="36000" cy="72000"/>
                    </a:xfrm>
                    <a:prstGeom prst="rect">
                      <a:avLst/>
                    </a:prstGeom>
                  </p:spPr>
                </p:pic>
              </mc:Fallback>
            </mc:AlternateContent>
            <mc:AlternateContent xmlns:mc="http://schemas.openxmlformats.org/markup-compatibility/2006" xmlns:p14="http://schemas.microsoft.com/office/powerpoint/2010/main">
              <mc:Choice Requires="p14">
                <p:contentPart p14:bwMode="auto" r:id="rId119">
                  <p14:nvContentPartPr>
                    <p14:cNvPr id="100" name="Ink 99">
                      <a:extLst>
                        <a:ext uri="{FF2B5EF4-FFF2-40B4-BE49-F238E27FC236}">
                          <a16:creationId xmlns:a16="http://schemas.microsoft.com/office/drawing/2014/main" id="{6643040E-C8B8-15EB-9BD8-1C60B7ADD95E}"/>
                        </a:ext>
                      </a:extLst>
                    </p14:cNvPr>
                    <p14:cNvContentPartPr/>
                    <p14:nvPr/>
                  </p14:nvContentPartPr>
                  <p14:xfrm>
                    <a:off x="6234630" y="4564140"/>
                    <a:ext cx="1717200" cy="606600"/>
                  </p14:xfrm>
                </p:contentPart>
              </mc:Choice>
              <mc:Fallback xmlns="">
                <p:pic>
                  <p:nvPicPr>
                    <p:cNvPr id="100" name="Ink 99">
                      <a:extLst>
                        <a:ext uri="{FF2B5EF4-FFF2-40B4-BE49-F238E27FC236}">
                          <a16:creationId xmlns:a16="http://schemas.microsoft.com/office/drawing/2014/main" id="{6643040E-C8B8-15EB-9BD8-1C60B7ADD95E}"/>
                        </a:ext>
                      </a:extLst>
                    </p:cNvPr>
                    <p:cNvPicPr/>
                    <p:nvPr/>
                  </p:nvPicPr>
                  <p:blipFill>
                    <a:blip r:embed="rId120"/>
                    <a:stretch>
                      <a:fillRect/>
                    </a:stretch>
                  </p:blipFill>
                  <p:spPr>
                    <a:xfrm>
                      <a:off x="6216630" y="4528140"/>
                      <a:ext cx="1752840" cy="678240"/>
                    </a:xfrm>
                    <a:prstGeom prst="rect">
                      <a:avLst/>
                    </a:prstGeom>
                  </p:spPr>
                </p:pic>
              </mc:Fallback>
            </mc:AlternateContent>
            <mc:AlternateContent xmlns:mc="http://schemas.openxmlformats.org/markup-compatibility/2006" xmlns:p14="http://schemas.microsoft.com/office/powerpoint/2010/main">
              <mc:Choice Requires="p14">
                <p:contentPart p14:bwMode="auto" r:id="rId121">
                  <p14:nvContentPartPr>
                    <p14:cNvPr id="101" name="Ink 100">
                      <a:extLst>
                        <a:ext uri="{FF2B5EF4-FFF2-40B4-BE49-F238E27FC236}">
                          <a16:creationId xmlns:a16="http://schemas.microsoft.com/office/drawing/2014/main" id="{5103F06F-6214-27F8-0355-D9A08BC4CF46}"/>
                        </a:ext>
                      </a:extLst>
                    </p14:cNvPr>
                    <p14:cNvContentPartPr/>
                    <p14:nvPr/>
                  </p14:nvContentPartPr>
                  <p14:xfrm>
                    <a:off x="7383390" y="4648020"/>
                    <a:ext cx="568080" cy="390600"/>
                  </p14:xfrm>
                </p:contentPart>
              </mc:Choice>
              <mc:Fallback xmlns="">
                <p:pic>
                  <p:nvPicPr>
                    <p:cNvPr id="101" name="Ink 100">
                      <a:extLst>
                        <a:ext uri="{FF2B5EF4-FFF2-40B4-BE49-F238E27FC236}">
                          <a16:creationId xmlns:a16="http://schemas.microsoft.com/office/drawing/2014/main" id="{5103F06F-6214-27F8-0355-D9A08BC4CF46}"/>
                        </a:ext>
                      </a:extLst>
                    </p:cNvPr>
                    <p:cNvPicPr/>
                    <p:nvPr/>
                  </p:nvPicPr>
                  <p:blipFill>
                    <a:blip r:embed="rId122"/>
                    <a:stretch>
                      <a:fillRect/>
                    </a:stretch>
                  </p:blipFill>
                  <p:spPr>
                    <a:xfrm>
                      <a:off x="7365390" y="4612020"/>
                      <a:ext cx="603720" cy="462240"/>
                    </a:xfrm>
                    <a:prstGeom prst="rect">
                      <a:avLst/>
                    </a:prstGeom>
                  </p:spPr>
                </p:pic>
              </mc:Fallback>
            </mc:AlternateContent>
          </p:grpSp>
        </p:grpSp>
        <p:sp>
          <p:nvSpPr>
            <p:cNvPr id="11" name="TextBox 10">
              <a:extLst>
                <a:ext uri="{FF2B5EF4-FFF2-40B4-BE49-F238E27FC236}">
                  <a16:creationId xmlns:a16="http://schemas.microsoft.com/office/drawing/2014/main" id="{12146B9E-26CB-5756-DA13-CAB05626A754}"/>
                </a:ext>
              </a:extLst>
            </p:cNvPr>
            <p:cNvSpPr txBox="1"/>
            <p:nvPr/>
          </p:nvSpPr>
          <p:spPr>
            <a:xfrm>
              <a:off x="4744367" y="982066"/>
              <a:ext cx="2383345" cy="646331"/>
            </a:xfrm>
            <a:prstGeom prst="rect">
              <a:avLst/>
            </a:prstGeom>
            <a:noFill/>
          </p:spPr>
          <p:txBody>
            <a:bodyPr wrap="none" rtlCol="0">
              <a:spAutoFit/>
            </a:bodyPr>
            <a:lstStyle/>
            <a:p>
              <a:r>
                <a:rPr lang="en-GB" sz="3600" b="1" dirty="0">
                  <a:solidFill>
                    <a:schemeClr val="bg1"/>
                  </a:solidFill>
                  <a:latin typeface="Aptos Display" panose="020B0004020202020204" pitchFamily="34" charset="0"/>
                </a:rPr>
                <a:t>Settlement</a:t>
              </a:r>
            </a:p>
          </p:txBody>
        </p:sp>
      </p:grpSp>
    </p:spTree>
    <p:extLst>
      <p:ext uri="{BB962C8B-B14F-4D97-AF65-F5344CB8AC3E}">
        <p14:creationId xmlns:p14="http://schemas.microsoft.com/office/powerpoint/2010/main" val="11312339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1500" fill="hold"/>
                                        <p:tgtEl>
                                          <p:spTgt spid="7"/>
                                        </p:tgtEl>
                                        <p:attrNameLst>
                                          <p:attrName>ppt_x</p:attrName>
                                        </p:attrNameLst>
                                      </p:cBhvr>
                                      <p:tavLst>
                                        <p:tav tm="0">
                                          <p:val>
                                            <p:strVal val="#ppt_x"/>
                                          </p:val>
                                        </p:tav>
                                        <p:tav tm="100000">
                                          <p:val>
                                            <p:strVal val="#ppt_x"/>
                                          </p:val>
                                        </p:tav>
                                      </p:tavLst>
                                    </p:anim>
                                    <p:anim calcmode="lin" valueType="num">
                                      <p:cBhvr additive="base">
                                        <p:cTn id="8" dur="1500" fill="hold"/>
                                        <p:tgtEl>
                                          <p:spTgt spid="7"/>
                                        </p:tgtEl>
                                        <p:attrNameLst>
                                          <p:attrName>ppt_y</p:attrName>
                                        </p:attrNameLst>
                                      </p:cBhvr>
                                      <p:tavLst>
                                        <p:tav tm="0">
                                          <p:val>
                                            <p:strVal val="0-#ppt_h/2"/>
                                          </p:val>
                                        </p:tav>
                                        <p:tav tm="100000">
                                          <p:val>
                                            <p:strVal val="#ppt_y"/>
                                          </p:val>
                                        </p:tav>
                                      </p:tavLst>
                                    </p:anim>
                                  </p:childTnLst>
                                </p:cTn>
                              </p:par>
                            </p:childTnLst>
                          </p:cTn>
                        </p:par>
                        <p:par>
                          <p:cTn id="9" fill="hold">
                            <p:stCondLst>
                              <p:cond delay="1500"/>
                            </p:stCondLst>
                            <p:childTnLst>
                              <p:par>
                                <p:cTn id="10" presetID="22" presetClass="entr" presetSubtype="4" fill="hold" nodeType="afterEffect">
                                  <p:stCondLst>
                                    <p:cond delay="500"/>
                                  </p:stCondLst>
                                  <p:childTnLst>
                                    <p:set>
                                      <p:cBhvr>
                                        <p:cTn id="11" dur="1" fill="hold">
                                          <p:stCondLst>
                                            <p:cond delay="0"/>
                                          </p:stCondLst>
                                        </p:cTn>
                                        <p:tgtEl>
                                          <p:spTgt spid="13"/>
                                        </p:tgtEl>
                                        <p:attrNameLst>
                                          <p:attrName>style.visibility</p:attrName>
                                        </p:attrNameLst>
                                      </p:cBhvr>
                                      <p:to>
                                        <p:strVal val="visible"/>
                                      </p:to>
                                    </p:set>
                                    <p:animEffect transition="in" filter="wipe(down)">
                                      <p:cBhvr>
                                        <p:cTn id="12" dur="1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4372616F-5E7A-EAC2-77A9-0D501DE64F99}"/>
            </a:ext>
          </a:extLst>
        </p:cNvPr>
        <p:cNvGrpSpPr/>
        <p:nvPr/>
      </p:nvGrpSpPr>
      <p:grpSpPr>
        <a:xfrm>
          <a:off x="0" y="0"/>
          <a:ext cx="0" cy="0"/>
          <a:chOff x="0" y="0"/>
          <a:chExt cx="0" cy="0"/>
        </a:xfrm>
      </p:grpSpPr>
      <p:sp useBgFill="1">
        <p:nvSpPr>
          <p:cNvPr id="17" name="Rectangle 16">
            <a:extLst>
              <a:ext uri="{FF2B5EF4-FFF2-40B4-BE49-F238E27FC236}">
                <a16:creationId xmlns:a16="http://schemas.microsoft.com/office/drawing/2014/main" id="{E7533C06-6491-02C2-815F-312FB60DE7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7DEE2505-842A-492E-0428-5F32D5E3EB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D21182C8-0268-135D-3EB0-CEEB889CC21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6F7B4FCC-001D-16F5-0CB0-D1E5A9E3B34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D7F6572C-C33E-11BD-3436-A5C15DBDE73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Date Placeholder 5">
            <a:extLst>
              <a:ext uri="{FF2B5EF4-FFF2-40B4-BE49-F238E27FC236}">
                <a16:creationId xmlns:a16="http://schemas.microsoft.com/office/drawing/2014/main" id="{7D5BD842-3C24-4753-3A76-48CC105F22FE}"/>
              </a:ext>
            </a:extLst>
          </p:cNvPr>
          <p:cNvSpPr>
            <a:spLocks noGrp="1"/>
          </p:cNvSpPr>
          <p:nvPr>
            <p:ph type="dt" sz="half" idx="10"/>
          </p:nvPr>
        </p:nvSpPr>
        <p:spPr>
          <a:xfrm>
            <a:off x="-3" y="6495078"/>
            <a:ext cx="2743200" cy="365125"/>
          </a:xfrm>
        </p:spPr>
        <p:txBody>
          <a:bodyPr/>
          <a:lstStyle/>
          <a:p>
            <a:r>
              <a:rPr lang="en-US"/>
              <a:t>07/09/2026</a:t>
            </a:r>
            <a:endParaRPr lang="en-GB"/>
          </a:p>
        </p:txBody>
      </p:sp>
      <p:sp>
        <p:nvSpPr>
          <p:cNvPr id="7" name="Footer Placeholder 6">
            <a:extLst>
              <a:ext uri="{FF2B5EF4-FFF2-40B4-BE49-F238E27FC236}">
                <a16:creationId xmlns:a16="http://schemas.microsoft.com/office/drawing/2014/main" id="{042C4554-92EC-834F-84D8-1732F4FCCF9F}"/>
              </a:ext>
            </a:extLst>
          </p:cNvPr>
          <p:cNvSpPr>
            <a:spLocks noGrp="1"/>
          </p:cNvSpPr>
          <p:nvPr>
            <p:ph type="ftr" sz="quarter" idx="11"/>
          </p:nvPr>
        </p:nvSpPr>
        <p:spPr>
          <a:xfrm>
            <a:off x="4038600" y="6495078"/>
            <a:ext cx="4114800" cy="365125"/>
          </a:xfrm>
        </p:spPr>
        <p:txBody>
          <a:bodyPr/>
          <a:lstStyle/>
          <a:p>
            <a:r>
              <a:rPr lang="en-GB"/>
              <a:t>Adrija Bhowmick - HUN-REN Atomki</a:t>
            </a:r>
            <a:endParaRPr lang="en-GB" dirty="0"/>
          </a:p>
        </p:txBody>
      </p:sp>
      <p:sp>
        <p:nvSpPr>
          <p:cNvPr id="8" name="Slide Number Placeholder 7">
            <a:extLst>
              <a:ext uri="{FF2B5EF4-FFF2-40B4-BE49-F238E27FC236}">
                <a16:creationId xmlns:a16="http://schemas.microsoft.com/office/drawing/2014/main" id="{FF89EE39-132D-6BC8-D55B-BA1D70BA017C}"/>
              </a:ext>
            </a:extLst>
          </p:cNvPr>
          <p:cNvSpPr>
            <a:spLocks noGrp="1"/>
          </p:cNvSpPr>
          <p:nvPr>
            <p:ph type="sldNum" sz="quarter" idx="12"/>
          </p:nvPr>
        </p:nvSpPr>
        <p:spPr>
          <a:xfrm>
            <a:off x="9448803" y="6485131"/>
            <a:ext cx="2743200" cy="365125"/>
          </a:xfrm>
        </p:spPr>
        <p:txBody>
          <a:bodyPr/>
          <a:lstStyle/>
          <a:p>
            <a:fld id="{11A54A8F-3F9B-4708-941E-CF743106F598}" type="slidenum">
              <a:rPr lang="en-GB" smtClean="0"/>
              <a:t>3</a:t>
            </a:fld>
            <a:endParaRPr lang="en-GB"/>
          </a:p>
        </p:txBody>
      </p:sp>
      <p:sp>
        <p:nvSpPr>
          <p:cNvPr id="10" name="Title 1">
            <a:extLst>
              <a:ext uri="{FF2B5EF4-FFF2-40B4-BE49-F238E27FC236}">
                <a16:creationId xmlns:a16="http://schemas.microsoft.com/office/drawing/2014/main" id="{0B174D81-E089-EC6A-D12E-336E0FC9009B}"/>
              </a:ext>
            </a:extLst>
          </p:cNvPr>
          <p:cNvSpPr txBox="1">
            <a:spLocks/>
          </p:cNvSpPr>
          <p:nvPr/>
        </p:nvSpPr>
        <p:spPr>
          <a:xfrm>
            <a:off x="656831" y="223520"/>
            <a:ext cx="11048364" cy="119943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4000" b="1" dirty="0">
                <a:solidFill>
                  <a:schemeClr val="bg1"/>
                </a:solidFill>
                <a:effectLst>
                  <a:outerShdw blurRad="50800" dist="38100" dir="2700000" algn="tl" rotWithShape="0">
                    <a:prstClr val="black">
                      <a:alpha val="40000"/>
                    </a:prstClr>
                  </a:outerShdw>
                </a:effectLst>
                <a:latin typeface="Abadi" panose="020F0502020204030204" pitchFamily="34" charset="0"/>
              </a:rPr>
              <a:t>Lunar Conditions</a:t>
            </a:r>
          </a:p>
        </p:txBody>
      </p:sp>
      <p:sp>
        <p:nvSpPr>
          <p:cNvPr id="15" name="TextBox 14">
            <a:extLst>
              <a:ext uri="{FF2B5EF4-FFF2-40B4-BE49-F238E27FC236}">
                <a16:creationId xmlns:a16="http://schemas.microsoft.com/office/drawing/2014/main" id="{21BFE1C5-99BF-681A-7577-9331E9E9DF64}"/>
              </a:ext>
            </a:extLst>
          </p:cNvPr>
          <p:cNvSpPr txBox="1"/>
          <p:nvPr/>
        </p:nvSpPr>
        <p:spPr>
          <a:xfrm>
            <a:off x="381443" y="1755560"/>
            <a:ext cx="9792577" cy="95410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2800" b="1" dirty="0">
                <a:solidFill>
                  <a:srgbClr val="1F497D"/>
                </a:solidFill>
                <a:latin typeface="Calibri"/>
                <a:ea typeface="Calibri"/>
                <a:cs typeface="Calibri"/>
              </a:rPr>
              <a:t>ISRU-based materials for Lunar Habitat</a:t>
            </a:r>
            <a:endParaRPr lang="en-US" sz="2800" dirty="0">
              <a:ea typeface="Calibri"/>
              <a:cs typeface="Calibri"/>
            </a:endParaRPr>
          </a:p>
          <a:p>
            <a:endParaRPr lang="en-US" sz="2800" dirty="0">
              <a:solidFill>
                <a:srgbClr val="1F497D"/>
              </a:solidFill>
              <a:ea typeface="Calibri"/>
              <a:cs typeface="Calibri"/>
            </a:endParaRPr>
          </a:p>
        </p:txBody>
      </p:sp>
      <p:sp>
        <p:nvSpPr>
          <p:cNvPr id="16" name="TextBox 15">
            <a:extLst>
              <a:ext uri="{FF2B5EF4-FFF2-40B4-BE49-F238E27FC236}">
                <a16:creationId xmlns:a16="http://schemas.microsoft.com/office/drawing/2014/main" id="{A8F408FE-D848-8EB3-A605-1ECBF24A6759}"/>
              </a:ext>
            </a:extLst>
          </p:cNvPr>
          <p:cNvSpPr txBox="1"/>
          <p:nvPr/>
        </p:nvSpPr>
        <p:spPr>
          <a:xfrm>
            <a:off x="582083" y="2410066"/>
            <a:ext cx="1774846" cy="707886"/>
          </a:xfrm>
          <a:prstGeom prst="rect">
            <a:avLst/>
          </a:prstGeom>
          <a:noFill/>
        </p:spPr>
        <p:txBody>
          <a:bodyPr wrap="none" rtlCol="0">
            <a:spAutoFit/>
          </a:bodyPr>
          <a:lstStyle/>
          <a:p>
            <a:pPr algn="ctr"/>
            <a:r>
              <a:rPr lang="en-GB" sz="2000" b="1" dirty="0" err="1">
                <a:solidFill>
                  <a:schemeClr val="accent2">
                    <a:lumMod val="75000"/>
                  </a:schemeClr>
                </a:solidFill>
              </a:rPr>
              <a:t>Regolith</a:t>
            </a:r>
            <a:r>
              <a:rPr lang="en-GB" sz="2000" b="1" dirty="0">
                <a:solidFill>
                  <a:schemeClr val="accent2">
                    <a:lumMod val="75000"/>
                  </a:schemeClr>
                </a:solidFill>
              </a:rPr>
              <a:t> </a:t>
            </a:r>
          </a:p>
          <a:p>
            <a:pPr algn="ctr"/>
            <a:r>
              <a:rPr lang="en-GB" sz="2000" b="1" dirty="0">
                <a:solidFill>
                  <a:schemeClr val="accent2">
                    <a:lumMod val="75000"/>
                  </a:schemeClr>
                </a:solidFill>
              </a:rPr>
              <a:t>Composition:</a:t>
            </a:r>
          </a:p>
        </p:txBody>
      </p:sp>
      <p:sp>
        <p:nvSpPr>
          <p:cNvPr id="18" name="TextBox 17">
            <a:extLst>
              <a:ext uri="{FF2B5EF4-FFF2-40B4-BE49-F238E27FC236}">
                <a16:creationId xmlns:a16="http://schemas.microsoft.com/office/drawing/2014/main" id="{753C3D7F-53E4-A263-E6E2-9A77805C3277}"/>
              </a:ext>
            </a:extLst>
          </p:cNvPr>
          <p:cNvSpPr txBox="1"/>
          <p:nvPr/>
        </p:nvSpPr>
        <p:spPr>
          <a:xfrm>
            <a:off x="6049511" y="2427855"/>
            <a:ext cx="1859228" cy="461665"/>
          </a:xfrm>
          <a:prstGeom prst="rect">
            <a:avLst/>
          </a:prstGeom>
          <a:noFill/>
        </p:spPr>
        <p:txBody>
          <a:bodyPr wrap="none" rtlCol="0">
            <a:spAutoFit/>
          </a:bodyPr>
          <a:lstStyle/>
          <a:p>
            <a:pPr algn="ctr"/>
            <a:r>
              <a:rPr lang="en-GB" sz="2400" b="1" dirty="0">
                <a:solidFill>
                  <a:schemeClr val="accent2">
                    <a:lumMod val="75000"/>
                  </a:schemeClr>
                </a:solidFill>
              </a:rPr>
              <a:t>Challenges:</a:t>
            </a:r>
          </a:p>
        </p:txBody>
      </p:sp>
      <p:pic>
        <p:nvPicPr>
          <p:cNvPr id="20" name="Picture 19" descr="The Moon Is Even Older Than Scientists Thought - Eos">
            <a:extLst>
              <a:ext uri="{FF2B5EF4-FFF2-40B4-BE49-F238E27FC236}">
                <a16:creationId xmlns:a16="http://schemas.microsoft.com/office/drawing/2014/main" id="{E4110FC3-A4F3-E9C3-8890-6B0D730D734B}"/>
              </a:ext>
            </a:extLst>
          </p:cNvPr>
          <p:cNvPicPr>
            <a:picLocks noChangeAspect="1"/>
          </p:cNvPicPr>
          <p:nvPr/>
        </p:nvPicPr>
        <p:blipFill>
          <a:blip r:embed="rId2"/>
          <a:stretch/>
        </p:blipFill>
        <p:spPr>
          <a:xfrm>
            <a:off x="-930495" y="3038217"/>
            <a:ext cx="4752000" cy="2673000"/>
          </a:xfrm>
          <a:prstGeom prst="rect">
            <a:avLst/>
          </a:prstGeom>
        </p:spPr>
      </p:pic>
      <p:pic>
        <p:nvPicPr>
          <p:cNvPr id="22" name="Picture 2" descr="Composition of lunar regolith based on data collected in the highlands ...">
            <a:extLst>
              <a:ext uri="{FF2B5EF4-FFF2-40B4-BE49-F238E27FC236}">
                <a16:creationId xmlns:a16="http://schemas.microsoft.com/office/drawing/2014/main" id="{A141D7A6-4011-36EA-ABC4-E508D40461DA}"/>
              </a:ext>
            </a:extLst>
          </p:cNvPr>
          <p:cNvPicPr>
            <a:picLocks noChangeAspect="1" noChangeArrowheads="1"/>
          </p:cNvPicPr>
          <p:nvPr/>
        </p:nvPicPr>
        <p:blipFill rotWithShape="1">
          <a:blip r:embed="rId3">
            <a:alphaModFix amt="66000"/>
          </a:blip>
          <a:srcRect l="8227" r="7803"/>
          <a:stretch>
            <a:fillRect/>
          </a:stretch>
        </p:blipFill>
        <p:spPr bwMode="auto">
          <a:xfrm>
            <a:off x="105495" y="3069374"/>
            <a:ext cx="2728020" cy="2549121"/>
          </a:xfrm>
          <a:prstGeom prst="rect">
            <a:avLst/>
          </a:prstGeom>
          <a:noFill/>
          <a:extLst>
            <a:ext uri="{909E8E84-426E-40DD-AFC4-6F175D3DCCD1}">
              <a14:hiddenFill xmlns:a14="http://schemas.microsoft.com/office/drawing/2010/main">
                <a:solidFill>
                  <a:srgbClr val="FFFFFF"/>
                </a:solidFill>
              </a14:hiddenFill>
            </a:ext>
          </a:extLst>
        </p:spPr>
      </p:pic>
      <p:pic>
        <p:nvPicPr>
          <p:cNvPr id="23" name="Picture 22" descr="Mission to the Moon - Get the facts | National Geographic Kids">
            <a:extLst>
              <a:ext uri="{FF2B5EF4-FFF2-40B4-BE49-F238E27FC236}">
                <a16:creationId xmlns:a16="http://schemas.microsoft.com/office/drawing/2014/main" id="{FFE79609-EB94-2981-CB36-A6ECEA87EFE3}"/>
              </a:ext>
            </a:extLst>
          </p:cNvPr>
          <p:cNvPicPr>
            <a:picLocks noChangeAspect="1"/>
          </p:cNvPicPr>
          <p:nvPr/>
        </p:nvPicPr>
        <p:blipFill>
          <a:blip r:embed="rId4"/>
          <a:srcRect l="20555" t="7965" r="16140" b="61737"/>
          <a:stretch>
            <a:fillRect/>
          </a:stretch>
        </p:blipFill>
        <p:spPr>
          <a:xfrm>
            <a:off x="5158641" y="4890438"/>
            <a:ext cx="7556034" cy="1558415"/>
          </a:xfrm>
          <a:prstGeom prst="rect">
            <a:avLst/>
          </a:prstGeom>
          <a:effectLst>
            <a:softEdge rad="127000"/>
          </a:effectLst>
        </p:spPr>
      </p:pic>
      <p:grpSp>
        <p:nvGrpSpPr>
          <p:cNvPr id="24" name="Group 23">
            <a:extLst>
              <a:ext uri="{FF2B5EF4-FFF2-40B4-BE49-F238E27FC236}">
                <a16:creationId xmlns:a16="http://schemas.microsoft.com/office/drawing/2014/main" id="{A37E0AFF-838D-A7A5-1CAE-ED46D25ABB08}"/>
              </a:ext>
            </a:extLst>
          </p:cNvPr>
          <p:cNvGrpSpPr/>
          <p:nvPr/>
        </p:nvGrpSpPr>
        <p:grpSpPr>
          <a:xfrm>
            <a:off x="5869722" y="2730662"/>
            <a:ext cx="6182609" cy="2088056"/>
            <a:chOff x="5869722" y="2994158"/>
            <a:chExt cx="6182609" cy="2088056"/>
          </a:xfrm>
        </p:grpSpPr>
        <p:pic>
          <p:nvPicPr>
            <p:cNvPr id="26" name="Picture 4" descr="Summary of the Particle Radiation Types, Compositions, Energy, and... |  Download Table">
              <a:extLst>
                <a:ext uri="{FF2B5EF4-FFF2-40B4-BE49-F238E27FC236}">
                  <a16:creationId xmlns:a16="http://schemas.microsoft.com/office/drawing/2014/main" id="{24A06F96-9313-0DE3-E0AD-140566F65B2D}"/>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869722" y="3318033"/>
              <a:ext cx="6182609" cy="1764181"/>
            </a:xfrm>
            <a:prstGeom prst="rect">
              <a:avLst/>
            </a:prstGeom>
            <a:noFill/>
            <a:extLst>
              <a:ext uri="{909E8E84-426E-40DD-AFC4-6F175D3DCCD1}">
                <a14:hiddenFill xmlns:a14="http://schemas.microsoft.com/office/drawing/2010/main">
                  <a:solidFill>
                    <a:srgbClr val="FFFFFF"/>
                  </a:solidFill>
                </a14:hiddenFill>
              </a:ext>
            </a:extLst>
          </p:spPr>
        </p:pic>
        <p:sp>
          <p:nvSpPr>
            <p:cNvPr id="27" name="TextBox 26">
              <a:extLst>
                <a:ext uri="{FF2B5EF4-FFF2-40B4-BE49-F238E27FC236}">
                  <a16:creationId xmlns:a16="http://schemas.microsoft.com/office/drawing/2014/main" id="{5DBD6726-8675-5EDD-05E5-A0A22C4490F4}"/>
                </a:ext>
              </a:extLst>
            </p:cNvPr>
            <p:cNvSpPr txBox="1"/>
            <p:nvPr/>
          </p:nvSpPr>
          <p:spPr>
            <a:xfrm>
              <a:off x="8369402" y="2994158"/>
              <a:ext cx="1215397" cy="400110"/>
            </a:xfrm>
            <a:prstGeom prst="rect">
              <a:avLst/>
            </a:prstGeom>
            <a:noFill/>
          </p:spPr>
          <p:txBody>
            <a:bodyPr wrap="none" rtlCol="0">
              <a:spAutoFit/>
            </a:bodyPr>
            <a:lstStyle/>
            <a:p>
              <a:r>
                <a:rPr lang="en-GB" sz="2000" b="1" i="1" dirty="0">
                  <a:ln w="12700" cmpd="sng">
                    <a:noFill/>
                    <a:prstDash val="solid"/>
                  </a:ln>
                  <a:solidFill>
                    <a:schemeClr val="tx2">
                      <a:lumMod val="50000"/>
                      <a:lumOff val="50000"/>
                    </a:schemeClr>
                  </a:solidFill>
                  <a:latin typeface="Calibri" panose="020F0502020204030204" pitchFamily="34" charset="0"/>
                  <a:ea typeface="Calibri" panose="020F0502020204030204" pitchFamily="34" charset="0"/>
                  <a:cs typeface="Calibri" panose="020F0502020204030204" pitchFamily="34" charset="0"/>
                </a:rPr>
                <a:t>Radiation</a:t>
              </a:r>
            </a:p>
          </p:txBody>
        </p:sp>
      </p:grpSp>
      <p:grpSp>
        <p:nvGrpSpPr>
          <p:cNvPr id="28" name="Group 27">
            <a:extLst>
              <a:ext uri="{FF2B5EF4-FFF2-40B4-BE49-F238E27FC236}">
                <a16:creationId xmlns:a16="http://schemas.microsoft.com/office/drawing/2014/main" id="{5D458C23-E2E9-C3FD-6C07-9D0B230BEA1C}"/>
              </a:ext>
            </a:extLst>
          </p:cNvPr>
          <p:cNvGrpSpPr/>
          <p:nvPr/>
        </p:nvGrpSpPr>
        <p:grpSpPr>
          <a:xfrm>
            <a:off x="10914924" y="4644207"/>
            <a:ext cx="1171581" cy="1252222"/>
            <a:chOff x="10914924" y="4644207"/>
            <a:chExt cx="1171581" cy="1252222"/>
          </a:xfrm>
        </p:grpSpPr>
        <p:grpSp>
          <p:nvGrpSpPr>
            <p:cNvPr id="29" name="Group 28">
              <a:extLst>
                <a:ext uri="{FF2B5EF4-FFF2-40B4-BE49-F238E27FC236}">
                  <a16:creationId xmlns:a16="http://schemas.microsoft.com/office/drawing/2014/main" id="{2143B0DC-ADB6-C790-4DDE-84982B181CDE}"/>
                </a:ext>
              </a:extLst>
            </p:cNvPr>
            <p:cNvGrpSpPr/>
            <p:nvPr/>
          </p:nvGrpSpPr>
          <p:grpSpPr>
            <a:xfrm rot="21228123">
              <a:off x="10914924" y="4785281"/>
              <a:ext cx="1111148" cy="1111148"/>
              <a:chOff x="11130245" y="5086701"/>
              <a:chExt cx="1111148" cy="1111148"/>
            </a:xfrm>
          </p:grpSpPr>
          <p:pic>
            <p:nvPicPr>
              <p:cNvPr id="33" name="Picture 32" descr="Wave Arrow Icons - Free SVG &amp; PNG Wave Arrow Images - Noun Project">
                <a:extLst>
                  <a:ext uri="{FF2B5EF4-FFF2-40B4-BE49-F238E27FC236}">
                    <a16:creationId xmlns:a16="http://schemas.microsoft.com/office/drawing/2014/main" id="{7F86A622-28D9-21E9-0819-FBA4B8B11E24}"/>
                  </a:ext>
                </a:extLst>
              </p:cNvPr>
              <p:cNvPicPr>
                <a:picLocks noChangeAspect="1"/>
              </p:cNvPicPr>
              <p:nvPr/>
            </p:nvPicPr>
            <p:blipFill>
              <a:blip r:embed="rId6">
                <a:duotone>
                  <a:schemeClr val="accent4">
                    <a:shade val="45000"/>
                    <a:satMod val="135000"/>
                  </a:schemeClr>
                  <a:prstClr val="white"/>
                </a:duotone>
              </a:blip>
              <a:stretch>
                <a:fillRect/>
              </a:stretch>
            </p:blipFill>
            <p:spPr>
              <a:xfrm rot="14154988">
                <a:off x="11130245" y="5086701"/>
                <a:ext cx="806348" cy="806348"/>
              </a:xfrm>
              <a:prstGeom prst="rect">
                <a:avLst/>
              </a:prstGeom>
            </p:spPr>
          </p:pic>
          <p:pic>
            <p:nvPicPr>
              <p:cNvPr id="34" name="Picture 33" descr="Wave Arrow Icons - Free SVG &amp; PNG Wave Arrow Images - Noun Project">
                <a:extLst>
                  <a:ext uri="{FF2B5EF4-FFF2-40B4-BE49-F238E27FC236}">
                    <a16:creationId xmlns:a16="http://schemas.microsoft.com/office/drawing/2014/main" id="{8D4959D9-8743-F369-685B-8CEE33749097}"/>
                  </a:ext>
                </a:extLst>
              </p:cNvPr>
              <p:cNvPicPr>
                <a:picLocks noChangeAspect="1"/>
              </p:cNvPicPr>
              <p:nvPr/>
            </p:nvPicPr>
            <p:blipFill>
              <a:blip r:embed="rId6">
                <a:duotone>
                  <a:schemeClr val="accent4">
                    <a:shade val="45000"/>
                    <a:satMod val="135000"/>
                  </a:schemeClr>
                  <a:prstClr val="white"/>
                </a:duotone>
              </a:blip>
              <a:stretch>
                <a:fillRect/>
              </a:stretch>
            </p:blipFill>
            <p:spPr>
              <a:xfrm rot="14154988">
                <a:off x="11282645" y="5239101"/>
                <a:ext cx="806348" cy="806348"/>
              </a:xfrm>
              <a:prstGeom prst="rect">
                <a:avLst/>
              </a:prstGeom>
            </p:spPr>
          </p:pic>
          <p:pic>
            <p:nvPicPr>
              <p:cNvPr id="35" name="Picture 34" descr="Wave Arrow Icons - Free SVG &amp; PNG Wave Arrow Images - Noun Project">
                <a:extLst>
                  <a:ext uri="{FF2B5EF4-FFF2-40B4-BE49-F238E27FC236}">
                    <a16:creationId xmlns:a16="http://schemas.microsoft.com/office/drawing/2014/main" id="{C0DCDE68-0973-134A-A5A9-930100FB433B}"/>
                  </a:ext>
                </a:extLst>
              </p:cNvPr>
              <p:cNvPicPr>
                <a:picLocks noChangeAspect="1"/>
              </p:cNvPicPr>
              <p:nvPr/>
            </p:nvPicPr>
            <p:blipFill>
              <a:blip r:embed="rId6">
                <a:duotone>
                  <a:schemeClr val="accent4">
                    <a:shade val="45000"/>
                    <a:satMod val="135000"/>
                  </a:schemeClr>
                  <a:prstClr val="white"/>
                </a:duotone>
              </a:blip>
              <a:stretch>
                <a:fillRect/>
              </a:stretch>
            </p:blipFill>
            <p:spPr>
              <a:xfrm rot="14154988">
                <a:off x="11435045" y="5391501"/>
                <a:ext cx="806348" cy="806348"/>
              </a:xfrm>
              <a:prstGeom prst="rect">
                <a:avLst/>
              </a:prstGeom>
            </p:spPr>
          </p:pic>
        </p:grpSp>
        <p:sp>
          <p:nvSpPr>
            <p:cNvPr id="30" name="TextBox 29">
              <a:extLst>
                <a:ext uri="{FF2B5EF4-FFF2-40B4-BE49-F238E27FC236}">
                  <a16:creationId xmlns:a16="http://schemas.microsoft.com/office/drawing/2014/main" id="{97DA596B-54DA-24C4-83A3-3BB64B4EA6EB}"/>
                </a:ext>
              </a:extLst>
            </p:cNvPr>
            <p:cNvSpPr txBox="1"/>
            <p:nvPr/>
          </p:nvSpPr>
          <p:spPr>
            <a:xfrm>
              <a:off x="11505667" y="4644207"/>
              <a:ext cx="276038" cy="461665"/>
            </a:xfrm>
            <a:prstGeom prst="rect">
              <a:avLst/>
            </a:prstGeom>
            <a:noFill/>
          </p:spPr>
          <p:txBody>
            <a:bodyPr wrap="none" rtlCol="0">
              <a:spAutoFit/>
            </a:bodyPr>
            <a:lstStyle/>
            <a:p>
              <a:r>
                <a:rPr lang="en-GB" sz="2400" b="1" dirty="0">
                  <a:solidFill>
                    <a:srgbClr val="0078AE"/>
                  </a:solidFill>
                  <a:latin typeface="Alasassy Caps" pitchFamily="2" charset="0"/>
                </a:rPr>
                <a:t>+</a:t>
              </a:r>
            </a:p>
          </p:txBody>
        </p:sp>
        <p:sp>
          <p:nvSpPr>
            <p:cNvPr id="31" name="TextBox 30">
              <a:extLst>
                <a:ext uri="{FF2B5EF4-FFF2-40B4-BE49-F238E27FC236}">
                  <a16:creationId xmlns:a16="http://schemas.microsoft.com/office/drawing/2014/main" id="{3ACEBECC-52D1-EBC5-B77D-05F5762481D9}"/>
                </a:ext>
              </a:extLst>
            </p:cNvPr>
            <p:cNvSpPr txBox="1"/>
            <p:nvPr/>
          </p:nvSpPr>
          <p:spPr>
            <a:xfrm>
              <a:off x="11658067" y="4796607"/>
              <a:ext cx="276038" cy="461665"/>
            </a:xfrm>
            <a:prstGeom prst="rect">
              <a:avLst/>
            </a:prstGeom>
            <a:noFill/>
          </p:spPr>
          <p:txBody>
            <a:bodyPr wrap="none" rtlCol="0">
              <a:spAutoFit/>
            </a:bodyPr>
            <a:lstStyle/>
            <a:p>
              <a:r>
                <a:rPr lang="en-GB" sz="2400" b="1" dirty="0">
                  <a:solidFill>
                    <a:srgbClr val="0078AE"/>
                  </a:solidFill>
                  <a:latin typeface="Alasassy Caps" pitchFamily="2" charset="0"/>
                </a:rPr>
                <a:t>+</a:t>
              </a:r>
            </a:p>
          </p:txBody>
        </p:sp>
        <p:sp>
          <p:nvSpPr>
            <p:cNvPr id="32" name="TextBox 31">
              <a:extLst>
                <a:ext uri="{FF2B5EF4-FFF2-40B4-BE49-F238E27FC236}">
                  <a16:creationId xmlns:a16="http://schemas.microsoft.com/office/drawing/2014/main" id="{FD7E92B8-5DA3-C848-9D14-EA8041236127}"/>
                </a:ext>
              </a:extLst>
            </p:cNvPr>
            <p:cNvSpPr txBox="1"/>
            <p:nvPr/>
          </p:nvSpPr>
          <p:spPr>
            <a:xfrm>
              <a:off x="11810467" y="4949007"/>
              <a:ext cx="276038" cy="461665"/>
            </a:xfrm>
            <a:prstGeom prst="rect">
              <a:avLst/>
            </a:prstGeom>
            <a:noFill/>
          </p:spPr>
          <p:txBody>
            <a:bodyPr wrap="none" rtlCol="0">
              <a:spAutoFit/>
            </a:bodyPr>
            <a:lstStyle/>
            <a:p>
              <a:r>
                <a:rPr lang="en-GB" sz="2400" b="1" dirty="0">
                  <a:solidFill>
                    <a:srgbClr val="0078AE"/>
                  </a:solidFill>
                  <a:latin typeface="Alasassy Caps" pitchFamily="2" charset="0"/>
                </a:rPr>
                <a:t>+</a:t>
              </a:r>
            </a:p>
          </p:txBody>
        </p:sp>
      </p:grpSp>
      <p:grpSp>
        <p:nvGrpSpPr>
          <p:cNvPr id="36" name="Group 35">
            <a:extLst>
              <a:ext uri="{FF2B5EF4-FFF2-40B4-BE49-F238E27FC236}">
                <a16:creationId xmlns:a16="http://schemas.microsoft.com/office/drawing/2014/main" id="{BA56EAD0-BEFB-2D68-B28E-C57281C46F6B}"/>
              </a:ext>
            </a:extLst>
          </p:cNvPr>
          <p:cNvGrpSpPr/>
          <p:nvPr/>
        </p:nvGrpSpPr>
        <p:grpSpPr>
          <a:xfrm>
            <a:off x="2743200" y="2793799"/>
            <a:ext cx="3679801" cy="3423983"/>
            <a:chOff x="2743200" y="2793799"/>
            <a:chExt cx="3679801" cy="3423983"/>
          </a:xfrm>
        </p:grpSpPr>
        <p:pic>
          <p:nvPicPr>
            <p:cNvPr id="37" name="Picture 36" descr="&lt;strong&gt;Thermometer&lt;/strong&gt; PNG">
              <a:extLst>
                <a:ext uri="{FF2B5EF4-FFF2-40B4-BE49-F238E27FC236}">
                  <a16:creationId xmlns:a16="http://schemas.microsoft.com/office/drawing/2014/main" id="{B0F622AD-EAB4-7F58-9226-D0C3C6487EC8}"/>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6254572" y="5185895"/>
              <a:ext cx="168429" cy="478945"/>
            </a:xfrm>
            <a:prstGeom prst="rect">
              <a:avLst/>
            </a:prstGeom>
          </p:spPr>
        </p:pic>
        <p:grpSp>
          <p:nvGrpSpPr>
            <p:cNvPr id="38" name="Group 37">
              <a:extLst>
                <a:ext uri="{FF2B5EF4-FFF2-40B4-BE49-F238E27FC236}">
                  <a16:creationId xmlns:a16="http://schemas.microsoft.com/office/drawing/2014/main" id="{84047859-274B-19C0-3B4E-411CAD57995E}"/>
                </a:ext>
              </a:extLst>
            </p:cNvPr>
            <p:cNvGrpSpPr/>
            <p:nvPr/>
          </p:nvGrpSpPr>
          <p:grpSpPr>
            <a:xfrm>
              <a:off x="2743200" y="2793799"/>
              <a:ext cx="3565228" cy="3423983"/>
              <a:chOff x="2743200" y="2793799"/>
              <a:chExt cx="3565228" cy="3423983"/>
            </a:xfrm>
          </p:grpSpPr>
          <p:grpSp>
            <p:nvGrpSpPr>
              <p:cNvPr id="39" name="Group 38">
                <a:extLst>
                  <a:ext uri="{FF2B5EF4-FFF2-40B4-BE49-F238E27FC236}">
                    <a16:creationId xmlns:a16="http://schemas.microsoft.com/office/drawing/2014/main" id="{E7275A57-856D-F58D-5C20-5D716EECED93}"/>
                  </a:ext>
                </a:extLst>
              </p:cNvPr>
              <p:cNvGrpSpPr/>
              <p:nvPr/>
            </p:nvGrpSpPr>
            <p:grpSpPr>
              <a:xfrm>
                <a:off x="2743200" y="2793799"/>
                <a:ext cx="2986853" cy="3423983"/>
                <a:chOff x="2743200" y="2892898"/>
                <a:chExt cx="2986853" cy="3423983"/>
              </a:xfrm>
            </p:grpSpPr>
            <p:sp>
              <p:nvSpPr>
                <p:cNvPr id="41" name="TextBox 40">
                  <a:extLst>
                    <a:ext uri="{FF2B5EF4-FFF2-40B4-BE49-F238E27FC236}">
                      <a16:creationId xmlns:a16="http://schemas.microsoft.com/office/drawing/2014/main" id="{E32C6FEB-849C-ACCF-7C6F-1EEAF48336D8}"/>
                    </a:ext>
                  </a:extLst>
                </p:cNvPr>
                <p:cNvSpPr txBox="1"/>
                <p:nvPr/>
              </p:nvSpPr>
              <p:spPr>
                <a:xfrm>
                  <a:off x="3693148" y="2892898"/>
                  <a:ext cx="1550361" cy="400110"/>
                </a:xfrm>
                <a:prstGeom prst="rect">
                  <a:avLst/>
                </a:prstGeom>
                <a:noFill/>
              </p:spPr>
              <p:txBody>
                <a:bodyPr wrap="none" rtlCol="0">
                  <a:spAutoFit/>
                </a:bodyPr>
                <a:lstStyle/>
                <a:p>
                  <a:r>
                    <a:rPr lang="en-GB" sz="2000" b="1" i="1" dirty="0">
                      <a:ln w="12700" cmpd="sng">
                        <a:noFill/>
                        <a:prstDash val="solid"/>
                      </a:ln>
                      <a:solidFill>
                        <a:schemeClr val="tx2">
                          <a:lumMod val="50000"/>
                          <a:lumOff val="50000"/>
                        </a:schemeClr>
                      </a:solidFill>
                      <a:latin typeface="Calibri" panose="020F0502020204030204" pitchFamily="34" charset="0"/>
                      <a:ea typeface="Calibri" panose="020F0502020204030204" pitchFamily="34" charset="0"/>
                      <a:cs typeface="Calibri" panose="020F0502020204030204" pitchFamily="34" charset="0"/>
                    </a:rPr>
                    <a:t>Temperature</a:t>
                  </a:r>
                </a:p>
              </p:txBody>
            </p:sp>
            <p:pic>
              <p:nvPicPr>
                <p:cNvPr id="42" name="Picture 2" descr="Determination of temperature variation on lunar surface and subsurface for  habitat analysis and design - ScienceDirect">
                  <a:extLst>
                    <a:ext uri="{FF2B5EF4-FFF2-40B4-BE49-F238E27FC236}">
                      <a16:creationId xmlns:a16="http://schemas.microsoft.com/office/drawing/2014/main" id="{C8E35FF0-7DBA-AB9A-AB7D-107E17E36551}"/>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743200" y="3326195"/>
                  <a:ext cx="2986853" cy="2667783"/>
                </a:xfrm>
                <a:prstGeom prst="rect">
                  <a:avLst/>
                </a:prstGeom>
                <a:noFill/>
                <a:extLst>
                  <a:ext uri="{909E8E84-426E-40DD-AFC4-6F175D3DCCD1}">
                    <a14:hiddenFill xmlns:a14="http://schemas.microsoft.com/office/drawing/2010/main">
                      <a:solidFill>
                        <a:srgbClr val="FFFFFF"/>
                      </a:solidFill>
                    </a14:hiddenFill>
                  </a:ext>
                </a:extLst>
              </p:spPr>
            </p:pic>
            <p:sp>
              <p:nvSpPr>
                <p:cNvPr id="43" name="TextBox 42">
                  <a:extLst>
                    <a:ext uri="{FF2B5EF4-FFF2-40B4-BE49-F238E27FC236}">
                      <a16:creationId xmlns:a16="http://schemas.microsoft.com/office/drawing/2014/main" id="{0E0CC8EE-48A8-4485-33DA-530455A07F6F}"/>
                    </a:ext>
                  </a:extLst>
                </p:cNvPr>
                <p:cNvSpPr txBox="1"/>
                <p:nvPr/>
              </p:nvSpPr>
              <p:spPr>
                <a:xfrm>
                  <a:off x="3206605" y="6070660"/>
                  <a:ext cx="2523448" cy="246221"/>
                </a:xfrm>
                <a:prstGeom prst="rect">
                  <a:avLst/>
                </a:prstGeom>
                <a:noFill/>
              </p:spPr>
              <p:txBody>
                <a:bodyPr wrap="none" rtlCol="0">
                  <a:spAutoFit/>
                </a:bodyPr>
                <a:lstStyle/>
                <a:p>
                  <a:r>
                    <a:rPr lang="en-GB" sz="1000" b="0" i="0" dirty="0">
                      <a:solidFill>
                        <a:schemeClr val="tx1">
                          <a:lumMod val="65000"/>
                          <a:lumOff val="35000"/>
                        </a:schemeClr>
                      </a:solidFill>
                      <a:effectLst/>
                      <a:highlight>
                        <a:srgbClr val="FFFFFF"/>
                      </a:highlight>
                      <a:latin typeface="Times New Roman" panose="02020603050405020304" pitchFamily="18" charset="0"/>
                      <a:cs typeface="Times New Roman" panose="02020603050405020304" pitchFamily="18" charset="0"/>
                    </a:rPr>
                    <a:t>Malla, Ramesh B.; Brown, Kevin M. (2015).</a:t>
                  </a:r>
                  <a:endParaRPr lang="en-GB" sz="1000" dirty="0">
                    <a:solidFill>
                      <a:schemeClr val="tx1">
                        <a:lumMod val="65000"/>
                        <a:lumOff val="35000"/>
                      </a:schemeClr>
                    </a:solidFill>
                    <a:latin typeface="Times New Roman" panose="02020603050405020304" pitchFamily="18" charset="0"/>
                    <a:cs typeface="Times New Roman" panose="02020603050405020304" pitchFamily="18" charset="0"/>
                  </a:endParaRPr>
                </a:p>
              </p:txBody>
            </p:sp>
          </p:grpSp>
          <p:sp>
            <p:nvSpPr>
              <p:cNvPr id="40" name="TextBox 27">
                <a:extLst>
                  <a:ext uri="{FF2B5EF4-FFF2-40B4-BE49-F238E27FC236}">
                    <a16:creationId xmlns:a16="http://schemas.microsoft.com/office/drawing/2014/main" id="{910C00B1-E485-31B8-4395-69F02CA92988}"/>
                  </a:ext>
                </a:extLst>
              </p:cNvPr>
              <p:cNvSpPr txBox="1"/>
              <p:nvPr/>
            </p:nvSpPr>
            <p:spPr>
              <a:xfrm>
                <a:off x="5751115" y="5116049"/>
                <a:ext cx="557313" cy="600164"/>
              </a:xfrm>
              <a:prstGeom prst="rect">
                <a:avLst/>
              </a:prstGeom>
              <a:noFill/>
            </p:spPr>
            <p:txBody>
              <a:bodyPr wrap="square" rtlCol="0">
                <a:spAutoFit/>
              </a:bodyPr>
              <a:lstStyle>
                <a:defPPr>
                  <a:defRPr lang="en-US"/>
                </a:defPPr>
                <a:lvl1pPr marL="0" algn="l" defTabSz="3507730" rtl="0" eaLnBrk="1" latinLnBrk="0" hangingPunct="1">
                  <a:defRPr sz="6905" kern="1200">
                    <a:solidFill>
                      <a:schemeClr val="tx1"/>
                    </a:solidFill>
                    <a:latin typeface="+mn-lt"/>
                    <a:ea typeface="+mn-ea"/>
                    <a:cs typeface="+mn-cs"/>
                  </a:defRPr>
                </a:lvl1pPr>
                <a:lvl2pPr marL="1753865" algn="l" defTabSz="3507730" rtl="0" eaLnBrk="1" latinLnBrk="0" hangingPunct="1">
                  <a:defRPr sz="6905" kern="1200">
                    <a:solidFill>
                      <a:schemeClr val="tx1"/>
                    </a:solidFill>
                    <a:latin typeface="+mn-lt"/>
                    <a:ea typeface="+mn-ea"/>
                    <a:cs typeface="+mn-cs"/>
                  </a:defRPr>
                </a:lvl2pPr>
                <a:lvl3pPr marL="3507730" algn="l" defTabSz="3507730" rtl="0" eaLnBrk="1" latinLnBrk="0" hangingPunct="1">
                  <a:defRPr sz="6905" kern="1200">
                    <a:solidFill>
                      <a:schemeClr val="tx1"/>
                    </a:solidFill>
                    <a:latin typeface="+mn-lt"/>
                    <a:ea typeface="+mn-ea"/>
                    <a:cs typeface="+mn-cs"/>
                  </a:defRPr>
                </a:lvl3pPr>
                <a:lvl4pPr marL="5261595" algn="l" defTabSz="3507730" rtl="0" eaLnBrk="1" latinLnBrk="0" hangingPunct="1">
                  <a:defRPr sz="6905" kern="1200">
                    <a:solidFill>
                      <a:schemeClr val="tx1"/>
                    </a:solidFill>
                    <a:latin typeface="+mn-lt"/>
                    <a:ea typeface="+mn-ea"/>
                    <a:cs typeface="+mn-cs"/>
                  </a:defRPr>
                </a:lvl4pPr>
                <a:lvl5pPr marL="7015460" algn="l" defTabSz="3507730" rtl="0" eaLnBrk="1" latinLnBrk="0" hangingPunct="1">
                  <a:defRPr sz="6905" kern="1200">
                    <a:solidFill>
                      <a:schemeClr val="tx1"/>
                    </a:solidFill>
                    <a:latin typeface="+mn-lt"/>
                    <a:ea typeface="+mn-ea"/>
                    <a:cs typeface="+mn-cs"/>
                  </a:defRPr>
                </a:lvl5pPr>
                <a:lvl6pPr marL="8769325" algn="l" defTabSz="3507730" rtl="0" eaLnBrk="1" latinLnBrk="0" hangingPunct="1">
                  <a:defRPr sz="6905" kern="1200">
                    <a:solidFill>
                      <a:schemeClr val="tx1"/>
                    </a:solidFill>
                    <a:latin typeface="+mn-lt"/>
                    <a:ea typeface="+mn-ea"/>
                    <a:cs typeface="+mn-cs"/>
                  </a:defRPr>
                </a:lvl6pPr>
                <a:lvl7pPr marL="10523190" algn="l" defTabSz="3507730" rtl="0" eaLnBrk="1" latinLnBrk="0" hangingPunct="1">
                  <a:defRPr sz="6905" kern="1200">
                    <a:solidFill>
                      <a:schemeClr val="tx1"/>
                    </a:solidFill>
                    <a:latin typeface="+mn-lt"/>
                    <a:ea typeface="+mn-ea"/>
                    <a:cs typeface="+mn-cs"/>
                  </a:defRPr>
                </a:lvl7pPr>
                <a:lvl8pPr marL="12277054" algn="l" defTabSz="3507730" rtl="0" eaLnBrk="1" latinLnBrk="0" hangingPunct="1">
                  <a:defRPr sz="6905" kern="1200">
                    <a:solidFill>
                      <a:schemeClr val="tx1"/>
                    </a:solidFill>
                    <a:latin typeface="+mn-lt"/>
                    <a:ea typeface="+mn-ea"/>
                    <a:cs typeface="+mn-cs"/>
                  </a:defRPr>
                </a:lvl8pPr>
                <a:lvl9pPr marL="14030919" algn="l" defTabSz="3507730" rtl="0" eaLnBrk="1" latinLnBrk="0" hangingPunct="1">
                  <a:defRPr sz="6905" kern="1200">
                    <a:solidFill>
                      <a:schemeClr val="tx1"/>
                    </a:solidFill>
                    <a:latin typeface="+mn-lt"/>
                    <a:ea typeface="+mn-ea"/>
                    <a:cs typeface="+mn-cs"/>
                  </a:defRPr>
                </a:lvl9pPr>
              </a:lstStyle>
              <a:p>
                <a:pPr algn="ctr"/>
                <a:r>
                  <a:rPr lang="en-GB" sz="1100" dirty="0">
                    <a:latin typeface="Arial" panose="020B0604020202020204" pitchFamily="34" charset="0"/>
                    <a:cs typeface="Arial" panose="020B0604020202020204" pitchFamily="34" charset="0"/>
                  </a:rPr>
                  <a:t>100 K</a:t>
                </a:r>
              </a:p>
              <a:p>
                <a:pPr algn="ctr"/>
                <a:endParaRPr lang="en-GB" sz="1100" dirty="0">
                  <a:latin typeface="Arial" panose="020B0604020202020204" pitchFamily="34" charset="0"/>
                  <a:cs typeface="Arial" panose="020B0604020202020204" pitchFamily="34" charset="0"/>
                </a:endParaRPr>
              </a:p>
              <a:p>
                <a:pPr algn="ctr"/>
                <a:r>
                  <a:rPr lang="en-GB" sz="1100" dirty="0">
                    <a:latin typeface="Arial" panose="020B0604020202020204" pitchFamily="34" charset="0"/>
                    <a:cs typeface="Arial" panose="020B0604020202020204" pitchFamily="34" charset="0"/>
                  </a:rPr>
                  <a:t>400 K</a:t>
                </a:r>
              </a:p>
            </p:txBody>
          </p:sp>
        </p:grpSp>
      </p:grpSp>
      <p:sp>
        <p:nvSpPr>
          <p:cNvPr id="44" name="TextBox 43">
            <a:extLst>
              <a:ext uri="{FF2B5EF4-FFF2-40B4-BE49-F238E27FC236}">
                <a16:creationId xmlns:a16="http://schemas.microsoft.com/office/drawing/2014/main" id="{2192C0F4-F382-EEB5-C231-E0FB0CB8C5D7}"/>
              </a:ext>
            </a:extLst>
          </p:cNvPr>
          <p:cNvSpPr txBox="1"/>
          <p:nvPr/>
        </p:nvSpPr>
        <p:spPr>
          <a:xfrm>
            <a:off x="5730053" y="3490095"/>
            <a:ext cx="6322277" cy="369332"/>
          </a:xfrm>
          <a:prstGeom prst="rect">
            <a:avLst/>
          </a:prstGeom>
          <a:solidFill>
            <a:srgbClr val="FFFF00">
              <a:alpha val="26000"/>
            </a:srgbClr>
          </a:solidFill>
        </p:spPr>
        <p:txBody>
          <a:bodyPr wrap="square" rtlCol="0">
            <a:spAutoFit/>
          </a:bodyPr>
          <a:lstStyle/>
          <a:p>
            <a:endParaRPr lang="en-GB" dirty="0"/>
          </a:p>
        </p:txBody>
      </p:sp>
      <p:sp>
        <p:nvSpPr>
          <p:cNvPr id="45" name="TextBox 44">
            <a:extLst>
              <a:ext uri="{FF2B5EF4-FFF2-40B4-BE49-F238E27FC236}">
                <a16:creationId xmlns:a16="http://schemas.microsoft.com/office/drawing/2014/main" id="{A0CBD86A-F5D8-8AC0-736E-DBAC15BE41A2}"/>
              </a:ext>
            </a:extLst>
          </p:cNvPr>
          <p:cNvSpPr txBox="1"/>
          <p:nvPr/>
        </p:nvSpPr>
        <p:spPr>
          <a:xfrm>
            <a:off x="7405708" y="1675765"/>
            <a:ext cx="3142783" cy="369332"/>
          </a:xfrm>
          <a:prstGeom prst="rect">
            <a:avLst/>
          </a:prstGeom>
          <a:noFill/>
        </p:spPr>
        <p:txBody>
          <a:bodyPr wrap="none" rtlCol="0">
            <a:spAutoFit/>
          </a:bodyPr>
          <a:lstStyle/>
          <a:p>
            <a:r>
              <a:rPr lang="en-GB" dirty="0"/>
              <a:t>Solar Wind Simulator, AQUILA</a:t>
            </a:r>
          </a:p>
        </p:txBody>
      </p:sp>
      <p:grpSp>
        <p:nvGrpSpPr>
          <p:cNvPr id="46" name="Group 45">
            <a:extLst>
              <a:ext uri="{FF2B5EF4-FFF2-40B4-BE49-F238E27FC236}">
                <a16:creationId xmlns:a16="http://schemas.microsoft.com/office/drawing/2014/main" id="{776CA18C-D110-1B32-F6DB-1B5139EA1AAD}"/>
              </a:ext>
            </a:extLst>
          </p:cNvPr>
          <p:cNvGrpSpPr/>
          <p:nvPr/>
        </p:nvGrpSpPr>
        <p:grpSpPr>
          <a:xfrm>
            <a:off x="10654183" y="1595507"/>
            <a:ext cx="1396512" cy="580767"/>
            <a:chOff x="2883918" y="5612412"/>
            <a:chExt cx="2696360" cy="1049715"/>
          </a:xfrm>
        </p:grpSpPr>
        <p:pic>
          <p:nvPicPr>
            <p:cNvPr id="47" name="Picture 46" descr="A black background with blue letters&#10;&#10;AI-generated content may be incorrect.">
              <a:extLst>
                <a:ext uri="{FF2B5EF4-FFF2-40B4-BE49-F238E27FC236}">
                  <a16:creationId xmlns:a16="http://schemas.microsoft.com/office/drawing/2014/main" id="{6EB1D524-1C56-3E59-815B-CD4126EA2081}"/>
                </a:ext>
              </a:extLst>
            </p:cNvPr>
            <p:cNvPicPr>
              <a:picLocks noChangeAspect="1"/>
            </p:cNvPicPr>
            <p:nvPr/>
          </p:nvPicPr>
          <p:blipFill>
            <a:blip r:embed="rId9"/>
            <a:srcRect l="-172" t="-7676" r="51500" b="-1538"/>
            <a:stretch>
              <a:fillRect/>
            </a:stretch>
          </p:blipFill>
          <p:spPr>
            <a:xfrm>
              <a:off x="2883918" y="5741932"/>
              <a:ext cx="1079409" cy="708284"/>
            </a:xfrm>
            <a:prstGeom prst="rect">
              <a:avLst/>
            </a:prstGeom>
          </p:spPr>
        </p:pic>
        <p:pic>
          <p:nvPicPr>
            <p:cNvPr id="48" name="Picture 47" descr="A black background with blue letters&#10;&#10;AI-generated content may be incorrect.">
              <a:extLst>
                <a:ext uri="{FF2B5EF4-FFF2-40B4-BE49-F238E27FC236}">
                  <a16:creationId xmlns:a16="http://schemas.microsoft.com/office/drawing/2014/main" id="{16019762-2C14-32F7-C123-424E3C9A1F6A}"/>
                </a:ext>
              </a:extLst>
            </p:cNvPr>
            <p:cNvPicPr>
              <a:picLocks noChangeAspect="1"/>
            </p:cNvPicPr>
            <p:nvPr/>
          </p:nvPicPr>
          <p:blipFill>
            <a:blip r:embed="rId9"/>
            <a:srcRect l="50000" r="500" b="-7401"/>
            <a:stretch>
              <a:fillRect/>
            </a:stretch>
          </p:blipFill>
          <p:spPr>
            <a:xfrm>
              <a:off x="3963327" y="5612412"/>
              <a:ext cx="1616951" cy="1049715"/>
            </a:xfrm>
            <a:prstGeom prst="rect">
              <a:avLst/>
            </a:prstGeom>
          </p:spPr>
        </p:pic>
      </p:grpSp>
    </p:spTree>
    <p:extLst>
      <p:ext uri="{BB962C8B-B14F-4D97-AF65-F5344CB8AC3E}">
        <p14:creationId xmlns:p14="http://schemas.microsoft.com/office/powerpoint/2010/main" val="6987835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500"/>
                                        <p:tgtEl>
                                          <p:spTgt spid="16"/>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22"/>
                                        </p:tgtEl>
                                        <p:attrNameLst>
                                          <p:attrName>style.visibility</p:attrName>
                                        </p:attrNameLst>
                                      </p:cBhvr>
                                      <p:to>
                                        <p:strVal val="visible"/>
                                      </p:to>
                                    </p:set>
                                    <p:animEffect transition="in" filter="fade">
                                      <p:cBhvr>
                                        <p:cTn id="11" dur="500"/>
                                        <p:tgtEl>
                                          <p:spTgt spid="22"/>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grpId="0" nodeType="clickEffect">
                                  <p:stCondLst>
                                    <p:cond delay="0"/>
                                  </p:stCondLst>
                                  <p:childTnLst>
                                    <p:set>
                                      <p:cBhvr>
                                        <p:cTn id="15" dur="1" fill="hold">
                                          <p:stCondLst>
                                            <p:cond delay="0"/>
                                          </p:stCondLst>
                                        </p:cTn>
                                        <p:tgtEl>
                                          <p:spTgt spid="18"/>
                                        </p:tgtEl>
                                        <p:attrNameLst>
                                          <p:attrName>style.visibility</p:attrName>
                                        </p:attrNameLst>
                                      </p:cBhvr>
                                      <p:to>
                                        <p:strVal val="visible"/>
                                      </p:to>
                                    </p:set>
                                    <p:animEffect transition="in" filter="fade">
                                      <p:cBhvr>
                                        <p:cTn id="16" dur="500"/>
                                        <p:tgtEl>
                                          <p:spTgt spid="18"/>
                                        </p:tgtEl>
                                      </p:cBhvr>
                                    </p:animEffect>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nodeType="clickEffect">
                                  <p:stCondLst>
                                    <p:cond delay="0"/>
                                  </p:stCondLst>
                                  <p:childTnLst>
                                    <p:set>
                                      <p:cBhvr>
                                        <p:cTn id="20" dur="1" fill="hold">
                                          <p:stCondLst>
                                            <p:cond delay="0"/>
                                          </p:stCondLst>
                                        </p:cTn>
                                        <p:tgtEl>
                                          <p:spTgt spid="23"/>
                                        </p:tgtEl>
                                        <p:attrNameLst>
                                          <p:attrName>style.visibility</p:attrName>
                                        </p:attrNameLst>
                                      </p:cBhvr>
                                      <p:to>
                                        <p:strVal val="visible"/>
                                      </p:to>
                                    </p:set>
                                    <p:anim calcmode="lin" valueType="num">
                                      <p:cBhvr additive="base">
                                        <p:cTn id="21" dur="500" fill="hold"/>
                                        <p:tgtEl>
                                          <p:spTgt spid="23"/>
                                        </p:tgtEl>
                                        <p:attrNameLst>
                                          <p:attrName>ppt_x</p:attrName>
                                        </p:attrNameLst>
                                      </p:cBhvr>
                                      <p:tavLst>
                                        <p:tav tm="0">
                                          <p:val>
                                            <p:strVal val="#ppt_x"/>
                                          </p:val>
                                        </p:tav>
                                        <p:tav tm="100000">
                                          <p:val>
                                            <p:strVal val="#ppt_x"/>
                                          </p:val>
                                        </p:tav>
                                      </p:tavLst>
                                    </p:anim>
                                    <p:anim calcmode="lin" valueType="num">
                                      <p:cBhvr additive="base">
                                        <p:cTn id="22" dur="500" fill="hold"/>
                                        <p:tgtEl>
                                          <p:spTgt spid="23"/>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6"/>
                                        </p:tgtEl>
                                        <p:attrNameLst>
                                          <p:attrName>style.visibility</p:attrName>
                                        </p:attrNameLst>
                                      </p:cBhvr>
                                      <p:to>
                                        <p:strVal val="visible"/>
                                      </p:to>
                                    </p:set>
                                    <p:animEffect transition="in" filter="fade">
                                      <p:cBhvr>
                                        <p:cTn id="27" dur="500"/>
                                        <p:tgtEl>
                                          <p:spTgt spid="36"/>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24"/>
                                        </p:tgtEl>
                                        <p:attrNameLst>
                                          <p:attrName>style.visibility</p:attrName>
                                        </p:attrNameLst>
                                      </p:cBhvr>
                                      <p:to>
                                        <p:strVal val="visible"/>
                                      </p:to>
                                    </p:set>
                                    <p:animEffect transition="in" filter="fade">
                                      <p:cBhvr>
                                        <p:cTn id="32" dur="500"/>
                                        <p:tgtEl>
                                          <p:spTgt spid="24"/>
                                        </p:tgtEl>
                                      </p:cBhvr>
                                    </p:animEffect>
                                  </p:childTnLst>
                                </p:cTn>
                              </p:par>
                            </p:childTnLst>
                          </p:cTn>
                        </p:par>
                        <p:par>
                          <p:cTn id="33" fill="hold">
                            <p:stCondLst>
                              <p:cond delay="500"/>
                            </p:stCondLst>
                            <p:childTnLst>
                              <p:par>
                                <p:cTn id="34" presetID="2" presetClass="entr" presetSubtype="2" fill="hold" nodeType="afterEffect">
                                  <p:stCondLst>
                                    <p:cond delay="0"/>
                                  </p:stCondLst>
                                  <p:childTnLst>
                                    <p:set>
                                      <p:cBhvr>
                                        <p:cTn id="35" dur="1" fill="hold">
                                          <p:stCondLst>
                                            <p:cond delay="0"/>
                                          </p:stCondLst>
                                        </p:cTn>
                                        <p:tgtEl>
                                          <p:spTgt spid="28"/>
                                        </p:tgtEl>
                                        <p:attrNameLst>
                                          <p:attrName>style.visibility</p:attrName>
                                        </p:attrNameLst>
                                      </p:cBhvr>
                                      <p:to>
                                        <p:strVal val="visible"/>
                                      </p:to>
                                    </p:set>
                                    <p:anim calcmode="lin" valueType="num">
                                      <p:cBhvr additive="base">
                                        <p:cTn id="36" dur="500" fill="hold"/>
                                        <p:tgtEl>
                                          <p:spTgt spid="28"/>
                                        </p:tgtEl>
                                        <p:attrNameLst>
                                          <p:attrName>ppt_x</p:attrName>
                                        </p:attrNameLst>
                                      </p:cBhvr>
                                      <p:tavLst>
                                        <p:tav tm="0">
                                          <p:val>
                                            <p:strVal val="1+#ppt_w/2"/>
                                          </p:val>
                                        </p:tav>
                                        <p:tav tm="100000">
                                          <p:val>
                                            <p:strVal val="#ppt_x"/>
                                          </p:val>
                                        </p:tav>
                                      </p:tavLst>
                                    </p:anim>
                                    <p:anim calcmode="lin" valueType="num">
                                      <p:cBhvr additive="base">
                                        <p:cTn id="37" dur="500" fill="hold"/>
                                        <p:tgtEl>
                                          <p:spTgt spid="28"/>
                                        </p:tgtEl>
                                        <p:attrNameLst>
                                          <p:attrName>ppt_y</p:attrName>
                                        </p:attrNameLst>
                                      </p:cBhvr>
                                      <p:tavLst>
                                        <p:tav tm="0">
                                          <p:val>
                                            <p:strVal val="#ppt_y"/>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22" presetClass="entr" presetSubtype="8" fill="hold" grpId="0" nodeType="clickEffect">
                                  <p:stCondLst>
                                    <p:cond delay="0"/>
                                  </p:stCondLst>
                                  <p:childTnLst>
                                    <p:set>
                                      <p:cBhvr>
                                        <p:cTn id="41" dur="1" fill="hold">
                                          <p:stCondLst>
                                            <p:cond delay="0"/>
                                          </p:stCondLst>
                                        </p:cTn>
                                        <p:tgtEl>
                                          <p:spTgt spid="44"/>
                                        </p:tgtEl>
                                        <p:attrNameLst>
                                          <p:attrName>style.visibility</p:attrName>
                                        </p:attrNameLst>
                                      </p:cBhvr>
                                      <p:to>
                                        <p:strVal val="visible"/>
                                      </p:to>
                                    </p:set>
                                    <p:animEffect transition="in" filter="wipe(left)">
                                      <p:cBhvr>
                                        <p:cTn id="42" dur="500"/>
                                        <p:tgtEl>
                                          <p:spTgt spid="44"/>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45"/>
                                        </p:tgtEl>
                                        <p:attrNameLst>
                                          <p:attrName>style.visibility</p:attrName>
                                        </p:attrNameLst>
                                      </p:cBhvr>
                                      <p:to>
                                        <p:strVal val="visible"/>
                                      </p:to>
                                    </p:set>
                                    <p:animEffect transition="in" filter="fade">
                                      <p:cBhvr>
                                        <p:cTn id="47" dur="500"/>
                                        <p:tgtEl>
                                          <p:spTgt spid="45"/>
                                        </p:tgtEl>
                                      </p:cBhvr>
                                    </p:animEffect>
                                  </p:childTnLst>
                                </p:cTn>
                              </p:par>
                              <p:par>
                                <p:cTn id="48" presetID="10" presetClass="entr" presetSubtype="0" fill="hold" nodeType="withEffect">
                                  <p:stCondLst>
                                    <p:cond delay="0"/>
                                  </p:stCondLst>
                                  <p:childTnLst>
                                    <p:set>
                                      <p:cBhvr>
                                        <p:cTn id="49" dur="1" fill="hold">
                                          <p:stCondLst>
                                            <p:cond delay="0"/>
                                          </p:stCondLst>
                                        </p:cTn>
                                        <p:tgtEl>
                                          <p:spTgt spid="46"/>
                                        </p:tgtEl>
                                        <p:attrNameLst>
                                          <p:attrName>style.visibility</p:attrName>
                                        </p:attrNameLst>
                                      </p:cBhvr>
                                      <p:to>
                                        <p:strVal val="visible"/>
                                      </p:to>
                                    </p:set>
                                    <p:animEffect transition="in" filter="fade">
                                      <p:cBhvr>
                                        <p:cTn id="50" dur="500"/>
                                        <p:tgtEl>
                                          <p:spTgt spid="4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18" grpId="0"/>
      <p:bldP spid="44" grpId="0" animBg="1"/>
      <p:bldP spid="45"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022ABC16-EC14-28FC-10FD-B1843FBCBEDE}"/>
            </a:ext>
          </a:extLst>
        </p:cNvPr>
        <p:cNvGrpSpPr/>
        <p:nvPr/>
      </p:nvGrpSpPr>
      <p:grpSpPr>
        <a:xfrm>
          <a:off x="0" y="0"/>
          <a:ext cx="0" cy="0"/>
          <a:chOff x="0" y="0"/>
          <a:chExt cx="0" cy="0"/>
        </a:xfrm>
      </p:grpSpPr>
      <p:sp useBgFill="1">
        <p:nvSpPr>
          <p:cNvPr id="17" name="Rectangle 16">
            <a:extLst>
              <a:ext uri="{FF2B5EF4-FFF2-40B4-BE49-F238E27FC236}">
                <a16:creationId xmlns:a16="http://schemas.microsoft.com/office/drawing/2014/main" id="{460C0ED5-0FE5-5704-06B0-8BB04698103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415996B4-9E07-D497-536E-947ACCFEB14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0C2759F5-6939-656B-9986-0B84F29E55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2AED622D-FAFC-52EE-3315-AA8A551B3FD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62A6230D-ECDD-6E73-EED7-875F58564C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Date Placeholder 5">
            <a:extLst>
              <a:ext uri="{FF2B5EF4-FFF2-40B4-BE49-F238E27FC236}">
                <a16:creationId xmlns:a16="http://schemas.microsoft.com/office/drawing/2014/main" id="{FD185986-9915-AB4F-A95C-9BEE5D497019}"/>
              </a:ext>
            </a:extLst>
          </p:cNvPr>
          <p:cNvSpPr>
            <a:spLocks noGrp="1"/>
          </p:cNvSpPr>
          <p:nvPr>
            <p:ph type="dt" sz="half" idx="10"/>
          </p:nvPr>
        </p:nvSpPr>
        <p:spPr>
          <a:xfrm>
            <a:off x="-3" y="6495078"/>
            <a:ext cx="2743200" cy="365125"/>
          </a:xfrm>
        </p:spPr>
        <p:txBody>
          <a:bodyPr/>
          <a:lstStyle/>
          <a:p>
            <a:r>
              <a:rPr lang="en-US"/>
              <a:t>07/09/2026</a:t>
            </a:r>
            <a:endParaRPr lang="en-GB"/>
          </a:p>
        </p:txBody>
      </p:sp>
      <p:sp>
        <p:nvSpPr>
          <p:cNvPr id="7" name="Footer Placeholder 6">
            <a:extLst>
              <a:ext uri="{FF2B5EF4-FFF2-40B4-BE49-F238E27FC236}">
                <a16:creationId xmlns:a16="http://schemas.microsoft.com/office/drawing/2014/main" id="{91566FC1-FB6D-DB4A-D60C-D8478DE5280D}"/>
              </a:ext>
            </a:extLst>
          </p:cNvPr>
          <p:cNvSpPr>
            <a:spLocks noGrp="1"/>
          </p:cNvSpPr>
          <p:nvPr>
            <p:ph type="ftr" sz="quarter" idx="11"/>
          </p:nvPr>
        </p:nvSpPr>
        <p:spPr>
          <a:xfrm>
            <a:off x="4038600" y="6495078"/>
            <a:ext cx="4114800" cy="365125"/>
          </a:xfrm>
        </p:spPr>
        <p:txBody>
          <a:bodyPr/>
          <a:lstStyle/>
          <a:p>
            <a:r>
              <a:rPr lang="en-GB"/>
              <a:t>Adrija Bhowmick - HUN-REN Atomki</a:t>
            </a:r>
            <a:endParaRPr lang="en-GB" dirty="0"/>
          </a:p>
        </p:txBody>
      </p:sp>
      <p:sp>
        <p:nvSpPr>
          <p:cNvPr id="8" name="Slide Number Placeholder 7">
            <a:extLst>
              <a:ext uri="{FF2B5EF4-FFF2-40B4-BE49-F238E27FC236}">
                <a16:creationId xmlns:a16="http://schemas.microsoft.com/office/drawing/2014/main" id="{23AB6B9E-FD1C-E7CB-89D4-16588D4275CB}"/>
              </a:ext>
            </a:extLst>
          </p:cNvPr>
          <p:cNvSpPr>
            <a:spLocks noGrp="1"/>
          </p:cNvSpPr>
          <p:nvPr>
            <p:ph type="sldNum" sz="quarter" idx="12"/>
          </p:nvPr>
        </p:nvSpPr>
        <p:spPr>
          <a:xfrm>
            <a:off x="9448803" y="6485131"/>
            <a:ext cx="2743200" cy="365125"/>
          </a:xfrm>
        </p:spPr>
        <p:txBody>
          <a:bodyPr/>
          <a:lstStyle/>
          <a:p>
            <a:fld id="{11A54A8F-3F9B-4708-941E-CF743106F598}" type="slidenum">
              <a:rPr lang="en-GB" smtClean="0"/>
              <a:t>4</a:t>
            </a:fld>
            <a:endParaRPr lang="en-GB"/>
          </a:p>
        </p:txBody>
      </p:sp>
      <p:sp>
        <p:nvSpPr>
          <p:cNvPr id="9" name="Title 1">
            <a:extLst>
              <a:ext uri="{FF2B5EF4-FFF2-40B4-BE49-F238E27FC236}">
                <a16:creationId xmlns:a16="http://schemas.microsoft.com/office/drawing/2014/main" id="{BD8AF35F-7AD6-7AC3-1678-9F181A39E28A}"/>
              </a:ext>
            </a:extLst>
          </p:cNvPr>
          <p:cNvSpPr txBox="1">
            <a:spLocks/>
          </p:cNvSpPr>
          <p:nvPr/>
        </p:nvSpPr>
        <p:spPr>
          <a:xfrm>
            <a:off x="656831" y="223520"/>
            <a:ext cx="11048364" cy="119943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4000" b="1" dirty="0">
                <a:solidFill>
                  <a:schemeClr val="bg1"/>
                </a:solidFill>
                <a:effectLst>
                  <a:outerShdw blurRad="50800" dist="38100" dir="2700000" algn="tl" rotWithShape="0">
                    <a:prstClr val="black">
                      <a:alpha val="40000"/>
                    </a:prstClr>
                  </a:outerShdw>
                </a:effectLst>
                <a:latin typeface="Abadi" panose="020F0502020204030204" pitchFamily="34" charset="0"/>
              </a:rPr>
              <a:t>Research Framework</a:t>
            </a:r>
          </a:p>
        </p:txBody>
      </p:sp>
      <p:grpSp>
        <p:nvGrpSpPr>
          <p:cNvPr id="30" name="Group 29">
            <a:extLst>
              <a:ext uri="{FF2B5EF4-FFF2-40B4-BE49-F238E27FC236}">
                <a16:creationId xmlns:a16="http://schemas.microsoft.com/office/drawing/2014/main" id="{AC0AB2E0-00A6-C9A4-7CF5-E09A6E1CA637}"/>
              </a:ext>
            </a:extLst>
          </p:cNvPr>
          <p:cNvGrpSpPr/>
          <p:nvPr/>
        </p:nvGrpSpPr>
        <p:grpSpPr>
          <a:xfrm>
            <a:off x="-3" y="1572143"/>
            <a:ext cx="12505183" cy="5629991"/>
            <a:chOff x="15287767" y="24204888"/>
            <a:chExt cx="14709999" cy="9011419"/>
          </a:xfrm>
        </p:grpSpPr>
        <p:sp>
          <p:nvSpPr>
            <p:cNvPr id="31" name="TextBox 12">
              <a:extLst>
                <a:ext uri="{FF2B5EF4-FFF2-40B4-BE49-F238E27FC236}">
                  <a16:creationId xmlns:a16="http://schemas.microsoft.com/office/drawing/2014/main" id="{72D32D43-289D-4C05-3353-7466B1D6CBDE}"/>
                </a:ext>
              </a:extLst>
            </p:cNvPr>
            <p:cNvSpPr txBox="1"/>
            <p:nvPr/>
          </p:nvSpPr>
          <p:spPr>
            <a:xfrm>
              <a:off x="15367369" y="24204888"/>
              <a:ext cx="14182396" cy="7560000"/>
            </a:xfrm>
            <a:prstGeom prst="rect">
              <a:avLst/>
            </a:prstGeom>
            <a:noFill/>
            <a:ln w="76196" cap="flat">
              <a:noFill/>
              <a:prstDash val="solid"/>
              <a:miter/>
            </a:ln>
          </p:spPr>
          <p:txBody>
            <a:bodyPr wrap="square" lIns="251999" tIns="107999" rIns="251999" bIns="4679999">
              <a:noAutofit/>
            </a:bodyPr>
            <a:lstStyle/>
            <a:p>
              <a:pPr algn="ctr" defTabSz="457200" eaLnBrk="1" fontAlgn="auto" hangingPunct="1">
                <a:spcBef>
                  <a:spcPts val="0"/>
                </a:spcBef>
                <a:spcAft>
                  <a:spcPts val="0"/>
                </a:spcAft>
                <a:defRPr sz="1800" b="0" i="0" u="none" strike="noStrike" kern="0" cap="none" spc="0" baseline="0">
                  <a:solidFill>
                    <a:srgbClr val="000000"/>
                  </a:solidFill>
                  <a:uFillTx/>
                </a:defRPr>
              </a:pPr>
              <a:r>
                <a:rPr lang="en-GB" sz="2400" b="1" kern="0" dirty="0">
                  <a:latin typeface="Arial" panose="020B0604020202020204" pitchFamily="34" charset="0"/>
                  <a:cs typeface="Arial" panose="020B0604020202020204" pitchFamily="34" charset="0"/>
                </a:rPr>
                <a:t>1. Experiments: Ion Irradiation and Temperature Cycling</a:t>
              </a:r>
            </a:p>
            <a:p>
              <a:pPr algn="just" defTabSz="457200" eaLnBrk="1" fontAlgn="auto" hangingPunct="1">
                <a:spcBef>
                  <a:spcPts val="0"/>
                </a:spcBef>
                <a:spcAft>
                  <a:spcPts val="0"/>
                </a:spcAft>
                <a:defRPr sz="1800" b="0" i="0" u="none" strike="noStrike" kern="0" cap="none" spc="0" baseline="0">
                  <a:solidFill>
                    <a:srgbClr val="000000"/>
                  </a:solidFill>
                  <a:uFillTx/>
                </a:defRPr>
              </a:pPr>
              <a:endParaRPr lang="en-GB" sz="2400" kern="0" dirty="0">
                <a:latin typeface="Arial" panose="020B0604020202020204" pitchFamily="34" charset="0"/>
                <a:ea typeface="Times New Roman" pitchFamily="18"/>
                <a:cs typeface="Arial" panose="020B0604020202020204" pitchFamily="34" charset="0"/>
              </a:endParaRPr>
            </a:p>
            <a:p>
              <a:pPr algn="just" defTabSz="457200" eaLnBrk="1" fontAlgn="auto" hangingPunct="1">
                <a:spcBef>
                  <a:spcPts val="0"/>
                </a:spcBef>
                <a:spcAft>
                  <a:spcPts val="0"/>
                </a:spcAft>
                <a:defRPr sz="1800" b="0" i="0" u="none" strike="noStrike" kern="0" cap="none" spc="0" baseline="0">
                  <a:solidFill>
                    <a:srgbClr val="000000"/>
                  </a:solidFill>
                  <a:uFillTx/>
                </a:defRPr>
              </a:pPr>
              <a:endParaRPr lang="en-GB" sz="2400" kern="0" dirty="0">
                <a:latin typeface="Arial" panose="020B0604020202020204" pitchFamily="34" charset="0"/>
                <a:ea typeface="Times New Roman" pitchFamily="18"/>
                <a:cs typeface="Arial" panose="020B0604020202020204" pitchFamily="34" charset="0"/>
              </a:endParaRPr>
            </a:p>
            <a:p>
              <a:pPr algn="just" defTabSz="457200" eaLnBrk="1" fontAlgn="auto" hangingPunct="1">
                <a:spcBef>
                  <a:spcPts val="0"/>
                </a:spcBef>
                <a:spcAft>
                  <a:spcPts val="0"/>
                </a:spcAft>
                <a:defRPr sz="1800" b="0" i="0" u="none" strike="noStrike" kern="0" cap="none" spc="0" baseline="0">
                  <a:solidFill>
                    <a:srgbClr val="000000"/>
                  </a:solidFill>
                  <a:uFillTx/>
                </a:defRPr>
              </a:pPr>
              <a:endParaRPr lang="en-GB" sz="2400" kern="0" dirty="0">
                <a:latin typeface="Arial" panose="020B0604020202020204" pitchFamily="34" charset="0"/>
                <a:ea typeface="Times New Roman" pitchFamily="18"/>
                <a:cs typeface="Arial" panose="020B0604020202020204" pitchFamily="34" charset="0"/>
              </a:endParaRPr>
            </a:p>
            <a:p>
              <a:pPr algn="just" defTabSz="457200" eaLnBrk="1" fontAlgn="auto" hangingPunct="1">
                <a:spcBef>
                  <a:spcPts val="0"/>
                </a:spcBef>
                <a:spcAft>
                  <a:spcPts val="0"/>
                </a:spcAft>
                <a:defRPr sz="1800" b="0" i="0" u="none" strike="noStrike" kern="0" cap="none" spc="0" baseline="0">
                  <a:solidFill>
                    <a:srgbClr val="000000"/>
                  </a:solidFill>
                  <a:uFillTx/>
                </a:defRPr>
              </a:pPr>
              <a:endParaRPr lang="en-GB" sz="2400" kern="0" dirty="0">
                <a:latin typeface="Arial" panose="020B0604020202020204" pitchFamily="34" charset="0"/>
                <a:ea typeface="Times New Roman" pitchFamily="18"/>
                <a:cs typeface="Arial" panose="020B0604020202020204" pitchFamily="34" charset="0"/>
              </a:endParaRPr>
            </a:p>
            <a:p>
              <a:pPr algn="just" defTabSz="457200" eaLnBrk="1" fontAlgn="auto" hangingPunct="1">
                <a:spcBef>
                  <a:spcPts val="0"/>
                </a:spcBef>
                <a:spcAft>
                  <a:spcPts val="0"/>
                </a:spcAft>
                <a:defRPr sz="1800" b="0" i="0" u="none" strike="noStrike" kern="0" cap="none" spc="0" baseline="0">
                  <a:solidFill>
                    <a:srgbClr val="000000"/>
                  </a:solidFill>
                  <a:uFillTx/>
                </a:defRPr>
              </a:pPr>
              <a:endParaRPr lang="en-GB" sz="2400" kern="0" dirty="0">
                <a:latin typeface="Arial" panose="020B0604020202020204" pitchFamily="34" charset="0"/>
                <a:ea typeface="Times New Roman" pitchFamily="18"/>
                <a:cs typeface="Arial" panose="020B0604020202020204" pitchFamily="34" charset="0"/>
              </a:endParaRPr>
            </a:p>
            <a:p>
              <a:pPr algn="just" defTabSz="457200" eaLnBrk="1" fontAlgn="auto" hangingPunct="1">
                <a:spcBef>
                  <a:spcPts val="0"/>
                </a:spcBef>
                <a:spcAft>
                  <a:spcPts val="0"/>
                </a:spcAft>
                <a:defRPr sz="1800" b="0" i="0" u="none" strike="noStrike" kern="0" cap="none" spc="0" baseline="0">
                  <a:solidFill>
                    <a:srgbClr val="000000"/>
                  </a:solidFill>
                  <a:uFillTx/>
                </a:defRPr>
              </a:pPr>
              <a:endParaRPr lang="en-GB" sz="2400" kern="0" dirty="0">
                <a:latin typeface="Arial" panose="020B0604020202020204" pitchFamily="34" charset="0"/>
                <a:ea typeface="Times New Roman" pitchFamily="18"/>
                <a:cs typeface="Arial" panose="020B0604020202020204" pitchFamily="34" charset="0"/>
              </a:endParaRPr>
            </a:p>
            <a:p>
              <a:pPr algn="just" defTabSz="457200" eaLnBrk="1" fontAlgn="auto" hangingPunct="1">
                <a:spcBef>
                  <a:spcPts val="0"/>
                </a:spcBef>
                <a:spcAft>
                  <a:spcPts val="0"/>
                </a:spcAft>
                <a:defRPr sz="1800" b="0" i="0" u="none" strike="noStrike" kern="0" cap="none" spc="0" baseline="0">
                  <a:solidFill>
                    <a:srgbClr val="000000"/>
                  </a:solidFill>
                  <a:uFillTx/>
                </a:defRPr>
              </a:pPr>
              <a:endParaRPr lang="en-GB" sz="2400" kern="0" dirty="0">
                <a:latin typeface="Arial" panose="020B0604020202020204" pitchFamily="34" charset="0"/>
                <a:ea typeface="Times New Roman" pitchFamily="18"/>
                <a:cs typeface="Arial" panose="020B0604020202020204" pitchFamily="34" charset="0"/>
              </a:endParaRPr>
            </a:p>
            <a:p>
              <a:pPr algn="just" defTabSz="457200" eaLnBrk="1" fontAlgn="auto" hangingPunct="1">
                <a:spcBef>
                  <a:spcPts val="0"/>
                </a:spcBef>
                <a:spcAft>
                  <a:spcPts val="0"/>
                </a:spcAft>
                <a:defRPr sz="1800" b="0" i="0" u="none" strike="noStrike" kern="0" cap="none" spc="0" baseline="0">
                  <a:solidFill>
                    <a:srgbClr val="000000"/>
                  </a:solidFill>
                  <a:uFillTx/>
                </a:defRPr>
              </a:pPr>
              <a:endParaRPr lang="en-GB" sz="2400" kern="0" dirty="0">
                <a:latin typeface="Arial" panose="020B0604020202020204" pitchFamily="34" charset="0"/>
                <a:ea typeface="Times New Roman" pitchFamily="18"/>
                <a:cs typeface="Arial" panose="020B0604020202020204" pitchFamily="34" charset="0"/>
              </a:endParaRPr>
            </a:p>
            <a:p>
              <a:pPr algn="just" defTabSz="457200" eaLnBrk="1" fontAlgn="auto" hangingPunct="1">
                <a:spcBef>
                  <a:spcPts val="0"/>
                </a:spcBef>
                <a:spcAft>
                  <a:spcPts val="0"/>
                </a:spcAft>
                <a:defRPr sz="1800" b="0" i="0" u="none" strike="noStrike" kern="0" cap="none" spc="0" baseline="0">
                  <a:solidFill>
                    <a:srgbClr val="000000"/>
                  </a:solidFill>
                  <a:uFillTx/>
                </a:defRPr>
              </a:pPr>
              <a:endParaRPr lang="en-GB" sz="2400" kern="0" dirty="0">
                <a:latin typeface="Arial" panose="020B0604020202020204" pitchFamily="34" charset="0"/>
                <a:ea typeface="Times New Roman" pitchFamily="18"/>
                <a:cs typeface="Arial" panose="020B0604020202020204" pitchFamily="34" charset="0"/>
              </a:endParaRPr>
            </a:p>
            <a:p>
              <a:pPr algn="just" defTabSz="457200" eaLnBrk="1" fontAlgn="auto" hangingPunct="1">
                <a:spcBef>
                  <a:spcPts val="0"/>
                </a:spcBef>
                <a:spcAft>
                  <a:spcPts val="0"/>
                </a:spcAft>
                <a:defRPr sz="1800" b="0" i="0" u="none" strike="noStrike" kern="0" cap="none" spc="0" baseline="0">
                  <a:solidFill>
                    <a:srgbClr val="000000"/>
                  </a:solidFill>
                  <a:uFillTx/>
                </a:defRPr>
              </a:pPr>
              <a:endParaRPr lang="en-GB" sz="2400" kern="0" dirty="0">
                <a:latin typeface="Arial" panose="020B0604020202020204" pitchFamily="34" charset="0"/>
                <a:ea typeface="Times New Roman" pitchFamily="18"/>
                <a:cs typeface="Arial" panose="020B0604020202020204" pitchFamily="34" charset="0"/>
              </a:endParaRPr>
            </a:p>
            <a:p>
              <a:pPr algn="just" defTabSz="457200" eaLnBrk="1" fontAlgn="auto" hangingPunct="1">
                <a:spcBef>
                  <a:spcPts val="0"/>
                </a:spcBef>
                <a:spcAft>
                  <a:spcPts val="0"/>
                </a:spcAft>
                <a:defRPr sz="1800" b="0" i="0" u="none" strike="noStrike" kern="0" cap="none" spc="0" baseline="0">
                  <a:solidFill>
                    <a:srgbClr val="000000"/>
                  </a:solidFill>
                  <a:uFillTx/>
                </a:defRPr>
              </a:pPr>
              <a:endParaRPr lang="en-GB" sz="2400" kern="0" dirty="0">
                <a:latin typeface="Arial" panose="020B0604020202020204" pitchFamily="34" charset="0"/>
                <a:ea typeface="Times New Roman" pitchFamily="18"/>
                <a:cs typeface="Arial" panose="020B0604020202020204" pitchFamily="34" charset="0"/>
              </a:endParaRPr>
            </a:p>
            <a:p>
              <a:pPr algn="just" defTabSz="457200" eaLnBrk="1" fontAlgn="auto" hangingPunct="1">
                <a:spcBef>
                  <a:spcPts val="0"/>
                </a:spcBef>
                <a:spcAft>
                  <a:spcPts val="0"/>
                </a:spcAft>
                <a:defRPr sz="1800" b="0" i="0" u="none" strike="noStrike" kern="0" cap="none" spc="0" baseline="0">
                  <a:solidFill>
                    <a:srgbClr val="000000"/>
                  </a:solidFill>
                  <a:uFillTx/>
                </a:defRPr>
              </a:pPr>
              <a:endParaRPr lang="en-GB" sz="2400" kern="0" dirty="0">
                <a:latin typeface="Arial" panose="020B0604020202020204" pitchFamily="34" charset="0"/>
                <a:ea typeface="Times New Roman" pitchFamily="18"/>
                <a:cs typeface="Arial" panose="020B0604020202020204" pitchFamily="34" charset="0"/>
              </a:endParaRPr>
            </a:p>
            <a:p>
              <a:pPr algn="just" defTabSz="457200" eaLnBrk="1" fontAlgn="auto" hangingPunct="1">
                <a:spcBef>
                  <a:spcPts val="0"/>
                </a:spcBef>
                <a:spcAft>
                  <a:spcPts val="0"/>
                </a:spcAft>
                <a:defRPr sz="1800" b="0" i="0" u="none" strike="noStrike" kern="0" cap="none" spc="0" baseline="0">
                  <a:solidFill>
                    <a:srgbClr val="000000"/>
                  </a:solidFill>
                  <a:uFillTx/>
                </a:defRPr>
              </a:pPr>
              <a:endParaRPr lang="en-GB" sz="2400" kern="0" dirty="0">
                <a:latin typeface="Arial" panose="020B0604020202020204" pitchFamily="34" charset="0"/>
                <a:ea typeface="Times New Roman" pitchFamily="18"/>
                <a:cs typeface="Arial" panose="020B0604020202020204" pitchFamily="34" charset="0"/>
              </a:endParaRPr>
            </a:p>
            <a:p>
              <a:pPr algn="just" defTabSz="457200" eaLnBrk="1" fontAlgn="auto" hangingPunct="1">
                <a:spcBef>
                  <a:spcPts val="0"/>
                </a:spcBef>
                <a:spcAft>
                  <a:spcPts val="0"/>
                </a:spcAft>
                <a:defRPr sz="1800" b="0" i="0" u="none" strike="noStrike" kern="0" cap="none" spc="0" baseline="0">
                  <a:solidFill>
                    <a:srgbClr val="000000"/>
                  </a:solidFill>
                  <a:uFillTx/>
                </a:defRPr>
              </a:pPr>
              <a:endParaRPr lang="en-GB" sz="2400" kern="0" dirty="0">
                <a:latin typeface="Arial" panose="020B0604020202020204" pitchFamily="34" charset="0"/>
                <a:ea typeface="Times New Roman" pitchFamily="18"/>
                <a:cs typeface="Arial" panose="020B0604020202020204" pitchFamily="34" charset="0"/>
              </a:endParaRPr>
            </a:p>
            <a:p>
              <a:pPr algn="just" defTabSz="457200" eaLnBrk="1" fontAlgn="auto" hangingPunct="1">
                <a:spcBef>
                  <a:spcPts val="0"/>
                </a:spcBef>
                <a:spcAft>
                  <a:spcPts val="0"/>
                </a:spcAft>
                <a:defRPr sz="1800" b="0" i="0" u="none" strike="noStrike" kern="0" cap="none" spc="0" baseline="0">
                  <a:solidFill>
                    <a:srgbClr val="000000"/>
                  </a:solidFill>
                  <a:uFillTx/>
                </a:defRPr>
              </a:pPr>
              <a:endParaRPr lang="en-GB" sz="2400" kern="0" dirty="0">
                <a:latin typeface="Arial" panose="020B0604020202020204" pitchFamily="34" charset="0"/>
                <a:ea typeface="Times New Roman" pitchFamily="18"/>
                <a:cs typeface="Arial" panose="020B0604020202020204" pitchFamily="34" charset="0"/>
              </a:endParaRPr>
            </a:p>
            <a:p>
              <a:pPr algn="just" defTabSz="457200" eaLnBrk="1" fontAlgn="auto" hangingPunct="1">
                <a:spcBef>
                  <a:spcPts val="0"/>
                </a:spcBef>
                <a:spcAft>
                  <a:spcPts val="0"/>
                </a:spcAft>
                <a:defRPr sz="1800" b="0" i="0" u="none" strike="noStrike" kern="0" cap="none" spc="0" baseline="0">
                  <a:solidFill>
                    <a:srgbClr val="000000"/>
                  </a:solidFill>
                  <a:uFillTx/>
                </a:defRPr>
              </a:pPr>
              <a:endParaRPr lang="en-GB" sz="2400" kern="0" dirty="0">
                <a:latin typeface="Arial" panose="020B0604020202020204" pitchFamily="34" charset="0"/>
                <a:ea typeface="Times New Roman" pitchFamily="18"/>
                <a:cs typeface="Arial" panose="020B0604020202020204" pitchFamily="34" charset="0"/>
              </a:endParaRPr>
            </a:p>
            <a:p>
              <a:pPr algn="just" defTabSz="457200" eaLnBrk="1" fontAlgn="auto" hangingPunct="1">
                <a:spcBef>
                  <a:spcPts val="0"/>
                </a:spcBef>
                <a:spcAft>
                  <a:spcPts val="0"/>
                </a:spcAft>
                <a:defRPr sz="1800" b="0" i="0" u="none" strike="noStrike" kern="0" cap="none" spc="0" baseline="0">
                  <a:solidFill>
                    <a:srgbClr val="000000"/>
                  </a:solidFill>
                  <a:uFillTx/>
                </a:defRPr>
              </a:pPr>
              <a:endParaRPr lang="en-GB" sz="2400" kern="0" dirty="0">
                <a:latin typeface="Arial" panose="020B0604020202020204" pitchFamily="34" charset="0"/>
                <a:ea typeface="Times New Roman" pitchFamily="18"/>
                <a:cs typeface="Arial" panose="020B0604020202020204" pitchFamily="34" charset="0"/>
              </a:endParaRPr>
            </a:p>
            <a:p>
              <a:pPr algn="just" defTabSz="457200" eaLnBrk="1" fontAlgn="auto" hangingPunct="1">
                <a:spcBef>
                  <a:spcPts val="0"/>
                </a:spcBef>
                <a:spcAft>
                  <a:spcPts val="0"/>
                </a:spcAft>
                <a:defRPr sz="1800" b="0" i="0" u="none" strike="noStrike" kern="0" cap="none" spc="0" baseline="0">
                  <a:solidFill>
                    <a:srgbClr val="000000"/>
                  </a:solidFill>
                  <a:uFillTx/>
                </a:defRPr>
              </a:pPr>
              <a:endParaRPr lang="en-GB" sz="2400" kern="0" dirty="0">
                <a:latin typeface="Arial" panose="020B0604020202020204" pitchFamily="34" charset="0"/>
                <a:ea typeface="Times New Roman" pitchFamily="18"/>
                <a:cs typeface="Arial" panose="020B0604020202020204" pitchFamily="34" charset="0"/>
              </a:endParaRPr>
            </a:p>
            <a:p>
              <a:pPr algn="just" defTabSz="457200" eaLnBrk="1" fontAlgn="auto" hangingPunct="1">
                <a:spcBef>
                  <a:spcPts val="0"/>
                </a:spcBef>
                <a:spcAft>
                  <a:spcPts val="0"/>
                </a:spcAft>
                <a:defRPr sz="1800" b="0" i="0" u="none" strike="noStrike" kern="0" cap="none" spc="0" baseline="0">
                  <a:solidFill>
                    <a:srgbClr val="000000"/>
                  </a:solidFill>
                  <a:uFillTx/>
                </a:defRPr>
              </a:pPr>
              <a:endParaRPr lang="en-GB" sz="2400" kern="0" dirty="0">
                <a:latin typeface="Arial" panose="020B0604020202020204" pitchFamily="34" charset="0"/>
                <a:ea typeface="Times New Roman" pitchFamily="18"/>
                <a:cs typeface="Arial" panose="020B0604020202020204" pitchFamily="34" charset="0"/>
              </a:endParaRPr>
            </a:p>
            <a:p>
              <a:pPr algn="just" defTabSz="457200" eaLnBrk="1" fontAlgn="auto" hangingPunct="1">
                <a:spcBef>
                  <a:spcPts val="0"/>
                </a:spcBef>
                <a:spcAft>
                  <a:spcPts val="0"/>
                </a:spcAft>
                <a:defRPr sz="1800" b="0" i="0" u="none" strike="noStrike" kern="0" cap="none" spc="0" baseline="0">
                  <a:solidFill>
                    <a:srgbClr val="000000"/>
                  </a:solidFill>
                  <a:uFillTx/>
                </a:defRPr>
              </a:pPr>
              <a:endParaRPr lang="en-GB" sz="2400" kern="0" dirty="0">
                <a:latin typeface="Arial" panose="020B0604020202020204" pitchFamily="34" charset="0"/>
                <a:ea typeface="Times New Roman" pitchFamily="18"/>
                <a:cs typeface="Arial" panose="020B0604020202020204" pitchFamily="34" charset="0"/>
              </a:endParaRPr>
            </a:p>
            <a:p>
              <a:pPr algn="just" defTabSz="457200" eaLnBrk="1" fontAlgn="auto" hangingPunct="1">
                <a:spcBef>
                  <a:spcPts val="0"/>
                </a:spcBef>
                <a:spcAft>
                  <a:spcPts val="0"/>
                </a:spcAft>
                <a:defRPr sz="1800" b="0" i="0" u="none" strike="noStrike" kern="0" cap="none" spc="0" baseline="0">
                  <a:solidFill>
                    <a:srgbClr val="000000"/>
                  </a:solidFill>
                  <a:uFillTx/>
                </a:defRPr>
              </a:pPr>
              <a:endParaRPr lang="en-GB" sz="2400" kern="0" dirty="0">
                <a:latin typeface="Arial" panose="020B0604020202020204" pitchFamily="34" charset="0"/>
                <a:ea typeface="Times New Roman" pitchFamily="18"/>
                <a:cs typeface="Arial" panose="020B0604020202020204" pitchFamily="34" charset="0"/>
              </a:endParaRPr>
            </a:p>
            <a:p>
              <a:pPr algn="just" defTabSz="457200" eaLnBrk="1" fontAlgn="auto" hangingPunct="1">
                <a:spcBef>
                  <a:spcPts val="0"/>
                </a:spcBef>
                <a:spcAft>
                  <a:spcPts val="0"/>
                </a:spcAft>
                <a:defRPr sz="1800" b="0" i="0" u="none" strike="noStrike" kern="0" cap="none" spc="0" baseline="0">
                  <a:solidFill>
                    <a:srgbClr val="000000"/>
                  </a:solidFill>
                  <a:uFillTx/>
                </a:defRPr>
              </a:pPr>
              <a:endParaRPr lang="en-GB" sz="2400" kern="0" dirty="0">
                <a:latin typeface="Arial" panose="020B0604020202020204" pitchFamily="34" charset="0"/>
                <a:ea typeface="Times New Roman" pitchFamily="18"/>
                <a:cs typeface="Arial" panose="020B0604020202020204" pitchFamily="34" charset="0"/>
              </a:endParaRPr>
            </a:p>
            <a:p>
              <a:pPr algn="just" defTabSz="457200" eaLnBrk="1" fontAlgn="auto" hangingPunct="1">
                <a:spcBef>
                  <a:spcPts val="0"/>
                </a:spcBef>
                <a:spcAft>
                  <a:spcPts val="0"/>
                </a:spcAft>
                <a:defRPr sz="1800" b="0" i="0" u="none" strike="noStrike" kern="0" cap="none" spc="0" baseline="0">
                  <a:solidFill>
                    <a:srgbClr val="000000"/>
                  </a:solidFill>
                  <a:uFillTx/>
                </a:defRPr>
              </a:pPr>
              <a:endParaRPr lang="en-GB" sz="2400" kern="0" dirty="0">
                <a:latin typeface="Arial" panose="020B0604020202020204" pitchFamily="34" charset="0"/>
                <a:ea typeface="Times New Roman" pitchFamily="18"/>
                <a:cs typeface="Arial" panose="020B0604020202020204" pitchFamily="34" charset="0"/>
              </a:endParaRPr>
            </a:p>
            <a:p>
              <a:pPr algn="just" defTabSz="457200" eaLnBrk="1" fontAlgn="auto" hangingPunct="1">
                <a:spcBef>
                  <a:spcPts val="0"/>
                </a:spcBef>
                <a:spcAft>
                  <a:spcPts val="0"/>
                </a:spcAft>
                <a:defRPr sz="1800" b="0" i="0" u="none" strike="noStrike" kern="0" cap="none" spc="0" baseline="0">
                  <a:solidFill>
                    <a:srgbClr val="000000"/>
                  </a:solidFill>
                  <a:uFillTx/>
                </a:defRPr>
              </a:pPr>
              <a:endParaRPr lang="en-GB" sz="2400" kern="0" dirty="0">
                <a:latin typeface="Arial" panose="020B0604020202020204" pitchFamily="34" charset="0"/>
                <a:ea typeface="Times New Roman" pitchFamily="18"/>
                <a:cs typeface="Arial" panose="020B0604020202020204" pitchFamily="34" charset="0"/>
              </a:endParaRPr>
            </a:p>
            <a:p>
              <a:pPr algn="just" defTabSz="457200" eaLnBrk="1" fontAlgn="auto" hangingPunct="1">
                <a:spcBef>
                  <a:spcPts val="0"/>
                </a:spcBef>
                <a:spcAft>
                  <a:spcPts val="0"/>
                </a:spcAft>
                <a:defRPr sz="1800" b="0" i="0" u="none" strike="noStrike" kern="0" cap="none" spc="0" baseline="0">
                  <a:solidFill>
                    <a:srgbClr val="000000"/>
                  </a:solidFill>
                  <a:uFillTx/>
                </a:defRPr>
              </a:pPr>
              <a:endParaRPr lang="en-GB" sz="2400" kern="0" dirty="0">
                <a:latin typeface="Arial" panose="020B0604020202020204" pitchFamily="34" charset="0"/>
                <a:ea typeface="Times New Roman" pitchFamily="18"/>
                <a:cs typeface="Arial" panose="020B0604020202020204" pitchFamily="34" charset="0"/>
              </a:endParaRPr>
            </a:p>
            <a:p>
              <a:pPr algn="just" defTabSz="457200" eaLnBrk="1" fontAlgn="auto" hangingPunct="1">
                <a:spcBef>
                  <a:spcPts val="0"/>
                </a:spcBef>
                <a:spcAft>
                  <a:spcPts val="0"/>
                </a:spcAft>
                <a:defRPr sz="1800" b="0" i="0" u="none" strike="noStrike" kern="0" cap="none" spc="0" baseline="0">
                  <a:solidFill>
                    <a:srgbClr val="000000"/>
                  </a:solidFill>
                  <a:uFillTx/>
                </a:defRPr>
              </a:pPr>
              <a:endParaRPr lang="en-GB" sz="2400" kern="0" dirty="0">
                <a:latin typeface="Arial" panose="020B0604020202020204" pitchFamily="34" charset="0"/>
                <a:ea typeface="Times New Roman" pitchFamily="18"/>
                <a:cs typeface="Arial" panose="020B0604020202020204" pitchFamily="34" charset="0"/>
              </a:endParaRPr>
            </a:p>
            <a:p>
              <a:pPr algn="just" defTabSz="457200" eaLnBrk="1" fontAlgn="auto" hangingPunct="1">
                <a:spcBef>
                  <a:spcPts val="0"/>
                </a:spcBef>
                <a:spcAft>
                  <a:spcPts val="0"/>
                </a:spcAft>
                <a:defRPr sz="1800" b="0" i="0" u="none" strike="noStrike" kern="0" cap="none" spc="0" baseline="0">
                  <a:solidFill>
                    <a:srgbClr val="000000"/>
                  </a:solidFill>
                  <a:uFillTx/>
                </a:defRPr>
              </a:pPr>
              <a:endParaRPr lang="en-GB" sz="2400" kern="0" dirty="0">
                <a:latin typeface="Arial" panose="020B0604020202020204" pitchFamily="34" charset="0"/>
                <a:ea typeface="Times New Roman" pitchFamily="18"/>
                <a:cs typeface="Arial" panose="020B0604020202020204" pitchFamily="34" charset="0"/>
              </a:endParaRPr>
            </a:p>
          </p:txBody>
        </p:sp>
        <p:sp>
          <p:nvSpPr>
            <p:cNvPr id="32" name="TextBox 31">
              <a:extLst>
                <a:ext uri="{FF2B5EF4-FFF2-40B4-BE49-F238E27FC236}">
                  <a16:creationId xmlns:a16="http://schemas.microsoft.com/office/drawing/2014/main" id="{0DBFAFBF-C96B-3CA3-5AE7-8740BD7137E5}"/>
                </a:ext>
              </a:extLst>
            </p:cNvPr>
            <p:cNvSpPr txBox="1"/>
            <p:nvPr/>
          </p:nvSpPr>
          <p:spPr>
            <a:xfrm flipH="1">
              <a:off x="24854499" y="24808816"/>
              <a:ext cx="5143267" cy="8407491"/>
            </a:xfrm>
            <a:prstGeom prst="flowChartAlternateProcess">
              <a:avLst/>
            </a:prstGeom>
            <a:noFill/>
            <a:ln>
              <a:noFill/>
            </a:ln>
          </p:spPr>
          <p:txBody>
            <a:bodyPr wrap="square" rtlCol="0">
              <a:spAutoFit/>
            </a:bodyPr>
            <a:lstStyle/>
            <a:p>
              <a:r>
                <a:rPr lang="en-GB" sz="2000" b="1" dirty="0">
                  <a:latin typeface="Arial" panose="020B0604020202020204" pitchFamily="34" charset="0"/>
                  <a:cs typeface="Arial" panose="020B0604020202020204" pitchFamily="34" charset="0"/>
                </a:rPr>
                <a:t>1.3. Results Obtained </a:t>
              </a:r>
            </a:p>
            <a:p>
              <a:endParaRPr lang="en-GB" sz="2000" b="1" dirty="0">
                <a:latin typeface="Arial" panose="020B0604020202020204" pitchFamily="34" charset="0"/>
                <a:cs typeface="Arial" panose="020B0604020202020204" pitchFamily="34" charset="0"/>
              </a:endParaRPr>
            </a:p>
            <a:p>
              <a:endParaRPr lang="en-GB" sz="2000" b="1" dirty="0">
                <a:latin typeface="Arial" panose="020B0604020202020204" pitchFamily="34" charset="0"/>
                <a:cs typeface="Arial" panose="020B0604020202020204" pitchFamily="34" charset="0"/>
              </a:endParaRPr>
            </a:p>
            <a:p>
              <a:endParaRPr lang="en-GB" sz="2000" b="1" dirty="0">
                <a:latin typeface="Arial" panose="020B0604020202020204" pitchFamily="34" charset="0"/>
                <a:cs typeface="Arial" panose="020B0604020202020204" pitchFamily="34" charset="0"/>
              </a:endParaRPr>
            </a:p>
            <a:p>
              <a:endParaRPr lang="en-GB" sz="2000" b="1" dirty="0">
                <a:latin typeface="Arial" panose="020B0604020202020204" pitchFamily="34" charset="0"/>
                <a:cs typeface="Arial" panose="020B0604020202020204" pitchFamily="34" charset="0"/>
              </a:endParaRPr>
            </a:p>
            <a:p>
              <a:endParaRPr lang="en-GB" sz="2000" b="1" dirty="0">
                <a:latin typeface="Arial" panose="020B0604020202020204" pitchFamily="34" charset="0"/>
                <a:cs typeface="Arial" panose="020B0604020202020204" pitchFamily="34" charset="0"/>
              </a:endParaRPr>
            </a:p>
            <a:p>
              <a:endParaRPr lang="en-GB" sz="2000" b="1" dirty="0">
                <a:latin typeface="Arial" panose="020B0604020202020204" pitchFamily="34" charset="0"/>
                <a:cs typeface="Arial" panose="020B0604020202020204" pitchFamily="34" charset="0"/>
              </a:endParaRPr>
            </a:p>
            <a:p>
              <a:endParaRPr lang="en-GB" sz="2000" b="1" dirty="0">
                <a:latin typeface="Arial" panose="020B0604020202020204" pitchFamily="34" charset="0"/>
                <a:cs typeface="Arial" panose="020B0604020202020204" pitchFamily="34" charset="0"/>
              </a:endParaRPr>
            </a:p>
            <a:p>
              <a:endParaRPr lang="en-GB" sz="2000" b="1" dirty="0">
                <a:latin typeface="Arial" panose="020B0604020202020204" pitchFamily="34" charset="0"/>
                <a:cs typeface="Arial" panose="020B0604020202020204" pitchFamily="34" charset="0"/>
              </a:endParaRPr>
            </a:p>
            <a:p>
              <a:pPr marL="457200" indent="-457200">
                <a:buFont typeface="Wingdings" panose="05000000000000000000" pitchFamily="2" charset="2"/>
                <a:buChar char="Ø"/>
              </a:pPr>
              <a:r>
                <a:rPr lang="en-GB" dirty="0">
                  <a:latin typeface="Arial" panose="020B0604020202020204" pitchFamily="34" charset="0"/>
                  <a:cs typeface="Arial" panose="020B0604020202020204" pitchFamily="34" charset="0"/>
                </a:rPr>
                <a:t>Structural analysis.</a:t>
              </a:r>
            </a:p>
            <a:p>
              <a:pPr marL="457200" indent="-457200">
                <a:buFont typeface="Wingdings" panose="05000000000000000000" pitchFamily="2" charset="2"/>
                <a:buChar char="Ø"/>
              </a:pPr>
              <a:r>
                <a:rPr lang="en-GB" dirty="0">
                  <a:latin typeface="Arial" panose="020B0604020202020204" pitchFamily="34" charset="0"/>
                  <a:cs typeface="Arial" panose="020B0604020202020204" pitchFamily="34" charset="0"/>
                </a:rPr>
                <a:t>Scanning Electron Microscopy (SEM).</a:t>
              </a:r>
            </a:p>
            <a:p>
              <a:pPr marL="457200" indent="-457200">
                <a:buFont typeface="Wingdings" panose="05000000000000000000" pitchFamily="2" charset="2"/>
                <a:buChar char="Ø"/>
              </a:pPr>
              <a:r>
                <a:rPr lang="en-GB" dirty="0">
                  <a:latin typeface="Arial" panose="020B0604020202020204" pitchFamily="34" charset="0"/>
                  <a:cs typeface="Arial" panose="020B0604020202020204" pitchFamily="34" charset="0"/>
                </a:rPr>
                <a:t>X-ray Diffraction (XRD).</a:t>
              </a:r>
            </a:p>
            <a:p>
              <a:pPr marL="457200" indent="-457200">
                <a:buFont typeface="Wingdings" panose="05000000000000000000" pitchFamily="2" charset="2"/>
                <a:buChar char="Ø"/>
              </a:pPr>
              <a:r>
                <a:rPr lang="en-GB" dirty="0">
                  <a:latin typeface="Arial" panose="020B0604020202020204" pitchFamily="34" charset="0"/>
                  <a:cs typeface="Arial" panose="020B0604020202020204" pitchFamily="34" charset="0"/>
                </a:rPr>
                <a:t>Energy-Dispersive X-ray Spectroscopy (EDS) </a:t>
              </a:r>
            </a:p>
            <a:p>
              <a:endParaRPr lang="en-GB" sz="2000" b="1" dirty="0">
                <a:latin typeface="Arial" panose="020B0604020202020204" pitchFamily="34" charset="0"/>
                <a:cs typeface="Arial" panose="020B0604020202020204" pitchFamily="34" charset="0"/>
              </a:endParaRPr>
            </a:p>
          </p:txBody>
        </p:sp>
        <p:sp>
          <p:nvSpPr>
            <p:cNvPr id="33" name="TextBox 32">
              <a:extLst>
                <a:ext uri="{FF2B5EF4-FFF2-40B4-BE49-F238E27FC236}">
                  <a16:creationId xmlns:a16="http://schemas.microsoft.com/office/drawing/2014/main" id="{BF53548A-7CC2-0529-05F0-53736D173BE8}"/>
                </a:ext>
              </a:extLst>
            </p:cNvPr>
            <p:cNvSpPr txBox="1"/>
            <p:nvPr/>
          </p:nvSpPr>
          <p:spPr>
            <a:xfrm flipH="1">
              <a:off x="15287767" y="24935994"/>
              <a:ext cx="4317452" cy="6908067"/>
            </a:xfrm>
            <a:prstGeom prst="flowChartAlternateProcess">
              <a:avLst/>
            </a:prstGeom>
            <a:noFill/>
            <a:ln>
              <a:noFill/>
            </a:ln>
          </p:spPr>
          <p:txBody>
            <a:bodyPr wrap="square" rtlCol="0">
              <a:spAutoFit/>
            </a:bodyPr>
            <a:lstStyle/>
            <a:p>
              <a:r>
                <a:rPr lang="en-GB" sz="2000" b="1" dirty="0">
                  <a:latin typeface="Arial" panose="020B0604020202020204" pitchFamily="34" charset="0"/>
                  <a:cs typeface="Arial" panose="020B0604020202020204" pitchFamily="34" charset="0"/>
                </a:rPr>
                <a:t>1.1. Samples</a:t>
              </a:r>
            </a:p>
            <a:p>
              <a:endParaRPr lang="en-GB" sz="2000" b="1" dirty="0">
                <a:latin typeface="Arial" panose="020B0604020202020204" pitchFamily="34" charset="0"/>
                <a:cs typeface="Arial" panose="020B0604020202020204" pitchFamily="34" charset="0"/>
              </a:endParaRPr>
            </a:p>
            <a:p>
              <a:endParaRPr lang="en-GB" sz="2000" b="1" dirty="0">
                <a:latin typeface="Arial" panose="020B0604020202020204" pitchFamily="34" charset="0"/>
                <a:cs typeface="Arial" panose="020B0604020202020204" pitchFamily="34" charset="0"/>
              </a:endParaRPr>
            </a:p>
            <a:p>
              <a:endParaRPr lang="en-GB" sz="2000" b="1" dirty="0">
                <a:latin typeface="Arial" panose="020B0604020202020204" pitchFamily="34" charset="0"/>
                <a:cs typeface="Arial" panose="020B0604020202020204" pitchFamily="34" charset="0"/>
              </a:endParaRPr>
            </a:p>
            <a:p>
              <a:endParaRPr lang="en-GB" sz="2000" b="1" dirty="0">
                <a:latin typeface="Arial" panose="020B0604020202020204" pitchFamily="34" charset="0"/>
                <a:cs typeface="Arial" panose="020B0604020202020204" pitchFamily="34" charset="0"/>
              </a:endParaRPr>
            </a:p>
            <a:p>
              <a:endParaRPr lang="en-GB" sz="2000" b="1" dirty="0">
                <a:latin typeface="Arial" panose="020B0604020202020204" pitchFamily="34" charset="0"/>
                <a:cs typeface="Arial" panose="020B0604020202020204" pitchFamily="34" charset="0"/>
              </a:endParaRPr>
            </a:p>
            <a:p>
              <a:endParaRPr lang="en-GB" sz="2000" b="1" dirty="0">
                <a:latin typeface="Arial" panose="020B0604020202020204" pitchFamily="34" charset="0"/>
                <a:cs typeface="Arial" panose="020B0604020202020204" pitchFamily="34" charset="0"/>
              </a:endParaRPr>
            </a:p>
            <a:p>
              <a:endParaRPr lang="en-GB" sz="2000" b="1" dirty="0">
                <a:latin typeface="Arial" panose="020B0604020202020204" pitchFamily="34" charset="0"/>
                <a:cs typeface="Arial" panose="020B0604020202020204" pitchFamily="34" charset="0"/>
              </a:endParaRPr>
            </a:p>
            <a:p>
              <a:endParaRPr lang="en-GB" sz="2000" b="1" dirty="0">
                <a:latin typeface="Arial" panose="020B0604020202020204" pitchFamily="34" charset="0"/>
                <a:cs typeface="Arial" panose="020B0604020202020204" pitchFamily="34" charset="0"/>
              </a:endParaRPr>
            </a:p>
            <a:p>
              <a:pPr marL="457200" indent="-457200">
                <a:buFont typeface="Wingdings" panose="05000000000000000000" pitchFamily="2" charset="2"/>
                <a:buChar char="Ø"/>
              </a:pPr>
              <a:r>
                <a:rPr lang="en-GB" dirty="0">
                  <a:latin typeface="Arial" panose="020B0604020202020204" pitchFamily="34" charset="0"/>
                  <a:cs typeface="Arial" panose="020B0604020202020204" pitchFamily="34" charset="0"/>
                </a:rPr>
                <a:t>HDPE with a density of 0.95 g cm</a:t>
              </a:r>
              <a:r>
                <a:rPr lang="en-GB" baseline="30000" dirty="0">
                  <a:latin typeface="Arial" panose="020B0604020202020204" pitchFamily="34" charset="0"/>
                  <a:cs typeface="Arial" panose="020B0604020202020204" pitchFamily="34" charset="0"/>
                </a:rPr>
                <a:t>–3</a:t>
              </a:r>
              <a:r>
                <a:rPr lang="en-GB" dirty="0">
                  <a:latin typeface="Arial" panose="020B0604020202020204" pitchFamily="34" charset="0"/>
                  <a:cs typeface="Arial" panose="020B0604020202020204" pitchFamily="34" charset="0"/>
                </a:rPr>
                <a:t>.</a:t>
              </a:r>
            </a:p>
            <a:p>
              <a:pPr marL="457200" indent="-457200">
                <a:buFont typeface="Wingdings" panose="05000000000000000000" pitchFamily="2" charset="2"/>
                <a:buChar char="Ø"/>
              </a:pPr>
              <a:r>
                <a:rPr lang="en-GB" dirty="0">
                  <a:latin typeface="Arial" panose="020B0604020202020204" pitchFamily="34" charset="0"/>
                  <a:cs typeface="Arial" panose="020B0604020202020204" pitchFamily="34" charset="0"/>
                </a:rPr>
                <a:t>15 mm in diameter. </a:t>
              </a:r>
            </a:p>
            <a:p>
              <a:pPr marL="457200" indent="-457200">
                <a:buFont typeface="Wingdings" panose="05000000000000000000" pitchFamily="2" charset="2"/>
                <a:buChar char="Ø"/>
              </a:pPr>
              <a:r>
                <a:rPr lang="en-GB" dirty="0">
                  <a:latin typeface="Arial" panose="020B0604020202020204" pitchFamily="34" charset="0"/>
                  <a:cs typeface="Arial" panose="020B0604020202020204" pitchFamily="34" charset="0"/>
                </a:rPr>
                <a:t>2 mm in thickness.</a:t>
              </a:r>
            </a:p>
          </p:txBody>
        </p:sp>
        <p:sp>
          <p:nvSpPr>
            <p:cNvPr id="34" name="TextBox 33">
              <a:extLst>
                <a:ext uri="{FF2B5EF4-FFF2-40B4-BE49-F238E27FC236}">
                  <a16:creationId xmlns:a16="http://schemas.microsoft.com/office/drawing/2014/main" id="{8C0139CC-4000-0A2A-85E7-89DB4F9C5D6F}"/>
                </a:ext>
              </a:extLst>
            </p:cNvPr>
            <p:cNvSpPr txBox="1"/>
            <p:nvPr/>
          </p:nvSpPr>
          <p:spPr>
            <a:xfrm flipH="1">
              <a:off x="18894570" y="24754347"/>
              <a:ext cx="6674153" cy="7848542"/>
            </a:xfrm>
            <a:prstGeom prst="flowChartAlternateProcess">
              <a:avLst/>
            </a:prstGeom>
            <a:noFill/>
            <a:ln>
              <a:noFill/>
            </a:ln>
          </p:spPr>
          <p:txBody>
            <a:bodyPr wrap="square" rtlCol="0">
              <a:spAutoFit/>
            </a:bodyPr>
            <a:lstStyle/>
            <a:p>
              <a:r>
                <a:rPr lang="en-GB" sz="2000" b="1" dirty="0">
                  <a:latin typeface="Arial" panose="020B0604020202020204" pitchFamily="34" charset="0"/>
                  <a:cs typeface="Arial" panose="020B0604020202020204" pitchFamily="34" charset="0"/>
                </a:rPr>
                <a:t>1.2. Experimentation</a:t>
              </a:r>
            </a:p>
            <a:p>
              <a:endParaRPr lang="en-GB" sz="2000" b="1" dirty="0">
                <a:latin typeface="Arial" panose="020B0604020202020204" pitchFamily="34" charset="0"/>
                <a:cs typeface="Arial" panose="020B0604020202020204" pitchFamily="34" charset="0"/>
              </a:endParaRPr>
            </a:p>
            <a:p>
              <a:endParaRPr lang="en-GB" sz="2000" b="1" dirty="0">
                <a:latin typeface="Arial" panose="020B0604020202020204" pitchFamily="34" charset="0"/>
                <a:cs typeface="Arial" panose="020B0604020202020204" pitchFamily="34" charset="0"/>
              </a:endParaRPr>
            </a:p>
            <a:p>
              <a:endParaRPr lang="en-GB" sz="2000" b="1" dirty="0">
                <a:latin typeface="Arial" panose="020B0604020202020204" pitchFamily="34" charset="0"/>
                <a:cs typeface="Arial" panose="020B0604020202020204" pitchFamily="34" charset="0"/>
              </a:endParaRPr>
            </a:p>
            <a:p>
              <a:endParaRPr lang="en-GB" sz="2000" b="1" dirty="0">
                <a:latin typeface="Arial" panose="020B0604020202020204" pitchFamily="34" charset="0"/>
                <a:cs typeface="Arial" panose="020B0604020202020204" pitchFamily="34" charset="0"/>
              </a:endParaRPr>
            </a:p>
            <a:p>
              <a:endParaRPr lang="en-GB" sz="2000" b="1" dirty="0">
                <a:latin typeface="Arial" panose="020B0604020202020204" pitchFamily="34" charset="0"/>
                <a:cs typeface="Arial" panose="020B0604020202020204" pitchFamily="34" charset="0"/>
              </a:endParaRPr>
            </a:p>
            <a:p>
              <a:endParaRPr lang="en-GB" sz="2000" b="1" dirty="0">
                <a:latin typeface="Arial" panose="020B0604020202020204" pitchFamily="34" charset="0"/>
                <a:cs typeface="Arial" panose="020B0604020202020204" pitchFamily="34" charset="0"/>
              </a:endParaRPr>
            </a:p>
            <a:p>
              <a:endParaRPr lang="en-GB" sz="3200" b="1" dirty="0">
                <a:latin typeface="Arial" panose="020B0604020202020204" pitchFamily="34" charset="0"/>
                <a:cs typeface="Arial" panose="020B0604020202020204" pitchFamily="34" charset="0"/>
              </a:endParaRPr>
            </a:p>
            <a:p>
              <a:endParaRPr lang="en-GB" sz="2000" b="1" dirty="0">
                <a:latin typeface="Arial" panose="020B0604020202020204" pitchFamily="34" charset="0"/>
                <a:cs typeface="Arial" panose="020B0604020202020204" pitchFamily="34" charset="0"/>
              </a:endParaRPr>
            </a:p>
            <a:p>
              <a:pPr marL="457200" indent="-457200">
                <a:buFont typeface="Wingdings" panose="05000000000000000000" pitchFamily="2" charset="2"/>
                <a:buChar char="Ø"/>
              </a:pPr>
              <a:endParaRPr lang="en-GB" dirty="0">
                <a:latin typeface="Arial" panose="020B0604020202020204" pitchFamily="34" charset="0"/>
                <a:cs typeface="Arial" panose="020B0604020202020204" pitchFamily="34" charset="0"/>
              </a:endParaRPr>
            </a:p>
            <a:p>
              <a:pPr marL="457200" indent="-457200">
                <a:buFont typeface="Wingdings" panose="05000000000000000000" pitchFamily="2" charset="2"/>
                <a:buChar char="Ø"/>
              </a:pPr>
              <a:r>
                <a:rPr lang="en-GB" dirty="0">
                  <a:latin typeface="Arial" panose="020B0604020202020204" pitchFamily="34" charset="0"/>
                  <a:cs typeface="Arial" panose="020B0604020202020204" pitchFamily="34" charset="0"/>
                </a:rPr>
                <a:t>Irradiation: 2x10</a:t>
              </a:r>
              <a:r>
                <a:rPr lang="en-GB" baseline="30000" dirty="0">
                  <a:latin typeface="Arial" panose="020B0604020202020204" pitchFamily="34" charset="0"/>
                  <a:cs typeface="Arial" panose="020B0604020202020204" pitchFamily="34" charset="0"/>
                </a:rPr>
                <a:t>16</a:t>
              </a:r>
              <a:r>
                <a:rPr lang="en-GB" dirty="0">
                  <a:latin typeface="Arial" panose="020B0604020202020204" pitchFamily="34" charset="0"/>
                  <a:cs typeface="Arial" panose="020B0604020202020204" pitchFamily="34" charset="0"/>
                </a:rPr>
                <a:t> ions cm</a:t>
              </a:r>
              <a:r>
                <a:rPr lang="en-GB" baseline="30000" dirty="0">
                  <a:latin typeface="Arial" panose="020B0604020202020204" pitchFamily="34" charset="0"/>
                  <a:cs typeface="Arial" panose="020B0604020202020204" pitchFamily="34" charset="0"/>
                </a:rPr>
                <a:t>–2</a:t>
              </a:r>
              <a:r>
                <a:rPr lang="en-GB" dirty="0">
                  <a:latin typeface="Arial" panose="020B0604020202020204" pitchFamily="34" charset="0"/>
                  <a:cs typeface="Arial" panose="020B0604020202020204" pitchFamily="34" charset="0"/>
                </a:rPr>
                <a:t>, 10 keV protons, at 300 K.</a:t>
              </a:r>
            </a:p>
            <a:p>
              <a:pPr marL="457200" indent="-457200">
                <a:buFont typeface="Wingdings" panose="05000000000000000000" pitchFamily="2" charset="2"/>
                <a:buChar char="Ø"/>
              </a:pPr>
              <a:r>
                <a:rPr lang="en-GB" dirty="0">
                  <a:latin typeface="Arial" panose="020B0604020202020204" pitchFamily="34" charset="0"/>
                  <a:cs typeface="Arial" panose="020B0604020202020204" pitchFamily="34" charset="0"/>
                </a:rPr>
                <a:t>Temperature cycling: 200K </a:t>
              </a:r>
              <a:r>
                <a:rPr lang="en-GB" dirty="0">
                  <a:latin typeface="Arial" panose="020B0604020202020204" pitchFamily="34" charset="0"/>
                  <a:cs typeface="Arial" panose="020B0604020202020204" pitchFamily="34" charset="0"/>
                  <a:sym typeface="Wingdings" panose="05000000000000000000" pitchFamily="2" charset="2"/>
                </a:rPr>
                <a:t> </a:t>
              </a:r>
              <a:r>
                <a:rPr lang="en-GB" dirty="0">
                  <a:latin typeface="Arial" panose="020B0604020202020204" pitchFamily="34" charset="0"/>
                  <a:cs typeface="Arial" panose="020B0604020202020204" pitchFamily="34" charset="0"/>
                </a:rPr>
                <a:t>350 K.​</a:t>
              </a:r>
            </a:p>
            <a:p>
              <a:pPr marL="457200" indent="-457200">
                <a:buFont typeface="Wingdings" panose="05000000000000000000" pitchFamily="2" charset="2"/>
                <a:buChar char="Ø"/>
              </a:pPr>
              <a:r>
                <a:rPr lang="en-GB" dirty="0">
                  <a:latin typeface="Arial" panose="020B0604020202020204" pitchFamily="34" charset="0"/>
                  <a:cs typeface="Arial" panose="020B0604020202020204" pitchFamily="34" charset="0"/>
                </a:rPr>
                <a:t>Irradiation + temperature cycling.</a:t>
              </a:r>
              <a:r>
                <a:rPr lang="en-GB" b="1" dirty="0">
                  <a:latin typeface="Arial" panose="020B0604020202020204" pitchFamily="34" charset="0"/>
                  <a:cs typeface="Arial" panose="020B0604020202020204" pitchFamily="34" charset="0"/>
                </a:rPr>
                <a:t> </a:t>
              </a:r>
            </a:p>
          </p:txBody>
        </p:sp>
        <p:pic>
          <p:nvPicPr>
            <p:cNvPr id="35" name="Picture 34">
              <a:extLst>
                <a:ext uri="{FF2B5EF4-FFF2-40B4-BE49-F238E27FC236}">
                  <a16:creationId xmlns:a16="http://schemas.microsoft.com/office/drawing/2014/main" id="{4910CFEA-3E15-549D-11A6-8980946800F0}"/>
                </a:ext>
              </a:extLst>
            </p:cNvPr>
            <p:cNvPicPr>
              <a:picLocks noChangeAspect="1"/>
            </p:cNvPicPr>
            <p:nvPr/>
          </p:nvPicPr>
          <p:blipFill rotWithShape="1">
            <a:blip r:embed="rId2" cstate="print">
              <a:extLst>
                <a:ext uri="{BEBA8EAE-BF5A-486C-A8C5-ECC9F3942E4B}">
                  <a14:imgProps xmlns:a14="http://schemas.microsoft.com/office/drawing/2010/main">
                    <a14:imgLayer r:embed="rId3">
                      <a14:imgEffect>
                        <a14:brightnessContrast bright="20000" contrast="40000"/>
                      </a14:imgEffect>
                    </a14:imgLayer>
                  </a14:imgProps>
                </a:ext>
                <a:ext uri="{28A0092B-C50C-407E-A947-70E740481C1C}">
                  <a14:useLocalDpi xmlns:a14="http://schemas.microsoft.com/office/drawing/2010/main" val="0"/>
                </a:ext>
              </a:extLst>
            </a:blip>
            <a:srcRect l="14960" t="24287" r="12818" b="17379"/>
            <a:stretch/>
          </p:blipFill>
          <p:spPr>
            <a:xfrm>
              <a:off x="16220863" y="26845876"/>
              <a:ext cx="1931780" cy="2638194"/>
            </a:xfrm>
            <a:prstGeom prst="rect">
              <a:avLst/>
            </a:prstGeom>
            <a:ln>
              <a:noFill/>
            </a:ln>
          </p:spPr>
        </p:pic>
        <p:sp>
          <p:nvSpPr>
            <p:cNvPr id="36" name="TextBox 24">
              <a:extLst>
                <a:ext uri="{FF2B5EF4-FFF2-40B4-BE49-F238E27FC236}">
                  <a16:creationId xmlns:a16="http://schemas.microsoft.com/office/drawing/2014/main" id="{5FD7A6B8-3C44-93A2-658C-1988E0DBABAD}"/>
                </a:ext>
              </a:extLst>
            </p:cNvPr>
            <p:cNvSpPr txBox="1">
              <a:spLocks noChangeArrowheads="1"/>
            </p:cNvSpPr>
            <p:nvPr/>
          </p:nvSpPr>
          <p:spPr bwMode="auto">
            <a:xfrm>
              <a:off x="15979359" y="25849992"/>
              <a:ext cx="2736527" cy="960628"/>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defTabSz="457200">
                <a:defRPr>
                  <a:solidFill>
                    <a:schemeClr val="tx1"/>
                  </a:solidFill>
                  <a:latin typeface="Aptos" pitchFamily="34" charset="0"/>
                </a:defRPr>
              </a:lvl1pPr>
              <a:lvl2pPr marL="742950" indent="-285750" defTabSz="457200">
                <a:defRPr>
                  <a:solidFill>
                    <a:schemeClr val="tx1"/>
                  </a:solidFill>
                  <a:latin typeface="Aptos" pitchFamily="34" charset="0"/>
                </a:defRPr>
              </a:lvl2pPr>
              <a:lvl3pPr marL="1143000" indent="-228600" defTabSz="457200">
                <a:defRPr>
                  <a:solidFill>
                    <a:schemeClr val="tx1"/>
                  </a:solidFill>
                  <a:latin typeface="Aptos" pitchFamily="34" charset="0"/>
                </a:defRPr>
              </a:lvl3pPr>
              <a:lvl4pPr marL="1600200" indent="-228600" defTabSz="457200">
                <a:defRPr>
                  <a:solidFill>
                    <a:schemeClr val="tx1"/>
                  </a:solidFill>
                  <a:latin typeface="Aptos" pitchFamily="34" charset="0"/>
                </a:defRPr>
              </a:lvl4pPr>
              <a:lvl5pPr marL="2057400" indent="-228600" defTabSz="457200">
                <a:defRPr>
                  <a:solidFill>
                    <a:schemeClr val="tx1"/>
                  </a:solidFill>
                  <a:latin typeface="Aptos" pitchFamily="34" charset="0"/>
                </a:defRPr>
              </a:lvl5pPr>
              <a:lvl6pPr marL="2514600" indent="-228600" defTabSz="457200" fontAlgn="base">
                <a:spcBef>
                  <a:spcPct val="0"/>
                </a:spcBef>
                <a:spcAft>
                  <a:spcPct val="0"/>
                </a:spcAft>
                <a:defRPr>
                  <a:solidFill>
                    <a:schemeClr val="tx1"/>
                  </a:solidFill>
                  <a:latin typeface="Aptos" pitchFamily="34" charset="0"/>
                </a:defRPr>
              </a:lvl6pPr>
              <a:lvl7pPr marL="2971800" indent="-228600" defTabSz="457200" fontAlgn="base">
                <a:spcBef>
                  <a:spcPct val="0"/>
                </a:spcBef>
                <a:spcAft>
                  <a:spcPct val="0"/>
                </a:spcAft>
                <a:defRPr>
                  <a:solidFill>
                    <a:schemeClr val="tx1"/>
                  </a:solidFill>
                  <a:latin typeface="Aptos" pitchFamily="34" charset="0"/>
                </a:defRPr>
              </a:lvl7pPr>
              <a:lvl8pPr marL="3429000" indent="-228600" defTabSz="457200" fontAlgn="base">
                <a:spcBef>
                  <a:spcPct val="0"/>
                </a:spcBef>
                <a:spcAft>
                  <a:spcPct val="0"/>
                </a:spcAft>
                <a:defRPr>
                  <a:solidFill>
                    <a:schemeClr val="tx1"/>
                  </a:solidFill>
                  <a:latin typeface="Aptos" pitchFamily="34" charset="0"/>
                </a:defRPr>
              </a:lvl8pPr>
              <a:lvl9pPr marL="3886200" indent="-228600" defTabSz="457200" fontAlgn="base">
                <a:spcBef>
                  <a:spcPct val="0"/>
                </a:spcBef>
                <a:spcAft>
                  <a:spcPct val="0"/>
                </a:spcAft>
                <a:defRPr>
                  <a:solidFill>
                    <a:schemeClr val="tx1"/>
                  </a:solidFill>
                  <a:latin typeface="Aptos" pitchFamily="34" charset="0"/>
                </a:defRPr>
              </a:lvl9pPr>
            </a:lstStyle>
            <a:p>
              <a:pPr algn="just" eaLnBrk="1" hangingPunct="1"/>
              <a:r>
                <a:rPr lang="en-GB" altLang="en-US" sz="1100" i="1" dirty="0">
                  <a:solidFill>
                    <a:schemeClr val="tx1">
                      <a:lumMod val="65000"/>
                      <a:lumOff val="35000"/>
                    </a:schemeClr>
                  </a:solidFill>
                  <a:latin typeface="Arial" panose="020B0604020202020204" pitchFamily="34" charset="0"/>
                  <a:cs typeface="Arial" panose="020B0604020202020204" pitchFamily="34" charset="0"/>
                </a:rPr>
                <a:t>Experiments were performed by J. Cousins, University of Kent, at HUN-REN ATOMKI, Hungary.</a:t>
              </a:r>
            </a:p>
          </p:txBody>
        </p:sp>
        <p:pic>
          <p:nvPicPr>
            <p:cNvPr id="37" name="Content Placeholder 5">
              <a:extLst>
                <a:ext uri="{FF2B5EF4-FFF2-40B4-BE49-F238E27FC236}">
                  <a16:creationId xmlns:a16="http://schemas.microsoft.com/office/drawing/2014/main" id="{430ADA5F-3AD4-D636-2D33-7C01199CBD11}"/>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l="4214" r="5119"/>
            <a:stretch>
              <a:fillRect/>
            </a:stretch>
          </p:blipFill>
          <p:spPr bwMode="auto">
            <a:xfrm>
              <a:off x="24571878" y="25629754"/>
              <a:ext cx="4799203" cy="3876667"/>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pic>
      </p:grpSp>
      <p:pic>
        <p:nvPicPr>
          <p:cNvPr id="41" name="Picture 40" descr="A top-view schematic diagram of the AQUILA chamber arranged for transmission absorption mid-infrared spectroscopy. The sample holder and heat shielding are rotatable, which allows for ion beam irradiation experiments to be performed as depicted (i.e., with the infrared beam being held orthogonal to the deposition substrate surface and projectile ions impacting at angles of 45°), as well as for laser interferometry to be used for ice thickness determination when the sample holder is rotated to allow the incident laser beam to be reflected into the photodiode.">
            <a:extLst>
              <a:ext uri="{FF2B5EF4-FFF2-40B4-BE49-F238E27FC236}">
                <a16:creationId xmlns:a16="http://schemas.microsoft.com/office/drawing/2014/main" id="{AB5A3667-EEED-BC54-8083-0F624A9624BC}"/>
              </a:ext>
            </a:extLst>
          </p:cNvPr>
          <p:cNvPicPr>
            <a:picLocks noChangeAspect="1"/>
          </p:cNvPicPr>
          <p:nvPr/>
        </p:nvPicPr>
        <p:blipFill>
          <a:blip r:embed="rId5"/>
          <a:stretch>
            <a:fillRect/>
          </a:stretch>
        </p:blipFill>
        <p:spPr>
          <a:xfrm>
            <a:off x="4419652" y="2617146"/>
            <a:ext cx="2764085" cy="2668711"/>
          </a:xfrm>
          <a:prstGeom prst="rect">
            <a:avLst/>
          </a:prstGeom>
        </p:spPr>
      </p:pic>
    </p:spTree>
    <p:extLst>
      <p:ext uri="{BB962C8B-B14F-4D97-AF65-F5344CB8AC3E}">
        <p14:creationId xmlns:p14="http://schemas.microsoft.com/office/powerpoint/2010/main" val="18307033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5FB6BEB8-F210-5DAA-6EB3-457415F4F45A}"/>
            </a:ext>
          </a:extLst>
        </p:cNvPr>
        <p:cNvGrpSpPr/>
        <p:nvPr/>
      </p:nvGrpSpPr>
      <p:grpSpPr>
        <a:xfrm>
          <a:off x="0" y="0"/>
          <a:ext cx="0" cy="0"/>
          <a:chOff x="0" y="0"/>
          <a:chExt cx="0" cy="0"/>
        </a:xfrm>
      </p:grpSpPr>
      <p:sp useBgFill="1">
        <p:nvSpPr>
          <p:cNvPr id="17" name="Rectangle 16">
            <a:extLst>
              <a:ext uri="{FF2B5EF4-FFF2-40B4-BE49-F238E27FC236}">
                <a16:creationId xmlns:a16="http://schemas.microsoft.com/office/drawing/2014/main" id="{4987005A-2EAC-78ED-3ED6-7F12ACF9E13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38725DEC-1C93-100F-4600-5B2EA15A8EA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52164EB1-5FCC-4223-F138-2B6995A2227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7FD3AFA8-D000-E606-B800-95F5DA62E09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624DD8AF-9997-D1AC-91B6-37CB0AA21F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Date Placeholder 5">
            <a:extLst>
              <a:ext uri="{FF2B5EF4-FFF2-40B4-BE49-F238E27FC236}">
                <a16:creationId xmlns:a16="http://schemas.microsoft.com/office/drawing/2014/main" id="{841C5C43-C1ED-1F15-E4FA-555945CE96E5}"/>
              </a:ext>
            </a:extLst>
          </p:cNvPr>
          <p:cNvSpPr>
            <a:spLocks noGrp="1"/>
          </p:cNvSpPr>
          <p:nvPr>
            <p:ph type="dt" sz="half" idx="10"/>
          </p:nvPr>
        </p:nvSpPr>
        <p:spPr>
          <a:xfrm>
            <a:off x="-3" y="6495078"/>
            <a:ext cx="2743200" cy="365125"/>
          </a:xfrm>
        </p:spPr>
        <p:txBody>
          <a:bodyPr/>
          <a:lstStyle/>
          <a:p>
            <a:r>
              <a:rPr lang="en-US"/>
              <a:t>07/09/2026</a:t>
            </a:r>
            <a:endParaRPr lang="en-GB"/>
          </a:p>
        </p:txBody>
      </p:sp>
      <p:sp>
        <p:nvSpPr>
          <p:cNvPr id="7" name="Footer Placeholder 6">
            <a:extLst>
              <a:ext uri="{FF2B5EF4-FFF2-40B4-BE49-F238E27FC236}">
                <a16:creationId xmlns:a16="http://schemas.microsoft.com/office/drawing/2014/main" id="{75E68847-2D87-D643-210F-3E8755D522ED}"/>
              </a:ext>
            </a:extLst>
          </p:cNvPr>
          <p:cNvSpPr>
            <a:spLocks noGrp="1"/>
          </p:cNvSpPr>
          <p:nvPr>
            <p:ph type="ftr" sz="quarter" idx="11"/>
          </p:nvPr>
        </p:nvSpPr>
        <p:spPr>
          <a:xfrm>
            <a:off x="4038600" y="6495078"/>
            <a:ext cx="4114800" cy="365125"/>
          </a:xfrm>
        </p:spPr>
        <p:txBody>
          <a:bodyPr/>
          <a:lstStyle/>
          <a:p>
            <a:r>
              <a:rPr lang="en-GB"/>
              <a:t>Adrija Bhowmick - HUN-REN Atomki</a:t>
            </a:r>
            <a:endParaRPr lang="en-GB" dirty="0"/>
          </a:p>
        </p:txBody>
      </p:sp>
      <p:sp>
        <p:nvSpPr>
          <p:cNvPr id="8" name="Slide Number Placeholder 7">
            <a:extLst>
              <a:ext uri="{FF2B5EF4-FFF2-40B4-BE49-F238E27FC236}">
                <a16:creationId xmlns:a16="http://schemas.microsoft.com/office/drawing/2014/main" id="{0FFADC26-4A83-F397-8F1D-116A9A7F1226}"/>
              </a:ext>
            </a:extLst>
          </p:cNvPr>
          <p:cNvSpPr>
            <a:spLocks noGrp="1"/>
          </p:cNvSpPr>
          <p:nvPr>
            <p:ph type="sldNum" sz="quarter" idx="12"/>
          </p:nvPr>
        </p:nvSpPr>
        <p:spPr>
          <a:xfrm>
            <a:off x="9448803" y="6485131"/>
            <a:ext cx="2743200" cy="365125"/>
          </a:xfrm>
        </p:spPr>
        <p:txBody>
          <a:bodyPr/>
          <a:lstStyle/>
          <a:p>
            <a:fld id="{11A54A8F-3F9B-4708-941E-CF743106F598}" type="slidenum">
              <a:rPr lang="en-GB" smtClean="0"/>
              <a:t>5</a:t>
            </a:fld>
            <a:endParaRPr lang="en-GB"/>
          </a:p>
        </p:txBody>
      </p:sp>
      <p:sp>
        <p:nvSpPr>
          <p:cNvPr id="9" name="Title 1">
            <a:extLst>
              <a:ext uri="{FF2B5EF4-FFF2-40B4-BE49-F238E27FC236}">
                <a16:creationId xmlns:a16="http://schemas.microsoft.com/office/drawing/2014/main" id="{A1B48CC3-9DBB-A7C8-2D10-A5C5227CCB2C}"/>
              </a:ext>
            </a:extLst>
          </p:cNvPr>
          <p:cNvSpPr txBox="1">
            <a:spLocks/>
          </p:cNvSpPr>
          <p:nvPr/>
        </p:nvSpPr>
        <p:spPr>
          <a:xfrm>
            <a:off x="656831" y="223520"/>
            <a:ext cx="11048364" cy="119943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4000" b="1" dirty="0">
                <a:solidFill>
                  <a:schemeClr val="bg1"/>
                </a:solidFill>
                <a:effectLst>
                  <a:outerShdw blurRad="50800" dist="38100" dir="2700000" algn="tl" rotWithShape="0">
                    <a:prstClr val="black">
                      <a:alpha val="40000"/>
                    </a:prstClr>
                  </a:outerShdw>
                </a:effectLst>
                <a:latin typeface="Abadi" panose="020F0502020204030204" pitchFamily="34" charset="0"/>
              </a:rPr>
              <a:t>Research Framework</a:t>
            </a:r>
          </a:p>
        </p:txBody>
      </p:sp>
      <p:sp>
        <p:nvSpPr>
          <p:cNvPr id="2" name="TextBox 12">
            <a:extLst>
              <a:ext uri="{FF2B5EF4-FFF2-40B4-BE49-F238E27FC236}">
                <a16:creationId xmlns:a16="http://schemas.microsoft.com/office/drawing/2014/main" id="{E0FC5B98-8E22-EB90-77ED-01F9360AD397}"/>
              </a:ext>
            </a:extLst>
          </p:cNvPr>
          <p:cNvSpPr txBox="1"/>
          <p:nvPr/>
        </p:nvSpPr>
        <p:spPr>
          <a:xfrm>
            <a:off x="1805354" y="1590741"/>
            <a:ext cx="8628184" cy="10313179"/>
          </a:xfrm>
          <a:prstGeom prst="rect">
            <a:avLst/>
          </a:prstGeom>
          <a:noFill/>
          <a:ln w="76196" cap="flat">
            <a:noFill/>
            <a:prstDash val="solid"/>
            <a:miter/>
          </a:ln>
        </p:spPr>
        <p:txBody>
          <a:bodyPr wrap="square" lIns="251999" tIns="107999" rIns="251999" bIns="4679999">
            <a:spAutoFit/>
          </a:bodyPr>
          <a:lstStyle/>
          <a:p>
            <a:pPr algn="ctr" defTabSz="457200" eaLnBrk="1" fontAlgn="auto" hangingPunct="1">
              <a:spcBef>
                <a:spcPts val="0"/>
              </a:spcBef>
              <a:spcAft>
                <a:spcPts val="0"/>
              </a:spcAft>
              <a:defRPr sz="1800" b="0" i="0" u="none" strike="noStrike" kern="0" cap="none" spc="0" baseline="0">
                <a:solidFill>
                  <a:srgbClr val="000000"/>
                </a:solidFill>
                <a:uFillTx/>
              </a:defRPr>
            </a:pPr>
            <a:r>
              <a:rPr lang="en-GB" sz="2400" b="1" kern="0" dirty="0">
                <a:latin typeface="Arial" panose="020B0604020202020204" pitchFamily="34" charset="0"/>
                <a:cs typeface="Arial" panose="020B0604020202020204" pitchFamily="34" charset="0"/>
              </a:rPr>
              <a:t>2. Modelling: Molecular Dynamics (MD) Simulation</a:t>
            </a:r>
          </a:p>
          <a:p>
            <a:pPr algn="just" defTabSz="457200" eaLnBrk="1" fontAlgn="auto" hangingPunct="1">
              <a:spcBef>
                <a:spcPts val="0"/>
              </a:spcBef>
              <a:spcAft>
                <a:spcPts val="0"/>
              </a:spcAft>
              <a:defRPr sz="1800" b="0" i="0" u="none" strike="noStrike" kern="0" cap="none" spc="0" baseline="0">
                <a:solidFill>
                  <a:srgbClr val="000000"/>
                </a:solidFill>
                <a:uFillTx/>
              </a:defRPr>
            </a:pPr>
            <a:endParaRPr lang="en-GB" sz="1200" kern="0" dirty="0">
              <a:latin typeface="Arial" panose="020B0604020202020204" pitchFamily="34" charset="0"/>
              <a:ea typeface="Times New Roman" pitchFamily="18"/>
              <a:cs typeface="Arial" panose="020B0604020202020204" pitchFamily="34" charset="0"/>
            </a:endParaRPr>
          </a:p>
          <a:p>
            <a:pPr algn="just" defTabSz="457200" eaLnBrk="1" fontAlgn="auto" hangingPunct="1">
              <a:spcBef>
                <a:spcPts val="0"/>
              </a:spcBef>
              <a:spcAft>
                <a:spcPts val="0"/>
              </a:spcAft>
              <a:defRPr sz="1800" b="0" i="0" u="none" strike="noStrike" kern="0" cap="none" spc="0" baseline="0">
                <a:solidFill>
                  <a:srgbClr val="000000"/>
                </a:solidFill>
                <a:uFillTx/>
              </a:defRPr>
            </a:pPr>
            <a:endParaRPr lang="en-GB" sz="1200" kern="0" dirty="0">
              <a:latin typeface="Arial" panose="020B0604020202020204" pitchFamily="34" charset="0"/>
              <a:ea typeface="Times New Roman" pitchFamily="18"/>
              <a:cs typeface="Arial" panose="020B0604020202020204" pitchFamily="34" charset="0"/>
            </a:endParaRPr>
          </a:p>
          <a:p>
            <a:pPr algn="just" defTabSz="457200" eaLnBrk="1" fontAlgn="auto" hangingPunct="1">
              <a:spcBef>
                <a:spcPts val="0"/>
              </a:spcBef>
              <a:spcAft>
                <a:spcPts val="0"/>
              </a:spcAft>
              <a:defRPr sz="1800" b="0" i="0" u="none" strike="noStrike" kern="0" cap="none" spc="0" baseline="0">
                <a:solidFill>
                  <a:srgbClr val="000000"/>
                </a:solidFill>
                <a:uFillTx/>
              </a:defRPr>
            </a:pPr>
            <a:endParaRPr lang="en-GB" sz="1200" kern="0" dirty="0">
              <a:latin typeface="Arial" panose="020B0604020202020204" pitchFamily="34" charset="0"/>
              <a:ea typeface="Times New Roman" pitchFamily="18"/>
              <a:cs typeface="Arial" panose="020B0604020202020204" pitchFamily="34" charset="0"/>
            </a:endParaRPr>
          </a:p>
          <a:p>
            <a:pPr algn="just" defTabSz="457200" eaLnBrk="1" fontAlgn="auto" hangingPunct="1">
              <a:spcBef>
                <a:spcPts val="0"/>
              </a:spcBef>
              <a:spcAft>
                <a:spcPts val="0"/>
              </a:spcAft>
              <a:defRPr sz="1800" b="0" i="0" u="none" strike="noStrike" kern="0" cap="none" spc="0" baseline="0">
                <a:solidFill>
                  <a:srgbClr val="000000"/>
                </a:solidFill>
                <a:uFillTx/>
              </a:defRPr>
            </a:pPr>
            <a:endParaRPr lang="en-GB" sz="1200" kern="0" dirty="0">
              <a:latin typeface="Arial" panose="020B0604020202020204" pitchFamily="34" charset="0"/>
              <a:ea typeface="Times New Roman" pitchFamily="18"/>
              <a:cs typeface="Arial" panose="020B0604020202020204" pitchFamily="34" charset="0"/>
            </a:endParaRPr>
          </a:p>
          <a:p>
            <a:pPr algn="just" defTabSz="457200" eaLnBrk="1" fontAlgn="auto" hangingPunct="1">
              <a:spcBef>
                <a:spcPts val="0"/>
              </a:spcBef>
              <a:spcAft>
                <a:spcPts val="0"/>
              </a:spcAft>
              <a:defRPr sz="1800" b="0" i="0" u="none" strike="noStrike" kern="0" cap="none" spc="0" baseline="0">
                <a:solidFill>
                  <a:srgbClr val="000000"/>
                </a:solidFill>
                <a:uFillTx/>
              </a:defRPr>
            </a:pPr>
            <a:endParaRPr lang="en-GB" sz="1200" kern="0" dirty="0">
              <a:latin typeface="Arial" panose="020B0604020202020204" pitchFamily="34" charset="0"/>
              <a:ea typeface="Times New Roman" pitchFamily="18"/>
              <a:cs typeface="Arial" panose="020B0604020202020204" pitchFamily="34" charset="0"/>
            </a:endParaRPr>
          </a:p>
          <a:p>
            <a:pPr algn="just" defTabSz="457200" eaLnBrk="1" fontAlgn="auto" hangingPunct="1">
              <a:spcBef>
                <a:spcPts val="0"/>
              </a:spcBef>
              <a:spcAft>
                <a:spcPts val="0"/>
              </a:spcAft>
              <a:defRPr sz="1800" b="0" i="0" u="none" strike="noStrike" kern="0" cap="none" spc="0" baseline="0">
                <a:solidFill>
                  <a:srgbClr val="000000"/>
                </a:solidFill>
                <a:uFillTx/>
              </a:defRPr>
            </a:pPr>
            <a:endParaRPr lang="en-GB" sz="1200" kern="0" dirty="0">
              <a:latin typeface="Arial" panose="020B0604020202020204" pitchFamily="34" charset="0"/>
              <a:ea typeface="Times New Roman" pitchFamily="18"/>
              <a:cs typeface="Arial" panose="020B0604020202020204" pitchFamily="34" charset="0"/>
            </a:endParaRPr>
          </a:p>
          <a:p>
            <a:pPr algn="just" defTabSz="457200" eaLnBrk="1" fontAlgn="auto" hangingPunct="1">
              <a:spcBef>
                <a:spcPts val="0"/>
              </a:spcBef>
              <a:spcAft>
                <a:spcPts val="0"/>
              </a:spcAft>
              <a:defRPr sz="1800" b="0" i="0" u="none" strike="noStrike" kern="0" cap="none" spc="0" baseline="0">
                <a:solidFill>
                  <a:srgbClr val="000000"/>
                </a:solidFill>
                <a:uFillTx/>
              </a:defRPr>
            </a:pPr>
            <a:endParaRPr lang="en-GB" sz="1200" kern="0" dirty="0">
              <a:latin typeface="Arial" panose="020B0604020202020204" pitchFamily="34" charset="0"/>
              <a:ea typeface="Times New Roman" pitchFamily="18"/>
              <a:cs typeface="Arial" panose="020B0604020202020204" pitchFamily="34" charset="0"/>
            </a:endParaRPr>
          </a:p>
          <a:p>
            <a:pPr algn="just" defTabSz="457200" eaLnBrk="1" fontAlgn="auto" hangingPunct="1">
              <a:spcBef>
                <a:spcPts val="0"/>
              </a:spcBef>
              <a:spcAft>
                <a:spcPts val="0"/>
              </a:spcAft>
              <a:defRPr sz="1800" b="0" i="0" u="none" strike="noStrike" kern="0" cap="none" spc="0" baseline="0">
                <a:solidFill>
                  <a:srgbClr val="000000"/>
                </a:solidFill>
                <a:uFillTx/>
              </a:defRPr>
            </a:pPr>
            <a:endParaRPr lang="en-GB" sz="1200" kern="0" dirty="0">
              <a:latin typeface="Arial" panose="020B0604020202020204" pitchFamily="34" charset="0"/>
              <a:ea typeface="Times New Roman" pitchFamily="18"/>
              <a:cs typeface="Arial" panose="020B0604020202020204" pitchFamily="34" charset="0"/>
            </a:endParaRPr>
          </a:p>
          <a:p>
            <a:pPr algn="just" defTabSz="457200" eaLnBrk="1" fontAlgn="auto" hangingPunct="1">
              <a:spcBef>
                <a:spcPts val="0"/>
              </a:spcBef>
              <a:spcAft>
                <a:spcPts val="0"/>
              </a:spcAft>
              <a:defRPr sz="1800" b="0" i="0" u="none" strike="noStrike" kern="0" cap="none" spc="0" baseline="0">
                <a:solidFill>
                  <a:srgbClr val="000000"/>
                </a:solidFill>
                <a:uFillTx/>
              </a:defRPr>
            </a:pPr>
            <a:endParaRPr lang="en-GB" sz="1200" kern="0" dirty="0">
              <a:latin typeface="Arial" panose="020B0604020202020204" pitchFamily="34" charset="0"/>
              <a:ea typeface="Times New Roman" pitchFamily="18"/>
              <a:cs typeface="Arial" panose="020B0604020202020204" pitchFamily="34" charset="0"/>
            </a:endParaRPr>
          </a:p>
          <a:p>
            <a:pPr algn="just" defTabSz="457200" eaLnBrk="1" fontAlgn="auto" hangingPunct="1">
              <a:spcBef>
                <a:spcPts val="0"/>
              </a:spcBef>
              <a:spcAft>
                <a:spcPts val="0"/>
              </a:spcAft>
              <a:defRPr sz="1800" b="0" i="0" u="none" strike="noStrike" kern="0" cap="none" spc="0" baseline="0">
                <a:solidFill>
                  <a:srgbClr val="000000"/>
                </a:solidFill>
                <a:uFillTx/>
              </a:defRPr>
            </a:pPr>
            <a:endParaRPr lang="en-GB" sz="1200" kern="0" dirty="0">
              <a:latin typeface="Arial" panose="020B0604020202020204" pitchFamily="34" charset="0"/>
              <a:ea typeface="Times New Roman" pitchFamily="18"/>
              <a:cs typeface="Arial" panose="020B0604020202020204" pitchFamily="34" charset="0"/>
            </a:endParaRPr>
          </a:p>
          <a:p>
            <a:pPr algn="just" defTabSz="457200" eaLnBrk="1" fontAlgn="auto" hangingPunct="1">
              <a:spcBef>
                <a:spcPts val="0"/>
              </a:spcBef>
              <a:spcAft>
                <a:spcPts val="0"/>
              </a:spcAft>
              <a:defRPr sz="1800" b="0" i="0" u="none" strike="noStrike" kern="0" cap="none" spc="0" baseline="0">
                <a:solidFill>
                  <a:srgbClr val="000000"/>
                </a:solidFill>
                <a:uFillTx/>
              </a:defRPr>
            </a:pPr>
            <a:endParaRPr lang="en-GB" sz="1200" kern="0" dirty="0">
              <a:latin typeface="Arial" panose="020B0604020202020204" pitchFamily="34" charset="0"/>
              <a:ea typeface="Times New Roman" pitchFamily="18"/>
              <a:cs typeface="Arial" panose="020B0604020202020204" pitchFamily="34" charset="0"/>
            </a:endParaRPr>
          </a:p>
          <a:p>
            <a:pPr algn="just" defTabSz="457200" eaLnBrk="1" fontAlgn="auto" hangingPunct="1">
              <a:spcBef>
                <a:spcPts val="0"/>
              </a:spcBef>
              <a:spcAft>
                <a:spcPts val="0"/>
              </a:spcAft>
              <a:defRPr sz="1800" b="0" i="0" u="none" strike="noStrike" kern="0" cap="none" spc="0" baseline="0">
                <a:solidFill>
                  <a:srgbClr val="000000"/>
                </a:solidFill>
                <a:uFillTx/>
              </a:defRPr>
            </a:pPr>
            <a:endParaRPr lang="en-GB" sz="1200" kern="0" dirty="0">
              <a:latin typeface="Arial" panose="020B0604020202020204" pitchFamily="34" charset="0"/>
              <a:ea typeface="Times New Roman" pitchFamily="18"/>
              <a:cs typeface="Arial" panose="020B0604020202020204" pitchFamily="34" charset="0"/>
            </a:endParaRPr>
          </a:p>
          <a:p>
            <a:pPr algn="just" defTabSz="457200" eaLnBrk="1" fontAlgn="auto" hangingPunct="1">
              <a:spcBef>
                <a:spcPts val="0"/>
              </a:spcBef>
              <a:spcAft>
                <a:spcPts val="0"/>
              </a:spcAft>
              <a:defRPr sz="1800" b="0" i="0" u="none" strike="noStrike" kern="0" cap="none" spc="0" baseline="0">
                <a:solidFill>
                  <a:srgbClr val="000000"/>
                </a:solidFill>
                <a:uFillTx/>
              </a:defRPr>
            </a:pPr>
            <a:endParaRPr lang="en-GB" sz="1200" kern="0" dirty="0">
              <a:latin typeface="Arial" panose="020B0604020202020204" pitchFamily="34" charset="0"/>
              <a:ea typeface="Times New Roman" pitchFamily="18"/>
              <a:cs typeface="Arial" panose="020B0604020202020204" pitchFamily="34" charset="0"/>
            </a:endParaRPr>
          </a:p>
          <a:p>
            <a:pPr algn="just" defTabSz="457200" eaLnBrk="1" fontAlgn="auto" hangingPunct="1">
              <a:spcBef>
                <a:spcPts val="0"/>
              </a:spcBef>
              <a:spcAft>
                <a:spcPts val="0"/>
              </a:spcAft>
              <a:defRPr sz="1800" b="0" i="0" u="none" strike="noStrike" kern="0" cap="none" spc="0" baseline="0">
                <a:solidFill>
                  <a:srgbClr val="000000"/>
                </a:solidFill>
                <a:uFillTx/>
              </a:defRPr>
            </a:pPr>
            <a:endParaRPr lang="en-GB" sz="1200" kern="0" dirty="0">
              <a:latin typeface="Arial" panose="020B0604020202020204" pitchFamily="34" charset="0"/>
              <a:ea typeface="Times New Roman" pitchFamily="18"/>
              <a:cs typeface="Arial" panose="020B0604020202020204" pitchFamily="34" charset="0"/>
            </a:endParaRPr>
          </a:p>
          <a:p>
            <a:pPr algn="just" defTabSz="457200" eaLnBrk="1" fontAlgn="auto" hangingPunct="1">
              <a:spcBef>
                <a:spcPts val="0"/>
              </a:spcBef>
              <a:spcAft>
                <a:spcPts val="0"/>
              </a:spcAft>
              <a:defRPr sz="1800" b="0" i="0" u="none" strike="noStrike" kern="0" cap="none" spc="0" baseline="0">
                <a:solidFill>
                  <a:srgbClr val="000000"/>
                </a:solidFill>
                <a:uFillTx/>
              </a:defRPr>
            </a:pPr>
            <a:endParaRPr lang="en-GB" sz="1200" kern="0" dirty="0">
              <a:latin typeface="Arial" panose="020B0604020202020204" pitchFamily="34" charset="0"/>
              <a:ea typeface="Times New Roman" pitchFamily="18"/>
              <a:cs typeface="Arial" panose="020B0604020202020204" pitchFamily="34" charset="0"/>
            </a:endParaRPr>
          </a:p>
          <a:p>
            <a:pPr algn="just" defTabSz="457200" eaLnBrk="1" fontAlgn="auto" hangingPunct="1">
              <a:spcBef>
                <a:spcPts val="0"/>
              </a:spcBef>
              <a:spcAft>
                <a:spcPts val="0"/>
              </a:spcAft>
              <a:defRPr sz="1800" b="0" i="0" u="none" strike="noStrike" kern="0" cap="none" spc="0" baseline="0">
                <a:solidFill>
                  <a:srgbClr val="000000"/>
                </a:solidFill>
                <a:uFillTx/>
              </a:defRPr>
            </a:pPr>
            <a:endParaRPr lang="en-GB" sz="1200" kern="0" dirty="0">
              <a:latin typeface="Arial" panose="020B0604020202020204" pitchFamily="34" charset="0"/>
              <a:ea typeface="Times New Roman" pitchFamily="18"/>
              <a:cs typeface="Arial" panose="020B0604020202020204" pitchFamily="34" charset="0"/>
            </a:endParaRPr>
          </a:p>
          <a:p>
            <a:pPr algn="just" defTabSz="457200" eaLnBrk="1" fontAlgn="auto" hangingPunct="1">
              <a:spcBef>
                <a:spcPts val="0"/>
              </a:spcBef>
              <a:spcAft>
                <a:spcPts val="0"/>
              </a:spcAft>
              <a:defRPr sz="1800" b="0" i="0" u="none" strike="noStrike" kern="0" cap="none" spc="0" baseline="0">
                <a:solidFill>
                  <a:srgbClr val="000000"/>
                </a:solidFill>
                <a:uFillTx/>
              </a:defRPr>
            </a:pPr>
            <a:endParaRPr lang="en-GB" sz="1200" kern="0" dirty="0">
              <a:latin typeface="Arial" panose="020B0604020202020204" pitchFamily="34" charset="0"/>
              <a:ea typeface="Times New Roman" pitchFamily="18"/>
              <a:cs typeface="Arial" panose="020B0604020202020204" pitchFamily="34" charset="0"/>
            </a:endParaRPr>
          </a:p>
          <a:p>
            <a:pPr algn="just" defTabSz="457200" eaLnBrk="1" fontAlgn="auto" hangingPunct="1">
              <a:spcBef>
                <a:spcPts val="0"/>
              </a:spcBef>
              <a:spcAft>
                <a:spcPts val="0"/>
              </a:spcAft>
              <a:defRPr sz="1800" b="0" i="0" u="none" strike="noStrike" kern="0" cap="none" spc="0" baseline="0">
                <a:solidFill>
                  <a:srgbClr val="000000"/>
                </a:solidFill>
                <a:uFillTx/>
              </a:defRPr>
            </a:pPr>
            <a:endParaRPr lang="en-GB" sz="1200" kern="0" dirty="0">
              <a:latin typeface="Arial" panose="020B0604020202020204" pitchFamily="34" charset="0"/>
              <a:ea typeface="Times New Roman" pitchFamily="18"/>
              <a:cs typeface="Arial" panose="020B0604020202020204" pitchFamily="34" charset="0"/>
            </a:endParaRPr>
          </a:p>
          <a:p>
            <a:pPr algn="just" defTabSz="457200" eaLnBrk="1" fontAlgn="auto" hangingPunct="1">
              <a:spcBef>
                <a:spcPts val="0"/>
              </a:spcBef>
              <a:spcAft>
                <a:spcPts val="0"/>
              </a:spcAft>
              <a:defRPr sz="1800" b="0" i="0" u="none" strike="noStrike" kern="0" cap="none" spc="0" baseline="0">
                <a:solidFill>
                  <a:srgbClr val="000000"/>
                </a:solidFill>
                <a:uFillTx/>
              </a:defRPr>
            </a:pPr>
            <a:endParaRPr lang="en-GB" sz="1200" kern="0" dirty="0">
              <a:latin typeface="Arial" panose="020B0604020202020204" pitchFamily="34" charset="0"/>
              <a:ea typeface="Times New Roman" pitchFamily="18"/>
              <a:cs typeface="Arial" panose="020B0604020202020204" pitchFamily="34" charset="0"/>
            </a:endParaRPr>
          </a:p>
          <a:p>
            <a:pPr algn="just" defTabSz="457200" eaLnBrk="1" fontAlgn="auto" hangingPunct="1">
              <a:spcBef>
                <a:spcPts val="0"/>
              </a:spcBef>
              <a:spcAft>
                <a:spcPts val="0"/>
              </a:spcAft>
              <a:defRPr sz="1800" b="0" i="0" u="none" strike="noStrike" kern="0" cap="none" spc="0" baseline="0">
                <a:solidFill>
                  <a:srgbClr val="000000"/>
                </a:solidFill>
                <a:uFillTx/>
              </a:defRPr>
            </a:pPr>
            <a:endParaRPr lang="en-GB" sz="1200" kern="0" dirty="0">
              <a:latin typeface="Arial" panose="020B0604020202020204" pitchFamily="34" charset="0"/>
              <a:ea typeface="Times New Roman" pitchFamily="18"/>
              <a:cs typeface="Arial" panose="020B0604020202020204" pitchFamily="34" charset="0"/>
            </a:endParaRPr>
          </a:p>
          <a:p>
            <a:pPr algn="just" defTabSz="457200" eaLnBrk="1" fontAlgn="auto" hangingPunct="1">
              <a:spcBef>
                <a:spcPts val="0"/>
              </a:spcBef>
              <a:spcAft>
                <a:spcPts val="0"/>
              </a:spcAft>
              <a:defRPr sz="1800" b="0" i="0" u="none" strike="noStrike" kern="0" cap="none" spc="0" baseline="0">
                <a:solidFill>
                  <a:srgbClr val="000000"/>
                </a:solidFill>
                <a:uFillTx/>
              </a:defRPr>
            </a:pPr>
            <a:endParaRPr lang="en-GB" sz="1200" kern="0" dirty="0">
              <a:latin typeface="Arial" panose="020B0604020202020204" pitchFamily="34" charset="0"/>
              <a:ea typeface="Times New Roman" pitchFamily="18"/>
              <a:cs typeface="Arial" panose="020B0604020202020204" pitchFamily="34" charset="0"/>
            </a:endParaRPr>
          </a:p>
          <a:p>
            <a:pPr algn="just" defTabSz="457200" eaLnBrk="1" fontAlgn="auto" hangingPunct="1">
              <a:spcBef>
                <a:spcPts val="0"/>
              </a:spcBef>
              <a:spcAft>
                <a:spcPts val="0"/>
              </a:spcAft>
              <a:defRPr sz="1800" b="0" i="0" u="none" strike="noStrike" kern="0" cap="none" spc="0" baseline="0">
                <a:solidFill>
                  <a:srgbClr val="000000"/>
                </a:solidFill>
                <a:uFillTx/>
              </a:defRPr>
            </a:pPr>
            <a:endParaRPr lang="en-GB" sz="1200" kern="0" dirty="0">
              <a:latin typeface="Arial" panose="020B0604020202020204" pitchFamily="34" charset="0"/>
              <a:ea typeface="Times New Roman" pitchFamily="18"/>
              <a:cs typeface="Arial" panose="020B0604020202020204" pitchFamily="34" charset="0"/>
            </a:endParaRPr>
          </a:p>
          <a:p>
            <a:pPr algn="just" defTabSz="457200" eaLnBrk="1" fontAlgn="auto" hangingPunct="1">
              <a:spcBef>
                <a:spcPts val="0"/>
              </a:spcBef>
              <a:spcAft>
                <a:spcPts val="0"/>
              </a:spcAft>
              <a:defRPr sz="1800" b="0" i="0" u="none" strike="noStrike" kern="0" cap="none" spc="0" baseline="0">
                <a:solidFill>
                  <a:srgbClr val="000000"/>
                </a:solidFill>
                <a:uFillTx/>
              </a:defRPr>
            </a:pPr>
            <a:endParaRPr lang="en-GB" sz="1200" kern="0" dirty="0">
              <a:latin typeface="Arial" panose="020B0604020202020204" pitchFamily="34" charset="0"/>
              <a:ea typeface="Times New Roman" pitchFamily="18"/>
              <a:cs typeface="Arial" panose="020B0604020202020204" pitchFamily="34" charset="0"/>
            </a:endParaRPr>
          </a:p>
          <a:p>
            <a:pPr algn="just" defTabSz="457200" eaLnBrk="1" fontAlgn="auto" hangingPunct="1">
              <a:spcBef>
                <a:spcPts val="0"/>
              </a:spcBef>
              <a:spcAft>
                <a:spcPts val="0"/>
              </a:spcAft>
              <a:defRPr sz="1800" b="0" i="0" u="none" strike="noStrike" kern="0" cap="none" spc="0" baseline="0">
                <a:solidFill>
                  <a:srgbClr val="000000"/>
                </a:solidFill>
                <a:uFillTx/>
              </a:defRPr>
            </a:pPr>
            <a:endParaRPr lang="en-GB" sz="1200" kern="0" dirty="0">
              <a:latin typeface="Arial" panose="020B0604020202020204" pitchFamily="34" charset="0"/>
              <a:ea typeface="Times New Roman" pitchFamily="18"/>
              <a:cs typeface="Arial" panose="020B0604020202020204" pitchFamily="34" charset="0"/>
            </a:endParaRPr>
          </a:p>
          <a:p>
            <a:pPr algn="just" defTabSz="457200" eaLnBrk="1" fontAlgn="auto" hangingPunct="1">
              <a:spcBef>
                <a:spcPts val="0"/>
              </a:spcBef>
              <a:spcAft>
                <a:spcPts val="0"/>
              </a:spcAft>
              <a:defRPr sz="1800" b="0" i="0" u="none" strike="noStrike" kern="0" cap="none" spc="0" baseline="0">
                <a:solidFill>
                  <a:srgbClr val="000000"/>
                </a:solidFill>
                <a:uFillTx/>
              </a:defRPr>
            </a:pPr>
            <a:endParaRPr lang="en-GB" sz="1200" kern="0" dirty="0">
              <a:latin typeface="Arial" panose="020B0604020202020204" pitchFamily="34" charset="0"/>
              <a:ea typeface="Times New Roman" pitchFamily="18"/>
              <a:cs typeface="Arial" panose="020B0604020202020204" pitchFamily="34" charset="0"/>
            </a:endParaRPr>
          </a:p>
          <a:p>
            <a:pPr algn="just" defTabSz="457200" eaLnBrk="1" fontAlgn="auto" hangingPunct="1">
              <a:spcBef>
                <a:spcPts val="0"/>
              </a:spcBef>
              <a:spcAft>
                <a:spcPts val="0"/>
              </a:spcAft>
              <a:defRPr sz="1800" b="0" i="0" u="none" strike="noStrike" kern="0" cap="none" spc="0" baseline="0">
                <a:solidFill>
                  <a:srgbClr val="000000"/>
                </a:solidFill>
                <a:uFillTx/>
              </a:defRPr>
            </a:pPr>
            <a:endParaRPr lang="en-GB" sz="1200" kern="0" dirty="0">
              <a:latin typeface="Arial" panose="020B0604020202020204" pitchFamily="34" charset="0"/>
              <a:ea typeface="Times New Roman" pitchFamily="18"/>
              <a:cs typeface="Arial" panose="020B0604020202020204" pitchFamily="34" charset="0"/>
            </a:endParaRPr>
          </a:p>
          <a:p>
            <a:pPr algn="just" defTabSz="457200" eaLnBrk="1" fontAlgn="auto" hangingPunct="1">
              <a:spcBef>
                <a:spcPts val="0"/>
              </a:spcBef>
              <a:spcAft>
                <a:spcPts val="0"/>
              </a:spcAft>
              <a:defRPr sz="1800" b="0" i="0" u="none" strike="noStrike" kern="0" cap="none" spc="0" baseline="0">
                <a:solidFill>
                  <a:srgbClr val="000000"/>
                </a:solidFill>
                <a:uFillTx/>
              </a:defRPr>
            </a:pPr>
            <a:endParaRPr lang="en-GB" sz="2000" kern="0" dirty="0">
              <a:latin typeface="Arial" panose="020B0604020202020204" pitchFamily="34" charset="0"/>
              <a:ea typeface="Times New Roman" pitchFamily="18"/>
              <a:cs typeface="Arial" panose="020B0604020202020204" pitchFamily="34" charset="0"/>
            </a:endParaRPr>
          </a:p>
        </p:txBody>
      </p:sp>
      <p:sp>
        <p:nvSpPr>
          <p:cNvPr id="3" name="TextBox 2">
            <a:extLst>
              <a:ext uri="{FF2B5EF4-FFF2-40B4-BE49-F238E27FC236}">
                <a16:creationId xmlns:a16="http://schemas.microsoft.com/office/drawing/2014/main" id="{405615C5-9764-D1F6-78AE-0D30E1F68C92}"/>
              </a:ext>
            </a:extLst>
          </p:cNvPr>
          <p:cNvSpPr txBox="1"/>
          <p:nvPr/>
        </p:nvSpPr>
        <p:spPr>
          <a:xfrm flipH="1">
            <a:off x="-51249" y="2103854"/>
            <a:ext cx="4308234" cy="4556820"/>
          </a:xfrm>
          <a:prstGeom prst="flowChartAlternateProcess">
            <a:avLst/>
          </a:prstGeom>
          <a:noFill/>
          <a:ln>
            <a:noFill/>
          </a:ln>
        </p:spPr>
        <p:txBody>
          <a:bodyPr wrap="square" rtlCol="0">
            <a:spAutoFit/>
          </a:bodyPr>
          <a:lstStyle/>
          <a:p>
            <a:r>
              <a:rPr lang="en-GB" sz="2000" b="1" dirty="0">
                <a:latin typeface="Arial" panose="020B0604020202020204" pitchFamily="34" charset="0"/>
                <a:cs typeface="Arial" panose="020B0604020202020204" pitchFamily="34" charset="0"/>
              </a:rPr>
              <a:t>2.1. Model Construction</a:t>
            </a:r>
          </a:p>
          <a:p>
            <a:endParaRPr lang="en-GB" sz="2000" b="1" dirty="0">
              <a:latin typeface="Arial" panose="020B0604020202020204" pitchFamily="34" charset="0"/>
              <a:cs typeface="Arial" panose="020B0604020202020204" pitchFamily="34" charset="0"/>
            </a:endParaRPr>
          </a:p>
          <a:p>
            <a:endParaRPr lang="en-GB" sz="2000" b="1" dirty="0">
              <a:latin typeface="Arial" panose="020B0604020202020204" pitchFamily="34" charset="0"/>
              <a:cs typeface="Arial" panose="020B0604020202020204" pitchFamily="34" charset="0"/>
            </a:endParaRPr>
          </a:p>
          <a:p>
            <a:endParaRPr lang="en-GB" sz="2000" b="1" dirty="0">
              <a:latin typeface="Arial" panose="020B0604020202020204" pitchFamily="34" charset="0"/>
              <a:cs typeface="Arial" panose="020B0604020202020204" pitchFamily="34" charset="0"/>
            </a:endParaRPr>
          </a:p>
          <a:p>
            <a:endParaRPr lang="en-GB" sz="3600" b="1" dirty="0">
              <a:latin typeface="Arial" panose="020B0604020202020204" pitchFamily="34" charset="0"/>
              <a:cs typeface="Arial" panose="020B0604020202020204" pitchFamily="34" charset="0"/>
            </a:endParaRPr>
          </a:p>
          <a:p>
            <a:endParaRPr lang="en-GB" sz="2000" b="1" dirty="0">
              <a:latin typeface="Arial" panose="020B0604020202020204" pitchFamily="34" charset="0"/>
              <a:cs typeface="Arial" panose="020B0604020202020204" pitchFamily="34" charset="0"/>
            </a:endParaRPr>
          </a:p>
          <a:p>
            <a:endParaRPr lang="en-GB" dirty="0">
              <a:latin typeface="Arial" panose="020B0604020202020204" pitchFamily="34" charset="0"/>
              <a:cs typeface="Arial" panose="020B0604020202020204" pitchFamily="34" charset="0"/>
            </a:endParaRPr>
          </a:p>
          <a:p>
            <a:pPr marL="457200" indent="-457200">
              <a:buFont typeface="Wingdings" panose="05000000000000000000" pitchFamily="2" charset="2"/>
              <a:buChar char="Ø"/>
            </a:pPr>
            <a:r>
              <a:rPr lang="en-GB" dirty="0">
                <a:latin typeface="Arial" panose="020B0604020202020204" pitchFamily="34" charset="0"/>
                <a:cs typeface="Arial" panose="020B0604020202020204" pitchFamily="34" charset="0"/>
              </a:rPr>
              <a:t>Amorphous PE model made using CHARMM-GUI </a:t>
            </a:r>
            <a:r>
              <a:rPr lang="en-GB" b="1" dirty="0">
                <a:latin typeface="Arial" panose="020B0604020202020204" pitchFamily="34" charset="0"/>
                <a:cs typeface="Arial" panose="020B0604020202020204" pitchFamily="34" charset="0"/>
              </a:rPr>
              <a:t>[5]</a:t>
            </a:r>
            <a:r>
              <a:rPr lang="en-GB" dirty="0">
                <a:latin typeface="Arial" panose="020B0604020202020204" pitchFamily="34" charset="0"/>
                <a:cs typeface="Arial" panose="020B0604020202020204" pitchFamily="34" charset="0"/>
              </a:rPr>
              <a:t>.</a:t>
            </a:r>
          </a:p>
          <a:p>
            <a:pPr marL="457200" indent="-457200">
              <a:buFont typeface="Wingdings" panose="05000000000000000000" pitchFamily="2" charset="2"/>
              <a:buChar char="Ø"/>
            </a:pPr>
            <a:r>
              <a:rPr lang="en-GB" dirty="0">
                <a:latin typeface="Arial" panose="020B0604020202020204" pitchFamily="34" charset="0"/>
                <a:cs typeface="Arial" panose="020B0604020202020204" pitchFamily="34" charset="0"/>
              </a:rPr>
              <a:t>Optimised using MBN Explorer </a:t>
            </a:r>
            <a:r>
              <a:rPr lang="en-GB" b="1" dirty="0">
                <a:latin typeface="Arial" panose="020B0604020202020204" pitchFamily="34" charset="0"/>
                <a:cs typeface="Arial" panose="020B0604020202020204" pitchFamily="34" charset="0"/>
              </a:rPr>
              <a:t>[6]</a:t>
            </a:r>
            <a:r>
              <a:rPr lang="en-GB" dirty="0">
                <a:latin typeface="Arial" panose="020B0604020202020204" pitchFamily="34" charset="0"/>
                <a:cs typeface="Arial" panose="020B0604020202020204" pitchFamily="34" charset="0"/>
              </a:rPr>
              <a:t>. </a:t>
            </a:r>
            <a:endParaRPr lang="en-GB" b="1" dirty="0">
              <a:latin typeface="Arial" panose="020B0604020202020204" pitchFamily="34" charset="0"/>
              <a:cs typeface="Arial" panose="020B0604020202020204" pitchFamily="34" charset="0"/>
            </a:endParaRPr>
          </a:p>
          <a:p>
            <a:pPr marL="457200" indent="-457200">
              <a:buFont typeface="Wingdings" panose="05000000000000000000" pitchFamily="2" charset="2"/>
              <a:buChar char="Ø"/>
            </a:pPr>
            <a:r>
              <a:rPr lang="en-GB" dirty="0">
                <a:latin typeface="Arial" panose="020B0604020202020204" pitchFamily="34" charset="0"/>
                <a:cs typeface="Arial" panose="020B0604020202020204" pitchFamily="34" charset="0"/>
              </a:rPr>
              <a:t>SiO</a:t>
            </a:r>
            <a:r>
              <a:rPr lang="en-GB" baseline="-25000" dirty="0">
                <a:latin typeface="Arial" panose="020B0604020202020204" pitchFamily="34" charset="0"/>
                <a:cs typeface="Arial" panose="020B0604020202020204" pitchFamily="34" charset="0"/>
              </a:rPr>
              <a:t>2</a:t>
            </a:r>
            <a:r>
              <a:rPr lang="en-GB" dirty="0">
                <a:latin typeface="Arial" panose="020B0604020202020204" pitchFamily="34" charset="0"/>
                <a:cs typeface="Arial" panose="020B0604020202020204" pitchFamily="34" charset="0"/>
              </a:rPr>
              <a:t> optimised using the </a:t>
            </a:r>
            <a:r>
              <a:rPr lang="en-GB" dirty="0" err="1">
                <a:latin typeface="Arial" panose="020B0604020202020204" pitchFamily="34" charset="0"/>
                <a:cs typeface="Arial" panose="020B0604020202020204" pitchFamily="34" charset="0"/>
              </a:rPr>
              <a:t>Tersoff</a:t>
            </a:r>
            <a:r>
              <a:rPr lang="en-GB" dirty="0">
                <a:latin typeface="Arial" panose="020B0604020202020204" pitchFamily="34" charset="0"/>
                <a:cs typeface="Arial" panose="020B0604020202020204" pitchFamily="34" charset="0"/>
              </a:rPr>
              <a:t> potential </a:t>
            </a:r>
            <a:r>
              <a:rPr lang="en-GB" b="1" dirty="0">
                <a:latin typeface="Arial" panose="020B0604020202020204" pitchFamily="34" charset="0"/>
                <a:cs typeface="Arial" panose="020B0604020202020204" pitchFamily="34" charset="0"/>
              </a:rPr>
              <a:t>[7,8]</a:t>
            </a:r>
            <a:r>
              <a:rPr lang="en-GB" sz="2000" dirty="0">
                <a:latin typeface="Arial" panose="020B0604020202020204" pitchFamily="34" charset="0"/>
                <a:cs typeface="Arial" panose="020B0604020202020204" pitchFamily="34" charset="0"/>
              </a:rPr>
              <a:t>.</a:t>
            </a:r>
          </a:p>
        </p:txBody>
      </p:sp>
      <p:sp>
        <p:nvSpPr>
          <p:cNvPr id="4" name="TextBox 3">
            <a:extLst>
              <a:ext uri="{FF2B5EF4-FFF2-40B4-BE49-F238E27FC236}">
                <a16:creationId xmlns:a16="http://schemas.microsoft.com/office/drawing/2014/main" id="{FD51514B-B4DD-3B9F-32F3-D7D6DB55EDAB}"/>
              </a:ext>
            </a:extLst>
          </p:cNvPr>
          <p:cNvSpPr txBox="1"/>
          <p:nvPr/>
        </p:nvSpPr>
        <p:spPr>
          <a:xfrm flipH="1">
            <a:off x="4404704" y="2142821"/>
            <a:ext cx="4190030" cy="3295353"/>
          </a:xfrm>
          <a:prstGeom prst="flowChartAlternateProcess">
            <a:avLst/>
          </a:prstGeom>
          <a:noFill/>
          <a:ln>
            <a:noFill/>
          </a:ln>
        </p:spPr>
        <p:txBody>
          <a:bodyPr wrap="square" rtlCol="0">
            <a:noAutofit/>
          </a:bodyPr>
          <a:lstStyle/>
          <a:p>
            <a:r>
              <a:rPr lang="en-GB" sz="2000" b="1" dirty="0">
                <a:latin typeface="Arial" panose="020B0604020202020204" pitchFamily="34" charset="0"/>
                <a:cs typeface="Arial" panose="020B0604020202020204" pitchFamily="34" charset="0"/>
              </a:rPr>
              <a:t>2.2. Simulations</a:t>
            </a:r>
          </a:p>
          <a:p>
            <a:endParaRPr lang="en-GB" sz="3200" b="1" dirty="0">
              <a:latin typeface="Arial" panose="020B0604020202020204" pitchFamily="34" charset="0"/>
              <a:cs typeface="Arial" panose="020B0604020202020204" pitchFamily="34" charset="0"/>
            </a:endParaRPr>
          </a:p>
          <a:p>
            <a:endParaRPr lang="en-GB" sz="2000" b="1" dirty="0">
              <a:latin typeface="Arial" panose="020B0604020202020204" pitchFamily="34" charset="0"/>
              <a:cs typeface="Arial" panose="020B0604020202020204" pitchFamily="34" charset="0"/>
            </a:endParaRPr>
          </a:p>
          <a:p>
            <a:endParaRPr lang="en-GB" sz="2000" b="1" dirty="0">
              <a:latin typeface="Arial" panose="020B0604020202020204" pitchFamily="34" charset="0"/>
              <a:cs typeface="Arial" panose="020B0604020202020204" pitchFamily="34" charset="0"/>
            </a:endParaRPr>
          </a:p>
          <a:p>
            <a:endParaRPr lang="en-GB" sz="2000" b="1" dirty="0">
              <a:latin typeface="Arial" panose="020B0604020202020204" pitchFamily="34" charset="0"/>
              <a:cs typeface="Arial" panose="020B0604020202020204" pitchFamily="34" charset="0"/>
            </a:endParaRPr>
          </a:p>
          <a:p>
            <a:endParaRPr lang="en-GB" sz="2000" b="1" dirty="0">
              <a:latin typeface="Arial" panose="020B0604020202020204" pitchFamily="34" charset="0"/>
              <a:cs typeface="Arial" panose="020B0604020202020204" pitchFamily="34" charset="0"/>
            </a:endParaRPr>
          </a:p>
          <a:p>
            <a:endParaRPr lang="en-GB" sz="2000" b="1" dirty="0">
              <a:latin typeface="Arial" panose="020B0604020202020204" pitchFamily="34" charset="0"/>
              <a:cs typeface="Arial" panose="020B0604020202020204" pitchFamily="34" charset="0"/>
            </a:endParaRPr>
          </a:p>
          <a:p>
            <a:endParaRPr lang="en-GB" sz="2000" b="1" dirty="0">
              <a:latin typeface="Arial" panose="020B0604020202020204" pitchFamily="34" charset="0"/>
              <a:cs typeface="Arial" panose="020B0604020202020204" pitchFamily="34" charset="0"/>
            </a:endParaRPr>
          </a:p>
          <a:p>
            <a:pPr marL="457200" indent="-457200">
              <a:buFont typeface="Wingdings" panose="05000000000000000000" pitchFamily="2" charset="2"/>
              <a:buChar char="Ø"/>
            </a:pPr>
            <a:endParaRPr lang="en-GB" dirty="0">
              <a:latin typeface="Arial" panose="020B0604020202020204" pitchFamily="34" charset="0"/>
              <a:cs typeface="Arial" panose="020B0604020202020204" pitchFamily="34" charset="0"/>
            </a:endParaRPr>
          </a:p>
          <a:p>
            <a:pPr marL="457200" indent="-457200">
              <a:buFont typeface="Wingdings" panose="05000000000000000000" pitchFamily="2" charset="2"/>
              <a:buChar char="Ø"/>
            </a:pPr>
            <a:r>
              <a:rPr lang="en-GB" dirty="0">
                <a:latin typeface="Arial" panose="020B0604020202020204" pitchFamily="34" charset="0"/>
                <a:cs typeface="Arial" panose="020B0604020202020204" pitchFamily="34" charset="0"/>
              </a:rPr>
              <a:t>Temperature cycling performed between </a:t>
            </a:r>
            <a:br>
              <a:rPr lang="en-GB" dirty="0">
                <a:latin typeface="Arial" panose="020B0604020202020204" pitchFamily="34" charset="0"/>
                <a:cs typeface="Arial" panose="020B0604020202020204" pitchFamily="34" charset="0"/>
              </a:rPr>
            </a:br>
            <a:r>
              <a:rPr lang="en-GB" dirty="0">
                <a:latin typeface="Arial" panose="020B0604020202020204" pitchFamily="34" charset="0"/>
                <a:cs typeface="Arial" panose="020B0604020202020204" pitchFamily="34" charset="0"/>
              </a:rPr>
              <a:t>100 and 400 K.</a:t>
            </a:r>
          </a:p>
          <a:p>
            <a:pPr marL="457200" indent="-457200">
              <a:buFont typeface="Wingdings" panose="05000000000000000000" pitchFamily="2" charset="2"/>
              <a:buChar char="Ø"/>
            </a:pPr>
            <a:r>
              <a:rPr lang="en-GB" dirty="0">
                <a:latin typeface="Arial" panose="020B0604020202020204" pitchFamily="34" charset="0"/>
                <a:cs typeface="Arial" panose="020B0604020202020204" pitchFamily="34" charset="0"/>
              </a:rPr>
              <a:t>Repeated over 8 cycles.</a:t>
            </a:r>
            <a:endParaRPr lang="en-GB" b="1" dirty="0">
              <a:latin typeface="Arial" panose="020B0604020202020204" pitchFamily="34" charset="0"/>
              <a:cs typeface="Arial" panose="020B0604020202020204" pitchFamily="34" charset="0"/>
            </a:endParaRPr>
          </a:p>
        </p:txBody>
      </p:sp>
      <p:sp>
        <p:nvSpPr>
          <p:cNvPr id="5" name="TextBox 4">
            <a:extLst>
              <a:ext uri="{FF2B5EF4-FFF2-40B4-BE49-F238E27FC236}">
                <a16:creationId xmlns:a16="http://schemas.microsoft.com/office/drawing/2014/main" id="{7DCF4BA7-99D2-CD7B-B10F-55727E0D4483}"/>
              </a:ext>
            </a:extLst>
          </p:cNvPr>
          <p:cNvSpPr txBox="1"/>
          <p:nvPr/>
        </p:nvSpPr>
        <p:spPr>
          <a:xfrm flipH="1">
            <a:off x="8495817" y="2142822"/>
            <a:ext cx="3623587" cy="3346694"/>
          </a:xfrm>
          <a:prstGeom prst="flowChartAlternateProcess">
            <a:avLst/>
          </a:prstGeom>
          <a:noFill/>
          <a:ln>
            <a:noFill/>
          </a:ln>
        </p:spPr>
        <p:txBody>
          <a:bodyPr wrap="square" rtlCol="0">
            <a:noAutofit/>
          </a:bodyPr>
          <a:lstStyle/>
          <a:p>
            <a:r>
              <a:rPr lang="en-GB" sz="2000" b="1" dirty="0">
                <a:latin typeface="Arial" panose="020B0604020202020204" pitchFamily="34" charset="0"/>
                <a:cs typeface="Arial" panose="020B0604020202020204" pitchFamily="34" charset="0"/>
              </a:rPr>
              <a:t>2.3. Results Obtained </a:t>
            </a:r>
          </a:p>
          <a:p>
            <a:endParaRPr lang="en-GB" sz="2000" b="1" dirty="0">
              <a:latin typeface="Arial" panose="020B0604020202020204" pitchFamily="34" charset="0"/>
              <a:cs typeface="Arial" panose="020B0604020202020204" pitchFamily="34" charset="0"/>
            </a:endParaRPr>
          </a:p>
          <a:p>
            <a:endParaRPr lang="en-GB" sz="2000" b="1" dirty="0">
              <a:latin typeface="Arial" panose="020B0604020202020204" pitchFamily="34" charset="0"/>
              <a:cs typeface="Arial" panose="020B0604020202020204" pitchFamily="34" charset="0"/>
            </a:endParaRPr>
          </a:p>
          <a:p>
            <a:endParaRPr lang="en-GB" sz="2000" b="1" dirty="0">
              <a:latin typeface="Arial" panose="020B0604020202020204" pitchFamily="34" charset="0"/>
              <a:cs typeface="Arial" panose="020B0604020202020204" pitchFamily="34" charset="0"/>
            </a:endParaRPr>
          </a:p>
          <a:p>
            <a:endParaRPr lang="en-GB" sz="2000" b="1" dirty="0">
              <a:latin typeface="Arial" panose="020B0604020202020204" pitchFamily="34" charset="0"/>
              <a:cs typeface="Arial" panose="020B0604020202020204" pitchFamily="34" charset="0"/>
            </a:endParaRPr>
          </a:p>
          <a:p>
            <a:endParaRPr lang="en-GB" sz="2000" b="1" dirty="0">
              <a:latin typeface="Arial" panose="020B0604020202020204" pitchFamily="34" charset="0"/>
              <a:cs typeface="Arial" panose="020B0604020202020204" pitchFamily="34" charset="0"/>
            </a:endParaRPr>
          </a:p>
          <a:p>
            <a:endParaRPr lang="en-GB" sz="2000" b="1" dirty="0">
              <a:latin typeface="Arial" panose="020B0604020202020204" pitchFamily="34" charset="0"/>
              <a:cs typeface="Arial" panose="020B0604020202020204" pitchFamily="34" charset="0"/>
            </a:endParaRPr>
          </a:p>
          <a:p>
            <a:endParaRPr lang="en-GB" sz="2000" b="1" dirty="0">
              <a:latin typeface="Arial" panose="020B0604020202020204" pitchFamily="34" charset="0"/>
              <a:cs typeface="Arial" panose="020B0604020202020204" pitchFamily="34" charset="0"/>
            </a:endParaRPr>
          </a:p>
          <a:p>
            <a:endParaRPr lang="en-GB" sz="2000" b="1" dirty="0">
              <a:latin typeface="Arial" panose="020B0604020202020204" pitchFamily="34" charset="0"/>
              <a:cs typeface="Arial" panose="020B0604020202020204" pitchFamily="34" charset="0"/>
            </a:endParaRPr>
          </a:p>
          <a:p>
            <a:endParaRPr lang="en-GB" sz="2000" b="1" dirty="0">
              <a:latin typeface="Arial" panose="020B0604020202020204" pitchFamily="34" charset="0"/>
              <a:cs typeface="Arial" panose="020B0604020202020204" pitchFamily="34" charset="0"/>
            </a:endParaRPr>
          </a:p>
          <a:p>
            <a:pPr marL="457200" indent="-457200">
              <a:buFont typeface="Wingdings" panose="05000000000000000000" pitchFamily="2" charset="2"/>
              <a:buChar char="Ø"/>
            </a:pPr>
            <a:r>
              <a:rPr lang="en-GB" dirty="0">
                <a:latin typeface="Arial" panose="020B0604020202020204" pitchFamily="34" charset="0"/>
                <a:cs typeface="Arial" panose="020B0604020202020204" pitchFamily="34" charset="0"/>
              </a:rPr>
              <a:t>Structural analysis.</a:t>
            </a:r>
            <a:endParaRPr lang="en-GB" sz="1600" dirty="0">
              <a:latin typeface="Arial" panose="020B0604020202020204" pitchFamily="34" charset="0"/>
              <a:cs typeface="Arial" panose="020B0604020202020204" pitchFamily="34" charset="0"/>
            </a:endParaRPr>
          </a:p>
          <a:p>
            <a:pPr marL="457200" indent="-457200">
              <a:buFont typeface="Wingdings" panose="05000000000000000000" pitchFamily="2" charset="2"/>
              <a:buChar char="Ø"/>
            </a:pPr>
            <a:r>
              <a:rPr lang="en-GB" dirty="0">
                <a:latin typeface="Arial" panose="020B0604020202020204" pitchFamily="34" charset="0"/>
                <a:cs typeface="Arial" panose="020B0604020202020204" pitchFamily="34" charset="0"/>
              </a:rPr>
              <a:t>Radial distribution function (RDF) analysis. </a:t>
            </a:r>
            <a:endParaRPr lang="en-GB" b="1" dirty="0">
              <a:latin typeface="Arial" panose="020B0604020202020204" pitchFamily="34" charset="0"/>
              <a:cs typeface="Arial" panose="020B0604020202020204" pitchFamily="34" charset="0"/>
            </a:endParaRPr>
          </a:p>
        </p:txBody>
      </p:sp>
      <p:pic>
        <p:nvPicPr>
          <p:cNvPr id="10" name="Picture 9">
            <a:extLst>
              <a:ext uri="{FF2B5EF4-FFF2-40B4-BE49-F238E27FC236}">
                <a16:creationId xmlns:a16="http://schemas.microsoft.com/office/drawing/2014/main" id="{2FAAE049-FD7F-30A7-9FC2-0E7CE214C16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348098" y="2808334"/>
            <a:ext cx="3734735" cy="2470166"/>
          </a:xfrm>
          <a:prstGeom prst="rect">
            <a:avLst/>
          </a:prstGeom>
          <a:noFill/>
          <a:ln>
            <a:noFill/>
          </a:ln>
        </p:spPr>
      </p:pic>
      <p:pic>
        <p:nvPicPr>
          <p:cNvPr id="11" name="Content Placeholder 22">
            <a:extLst>
              <a:ext uri="{FF2B5EF4-FFF2-40B4-BE49-F238E27FC236}">
                <a16:creationId xmlns:a16="http://schemas.microsoft.com/office/drawing/2014/main" id="{3A675049-1ADA-D92E-C248-9AD7893B51AA}"/>
              </a:ext>
            </a:extLst>
          </p:cNvPr>
          <p:cNvPicPr>
            <a:picLocks noChangeAspect="1"/>
          </p:cNvPicPr>
          <p:nvPr/>
        </p:nvPicPr>
        <p:blipFill rotWithShape="1">
          <a:blip r:embed="rId3"/>
          <a:srcRect l="13011" t="25618" r="10645" b="25913"/>
          <a:stretch>
            <a:fillRect/>
          </a:stretch>
        </p:blipFill>
        <p:spPr>
          <a:xfrm rot="930660">
            <a:off x="719477" y="3030160"/>
            <a:ext cx="2627081" cy="1328869"/>
          </a:xfrm>
          <a:prstGeom prst="rect">
            <a:avLst/>
          </a:prstGeom>
          <a:noFill/>
          <a:ln>
            <a:noFill/>
          </a:ln>
        </p:spPr>
      </p:pic>
      <p:grpSp>
        <p:nvGrpSpPr>
          <p:cNvPr id="12" name="Group 11">
            <a:extLst>
              <a:ext uri="{FF2B5EF4-FFF2-40B4-BE49-F238E27FC236}">
                <a16:creationId xmlns:a16="http://schemas.microsoft.com/office/drawing/2014/main" id="{DC56024F-AA3E-086B-9C2A-34BA83D1B5F2}"/>
              </a:ext>
            </a:extLst>
          </p:cNvPr>
          <p:cNvGrpSpPr/>
          <p:nvPr/>
        </p:nvGrpSpPr>
        <p:grpSpPr>
          <a:xfrm>
            <a:off x="4918799" y="2703087"/>
            <a:ext cx="2813747" cy="2470166"/>
            <a:chOff x="19898980" y="13628549"/>
            <a:chExt cx="4384536" cy="3982647"/>
          </a:xfrm>
          <a:noFill/>
        </p:grpSpPr>
        <p:pic>
          <p:nvPicPr>
            <p:cNvPr id="13" name="Picture 12">
              <a:extLst>
                <a:ext uri="{FF2B5EF4-FFF2-40B4-BE49-F238E27FC236}">
                  <a16:creationId xmlns:a16="http://schemas.microsoft.com/office/drawing/2014/main" id="{5221E7DE-5371-9E83-8397-0A544E8C0709}"/>
                </a:ext>
              </a:extLst>
            </p:cNvPr>
            <p:cNvPicPr>
              <a:picLocks noChangeAspect="1"/>
            </p:cNvPicPr>
            <p:nvPr/>
          </p:nvPicPr>
          <p:blipFill rotWithShape="1">
            <a:blip r:embed="rId4">
              <a:extLst>
                <a:ext uri="{28A0092B-C50C-407E-A947-70E740481C1C}">
                  <a14:useLocalDpi xmlns:a14="http://schemas.microsoft.com/office/drawing/2010/main" val="0"/>
                </a:ext>
              </a:extLst>
            </a:blip>
            <a:srcRect l="49503" b="20667"/>
            <a:stretch/>
          </p:blipFill>
          <p:spPr>
            <a:xfrm>
              <a:off x="20027669" y="13971283"/>
              <a:ext cx="3854258" cy="3406038"/>
            </a:xfrm>
            <a:prstGeom prst="rect">
              <a:avLst/>
            </a:prstGeom>
            <a:grpFill/>
            <a:ln>
              <a:noFill/>
            </a:ln>
          </p:spPr>
        </p:pic>
        <p:pic>
          <p:nvPicPr>
            <p:cNvPr id="15" name="Picture 14">
              <a:extLst>
                <a:ext uri="{FF2B5EF4-FFF2-40B4-BE49-F238E27FC236}">
                  <a16:creationId xmlns:a16="http://schemas.microsoft.com/office/drawing/2014/main" id="{4DD53FB7-68E6-61BC-4D5E-B3626B34A4B5}"/>
                </a:ext>
              </a:extLst>
            </p:cNvPr>
            <p:cNvPicPr>
              <a:picLocks noChangeAspect="1"/>
            </p:cNvPicPr>
            <p:nvPr/>
          </p:nvPicPr>
          <p:blipFill rotWithShape="1">
            <a:blip r:embed="rId5">
              <a:extLst>
                <a:ext uri="{BEBA8EAE-BF5A-486C-A8C5-ECC9F3942E4B}">
                  <a14:imgProps xmlns:a14="http://schemas.microsoft.com/office/drawing/2010/main">
                    <a14:imgLayer r:embed="rId6">
                      <a14:imgEffect>
                        <a14:artisticChalkSketch/>
                      </a14:imgEffect>
                      <a14:imgEffect>
                        <a14:brightnessContrast bright="-40000" contrast="40000"/>
                      </a14:imgEffect>
                    </a14:imgLayer>
                  </a14:imgProps>
                </a:ext>
                <a:ext uri="{28A0092B-C50C-407E-A947-70E740481C1C}">
                  <a14:useLocalDpi xmlns:a14="http://schemas.microsoft.com/office/drawing/2010/main" val="0"/>
                </a:ext>
              </a:extLst>
            </a:blip>
            <a:srcRect l="22030" t="13935" r="13434" b="3089"/>
            <a:stretch/>
          </p:blipFill>
          <p:spPr>
            <a:xfrm>
              <a:off x="19898980" y="13628549"/>
              <a:ext cx="4384536" cy="3982647"/>
            </a:xfrm>
            <a:prstGeom prst="rect">
              <a:avLst/>
            </a:prstGeom>
            <a:grpFill/>
            <a:ln>
              <a:noFill/>
            </a:ln>
          </p:spPr>
        </p:pic>
      </p:grpSp>
      <p:grpSp>
        <p:nvGrpSpPr>
          <p:cNvPr id="16" name="Group 15">
            <a:extLst>
              <a:ext uri="{FF2B5EF4-FFF2-40B4-BE49-F238E27FC236}">
                <a16:creationId xmlns:a16="http://schemas.microsoft.com/office/drawing/2014/main" id="{9464D85F-E2E6-C193-7EF8-4F5CCFAFF09B}"/>
              </a:ext>
            </a:extLst>
          </p:cNvPr>
          <p:cNvGrpSpPr/>
          <p:nvPr/>
        </p:nvGrpSpPr>
        <p:grpSpPr>
          <a:xfrm>
            <a:off x="4151804" y="4336434"/>
            <a:ext cx="935890" cy="691763"/>
            <a:chOff x="23280773" y="16313786"/>
            <a:chExt cx="1554143" cy="1424094"/>
          </a:xfrm>
          <a:noFill/>
        </p:grpSpPr>
        <p:pic>
          <p:nvPicPr>
            <p:cNvPr id="18" name="Picture 17" descr="&lt;strong&gt;Thermometer&lt;/strong&gt; PNG">
              <a:extLst>
                <a:ext uri="{FF2B5EF4-FFF2-40B4-BE49-F238E27FC236}">
                  <a16:creationId xmlns:a16="http://schemas.microsoft.com/office/drawing/2014/main" id="{C3346E3E-16BE-9D27-2AC8-F179DB17ACBB}"/>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23821449" y="16313786"/>
              <a:ext cx="397147" cy="1129327"/>
            </a:xfrm>
            <a:prstGeom prst="rect">
              <a:avLst/>
            </a:prstGeom>
            <a:grpFill/>
            <a:ln>
              <a:noFill/>
            </a:ln>
          </p:spPr>
        </p:pic>
        <p:sp>
          <p:nvSpPr>
            <p:cNvPr id="20" name="TextBox 19">
              <a:extLst>
                <a:ext uri="{FF2B5EF4-FFF2-40B4-BE49-F238E27FC236}">
                  <a16:creationId xmlns:a16="http://schemas.microsoft.com/office/drawing/2014/main" id="{5D043567-0B68-31B6-66CC-F532ECFB380E}"/>
                </a:ext>
              </a:extLst>
            </p:cNvPr>
            <p:cNvSpPr txBox="1"/>
            <p:nvPr/>
          </p:nvSpPr>
          <p:spPr>
            <a:xfrm>
              <a:off x="23280773" y="17460881"/>
              <a:ext cx="1554143" cy="276999"/>
            </a:xfrm>
            <a:prstGeom prst="rect">
              <a:avLst/>
            </a:prstGeom>
            <a:grpFill/>
            <a:ln>
              <a:noFill/>
            </a:ln>
          </p:spPr>
          <p:txBody>
            <a:bodyPr wrap="square" rtlCol="0">
              <a:spAutoFit/>
            </a:bodyPr>
            <a:lstStyle/>
            <a:p>
              <a:pPr algn="ctr"/>
              <a:r>
                <a:rPr lang="en-GB" sz="1200" dirty="0">
                  <a:latin typeface="Arial" panose="020B0604020202020204" pitchFamily="34" charset="0"/>
                  <a:cs typeface="Arial" panose="020B0604020202020204" pitchFamily="34" charset="0"/>
                </a:rPr>
                <a:t>100–400 K</a:t>
              </a:r>
            </a:p>
          </p:txBody>
        </p:sp>
      </p:grpSp>
    </p:spTree>
    <p:extLst>
      <p:ext uri="{BB962C8B-B14F-4D97-AF65-F5344CB8AC3E}">
        <p14:creationId xmlns:p14="http://schemas.microsoft.com/office/powerpoint/2010/main" val="2232907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C3E0803E-1A2B-BC2B-8AB8-3324CAB03118}"/>
            </a:ext>
          </a:extLst>
        </p:cNvPr>
        <p:cNvGrpSpPr/>
        <p:nvPr/>
      </p:nvGrpSpPr>
      <p:grpSpPr>
        <a:xfrm>
          <a:off x="0" y="0"/>
          <a:ext cx="0" cy="0"/>
          <a:chOff x="0" y="0"/>
          <a:chExt cx="0" cy="0"/>
        </a:xfrm>
      </p:grpSpPr>
      <p:sp useBgFill="1">
        <p:nvSpPr>
          <p:cNvPr id="17" name="Rectangle 16">
            <a:extLst>
              <a:ext uri="{FF2B5EF4-FFF2-40B4-BE49-F238E27FC236}">
                <a16:creationId xmlns:a16="http://schemas.microsoft.com/office/drawing/2014/main" id="{F99496D3-1E6F-937E-CDEF-759D14B73AE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E71DFA69-57C3-B3C6-F1BA-E8F21D44CE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C6C40E0E-A52F-D4C1-321B-8D688CDD58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C417E59B-0FEF-E657-D308-927F90217A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58F31D08-1E6C-26D7-05DB-BBB44C8EC21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Date Placeholder 5">
            <a:extLst>
              <a:ext uri="{FF2B5EF4-FFF2-40B4-BE49-F238E27FC236}">
                <a16:creationId xmlns:a16="http://schemas.microsoft.com/office/drawing/2014/main" id="{D93306C3-FBE4-210D-3BAC-7F7F08397BB6}"/>
              </a:ext>
            </a:extLst>
          </p:cNvPr>
          <p:cNvSpPr>
            <a:spLocks noGrp="1"/>
          </p:cNvSpPr>
          <p:nvPr>
            <p:ph type="dt" sz="half" idx="10"/>
          </p:nvPr>
        </p:nvSpPr>
        <p:spPr>
          <a:xfrm>
            <a:off x="-3" y="6495078"/>
            <a:ext cx="2743200" cy="365125"/>
          </a:xfrm>
        </p:spPr>
        <p:txBody>
          <a:bodyPr/>
          <a:lstStyle/>
          <a:p>
            <a:r>
              <a:rPr lang="en-US"/>
              <a:t>07/09/2026</a:t>
            </a:r>
            <a:endParaRPr lang="en-GB"/>
          </a:p>
        </p:txBody>
      </p:sp>
      <p:sp>
        <p:nvSpPr>
          <p:cNvPr id="7" name="Footer Placeholder 6">
            <a:extLst>
              <a:ext uri="{FF2B5EF4-FFF2-40B4-BE49-F238E27FC236}">
                <a16:creationId xmlns:a16="http://schemas.microsoft.com/office/drawing/2014/main" id="{0221B534-6A5F-A7F0-42D4-FB147040E341}"/>
              </a:ext>
            </a:extLst>
          </p:cNvPr>
          <p:cNvSpPr>
            <a:spLocks noGrp="1"/>
          </p:cNvSpPr>
          <p:nvPr>
            <p:ph type="ftr" sz="quarter" idx="11"/>
          </p:nvPr>
        </p:nvSpPr>
        <p:spPr>
          <a:xfrm>
            <a:off x="4038600" y="6495078"/>
            <a:ext cx="4114800" cy="365125"/>
          </a:xfrm>
        </p:spPr>
        <p:txBody>
          <a:bodyPr/>
          <a:lstStyle/>
          <a:p>
            <a:r>
              <a:rPr lang="en-GB"/>
              <a:t>Adrija Bhowmick - HUN-REN Atomki</a:t>
            </a:r>
            <a:endParaRPr lang="en-GB" dirty="0"/>
          </a:p>
        </p:txBody>
      </p:sp>
      <p:sp>
        <p:nvSpPr>
          <p:cNvPr id="8" name="Slide Number Placeholder 7">
            <a:extLst>
              <a:ext uri="{FF2B5EF4-FFF2-40B4-BE49-F238E27FC236}">
                <a16:creationId xmlns:a16="http://schemas.microsoft.com/office/drawing/2014/main" id="{A01ABD38-9558-9663-EA7B-110930113AFC}"/>
              </a:ext>
            </a:extLst>
          </p:cNvPr>
          <p:cNvSpPr>
            <a:spLocks noGrp="1"/>
          </p:cNvSpPr>
          <p:nvPr>
            <p:ph type="sldNum" sz="quarter" idx="12"/>
          </p:nvPr>
        </p:nvSpPr>
        <p:spPr>
          <a:xfrm>
            <a:off x="9448803" y="6485131"/>
            <a:ext cx="2743200" cy="365125"/>
          </a:xfrm>
        </p:spPr>
        <p:txBody>
          <a:bodyPr/>
          <a:lstStyle/>
          <a:p>
            <a:fld id="{11A54A8F-3F9B-4708-941E-CF743106F598}" type="slidenum">
              <a:rPr lang="en-GB" smtClean="0"/>
              <a:t>6</a:t>
            </a:fld>
            <a:endParaRPr lang="en-GB"/>
          </a:p>
        </p:txBody>
      </p:sp>
      <p:sp>
        <p:nvSpPr>
          <p:cNvPr id="9" name="Title 1">
            <a:extLst>
              <a:ext uri="{FF2B5EF4-FFF2-40B4-BE49-F238E27FC236}">
                <a16:creationId xmlns:a16="http://schemas.microsoft.com/office/drawing/2014/main" id="{3E02689A-63EA-AEFF-762C-D52FFAB26F88}"/>
              </a:ext>
            </a:extLst>
          </p:cNvPr>
          <p:cNvSpPr txBox="1">
            <a:spLocks/>
          </p:cNvSpPr>
          <p:nvPr/>
        </p:nvSpPr>
        <p:spPr>
          <a:xfrm>
            <a:off x="656831" y="223520"/>
            <a:ext cx="11048364" cy="119943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4000" b="1" dirty="0">
                <a:solidFill>
                  <a:schemeClr val="bg1"/>
                </a:solidFill>
                <a:effectLst>
                  <a:outerShdw blurRad="50800" dist="38100" dir="2700000" algn="tl" rotWithShape="0">
                    <a:prstClr val="black">
                      <a:alpha val="40000"/>
                    </a:prstClr>
                  </a:outerShdw>
                </a:effectLst>
                <a:latin typeface="Abadi" panose="020F0502020204030204" pitchFamily="34" charset="0"/>
              </a:rPr>
              <a:t>Research Framework</a:t>
            </a:r>
          </a:p>
        </p:txBody>
      </p:sp>
      <p:sp>
        <p:nvSpPr>
          <p:cNvPr id="24" name="TextBox 23">
            <a:extLst>
              <a:ext uri="{FF2B5EF4-FFF2-40B4-BE49-F238E27FC236}">
                <a16:creationId xmlns:a16="http://schemas.microsoft.com/office/drawing/2014/main" id="{2BFC77C2-EA70-6CFF-7F3C-3A00980EC27E}"/>
              </a:ext>
            </a:extLst>
          </p:cNvPr>
          <p:cNvSpPr txBox="1"/>
          <p:nvPr/>
        </p:nvSpPr>
        <p:spPr>
          <a:xfrm>
            <a:off x="672105" y="2361454"/>
            <a:ext cx="5118936" cy="830997"/>
          </a:xfrm>
          <a:prstGeom prst="rect">
            <a:avLst/>
          </a:prstGeom>
          <a:noFill/>
          <a:ln w="38100">
            <a:solidFill>
              <a:schemeClr val="tx1">
                <a:lumMod val="50000"/>
                <a:lumOff val="50000"/>
              </a:schemeClr>
            </a:solidFill>
          </a:ln>
        </p:spPr>
        <p:txBody>
          <a:bodyPr wrap="square" rtlCol="0">
            <a:spAutoFit/>
          </a:bodyPr>
          <a:lstStyle/>
          <a:p>
            <a:pPr algn="ctr"/>
            <a:r>
              <a:rPr lang="en-GB" sz="2400" b="1" dirty="0"/>
              <a:t>1. Experiments: Ion Irradiation and Temperature Cycling</a:t>
            </a:r>
          </a:p>
        </p:txBody>
      </p:sp>
      <p:sp>
        <p:nvSpPr>
          <p:cNvPr id="27" name="TextBox 26">
            <a:extLst>
              <a:ext uri="{FF2B5EF4-FFF2-40B4-BE49-F238E27FC236}">
                <a16:creationId xmlns:a16="http://schemas.microsoft.com/office/drawing/2014/main" id="{99BE433F-CE4F-B05A-25E9-18EB91B32F6F}"/>
              </a:ext>
            </a:extLst>
          </p:cNvPr>
          <p:cNvSpPr txBox="1"/>
          <p:nvPr/>
        </p:nvSpPr>
        <p:spPr>
          <a:xfrm>
            <a:off x="6325672" y="2361454"/>
            <a:ext cx="5118936" cy="830997"/>
          </a:xfrm>
          <a:prstGeom prst="rect">
            <a:avLst/>
          </a:prstGeom>
          <a:noFill/>
          <a:ln w="38100">
            <a:solidFill>
              <a:schemeClr val="tx1">
                <a:lumMod val="50000"/>
                <a:lumOff val="50000"/>
              </a:schemeClr>
            </a:solidFill>
          </a:ln>
        </p:spPr>
        <p:txBody>
          <a:bodyPr wrap="square" rtlCol="0">
            <a:spAutoFit/>
          </a:bodyPr>
          <a:lstStyle/>
          <a:p>
            <a:pPr algn="ctr" defTabSz="457200">
              <a:defRPr sz="1800" b="0" i="0" u="none" strike="noStrike" kern="0" cap="none" spc="0" baseline="0">
                <a:solidFill>
                  <a:srgbClr val="000000"/>
                </a:solidFill>
                <a:uFillTx/>
              </a:defRPr>
            </a:pPr>
            <a:r>
              <a:rPr lang="en-GB" sz="2400" b="1" kern="0" dirty="0">
                <a:latin typeface="Arial" panose="020B0604020202020204" pitchFamily="34" charset="0"/>
                <a:cs typeface="Arial" panose="020B0604020202020204" pitchFamily="34" charset="0"/>
              </a:rPr>
              <a:t>2. Modelling: Molecular Dynamics (MD) Simulation</a:t>
            </a:r>
          </a:p>
        </p:txBody>
      </p:sp>
      <p:sp>
        <p:nvSpPr>
          <p:cNvPr id="29" name="TextBox 28">
            <a:extLst>
              <a:ext uri="{FF2B5EF4-FFF2-40B4-BE49-F238E27FC236}">
                <a16:creationId xmlns:a16="http://schemas.microsoft.com/office/drawing/2014/main" id="{E6F4A32B-886E-F5A5-E347-AC471FB891B8}"/>
              </a:ext>
            </a:extLst>
          </p:cNvPr>
          <p:cNvSpPr txBox="1"/>
          <p:nvPr/>
        </p:nvSpPr>
        <p:spPr>
          <a:xfrm>
            <a:off x="3818315" y="3848421"/>
            <a:ext cx="4555366" cy="1754326"/>
          </a:xfrm>
          <a:prstGeom prst="rect">
            <a:avLst/>
          </a:prstGeom>
          <a:solidFill>
            <a:schemeClr val="tx2">
              <a:lumMod val="10000"/>
              <a:lumOff val="90000"/>
            </a:schemeClr>
          </a:solidFill>
          <a:ln w="38100">
            <a:solidFill>
              <a:schemeClr val="tx1">
                <a:lumMod val="50000"/>
                <a:lumOff val="50000"/>
              </a:schemeClr>
            </a:solidFill>
          </a:ln>
        </p:spPr>
        <p:txBody>
          <a:bodyPr wrap="square" rtlCol="0">
            <a:spAutoFit/>
          </a:bodyPr>
          <a:lstStyle/>
          <a:p>
            <a:pPr algn="ctr"/>
            <a:r>
              <a:rPr lang="en-GB" sz="2400" b="1" dirty="0"/>
              <a:t>3. Validation &amp; Integration</a:t>
            </a:r>
          </a:p>
          <a:p>
            <a:pPr algn="ctr"/>
            <a:endParaRPr lang="en-GB" sz="2400" dirty="0"/>
          </a:p>
          <a:p>
            <a:pPr algn="ctr"/>
            <a:r>
              <a:rPr lang="en-GB" sz="2000" dirty="0"/>
              <a:t>Compare simulation outputs with experimental results.</a:t>
            </a:r>
          </a:p>
          <a:p>
            <a:pPr algn="ctr"/>
            <a:r>
              <a:rPr lang="en-GB" sz="2000" dirty="0"/>
              <a:t>Refine models and parameters.</a:t>
            </a:r>
            <a:endParaRPr lang="en-GB" sz="2400" dirty="0"/>
          </a:p>
        </p:txBody>
      </p:sp>
      <p:sp>
        <p:nvSpPr>
          <p:cNvPr id="30" name="Arrow: Left-Up 29">
            <a:extLst>
              <a:ext uri="{FF2B5EF4-FFF2-40B4-BE49-F238E27FC236}">
                <a16:creationId xmlns:a16="http://schemas.microsoft.com/office/drawing/2014/main" id="{E8C29767-B442-859C-F621-22B9413CB3E5}"/>
              </a:ext>
            </a:extLst>
          </p:cNvPr>
          <p:cNvSpPr/>
          <p:nvPr/>
        </p:nvSpPr>
        <p:spPr>
          <a:xfrm rot="5400000">
            <a:off x="2403578" y="3768618"/>
            <a:ext cx="1414764" cy="735529"/>
          </a:xfrm>
          <a:prstGeom prst="leftUpArrow">
            <a:avLst/>
          </a:prstGeom>
          <a:solidFill>
            <a:schemeClr val="accent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GB"/>
          </a:p>
        </p:txBody>
      </p:sp>
      <p:sp>
        <p:nvSpPr>
          <p:cNvPr id="32" name="Arrow: Left-Up 31">
            <a:extLst>
              <a:ext uri="{FF2B5EF4-FFF2-40B4-BE49-F238E27FC236}">
                <a16:creationId xmlns:a16="http://schemas.microsoft.com/office/drawing/2014/main" id="{5083C1DB-E30C-EF08-3376-8CFDA5EB141C}"/>
              </a:ext>
            </a:extLst>
          </p:cNvPr>
          <p:cNvSpPr/>
          <p:nvPr/>
        </p:nvSpPr>
        <p:spPr>
          <a:xfrm>
            <a:off x="8713270" y="3429000"/>
            <a:ext cx="807563" cy="1471059"/>
          </a:xfrm>
          <a:prstGeom prst="leftUpArrow">
            <a:avLst/>
          </a:prstGeom>
          <a:solidFill>
            <a:schemeClr val="accent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GB"/>
          </a:p>
        </p:txBody>
      </p:sp>
      <p:sp>
        <p:nvSpPr>
          <p:cNvPr id="34" name="TextBox 33">
            <a:extLst>
              <a:ext uri="{FF2B5EF4-FFF2-40B4-BE49-F238E27FC236}">
                <a16:creationId xmlns:a16="http://schemas.microsoft.com/office/drawing/2014/main" id="{2BEC7899-63BC-3D19-21C8-611909FF1BBE}"/>
              </a:ext>
            </a:extLst>
          </p:cNvPr>
          <p:cNvSpPr txBox="1"/>
          <p:nvPr/>
        </p:nvSpPr>
        <p:spPr>
          <a:xfrm flipH="1">
            <a:off x="9281261" y="3986755"/>
            <a:ext cx="1744774" cy="584775"/>
          </a:xfrm>
          <a:prstGeom prst="rect">
            <a:avLst/>
          </a:prstGeom>
          <a:noFill/>
        </p:spPr>
        <p:txBody>
          <a:bodyPr wrap="square" rtlCol="0">
            <a:spAutoFit/>
          </a:bodyPr>
          <a:lstStyle/>
          <a:p>
            <a:pPr algn="ctr"/>
            <a:r>
              <a:rPr lang="en-GB" sz="1600" b="1" i="1" dirty="0">
                <a:solidFill>
                  <a:srgbClr val="8AAFC0"/>
                </a:solidFill>
                <a:latin typeface="Arial" panose="020B0604020202020204" pitchFamily="34" charset="0"/>
                <a:cs typeface="Arial" panose="020B0604020202020204" pitchFamily="34" charset="0"/>
              </a:rPr>
              <a:t>Model Refinement</a:t>
            </a:r>
          </a:p>
        </p:txBody>
      </p:sp>
      <p:sp>
        <p:nvSpPr>
          <p:cNvPr id="36" name="TextBox 35">
            <a:extLst>
              <a:ext uri="{FF2B5EF4-FFF2-40B4-BE49-F238E27FC236}">
                <a16:creationId xmlns:a16="http://schemas.microsoft.com/office/drawing/2014/main" id="{F3689693-4FE6-5472-FA9B-A5E700522FD9}"/>
              </a:ext>
            </a:extLst>
          </p:cNvPr>
          <p:cNvSpPr txBox="1"/>
          <p:nvPr/>
        </p:nvSpPr>
        <p:spPr>
          <a:xfrm flipH="1">
            <a:off x="935896" y="3986755"/>
            <a:ext cx="1946524" cy="584775"/>
          </a:xfrm>
          <a:prstGeom prst="rect">
            <a:avLst/>
          </a:prstGeom>
          <a:noFill/>
        </p:spPr>
        <p:txBody>
          <a:bodyPr wrap="square" rtlCol="0">
            <a:spAutoFit/>
          </a:bodyPr>
          <a:lstStyle/>
          <a:p>
            <a:pPr algn="ctr"/>
            <a:r>
              <a:rPr lang="en-GB" sz="1600" b="1" i="1" dirty="0">
                <a:solidFill>
                  <a:srgbClr val="8AAFC0"/>
                </a:solidFill>
                <a:latin typeface="Arial" panose="020B0604020202020204" pitchFamily="34" charset="0"/>
                <a:cs typeface="Arial" panose="020B0604020202020204" pitchFamily="34" charset="0"/>
              </a:rPr>
              <a:t>Experimental Feedback</a:t>
            </a:r>
          </a:p>
        </p:txBody>
      </p:sp>
    </p:spTree>
    <p:extLst>
      <p:ext uri="{BB962C8B-B14F-4D97-AF65-F5344CB8AC3E}">
        <p14:creationId xmlns:p14="http://schemas.microsoft.com/office/powerpoint/2010/main" val="195750324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 name="Rectangle 16">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3B2E3793-BFE6-45A2-9B7B-E18844431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BC4C4868-CB8F-4AF9-9CDB-8108F2C19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375E0459-6403-40CD-989D-56A4407CA1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53E5B1A8-3AC9-4BD1-9BBC-78CA94F2D1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Date Placeholder 5">
            <a:extLst>
              <a:ext uri="{FF2B5EF4-FFF2-40B4-BE49-F238E27FC236}">
                <a16:creationId xmlns:a16="http://schemas.microsoft.com/office/drawing/2014/main" id="{4E936F47-3FDE-5747-8CC8-AD72294ECF21}"/>
              </a:ext>
            </a:extLst>
          </p:cNvPr>
          <p:cNvSpPr>
            <a:spLocks noGrp="1"/>
          </p:cNvSpPr>
          <p:nvPr>
            <p:ph type="dt" sz="half" idx="10"/>
          </p:nvPr>
        </p:nvSpPr>
        <p:spPr>
          <a:xfrm>
            <a:off x="-3" y="6492875"/>
            <a:ext cx="2743200" cy="365125"/>
          </a:xfrm>
        </p:spPr>
        <p:txBody>
          <a:bodyPr/>
          <a:lstStyle/>
          <a:p>
            <a:r>
              <a:rPr lang="en-US"/>
              <a:t>07/09/2026</a:t>
            </a:r>
            <a:endParaRPr lang="en-GB" dirty="0"/>
          </a:p>
        </p:txBody>
      </p:sp>
      <p:sp>
        <p:nvSpPr>
          <p:cNvPr id="7" name="Footer Placeholder 6">
            <a:extLst>
              <a:ext uri="{FF2B5EF4-FFF2-40B4-BE49-F238E27FC236}">
                <a16:creationId xmlns:a16="http://schemas.microsoft.com/office/drawing/2014/main" id="{D2855FF8-B0B7-3114-2F17-2B837E330280}"/>
              </a:ext>
            </a:extLst>
          </p:cNvPr>
          <p:cNvSpPr>
            <a:spLocks noGrp="1"/>
          </p:cNvSpPr>
          <p:nvPr>
            <p:ph type="ftr" sz="quarter" idx="11"/>
          </p:nvPr>
        </p:nvSpPr>
        <p:spPr>
          <a:xfrm>
            <a:off x="4000499" y="6477429"/>
            <a:ext cx="4114800" cy="365125"/>
          </a:xfrm>
        </p:spPr>
        <p:txBody>
          <a:bodyPr/>
          <a:lstStyle/>
          <a:p>
            <a:r>
              <a:rPr lang="en-GB"/>
              <a:t>Adrija Bhowmick - HUN-REN Atomki</a:t>
            </a:r>
            <a:endParaRPr lang="en-GB" dirty="0"/>
          </a:p>
        </p:txBody>
      </p:sp>
      <p:sp>
        <p:nvSpPr>
          <p:cNvPr id="8" name="Slide Number Placeholder 7">
            <a:extLst>
              <a:ext uri="{FF2B5EF4-FFF2-40B4-BE49-F238E27FC236}">
                <a16:creationId xmlns:a16="http://schemas.microsoft.com/office/drawing/2014/main" id="{F069DB16-5A11-EBE8-3E67-99DAD64F2C78}"/>
              </a:ext>
            </a:extLst>
          </p:cNvPr>
          <p:cNvSpPr>
            <a:spLocks noGrp="1"/>
          </p:cNvSpPr>
          <p:nvPr>
            <p:ph type="sldNum" sz="quarter" idx="12"/>
          </p:nvPr>
        </p:nvSpPr>
        <p:spPr>
          <a:xfrm>
            <a:off x="9448800" y="6492875"/>
            <a:ext cx="2743200" cy="365125"/>
          </a:xfrm>
        </p:spPr>
        <p:txBody>
          <a:bodyPr/>
          <a:lstStyle/>
          <a:p>
            <a:fld id="{11A54A8F-3F9B-4708-941E-CF743106F598}" type="slidenum">
              <a:rPr lang="en-GB" smtClean="0"/>
              <a:t>7</a:t>
            </a:fld>
            <a:endParaRPr lang="en-GB"/>
          </a:p>
        </p:txBody>
      </p:sp>
      <p:sp>
        <p:nvSpPr>
          <p:cNvPr id="18" name="Title 1">
            <a:extLst>
              <a:ext uri="{FF2B5EF4-FFF2-40B4-BE49-F238E27FC236}">
                <a16:creationId xmlns:a16="http://schemas.microsoft.com/office/drawing/2014/main" id="{B99D43EE-15FC-1D3C-E0DC-2F29119C5BBF}"/>
              </a:ext>
            </a:extLst>
          </p:cNvPr>
          <p:cNvSpPr txBox="1">
            <a:spLocks/>
          </p:cNvSpPr>
          <p:nvPr/>
        </p:nvSpPr>
        <p:spPr>
          <a:xfrm>
            <a:off x="656831" y="389288"/>
            <a:ext cx="9895951" cy="1033669"/>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4000" b="1" dirty="0">
                <a:ln w="9525">
                  <a:solidFill>
                    <a:schemeClr val="bg1"/>
                  </a:solidFill>
                  <a:prstDash val="solid"/>
                </a:ln>
                <a:solidFill>
                  <a:srgbClr val="FFFFFF"/>
                </a:solidFill>
                <a:effectLst>
                  <a:outerShdw blurRad="12700" dist="38100" dir="2700000" algn="tl" rotWithShape="0">
                    <a:schemeClr val="bg1">
                      <a:lumMod val="50000"/>
                    </a:schemeClr>
                  </a:outerShdw>
                </a:effectLst>
              </a:rPr>
              <a:t>Preliminary Results &amp; Remarks</a:t>
            </a:r>
            <a:endParaRPr lang="en-GB" sz="4000" dirty="0">
              <a:solidFill>
                <a:srgbClr val="FFFFFF"/>
              </a:solidFill>
            </a:endParaRPr>
          </a:p>
        </p:txBody>
      </p:sp>
      <p:sp>
        <p:nvSpPr>
          <p:cNvPr id="10" name="TextBox 16">
            <a:extLst>
              <a:ext uri="{FF2B5EF4-FFF2-40B4-BE49-F238E27FC236}">
                <a16:creationId xmlns:a16="http://schemas.microsoft.com/office/drawing/2014/main" id="{7B0C947D-C5E2-0E9F-8020-548AAADA255D}"/>
              </a:ext>
            </a:extLst>
          </p:cNvPr>
          <p:cNvSpPr txBox="1"/>
          <p:nvPr/>
        </p:nvSpPr>
        <p:spPr>
          <a:xfrm>
            <a:off x="1193632" y="1588634"/>
            <a:ext cx="9804732" cy="623791"/>
          </a:xfrm>
          <a:prstGeom prst="rect">
            <a:avLst/>
          </a:prstGeom>
          <a:solidFill>
            <a:schemeClr val="bg1">
              <a:alpha val="35000"/>
            </a:schemeClr>
          </a:solidFill>
          <a:ln w="76196" cap="flat">
            <a:noFill/>
            <a:prstDash val="solid"/>
            <a:miter/>
          </a:ln>
        </p:spPr>
        <p:txBody>
          <a:bodyPr wrap="square" lIns="251999" tIns="107999" rIns="251999" bIns="143999">
            <a:spAutoFit/>
          </a:bodyPr>
          <a:lstStyle/>
          <a:p>
            <a:pPr algn="ctr" defTabSz="457200">
              <a:defRPr sz="1800" b="0" i="0" u="none" strike="noStrike" kern="0" cap="none" spc="0" baseline="0">
                <a:solidFill>
                  <a:srgbClr val="000000"/>
                </a:solidFill>
                <a:uFillTx/>
              </a:defRPr>
            </a:pPr>
            <a:r>
              <a:rPr lang="en-GB" sz="2400" b="1" kern="0" dirty="0">
                <a:latin typeface="Arial" panose="020B0604020202020204" pitchFamily="34" charset="0"/>
                <a:cs typeface="Arial" panose="020B0604020202020204" pitchFamily="34" charset="0"/>
              </a:rPr>
              <a:t>1. Experiments: Ion Irradiation and Temperature Cycling</a:t>
            </a:r>
          </a:p>
        </p:txBody>
      </p:sp>
      <p:sp>
        <p:nvSpPr>
          <p:cNvPr id="12" name="TextBox 11">
            <a:extLst>
              <a:ext uri="{FF2B5EF4-FFF2-40B4-BE49-F238E27FC236}">
                <a16:creationId xmlns:a16="http://schemas.microsoft.com/office/drawing/2014/main" id="{8B55346B-FA1F-DB24-081E-4583EEE79617}"/>
              </a:ext>
            </a:extLst>
          </p:cNvPr>
          <p:cNvSpPr txBox="1"/>
          <p:nvPr/>
        </p:nvSpPr>
        <p:spPr>
          <a:xfrm>
            <a:off x="112724" y="2097747"/>
            <a:ext cx="3278658" cy="400110"/>
          </a:xfrm>
          <a:prstGeom prst="rect">
            <a:avLst/>
          </a:prstGeom>
          <a:noFill/>
          <a:ln>
            <a:noFill/>
          </a:ln>
        </p:spPr>
        <p:txBody>
          <a:bodyPr wrap="square">
            <a:spAutoFit/>
          </a:bodyPr>
          <a:lstStyle/>
          <a:p>
            <a:r>
              <a:rPr lang="en-GB" sz="2000" b="1" i="1" dirty="0">
                <a:latin typeface="Arial" panose="020B0604020202020204" pitchFamily="34" charset="0"/>
                <a:cs typeface="Arial" panose="020B0604020202020204" pitchFamily="34" charset="0"/>
              </a:rPr>
              <a:t>1.1. High Density PE</a:t>
            </a:r>
          </a:p>
        </p:txBody>
      </p:sp>
      <p:pic>
        <p:nvPicPr>
          <p:cNvPr id="20" name="Picture 19">
            <a:extLst>
              <a:ext uri="{FF2B5EF4-FFF2-40B4-BE49-F238E27FC236}">
                <a16:creationId xmlns:a16="http://schemas.microsoft.com/office/drawing/2014/main" id="{BEBBCB32-14C4-3634-BE35-27886D3A6CB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758388" y="2658752"/>
            <a:ext cx="2181801" cy="1708898"/>
          </a:xfrm>
          <a:prstGeom prst="rect">
            <a:avLst/>
          </a:prstGeom>
          <a:ln>
            <a:noFill/>
          </a:ln>
          <a:effectLst>
            <a:outerShdw blurRad="317500" dist="38100" dir="2700000" sx="105000" sy="105000" algn="tl" rotWithShape="0">
              <a:prstClr val="black">
                <a:alpha val="60000"/>
              </a:prstClr>
            </a:outerShdw>
          </a:effectLst>
        </p:spPr>
      </p:pic>
      <p:pic>
        <p:nvPicPr>
          <p:cNvPr id="23" name="Picture 22">
            <a:extLst>
              <a:ext uri="{FF2B5EF4-FFF2-40B4-BE49-F238E27FC236}">
                <a16:creationId xmlns:a16="http://schemas.microsoft.com/office/drawing/2014/main" id="{A5AB44F1-893A-71D6-78D5-ECA27C208CD4}"/>
              </a:ext>
            </a:extLst>
          </p:cNvPr>
          <p:cNvPicPr>
            <a:picLocks noChangeAspect="1"/>
          </p:cNvPicPr>
          <p:nvPr/>
        </p:nvPicPr>
        <p:blipFill>
          <a:blip r:embed="rId3" cstate="print"/>
          <a:srcRect/>
          <a:stretch>
            <a:fillRect/>
          </a:stretch>
        </p:blipFill>
        <p:spPr bwMode="auto">
          <a:xfrm>
            <a:off x="4057650" y="4332806"/>
            <a:ext cx="3490062" cy="2179468"/>
          </a:xfrm>
          <a:prstGeom prst="rect">
            <a:avLst/>
          </a:prstGeom>
          <a:noFill/>
          <a:ln w="9525">
            <a:noFill/>
            <a:miter lim="800000"/>
            <a:headEnd/>
            <a:tailEnd/>
          </a:ln>
        </p:spPr>
      </p:pic>
      <p:sp>
        <p:nvSpPr>
          <p:cNvPr id="24" name="TextBox 23">
            <a:extLst>
              <a:ext uri="{FF2B5EF4-FFF2-40B4-BE49-F238E27FC236}">
                <a16:creationId xmlns:a16="http://schemas.microsoft.com/office/drawing/2014/main" id="{46300352-1AE5-3C87-68B4-BDCAE95E8BC0}"/>
              </a:ext>
            </a:extLst>
          </p:cNvPr>
          <p:cNvSpPr txBox="1"/>
          <p:nvPr/>
        </p:nvSpPr>
        <p:spPr>
          <a:xfrm>
            <a:off x="4797069" y="2478050"/>
            <a:ext cx="4758887" cy="338554"/>
          </a:xfrm>
          <a:prstGeom prst="rect">
            <a:avLst/>
          </a:prstGeom>
          <a:noFill/>
          <a:ln>
            <a:noFill/>
          </a:ln>
        </p:spPr>
        <p:txBody>
          <a:bodyPr wrap="square">
            <a:spAutoFit/>
          </a:bodyPr>
          <a:lstStyle/>
          <a:p>
            <a:r>
              <a:rPr lang="en-GB" sz="1600" i="1" dirty="0">
                <a:latin typeface="Arial" panose="020B0604020202020204" pitchFamily="34" charset="0"/>
                <a:cs typeface="Arial" panose="020B0604020202020204" pitchFamily="34" charset="0"/>
              </a:rPr>
              <a:t>b) After Irradiation:</a:t>
            </a:r>
          </a:p>
        </p:txBody>
      </p:sp>
      <p:cxnSp>
        <p:nvCxnSpPr>
          <p:cNvPr id="26" name="Straight Connector 25">
            <a:extLst>
              <a:ext uri="{FF2B5EF4-FFF2-40B4-BE49-F238E27FC236}">
                <a16:creationId xmlns:a16="http://schemas.microsoft.com/office/drawing/2014/main" id="{DAE2E98D-5154-19F5-7B99-7856E43269A7}"/>
              </a:ext>
            </a:extLst>
          </p:cNvPr>
          <p:cNvCxnSpPr>
            <a:cxnSpLocks/>
          </p:cNvCxnSpPr>
          <p:nvPr/>
        </p:nvCxnSpPr>
        <p:spPr>
          <a:xfrm flipV="1">
            <a:off x="2083267" y="7495398"/>
            <a:ext cx="1057075" cy="538740"/>
          </a:xfrm>
          <a:prstGeom prst="line">
            <a:avLst/>
          </a:prstGeom>
          <a:ln w="34925" cap="flat" cmpd="sng" algn="ctr">
            <a:no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27" name="Straight Connector 26">
            <a:extLst>
              <a:ext uri="{FF2B5EF4-FFF2-40B4-BE49-F238E27FC236}">
                <a16:creationId xmlns:a16="http://schemas.microsoft.com/office/drawing/2014/main" id="{41A7B1DE-B79D-7DD8-5F76-127229B5CAE5}"/>
              </a:ext>
            </a:extLst>
          </p:cNvPr>
          <p:cNvCxnSpPr>
            <a:cxnSpLocks/>
          </p:cNvCxnSpPr>
          <p:nvPr/>
        </p:nvCxnSpPr>
        <p:spPr>
          <a:xfrm>
            <a:off x="2196560" y="10343073"/>
            <a:ext cx="989705" cy="123216"/>
          </a:xfrm>
          <a:prstGeom prst="line">
            <a:avLst/>
          </a:prstGeom>
          <a:ln w="34925" cap="flat" cmpd="sng" algn="ctr">
            <a:no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pic>
        <p:nvPicPr>
          <p:cNvPr id="29" name="Picture 28">
            <a:extLst>
              <a:ext uri="{FF2B5EF4-FFF2-40B4-BE49-F238E27FC236}">
                <a16:creationId xmlns:a16="http://schemas.microsoft.com/office/drawing/2014/main" id="{E4F4AB16-7118-1882-D06C-1E19B7C122E1}"/>
              </a:ext>
            </a:extLst>
          </p:cNvPr>
          <p:cNvPicPr>
            <a:picLocks noChangeAspect="1"/>
          </p:cNvPicPr>
          <p:nvPr/>
        </p:nvPicPr>
        <p:blipFill rotWithShape="1">
          <a:blip r:embed="rId4"/>
          <a:srcRect l="12709" t="2560"/>
          <a:stretch>
            <a:fillRect/>
          </a:stretch>
        </p:blipFill>
        <p:spPr>
          <a:xfrm>
            <a:off x="8952810" y="2896768"/>
            <a:ext cx="1709431" cy="1550484"/>
          </a:xfrm>
          <a:prstGeom prst="rect">
            <a:avLst/>
          </a:prstGeom>
          <a:ln>
            <a:noFill/>
          </a:ln>
          <a:effectLst>
            <a:outerShdw blurRad="317500" dist="38100" dir="2700000" sx="105000" sy="105000" algn="tl" rotWithShape="0">
              <a:prstClr val="black">
                <a:alpha val="60000"/>
              </a:prstClr>
            </a:outerShdw>
          </a:effectLst>
        </p:spPr>
      </p:pic>
      <p:pic>
        <p:nvPicPr>
          <p:cNvPr id="30" name="Picture 29">
            <a:extLst>
              <a:ext uri="{FF2B5EF4-FFF2-40B4-BE49-F238E27FC236}">
                <a16:creationId xmlns:a16="http://schemas.microsoft.com/office/drawing/2014/main" id="{5DE61525-D553-518C-AF4A-CD4DA0359B36}"/>
              </a:ext>
            </a:extLst>
          </p:cNvPr>
          <p:cNvPicPr>
            <a:picLocks noChangeAspect="1"/>
          </p:cNvPicPr>
          <p:nvPr/>
        </p:nvPicPr>
        <p:blipFill>
          <a:blip r:embed="rId5" cstate="print"/>
          <a:srcRect/>
          <a:stretch>
            <a:fillRect/>
          </a:stretch>
        </p:blipFill>
        <p:spPr bwMode="auto">
          <a:xfrm>
            <a:off x="8131393" y="4330481"/>
            <a:ext cx="3473969" cy="2169418"/>
          </a:xfrm>
          <a:prstGeom prst="rect">
            <a:avLst/>
          </a:prstGeom>
          <a:noFill/>
          <a:ln w="9525">
            <a:noFill/>
            <a:miter lim="800000"/>
            <a:headEnd/>
            <a:tailEnd/>
          </a:ln>
        </p:spPr>
      </p:pic>
      <p:sp>
        <p:nvSpPr>
          <p:cNvPr id="31" name="TextBox 30">
            <a:extLst>
              <a:ext uri="{FF2B5EF4-FFF2-40B4-BE49-F238E27FC236}">
                <a16:creationId xmlns:a16="http://schemas.microsoft.com/office/drawing/2014/main" id="{11DE1548-65B7-EE27-FE1F-1A4EFFFA5233}"/>
              </a:ext>
            </a:extLst>
          </p:cNvPr>
          <p:cNvSpPr txBox="1"/>
          <p:nvPr/>
        </p:nvSpPr>
        <p:spPr>
          <a:xfrm>
            <a:off x="7736874" y="2453048"/>
            <a:ext cx="4758887" cy="338554"/>
          </a:xfrm>
          <a:prstGeom prst="rect">
            <a:avLst/>
          </a:prstGeom>
          <a:noFill/>
          <a:ln>
            <a:noFill/>
          </a:ln>
        </p:spPr>
        <p:txBody>
          <a:bodyPr wrap="square">
            <a:spAutoFit/>
          </a:bodyPr>
          <a:lstStyle/>
          <a:p>
            <a:r>
              <a:rPr lang="en-GB" sz="1600" i="1" dirty="0">
                <a:latin typeface="Arial" panose="020B0604020202020204" pitchFamily="34" charset="0"/>
                <a:cs typeface="Arial" panose="020B0604020202020204" pitchFamily="34" charset="0"/>
              </a:rPr>
              <a:t>c) After Irradiation + Temperature Cycle:</a:t>
            </a:r>
          </a:p>
        </p:txBody>
      </p:sp>
      <p:cxnSp>
        <p:nvCxnSpPr>
          <p:cNvPr id="32" name="Straight Connector 31">
            <a:extLst>
              <a:ext uri="{FF2B5EF4-FFF2-40B4-BE49-F238E27FC236}">
                <a16:creationId xmlns:a16="http://schemas.microsoft.com/office/drawing/2014/main" id="{F9A2AEAC-A2A7-2567-1BD5-93AAB18242E5}"/>
              </a:ext>
            </a:extLst>
          </p:cNvPr>
          <p:cNvCxnSpPr>
            <a:cxnSpLocks/>
          </p:cNvCxnSpPr>
          <p:nvPr/>
        </p:nvCxnSpPr>
        <p:spPr>
          <a:xfrm flipV="1">
            <a:off x="2347664" y="11606902"/>
            <a:ext cx="938589" cy="479612"/>
          </a:xfrm>
          <a:prstGeom prst="line">
            <a:avLst/>
          </a:prstGeom>
          <a:ln w="34925" cap="flat" cmpd="sng" algn="ctr">
            <a:no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33" name="Straight Connector 32">
            <a:extLst>
              <a:ext uri="{FF2B5EF4-FFF2-40B4-BE49-F238E27FC236}">
                <a16:creationId xmlns:a16="http://schemas.microsoft.com/office/drawing/2014/main" id="{BFDEFCFF-6978-08EE-234B-79E7F517C112}"/>
              </a:ext>
            </a:extLst>
          </p:cNvPr>
          <p:cNvCxnSpPr>
            <a:cxnSpLocks/>
          </p:cNvCxnSpPr>
          <p:nvPr/>
        </p:nvCxnSpPr>
        <p:spPr>
          <a:xfrm>
            <a:off x="2228234" y="14455773"/>
            <a:ext cx="1002484" cy="133359"/>
          </a:xfrm>
          <a:prstGeom prst="line">
            <a:avLst/>
          </a:prstGeom>
          <a:ln w="34925" cap="flat" cmpd="sng" algn="ctr">
            <a:no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40" name="Straight Connector 39">
            <a:extLst>
              <a:ext uri="{FF2B5EF4-FFF2-40B4-BE49-F238E27FC236}">
                <a16:creationId xmlns:a16="http://schemas.microsoft.com/office/drawing/2014/main" id="{4668CE02-EA9C-E319-E359-2FAB25BCD665}"/>
              </a:ext>
            </a:extLst>
          </p:cNvPr>
          <p:cNvCxnSpPr>
            <a:cxnSpLocks/>
          </p:cNvCxnSpPr>
          <p:nvPr/>
        </p:nvCxnSpPr>
        <p:spPr>
          <a:xfrm flipV="1">
            <a:off x="10715672" y="6144425"/>
            <a:ext cx="1968201" cy="721001"/>
          </a:xfrm>
          <a:prstGeom prst="line">
            <a:avLst/>
          </a:prstGeom>
          <a:ln w="34925" cap="flat" cmpd="sng" algn="ctr">
            <a:no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41" name="Straight Connector 40">
            <a:extLst>
              <a:ext uri="{FF2B5EF4-FFF2-40B4-BE49-F238E27FC236}">
                <a16:creationId xmlns:a16="http://schemas.microsoft.com/office/drawing/2014/main" id="{0E0E0782-352B-2062-CF56-6084C547F9A0}"/>
              </a:ext>
            </a:extLst>
          </p:cNvPr>
          <p:cNvCxnSpPr>
            <a:cxnSpLocks/>
          </p:cNvCxnSpPr>
          <p:nvPr/>
        </p:nvCxnSpPr>
        <p:spPr>
          <a:xfrm flipH="1" flipV="1">
            <a:off x="16474640" y="6089745"/>
            <a:ext cx="52123" cy="775681"/>
          </a:xfrm>
          <a:prstGeom prst="line">
            <a:avLst/>
          </a:prstGeom>
          <a:ln w="34925" cap="flat" cmpd="sng" algn="ctr">
            <a:no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pic>
        <p:nvPicPr>
          <p:cNvPr id="52" name="Picture 51">
            <a:extLst>
              <a:ext uri="{FF2B5EF4-FFF2-40B4-BE49-F238E27FC236}">
                <a16:creationId xmlns:a16="http://schemas.microsoft.com/office/drawing/2014/main" id="{DBADA9F8-584C-C300-6764-D98CC977B397}"/>
              </a:ext>
            </a:extLst>
          </p:cNvPr>
          <p:cNvPicPr>
            <a:picLocks noChangeAspect="1"/>
          </p:cNvPicPr>
          <p:nvPr/>
        </p:nvPicPr>
        <p:blipFill>
          <a:blip r:embed="rId6" cstate="print"/>
          <a:srcRect/>
          <a:stretch>
            <a:fillRect/>
          </a:stretch>
        </p:blipFill>
        <p:spPr bwMode="auto">
          <a:xfrm>
            <a:off x="99729" y="4332807"/>
            <a:ext cx="3490062" cy="2179467"/>
          </a:xfrm>
          <a:prstGeom prst="rect">
            <a:avLst/>
          </a:prstGeom>
          <a:noFill/>
          <a:ln w="9525">
            <a:noFill/>
            <a:miter lim="800000"/>
            <a:headEnd/>
            <a:tailEnd/>
          </a:ln>
        </p:spPr>
      </p:pic>
      <p:sp>
        <p:nvSpPr>
          <p:cNvPr id="53" name="TextBox 52">
            <a:extLst>
              <a:ext uri="{FF2B5EF4-FFF2-40B4-BE49-F238E27FC236}">
                <a16:creationId xmlns:a16="http://schemas.microsoft.com/office/drawing/2014/main" id="{A5586445-52F3-E7CA-8888-520C7A5218B4}"/>
              </a:ext>
            </a:extLst>
          </p:cNvPr>
          <p:cNvSpPr txBox="1"/>
          <p:nvPr/>
        </p:nvSpPr>
        <p:spPr>
          <a:xfrm>
            <a:off x="232360" y="2487908"/>
            <a:ext cx="4758887" cy="338554"/>
          </a:xfrm>
          <a:prstGeom prst="rect">
            <a:avLst/>
          </a:prstGeom>
          <a:noFill/>
          <a:ln>
            <a:noFill/>
          </a:ln>
        </p:spPr>
        <p:txBody>
          <a:bodyPr wrap="square">
            <a:spAutoFit/>
          </a:bodyPr>
          <a:lstStyle/>
          <a:p>
            <a:r>
              <a:rPr lang="en-GB" sz="1600" i="1" dirty="0">
                <a:latin typeface="Arial" panose="020B0604020202020204" pitchFamily="34" charset="0"/>
                <a:cs typeface="Arial" panose="020B0604020202020204" pitchFamily="34" charset="0"/>
              </a:rPr>
              <a:t>a) After Temperature Cycle:</a:t>
            </a:r>
          </a:p>
        </p:txBody>
      </p:sp>
      <p:pic>
        <p:nvPicPr>
          <p:cNvPr id="54" name="Picture 4">
            <a:extLst>
              <a:ext uri="{FF2B5EF4-FFF2-40B4-BE49-F238E27FC236}">
                <a16:creationId xmlns:a16="http://schemas.microsoft.com/office/drawing/2014/main" id="{BAE134CF-7E15-AD8B-BF46-14A68EAFC4A1}"/>
              </a:ext>
            </a:extLst>
          </p:cNvPr>
          <p:cNvPicPr>
            <a:picLocks noChangeAspect="1" noChangeArrowheads="1"/>
          </p:cNvPicPr>
          <p:nvPr/>
        </p:nvPicPr>
        <p:blipFill rotWithShape="1">
          <a:blip r:embed="rId7"/>
          <a:srcRect l="5241"/>
          <a:stretch>
            <a:fillRect/>
          </a:stretch>
        </p:blipFill>
        <p:spPr bwMode="auto">
          <a:xfrm>
            <a:off x="841263" y="2943813"/>
            <a:ext cx="1818927" cy="1563751"/>
          </a:xfrm>
          <a:prstGeom prst="rect">
            <a:avLst/>
          </a:prstGeom>
          <a:noFill/>
          <a:ln>
            <a:noFill/>
          </a:ln>
          <a:effectLst>
            <a:outerShdw blurRad="317500" dist="38100" sx="105000" sy="105000" algn="l" rotWithShape="0">
              <a:prstClr val="black">
                <a:alpha val="60000"/>
              </a:prstClr>
            </a:outerShdw>
          </a:effectLst>
          <a:extLst>
            <a:ext uri="{909E8E84-426E-40DD-AFC4-6F175D3DCCD1}">
              <a14:hiddenFill xmlns:a14="http://schemas.microsoft.com/office/drawing/2010/main">
                <a:solidFill>
                  <a:srgbClr val="FFFFFF"/>
                </a:solidFill>
              </a14:hiddenFill>
            </a:ext>
          </a:extLst>
        </p:spPr>
      </p:pic>
      <p:cxnSp>
        <p:nvCxnSpPr>
          <p:cNvPr id="55" name="Straight Connector 54">
            <a:extLst>
              <a:ext uri="{FF2B5EF4-FFF2-40B4-BE49-F238E27FC236}">
                <a16:creationId xmlns:a16="http://schemas.microsoft.com/office/drawing/2014/main" id="{12489FB4-B19D-B7ED-075A-AD4A2D131B70}"/>
              </a:ext>
            </a:extLst>
          </p:cNvPr>
          <p:cNvCxnSpPr>
            <a:cxnSpLocks/>
          </p:cNvCxnSpPr>
          <p:nvPr/>
        </p:nvCxnSpPr>
        <p:spPr>
          <a:xfrm flipV="1">
            <a:off x="2103587" y="3590616"/>
            <a:ext cx="1057075" cy="538740"/>
          </a:xfrm>
          <a:prstGeom prst="line">
            <a:avLst/>
          </a:prstGeom>
          <a:ln w="34925" cap="flat" cmpd="sng" algn="ctr">
            <a:no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56" name="Straight Connector 55">
            <a:extLst>
              <a:ext uri="{FF2B5EF4-FFF2-40B4-BE49-F238E27FC236}">
                <a16:creationId xmlns:a16="http://schemas.microsoft.com/office/drawing/2014/main" id="{7CE0DEE6-7681-5CC2-5A17-3CFA2D2E056B}"/>
              </a:ext>
            </a:extLst>
          </p:cNvPr>
          <p:cNvCxnSpPr>
            <a:cxnSpLocks/>
          </p:cNvCxnSpPr>
          <p:nvPr/>
        </p:nvCxnSpPr>
        <p:spPr>
          <a:xfrm>
            <a:off x="2216880" y="6438291"/>
            <a:ext cx="989705" cy="123216"/>
          </a:xfrm>
          <a:prstGeom prst="line">
            <a:avLst/>
          </a:prstGeom>
          <a:ln w="34925" cap="flat" cmpd="sng" algn="ctr">
            <a:no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spTree>
    <p:extLst>
      <p:ext uri="{BB962C8B-B14F-4D97-AF65-F5344CB8AC3E}">
        <p14:creationId xmlns:p14="http://schemas.microsoft.com/office/powerpoint/2010/main" val="159502387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E0CD40A5-C5EB-6772-0A5F-433F1DB9713B}"/>
            </a:ext>
          </a:extLst>
        </p:cNvPr>
        <p:cNvGrpSpPr/>
        <p:nvPr/>
      </p:nvGrpSpPr>
      <p:grpSpPr>
        <a:xfrm>
          <a:off x="0" y="0"/>
          <a:ext cx="0" cy="0"/>
          <a:chOff x="0" y="0"/>
          <a:chExt cx="0" cy="0"/>
        </a:xfrm>
      </p:grpSpPr>
      <p:sp useBgFill="1">
        <p:nvSpPr>
          <p:cNvPr id="17" name="Rectangle 16">
            <a:extLst>
              <a:ext uri="{FF2B5EF4-FFF2-40B4-BE49-F238E27FC236}">
                <a16:creationId xmlns:a16="http://schemas.microsoft.com/office/drawing/2014/main" id="{0D4B058C-A7E5-38A3-ECF5-E29E6441162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868D7FFE-D33E-1898-09D8-50086A4AA6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3DECA129-2027-6CB4-192F-2E066212016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92DB1DD1-C41B-4E84-21A7-2305B5250FA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C698EDDC-5EA8-7895-6E79-BB75B8F8508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Date Placeholder 5">
            <a:extLst>
              <a:ext uri="{FF2B5EF4-FFF2-40B4-BE49-F238E27FC236}">
                <a16:creationId xmlns:a16="http://schemas.microsoft.com/office/drawing/2014/main" id="{6CBF682C-6A50-2289-09E1-B6CD637D1F74}"/>
              </a:ext>
            </a:extLst>
          </p:cNvPr>
          <p:cNvSpPr>
            <a:spLocks noGrp="1"/>
          </p:cNvSpPr>
          <p:nvPr>
            <p:ph type="dt" sz="half" idx="10"/>
          </p:nvPr>
        </p:nvSpPr>
        <p:spPr>
          <a:xfrm>
            <a:off x="-3" y="6492875"/>
            <a:ext cx="2743200" cy="365125"/>
          </a:xfrm>
        </p:spPr>
        <p:txBody>
          <a:bodyPr/>
          <a:lstStyle/>
          <a:p>
            <a:r>
              <a:rPr lang="en-US"/>
              <a:t>07/09/2026</a:t>
            </a:r>
            <a:endParaRPr lang="en-GB" dirty="0"/>
          </a:p>
        </p:txBody>
      </p:sp>
      <p:sp>
        <p:nvSpPr>
          <p:cNvPr id="7" name="Footer Placeholder 6">
            <a:extLst>
              <a:ext uri="{FF2B5EF4-FFF2-40B4-BE49-F238E27FC236}">
                <a16:creationId xmlns:a16="http://schemas.microsoft.com/office/drawing/2014/main" id="{BC784893-593F-2EB7-DBBD-D74F430F52D9}"/>
              </a:ext>
            </a:extLst>
          </p:cNvPr>
          <p:cNvSpPr>
            <a:spLocks noGrp="1"/>
          </p:cNvSpPr>
          <p:nvPr>
            <p:ph type="ftr" sz="quarter" idx="11"/>
          </p:nvPr>
        </p:nvSpPr>
        <p:spPr>
          <a:xfrm>
            <a:off x="4000499" y="6477429"/>
            <a:ext cx="4114800" cy="365125"/>
          </a:xfrm>
        </p:spPr>
        <p:txBody>
          <a:bodyPr/>
          <a:lstStyle/>
          <a:p>
            <a:r>
              <a:rPr lang="en-GB"/>
              <a:t>Adrija Bhowmick - HUN-REN Atomki</a:t>
            </a:r>
            <a:endParaRPr lang="en-GB" dirty="0"/>
          </a:p>
        </p:txBody>
      </p:sp>
      <p:sp>
        <p:nvSpPr>
          <p:cNvPr id="8" name="Slide Number Placeholder 7">
            <a:extLst>
              <a:ext uri="{FF2B5EF4-FFF2-40B4-BE49-F238E27FC236}">
                <a16:creationId xmlns:a16="http://schemas.microsoft.com/office/drawing/2014/main" id="{405D4689-0FBF-6546-D6C7-820E11403C5B}"/>
              </a:ext>
            </a:extLst>
          </p:cNvPr>
          <p:cNvSpPr>
            <a:spLocks noGrp="1"/>
          </p:cNvSpPr>
          <p:nvPr>
            <p:ph type="sldNum" sz="quarter" idx="12"/>
          </p:nvPr>
        </p:nvSpPr>
        <p:spPr>
          <a:xfrm>
            <a:off x="9448800" y="6492875"/>
            <a:ext cx="2743200" cy="365125"/>
          </a:xfrm>
        </p:spPr>
        <p:txBody>
          <a:bodyPr/>
          <a:lstStyle/>
          <a:p>
            <a:fld id="{11A54A8F-3F9B-4708-941E-CF743106F598}" type="slidenum">
              <a:rPr lang="en-GB" smtClean="0"/>
              <a:t>8</a:t>
            </a:fld>
            <a:endParaRPr lang="en-GB"/>
          </a:p>
        </p:txBody>
      </p:sp>
      <p:sp>
        <p:nvSpPr>
          <p:cNvPr id="18" name="Title 1">
            <a:extLst>
              <a:ext uri="{FF2B5EF4-FFF2-40B4-BE49-F238E27FC236}">
                <a16:creationId xmlns:a16="http://schemas.microsoft.com/office/drawing/2014/main" id="{AC873DF6-EC72-4472-2D5B-9BEFA0501FD3}"/>
              </a:ext>
            </a:extLst>
          </p:cNvPr>
          <p:cNvSpPr txBox="1">
            <a:spLocks/>
          </p:cNvSpPr>
          <p:nvPr/>
        </p:nvSpPr>
        <p:spPr>
          <a:xfrm>
            <a:off x="656831" y="389288"/>
            <a:ext cx="9895951" cy="1033669"/>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4000" b="1" dirty="0">
                <a:ln w="9525">
                  <a:solidFill>
                    <a:schemeClr val="bg1"/>
                  </a:solidFill>
                  <a:prstDash val="solid"/>
                </a:ln>
                <a:solidFill>
                  <a:srgbClr val="FFFFFF"/>
                </a:solidFill>
                <a:effectLst>
                  <a:outerShdw blurRad="12700" dist="38100" dir="2700000" algn="tl" rotWithShape="0">
                    <a:schemeClr val="bg1">
                      <a:lumMod val="50000"/>
                    </a:schemeClr>
                  </a:outerShdw>
                </a:effectLst>
              </a:rPr>
              <a:t>Preliminary Results &amp; Remarks</a:t>
            </a:r>
            <a:endParaRPr lang="en-GB" sz="4000" dirty="0">
              <a:solidFill>
                <a:srgbClr val="FFFFFF"/>
              </a:solidFill>
            </a:endParaRPr>
          </a:p>
        </p:txBody>
      </p:sp>
      <p:sp>
        <p:nvSpPr>
          <p:cNvPr id="10" name="TextBox 16">
            <a:extLst>
              <a:ext uri="{FF2B5EF4-FFF2-40B4-BE49-F238E27FC236}">
                <a16:creationId xmlns:a16="http://schemas.microsoft.com/office/drawing/2014/main" id="{86A22397-3035-E19E-EE14-6D1616A5312D}"/>
              </a:ext>
            </a:extLst>
          </p:cNvPr>
          <p:cNvSpPr txBox="1"/>
          <p:nvPr/>
        </p:nvSpPr>
        <p:spPr>
          <a:xfrm>
            <a:off x="1193632" y="1588634"/>
            <a:ext cx="9804732" cy="623791"/>
          </a:xfrm>
          <a:prstGeom prst="rect">
            <a:avLst/>
          </a:prstGeom>
          <a:solidFill>
            <a:schemeClr val="bg1">
              <a:alpha val="35000"/>
            </a:schemeClr>
          </a:solidFill>
          <a:ln w="76196" cap="flat">
            <a:noFill/>
            <a:prstDash val="solid"/>
            <a:miter/>
          </a:ln>
        </p:spPr>
        <p:txBody>
          <a:bodyPr wrap="square" lIns="251999" tIns="107999" rIns="251999" bIns="143999">
            <a:spAutoFit/>
          </a:bodyPr>
          <a:lstStyle/>
          <a:p>
            <a:pPr algn="ctr" defTabSz="457200">
              <a:defRPr sz="1800" b="0" i="0" u="none" strike="noStrike" kern="0" cap="none" spc="0" baseline="0">
                <a:solidFill>
                  <a:srgbClr val="000000"/>
                </a:solidFill>
                <a:uFillTx/>
              </a:defRPr>
            </a:pPr>
            <a:r>
              <a:rPr lang="en-GB" sz="2400" b="1" kern="0" dirty="0">
                <a:latin typeface="Arial" panose="020B0604020202020204" pitchFamily="34" charset="0"/>
                <a:cs typeface="Arial" panose="020B0604020202020204" pitchFamily="34" charset="0"/>
              </a:rPr>
              <a:t>1. Experiments: Ion Irradiation and Temperature Cycling</a:t>
            </a:r>
          </a:p>
        </p:txBody>
      </p:sp>
      <p:sp>
        <p:nvSpPr>
          <p:cNvPr id="24" name="TextBox 23">
            <a:extLst>
              <a:ext uri="{FF2B5EF4-FFF2-40B4-BE49-F238E27FC236}">
                <a16:creationId xmlns:a16="http://schemas.microsoft.com/office/drawing/2014/main" id="{C42E9D51-AFF7-630A-3899-BF8BB4754904}"/>
              </a:ext>
            </a:extLst>
          </p:cNvPr>
          <p:cNvSpPr txBox="1"/>
          <p:nvPr/>
        </p:nvSpPr>
        <p:spPr>
          <a:xfrm>
            <a:off x="201417" y="4528882"/>
            <a:ext cx="4758887" cy="338554"/>
          </a:xfrm>
          <a:prstGeom prst="rect">
            <a:avLst/>
          </a:prstGeom>
          <a:noFill/>
          <a:ln>
            <a:noFill/>
          </a:ln>
        </p:spPr>
        <p:txBody>
          <a:bodyPr wrap="square">
            <a:spAutoFit/>
          </a:bodyPr>
          <a:lstStyle/>
          <a:p>
            <a:r>
              <a:rPr lang="en-GB" sz="1600" i="1" dirty="0">
                <a:latin typeface="Arial" panose="020B0604020202020204" pitchFamily="34" charset="0"/>
                <a:cs typeface="Arial" panose="020B0604020202020204" pitchFamily="34" charset="0"/>
              </a:rPr>
              <a:t>b) After Irradiation:</a:t>
            </a:r>
          </a:p>
        </p:txBody>
      </p:sp>
      <p:cxnSp>
        <p:nvCxnSpPr>
          <p:cNvPr id="27" name="Straight Connector 26">
            <a:extLst>
              <a:ext uri="{FF2B5EF4-FFF2-40B4-BE49-F238E27FC236}">
                <a16:creationId xmlns:a16="http://schemas.microsoft.com/office/drawing/2014/main" id="{0B835E8B-798E-CCE8-0F45-29F3B533AB04}"/>
              </a:ext>
            </a:extLst>
          </p:cNvPr>
          <p:cNvCxnSpPr>
            <a:cxnSpLocks/>
          </p:cNvCxnSpPr>
          <p:nvPr/>
        </p:nvCxnSpPr>
        <p:spPr>
          <a:xfrm>
            <a:off x="2196560" y="10343073"/>
            <a:ext cx="989705" cy="123216"/>
          </a:xfrm>
          <a:prstGeom prst="line">
            <a:avLst/>
          </a:prstGeom>
          <a:ln w="34925" cap="flat" cmpd="sng" algn="ctr">
            <a:no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32" name="Straight Connector 31">
            <a:extLst>
              <a:ext uri="{FF2B5EF4-FFF2-40B4-BE49-F238E27FC236}">
                <a16:creationId xmlns:a16="http://schemas.microsoft.com/office/drawing/2014/main" id="{B16461C2-84CD-E7DA-9A77-FF113EEEB16E}"/>
              </a:ext>
            </a:extLst>
          </p:cNvPr>
          <p:cNvCxnSpPr>
            <a:cxnSpLocks/>
          </p:cNvCxnSpPr>
          <p:nvPr/>
        </p:nvCxnSpPr>
        <p:spPr>
          <a:xfrm flipV="1">
            <a:off x="2347664" y="11606902"/>
            <a:ext cx="938589" cy="479612"/>
          </a:xfrm>
          <a:prstGeom prst="line">
            <a:avLst/>
          </a:prstGeom>
          <a:ln w="34925" cap="flat" cmpd="sng" algn="ctr">
            <a:no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33" name="Straight Connector 32">
            <a:extLst>
              <a:ext uri="{FF2B5EF4-FFF2-40B4-BE49-F238E27FC236}">
                <a16:creationId xmlns:a16="http://schemas.microsoft.com/office/drawing/2014/main" id="{3CE858B8-B345-E61D-922C-0C1C76DAF82E}"/>
              </a:ext>
            </a:extLst>
          </p:cNvPr>
          <p:cNvCxnSpPr>
            <a:cxnSpLocks/>
          </p:cNvCxnSpPr>
          <p:nvPr/>
        </p:nvCxnSpPr>
        <p:spPr>
          <a:xfrm>
            <a:off x="2228234" y="14455773"/>
            <a:ext cx="1002484" cy="133359"/>
          </a:xfrm>
          <a:prstGeom prst="line">
            <a:avLst/>
          </a:prstGeom>
          <a:ln w="34925" cap="flat" cmpd="sng" algn="ctr">
            <a:no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40" name="Straight Connector 39">
            <a:extLst>
              <a:ext uri="{FF2B5EF4-FFF2-40B4-BE49-F238E27FC236}">
                <a16:creationId xmlns:a16="http://schemas.microsoft.com/office/drawing/2014/main" id="{61020913-BC4F-D269-597B-F5D7E8A974A2}"/>
              </a:ext>
            </a:extLst>
          </p:cNvPr>
          <p:cNvCxnSpPr>
            <a:cxnSpLocks/>
          </p:cNvCxnSpPr>
          <p:nvPr/>
        </p:nvCxnSpPr>
        <p:spPr>
          <a:xfrm flipV="1">
            <a:off x="10715672" y="6144425"/>
            <a:ext cx="1968201" cy="721001"/>
          </a:xfrm>
          <a:prstGeom prst="line">
            <a:avLst/>
          </a:prstGeom>
          <a:ln w="34925" cap="flat" cmpd="sng" algn="ctr">
            <a:no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41" name="Straight Connector 40">
            <a:extLst>
              <a:ext uri="{FF2B5EF4-FFF2-40B4-BE49-F238E27FC236}">
                <a16:creationId xmlns:a16="http://schemas.microsoft.com/office/drawing/2014/main" id="{19CD7319-A849-D709-A6E7-7FDB99729827}"/>
              </a:ext>
            </a:extLst>
          </p:cNvPr>
          <p:cNvCxnSpPr>
            <a:cxnSpLocks/>
          </p:cNvCxnSpPr>
          <p:nvPr/>
        </p:nvCxnSpPr>
        <p:spPr>
          <a:xfrm flipH="1" flipV="1">
            <a:off x="16474640" y="6089745"/>
            <a:ext cx="52123" cy="775681"/>
          </a:xfrm>
          <a:prstGeom prst="line">
            <a:avLst/>
          </a:prstGeom>
          <a:ln w="34925" cap="flat" cmpd="sng" algn="ctr">
            <a:no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55" name="Straight Connector 54">
            <a:extLst>
              <a:ext uri="{FF2B5EF4-FFF2-40B4-BE49-F238E27FC236}">
                <a16:creationId xmlns:a16="http://schemas.microsoft.com/office/drawing/2014/main" id="{8AF1B49B-57B4-A6AB-3DFA-057F267A5C7A}"/>
              </a:ext>
            </a:extLst>
          </p:cNvPr>
          <p:cNvCxnSpPr>
            <a:cxnSpLocks/>
          </p:cNvCxnSpPr>
          <p:nvPr/>
        </p:nvCxnSpPr>
        <p:spPr>
          <a:xfrm flipV="1">
            <a:off x="2103587" y="3590616"/>
            <a:ext cx="1057075" cy="538740"/>
          </a:xfrm>
          <a:prstGeom prst="line">
            <a:avLst/>
          </a:prstGeom>
          <a:ln w="34925" cap="flat" cmpd="sng" algn="ctr">
            <a:no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56" name="Straight Connector 55">
            <a:extLst>
              <a:ext uri="{FF2B5EF4-FFF2-40B4-BE49-F238E27FC236}">
                <a16:creationId xmlns:a16="http://schemas.microsoft.com/office/drawing/2014/main" id="{BE0A934F-6542-1AA8-43BD-F875263CE02E}"/>
              </a:ext>
            </a:extLst>
          </p:cNvPr>
          <p:cNvCxnSpPr>
            <a:cxnSpLocks/>
          </p:cNvCxnSpPr>
          <p:nvPr/>
        </p:nvCxnSpPr>
        <p:spPr>
          <a:xfrm>
            <a:off x="2216880" y="6438291"/>
            <a:ext cx="989705" cy="123216"/>
          </a:xfrm>
          <a:prstGeom prst="line">
            <a:avLst/>
          </a:prstGeom>
          <a:ln w="34925" cap="flat" cmpd="sng" algn="ctr">
            <a:no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pic>
        <p:nvPicPr>
          <p:cNvPr id="3" name="Picture 2">
            <a:extLst>
              <a:ext uri="{FF2B5EF4-FFF2-40B4-BE49-F238E27FC236}">
                <a16:creationId xmlns:a16="http://schemas.microsoft.com/office/drawing/2014/main" id="{20C49713-F622-6779-A26B-CEFACC311738}"/>
              </a:ext>
            </a:extLst>
          </p:cNvPr>
          <p:cNvPicPr>
            <a:picLocks noChangeAspect="1"/>
          </p:cNvPicPr>
          <p:nvPr/>
        </p:nvPicPr>
        <p:blipFill>
          <a:blip r:embed="rId2"/>
          <a:srcRect t="50817" r="27450"/>
          <a:stretch>
            <a:fillRect/>
          </a:stretch>
        </p:blipFill>
        <p:spPr>
          <a:xfrm rot="5400000">
            <a:off x="117612" y="2480265"/>
            <a:ext cx="2152040" cy="1945194"/>
          </a:xfrm>
          <a:prstGeom prst="rect">
            <a:avLst/>
          </a:prstGeom>
          <a:ln>
            <a:noFill/>
          </a:ln>
          <a:effectLst>
            <a:glow>
              <a:schemeClr val="tx1">
                <a:lumMod val="50000"/>
                <a:lumOff val="50000"/>
              </a:schemeClr>
            </a:glow>
            <a:outerShdw blurRad="254000" dist="38100" dir="2700000" sx="105000" sy="105000" algn="tl" rotWithShape="0">
              <a:prstClr val="black">
                <a:alpha val="42000"/>
              </a:prstClr>
            </a:outerShdw>
          </a:effectLst>
        </p:spPr>
      </p:pic>
      <p:pic>
        <p:nvPicPr>
          <p:cNvPr id="4" name="Picture 3">
            <a:extLst>
              <a:ext uri="{FF2B5EF4-FFF2-40B4-BE49-F238E27FC236}">
                <a16:creationId xmlns:a16="http://schemas.microsoft.com/office/drawing/2014/main" id="{8BC64FDB-D62F-3A76-B947-72E26BF9F1C2}"/>
              </a:ext>
            </a:extLst>
          </p:cNvPr>
          <p:cNvPicPr>
            <a:picLocks noChangeAspect="1"/>
          </p:cNvPicPr>
          <p:nvPr/>
        </p:nvPicPr>
        <p:blipFill>
          <a:blip r:embed="rId3" cstate="print"/>
          <a:srcRect/>
          <a:stretch>
            <a:fillRect/>
          </a:stretch>
        </p:blipFill>
        <p:spPr bwMode="auto">
          <a:xfrm>
            <a:off x="2108781" y="3514845"/>
            <a:ext cx="4545784" cy="2838744"/>
          </a:xfrm>
          <a:prstGeom prst="rect">
            <a:avLst/>
          </a:prstGeom>
          <a:noFill/>
          <a:ln w="9525">
            <a:noFill/>
            <a:miter lim="800000"/>
            <a:headEnd/>
            <a:tailEnd/>
          </a:ln>
        </p:spPr>
      </p:pic>
      <p:sp>
        <p:nvSpPr>
          <p:cNvPr id="13" name="TextBox 12">
            <a:extLst>
              <a:ext uri="{FF2B5EF4-FFF2-40B4-BE49-F238E27FC236}">
                <a16:creationId xmlns:a16="http://schemas.microsoft.com/office/drawing/2014/main" id="{829D283B-5142-434F-166C-4B0A257A95A9}"/>
              </a:ext>
            </a:extLst>
          </p:cNvPr>
          <p:cNvSpPr txBox="1"/>
          <p:nvPr/>
        </p:nvSpPr>
        <p:spPr>
          <a:xfrm>
            <a:off x="166037" y="2510908"/>
            <a:ext cx="3136533" cy="338554"/>
          </a:xfrm>
          <a:prstGeom prst="rect">
            <a:avLst/>
          </a:prstGeom>
          <a:noFill/>
          <a:ln>
            <a:noFill/>
          </a:ln>
        </p:spPr>
        <p:txBody>
          <a:bodyPr wrap="square">
            <a:spAutoFit/>
          </a:bodyPr>
          <a:lstStyle/>
          <a:p>
            <a:r>
              <a:rPr lang="en-GB" sz="1600" i="1" dirty="0">
                <a:latin typeface="Arial" panose="020B0604020202020204" pitchFamily="34" charset="0"/>
                <a:cs typeface="Arial" panose="020B0604020202020204" pitchFamily="34" charset="0"/>
              </a:rPr>
              <a:t>a) Before Irradiation:</a:t>
            </a:r>
          </a:p>
        </p:txBody>
      </p:sp>
      <p:grpSp>
        <p:nvGrpSpPr>
          <p:cNvPr id="15" name="Group 14">
            <a:extLst>
              <a:ext uri="{FF2B5EF4-FFF2-40B4-BE49-F238E27FC236}">
                <a16:creationId xmlns:a16="http://schemas.microsoft.com/office/drawing/2014/main" id="{762FC290-C526-9E5D-1C5D-04F81A753146}"/>
              </a:ext>
            </a:extLst>
          </p:cNvPr>
          <p:cNvGrpSpPr/>
          <p:nvPr/>
        </p:nvGrpSpPr>
        <p:grpSpPr>
          <a:xfrm>
            <a:off x="6310854" y="2973335"/>
            <a:ext cx="5633132" cy="2527474"/>
            <a:chOff x="11073765" y="32796481"/>
            <a:chExt cx="7620025" cy="3391372"/>
          </a:xfrm>
        </p:grpSpPr>
        <p:pic>
          <p:nvPicPr>
            <p:cNvPr id="42" name="Picture 41" descr="TemplateImage">
              <a:extLst>
                <a:ext uri="{FF2B5EF4-FFF2-40B4-BE49-F238E27FC236}">
                  <a16:creationId xmlns:a16="http://schemas.microsoft.com/office/drawing/2014/main" id="{5267A23B-FA82-CE63-F5DA-834FB7057920}"/>
                </a:ext>
              </a:extLst>
            </p:cNvPr>
            <p:cNvPicPr>
              <a:picLocks noChangeAspect="1"/>
            </p:cNvPicPr>
            <p:nvPr/>
          </p:nvPicPr>
          <p:blipFill>
            <a:blip r:embed="rId4" cstate="print"/>
            <a:srcRect l="605" t="1492" r="18761" b="1641"/>
            <a:stretch>
              <a:fillRect/>
            </a:stretch>
          </p:blipFill>
          <p:spPr>
            <a:xfrm>
              <a:off x="11073765" y="32796481"/>
              <a:ext cx="7620025" cy="3391372"/>
            </a:xfrm>
            <a:prstGeom prst="rect">
              <a:avLst/>
            </a:prstGeom>
            <a:ln>
              <a:noFill/>
            </a:ln>
          </p:spPr>
        </p:pic>
        <p:pic>
          <p:nvPicPr>
            <p:cNvPr id="43" name="Picture 42" descr="TemplateImage">
              <a:extLst>
                <a:ext uri="{FF2B5EF4-FFF2-40B4-BE49-F238E27FC236}">
                  <a16:creationId xmlns:a16="http://schemas.microsoft.com/office/drawing/2014/main" id="{9FECBBB1-2E26-8603-0E05-0F2B88C54896}"/>
                </a:ext>
              </a:extLst>
            </p:cNvPr>
            <p:cNvPicPr>
              <a:picLocks noChangeAspect="1"/>
            </p:cNvPicPr>
            <p:nvPr/>
          </p:nvPicPr>
          <p:blipFill>
            <a:blip r:embed="rId4" cstate="print"/>
            <a:srcRect l="75337" t="2854" r="1118" b="85993"/>
            <a:stretch>
              <a:fillRect/>
            </a:stretch>
          </p:blipFill>
          <p:spPr>
            <a:xfrm>
              <a:off x="16434892" y="32844109"/>
              <a:ext cx="2225040" cy="390525"/>
            </a:xfrm>
            <a:prstGeom prst="rect">
              <a:avLst/>
            </a:prstGeom>
            <a:ln>
              <a:noFill/>
            </a:ln>
            <a:effectLst>
              <a:glow rad="127000">
                <a:schemeClr val="tx1">
                  <a:alpha val="13000"/>
                </a:schemeClr>
              </a:glow>
              <a:outerShdw blurRad="50800" dist="38100" algn="l" rotWithShape="0">
                <a:prstClr val="black">
                  <a:alpha val="43000"/>
                </a:prstClr>
              </a:outerShdw>
            </a:effectLst>
          </p:spPr>
        </p:pic>
        <p:pic>
          <p:nvPicPr>
            <p:cNvPr id="44" name="Picture 43" descr="TemplateImage">
              <a:extLst>
                <a:ext uri="{FF2B5EF4-FFF2-40B4-BE49-F238E27FC236}">
                  <a16:creationId xmlns:a16="http://schemas.microsoft.com/office/drawing/2014/main" id="{BF5785C3-86B4-9CB2-653B-BE2F4B6C6BC5}"/>
                </a:ext>
              </a:extLst>
            </p:cNvPr>
            <p:cNvPicPr>
              <a:picLocks noChangeAspect="1"/>
            </p:cNvPicPr>
            <p:nvPr/>
          </p:nvPicPr>
          <p:blipFill>
            <a:blip r:embed="rId5" cstate="print"/>
            <a:srcRect l="96031" t="92419" r="796" b="2913"/>
            <a:stretch>
              <a:fillRect/>
            </a:stretch>
          </p:blipFill>
          <p:spPr>
            <a:xfrm>
              <a:off x="18382947" y="35980835"/>
              <a:ext cx="299922" cy="163365"/>
            </a:xfrm>
            <a:prstGeom prst="rect">
              <a:avLst/>
            </a:prstGeom>
            <a:ln>
              <a:noFill/>
            </a:ln>
          </p:spPr>
        </p:pic>
      </p:grpSp>
      <p:sp>
        <p:nvSpPr>
          <p:cNvPr id="57" name="TextBox 56">
            <a:extLst>
              <a:ext uri="{FF2B5EF4-FFF2-40B4-BE49-F238E27FC236}">
                <a16:creationId xmlns:a16="http://schemas.microsoft.com/office/drawing/2014/main" id="{B093246F-634D-5D40-D34D-4974EC1005F5}"/>
              </a:ext>
            </a:extLst>
          </p:cNvPr>
          <p:cNvSpPr txBox="1"/>
          <p:nvPr/>
        </p:nvSpPr>
        <p:spPr>
          <a:xfrm>
            <a:off x="6671757" y="2555857"/>
            <a:ext cx="4918130" cy="307777"/>
          </a:xfrm>
          <a:prstGeom prst="rect">
            <a:avLst/>
          </a:prstGeom>
          <a:noFill/>
          <a:ln>
            <a:noFill/>
          </a:ln>
        </p:spPr>
        <p:txBody>
          <a:bodyPr wrap="square">
            <a:spAutoFit/>
          </a:bodyPr>
          <a:lstStyle/>
          <a:p>
            <a:r>
              <a:rPr lang="en-GB" sz="1400" b="1" dirty="0">
                <a:latin typeface="Arial" panose="020B0604020202020204" pitchFamily="34" charset="0"/>
                <a:cs typeface="Arial" panose="020B0604020202020204" pitchFamily="34" charset="0"/>
              </a:rPr>
              <a:t>Energy-Dispersive X-ray Spectroscopy (EDS) Spectrum </a:t>
            </a:r>
          </a:p>
        </p:txBody>
      </p:sp>
      <p:sp>
        <p:nvSpPr>
          <p:cNvPr id="62" name="TextBox 61">
            <a:extLst>
              <a:ext uri="{FF2B5EF4-FFF2-40B4-BE49-F238E27FC236}">
                <a16:creationId xmlns:a16="http://schemas.microsoft.com/office/drawing/2014/main" id="{DE326C04-33A4-8ABA-B2E6-D2AF6C344265}"/>
              </a:ext>
            </a:extLst>
          </p:cNvPr>
          <p:cNvSpPr txBox="1"/>
          <p:nvPr/>
        </p:nvSpPr>
        <p:spPr>
          <a:xfrm>
            <a:off x="112724" y="2097747"/>
            <a:ext cx="5175556" cy="400110"/>
          </a:xfrm>
          <a:prstGeom prst="rect">
            <a:avLst/>
          </a:prstGeom>
          <a:noFill/>
          <a:ln>
            <a:noFill/>
          </a:ln>
        </p:spPr>
        <p:txBody>
          <a:bodyPr wrap="square">
            <a:spAutoFit/>
          </a:bodyPr>
          <a:lstStyle/>
          <a:p>
            <a:r>
              <a:rPr lang="en-GB" sz="2000" b="1" i="1" dirty="0">
                <a:latin typeface="Arial" panose="020B0604020202020204" pitchFamily="34" charset="0"/>
                <a:cs typeface="Arial" panose="020B0604020202020204" pitchFamily="34" charset="0"/>
              </a:rPr>
              <a:t>1.2. </a:t>
            </a:r>
            <a:r>
              <a:rPr lang="en-GB" sz="2000" b="1" i="1" dirty="0" err="1">
                <a:latin typeface="Arial" panose="020B0604020202020204" pitchFamily="34" charset="0"/>
                <a:cs typeface="Arial" panose="020B0604020202020204" pitchFamily="34" charset="0"/>
              </a:rPr>
              <a:t>Concrea</a:t>
            </a:r>
            <a:r>
              <a:rPr lang="en-GB" sz="2000" b="1" i="1" dirty="0">
                <a:latin typeface="Arial" panose="020B0604020202020204" pitchFamily="34" charset="0"/>
                <a:cs typeface="Arial" panose="020B0604020202020204" pitchFamily="34" charset="0"/>
              </a:rPr>
              <a:t> (Lunar </a:t>
            </a:r>
            <a:r>
              <a:rPr lang="en-GB" sz="2000" b="1" i="1" dirty="0" err="1">
                <a:latin typeface="Arial" panose="020B0604020202020204" pitchFamily="34" charset="0"/>
                <a:cs typeface="Arial" panose="020B0604020202020204" pitchFamily="34" charset="0"/>
              </a:rPr>
              <a:t>Regolith</a:t>
            </a:r>
            <a:r>
              <a:rPr lang="en-GB" sz="2000" b="1" i="1" dirty="0">
                <a:latin typeface="Arial" panose="020B0604020202020204" pitchFamily="34" charset="0"/>
                <a:cs typeface="Arial" panose="020B0604020202020204" pitchFamily="34" charset="0"/>
              </a:rPr>
              <a:t> + Urea)</a:t>
            </a:r>
          </a:p>
        </p:txBody>
      </p:sp>
      <p:pic>
        <p:nvPicPr>
          <p:cNvPr id="64" name="Picture 63">
            <a:extLst>
              <a:ext uri="{FF2B5EF4-FFF2-40B4-BE49-F238E27FC236}">
                <a16:creationId xmlns:a16="http://schemas.microsoft.com/office/drawing/2014/main" id="{8A806612-6BEB-FB2B-A00A-23BE8A54D5A2}"/>
              </a:ext>
            </a:extLst>
          </p:cNvPr>
          <p:cNvPicPr>
            <a:picLocks noChangeAspect="1"/>
          </p:cNvPicPr>
          <p:nvPr/>
        </p:nvPicPr>
        <p:blipFill>
          <a:blip r:embed="rId2"/>
          <a:srcRect l="29258" b="49182"/>
          <a:stretch>
            <a:fillRect/>
          </a:stretch>
        </p:blipFill>
        <p:spPr>
          <a:xfrm rot="5400000">
            <a:off x="474597" y="4916143"/>
            <a:ext cx="2308532" cy="2211121"/>
          </a:xfrm>
          <a:prstGeom prst="rect">
            <a:avLst/>
          </a:prstGeom>
          <a:effectLst>
            <a:outerShdw blurRad="254000" dist="38100" dir="2700000" sx="105000" sy="105000" algn="tl" rotWithShape="0">
              <a:prstClr val="black">
                <a:alpha val="43000"/>
              </a:prstClr>
            </a:outerShdw>
          </a:effectLst>
        </p:spPr>
      </p:pic>
      <p:cxnSp>
        <p:nvCxnSpPr>
          <p:cNvPr id="66" name="Straight Connector 65">
            <a:extLst>
              <a:ext uri="{FF2B5EF4-FFF2-40B4-BE49-F238E27FC236}">
                <a16:creationId xmlns:a16="http://schemas.microsoft.com/office/drawing/2014/main" id="{CE16B05F-D593-8781-A725-B3E0719EA3EC}"/>
              </a:ext>
            </a:extLst>
          </p:cNvPr>
          <p:cNvCxnSpPr/>
          <p:nvPr/>
        </p:nvCxnSpPr>
        <p:spPr>
          <a:xfrm flipV="1">
            <a:off x="1628863" y="3666744"/>
            <a:ext cx="1062549" cy="1335024"/>
          </a:xfrm>
          <a:prstGeom prst="line">
            <a:avLst/>
          </a:prstGeom>
          <a:ln>
            <a:solidFill>
              <a:srgbClr val="C00000"/>
            </a:solidFill>
            <a:prstDash val="dash"/>
          </a:ln>
        </p:spPr>
        <p:style>
          <a:lnRef idx="2">
            <a:schemeClr val="accent1"/>
          </a:lnRef>
          <a:fillRef idx="0">
            <a:schemeClr val="accent1"/>
          </a:fillRef>
          <a:effectRef idx="1">
            <a:schemeClr val="accent1"/>
          </a:effectRef>
          <a:fontRef idx="minor">
            <a:schemeClr val="tx1"/>
          </a:fontRef>
        </p:style>
      </p:cxnSp>
      <p:cxnSp>
        <p:nvCxnSpPr>
          <p:cNvPr id="67" name="Straight Connector 66">
            <a:extLst>
              <a:ext uri="{FF2B5EF4-FFF2-40B4-BE49-F238E27FC236}">
                <a16:creationId xmlns:a16="http://schemas.microsoft.com/office/drawing/2014/main" id="{311BB5FE-8601-BC52-E9C5-94FBDFCFFAC3}"/>
              </a:ext>
            </a:extLst>
          </p:cNvPr>
          <p:cNvCxnSpPr>
            <a:cxnSpLocks/>
          </p:cNvCxnSpPr>
          <p:nvPr/>
        </p:nvCxnSpPr>
        <p:spPr>
          <a:xfrm flipV="1">
            <a:off x="1734303" y="6232839"/>
            <a:ext cx="911844" cy="154711"/>
          </a:xfrm>
          <a:prstGeom prst="line">
            <a:avLst/>
          </a:prstGeom>
          <a:ln>
            <a:solidFill>
              <a:srgbClr val="C00000"/>
            </a:solidFill>
            <a:prstDash val="dash"/>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56243701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4D744FBB-FD10-685E-6017-8A333473AE51}"/>
            </a:ext>
          </a:extLst>
        </p:cNvPr>
        <p:cNvGrpSpPr/>
        <p:nvPr/>
      </p:nvGrpSpPr>
      <p:grpSpPr>
        <a:xfrm>
          <a:off x="0" y="0"/>
          <a:ext cx="0" cy="0"/>
          <a:chOff x="0" y="0"/>
          <a:chExt cx="0" cy="0"/>
        </a:xfrm>
      </p:grpSpPr>
      <p:sp useBgFill="1">
        <p:nvSpPr>
          <p:cNvPr id="17" name="Rectangle 16">
            <a:extLst>
              <a:ext uri="{FF2B5EF4-FFF2-40B4-BE49-F238E27FC236}">
                <a16:creationId xmlns:a16="http://schemas.microsoft.com/office/drawing/2014/main" id="{98C05A18-1FE9-B073-E11F-9AFC22CED92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51DF8F30-956A-8C63-B60D-C8CDF5AA4D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B729F9C7-8BF6-5A67-B072-5EA3F76BF3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1CC3DA52-5797-4B34-DBB6-1A0064EF8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FCC73F9B-7AFE-6BCA-7999-A45F0C8510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Date Placeholder 5">
            <a:extLst>
              <a:ext uri="{FF2B5EF4-FFF2-40B4-BE49-F238E27FC236}">
                <a16:creationId xmlns:a16="http://schemas.microsoft.com/office/drawing/2014/main" id="{5E23DBE7-D669-3A2B-329D-1D1633268F3D}"/>
              </a:ext>
            </a:extLst>
          </p:cNvPr>
          <p:cNvSpPr>
            <a:spLocks noGrp="1"/>
          </p:cNvSpPr>
          <p:nvPr>
            <p:ph type="dt" sz="half" idx="10"/>
          </p:nvPr>
        </p:nvSpPr>
        <p:spPr>
          <a:xfrm>
            <a:off x="-3" y="6492875"/>
            <a:ext cx="2743200" cy="365125"/>
          </a:xfrm>
        </p:spPr>
        <p:txBody>
          <a:bodyPr/>
          <a:lstStyle/>
          <a:p>
            <a:r>
              <a:rPr lang="en-US"/>
              <a:t>07/09/2026</a:t>
            </a:r>
            <a:endParaRPr lang="en-GB" dirty="0"/>
          </a:p>
        </p:txBody>
      </p:sp>
      <p:sp>
        <p:nvSpPr>
          <p:cNvPr id="7" name="Footer Placeholder 6">
            <a:extLst>
              <a:ext uri="{FF2B5EF4-FFF2-40B4-BE49-F238E27FC236}">
                <a16:creationId xmlns:a16="http://schemas.microsoft.com/office/drawing/2014/main" id="{A6821F41-439A-2287-335A-6F445DC58C8B}"/>
              </a:ext>
            </a:extLst>
          </p:cNvPr>
          <p:cNvSpPr>
            <a:spLocks noGrp="1"/>
          </p:cNvSpPr>
          <p:nvPr>
            <p:ph type="ftr" sz="quarter" idx="11"/>
          </p:nvPr>
        </p:nvSpPr>
        <p:spPr>
          <a:xfrm>
            <a:off x="4000499" y="6477429"/>
            <a:ext cx="4114800" cy="365125"/>
          </a:xfrm>
        </p:spPr>
        <p:txBody>
          <a:bodyPr/>
          <a:lstStyle/>
          <a:p>
            <a:r>
              <a:rPr lang="en-GB"/>
              <a:t>Adrija Bhowmick - HUN-REN Atomki</a:t>
            </a:r>
            <a:endParaRPr lang="en-GB" dirty="0"/>
          </a:p>
        </p:txBody>
      </p:sp>
      <p:sp>
        <p:nvSpPr>
          <p:cNvPr id="8" name="Slide Number Placeholder 7">
            <a:extLst>
              <a:ext uri="{FF2B5EF4-FFF2-40B4-BE49-F238E27FC236}">
                <a16:creationId xmlns:a16="http://schemas.microsoft.com/office/drawing/2014/main" id="{5BF050B2-81D3-8230-11C1-8E12BD42DA2F}"/>
              </a:ext>
            </a:extLst>
          </p:cNvPr>
          <p:cNvSpPr>
            <a:spLocks noGrp="1"/>
          </p:cNvSpPr>
          <p:nvPr>
            <p:ph type="sldNum" sz="quarter" idx="12"/>
          </p:nvPr>
        </p:nvSpPr>
        <p:spPr>
          <a:xfrm>
            <a:off x="9448800" y="6492875"/>
            <a:ext cx="2743200" cy="365125"/>
          </a:xfrm>
        </p:spPr>
        <p:txBody>
          <a:bodyPr/>
          <a:lstStyle/>
          <a:p>
            <a:fld id="{11A54A8F-3F9B-4708-941E-CF743106F598}" type="slidenum">
              <a:rPr lang="en-GB" smtClean="0"/>
              <a:t>9</a:t>
            </a:fld>
            <a:endParaRPr lang="en-GB"/>
          </a:p>
        </p:txBody>
      </p:sp>
      <p:sp>
        <p:nvSpPr>
          <p:cNvPr id="18" name="Title 1">
            <a:extLst>
              <a:ext uri="{FF2B5EF4-FFF2-40B4-BE49-F238E27FC236}">
                <a16:creationId xmlns:a16="http://schemas.microsoft.com/office/drawing/2014/main" id="{DBC3B725-5FA6-2066-3B07-D26FF390BCA1}"/>
              </a:ext>
            </a:extLst>
          </p:cNvPr>
          <p:cNvSpPr txBox="1">
            <a:spLocks/>
          </p:cNvSpPr>
          <p:nvPr/>
        </p:nvSpPr>
        <p:spPr>
          <a:xfrm>
            <a:off x="656831" y="389288"/>
            <a:ext cx="9895951" cy="1033669"/>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4000" b="1" dirty="0">
                <a:ln w="9525">
                  <a:solidFill>
                    <a:schemeClr val="bg1"/>
                  </a:solidFill>
                  <a:prstDash val="solid"/>
                </a:ln>
                <a:solidFill>
                  <a:srgbClr val="FFFFFF"/>
                </a:solidFill>
                <a:effectLst>
                  <a:outerShdw blurRad="12700" dist="38100" dir="2700000" algn="tl" rotWithShape="0">
                    <a:schemeClr val="bg1">
                      <a:lumMod val="50000"/>
                    </a:schemeClr>
                  </a:outerShdw>
                </a:effectLst>
              </a:rPr>
              <a:t>Preliminary Results &amp; Remarks</a:t>
            </a:r>
            <a:endParaRPr lang="en-GB" sz="4000" dirty="0">
              <a:solidFill>
                <a:srgbClr val="FFFFFF"/>
              </a:solidFill>
            </a:endParaRPr>
          </a:p>
        </p:txBody>
      </p:sp>
      <p:sp>
        <p:nvSpPr>
          <p:cNvPr id="11" name="TextBox 16">
            <a:extLst>
              <a:ext uri="{FF2B5EF4-FFF2-40B4-BE49-F238E27FC236}">
                <a16:creationId xmlns:a16="http://schemas.microsoft.com/office/drawing/2014/main" id="{F524B94D-4DCC-D465-E771-D07DFB4753E8}"/>
              </a:ext>
            </a:extLst>
          </p:cNvPr>
          <p:cNvSpPr txBox="1"/>
          <p:nvPr/>
        </p:nvSpPr>
        <p:spPr>
          <a:xfrm>
            <a:off x="750825" y="1551101"/>
            <a:ext cx="10236032" cy="623791"/>
          </a:xfrm>
          <a:prstGeom prst="rect">
            <a:avLst/>
          </a:prstGeom>
          <a:solidFill>
            <a:schemeClr val="bg1">
              <a:alpha val="35000"/>
            </a:schemeClr>
          </a:solidFill>
          <a:ln w="76196" cap="flat">
            <a:noFill/>
            <a:prstDash val="solid"/>
            <a:miter/>
          </a:ln>
        </p:spPr>
        <p:txBody>
          <a:bodyPr wrap="square" lIns="251999" tIns="107999" rIns="251999" bIns="143999">
            <a:spAutoFit/>
          </a:bodyPr>
          <a:lstStyle/>
          <a:p>
            <a:pPr algn="ctr" defTabSz="457200">
              <a:defRPr sz="1800" b="0" i="0" u="none" strike="noStrike" kern="0" cap="none" spc="0" baseline="0">
                <a:solidFill>
                  <a:srgbClr val="000000"/>
                </a:solidFill>
                <a:uFillTx/>
              </a:defRPr>
            </a:pPr>
            <a:r>
              <a:rPr lang="en-GB" sz="2400" b="1" kern="0" dirty="0">
                <a:latin typeface="Arial" panose="020B0604020202020204" pitchFamily="34" charset="0"/>
                <a:cs typeface="Arial" panose="020B0604020202020204" pitchFamily="34" charset="0"/>
              </a:rPr>
              <a:t>2. Modelling: MD Simulation</a:t>
            </a:r>
          </a:p>
        </p:txBody>
      </p:sp>
      <p:cxnSp>
        <p:nvCxnSpPr>
          <p:cNvPr id="27" name="Straight Connector 26">
            <a:extLst>
              <a:ext uri="{FF2B5EF4-FFF2-40B4-BE49-F238E27FC236}">
                <a16:creationId xmlns:a16="http://schemas.microsoft.com/office/drawing/2014/main" id="{4D184D1D-54FA-34E7-D402-7E3541C8D18C}"/>
              </a:ext>
            </a:extLst>
          </p:cNvPr>
          <p:cNvCxnSpPr>
            <a:cxnSpLocks/>
          </p:cNvCxnSpPr>
          <p:nvPr/>
        </p:nvCxnSpPr>
        <p:spPr>
          <a:xfrm>
            <a:off x="2196560" y="10343073"/>
            <a:ext cx="989705" cy="123216"/>
          </a:xfrm>
          <a:prstGeom prst="line">
            <a:avLst/>
          </a:prstGeom>
          <a:ln w="34925" cap="flat" cmpd="sng" algn="ctr">
            <a:no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32" name="Straight Connector 31">
            <a:extLst>
              <a:ext uri="{FF2B5EF4-FFF2-40B4-BE49-F238E27FC236}">
                <a16:creationId xmlns:a16="http://schemas.microsoft.com/office/drawing/2014/main" id="{D2450817-68E9-32EC-1B6A-29FC4C9C54D9}"/>
              </a:ext>
            </a:extLst>
          </p:cNvPr>
          <p:cNvCxnSpPr>
            <a:cxnSpLocks/>
          </p:cNvCxnSpPr>
          <p:nvPr/>
        </p:nvCxnSpPr>
        <p:spPr>
          <a:xfrm flipV="1">
            <a:off x="2347664" y="11606902"/>
            <a:ext cx="938589" cy="479612"/>
          </a:xfrm>
          <a:prstGeom prst="line">
            <a:avLst/>
          </a:prstGeom>
          <a:ln w="34925" cap="flat" cmpd="sng" algn="ctr">
            <a:no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33" name="Straight Connector 32">
            <a:extLst>
              <a:ext uri="{FF2B5EF4-FFF2-40B4-BE49-F238E27FC236}">
                <a16:creationId xmlns:a16="http://schemas.microsoft.com/office/drawing/2014/main" id="{CF257515-79DB-5CB7-B4C1-946369269FCF}"/>
              </a:ext>
            </a:extLst>
          </p:cNvPr>
          <p:cNvCxnSpPr>
            <a:cxnSpLocks/>
          </p:cNvCxnSpPr>
          <p:nvPr/>
        </p:nvCxnSpPr>
        <p:spPr>
          <a:xfrm>
            <a:off x="2228234" y="14455773"/>
            <a:ext cx="1002484" cy="133359"/>
          </a:xfrm>
          <a:prstGeom prst="line">
            <a:avLst/>
          </a:prstGeom>
          <a:ln w="34925" cap="flat" cmpd="sng" algn="ctr">
            <a:no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40" name="Straight Connector 39">
            <a:extLst>
              <a:ext uri="{FF2B5EF4-FFF2-40B4-BE49-F238E27FC236}">
                <a16:creationId xmlns:a16="http://schemas.microsoft.com/office/drawing/2014/main" id="{67E5B26A-8FA8-2F01-A77E-5AB16668BEE7}"/>
              </a:ext>
            </a:extLst>
          </p:cNvPr>
          <p:cNvCxnSpPr>
            <a:cxnSpLocks/>
          </p:cNvCxnSpPr>
          <p:nvPr/>
        </p:nvCxnSpPr>
        <p:spPr>
          <a:xfrm flipV="1">
            <a:off x="10715672" y="6144425"/>
            <a:ext cx="1968201" cy="721001"/>
          </a:xfrm>
          <a:prstGeom prst="line">
            <a:avLst/>
          </a:prstGeom>
          <a:ln w="34925" cap="flat" cmpd="sng" algn="ctr">
            <a:no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41" name="Straight Connector 40">
            <a:extLst>
              <a:ext uri="{FF2B5EF4-FFF2-40B4-BE49-F238E27FC236}">
                <a16:creationId xmlns:a16="http://schemas.microsoft.com/office/drawing/2014/main" id="{BCFA1B56-113B-1466-9A65-4AEEFA5B2D48}"/>
              </a:ext>
            </a:extLst>
          </p:cNvPr>
          <p:cNvCxnSpPr>
            <a:cxnSpLocks/>
          </p:cNvCxnSpPr>
          <p:nvPr/>
        </p:nvCxnSpPr>
        <p:spPr>
          <a:xfrm flipH="1" flipV="1">
            <a:off x="16474640" y="6089745"/>
            <a:ext cx="52123" cy="775681"/>
          </a:xfrm>
          <a:prstGeom prst="line">
            <a:avLst/>
          </a:prstGeom>
          <a:ln w="34925" cap="flat" cmpd="sng" algn="ctr">
            <a:no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pic>
        <p:nvPicPr>
          <p:cNvPr id="46" name="Picture 45">
            <a:extLst>
              <a:ext uri="{FF2B5EF4-FFF2-40B4-BE49-F238E27FC236}">
                <a16:creationId xmlns:a16="http://schemas.microsoft.com/office/drawing/2014/main" id="{B1C4001F-20C0-8C32-43AA-24D4B77A4FD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9350" y="2805866"/>
            <a:ext cx="6219825" cy="2806869"/>
          </a:xfrm>
          <a:prstGeom prst="rect">
            <a:avLst/>
          </a:prstGeom>
          <a:ln>
            <a:noFill/>
          </a:ln>
        </p:spPr>
      </p:pic>
      <p:sp>
        <p:nvSpPr>
          <p:cNvPr id="47" name="TextBox 46">
            <a:extLst>
              <a:ext uri="{FF2B5EF4-FFF2-40B4-BE49-F238E27FC236}">
                <a16:creationId xmlns:a16="http://schemas.microsoft.com/office/drawing/2014/main" id="{E6EAC1F0-DB1A-B94E-2DEF-3BB8BD0CB395}"/>
              </a:ext>
            </a:extLst>
          </p:cNvPr>
          <p:cNvSpPr txBox="1"/>
          <p:nvPr/>
        </p:nvSpPr>
        <p:spPr>
          <a:xfrm>
            <a:off x="3518506" y="2509059"/>
            <a:ext cx="4336864" cy="338554"/>
          </a:xfrm>
          <a:prstGeom prst="rect">
            <a:avLst/>
          </a:prstGeom>
          <a:noFill/>
          <a:ln>
            <a:noFill/>
          </a:ln>
        </p:spPr>
        <p:txBody>
          <a:bodyPr wrap="square">
            <a:spAutoFit/>
          </a:bodyPr>
          <a:lstStyle/>
          <a:p>
            <a:r>
              <a:rPr lang="en-GB" sz="1600" i="1" dirty="0">
                <a:latin typeface="Arial" panose="020B0604020202020204" pitchFamily="34" charset="0"/>
                <a:cs typeface="Arial" panose="020B0604020202020204" pitchFamily="34" charset="0"/>
              </a:rPr>
              <a:t>b) After Temperature Cycle:</a:t>
            </a:r>
          </a:p>
        </p:txBody>
      </p:sp>
      <p:sp>
        <p:nvSpPr>
          <p:cNvPr id="48" name="TextBox 47">
            <a:extLst>
              <a:ext uri="{FF2B5EF4-FFF2-40B4-BE49-F238E27FC236}">
                <a16:creationId xmlns:a16="http://schemas.microsoft.com/office/drawing/2014/main" id="{A72FCBC0-6F4B-C95A-916B-8323FF2C56C8}"/>
              </a:ext>
            </a:extLst>
          </p:cNvPr>
          <p:cNvSpPr txBox="1"/>
          <p:nvPr/>
        </p:nvSpPr>
        <p:spPr>
          <a:xfrm>
            <a:off x="387436" y="2516485"/>
            <a:ext cx="4711522" cy="338554"/>
          </a:xfrm>
          <a:prstGeom prst="rect">
            <a:avLst/>
          </a:prstGeom>
          <a:noFill/>
          <a:ln>
            <a:noFill/>
          </a:ln>
        </p:spPr>
        <p:txBody>
          <a:bodyPr wrap="square">
            <a:spAutoFit/>
          </a:bodyPr>
          <a:lstStyle/>
          <a:p>
            <a:r>
              <a:rPr lang="en-GB" sz="1600" i="1" dirty="0">
                <a:latin typeface="Arial" panose="020B0604020202020204" pitchFamily="34" charset="0"/>
                <a:cs typeface="Arial" panose="020B0604020202020204" pitchFamily="34" charset="0"/>
              </a:rPr>
              <a:t>a) Before Temperature Cycle:</a:t>
            </a:r>
          </a:p>
        </p:txBody>
      </p:sp>
      <p:sp>
        <p:nvSpPr>
          <p:cNvPr id="49" name="TextBox 48">
            <a:extLst>
              <a:ext uri="{FF2B5EF4-FFF2-40B4-BE49-F238E27FC236}">
                <a16:creationId xmlns:a16="http://schemas.microsoft.com/office/drawing/2014/main" id="{2F7E94F7-82D0-B83B-8B77-AE729FA1CD3F}"/>
              </a:ext>
            </a:extLst>
          </p:cNvPr>
          <p:cNvSpPr txBox="1"/>
          <p:nvPr/>
        </p:nvSpPr>
        <p:spPr>
          <a:xfrm>
            <a:off x="342880" y="2027687"/>
            <a:ext cx="4198007" cy="400110"/>
          </a:xfrm>
          <a:prstGeom prst="rect">
            <a:avLst/>
          </a:prstGeom>
          <a:noFill/>
          <a:ln>
            <a:noFill/>
          </a:ln>
        </p:spPr>
        <p:txBody>
          <a:bodyPr wrap="square">
            <a:spAutoFit/>
          </a:bodyPr>
          <a:lstStyle/>
          <a:p>
            <a:r>
              <a:rPr lang="en-GB" sz="2000" b="1" i="1" dirty="0">
                <a:latin typeface="Arial" panose="020B0604020202020204" pitchFamily="34" charset="0"/>
                <a:cs typeface="Arial" panose="020B0604020202020204" pitchFamily="34" charset="0"/>
              </a:rPr>
              <a:t>2.1. Amorphous PE</a:t>
            </a:r>
          </a:p>
        </p:txBody>
      </p:sp>
      <p:cxnSp>
        <p:nvCxnSpPr>
          <p:cNvPr id="56" name="Straight Connector 55">
            <a:extLst>
              <a:ext uri="{FF2B5EF4-FFF2-40B4-BE49-F238E27FC236}">
                <a16:creationId xmlns:a16="http://schemas.microsoft.com/office/drawing/2014/main" id="{B1FFD019-140A-4A76-8251-12B4A83BA74B}"/>
              </a:ext>
            </a:extLst>
          </p:cNvPr>
          <p:cNvCxnSpPr>
            <a:cxnSpLocks/>
          </p:cNvCxnSpPr>
          <p:nvPr/>
        </p:nvCxnSpPr>
        <p:spPr>
          <a:xfrm>
            <a:off x="2216880" y="6438291"/>
            <a:ext cx="989705" cy="123216"/>
          </a:xfrm>
          <a:prstGeom prst="line">
            <a:avLst/>
          </a:prstGeom>
          <a:ln w="34925" cap="flat" cmpd="sng" algn="ctr">
            <a:no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pic>
        <p:nvPicPr>
          <p:cNvPr id="59" name="Picture 58">
            <a:extLst>
              <a:ext uri="{FF2B5EF4-FFF2-40B4-BE49-F238E27FC236}">
                <a16:creationId xmlns:a16="http://schemas.microsoft.com/office/drawing/2014/main" id="{712023EB-FD4E-81F1-6E36-29C74F8B3A4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047808" y="2471232"/>
            <a:ext cx="4775559" cy="3028403"/>
          </a:xfrm>
          <a:prstGeom prst="rect">
            <a:avLst/>
          </a:prstGeom>
          <a:ln>
            <a:noFill/>
          </a:ln>
        </p:spPr>
      </p:pic>
      <p:sp>
        <p:nvSpPr>
          <p:cNvPr id="60" name="TextBox 59">
            <a:extLst>
              <a:ext uri="{FF2B5EF4-FFF2-40B4-BE49-F238E27FC236}">
                <a16:creationId xmlns:a16="http://schemas.microsoft.com/office/drawing/2014/main" id="{4493CAA4-3DBD-5551-B568-372100D7BE86}"/>
              </a:ext>
            </a:extLst>
          </p:cNvPr>
          <p:cNvSpPr txBox="1"/>
          <p:nvPr/>
        </p:nvSpPr>
        <p:spPr>
          <a:xfrm>
            <a:off x="830666" y="5729639"/>
            <a:ext cx="10530664" cy="646331"/>
          </a:xfrm>
          <a:prstGeom prst="rect">
            <a:avLst/>
          </a:prstGeom>
          <a:noFill/>
          <a:ln>
            <a:noFill/>
          </a:ln>
        </p:spPr>
        <p:txBody>
          <a:bodyPr wrap="square">
            <a:spAutoFit/>
          </a:bodyPr>
          <a:lstStyle/>
          <a:p>
            <a:pPr algn="just"/>
            <a:r>
              <a:rPr lang="en-GB" dirty="0">
                <a:latin typeface="Arial" panose="020B0604020202020204" pitchFamily="34" charset="0"/>
                <a:cs typeface="Arial" panose="020B0604020202020204" pitchFamily="34" charset="0"/>
              </a:rPr>
              <a:t>Combining irradiation experiments with atomistic modelling provides a pathway toward understanding and predicting material performance under the coupled radiation–thermal environment of the Moon.</a:t>
            </a:r>
          </a:p>
        </p:txBody>
      </p:sp>
    </p:spTree>
    <p:extLst>
      <p:ext uri="{BB962C8B-B14F-4D97-AF65-F5344CB8AC3E}">
        <p14:creationId xmlns:p14="http://schemas.microsoft.com/office/powerpoint/2010/main" val="426368144"/>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PRESGUID" val="79fa2b6a-27d8-4e9a-864b-3b1c744add5a"/>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DBB45CEC4C63814B89D869AF8A77247B" ma:contentTypeVersion="15" ma:contentTypeDescription="Create a new document." ma:contentTypeScope="" ma:versionID="ade63dec38111239dfc295461af95913">
  <xsd:schema xmlns:xsd="http://www.w3.org/2001/XMLSchema" xmlns:xs="http://www.w3.org/2001/XMLSchema" xmlns:p="http://schemas.microsoft.com/office/2006/metadata/properties" xmlns:ns2="bfec6478-f117-4adf-8730-28303b3e3bdd" xmlns:ns3="36d4ba70-3376-4506-8767-bd0b958f8351" targetNamespace="http://schemas.microsoft.com/office/2006/metadata/properties" ma:root="true" ma:fieldsID="45c46847e94b643094034969f3907fe0" ns2:_="" ns3:_="">
    <xsd:import namespace="bfec6478-f117-4adf-8730-28303b3e3bdd"/>
    <xsd:import namespace="36d4ba70-3376-4506-8767-bd0b958f8351"/>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2:lcf76f155ced4ddcb4097134ff3c332f" minOccurs="0"/>
                <xsd:element ref="ns3:TaxCatchAll" minOccurs="0"/>
                <xsd:element ref="ns2:MediaServiceGenerationTime" minOccurs="0"/>
                <xsd:element ref="ns2:MediaServiceEventHashCode" minOccurs="0"/>
                <xsd:element ref="ns2:MediaServiceDateTaken" minOccurs="0"/>
                <xsd:element ref="ns2:MediaServiceOCR" minOccurs="0"/>
                <xsd:element ref="ns2:MediaServiceSearchProperties" minOccurs="0"/>
                <xsd:element ref="ns2:MediaServiceLocation" minOccurs="0"/>
                <xsd:element ref="ns2:MediaLengthInSeconds"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fec6478-f117-4adf-8730-28303b3e3bd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lcf76f155ced4ddcb4097134ff3c332f" ma:index="12" nillable="true" ma:taxonomy="true" ma:internalName="lcf76f155ced4ddcb4097134ff3c332f" ma:taxonomyFieldName="MediaServiceImageTags" ma:displayName="Image Tags" ma:readOnly="false" ma:fieldId="{5cf76f15-5ced-4ddc-b409-7134ff3c332f}" ma:taxonomyMulti="true" ma:sspId="fb747f01-5c16-45b4-bdfc-3b3d1285474b" ma:termSetId="09814cd3-568e-fe90-9814-8d621ff8fb84" ma:anchorId="fba54fb3-c3e1-fe81-a776-ca4b69148c4d" ma:open="true" ma:isKeyword="false">
      <xsd:complexType>
        <xsd:sequence>
          <xsd:element ref="pc:Terms" minOccurs="0" maxOccurs="1"/>
        </xsd:sequence>
      </xsd:complex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dexed="true" ma:internalName="MediaServiceDateTaken"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MediaServiceSearchProperties" ma:index="18" nillable="true" ma:displayName="MediaServiceSearchProperties" ma:hidden="true" ma:internalName="MediaServiceSearchProperties" ma:readOnly="true">
      <xsd:simpleType>
        <xsd:restriction base="dms:Note"/>
      </xsd:simpleType>
    </xsd:element>
    <xsd:element name="MediaServiceLocation" ma:index="19" nillable="true" ma:displayName="Location" ma:indexed="true" ma:internalName="MediaServiceLocation" ma:readOnly="true">
      <xsd:simpleType>
        <xsd:restriction base="dms:Text"/>
      </xsd:simpleType>
    </xsd:element>
    <xsd:element name="MediaLengthInSeconds" ma:index="20"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36d4ba70-3376-4506-8767-bd0b958f8351" elementFormDefault="qualified">
    <xsd:import namespace="http://schemas.microsoft.com/office/2006/documentManagement/types"/>
    <xsd:import namespace="http://schemas.microsoft.com/office/infopath/2007/PartnerControls"/>
    <xsd:element name="TaxCatchAll" ma:index="13" nillable="true" ma:displayName="Taxonomy Catch All Column" ma:hidden="true" ma:list="{fbcd30d9-6be6-4bf2-9a28-933ab0ff1c64}" ma:internalName="TaxCatchAll" ma:showField="CatchAllData" ma:web="36d4ba70-3376-4506-8767-bd0b958f8351">
      <xsd:complexType>
        <xsd:complexContent>
          <xsd:extension base="dms:MultiChoiceLookup">
            <xsd:sequence>
              <xsd:element name="Value" type="dms:Lookup" maxOccurs="unbounded" minOccurs="0" nillable="true"/>
            </xsd:sequence>
          </xsd:extension>
        </xsd:complexContent>
      </xsd:complexType>
    </xsd:element>
    <xsd:element name="SharedWithUsers" ma:index="2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2"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TaxCatchAll xmlns="36d4ba70-3376-4506-8767-bd0b958f8351" xsi:nil="true"/>
    <lcf76f155ced4ddcb4097134ff3c332f xmlns="bfec6478-f117-4adf-8730-28303b3e3bdd">
      <Terms xmlns="http://schemas.microsoft.com/office/infopath/2007/PartnerControls"/>
    </lcf76f155ced4ddcb4097134ff3c332f>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9D0A964F-1519-4668-B638-FCF6A283E07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bfec6478-f117-4adf-8730-28303b3e3bdd"/>
    <ds:schemaRef ds:uri="36d4ba70-3376-4506-8767-bd0b958f835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BE7EA4DE-4664-4859-BB18-B566899BCCB2}">
  <ds:schemaRefs>
    <ds:schemaRef ds:uri="bfec6478-f117-4adf-8730-28303b3e3bdd"/>
    <ds:schemaRef ds:uri="http://schemas.microsoft.com/office/2006/metadata/properties"/>
    <ds:schemaRef ds:uri="http://schemas.microsoft.com/office/infopath/2007/PartnerControls"/>
    <ds:schemaRef ds:uri="http://purl.org/dc/dcmitype/"/>
    <ds:schemaRef ds:uri="http://schemas.microsoft.com/office/2006/documentManagement/types"/>
    <ds:schemaRef ds:uri="http://purl.org/dc/terms/"/>
    <ds:schemaRef ds:uri="36d4ba70-3376-4506-8767-bd0b958f8351"/>
    <ds:schemaRef ds:uri="http://www.w3.org/XML/1998/namespace"/>
    <ds:schemaRef ds:uri="http://schemas.openxmlformats.org/package/2006/metadata/core-properties"/>
    <ds:schemaRef ds:uri="http://purl.org/dc/elements/1.1/"/>
  </ds:schemaRefs>
</ds:datastoreItem>
</file>

<file path=customXml/itemProps3.xml><?xml version="1.0" encoding="utf-8"?>
<ds:datastoreItem xmlns:ds="http://schemas.openxmlformats.org/officeDocument/2006/customXml" ds:itemID="{0FCEEB0B-DD5B-45CD-96B2-02671A52FC74}">
  <ds:schemaRefs>
    <ds:schemaRef ds:uri="http://schemas.microsoft.com/sharepoint/v3/contenttype/forms"/>
  </ds:schemaRefs>
</ds:datastoreItem>
</file>

<file path=docMetadata/LabelInfo.xml><?xml version="1.0" encoding="utf-8"?>
<clbl:labelList xmlns:clbl="http://schemas.microsoft.com/office/2020/mipLabelMetadata">
  <clbl:label id="{51a9fa56-3f32-449a-a721-3e3f49aa5e9a}" enabled="0" method="" siteId="{51a9fa56-3f32-449a-a721-3e3f49aa5e9a}" removed="1"/>
</clbl:labelList>
</file>

<file path=docProps/app.xml><?xml version="1.0" encoding="utf-8"?>
<Properties xmlns="http://schemas.openxmlformats.org/officeDocument/2006/extended-properties" xmlns:vt="http://schemas.openxmlformats.org/officeDocument/2006/docPropsVTypes">
  <Template/>
  <TotalTime>44846</TotalTime>
  <Words>619</Words>
  <Application>Microsoft Office PowerPoint</Application>
  <PresentationFormat>Widescreen</PresentationFormat>
  <Paragraphs>217</Paragraphs>
  <Slides>10</Slides>
  <Notes>2</Notes>
  <HiddenSlides>0</HiddenSlides>
  <MMClips>0</MMClips>
  <ScaleCrop>false</ScaleCrop>
  <HeadingPairs>
    <vt:vector size="6" baseType="variant">
      <vt:variant>
        <vt:lpstr>Fonts Used</vt:lpstr>
      </vt:variant>
      <vt:variant>
        <vt:i4>10</vt:i4>
      </vt:variant>
      <vt:variant>
        <vt:lpstr>Theme</vt:lpstr>
      </vt:variant>
      <vt:variant>
        <vt:i4>2</vt:i4>
      </vt:variant>
      <vt:variant>
        <vt:lpstr>Slide Titles</vt:lpstr>
      </vt:variant>
      <vt:variant>
        <vt:i4>10</vt:i4>
      </vt:variant>
    </vt:vector>
  </HeadingPairs>
  <TitlesOfParts>
    <vt:vector size="22" baseType="lpstr">
      <vt:lpstr>Abadi</vt:lpstr>
      <vt:lpstr>ADLaM Display</vt:lpstr>
      <vt:lpstr>Alasassy Caps</vt:lpstr>
      <vt:lpstr>Aptos</vt:lpstr>
      <vt:lpstr>Aptos Display</vt:lpstr>
      <vt:lpstr>Aptos ExtraBold</vt:lpstr>
      <vt:lpstr>Arial</vt:lpstr>
      <vt:lpstr>Calibri</vt:lpstr>
      <vt:lpstr>Times New Roman</vt:lpstr>
      <vt:lpstr>Wingdings</vt:lpstr>
      <vt:lpstr>Office Theme</vt:lpstr>
      <vt:lpstr>1_Office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  Thank You For Your Attention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Investigating Thermal and Radiation Effects with MBN Simulations</dc:title>
  <dc:creator>Adrija Bhowmick</dc:creator>
  <cp:lastModifiedBy>Bhowmick Adrija</cp:lastModifiedBy>
  <cp:revision>36</cp:revision>
  <cp:lastPrinted>2024-11-16T13:54:47Z</cp:lastPrinted>
  <dcterms:created xsi:type="dcterms:W3CDTF">2024-04-29T19:17:06Z</dcterms:created>
  <dcterms:modified xsi:type="dcterms:W3CDTF">2026-09-07T15:28:53Z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0x010100DBB45CEC4C63814B89D869AF8A77247B</vt:lpwstr>
  </property>
  <property fmtid="{D5CDD505-2E9C-101B-9397-08002B2CF9AE}" pid="3" name="MediaServiceImageTags">
    <vt:lpwstr/>
  </property>
</Properties>
</file>