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3"/>
  </p:notesMasterIdLst>
  <p:sldIdLst>
    <p:sldId id="256" r:id="rId2"/>
  </p:sldIdLst>
  <p:sldSz cx="30275213" cy="42803763"/>
  <p:notesSz cx="31954788" cy="50149125"/>
  <p:embeddedFontLst>
    <p:embeddedFont>
      <p:font typeface="Calisto MT" panose="02040603050505030304" pitchFamily="18" charset="0"/>
      <p:regular r:id="rId4"/>
      <p:bold r:id="rId5"/>
      <p:italic r:id="rId6"/>
      <p:boldItalic r:id="rId7"/>
    </p:embeddedFont>
  </p:embeddedFontLst>
  <p:defaultTextStyle>
    <a:defPPr>
      <a:defRPr lang="en-US"/>
    </a:defPPr>
    <a:lvl1pPr algn="l" rtl="0">
      <a:spcBef>
        <a:spcPts val="0"/>
      </a:spcBef>
      <a:spcAft>
        <a:spcPts val="0"/>
      </a:spcAft>
      <a:defRPr sz="2300">
        <a:solidFill>
          <a:schemeClr val="tx1"/>
        </a:solidFill>
        <a:latin typeface="Times New Roman"/>
        <a:ea typeface="+mn-ea"/>
        <a:cs typeface="+mn-cs"/>
      </a:defRPr>
    </a:lvl1pPr>
    <a:lvl2pPr marL="434980" algn="l" rtl="0">
      <a:spcBef>
        <a:spcPts val="0"/>
      </a:spcBef>
      <a:spcAft>
        <a:spcPts val="0"/>
      </a:spcAft>
      <a:defRPr sz="2300">
        <a:solidFill>
          <a:schemeClr val="tx1"/>
        </a:solidFill>
        <a:latin typeface="Times New Roman"/>
        <a:ea typeface="+mn-ea"/>
        <a:cs typeface="+mn-cs"/>
      </a:defRPr>
    </a:lvl2pPr>
    <a:lvl3pPr marL="869960" algn="l" rtl="0">
      <a:spcBef>
        <a:spcPts val="0"/>
      </a:spcBef>
      <a:spcAft>
        <a:spcPts val="0"/>
      </a:spcAft>
      <a:defRPr sz="2300">
        <a:solidFill>
          <a:schemeClr val="tx1"/>
        </a:solidFill>
        <a:latin typeface="Times New Roman"/>
        <a:ea typeface="+mn-ea"/>
        <a:cs typeface="+mn-cs"/>
      </a:defRPr>
    </a:lvl3pPr>
    <a:lvl4pPr marL="1304940" algn="l" rtl="0">
      <a:spcBef>
        <a:spcPts val="0"/>
      </a:spcBef>
      <a:spcAft>
        <a:spcPts val="0"/>
      </a:spcAft>
      <a:defRPr sz="2300">
        <a:solidFill>
          <a:schemeClr val="tx1"/>
        </a:solidFill>
        <a:latin typeface="Times New Roman"/>
        <a:ea typeface="+mn-ea"/>
        <a:cs typeface="+mn-cs"/>
      </a:defRPr>
    </a:lvl4pPr>
    <a:lvl5pPr marL="1739920" algn="l" rtl="0">
      <a:spcBef>
        <a:spcPts val="0"/>
      </a:spcBef>
      <a:spcAft>
        <a:spcPts val="0"/>
      </a:spcAft>
      <a:defRPr sz="2300">
        <a:solidFill>
          <a:schemeClr val="tx1"/>
        </a:solidFill>
        <a:latin typeface="Times New Roman"/>
        <a:ea typeface="+mn-ea"/>
        <a:cs typeface="+mn-cs"/>
      </a:defRPr>
    </a:lvl5pPr>
    <a:lvl6pPr marL="2174900" algn="l" defTabSz="869960" rtl="0">
      <a:defRPr sz="2300">
        <a:solidFill>
          <a:schemeClr val="tx1"/>
        </a:solidFill>
        <a:latin typeface="Times New Roman"/>
        <a:ea typeface="+mn-ea"/>
        <a:cs typeface="+mn-cs"/>
      </a:defRPr>
    </a:lvl6pPr>
    <a:lvl7pPr marL="2609880" algn="l" defTabSz="869960" rtl="0">
      <a:defRPr sz="2300">
        <a:solidFill>
          <a:schemeClr val="tx1"/>
        </a:solidFill>
        <a:latin typeface="Times New Roman"/>
        <a:ea typeface="+mn-ea"/>
        <a:cs typeface="+mn-cs"/>
      </a:defRPr>
    </a:lvl7pPr>
    <a:lvl8pPr marL="3044861" algn="l" defTabSz="869960" rtl="0">
      <a:defRPr sz="2300">
        <a:solidFill>
          <a:schemeClr val="tx1"/>
        </a:solidFill>
        <a:latin typeface="Times New Roman"/>
        <a:ea typeface="+mn-ea"/>
        <a:cs typeface="+mn-cs"/>
      </a:defRPr>
    </a:lvl8pPr>
    <a:lvl9pPr marL="3479841" algn="l" defTabSz="869960" rtl="0">
      <a:defRPr sz="2300">
        <a:solidFill>
          <a:schemeClr val="tx1"/>
        </a:solidFill>
        <a:latin typeface="Times New Roman"/>
        <a:ea typeface="+mn-ea"/>
        <a:cs typeface="+mn-cs"/>
      </a:defRPr>
    </a:lvl9pPr>
  </p:defaultTextStyle>
  <p:extLst>
    <p:ext uri="{EFAFB233-063F-42B5-8137-9DF3F51BA10A}">
      <p15:sldGuideLst xmlns:p15="http://schemas.microsoft.com/office/powerpoint/2012/main">
        <p15:guide id="1" pos="9488" userDrawn="1">
          <p15:clr>
            <a:srgbClr val="A4A3A4"/>
          </p15:clr>
        </p15:guide>
        <p15:guide id="2" orient="horz" pos="133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322" autoAdjust="0"/>
    <p:restoredTop sz="94660"/>
  </p:normalViewPr>
  <p:slideViewPr>
    <p:cSldViewPr>
      <p:cViewPr>
        <p:scale>
          <a:sx n="33" d="100"/>
          <a:sy n="33" d="100"/>
        </p:scale>
        <p:origin x="1344" y="19"/>
      </p:cViewPr>
      <p:guideLst>
        <p:guide pos="9488"/>
        <p:guide orient="horz" pos="1333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ableStyles" Target="tableStyles.xml"/><Relationship Id="rId5" Type="http://schemas.openxmlformats.org/officeDocument/2006/relationships/font" Target="fonts/font2.fntdata"/><Relationship Id="rId10"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1439608718" name="Rectangle 2"/>
          <p:cNvSpPr>
            <a:spLocks noGrp="1" noChangeArrowheads="1"/>
          </p:cNvSpPr>
          <p:nvPr>
            <p:ph type="hdr" sz="quarter"/>
          </p:nvPr>
        </p:nvSpPr>
        <p:spPr bwMode="auto">
          <a:xfrm>
            <a:off x="0" y="0"/>
            <a:ext cx="13804900" cy="2628900"/>
          </a:xfrm>
          <a:prstGeom prst="rect">
            <a:avLst/>
          </a:prstGeom>
          <a:noFill/>
          <a:ln>
            <a:noFill/>
          </a:ln>
        </p:spPr>
        <p:txBody>
          <a:bodyPr vert="horz" wrap="square" lIns="450028" tIns="225014" rIns="450028" bIns="225014" anchor="t" anchorCtr="0" compatLnSpc="1">
            <a:prstTxWarp prst="textNoShape">
              <a:avLst/>
            </a:prstTxWarp>
          </a:bodyPr>
          <a:lstStyle>
            <a:defPPr>
              <a:defRPr/>
            </a:defPPr>
            <a:lvl1pPr defTabSz="4508500">
              <a:defRPr sz="6000"/>
            </a:lvl1pPr>
          </a:lstStyle>
          <a:p>
            <a:pPr>
              <a:defRPr/>
            </a:pPr>
            <a:endParaRPr lang="en-AU"/>
          </a:p>
        </p:txBody>
      </p:sp>
      <p:sp>
        <p:nvSpPr>
          <p:cNvPr id="45759327" name="Rectangle 3"/>
          <p:cNvSpPr>
            <a:spLocks noGrp="1" noChangeArrowheads="1"/>
          </p:cNvSpPr>
          <p:nvPr>
            <p:ph type="dt" idx="1"/>
          </p:nvPr>
        </p:nvSpPr>
        <p:spPr bwMode="auto">
          <a:xfrm>
            <a:off x="17941925" y="0"/>
            <a:ext cx="14135100" cy="2628900"/>
          </a:xfrm>
          <a:prstGeom prst="rect">
            <a:avLst/>
          </a:prstGeom>
          <a:noFill/>
          <a:ln>
            <a:noFill/>
          </a:ln>
        </p:spPr>
        <p:txBody>
          <a:bodyPr vert="horz" wrap="square" lIns="450028" tIns="225014" rIns="450028" bIns="225014" anchor="t" anchorCtr="0" compatLnSpc="1">
            <a:prstTxWarp prst="textNoShape">
              <a:avLst/>
            </a:prstTxWarp>
          </a:bodyPr>
          <a:lstStyle>
            <a:defPPr>
              <a:defRPr/>
            </a:defPPr>
            <a:lvl1pPr algn="r" defTabSz="4508500">
              <a:defRPr sz="6000"/>
            </a:lvl1pPr>
          </a:lstStyle>
          <a:p>
            <a:pPr>
              <a:defRPr/>
            </a:pPr>
            <a:endParaRPr lang="en-AU"/>
          </a:p>
        </p:txBody>
      </p:sp>
      <p:sp>
        <p:nvSpPr>
          <p:cNvPr id="1103098936" name="Rectangle 4"/>
          <p:cNvSpPr>
            <a:spLocks noGrp="1" noRot="1" noChangeAspect="1" noChangeArrowheads="1" noTextEdit="1"/>
          </p:cNvSpPr>
          <p:nvPr>
            <p:ph type="sldImg" idx="2"/>
          </p:nvPr>
        </p:nvSpPr>
        <p:spPr bwMode="auto">
          <a:xfrm>
            <a:off x="9245599" y="3757613"/>
            <a:ext cx="13261975" cy="18748375"/>
          </a:xfrm>
          <a:prstGeom prst="rect">
            <a:avLst/>
          </a:prstGeom>
          <a:noFill/>
          <a:ln w="9525">
            <a:solidFill>
              <a:srgbClr val="000000"/>
            </a:solidFill>
            <a:miter lim="800000"/>
          </a:ln>
        </p:spPr>
      </p:sp>
      <p:sp>
        <p:nvSpPr>
          <p:cNvPr id="1708267064" name="Rectangle 5"/>
          <p:cNvSpPr>
            <a:spLocks noGrp="1" noChangeArrowheads="1"/>
          </p:cNvSpPr>
          <p:nvPr>
            <p:ph type="body" sz="quarter" idx="3"/>
          </p:nvPr>
        </p:nvSpPr>
        <p:spPr bwMode="auto">
          <a:xfrm>
            <a:off x="4137025" y="24004588"/>
            <a:ext cx="23456900" cy="22512338"/>
          </a:xfrm>
          <a:prstGeom prst="rect">
            <a:avLst/>
          </a:prstGeom>
          <a:noFill/>
          <a:ln>
            <a:noFill/>
          </a:ln>
        </p:spPr>
        <p:txBody>
          <a:bodyPr vert="horz" wrap="square" lIns="450028" tIns="225014" rIns="450028" bIns="225014" anchor="t" anchorCtr="0" compatLnSpc="1">
            <a:prstTxWarp prst="textNoShape">
              <a:avLst/>
            </a:prstTxWarp>
          </a:bodyPr>
          <a:lstStyle>
            <a:defPPr>
              <a:defRPr/>
            </a:defPPr>
          </a:lstStyle>
          <a:p>
            <a:pPr lvl="0">
              <a:defRPr/>
            </a:pPr>
            <a:r>
              <a:rPr lang="en-AU"/>
              <a:t>Click to edit Master text styles</a:t>
            </a:r>
            <a:endParaRPr/>
          </a:p>
          <a:p>
            <a:pPr lvl="1">
              <a:defRPr/>
            </a:pPr>
            <a:r>
              <a:rPr lang="en-AU"/>
              <a:t>Second level</a:t>
            </a:r>
            <a:endParaRPr/>
          </a:p>
          <a:p>
            <a:pPr lvl="2">
              <a:defRPr/>
            </a:pPr>
            <a:r>
              <a:rPr lang="en-AU"/>
              <a:t>Third level</a:t>
            </a:r>
            <a:endParaRPr/>
          </a:p>
          <a:p>
            <a:pPr lvl="3">
              <a:defRPr/>
            </a:pPr>
            <a:r>
              <a:rPr lang="en-AU"/>
              <a:t>Fourth level</a:t>
            </a:r>
            <a:endParaRPr/>
          </a:p>
          <a:p>
            <a:pPr lvl="4">
              <a:defRPr/>
            </a:pPr>
            <a:r>
              <a:rPr lang="en-AU"/>
              <a:t>Fifth level</a:t>
            </a:r>
            <a:endParaRPr/>
          </a:p>
        </p:txBody>
      </p:sp>
      <p:sp>
        <p:nvSpPr>
          <p:cNvPr id="2011769314" name="Rectangle 6"/>
          <p:cNvSpPr>
            <a:spLocks noGrp="1" noChangeArrowheads="1"/>
          </p:cNvSpPr>
          <p:nvPr>
            <p:ph type="ftr" sz="quarter" idx="4"/>
          </p:nvPr>
        </p:nvSpPr>
        <p:spPr bwMode="auto">
          <a:xfrm>
            <a:off x="0" y="47639288"/>
            <a:ext cx="13804900" cy="2628900"/>
          </a:xfrm>
          <a:prstGeom prst="rect">
            <a:avLst/>
          </a:prstGeom>
          <a:noFill/>
          <a:ln>
            <a:noFill/>
          </a:ln>
        </p:spPr>
        <p:txBody>
          <a:bodyPr vert="horz" wrap="square" lIns="450028" tIns="225014" rIns="450028" bIns="225014" anchor="b" anchorCtr="0" compatLnSpc="1">
            <a:prstTxWarp prst="textNoShape">
              <a:avLst/>
            </a:prstTxWarp>
          </a:bodyPr>
          <a:lstStyle>
            <a:defPPr>
              <a:defRPr/>
            </a:defPPr>
            <a:lvl1pPr defTabSz="4508500">
              <a:defRPr sz="6000"/>
            </a:lvl1pPr>
          </a:lstStyle>
          <a:p>
            <a:pPr>
              <a:defRPr/>
            </a:pPr>
            <a:endParaRPr lang="en-AU"/>
          </a:p>
        </p:txBody>
      </p:sp>
      <p:sp>
        <p:nvSpPr>
          <p:cNvPr id="2060214275" name="Rectangle 7"/>
          <p:cNvSpPr>
            <a:spLocks noGrp="1" noChangeArrowheads="1"/>
          </p:cNvSpPr>
          <p:nvPr>
            <p:ph type="sldNum" sz="quarter" idx="5"/>
          </p:nvPr>
        </p:nvSpPr>
        <p:spPr bwMode="auto">
          <a:xfrm>
            <a:off x="17941925" y="47639288"/>
            <a:ext cx="14135100" cy="2628900"/>
          </a:xfrm>
          <a:prstGeom prst="rect">
            <a:avLst/>
          </a:prstGeom>
          <a:noFill/>
          <a:ln>
            <a:noFill/>
          </a:ln>
        </p:spPr>
        <p:txBody>
          <a:bodyPr vert="horz" wrap="square" lIns="450028" tIns="225014" rIns="450028" bIns="225014" anchor="b" anchorCtr="0" compatLnSpc="1">
            <a:prstTxWarp prst="textNoShape">
              <a:avLst/>
            </a:prstTxWarp>
          </a:bodyPr>
          <a:lstStyle>
            <a:defPPr>
              <a:defRPr/>
            </a:defPPr>
            <a:lvl1pPr algn="r" defTabSz="4508500">
              <a:defRPr sz="6000"/>
            </a:lvl1pPr>
          </a:lstStyle>
          <a:p>
            <a:pPr>
              <a:defRPr/>
            </a:pPr>
            <a:fld id="{42207482-9F38-4AF6-9B91-768DCEDA59AC}" type="slidenum">
              <a:rPr lang="en-AU"/>
              <a:t>‹#›</a:t>
            </a:fld>
            <a:endParaRPr lang="en-AU"/>
          </a:p>
        </p:txBody>
      </p:sp>
    </p:spTree>
  </p:cSld>
  <p:clrMap bg1="lt1" tx1="dk1" bg2="lt2" tx2="dk2" accent1="accent1" accent2="accent2" accent3="accent3" accent4="accent4" accent5="accent5" accent6="accent6" hlink="hlink" folHlink="folHlink"/>
  <p:notesStyle>
    <a:lvl1pPr algn="l" rtl="0">
      <a:spcBef>
        <a:spcPts val="0"/>
      </a:spcBef>
      <a:spcAft>
        <a:spcPts val="0"/>
      </a:spcAft>
      <a:defRPr sz="1150">
        <a:solidFill>
          <a:schemeClr val="tx1"/>
        </a:solidFill>
        <a:latin typeface="Times New Roman"/>
        <a:ea typeface="+mn-ea"/>
        <a:cs typeface="+mn-cs"/>
      </a:defRPr>
    </a:lvl1pPr>
    <a:lvl2pPr marL="434980" algn="l" rtl="0">
      <a:spcBef>
        <a:spcPts val="0"/>
      </a:spcBef>
      <a:spcAft>
        <a:spcPts val="0"/>
      </a:spcAft>
      <a:defRPr sz="1150">
        <a:solidFill>
          <a:schemeClr val="tx1"/>
        </a:solidFill>
        <a:latin typeface="Times New Roman"/>
        <a:ea typeface="+mn-ea"/>
        <a:cs typeface="+mn-cs"/>
      </a:defRPr>
    </a:lvl2pPr>
    <a:lvl3pPr marL="869960" algn="l" rtl="0">
      <a:spcBef>
        <a:spcPts val="0"/>
      </a:spcBef>
      <a:spcAft>
        <a:spcPts val="0"/>
      </a:spcAft>
      <a:defRPr sz="1150">
        <a:solidFill>
          <a:schemeClr val="tx1"/>
        </a:solidFill>
        <a:latin typeface="Times New Roman"/>
        <a:ea typeface="+mn-ea"/>
        <a:cs typeface="+mn-cs"/>
      </a:defRPr>
    </a:lvl3pPr>
    <a:lvl4pPr marL="1304940" algn="l" rtl="0">
      <a:spcBef>
        <a:spcPts val="0"/>
      </a:spcBef>
      <a:spcAft>
        <a:spcPts val="0"/>
      </a:spcAft>
      <a:defRPr sz="1150">
        <a:solidFill>
          <a:schemeClr val="tx1"/>
        </a:solidFill>
        <a:latin typeface="Times New Roman"/>
        <a:ea typeface="+mn-ea"/>
        <a:cs typeface="+mn-cs"/>
      </a:defRPr>
    </a:lvl4pPr>
    <a:lvl5pPr marL="1739920" algn="l" rtl="0">
      <a:spcBef>
        <a:spcPts val="0"/>
      </a:spcBef>
      <a:spcAft>
        <a:spcPts val="0"/>
      </a:spcAft>
      <a:defRPr sz="1150">
        <a:solidFill>
          <a:schemeClr val="tx1"/>
        </a:solidFill>
        <a:latin typeface="Times New Roman"/>
        <a:ea typeface="+mn-ea"/>
        <a:cs typeface="+mn-cs"/>
      </a:defRPr>
    </a:lvl5pPr>
    <a:lvl6pPr marL="2174900" algn="l" defTabSz="869960" rtl="0">
      <a:defRPr sz="1150">
        <a:solidFill>
          <a:schemeClr val="tx1"/>
        </a:solidFill>
        <a:latin typeface="+mn-lt"/>
        <a:ea typeface="+mn-ea"/>
        <a:cs typeface="+mn-cs"/>
      </a:defRPr>
    </a:lvl6pPr>
    <a:lvl7pPr marL="2609880" algn="l" defTabSz="869960" rtl="0">
      <a:defRPr sz="1150">
        <a:solidFill>
          <a:schemeClr val="tx1"/>
        </a:solidFill>
        <a:latin typeface="+mn-lt"/>
        <a:ea typeface="+mn-ea"/>
        <a:cs typeface="+mn-cs"/>
      </a:defRPr>
    </a:lvl7pPr>
    <a:lvl8pPr marL="3044861" algn="l" defTabSz="869960" rtl="0">
      <a:defRPr sz="1150">
        <a:solidFill>
          <a:schemeClr val="tx1"/>
        </a:solidFill>
        <a:latin typeface="+mn-lt"/>
        <a:ea typeface="+mn-ea"/>
        <a:cs typeface="+mn-cs"/>
      </a:defRPr>
    </a:lvl8pPr>
    <a:lvl9pPr marL="3479841" algn="l" defTabSz="869960" rtl="0">
      <a:defRPr sz="115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60063077" name="Rectangle 7"/>
          <p:cNvSpPr>
            <a:spLocks noGrp="1" noChangeArrowheads="1"/>
          </p:cNvSpPr>
          <p:nvPr>
            <p:ph type="sldNum" sz="quarter" idx="5"/>
          </p:nvPr>
        </p:nvSpPr>
        <p:spPr bwMode="auto">
          <a:prstGeom prst="rect">
            <a:avLst/>
          </a:prstGeom>
          <a:noFill/>
        </p:spPr>
        <p:txBody>
          <a:bodyPr/>
          <a:lstStyle>
            <a:defPPr>
              <a:defRPr/>
            </a:defPPr>
            <a:lvl1pPr defTabSz="4508500">
              <a:defRPr sz="2400">
                <a:solidFill>
                  <a:schemeClr val="tx1"/>
                </a:solidFill>
                <a:latin typeface="Times New Roman"/>
              </a:defRPr>
            </a:lvl1pPr>
            <a:lvl2pPr marL="742950" indent="-285750" defTabSz="4508500">
              <a:defRPr sz="2400">
                <a:solidFill>
                  <a:schemeClr val="tx1"/>
                </a:solidFill>
                <a:latin typeface="Times New Roman"/>
              </a:defRPr>
            </a:lvl2pPr>
            <a:lvl3pPr marL="1143000" indent="-228600" defTabSz="4508500">
              <a:defRPr sz="2400">
                <a:solidFill>
                  <a:schemeClr val="tx1"/>
                </a:solidFill>
                <a:latin typeface="Times New Roman"/>
              </a:defRPr>
            </a:lvl3pPr>
            <a:lvl4pPr marL="1600200" indent="-228600" defTabSz="4508500">
              <a:defRPr sz="2400">
                <a:solidFill>
                  <a:schemeClr val="tx1"/>
                </a:solidFill>
                <a:latin typeface="Times New Roman"/>
              </a:defRPr>
            </a:lvl4pPr>
            <a:lvl5pPr marL="2057400" indent="-228600" defTabSz="4508500">
              <a:defRPr sz="2400">
                <a:solidFill>
                  <a:schemeClr val="tx1"/>
                </a:solidFill>
                <a:latin typeface="Times New Roman"/>
              </a:defRPr>
            </a:lvl5pPr>
            <a:lvl6pPr marL="2514600" indent="-228600" defTabSz="4508500">
              <a:spcBef>
                <a:spcPts val="0"/>
              </a:spcBef>
              <a:spcAft>
                <a:spcPts val="0"/>
              </a:spcAft>
              <a:defRPr sz="2400">
                <a:solidFill>
                  <a:schemeClr val="tx1"/>
                </a:solidFill>
                <a:latin typeface="Times New Roman"/>
              </a:defRPr>
            </a:lvl6pPr>
            <a:lvl7pPr marL="2971800" indent="-228600" defTabSz="4508500">
              <a:spcBef>
                <a:spcPts val="0"/>
              </a:spcBef>
              <a:spcAft>
                <a:spcPts val="0"/>
              </a:spcAft>
              <a:defRPr sz="2400">
                <a:solidFill>
                  <a:schemeClr val="tx1"/>
                </a:solidFill>
                <a:latin typeface="Times New Roman"/>
              </a:defRPr>
            </a:lvl7pPr>
            <a:lvl8pPr marL="3429000" indent="-228600" defTabSz="4508500">
              <a:spcBef>
                <a:spcPts val="0"/>
              </a:spcBef>
              <a:spcAft>
                <a:spcPts val="0"/>
              </a:spcAft>
              <a:defRPr sz="2400">
                <a:solidFill>
                  <a:schemeClr val="tx1"/>
                </a:solidFill>
                <a:latin typeface="Times New Roman"/>
              </a:defRPr>
            </a:lvl8pPr>
            <a:lvl9pPr marL="3886200" indent="-228600" defTabSz="4508500">
              <a:spcBef>
                <a:spcPts val="0"/>
              </a:spcBef>
              <a:spcAft>
                <a:spcPts val="0"/>
              </a:spcAft>
              <a:defRPr sz="2400">
                <a:solidFill>
                  <a:schemeClr val="tx1"/>
                </a:solidFill>
                <a:latin typeface="Times New Roman"/>
              </a:defRPr>
            </a:lvl9pPr>
          </a:lstStyle>
          <a:p>
            <a:pPr>
              <a:defRPr/>
            </a:pPr>
            <a:fld id="{842B0325-ACC9-488E-8876-C4E9E3B68AD8}" type="slidenum">
              <a:rPr lang="en-AU" sz="6000"/>
              <a:t>1</a:t>
            </a:fld>
            <a:endParaRPr lang="en-AU" sz="6000"/>
          </a:p>
        </p:txBody>
      </p:sp>
      <p:sp>
        <p:nvSpPr>
          <p:cNvPr id="1546516324" name="Rectangle 2"/>
          <p:cNvSpPr>
            <a:spLocks noGrp="1" noRot="1" noChangeAspect="1" noChangeArrowheads="1" noTextEdit="1"/>
          </p:cNvSpPr>
          <p:nvPr>
            <p:ph type="sldImg"/>
          </p:nvPr>
        </p:nvSpPr>
        <p:spPr bwMode="auto">
          <a:xfrm>
            <a:off x="9245600" y="3757613"/>
            <a:ext cx="13261975" cy="18748375"/>
          </a:xfrm>
        </p:spPr>
      </p:sp>
      <p:sp>
        <p:nvSpPr>
          <p:cNvPr id="1939797165" name="Rectangle 3"/>
          <p:cNvSpPr>
            <a:spLocks noGrp="1" noChangeArrowheads="1"/>
          </p:cNvSpPr>
          <p:nvPr>
            <p:ph type="body" idx="1"/>
          </p:nvPr>
        </p:nvSpPr>
        <p:spPr bwMode="auto">
          <a:prstGeom prst="rect">
            <a:avLst/>
          </a:prstGeom>
          <a:noFill/>
        </p:spPr>
        <p:txBody>
          <a:bodyPr/>
          <a:lstStyle>
            <a:defPPr>
              <a:defRPr/>
            </a:defP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358248824" name="Title 1"/>
          <p:cNvSpPr>
            <a:spLocks noGrp="1"/>
          </p:cNvSpPr>
          <p:nvPr>
            <p:ph type="ctrTitle"/>
          </p:nvPr>
        </p:nvSpPr>
        <p:spPr bwMode="auto">
          <a:xfrm>
            <a:off x="2270837" y="13297737"/>
            <a:ext cx="25733543" cy="9173415"/>
          </a:xfrm>
        </p:spPr>
        <p:txBody>
          <a:bodyPr/>
          <a:lstStyle>
            <a:defPPr>
              <a:defRPr/>
            </a:defPPr>
          </a:lstStyle>
          <a:p>
            <a:pPr>
              <a:defRPr/>
            </a:pPr>
            <a:r>
              <a:rPr lang="en-US"/>
              <a:t>Click to edit Master title style</a:t>
            </a:r>
            <a:endParaRPr/>
          </a:p>
        </p:txBody>
      </p:sp>
      <p:sp>
        <p:nvSpPr>
          <p:cNvPr id="904731649" name="Subtitle 2"/>
          <p:cNvSpPr>
            <a:spLocks noGrp="1"/>
          </p:cNvSpPr>
          <p:nvPr>
            <p:ph type="subTitle" idx="1"/>
          </p:nvPr>
        </p:nvSpPr>
        <p:spPr bwMode="auto">
          <a:xfrm>
            <a:off x="4541672" y="24254641"/>
            <a:ext cx="21191869" cy="10940390"/>
          </a:xfrm>
        </p:spPr>
        <p:txBody>
          <a:bodyPr/>
          <a:lstStyle>
            <a:defPPr>
              <a:defRPr/>
            </a:defPPr>
            <a:lvl1pPr marL="0" indent="0" algn="ctr">
              <a:buNone/>
              <a:defRPr/>
            </a:lvl1pPr>
            <a:lvl2pPr marL="315365" indent="0" algn="ctr">
              <a:buNone/>
              <a:defRPr/>
            </a:lvl2pPr>
            <a:lvl3pPr marL="630730" indent="0" algn="ctr">
              <a:buNone/>
              <a:defRPr/>
            </a:lvl3pPr>
            <a:lvl4pPr marL="946095" indent="0" algn="ctr">
              <a:buNone/>
              <a:defRPr/>
            </a:lvl4pPr>
            <a:lvl5pPr marL="1261461" indent="0" algn="ctr">
              <a:buNone/>
              <a:defRPr/>
            </a:lvl5pPr>
            <a:lvl6pPr marL="1576826" indent="0" algn="ctr">
              <a:buNone/>
              <a:defRPr/>
            </a:lvl6pPr>
            <a:lvl7pPr marL="1892191" indent="0" algn="ctr">
              <a:buNone/>
              <a:defRPr/>
            </a:lvl7pPr>
            <a:lvl8pPr marL="2207556" indent="0" algn="ctr">
              <a:buNone/>
              <a:defRPr/>
            </a:lvl8pPr>
            <a:lvl9pPr marL="2522921" indent="0" algn="ctr">
              <a:buNone/>
              <a:defRPr/>
            </a:lvl9pPr>
          </a:lstStyle>
          <a:p>
            <a:pPr>
              <a:defRPr/>
            </a:pPr>
            <a:r>
              <a:rPr lang="en-US"/>
              <a:t>Click to edit Master subtitle style</a:t>
            </a:r>
            <a:endParaRPr/>
          </a:p>
        </p:txBody>
      </p:sp>
      <p:sp>
        <p:nvSpPr>
          <p:cNvPr id="539730568"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113623097"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1108587519" name="Rectangle 6"/>
          <p:cNvSpPr>
            <a:spLocks noGrp="1" noChangeArrowheads="1"/>
          </p:cNvSpPr>
          <p:nvPr>
            <p:ph type="sldNum" sz="quarter" idx="12"/>
          </p:nvPr>
        </p:nvSpPr>
        <p:spPr bwMode="auto"/>
        <p:txBody>
          <a:bodyPr/>
          <a:lstStyle>
            <a:defPPr>
              <a:defRPr/>
            </a:defPPr>
            <a:lvl1pPr>
              <a:defRPr/>
            </a:lvl1pPr>
          </a:lstStyle>
          <a:p>
            <a:pPr>
              <a:defRPr/>
            </a:pPr>
            <a:fld id="{0DA66E67-F948-4693-96A5-27BC239C04A3}"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759222860" name="Title 1"/>
          <p:cNvSpPr>
            <a:spLocks noGrp="1"/>
          </p:cNvSpPr>
          <p:nvPr>
            <p:ph type="title"/>
          </p:nvPr>
        </p:nvSpPr>
        <p:spPr bwMode="auto"/>
        <p:txBody>
          <a:bodyPr/>
          <a:lstStyle>
            <a:defPPr>
              <a:defRPr/>
            </a:defPPr>
          </a:lstStyle>
          <a:p>
            <a:pPr>
              <a:defRPr/>
            </a:pPr>
            <a:r>
              <a:rPr lang="en-US"/>
              <a:t>Click to edit Master title style</a:t>
            </a:r>
            <a:endParaRPr/>
          </a:p>
        </p:txBody>
      </p:sp>
      <p:sp>
        <p:nvSpPr>
          <p:cNvPr id="2047833651" name="Vertical Text Placeholder 2"/>
          <p:cNvSpPr>
            <a:spLocks noGrp="1"/>
          </p:cNvSpPr>
          <p:nvPr>
            <p:ph type="body" orient="vert" idx="1"/>
          </p:nvPr>
        </p:nvSpPr>
        <p:spPr bwMode="auto"/>
        <p:txBody>
          <a:bodyPr vert="eaVert"/>
          <a:lstStyle>
            <a:defPPr>
              <a:defRPr/>
            </a:def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99838609"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785296067"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340842856" name="Rectangle 6"/>
          <p:cNvSpPr>
            <a:spLocks noGrp="1" noChangeArrowheads="1"/>
          </p:cNvSpPr>
          <p:nvPr>
            <p:ph type="sldNum" sz="quarter" idx="12"/>
          </p:nvPr>
        </p:nvSpPr>
        <p:spPr bwMode="auto"/>
        <p:txBody>
          <a:bodyPr/>
          <a:lstStyle>
            <a:defPPr>
              <a:defRPr/>
            </a:defPPr>
            <a:lvl1pPr>
              <a:defRPr/>
            </a:lvl1pPr>
          </a:lstStyle>
          <a:p>
            <a:pPr>
              <a:defRPr/>
            </a:pPr>
            <a:fld id="{2DA27A25-0059-41B6-A6E5-54D93C10805F}"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667441817" name="Vertical Title 1"/>
          <p:cNvSpPr>
            <a:spLocks noGrp="1"/>
          </p:cNvSpPr>
          <p:nvPr>
            <p:ph type="title" orient="vert"/>
          </p:nvPr>
        </p:nvSpPr>
        <p:spPr bwMode="auto">
          <a:xfrm>
            <a:off x="21570507" y="3804367"/>
            <a:ext cx="6432899" cy="34243425"/>
          </a:xfrm>
        </p:spPr>
        <p:txBody>
          <a:bodyPr vert="eaVert"/>
          <a:lstStyle>
            <a:defPPr>
              <a:defRPr/>
            </a:defPPr>
          </a:lstStyle>
          <a:p>
            <a:pPr>
              <a:defRPr/>
            </a:pPr>
            <a:r>
              <a:rPr lang="en-US"/>
              <a:t>Click to edit Master title style</a:t>
            </a:r>
            <a:endParaRPr/>
          </a:p>
        </p:txBody>
      </p:sp>
      <p:sp>
        <p:nvSpPr>
          <p:cNvPr id="302290985" name="Vertical Text Placeholder 2"/>
          <p:cNvSpPr>
            <a:spLocks noGrp="1"/>
          </p:cNvSpPr>
          <p:nvPr>
            <p:ph type="body" orient="vert" idx="1"/>
          </p:nvPr>
        </p:nvSpPr>
        <p:spPr bwMode="auto">
          <a:xfrm>
            <a:off x="2271810" y="3804367"/>
            <a:ext cx="19205256" cy="34243425"/>
          </a:xfrm>
        </p:spPr>
        <p:txBody>
          <a:bodyPr vert="eaVert"/>
          <a:lstStyle>
            <a:defPPr>
              <a:defRPr/>
            </a:def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819777592"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979480353"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736440520" name="Rectangle 6"/>
          <p:cNvSpPr>
            <a:spLocks noGrp="1" noChangeArrowheads="1"/>
          </p:cNvSpPr>
          <p:nvPr>
            <p:ph type="sldNum" sz="quarter" idx="12"/>
          </p:nvPr>
        </p:nvSpPr>
        <p:spPr bwMode="auto"/>
        <p:txBody>
          <a:bodyPr/>
          <a:lstStyle>
            <a:defPPr>
              <a:defRPr/>
            </a:defPPr>
            <a:lvl1pPr>
              <a:defRPr/>
            </a:lvl1pPr>
          </a:lstStyle>
          <a:p>
            <a:pPr>
              <a:defRPr/>
            </a:pPr>
            <a:fld id="{043B26BC-A2E6-4CDA-9F76-12293F26600A}"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1681692187" name="Title 1"/>
          <p:cNvSpPr>
            <a:spLocks noGrp="1"/>
          </p:cNvSpPr>
          <p:nvPr>
            <p:ph type="title"/>
          </p:nvPr>
        </p:nvSpPr>
        <p:spPr bwMode="auto"/>
        <p:txBody>
          <a:bodyPr/>
          <a:lstStyle>
            <a:defPPr>
              <a:defRPr/>
            </a:defPPr>
          </a:lstStyle>
          <a:p>
            <a:pPr>
              <a:defRPr/>
            </a:pPr>
            <a:r>
              <a:rPr lang="en-US"/>
              <a:t>Click to edit Master title style</a:t>
            </a:r>
            <a:endParaRPr/>
          </a:p>
        </p:txBody>
      </p:sp>
      <p:sp>
        <p:nvSpPr>
          <p:cNvPr id="1367779351" name="Content Placeholder 2"/>
          <p:cNvSpPr>
            <a:spLocks noGrp="1"/>
          </p:cNvSpPr>
          <p:nvPr>
            <p:ph idx="1"/>
          </p:nvPr>
        </p:nvSpPr>
        <p:spPr bwMode="auto"/>
        <p:txBody>
          <a:bodyPr/>
          <a:lstStyle>
            <a:defPPr>
              <a:defRPr/>
            </a:def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505937548"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699001570"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803648208" name="Rectangle 6"/>
          <p:cNvSpPr>
            <a:spLocks noGrp="1" noChangeArrowheads="1"/>
          </p:cNvSpPr>
          <p:nvPr>
            <p:ph type="sldNum" sz="quarter" idx="12"/>
          </p:nvPr>
        </p:nvSpPr>
        <p:spPr bwMode="auto"/>
        <p:txBody>
          <a:bodyPr/>
          <a:lstStyle>
            <a:defPPr>
              <a:defRPr/>
            </a:defPPr>
            <a:lvl1pPr>
              <a:defRPr/>
            </a:lvl1pPr>
          </a:lstStyle>
          <a:p>
            <a:pPr>
              <a:defRPr/>
            </a:pPr>
            <a:fld id="{0EC1B4D6-BEE2-4AF6-A92E-38CD68913D5A}"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975421751" name="Title 1"/>
          <p:cNvSpPr>
            <a:spLocks noGrp="1"/>
          </p:cNvSpPr>
          <p:nvPr>
            <p:ph type="title"/>
          </p:nvPr>
        </p:nvSpPr>
        <p:spPr bwMode="auto">
          <a:xfrm>
            <a:off x="2391531" y="27505796"/>
            <a:ext cx="25733543" cy="8500477"/>
          </a:xfrm>
        </p:spPr>
        <p:txBody>
          <a:bodyPr anchor="t"/>
          <a:lstStyle>
            <a:defPPr>
              <a:defRPr/>
            </a:defPPr>
            <a:lvl1pPr algn="l">
              <a:defRPr sz="2750" b="1" cap="all"/>
            </a:lvl1pPr>
          </a:lstStyle>
          <a:p>
            <a:pPr>
              <a:defRPr/>
            </a:pPr>
            <a:r>
              <a:rPr lang="en-US"/>
              <a:t>Click to edit Master title style</a:t>
            </a:r>
            <a:endParaRPr/>
          </a:p>
        </p:txBody>
      </p:sp>
      <p:sp>
        <p:nvSpPr>
          <p:cNvPr id="742636408" name="Text Placeholder 2"/>
          <p:cNvSpPr>
            <a:spLocks noGrp="1"/>
          </p:cNvSpPr>
          <p:nvPr>
            <p:ph type="body" idx="1"/>
          </p:nvPr>
        </p:nvSpPr>
        <p:spPr bwMode="auto">
          <a:xfrm>
            <a:off x="2391531" y="18142471"/>
            <a:ext cx="25733543" cy="9363323"/>
          </a:xfrm>
        </p:spPr>
        <p:txBody>
          <a:bodyPr anchor="b"/>
          <a:lstStyle>
            <a:defPPr>
              <a:defRPr/>
            </a:defPPr>
            <a:lvl1pPr marL="0" indent="0">
              <a:buNone/>
              <a:defRPr sz="1400"/>
            </a:lvl1pPr>
            <a:lvl2pPr marL="315365" indent="0">
              <a:buNone/>
              <a:defRPr sz="1250"/>
            </a:lvl2pPr>
            <a:lvl3pPr marL="630730" indent="0">
              <a:buNone/>
              <a:defRPr sz="1100"/>
            </a:lvl3pPr>
            <a:lvl4pPr marL="946095" indent="0">
              <a:buNone/>
              <a:defRPr sz="950"/>
            </a:lvl4pPr>
            <a:lvl5pPr marL="1261461" indent="0">
              <a:buNone/>
              <a:defRPr sz="950"/>
            </a:lvl5pPr>
            <a:lvl6pPr marL="1576826" indent="0">
              <a:buNone/>
              <a:defRPr sz="950"/>
            </a:lvl6pPr>
            <a:lvl7pPr marL="1892191" indent="0">
              <a:buNone/>
              <a:defRPr sz="950"/>
            </a:lvl7pPr>
            <a:lvl8pPr marL="2207556" indent="0">
              <a:buNone/>
              <a:defRPr sz="950"/>
            </a:lvl8pPr>
            <a:lvl9pPr marL="2522921" indent="0">
              <a:buNone/>
              <a:defRPr sz="950"/>
            </a:lvl9pPr>
          </a:lstStyle>
          <a:p>
            <a:pPr lvl="0">
              <a:defRPr/>
            </a:pPr>
            <a:r>
              <a:rPr lang="en-US"/>
              <a:t>Click to edit Master text styles</a:t>
            </a:r>
            <a:endParaRPr/>
          </a:p>
        </p:txBody>
      </p:sp>
      <p:sp>
        <p:nvSpPr>
          <p:cNvPr id="1796793602"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854669860"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231485175" name="Rectangle 6"/>
          <p:cNvSpPr>
            <a:spLocks noGrp="1" noChangeArrowheads="1"/>
          </p:cNvSpPr>
          <p:nvPr>
            <p:ph type="sldNum" sz="quarter" idx="12"/>
          </p:nvPr>
        </p:nvSpPr>
        <p:spPr bwMode="auto"/>
        <p:txBody>
          <a:bodyPr/>
          <a:lstStyle>
            <a:defPPr>
              <a:defRPr/>
            </a:defPPr>
            <a:lvl1pPr>
              <a:defRPr/>
            </a:lvl1pPr>
          </a:lstStyle>
          <a:p>
            <a:pPr>
              <a:defRPr/>
            </a:pPr>
            <a:fld id="{D8650354-6837-43DB-843B-C6021BD2EF37}"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845732337" name="Title 1"/>
          <p:cNvSpPr>
            <a:spLocks noGrp="1"/>
          </p:cNvSpPr>
          <p:nvPr>
            <p:ph type="title"/>
          </p:nvPr>
        </p:nvSpPr>
        <p:spPr bwMode="auto"/>
        <p:txBody>
          <a:bodyPr/>
          <a:lstStyle>
            <a:defPPr>
              <a:defRPr/>
            </a:defPPr>
          </a:lstStyle>
          <a:p>
            <a:pPr>
              <a:defRPr/>
            </a:pPr>
            <a:r>
              <a:rPr lang="en-US"/>
              <a:t>Click to edit Master title style</a:t>
            </a:r>
            <a:endParaRPr/>
          </a:p>
        </p:txBody>
      </p:sp>
      <p:sp>
        <p:nvSpPr>
          <p:cNvPr id="47193860" name="Content Placeholder 2"/>
          <p:cNvSpPr>
            <a:spLocks noGrp="1"/>
          </p:cNvSpPr>
          <p:nvPr>
            <p:ph sz="half" idx="1"/>
          </p:nvPr>
        </p:nvSpPr>
        <p:spPr bwMode="auto">
          <a:xfrm>
            <a:off x="2271810" y="12364707"/>
            <a:ext cx="12819075" cy="25683085"/>
          </a:xfrm>
        </p:spPr>
        <p:txBody>
          <a:bodyPr/>
          <a:lstStyle>
            <a:defPPr>
              <a:defRPr/>
            </a:defPPr>
            <a:lvl1pPr>
              <a:defRPr sz="1950"/>
            </a:lvl1pPr>
            <a:lvl2pPr>
              <a:defRPr sz="1650"/>
            </a:lvl2pPr>
            <a:lvl3pPr>
              <a:defRPr sz="1400"/>
            </a:lvl3pPr>
            <a:lvl4pPr>
              <a:defRPr sz="1250"/>
            </a:lvl4pPr>
            <a:lvl5pPr>
              <a:defRPr sz="1250"/>
            </a:lvl5pPr>
            <a:lvl6pPr>
              <a:defRPr sz="1250"/>
            </a:lvl6pPr>
            <a:lvl7pPr>
              <a:defRPr sz="1250"/>
            </a:lvl7pPr>
            <a:lvl8pPr>
              <a:defRPr sz="1250"/>
            </a:lvl8pPr>
            <a:lvl9pPr>
              <a:defRPr sz="125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343662408" name="Content Placeholder 3"/>
          <p:cNvSpPr>
            <a:spLocks noGrp="1"/>
          </p:cNvSpPr>
          <p:nvPr>
            <p:ph sz="half" idx="2"/>
          </p:nvPr>
        </p:nvSpPr>
        <p:spPr bwMode="auto">
          <a:xfrm>
            <a:off x="15184329" y="12364707"/>
            <a:ext cx="12819075" cy="25683085"/>
          </a:xfrm>
        </p:spPr>
        <p:txBody>
          <a:bodyPr/>
          <a:lstStyle>
            <a:defPPr>
              <a:defRPr/>
            </a:defPPr>
            <a:lvl1pPr>
              <a:defRPr sz="1950"/>
            </a:lvl1pPr>
            <a:lvl2pPr>
              <a:defRPr sz="1650"/>
            </a:lvl2pPr>
            <a:lvl3pPr>
              <a:defRPr sz="1400"/>
            </a:lvl3pPr>
            <a:lvl4pPr>
              <a:defRPr sz="1250"/>
            </a:lvl4pPr>
            <a:lvl5pPr>
              <a:defRPr sz="1250"/>
            </a:lvl5pPr>
            <a:lvl6pPr>
              <a:defRPr sz="1250"/>
            </a:lvl6pPr>
            <a:lvl7pPr>
              <a:defRPr sz="1250"/>
            </a:lvl7pPr>
            <a:lvl8pPr>
              <a:defRPr sz="1250"/>
            </a:lvl8pPr>
            <a:lvl9pPr>
              <a:defRPr sz="125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351668969"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904276329"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293052956" name="Rectangle 6"/>
          <p:cNvSpPr>
            <a:spLocks noGrp="1" noChangeArrowheads="1"/>
          </p:cNvSpPr>
          <p:nvPr>
            <p:ph type="sldNum" sz="quarter" idx="12"/>
          </p:nvPr>
        </p:nvSpPr>
        <p:spPr bwMode="auto"/>
        <p:txBody>
          <a:bodyPr/>
          <a:lstStyle>
            <a:defPPr>
              <a:defRPr/>
            </a:defPPr>
            <a:lvl1pPr>
              <a:defRPr/>
            </a:lvl1pPr>
          </a:lstStyle>
          <a:p>
            <a:pPr>
              <a:defRPr/>
            </a:pPr>
            <a:fld id="{4296FF25-ADB1-4315-9622-9852994CD1E5}"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504636742" name="Title 1"/>
          <p:cNvSpPr>
            <a:spLocks noGrp="1"/>
          </p:cNvSpPr>
          <p:nvPr>
            <p:ph type="title"/>
          </p:nvPr>
        </p:nvSpPr>
        <p:spPr bwMode="auto">
          <a:xfrm>
            <a:off x="1513567" y="1713306"/>
            <a:ext cx="27248079" cy="7133961"/>
          </a:xfrm>
        </p:spPr>
        <p:txBody>
          <a:bodyPr/>
          <a:lstStyle>
            <a:defPPr>
              <a:defRPr/>
            </a:defPPr>
            <a:lvl1pPr>
              <a:defRPr/>
            </a:lvl1pPr>
          </a:lstStyle>
          <a:p>
            <a:pPr>
              <a:defRPr/>
            </a:pPr>
            <a:r>
              <a:rPr lang="en-US"/>
              <a:t>Click to edit Master title style</a:t>
            </a:r>
            <a:endParaRPr/>
          </a:p>
        </p:txBody>
      </p:sp>
      <p:sp>
        <p:nvSpPr>
          <p:cNvPr id="754735387" name="Text Placeholder 2"/>
          <p:cNvSpPr>
            <a:spLocks noGrp="1"/>
          </p:cNvSpPr>
          <p:nvPr>
            <p:ph type="body" idx="1"/>
          </p:nvPr>
        </p:nvSpPr>
        <p:spPr bwMode="auto">
          <a:xfrm>
            <a:off x="1513567" y="9582134"/>
            <a:ext cx="13376809" cy="3992210"/>
          </a:xfrm>
        </p:spPr>
        <p:txBody>
          <a:bodyPr anchor="b"/>
          <a:lstStyle>
            <a:defPPr>
              <a:defRPr/>
            </a:defPPr>
            <a:lvl1pPr marL="0" indent="0">
              <a:buNone/>
              <a:defRPr sz="1650" b="1"/>
            </a:lvl1pPr>
            <a:lvl2pPr marL="315365" indent="0">
              <a:buNone/>
              <a:defRPr sz="1400" b="1"/>
            </a:lvl2pPr>
            <a:lvl3pPr marL="630730" indent="0">
              <a:buNone/>
              <a:defRPr sz="1250" b="1"/>
            </a:lvl3pPr>
            <a:lvl4pPr marL="946095" indent="0">
              <a:buNone/>
              <a:defRPr sz="1100" b="1"/>
            </a:lvl4pPr>
            <a:lvl5pPr marL="1261461" indent="0">
              <a:buNone/>
              <a:defRPr sz="1100" b="1"/>
            </a:lvl5pPr>
            <a:lvl6pPr marL="1576826" indent="0">
              <a:buNone/>
              <a:defRPr sz="1100" b="1"/>
            </a:lvl6pPr>
            <a:lvl7pPr marL="1892191" indent="0">
              <a:buNone/>
              <a:defRPr sz="1100" b="1"/>
            </a:lvl7pPr>
            <a:lvl8pPr marL="2207556" indent="0">
              <a:buNone/>
              <a:defRPr sz="1100" b="1"/>
            </a:lvl8pPr>
            <a:lvl9pPr marL="2522921" indent="0">
              <a:buNone/>
              <a:defRPr sz="1100" b="1"/>
            </a:lvl9pPr>
          </a:lstStyle>
          <a:p>
            <a:pPr lvl="0">
              <a:defRPr/>
            </a:pPr>
            <a:r>
              <a:rPr lang="en-US"/>
              <a:t>Click to edit Master text styles</a:t>
            </a:r>
            <a:endParaRPr/>
          </a:p>
        </p:txBody>
      </p:sp>
      <p:sp>
        <p:nvSpPr>
          <p:cNvPr id="87176665" name="Content Placeholder 3"/>
          <p:cNvSpPr>
            <a:spLocks noGrp="1"/>
          </p:cNvSpPr>
          <p:nvPr>
            <p:ph sz="half" idx="2"/>
          </p:nvPr>
        </p:nvSpPr>
        <p:spPr bwMode="auto">
          <a:xfrm>
            <a:off x="1513567" y="13574341"/>
            <a:ext cx="13376809" cy="24661292"/>
          </a:xfrm>
        </p:spPr>
        <p:txBody>
          <a:bodyPr/>
          <a:lstStyle>
            <a:defPPr>
              <a:defRPr/>
            </a:defPPr>
            <a:lvl1pPr>
              <a:defRPr sz="1650"/>
            </a:lvl1pPr>
            <a:lvl2pPr>
              <a:defRPr sz="1400"/>
            </a:lvl2pPr>
            <a:lvl3pPr>
              <a:defRPr sz="1250"/>
            </a:lvl3pPr>
            <a:lvl4pPr>
              <a:defRPr sz="1100"/>
            </a:lvl4pPr>
            <a:lvl5pPr>
              <a:defRPr sz="1100"/>
            </a:lvl5pPr>
            <a:lvl6pPr>
              <a:defRPr sz="1100"/>
            </a:lvl6pPr>
            <a:lvl7pPr>
              <a:defRPr sz="1100"/>
            </a:lvl7pPr>
            <a:lvl8pPr>
              <a:defRPr sz="1100"/>
            </a:lvl8pPr>
            <a:lvl9pPr>
              <a:defRPr sz="11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291518713" name="Text Placeholder 4"/>
          <p:cNvSpPr>
            <a:spLocks noGrp="1"/>
          </p:cNvSpPr>
          <p:nvPr>
            <p:ph type="body" sz="quarter" idx="3"/>
          </p:nvPr>
        </p:nvSpPr>
        <p:spPr bwMode="auto">
          <a:xfrm>
            <a:off x="15378998" y="9582134"/>
            <a:ext cx="13382650" cy="3992210"/>
          </a:xfrm>
        </p:spPr>
        <p:txBody>
          <a:bodyPr anchor="b"/>
          <a:lstStyle>
            <a:defPPr>
              <a:defRPr/>
            </a:defPPr>
            <a:lvl1pPr marL="0" indent="0">
              <a:buNone/>
              <a:defRPr sz="1650" b="1"/>
            </a:lvl1pPr>
            <a:lvl2pPr marL="315365" indent="0">
              <a:buNone/>
              <a:defRPr sz="1400" b="1"/>
            </a:lvl2pPr>
            <a:lvl3pPr marL="630730" indent="0">
              <a:buNone/>
              <a:defRPr sz="1250" b="1"/>
            </a:lvl3pPr>
            <a:lvl4pPr marL="946095" indent="0">
              <a:buNone/>
              <a:defRPr sz="1100" b="1"/>
            </a:lvl4pPr>
            <a:lvl5pPr marL="1261461" indent="0">
              <a:buNone/>
              <a:defRPr sz="1100" b="1"/>
            </a:lvl5pPr>
            <a:lvl6pPr marL="1576826" indent="0">
              <a:buNone/>
              <a:defRPr sz="1100" b="1"/>
            </a:lvl6pPr>
            <a:lvl7pPr marL="1892191" indent="0">
              <a:buNone/>
              <a:defRPr sz="1100" b="1"/>
            </a:lvl7pPr>
            <a:lvl8pPr marL="2207556" indent="0">
              <a:buNone/>
              <a:defRPr sz="1100" b="1"/>
            </a:lvl8pPr>
            <a:lvl9pPr marL="2522921" indent="0">
              <a:buNone/>
              <a:defRPr sz="1100" b="1"/>
            </a:lvl9pPr>
          </a:lstStyle>
          <a:p>
            <a:pPr lvl="0">
              <a:defRPr/>
            </a:pPr>
            <a:r>
              <a:rPr lang="en-US"/>
              <a:t>Click to edit Master text styles</a:t>
            </a:r>
            <a:endParaRPr/>
          </a:p>
        </p:txBody>
      </p:sp>
      <p:sp>
        <p:nvSpPr>
          <p:cNvPr id="99753077" name="Content Placeholder 5"/>
          <p:cNvSpPr>
            <a:spLocks noGrp="1"/>
          </p:cNvSpPr>
          <p:nvPr>
            <p:ph sz="quarter" idx="4"/>
          </p:nvPr>
        </p:nvSpPr>
        <p:spPr bwMode="auto">
          <a:xfrm>
            <a:off x="15378998" y="13574341"/>
            <a:ext cx="13382650" cy="24661292"/>
          </a:xfrm>
        </p:spPr>
        <p:txBody>
          <a:bodyPr/>
          <a:lstStyle>
            <a:defPPr>
              <a:defRPr/>
            </a:defPPr>
            <a:lvl1pPr>
              <a:defRPr sz="1650"/>
            </a:lvl1pPr>
            <a:lvl2pPr>
              <a:defRPr sz="1400"/>
            </a:lvl2pPr>
            <a:lvl3pPr>
              <a:defRPr sz="1250"/>
            </a:lvl3pPr>
            <a:lvl4pPr>
              <a:defRPr sz="1100"/>
            </a:lvl4pPr>
            <a:lvl5pPr>
              <a:defRPr sz="1100"/>
            </a:lvl5pPr>
            <a:lvl6pPr>
              <a:defRPr sz="1100"/>
            </a:lvl6pPr>
            <a:lvl7pPr>
              <a:defRPr sz="1100"/>
            </a:lvl7pPr>
            <a:lvl8pPr>
              <a:defRPr sz="1100"/>
            </a:lvl8pPr>
            <a:lvl9pPr>
              <a:defRPr sz="11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291322899"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505091130"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713543658" name="Rectangle 6"/>
          <p:cNvSpPr>
            <a:spLocks noGrp="1" noChangeArrowheads="1"/>
          </p:cNvSpPr>
          <p:nvPr>
            <p:ph type="sldNum" sz="quarter" idx="12"/>
          </p:nvPr>
        </p:nvSpPr>
        <p:spPr bwMode="auto"/>
        <p:txBody>
          <a:bodyPr/>
          <a:lstStyle>
            <a:defPPr>
              <a:defRPr/>
            </a:defPPr>
            <a:lvl1pPr>
              <a:defRPr/>
            </a:lvl1pPr>
          </a:lstStyle>
          <a:p>
            <a:pPr>
              <a:defRPr/>
            </a:pPr>
            <a:fld id="{72EF82B1-171C-4CAC-B9C4-22062286C8C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572682723" name="Title 1"/>
          <p:cNvSpPr>
            <a:spLocks noGrp="1"/>
          </p:cNvSpPr>
          <p:nvPr>
            <p:ph type="title"/>
          </p:nvPr>
        </p:nvSpPr>
        <p:spPr bwMode="auto"/>
        <p:txBody>
          <a:bodyPr/>
          <a:lstStyle>
            <a:defPPr>
              <a:defRPr/>
            </a:defPPr>
          </a:lstStyle>
          <a:p>
            <a:pPr>
              <a:defRPr/>
            </a:pPr>
            <a:r>
              <a:rPr lang="en-US"/>
              <a:t>Click to edit Master title style</a:t>
            </a:r>
            <a:endParaRPr/>
          </a:p>
        </p:txBody>
      </p:sp>
      <p:sp>
        <p:nvSpPr>
          <p:cNvPr id="763417319"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510193869"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852138004" name="Rectangle 6"/>
          <p:cNvSpPr>
            <a:spLocks noGrp="1" noChangeArrowheads="1"/>
          </p:cNvSpPr>
          <p:nvPr>
            <p:ph type="sldNum" sz="quarter" idx="12"/>
          </p:nvPr>
        </p:nvSpPr>
        <p:spPr bwMode="auto"/>
        <p:txBody>
          <a:bodyPr/>
          <a:lstStyle>
            <a:defPPr>
              <a:defRPr/>
            </a:defPPr>
            <a:lvl1pPr>
              <a:defRPr/>
            </a:lvl1pPr>
          </a:lstStyle>
          <a:p>
            <a:pPr>
              <a:defRPr/>
            </a:pPr>
            <a:fld id="{678F620B-8934-45A0-BE2C-EF6C76032C45}"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990135598"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062323548"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368346328" name="Rectangle 6"/>
          <p:cNvSpPr>
            <a:spLocks noGrp="1" noChangeArrowheads="1"/>
          </p:cNvSpPr>
          <p:nvPr>
            <p:ph type="sldNum" sz="quarter" idx="12"/>
          </p:nvPr>
        </p:nvSpPr>
        <p:spPr bwMode="auto"/>
        <p:txBody>
          <a:bodyPr/>
          <a:lstStyle>
            <a:defPPr>
              <a:defRPr/>
            </a:defPPr>
            <a:lvl1pPr>
              <a:defRPr/>
            </a:lvl1pPr>
          </a:lstStyle>
          <a:p>
            <a:pPr>
              <a:defRPr/>
            </a:pPr>
            <a:fld id="{A3ECE3F5-A3DD-46D3-8112-19EE7FD1DDFA}"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762593108" name="Title 1"/>
          <p:cNvSpPr>
            <a:spLocks noGrp="1"/>
          </p:cNvSpPr>
          <p:nvPr>
            <p:ph type="title"/>
          </p:nvPr>
        </p:nvSpPr>
        <p:spPr bwMode="auto">
          <a:xfrm>
            <a:off x="1513567" y="1705051"/>
            <a:ext cx="9960335" cy="7251622"/>
          </a:xfrm>
        </p:spPr>
        <p:txBody>
          <a:bodyPr anchor="b"/>
          <a:lstStyle>
            <a:defPPr>
              <a:defRPr/>
            </a:defPPr>
            <a:lvl1pPr algn="l">
              <a:defRPr sz="1400" b="1"/>
            </a:lvl1pPr>
          </a:lstStyle>
          <a:p>
            <a:pPr>
              <a:defRPr/>
            </a:pPr>
            <a:r>
              <a:rPr lang="en-US"/>
              <a:t>Click to edit Master title style</a:t>
            </a:r>
            <a:endParaRPr/>
          </a:p>
        </p:txBody>
      </p:sp>
      <p:sp>
        <p:nvSpPr>
          <p:cNvPr id="1362477987" name="Content Placeholder 2"/>
          <p:cNvSpPr>
            <a:spLocks noGrp="1"/>
          </p:cNvSpPr>
          <p:nvPr>
            <p:ph idx="1"/>
          </p:nvPr>
        </p:nvSpPr>
        <p:spPr bwMode="auto">
          <a:xfrm>
            <a:off x="11836962" y="1705050"/>
            <a:ext cx="16924685" cy="36530584"/>
          </a:xfrm>
        </p:spPr>
        <p:txBody>
          <a:bodyPr/>
          <a:lstStyle>
            <a:defPPr>
              <a:defRPr/>
            </a:defPPr>
            <a:lvl1pPr>
              <a:defRPr sz="2200"/>
            </a:lvl1pPr>
            <a:lvl2pPr>
              <a:defRPr sz="1950"/>
            </a:lvl2pPr>
            <a:lvl3pPr>
              <a:defRPr sz="1650"/>
            </a:lvl3pPr>
            <a:lvl4pPr>
              <a:defRPr sz="1400"/>
            </a:lvl4pPr>
            <a:lvl5pPr>
              <a:defRPr sz="1400"/>
            </a:lvl5pPr>
            <a:lvl6pPr>
              <a:defRPr sz="1400"/>
            </a:lvl6pPr>
            <a:lvl7pPr>
              <a:defRPr sz="1400"/>
            </a:lvl7pPr>
            <a:lvl8pPr>
              <a:defRPr sz="1400"/>
            </a:lvl8pPr>
            <a:lvl9pPr>
              <a:defRPr sz="14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980233067" name="Text Placeholder 3"/>
          <p:cNvSpPr>
            <a:spLocks noGrp="1"/>
          </p:cNvSpPr>
          <p:nvPr>
            <p:ph type="body" sz="half" idx="2"/>
          </p:nvPr>
        </p:nvSpPr>
        <p:spPr bwMode="auto">
          <a:xfrm>
            <a:off x="1513567" y="8956671"/>
            <a:ext cx="9960335" cy="29278963"/>
          </a:xfrm>
        </p:spPr>
        <p:txBody>
          <a:bodyPr/>
          <a:lstStyle>
            <a:defPPr>
              <a:defRPr/>
            </a:defPPr>
            <a:lvl1pPr marL="0" indent="0">
              <a:buNone/>
              <a:defRPr sz="950"/>
            </a:lvl1pPr>
            <a:lvl2pPr marL="315365" indent="0">
              <a:buNone/>
              <a:defRPr sz="850"/>
            </a:lvl2pPr>
            <a:lvl3pPr marL="630730" indent="0">
              <a:buNone/>
              <a:defRPr sz="700"/>
            </a:lvl3pPr>
            <a:lvl4pPr marL="946095" indent="0">
              <a:buNone/>
              <a:defRPr sz="600"/>
            </a:lvl4pPr>
            <a:lvl5pPr marL="1261461" indent="0">
              <a:buNone/>
              <a:defRPr sz="600"/>
            </a:lvl5pPr>
            <a:lvl6pPr marL="1576826" indent="0">
              <a:buNone/>
              <a:defRPr sz="600"/>
            </a:lvl6pPr>
            <a:lvl7pPr marL="1892191" indent="0">
              <a:buNone/>
              <a:defRPr sz="600"/>
            </a:lvl7pPr>
            <a:lvl8pPr marL="2207556" indent="0">
              <a:buNone/>
              <a:defRPr sz="600"/>
            </a:lvl8pPr>
            <a:lvl9pPr marL="2522921" indent="0">
              <a:buNone/>
              <a:defRPr sz="600"/>
            </a:lvl9pPr>
          </a:lstStyle>
          <a:p>
            <a:pPr lvl="0">
              <a:defRPr/>
            </a:pPr>
            <a:r>
              <a:rPr lang="en-US"/>
              <a:t>Click to edit Master text styles</a:t>
            </a:r>
            <a:endParaRPr/>
          </a:p>
        </p:txBody>
      </p:sp>
      <p:sp>
        <p:nvSpPr>
          <p:cNvPr id="1290224859"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480626075"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1545939790" name="Rectangle 6"/>
          <p:cNvSpPr>
            <a:spLocks noGrp="1" noChangeArrowheads="1"/>
          </p:cNvSpPr>
          <p:nvPr>
            <p:ph type="sldNum" sz="quarter" idx="12"/>
          </p:nvPr>
        </p:nvSpPr>
        <p:spPr bwMode="auto"/>
        <p:txBody>
          <a:bodyPr/>
          <a:lstStyle>
            <a:defPPr>
              <a:defRPr/>
            </a:defPPr>
            <a:lvl1pPr>
              <a:defRPr/>
            </a:lvl1pPr>
          </a:lstStyle>
          <a:p>
            <a:pPr>
              <a:defRPr/>
            </a:pPr>
            <a:fld id="{96691E56-DA67-4BF5-BA67-706F30B37046}"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861273282" name="Title 1"/>
          <p:cNvSpPr>
            <a:spLocks noGrp="1"/>
          </p:cNvSpPr>
          <p:nvPr>
            <p:ph type="title"/>
          </p:nvPr>
        </p:nvSpPr>
        <p:spPr bwMode="auto">
          <a:xfrm>
            <a:off x="5934542" y="29962223"/>
            <a:ext cx="18164740" cy="3538081"/>
          </a:xfrm>
        </p:spPr>
        <p:txBody>
          <a:bodyPr anchor="b"/>
          <a:lstStyle>
            <a:defPPr>
              <a:defRPr/>
            </a:defPPr>
            <a:lvl1pPr algn="l">
              <a:defRPr sz="1400" b="1"/>
            </a:lvl1pPr>
          </a:lstStyle>
          <a:p>
            <a:pPr>
              <a:defRPr/>
            </a:pPr>
            <a:r>
              <a:rPr lang="en-US"/>
              <a:t>Click to edit Master title style</a:t>
            </a:r>
            <a:endParaRPr/>
          </a:p>
        </p:txBody>
      </p:sp>
      <p:sp>
        <p:nvSpPr>
          <p:cNvPr id="848443334" name="Picture Placeholder 2"/>
          <p:cNvSpPr>
            <a:spLocks noGrp="1"/>
          </p:cNvSpPr>
          <p:nvPr>
            <p:ph type="pic" idx="1"/>
          </p:nvPr>
        </p:nvSpPr>
        <p:spPr bwMode="auto">
          <a:xfrm>
            <a:off x="5934542" y="3825009"/>
            <a:ext cx="18164740" cy="25681019"/>
          </a:xfrm>
        </p:spPr>
        <p:txBody>
          <a:bodyPr/>
          <a:lstStyle>
            <a:defPPr>
              <a:defRPr/>
            </a:defPPr>
            <a:lvl1pPr marL="0" indent="0">
              <a:buNone/>
              <a:defRPr sz="2200"/>
            </a:lvl1pPr>
            <a:lvl2pPr marL="315365" indent="0">
              <a:buNone/>
              <a:defRPr sz="1950"/>
            </a:lvl2pPr>
            <a:lvl3pPr marL="630730" indent="0">
              <a:buNone/>
              <a:defRPr sz="1650"/>
            </a:lvl3pPr>
            <a:lvl4pPr marL="946095" indent="0">
              <a:buNone/>
              <a:defRPr sz="1400"/>
            </a:lvl4pPr>
            <a:lvl5pPr marL="1261461" indent="0">
              <a:buNone/>
              <a:defRPr sz="1400"/>
            </a:lvl5pPr>
            <a:lvl6pPr marL="1576826" indent="0">
              <a:buNone/>
              <a:defRPr sz="1400"/>
            </a:lvl6pPr>
            <a:lvl7pPr marL="1892191" indent="0">
              <a:buNone/>
              <a:defRPr sz="1400"/>
            </a:lvl7pPr>
            <a:lvl8pPr marL="2207556" indent="0">
              <a:buNone/>
              <a:defRPr sz="1400"/>
            </a:lvl8pPr>
            <a:lvl9pPr marL="2522921" indent="0">
              <a:buNone/>
              <a:defRPr sz="1400"/>
            </a:lvl9pPr>
          </a:lstStyle>
          <a:p>
            <a:pPr lvl="0">
              <a:defRPr/>
            </a:pPr>
            <a:endParaRPr lang="en-US"/>
          </a:p>
        </p:txBody>
      </p:sp>
      <p:sp>
        <p:nvSpPr>
          <p:cNvPr id="1921100418" name="Text Placeholder 3"/>
          <p:cNvSpPr>
            <a:spLocks noGrp="1"/>
          </p:cNvSpPr>
          <p:nvPr>
            <p:ph type="body" sz="half" idx="2"/>
          </p:nvPr>
        </p:nvSpPr>
        <p:spPr bwMode="auto">
          <a:xfrm>
            <a:off x="5934542" y="33500304"/>
            <a:ext cx="18164740" cy="5022258"/>
          </a:xfrm>
        </p:spPr>
        <p:txBody>
          <a:bodyPr/>
          <a:lstStyle>
            <a:defPPr>
              <a:defRPr/>
            </a:defPPr>
            <a:lvl1pPr marL="0" indent="0">
              <a:buNone/>
              <a:defRPr sz="950"/>
            </a:lvl1pPr>
            <a:lvl2pPr marL="315365" indent="0">
              <a:buNone/>
              <a:defRPr sz="850"/>
            </a:lvl2pPr>
            <a:lvl3pPr marL="630730" indent="0">
              <a:buNone/>
              <a:defRPr sz="700"/>
            </a:lvl3pPr>
            <a:lvl4pPr marL="946095" indent="0">
              <a:buNone/>
              <a:defRPr sz="600"/>
            </a:lvl4pPr>
            <a:lvl5pPr marL="1261461" indent="0">
              <a:buNone/>
              <a:defRPr sz="600"/>
            </a:lvl5pPr>
            <a:lvl6pPr marL="1576826" indent="0">
              <a:buNone/>
              <a:defRPr sz="600"/>
            </a:lvl6pPr>
            <a:lvl7pPr marL="1892191" indent="0">
              <a:buNone/>
              <a:defRPr sz="600"/>
            </a:lvl7pPr>
            <a:lvl8pPr marL="2207556" indent="0">
              <a:buNone/>
              <a:defRPr sz="600"/>
            </a:lvl8pPr>
            <a:lvl9pPr marL="2522921" indent="0">
              <a:buNone/>
              <a:defRPr sz="600"/>
            </a:lvl9pPr>
          </a:lstStyle>
          <a:p>
            <a:pPr lvl="0">
              <a:defRPr/>
            </a:pPr>
            <a:r>
              <a:rPr lang="en-US"/>
              <a:t>Click to edit Master text styles</a:t>
            </a:r>
            <a:endParaRPr/>
          </a:p>
        </p:txBody>
      </p:sp>
      <p:sp>
        <p:nvSpPr>
          <p:cNvPr id="1521597100" name="Rectangle 4"/>
          <p:cNvSpPr>
            <a:spLocks noGrp="1" noChangeArrowheads="1"/>
          </p:cNvSpPr>
          <p:nvPr>
            <p:ph type="dt" sz="half" idx="10"/>
          </p:nvPr>
        </p:nvSpPr>
        <p:spPr bwMode="auto"/>
        <p:txBody>
          <a:bodyPr/>
          <a:lstStyle>
            <a:defPPr>
              <a:defRPr/>
            </a:defPPr>
            <a:lvl1pPr>
              <a:defRPr/>
            </a:lvl1pPr>
          </a:lstStyle>
          <a:p>
            <a:pPr>
              <a:defRPr/>
            </a:pPr>
            <a:endParaRPr lang="en-US"/>
          </a:p>
        </p:txBody>
      </p:sp>
      <p:sp>
        <p:nvSpPr>
          <p:cNvPr id="13433771" name="Rectangle 5"/>
          <p:cNvSpPr>
            <a:spLocks noGrp="1" noChangeArrowheads="1"/>
          </p:cNvSpPr>
          <p:nvPr>
            <p:ph type="ftr" sz="quarter" idx="11"/>
          </p:nvPr>
        </p:nvSpPr>
        <p:spPr bwMode="auto"/>
        <p:txBody>
          <a:bodyPr/>
          <a:lstStyle>
            <a:defPPr>
              <a:defRPr/>
            </a:defPPr>
            <a:lvl1pPr>
              <a:defRPr/>
            </a:lvl1pPr>
          </a:lstStyle>
          <a:p>
            <a:pPr>
              <a:defRPr/>
            </a:pPr>
            <a:endParaRPr lang="en-US"/>
          </a:p>
        </p:txBody>
      </p:sp>
      <p:sp>
        <p:nvSpPr>
          <p:cNvPr id="1637932291" name="Rectangle 6"/>
          <p:cNvSpPr>
            <a:spLocks noGrp="1" noChangeArrowheads="1"/>
          </p:cNvSpPr>
          <p:nvPr>
            <p:ph type="sldNum" sz="quarter" idx="12"/>
          </p:nvPr>
        </p:nvSpPr>
        <p:spPr bwMode="auto"/>
        <p:txBody>
          <a:bodyPr/>
          <a:lstStyle>
            <a:defPPr>
              <a:defRPr/>
            </a:defPPr>
            <a:lvl1pPr>
              <a:defRPr/>
            </a:lvl1pPr>
          </a:lstStyle>
          <a:p>
            <a:pPr>
              <a:defRPr/>
            </a:pPr>
            <a:fld id="{87F51DAE-E528-43E1-8BE0-91521416EFB0}"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bwMode="auto">
        <a:xfrm>
          <a:off x="0" y="0"/>
          <a:ext cx="0" cy="0"/>
          <a:chOff x="0" y="0"/>
          <a:chExt cx="0" cy="0"/>
        </a:xfrm>
      </p:grpSpPr>
      <p:sp>
        <p:nvSpPr>
          <p:cNvPr id="1087790855" name="Rectangle 2"/>
          <p:cNvSpPr>
            <a:spLocks noGrp="1" noChangeArrowheads="1"/>
          </p:cNvSpPr>
          <p:nvPr>
            <p:ph type="title"/>
          </p:nvPr>
        </p:nvSpPr>
        <p:spPr bwMode="auto">
          <a:xfrm>
            <a:off x="2272175" y="3804366"/>
            <a:ext cx="25730865" cy="7133961"/>
          </a:xfrm>
          <a:prstGeom prst="rect">
            <a:avLst/>
          </a:prstGeom>
          <a:noFill/>
          <a:ln>
            <a:noFill/>
          </a:ln>
        </p:spPr>
        <p:txBody>
          <a:bodyPr vert="horz" wrap="square" lIns="426714" tIns="213357" rIns="426714" bIns="213357" anchor="ctr" anchorCtr="0" compatLnSpc="1">
            <a:prstTxWarp prst="textNoShape">
              <a:avLst/>
            </a:prstTxWarp>
          </a:bodyPr>
          <a:lstStyle>
            <a:defPPr>
              <a:defRPr/>
            </a:defPPr>
          </a:lstStyle>
          <a:p>
            <a:pPr lvl="0">
              <a:defRPr/>
            </a:pPr>
            <a:r>
              <a:rPr lang="en-US"/>
              <a:t>Click to edit Master title style</a:t>
            </a:r>
            <a:endParaRPr/>
          </a:p>
        </p:txBody>
      </p:sp>
      <p:sp>
        <p:nvSpPr>
          <p:cNvPr id="2024737051" name="Rectangle 3"/>
          <p:cNvSpPr>
            <a:spLocks noGrp="1" noChangeArrowheads="1"/>
          </p:cNvSpPr>
          <p:nvPr>
            <p:ph type="body" idx="1"/>
          </p:nvPr>
        </p:nvSpPr>
        <p:spPr bwMode="auto">
          <a:xfrm>
            <a:off x="2272175" y="12364706"/>
            <a:ext cx="25730865" cy="25683085"/>
          </a:xfrm>
          <a:prstGeom prst="rect">
            <a:avLst/>
          </a:prstGeom>
          <a:noFill/>
          <a:ln>
            <a:noFill/>
          </a:ln>
        </p:spPr>
        <p:txBody>
          <a:bodyPr vert="horz" wrap="square" lIns="426714" tIns="213357" rIns="426714" bIns="213357" anchor="t" anchorCtr="0" compatLnSpc="1">
            <a:prstTxWarp prst="textNoShape">
              <a:avLst/>
            </a:prstTxWarp>
          </a:bodyPr>
          <a:lstStyle>
            <a:defPPr>
              <a:defRPr/>
            </a:def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82612406" name="Rectangle 4"/>
          <p:cNvSpPr>
            <a:spLocks noGrp="1" noChangeArrowheads="1"/>
          </p:cNvSpPr>
          <p:nvPr>
            <p:ph type="dt" sz="half" idx="2"/>
          </p:nvPr>
        </p:nvSpPr>
        <p:spPr bwMode="auto">
          <a:xfrm>
            <a:off x="2272174" y="38999399"/>
            <a:ext cx="6307336" cy="2852758"/>
          </a:xfrm>
          <a:prstGeom prst="rect">
            <a:avLst/>
          </a:prstGeom>
          <a:noFill/>
          <a:ln>
            <a:noFill/>
          </a:ln>
        </p:spPr>
        <p:txBody>
          <a:bodyPr vert="horz" wrap="square" lIns="426714" tIns="213357" rIns="426714" bIns="213357" anchor="t" anchorCtr="0" compatLnSpc="1">
            <a:prstTxWarp prst="textNoShape">
              <a:avLst/>
            </a:prstTxWarp>
          </a:bodyPr>
          <a:lstStyle>
            <a:defPPr>
              <a:defRPr/>
            </a:defPPr>
            <a:lvl1pPr defTabSz="2943408">
              <a:defRPr sz="4500"/>
            </a:lvl1pPr>
          </a:lstStyle>
          <a:p>
            <a:pPr>
              <a:defRPr/>
            </a:pPr>
            <a:endParaRPr lang="en-US"/>
          </a:p>
        </p:txBody>
      </p:sp>
      <p:sp>
        <p:nvSpPr>
          <p:cNvPr id="1910223740" name="Rectangle 5"/>
          <p:cNvSpPr>
            <a:spLocks noGrp="1" noChangeArrowheads="1"/>
          </p:cNvSpPr>
          <p:nvPr>
            <p:ph type="ftr" sz="quarter" idx="3"/>
          </p:nvPr>
        </p:nvSpPr>
        <p:spPr bwMode="auto">
          <a:xfrm>
            <a:off x="10342499" y="38999399"/>
            <a:ext cx="9590217" cy="2852758"/>
          </a:xfrm>
          <a:prstGeom prst="rect">
            <a:avLst/>
          </a:prstGeom>
          <a:noFill/>
          <a:ln>
            <a:noFill/>
          </a:ln>
        </p:spPr>
        <p:txBody>
          <a:bodyPr vert="horz" wrap="square" lIns="426714" tIns="213357" rIns="426714" bIns="213357" anchor="t" anchorCtr="0" compatLnSpc="1">
            <a:prstTxWarp prst="textNoShape">
              <a:avLst/>
            </a:prstTxWarp>
          </a:bodyPr>
          <a:lstStyle>
            <a:defPPr>
              <a:defRPr/>
            </a:defPPr>
            <a:lvl1pPr algn="ctr" defTabSz="2943408">
              <a:defRPr sz="4500"/>
            </a:lvl1pPr>
          </a:lstStyle>
          <a:p>
            <a:pPr>
              <a:defRPr/>
            </a:pPr>
            <a:endParaRPr lang="en-US"/>
          </a:p>
        </p:txBody>
      </p:sp>
      <p:sp>
        <p:nvSpPr>
          <p:cNvPr id="1640449046" name="Rectangle 6"/>
          <p:cNvSpPr>
            <a:spLocks noGrp="1" noChangeArrowheads="1"/>
          </p:cNvSpPr>
          <p:nvPr>
            <p:ph type="sldNum" sz="quarter" idx="4"/>
          </p:nvPr>
        </p:nvSpPr>
        <p:spPr bwMode="auto">
          <a:xfrm>
            <a:off x="21695705" y="38999399"/>
            <a:ext cx="6307336" cy="2852758"/>
          </a:xfrm>
          <a:prstGeom prst="rect">
            <a:avLst/>
          </a:prstGeom>
          <a:noFill/>
          <a:ln>
            <a:noFill/>
          </a:ln>
        </p:spPr>
        <p:txBody>
          <a:bodyPr vert="horz" wrap="square" lIns="426714" tIns="213357" rIns="426714" bIns="213357" anchor="t" anchorCtr="0" compatLnSpc="1">
            <a:prstTxWarp prst="textNoShape">
              <a:avLst/>
            </a:prstTxWarp>
          </a:bodyPr>
          <a:lstStyle>
            <a:defPPr>
              <a:defRPr/>
            </a:defPPr>
            <a:lvl1pPr algn="r" defTabSz="2943408">
              <a:defRPr sz="4500"/>
            </a:lvl1pPr>
          </a:lstStyle>
          <a:p>
            <a:pPr>
              <a:defRPr/>
            </a:pPr>
            <a:fld id="{469A0CB4-D18D-4AEF-B324-9EDF067D136D}" type="slidenum">
              <a:rPr lang="en-US"/>
              <a:t>‹#›</a:t>
            </a:fld>
            <a:endParaRPr lang="en-US"/>
          </a:p>
        </p:txBody>
      </p:sp>
      <p:pic>
        <p:nvPicPr>
          <p:cNvPr id="1303014618" name="New picture"/>
          <p:cNvPicPr/>
          <p:nvPr/>
        </p:nvPicPr>
        <p:blipFill rotWithShape="1">
          <a:blip r:embed="rId13"/>
          <a:stretch/>
        </p:blipFill>
        <p:spPr bwMode="auto">
          <a:xfrm rot="16199998">
            <a:off x="-10581443" y="21511171"/>
            <a:ext cx="13921131" cy="3620878"/>
          </a:xfrm>
          <a:prstGeom prst="rect">
            <a:avLst/>
          </a:prstGeom>
        </p:spPr>
      </p:pic>
      <p:pic>
        <p:nvPicPr>
          <p:cNvPr id="1778020847" name="New picture"/>
          <p:cNvPicPr/>
          <p:nvPr/>
        </p:nvPicPr>
        <p:blipFill rotWithShape="1">
          <a:blip r:embed="rId13"/>
          <a:stretch/>
        </p:blipFill>
        <p:spPr bwMode="auto">
          <a:xfrm rot="5400000">
            <a:off x="26935526" y="21511171"/>
            <a:ext cx="13921131" cy="3620878"/>
          </a:xfrm>
          <a:prstGeom prst="rect">
            <a:avLst/>
          </a:prstGeom>
        </p:spPr>
      </p:pic>
      <p:pic>
        <p:nvPicPr>
          <p:cNvPr id="1964681035" name="New picture"/>
          <p:cNvPicPr/>
          <p:nvPr/>
        </p:nvPicPr>
        <p:blipFill rotWithShape="1">
          <a:blip r:embed="rId14"/>
          <a:stretch/>
        </p:blipFill>
        <p:spPr bwMode="auto">
          <a:xfrm>
            <a:off x="1343229" y="43299177"/>
            <a:ext cx="27588755" cy="1411930"/>
          </a:xfrm>
          <a:prstGeom prst="rect">
            <a:avLst/>
          </a:prstGeom>
        </p:spPr>
      </p:pic>
      <p:sp>
        <p:nvSpPr>
          <p:cNvPr id="1835763197" name="New shape"/>
          <p:cNvSpPr/>
          <p:nvPr/>
        </p:nvSpPr>
        <p:spPr bwMode="auto">
          <a:xfrm>
            <a:off x="1343229" y="43856517"/>
            <a:ext cx="15137607" cy="12385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defRPr/>
            </a:pPr>
            <a:r>
              <a:rPr sz="4200">
                <a:solidFill>
                  <a:srgbClr val="808080"/>
                </a:solidFill>
              </a:rPr>
              <a:t>Template ID: persuadingsapphire  Size: 36x48</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defPPr>
        <a:defRPr/>
      </a:defPPr>
      <a:lvl1pPr algn="ctr" defTabSz="2943408" rtl="0">
        <a:spcBef>
          <a:spcPts val="0"/>
        </a:spcBef>
        <a:spcAft>
          <a:spcPts val="0"/>
        </a:spcAft>
        <a:defRPr sz="14150">
          <a:solidFill>
            <a:schemeClr val="tx2"/>
          </a:solidFill>
          <a:latin typeface="+mj-lt"/>
          <a:ea typeface="+mj-ea"/>
          <a:cs typeface="+mj-cs"/>
        </a:defRPr>
      </a:lvl1pPr>
      <a:lvl2pPr algn="ctr" defTabSz="2943408" rtl="0">
        <a:spcBef>
          <a:spcPts val="0"/>
        </a:spcBef>
        <a:spcAft>
          <a:spcPts val="0"/>
        </a:spcAft>
        <a:defRPr sz="14150">
          <a:solidFill>
            <a:schemeClr val="tx2"/>
          </a:solidFill>
          <a:latin typeface="Times New Roman"/>
        </a:defRPr>
      </a:lvl2pPr>
      <a:lvl3pPr algn="ctr" defTabSz="2943408" rtl="0">
        <a:spcBef>
          <a:spcPts val="0"/>
        </a:spcBef>
        <a:spcAft>
          <a:spcPts val="0"/>
        </a:spcAft>
        <a:defRPr sz="14150">
          <a:solidFill>
            <a:schemeClr val="tx2"/>
          </a:solidFill>
          <a:latin typeface="Times New Roman"/>
        </a:defRPr>
      </a:lvl3pPr>
      <a:lvl4pPr algn="ctr" defTabSz="2943408" rtl="0">
        <a:spcBef>
          <a:spcPts val="0"/>
        </a:spcBef>
        <a:spcAft>
          <a:spcPts val="0"/>
        </a:spcAft>
        <a:defRPr sz="14150">
          <a:solidFill>
            <a:schemeClr val="tx2"/>
          </a:solidFill>
          <a:latin typeface="Times New Roman"/>
        </a:defRPr>
      </a:lvl4pPr>
      <a:lvl5pPr algn="ctr" defTabSz="2943408" rtl="0">
        <a:spcBef>
          <a:spcPts val="0"/>
        </a:spcBef>
        <a:spcAft>
          <a:spcPts val="0"/>
        </a:spcAft>
        <a:defRPr sz="14150">
          <a:solidFill>
            <a:schemeClr val="tx2"/>
          </a:solidFill>
          <a:latin typeface="Times New Roman"/>
        </a:defRPr>
      </a:lvl5pPr>
      <a:lvl6pPr marL="315365" algn="ctr" defTabSz="2943408" rtl="0">
        <a:spcBef>
          <a:spcPts val="0"/>
        </a:spcBef>
        <a:spcAft>
          <a:spcPts val="0"/>
        </a:spcAft>
        <a:defRPr sz="14150">
          <a:solidFill>
            <a:schemeClr val="tx2"/>
          </a:solidFill>
          <a:latin typeface="Times New Roman"/>
        </a:defRPr>
      </a:lvl6pPr>
      <a:lvl7pPr marL="630730" algn="ctr" defTabSz="2943408" rtl="0">
        <a:spcBef>
          <a:spcPts val="0"/>
        </a:spcBef>
        <a:spcAft>
          <a:spcPts val="0"/>
        </a:spcAft>
        <a:defRPr sz="14150">
          <a:solidFill>
            <a:schemeClr val="tx2"/>
          </a:solidFill>
          <a:latin typeface="Times New Roman"/>
        </a:defRPr>
      </a:lvl7pPr>
      <a:lvl8pPr marL="946095" algn="ctr" defTabSz="2943408" rtl="0">
        <a:spcBef>
          <a:spcPts val="0"/>
        </a:spcBef>
        <a:spcAft>
          <a:spcPts val="0"/>
        </a:spcAft>
        <a:defRPr sz="14150">
          <a:solidFill>
            <a:schemeClr val="tx2"/>
          </a:solidFill>
          <a:latin typeface="Times New Roman"/>
        </a:defRPr>
      </a:lvl8pPr>
      <a:lvl9pPr marL="1261461" algn="ctr" defTabSz="2943408" rtl="0">
        <a:spcBef>
          <a:spcPts val="0"/>
        </a:spcBef>
        <a:spcAft>
          <a:spcPts val="0"/>
        </a:spcAft>
        <a:defRPr sz="14150">
          <a:solidFill>
            <a:schemeClr val="tx2"/>
          </a:solidFill>
          <a:latin typeface="Times New Roman"/>
        </a:defRPr>
      </a:lvl9pPr>
    </p:titleStyle>
    <p:bodyStyle>
      <a:defPPr>
        <a:defRPr/>
      </a:defPPr>
      <a:lvl1pPr marL="1103778" indent="-1103778" algn="l" defTabSz="2943408" rtl="0">
        <a:spcBef>
          <a:spcPts val="0"/>
        </a:spcBef>
        <a:spcAft>
          <a:spcPts val="0"/>
        </a:spcAft>
        <a:buChar char="•"/>
        <a:defRPr sz="10300">
          <a:solidFill>
            <a:schemeClr val="tx1"/>
          </a:solidFill>
          <a:latin typeface="+mn-lt"/>
          <a:ea typeface="+mn-ea"/>
          <a:cs typeface="+mn-cs"/>
        </a:defRPr>
      </a:lvl1pPr>
      <a:lvl2pPr marL="2391519" indent="-919815" algn="l" defTabSz="2943408" rtl="0">
        <a:spcBef>
          <a:spcPts val="0"/>
        </a:spcBef>
        <a:spcAft>
          <a:spcPts val="0"/>
        </a:spcAft>
        <a:buChar char="–"/>
        <a:defRPr sz="9050">
          <a:solidFill>
            <a:schemeClr val="tx1"/>
          </a:solidFill>
          <a:latin typeface="+mn-lt"/>
        </a:defRPr>
      </a:lvl2pPr>
      <a:lvl3pPr marL="3679260" indent="-735852" algn="l" defTabSz="2943408" rtl="0">
        <a:spcBef>
          <a:spcPts val="0"/>
        </a:spcBef>
        <a:spcAft>
          <a:spcPts val="0"/>
        </a:spcAft>
        <a:buChar char="•"/>
        <a:defRPr sz="7750">
          <a:solidFill>
            <a:schemeClr val="tx1"/>
          </a:solidFill>
          <a:latin typeface="+mn-lt"/>
        </a:defRPr>
      </a:lvl3pPr>
      <a:lvl4pPr marL="5150964" indent="-735852" algn="l" defTabSz="2943408" rtl="0">
        <a:spcBef>
          <a:spcPts val="0"/>
        </a:spcBef>
        <a:spcAft>
          <a:spcPts val="0"/>
        </a:spcAft>
        <a:buChar char="–"/>
        <a:defRPr sz="6400">
          <a:solidFill>
            <a:schemeClr val="tx1"/>
          </a:solidFill>
          <a:latin typeface="+mn-lt"/>
        </a:defRPr>
      </a:lvl4pPr>
      <a:lvl5pPr marL="6622668" indent="-735852" algn="l" defTabSz="2943408" rtl="0">
        <a:spcBef>
          <a:spcPts val="0"/>
        </a:spcBef>
        <a:spcAft>
          <a:spcPts val="0"/>
        </a:spcAft>
        <a:buChar char="»"/>
        <a:defRPr sz="6400">
          <a:solidFill>
            <a:schemeClr val="tx1"/>
          </a:solidFill>
          <a:latin typeface="+mn-lt"/>
        </a:defRPr>
      </a:lvl5pPr>
      <a:lvl6pPr marL="6938033" indent="-735852" algn="l" defTabSz="2943408" rtl="0">
        <a:spcBef>
          <a:spcPts val="0"/>
        </a:spcBef>
        <a:spcAft>
          <a:spcPts val="0"/>
        </a:spcAft>
        <a:buChar char="»"/>
        <a:defRPr sz="6400">
          <a:solidFill>
            <a:schemeClr val="tx1"/>
          </a:solidFill>
          <a:latin typeface="+mn-lt"/>
        </a:defRPr>
      </a:lvl6pPr>
      <a:lvl7pPr marL="7253398" indent="-735852" algn="l" defTabSz="2943408" rtl="0">
        <a:spcBef>
          <a:spcPts val="0"/>
        </a:spcBef>
        <a:spcAft>
          <a:spcPts val="0"/>
        </a:spcAft>
        <a:buChar char="»"/>
        <a:defRPr sz="6400">
          <a:solidFill>
            <a:schemeClr val="tx1"/>
          </a:solidFill>
          <a:latin typeface="+mn-lt"/>
        </a:defRPr>
      </a:lvl7pPr>
      <a:lvl8pPr marL="7568763" indent="-735852" algn="l" defTabSz="2943408" rtl="0">
        <a:spcBef>
          <a:spcPts val="0"/>
        </a:spcBef>
        <a:spcAft>
          <a:spcPts val="0"/>
        </a:spcAft>
        <a:buChar char="»"/>
        <a:defRPr sz="6400">
          <a:solidFill>
            <a:schemeClr val="tx1"/>
          </a:solidFill>
          <a:latin typeface="+mn-lt"/>
        </a:defRPr>
      </a:lvl8pPr>
      <a:lvl9pPr marL="7884128" indent="-735852" algn="l" defTabSz="2943408" rtl="0">
        <a:spcBef>
          <a:spcPts val="0"/>
        </a:spcBef>
        <a:spcAft>
          <a:spcPts val="0"/>
        </a:spcAft>
        <a:buChar char="»"/>
        <a:defRPr sz="6400">
          <a:solidFill>
            <a:schemeClr val="tx1"/>
          </a:solidFill>
          <a:latin typeface="+mn-lt"/>
        </a:defRPr>
      </a:lvl9pPr>
    </p:bodyStyle>
    <p:otherStyle>
      <a:defPPr>
        <a:defRPr lang="en-US"/>
      </a:defPPr>
      <a:lvl1pPr marL="0" algn="l" defTabSz="630730" rtl="0">
        <a:defRPr sz="1250">
          <a:solidFill>
            <a:schemeClr val="tx1"/>
          </a:solidFill>
          <a:latin typeface="+mn-lt"/>
          <a:ea typeface="+mn-ea"/>
          <a:cs typeface="+mn-cs"/>
        </a:defRPr>
      </a:lvl1pPr>
      <a:lvl2pPr marL="315365" algn="l" defTabSz="630730" rtl="0">
        <a:defRPr sz="1250">
          <a:solidFill>
            <a:schemeClr val="tx1"/>
          </a:solidFill>
          <a:latin typeface="+mn-lt"/>
          <a:ea typeface="+mn-ea"/>
          <a:cs typeface="+mn-cs"/>
        </a:defRPr>
      </a:lvl2pPr>
      <a:lvl3pPr marL="630730" algn="l" defTabSz="630730" rtl="0">
        <a:defRPr sz="1250">
          <a:solidFill>
            <a:schemeClr val="tx1"/>
          </a:solidFill>
          <a:latin typeface="+mn-lt"/>
          <a:ea typeface="+mn-ea"/>
          <a:cs typeface="+mn-cs"/>
        </a:defRPr>
      </a:lvl3pPr>
      <a:lvl4pPr marL="946095" algn="l" defTabSz="630730" rtl="0">
        <a:defRPr sz="1250">
          <a:solidFill>
            <a:schemeClr val="tx1"/>
          </a:solidFill>
          <a:latin typeface="+mn-lt"/>
          <a:ea typeface="+mn-ea"/>
          <a:cs typeface="+mn-cs"/>
        </a:defRPr>
      </a:lvl4pPr>
      <a:lvl5pPr marL="1261461" algn="l" defTabSz="630730" rtl="0">
        <a:defRPr sz="1250">
          <a:solidFill>
            <a:schemeClr val="tx1"/>
          </a:solidFill>
          <a:latin typeface="+mn-lt"/>
          <a:ea typeface="+mn-ea"/>
          <a:cs typeface="+mn-cs"/>
        </a:defRPr>
      </a:lvl5pPr>
      <a:lvl6pPr marL="1576826" algn="l" defTabSz="630730" rtl="0">
        <a:defRPr sz="1250">
          <a:solidFill>
            <a:schemeClr val="tx1"/>
          </a:solidFill>
          <a:latin typeface="+mn-lt"/>
          <a:ea typeface="+mn-ea"/>
          <a:cs typeface="+mn-cs"/>
        </a:defRPr>
      </a:lvl6pPr>
      <a:lvl7pPr marL="1892191" algn="l" defTabSz="630730" rtl="0">
        <a:defRPr sz="1250">
          <a:solidFill>
            <a:schemeClr val="tx1"/>
          </a:solidFill>
          <a:latin typeface="+mn-lt"/>
          <a:ea typeface="+mn-ea"/>
          <a:cs typeface="+mn-cs"/>
        </a:defRPr>
      </a:lvl7pPr>
      <a:lvl8pPr marL="2207556" algn="l" defTabSz="630730" rtl="0">
        <a:defRPr sz="1250">
          <a:solidFill>
            <a:schemeClr val="tx1"/>
          </a:solidFill>
          <a:latin typeface="+mn-lt"/>
          <a:ea typeface="+mn-ea"/>
          <a:cs typeface="+mn-cs"/>
        </a:defRPr>
      </a:lvl8pPr>
      <a:lvl9pPr marL="2522921" algn="l" defTabSz="630730" rtl="0">
        <a:defRPr sz="12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FFFFFF"/>
            </a:gs>
            <a:gs pos="100000">
              <a:srgbClr val="1482A5"/>
            </a:gs>
          </a:gsLst>
          <a:lin ang="5400000" scaled="1"/>
        </a:gradFill>
        <a:effectLst/>
      </p:bgPr>
    </p:bg>
    <p:spTree>
      <p:nvGrpSpPr>
        <p:cNvPr id="1" name=""/>
        <p:cNvGrpSpPr/>
        <p:nvPr/>
      </p:nvGrpSpPr>
      <p:grpSpPr bwMode="auto">
        <a:xfrm>
          <a:off x="0" y="0"/>
          <a:ext cx="0" cy="0"/>
          <a:chOff x="0" y="0"/>
          <a:chExt cx="0" cy="0"/>
        </a:xfrm>
      </p:grpSpPr>
      <p:sp>
        <p:nvSpPr>
          <p:cNvPr id="1216299102" name="Title 11"/>
          <p:cNvSpPr txBox="1"/>
          <p:nvPr/>
        </p:nvSpPr>
        <p:spPr bwMode="auto">
          <a:xfrm>
            <a:off x="742031" y="551991"/>
            <a:ext cx="28868100" cy="4524711"/>
          </a:xfrm>
          <a:prstGeom prst="rect">
            <a:avLst/>
          </a:prstGeom>
        </p:spPr>
        <p:txBody>
          <a:bodyPr lIns="88303" tIns="44151" rIns="88303" bIns="44151"/>
          <a:lstStyle>
            <a:defPPr>
              <a:defRPr/>
            </a:defPPr>
            <a:lvl1pPr algn="ctr" defTabSz="4389028" rtl="0">
              <a:spcBef>
                <a:spcPts val="0"/>
              </a:spcBef>
              <a:buNone/>
              <a:defRPr sz="13400">
                <a:solidFill>
                  <a:schemeClr val="tx1"/>
                </a:solidFill>
                <a:latin typeface="+mj-lt"/>
                <a:ea typeface="+mj-ea"/>
                <a:cs typeface="+mj-cs"/>
              </a:defRPr>
            </a:lvl1pPr>
          </a:lstStyle>
          <a:p>
            <a:pPr>
              <a:defRPr/>
            </a:pPr>
            <a:r>
              <a:rPr lang="en-US" sz="8000">
                <a:solidFill>
                  <a:srgbClr val="235078"/>
                </a:solidFill>
                <a:latin typeface="Calibri" panose="020F0502020204030204" pitchFamily="34" charset="0"/>
                <a:ea typeface="Calibri" panose="020F0502020204030204" pitchFamily="34" charset="0"/>
                <a:cs typeface="Calibri" panose="020F0502020204030204" pitchFamily="34" charset="0"/>
              </a:rPr>
              <a:t>Martian Atmospheric Ion Energization And Escape During The 2022 Disappearing Solar Wind Event: A Hybrid Simulation Study</a:t>
            </a:r>
          </a:p>
        </p:txBody>
      </p:sp>
      <p:sp>
        <p:nvSpPr>
          <p:cNvPr id="474986365" name="Rectangle: Rounded Corners 3"/>
          <p:cNvSpPr/>
          <p:nvPr/>
        </p:nvSpPr>
        <p:spPr bwMode="auto">
          <a:xfrm>
            <a:off x="756695" y="6161881"/>
            <a:ext cx="28677711" cy="5863917"/>
          </a:xfrm>
          <a:prstGeom prst="roundRect">
            <a:avLst>
              <a:gd name="adj" fmla="val 12539"/>
            </a:avLst>
          </a:prstGeom>
          <a:solidFill>
            <a:schemeClr val="bg1"/>
          </a:solidFill>
          <a:ln w="127000" cap="rnd" cmpd="sng" algn="ctr">
            <a:solidFill>
              <a:schemeClr val="tx1"/>
            </a:solid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algn="ctr">
              <a:tabLst>
                <a:tab pos="2225675" algn="l"/>
                <a:tab pos="5832475" algn="r"/>
              </a:tabLst>
              <a:defRPr/>
            </a:pPr>
            <a:r>
              <a:rPr lang="en-US" sz="6000" b="1">
                <a:ln w="6350">
                  <a:noFill/>
                </a:ln>
                <a:latin typeface="Calibri" panose="020F0502020204030204" pitchFamily="34" charset="0"/>
                <a:ea typeface="Calibri" panose="020F0502020204030204" pitchFamily="34" charset="0"/>
                <a:cs typeface="Calibri" panose="020F0502020204030204" pitchFamily="34" charset="0"/>
              </a:rPr>
              <a:t>Abstract</a:t>
            </a:r>
          </a:p>
          <a:p>
            <a:pPr algn="just">
              <a:tabLst>
                <a:tab pos="2225675" algn="l"/>
                <a:tab pos="5832475" algn="r"/>
              </a:tabLst>
              <a:defRPr/>
            </a:pPr>
            <a:r>
              <a:rPr lang="en-US" sz="3600">
                <a:latin typeface="Calibri" panose="020F0502020204030204" pitchFamily="34" charset="0"/>
                <a:ea typeface="Calibri" panose="020F0502020204030204" pitchFamily="34" charset="0"/>
                <a:cs typeface="Calibri" panose="020F0502020204030204" pitchFamily="34" charset="0"/>
              </a:rPr>
              <a:t>Mars has suffered substantial atmospheric loss, largely because the absence of a global magnetic field leaves its upper atmosphere exposed to the solar wind. This interaction drives ion escape, contributing to the planet’s climate evolution and the loss of surface liquid water. Extreme solar wind events—including CMEs, CIRs, and radial IMF—can dramatically reshape Mars’ plasma environment and enhance atmospheric escape [1]. Such conditions were likely more common in the early Solar System, making them key to understanding Mars’ atmospheric evolution.This work investigates the response of O⁺ ions during the remarkable 2022 “Disappearing Solar Wind” (DSW) event, when solar wind density plunged by more than an order of magnitude. Using the latest Latmos Hybrid Simulation (LatHyS) model, we examine how this extreme drop, from n</a:t>
            </a:r>
            <a:r>
              <a:rPr lang="en-US" sz="3600" baseline="-25000">
                <a:latin typeface="Calibri" panose="020F0502020204030204" pitchFamily="34" charset="0"/>
                <a:ea typeface="Calibri" panose="020F0502020204030204" pitchFamily="34" charset="0"/>
                <a:cs typeface="Calibri" panose="020F0502020204030204" pitchFamily="34" charset="0"/>
              </a:rPr>
              <a:t>sw</a:t>
            </a:r>
            <a:r>
              <a:rPr lang="en-US" sz="3600">
                <a:latin typeface="Calibri" panose="020F0502020204030204" pitchFamily="34" charset="0"/>
                <a:ea typeface="Calibri" panose="020F0502020204030204" pitchFamily="34" charset="0"/>
                <a:cs typeface="Calibri" panose="020F0502020204030204" pitchFamily="34" charset="0"/>
              </a:rPr>
              <a:t> = 3.0 to 0.1 cm⁻³, affects ion energization, transport, escape, and precipitation. The DSW event provides a rare natural experiment to probe Mars–solar wind coupling under extraordinarily low-density conditions and to reveal processes that may have driven atmospheric escape during Mars’ early history.</a:t>
            </a:r>
          </a:p>
        </p:txBody>
      </p:sp>
      <p:sp>
        <p:nvSpPr>
          <p:cNvPr id="150338049" name="Rectangle: Rounded Corners 9"/>
          <p:cNvSpPr/>
          <p:nvPr/>
        </p:nvSpPr>
        <p:spPr bwMode="auto">
          <a:xfrm>
            <a:off x="742031" y="12513887"/>
            <a:ext cx="12979947" cy="5227052"/>
          </a:xfrm>
          <a:prstGeom prst="roundRect">
            <a:avLst>
              <a:gd name="adj" fmla="val 10183"/>
            </a:avLst>
          </a:prstGeom>
          <a:solidFill>
            <a:schemeClr val="bg1"/>
          </a:solidFill>
          <a:ln w="127000" cap="rnd" cmpd="sng" algn="ctr">
            <a:solidFill>
              <a:schemeClr val="tx1"/>
            </a:solid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algn="ctr">
              <a:defRPr/>
            </a:pPr>
            <a:r>
              <a:rPr lang="en-US" sz="6000" b="1">
                <a:ln w="6350">
                  <a:noFill/>
                </a:ln>
                <a:latin typeface="Calibri" panose="020F0502020204030204" pitchFamily="34" charset="0"/>
                <a:ea typeface="Calibri" panose="020F0502020204030204" pitchFamily="34" charset="0"/>
                <a:cs typeface="Calibri" panose="020F0502020204030204" pitchFamily="34" charset="0"/>
              </a:rPr>
              <a:t>Context</a:t>
            </a:r>
            <a:endParaRPr>
              <a:latin typeface="Calibri" panose="020F0502020204030204" pitchFamily="34" charset="0"/>
              <a:ea typeface="Calibri" panose="020F0502020204030204" pitchFamily="34" charset="0"/>
              <a:cs typeface="Calibri" panose="020F0502020204030204" pitchFamily="34" charset="0"/>
            </a:endParaRPr>
          </a:p>
        </p:txBody>
      </p:sp>
      <p:sp>
        <p:nvSpPr>
          <p:cNvPr id="532650482" name="Rectangle 17"/>
          <p:cNvSpPr/>
          <p:nvPr/>
        </p:nvSpPr>
        <p:spPr bwMode="auto">
          <a:xfrm>
            <a:off x="0" y="39758045"/>
            <a:ext cx="30275213" cy="3045717"/>
          </a:xfrm>
          <a:prstGeom prst="rect">
            <a:avLst/>
          </a:prstGeom>
          <a:solidFill>
            <a:schemeClr val="tx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503716220" name="Picture 16" descr="A logo with a circle and a planet&#10;&#10;AI-generated content may be incorrect."/>
          <p:cNvPicPr>
            <a:picLocks noChangeAspect="1"/>
          </p:cNvPicPr>
          <p:nvPr/>
        </p:nvPicPr>
        <p:blipFill rotWithShape="1">
          <a:blip r:embed="rId3"/>
          <a:stretch/>
        </p:blipFill>
        <p:spPr bwMode="auto">
          <a:xfrm>
            <a:off x="-260756" y="39326461"/>
            <a:ext cx="6277542" cy="3933924"/>
          </a:xfrm>
          <a:prstGeom prst="rect">
            <a:avLst/>
          </a:prstGeom>
        </p:spPr>
      </p:pic>
      <p:cxnSp>
        <p:nvCxnSpPr>
          <p:cNvPr id="1814918572" name="Straight Connector 19"/>
          <p:cNvCxnSpPr>
            <a:cxnSpLocks/>
          </p:cNvCxnSpPr>
          <p:nvPr/>
        </p:nvCxnSpPr>
        <p:spPr bwMode="auto">
          <a:xfrm>
            <a:off x="5841206" y="40139712"/>
            <a:ext cx="0" cy="2514600"/>
          </a:xfrm>
          <a:prstGeom prst="line">
            <a:avLst/>
          </a:prstGeom>
          <a:solidFill>
            <a:schemeClr val="accent1"/>
          </a:solidFill>
          <a:ln w="127000" cap="flat" cmpd="sng" algn="ctr">
            <a:solidFill>
              <a:schemeClr val="bg1"/>
            </a:solidFill>
            <a:prstDash val="solid"/>
            <a:round/>
            <a:headEnd type="none" w="med" len="med"/>
            <a:tailEnd type="none" w="med" len="med"/>
          </a:ln>
          <a:effectLst/>
        </p:spPr>
      </p:cxnSp>
      <p:sp>
        <p:nvSpPr>
          <p:cNvPr id="565759994" name="TextBox 21"/>
          <p:cNvSpPr txBox="1"/>
          <p:nvPr/>
        </p:nvSpPr>
        <p:spPr bwMode="auto">
          <a:xfrm>
            <a:off x="6134296" y="39864103"/>
            <a:ext cx="13804043" cy="2923877"/>
          </a:xfrm>
          <a:prstGeom prst="rect">
            <a:avLst/>
          </a:prstGeom>
          <a:noFill/>
        </p:spPr>
        <p:txBody>
          <a:bodyPr wrap="square" rtlCol="0">
            <a:spAutoFit/>
          </a:bodyPr>
          <a:lstStyle/>
          <a:p>
            <a:pPr algn="just">
              <a:defRPr/>
            </a:pPr>
            <a:r>
              <a:rPr lang="en-US" sz="40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References</a:t>
            </a:r>
            <a:endParaRPr>
              <a:latin typeface="Calibri" panose="020F0502020204030204" pitchFamily="34" charset="0"/>
              <a:ea typeface="Calibri" panose="020F0502020204030204" pitchFamily="34" charset="0"/>
              <a:cs typeface="Calibri" panose="020F0502020204030204" pitchFamily="34" charset="0"/>
            </a:endParaRPr>
          </a:p>
          <a:p>
            <a:pPr algn="just">
              <a:defRPr/>
            </a:pPr>
            <a:r>
              <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[1] Jakosky et al., (2018). </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Loss of the Martian atmosphere to space: Present-day loss rates determined from MAVEN observations and integrated loss through time. </a:t>
            </a:r>
            <a:r>
              <a:rPr lang="en-US" sz="1800" i="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Icarus, </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315. h</a:t>
            </a:r>
            <a:r>
              <a:rPr lang="en-US" sz="1800" b="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ttps://doi.org/10.1016/j.icarus.2018.05.030.</a:t>
            </a:r>
            <a:endPar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defRPr/>
            </a:pPr>
            <a:r>
              <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[2] </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Halekas, J. S. et al. (2023). The day the solar wind disappeared at Mars. </a:t>
            </a:r>
            <a:r>
              <a:rPr lang="en-US" sz="1800" i="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Journal of Geophysical Research: Space Physics</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 128, e2023JA031935. </a:t>
            </a:r>
            <a:r>
              <a:rPr lang="en-US" sz="1800" b="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https://doi.org/10.1029/2023JA031935 </a:t>
            </a:r>
            <a:endParaRPr sz="1800" b="1">
              <a:ln w="6350">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defRPr/>
            </a:pPr>
            <a:r>
              <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[3]</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 Ma, Y., et al. (2025). Multi-fluid MHD study of the disappearing solar wind event observed by MAVEN: Effects of solar wind density. </a:t>
            </a:r>
            <a:r>
              <a:rPr lang="en-US" sz="1800" i="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Journal of Geophysical Research: Space Physics</a:t>
            </a:r>
            <a:r>
              <a:rPr lang="en-US"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 130, e2025JA033997. </a:t>
            </a:r>
            <a:r>
              <a:rPr lang="en-US" sz="1800" b="1">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https://doi.org/10.1029/2025JA033997</a:t>
            </a:r>
          </a:p>
          <a:p>
            <a:pPr algn="just">
              <a:defRPr/>
            </a:pPr>
            <a:r>
              <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s-A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4</a:t>
            </a:r>
            <a:r>
              <a:rP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s-AR" sz="18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Modolo, R., et al. (2016), Mars-solar wind interaction: LatHyS, an improved parallel 3-D multispecies hybrid model, J. Geophys. Res. Space Physics, 121, 6378–6399, doi:10.1002/2015JA022324.</a:t>
            </a:r>
            <a:endParaRPr lang="en-US"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106581079" name="Straight Connector 22"/>
          <p:cNvCxnSpPr>
            <a:cxnSpLocks/>
          </p:cNvCxnSpPr>
          <p:nvPr/>
        </p:nvCxnSpPr>
        <p:spPr bwMode="auto">
          <a:xfrm>
            <a:off x="20261241" y="40139712"/>
            <a:ext cx="0" cy="2514600"/>
          </a:xfrm>
          <a:prstGeom prst="line">
            <a:avLst/>
          </a:prstGeom>
          <a:solidFill>
            <a:schemeClr val="accent1"/>
          </a:solidFill>
          <a:ln w="127000" cap="flat" cmpd="sng" algn="ctr">
            <a:solidFill>
              <a:schemeClr val="bg1"/>
            </a:solidFill>
            <a:prstDash val="solid"/>
            <a:round/>
            <a:headEnd type="none" w="med" len="med"/>
            <a:tailEnd type="none" w="med" len="med"/>
          </a:ln>
          <a:effectLst/>
        </p:spPr>
      </p:cxnSp>
      <p:sp>
        <p:nvSpPr>
          <p:cNvPr id="778214419" name="TextBox 23"/>
          <p:cNvSpPr txBox="1"/>
          <p:nvPr/>
        </p:nvSpPr>
        <p:spPr bwMode="auto">
          <a:xfrm>
            <a:off x="22986206" y="39854961"/>
            <a:ext cx="7162800" cy="2862322"/>
          </a:xfrm>
          <a:prstGeom prst="rect">
            <a:avLst/>
          </a:prstGeom>
          <a:noFill/>
        </p:spPr>
        <p:txBody>
          <a:bodyPr wrap="square" rtlCol="0">
            <a:spAutoFit/>
          </a:bodyPr>
          <a:lstStyle/>
          <a:p>
            <a:pPr algn="just">
              <a:defRPr/>
            </a:pPr>
            <a:r>
              <a:rPr lang="en-US" sz="40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Contact</a:t>
            </a:r>
            <a:endParaRPr lang="en-US" sz="40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defRPr/>
            </a:pP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     Notonica M. </a:t>
            </a:r>
            <a:r>
              <a:rPr sz="280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 PhD Student</a:t>
            </a:r>
          </a:p>
          <a:p>
            <a:pPr algn="just">
              <a:defRPr/>
            </a:pP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 </a:t>
            </a:r>
            <a:r>
              <a:rPr sz="2800">
                <a:solidFill>
                  <a:schemeClr val="bg1"/>
                </a:solidFill>
                <a:latin typeface="Calibri" panose="020F0502020204030204" pitchFamily="34" charset="0"/>
                <a:ea typeface="Calibri" panose="020F0502020204030204" pitchFamily="34" charset="0"/>
                <a:cs typeface="Calibri" panose="020F0502020204030204" pitchFamily="34" charset="0"/>
              </a:rPr>
              <a:t>matias.notonica@latmos.ipsl.</a:t>
            </a:r>
            <a:r>
              <a:rPr lang="es-AR" sz="2800">
                <a:solidFill>
                  <a:schemeClr val="bg1"/>
                </a:solidFill>
                <a:latin typeface="Calibri" panose="020F0502020204030204" pitchFamily="34" charset="0"/>
                <a:ea typeface="Calibri" panose="020F0502020204030204" pitchFamily="34" charset="0"/>
                <a:cs typeface="Calibri" panose="020F0502020204030204" pitchFamily="34" charset="0"/>
              </a:rPr>
              <a:t>fr</a:t>
            </a:r>
          </a:p>
          <a:p>
            <a:pPr algn="just">
              <a:defRPr/>
            </a:pP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     +33 6 32 40 91 13</a:t>
            </a:r>
            <a:endParaRPr lang="en-US" sz="2800">
              <a:latin typeface="Calibri" panose="020F0502020204030204" pitchFamily="34" charset="0"/>
              <a:ea typeface="Calibri" panose="020F0502020204030204" pitchFamily="34" charset="0"/>
              <a:cs typeface="Calibri" panose="020F0502020204030204" pitchFamily="34" charset="0"/>
            </a:endParaRPr>
          </a:p>
          <a:p>
            <a:pPr algn="just">
              <a:defRPr/>
            </a:pP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      4, place Jussieu, Paris, </a:t>
            </a:r>
            <a:r>
              <a:rPr lang="fr-FR" sz="2800">
                <a:solidFill>
                  <a:schemeClr val="bg1"/>
                </a:solidFill>
                <a:latin typeface="Calibri" panose="020F0502020204030204" pitchFamily="34" charset="0"/>
                <a:ea typeface="Calibri" panose="020F0502020204030204" pitchFamily="34" charset="0"/>
                <a:cs typeface="Calibri" panose="020F0502020204030204" pitchFamily="34" charset="0"/>
              </a:rPr>
              <a:t>Sorbonne Université UPMC  Tours 45-46, 3</a:t>
            </a:r>
            <a:r>
              <a:rPr lang="fr-FR" sz="2800" baseline="30000">
                <a:solidFill>
                  <a:schemeClr val="bg1"/>
                </a:solidFill>
                <a:latin typeface="Calibri" panose="020F0502020204030204" pitchFamily="34" charset="0"/>
                <a:ea typeface="Calibri" panose="020F0502020204030204" pitchFamily="34" charset="0"/>
                <a:cs typeface="Calibri" panose="020F0502020204030204" pitchFamily="34" charset="0"/>
              </a:rPr>
              <a:t>e</a:t>
            </a:r>
            <a:r>
              <a:rPr lang="fr-FR" sz="2800">
                <a:solidFill>
                  <a:schemeClr val="bg1"/>
                </a:solidFill>
                <a:latin typeface="Calibri" panose="020F0502020204030204" pitchFamily="34" charset="0"/>
                <a:ea typeface="Calibri" panose="020F0502020204030204" pitchFamily="34" charset="0"/>
                <a:cs typeface="Calibri" panose="020F0502020204030204" pitchFamily="34" charset="0"/>
              </a:rPr>
              <a:t> et 4e étage</a:t>
            </a:r>
            <a:endParaRPr lang="en-US" sz="28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23861093" name="TextBox 1"/>
          <p:cNvSpPr txBox="1"/>
          <p:nvPr/>
        </p:nvSpPr>
        <p:spPr bwMode="auto">
          <a:xfrm>
            <a:off x="1061592" y="13629481"/>
            <a:ext cx="12436688" cy="3970318"/>
          </a:xfrm>
          <a:prstGeom prst="rect">
            <a:avLst/>
          </a:prstGeom>
          <a:noFill/>
        </p:spPr>
        <p:txBody>
          <a:bodyPr wrap="square" rtlCol="0">
            <a:spAutoFit/>
          </a:bodyPr>
          <a:lstStyle/>
          <a:p>
            <a:pPr marL="571500" indent="-571500" algn="just">
              <a:buFont typeface="Wingdings"/>
              <a:buChar char="Ø"/>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On December 26</a:t>
            </a:r>
            <a:r>
              <a:rPr lang="en-US" sz="3600" baseline="30000">
                <a:ln w="6350">
                  <a:noFill/>
                </a:ln>
                <a:latin typeface="Calibri" panose="020F0502020204030204" pitchFamily="34" charset="0"/>
                <a:ea typeface="Calibri" panose="020F0502020204030204" pitchFamily="34" charset="0"/>
                <a:cs typeface="Calibri" panose="020F0502020204030204" pitchFamily="34" charset="0"/>
              </a:rPr>
              <a:t>th</a:t>
            </a:r>
            <a:r>
              <a:rPr lang="en-US" sz="3600">
                <a:ln w="6350">
                  <a:noFill/>
                </a:ln>
                <a:latin typeface="Calibri" panose="020F0502020204030204" pitchFamily="34" charset="0"/>
                <a:ea typeface="Calibri" panose="020F0502020204030204" pitchFamily="34" charset="0"/>
                <a:cs typeface="Calibri" panose="020F0502020204030204" pitchFamily="34" charset="0"/>
              </a:rPr>
              <a:t>, 2022, </a:t>
            </a:r>
            <a:r>
              <a:rPr lang="en-US" sz="3600" b="1">
                <a:ln w="6350">
                  <a:noFill/>
                </a:ln>
                <a:latin typeface="Calibri" panose="020F0502020204030204" pitchFamily="34" charset="0"/>
                <a:ea typeface="Calibri" panose="020F0502020204030204" pitchFamily="34" charset="0"/>
                <a:cs typeface="Calibri" panose="020F0502020204030204" pitchFamily="34" charset="0"/>
              </a:rPr>
              <a:t>the solar wind density arriving at Mars dropped from ∼3.0 </a:t>
            </a:r>
            <a:r>
              <a:rPr sz="3600" b="1">
                <a:ln w="6350">
                  <a:noFill/>
                </a:ln>
                <a:latin typeface="Calibri" panose="020F0502020204030204" pitchFamily="34" charset="0"/>
                <a:ea typeface="Calibri" panose="020F0502020204030204" pitchFamily="34" charset="0"/>
                <a:cs typeface="Calibri" panose="020F0502020204030204" pitchFamily="34" charset="0"/>
              </a:rPr>
              <a:t>to ∼0.1</a:t>
            </a:r>
            <a:r>
              <a:rPr lang="en-US" sz="3600" b="1">
                <a:ln w="6350">
                  <a:noFill/>
                </a:ln>
                <a:latin typeface="Calibri" panose="020F0502020204030204" pitchFamily="34" charset="0"/>
                <a:ea typeface="Calibri" panose="020F0502020204030204" pitchFamily="34" charset="0"/>
                <a:cs typeface="Calibri" panose="020F0502020204030204" pitchFamily="34" charset="0"/>
              </a:rPr>
              <a:t> </a:t>
            </a:r>
            <a:r>
              <a:rPr sz="3600" b="1">
                <a:ln w="6350">
                  <a:noFill/>
                </a:ln>
                <a:latin typeface="Calibri" panose="020F0502020204030204" pitchFamily="34" charset="0"/>
                <a:ea typeface="Calibri" panose="020F0502020204030204" pitchFamily="34" charset="0"/>
                <a:cs typeface="Calibri" panose="020F0502020204030204" pitchFamily="34" charset="0"/>
              </a:rPr>
              <a:t>cm</a:t>
            </a:r>
            <a:r>
              <a:rPr sz="3600" b="1" baseline="30000">
                <a:ln w="6350">
                  <a:noFill/>
                </a:ln>
                <a:latin typeface="Calibri" panose="020F0502020204030204" pitchFamily="34" charset="0"/>
                <a:ea typeface="Calibri" panose="020F0502020204030204" pitchFamily="34" charset="0"/>
                <a:cs typeface="Calibri" panose="020F0502020204030204" pitchFamily="34" charset="0"/>
              </a:rPr>
              <a:t>-3</a:t>
            </a:r>
            <a:r>
              <a:rPr lang="en-US" sz="3600" b="1" baseline="30000">
                <a:ln w="6350">
                  <a:noFill/>
                </a:ln>
                <a:latin typeface="Calibri" panose="020F0502020204030204" pitchFamily="34" charset="0"/>
                <a:ea typeface="Calibri" panose="020F0502020204030204" pitchFamily="34" charset="0"/>
                <a:cs typeface="Calibri" panose="020F0502020204030204" pitchFamily="34" charset="0"/>
              </a:rPr>
              <a:t> </a:t>
            </a:r>
            <a:r>
              <a:rPr lang="en-US" sz="3600" b="0" i="0" u="none" strike="noStrike" cap="none" spc="0">
                <a:ln w="6350">
                  <a:noFill/>
                </a:ln>
                <a:solidFill>
                  <a:schemeClr val="tx1"/>
                </a:solidFill>
                <a:latin typeface="Calibri" panose="020F0502020204030204" pitchFamily="34" charset="0"/>
                <a:ea typeface="Calibri" panose="020F0502020204030204" pitchFamily="34" charset="0"/>
                <a:cs typeface="Calibri" panose="020F0502020204030204" pitchFamily="34" charset="0"/>
              </a:rPr>
              <a:t>[2].</a:t>
            </a:r>
            <a:endParaRPr lang="en-US" sz="3600" b="1">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During the DSW event, the bowshock expanded so much that </a:t>
            </a:r>
            <a:r>
              <a:rPr lang="en-US" sz="3600" b="1">
                <a:ln w="6350">
                  <a:noFill/>
                </a:ln>
                <a:latin typeface="Calibri" panose="020F0502020204030204" pitchFamily="34" charset="0"/>
                <a:ea typeface="Calibri" panose="020F0502020204030204" pitchFamily="34" charset="0"/>
                <a:cs typeface="Calibri" panose="020F0502020204030204" pitchFamily="34" charset="0"/>
              </a:rPr>
              <a:t>no spacecraft could take measurements from the upstream solar wind</a:t>
            </a:r>
            <a:r>
              <a:rPr lang="en-US" sz="3600">
                <a:ln w="6350">
                  <a:noFill/>
                </a:ln>
                <a:latin typeface="Calibri" panose="020F0502020204030204" pitchFamily="34" charset="0"/>
                <a:ea typeface="Calibri" panose="020F0502020204030204" pitchFamily="34" charset="0"/>
                <a:cs typeface="Calibri" panose="020F0502020204030204" pitchFamily="34" charset="0"/>
              </a:rPr>
              <a:t>.</a:t>
            </a:r>
          </a:p>
          <a:p>
            <a:pPr marL="571500" indent="-571500" algn="just">
              <a:buFont typeface="Wingdings"/>
              <a:buChar char="Ø"/>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Multifluid simulations show a </a:t>
            </a:r>
            <a:r>
              <a:rPr lang="en-US" sz="3600" b="1">
                <a:ln w="6350">
                  <a:noFill/>
                </a:ln>
                <a:latin typeface="Calibri" panose="020F0502020204030204" pitchFamily="34" charset="0"/>
                <a:ea typeface="Calibri" panose="020F0502020204030204" pitchFamily="34" charset="0"/>
                <a:cs typeface="Calibri" panose="020F0502020204030204" pitchFamily="34" charset="0"/>
              </a:rPr>
              <a:t>non-linear correlation between solar wind density and ion escape rates</a:t>
            </a:r>
            <a:r>
              <a:rPr lang="en-US" sz="3600">
                <a:ln w="6350">
                  <a:noFill/>
                </a:ln>
                <a:latin typeface="Calibri" panose="020F0502020204030204" pitchFamily="34" charset="0"/>
                <a:ea typeface="Calibri" panose="020F0502020204030204" pitchFamily="34" charset="0"/>
                <a:cs typeface="Calibri" panose="020F0502020204030204" pitchFamily="34" charset="0"/>
              </a:rPr>
              <a:t> [3].</a:t>
            </a: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58036772" name="Rectangle: Rounded Corners 20"/>
          <p:cNvSpPr/>
          <p:nvPr/>
        </p:nvSpPr>
        <p:spPr bwMode="auto">
          <a:xfrm>
            <a:off x="756696" y="18049081"/>
            <a:ext cx="12889042" cy="7363175"/>
          </a:xfrm>
          <a:prstGeom prst="roundRect">
            <a:avLst>
              <a:gd name="adj" fmla="val 8575"/>
            </a:avLst>
          </a:prstGeom>
          <a:solidFill>
            <a:schemeClr val="bg1"/>
          </a:solidFill>
          <a:ln w="127000" cap="rnd" cmpd="sng" algn="ctr">
            <a:solidFill>
              <a:schemeClr val="tx1"/>
            </a:solid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algn="ctr">
              <a:defRPr/>
            </a:pPr>
            <a:r>
              <a:rPr lang="en-US" sz="6000" b="1">
                <a:ln w="6350">
                  <a:noFill/>
                </a:ln>
                <a:latin typeface="Calibri" panose="020F0502020204030204" pitchFamily="34" charset="0"/>
                <a:ea typeface="Calibri" panose="020F0502020204030204" pitchFamily="34" charset="0"/>
                <a:cs typeface="Calibri" panose="020F0502020204030204" pitchFamily="34" charset="0"/>
              </a:rPr>
              <a:t>Methodology</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343493361" name="TextBox 24"/>
          <p:cNvSpPr txBox="1"/>
          <p:nvPr/>
        </p:nvSpPr>
        <p:spPr bwMode="auto">
          <a:xfrm>
            <a:off x="1115279" y="19166066"/>
            <a:ext cx="12310714" cy="7417415"/>
          </a:xfrm>
          <a:prstGeom prst="rect">
            <a:avLst/>
          </a:prstGeom>
          <a:noFill/>
        </p:spPr>
        <p:txBody>
          <a:bodyPr wrap="square" rtlCol="0">
            <a:spAutoFit/>
          </a:bodyPr>
          <a:lstStyle/>
          <a:p>
            <a:pPr algn="just">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To simulate the DSW event, the </a:t>
            </a:r>
            <a:r>
              <a:rPr lang="en-US" sz="3600" b="1">
                <a:ln w="6350">
                  <a:noFill/>
                </a:ln>
                <a:latin typeface="Calibri" panose="020F0502020204030204" pitchFamily="34" charset="0"/>
                <a:ea typeface="Calibri" panose="020F0502020204030204" pitchFamily="34" charset="0"/>
                <a:cs typeface="Calibri" panose="020F0502020204030204" pitchFamily="34" charset="0"/>
              </a:rPr>
              <a:t>Latmos Hybrid Simulation </a:t>
            </a:r>
            <a:r>
              <a:rPr sz="3600" b="1">
                <a:ln w="6350">
                  <a:noFill/>
                </a:ln>
                <a:latin typeface="Calibri" panose="020F0502020204030204" pitchFamily="34" charset="0"/>
                <a:ea typeface="Calibri" panose="020F0502020204030204" pitchFamily="34" charset="0"/>
                <a:cs typeface="Calibri" panose="020F0502020204030204" pitchFamily="34" charset="0"/>
              </a:rPr>
              <a:t>(LatHyS)</a:t>
            </a:r>
            <a:r>
              <a:rPr sz="3600">
                <a:ln w="6350">
                  <a:noFill/>
                </a:ln>
                <a:latin typeface="Calibri" panose="020F0502020204030204" pitchFamily="34" charset="0"/>
                <a:ea typeface="Calibri" panose="020F0502020204030204" pitchFamily="34" charset="0"/>
                <a:cs typeface="Calibri" panose="020F0502020204030204" pitchFamily="34" charset="0"/>
              </a:rPr>
              <a:t> framework</a:t>
            </a:r>
            <a:r>
              <a:rPr lang="es-AR" sz="3600">
                <a:ln w="6350">
                  <a:noFill/>
                </a:ln>
                <a:latin typeface="Calibri" panose="020F0502020204030204" pitchFamily="34" charset="0"/>
                <a:ea typeface="Calibri" panose="020F0502020204030204" pitchFamily="34" charset="0"/>
                <a:cs typeface="Calibri" panose="020F0502020204030204" pitchFamily="34" charset="0"/>
              </a:rPr>
              <a:t> [4]</a:t>
            </a:r>
            <a:r>
              <a:rPr sz="3600">
                <a:ln w="6350">
                  <a:noFill/>
                </a:ln>
                <a:latin typeface="Calibri" panose="020F0502020204030204" pitchFamily="34" charset="0"/>
                <a:ea typeface="Calibri" panose="020F0502020204030204" pitchFamily="34" charset="0"/>
                <a:cs typeface="Calibri" panose="020F0502020204030204" pitchFamily="34" charset="0"/>
              </a:rPr>
              <a:t> was used:</a:t>
            </a:r>
            <a:endParaRPr lang="en-US" sz="3600">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Ions are represented by </a:t>
            </a:r>
            <a:r>
              <a:rPr lang="en-US" sz="3600" b="1">
                <a:ln w="6350">
                  <a:noFill/>
                </a:ln>
                <a:latin typeface="Calibri" panose="020F0502020204030204" pitchFamily="34" charset="0"/>
                <a:ea typeface="Calibri" panose="020F0502020204030204" pitchFamily="34" charset="0"/>
                <a:cs typeface="Calibri" panose="020F0502020204030204" pitchFamily="34" charset="0"/>
              </a:rPr>
              <a:t>macro-particles</a:t>
            </a:r>
            <a:r>
              <a:rPr lang="en-US" sz="3600">
                <a:ln w="6350">
                  <a:noFill/>
                </a:ln>
                <a:latin typeface="Calibri" panose="020F0502020204030204" pitchFamily="34" charset="0"/>
                <a:ea typeface="Calibri" panose="020F0502020204030204" pitchFamily="34" charset="0"/>
                <a:cs typeface="Calibri" panose="020F0502020204030204" pitchFamily="34" charset="0"/>
              </a:rPr>
              <a:t> that allow a kinetic description. This is a key distinction from MHD frameworks.</a:t>
            </a:r>
          </a:p>
          <a:p>
            <a:pPr marL="571500" indent="-571500" algn="just">
              <a:buFont typeface="Wingdings"/>
              <a:buChar char="Ø"/>
              <a:defRPr/>
            </a:pPr>
            <a:r>
              <a:rPr sz="3600">
                <a:ln w="6350">
                  <a:noFill/>
                </a:ln>
                <a:latin typeface="Calibri" panose="020F0502020204030204" pitchFamily="34" charset="0"/>
                <a:ea typeface="Calibri" panose="020F0502020204030204" pitchFamily="34" charset="0"/>
                <a:cs typeface="Calibri" panose="020F0502020204030204" pitchFamily="34" charset="0"/>
              </a:rPr>
              <a:t>Electrons are modelled as an </a:t>
            </a:r>
            <a:r>
              <a:rPr sz="3600" b="1">
                <a:ln w="6350">
                  <a:noFill/>
                </a:ln>
                <a:latin typeface="Calibri" panose="020F0502020204030204" pitchFamily="34" charset="0"/>
                <a:ea typeface="Calibri" panose="020F0502020204030204" pitchFamily="34" charset="0"/>
                <a:cs typeface="Calibri" panose="020F0502020204030204" pitchFamily="34" charset="0"/>
              </a:rPr>
              <a:t>inertialess fluid.</a:t>
            </a:r>
            <a:endParaRPr lang="es-AR" sz="3600" b="1">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r>
              <a:rPr sz="3600">
                <a:ln w="6350">
                  <a:noFill/>
                </a:ln>
                <a:latin typeface="Calibri" panose="020F0502020204030204" pitchFamily="34" charset="0"/>
                <a:ea typeface="Calibri" panose="020F0502020204030204" pitchFamily="34" charset="0"/>
                <a:cs typeface="Calibri" panose="020F0502020204030204" pitchFamily="34" charset="0"/>
              </a:rPr>
              <a:t>Ionization of the upper atmosp</a:t>
            </a:r>
            <a:r>
              <a:rPr lang="es-AR" sz="3600">
                <a:ln w="6350">
                  <a:noFill/>
                </a:ln>
                <a:latin typeface="Calibri" panose="020F0502020204030204" pitchFamily="34" charset="0"/>
                <a:ea typeface="Calibri" panose="020F0502020204030204" pitchFamily="34" charset="0"/>
                <a:cs typeface="Calibri" panose="020F0502020204030204" pitchFamily="34" charset="0"/>
              </a:rPr>
              <a:t>h</a:t>
            </a:r>
            <a:r>
              <a:rPr sz="3600">
                <a:ln w="6350">
                  <a:noFill/>
                </a:ln>
                <a:latin typeface="Calibri" panose="020F0502020204030204" pitchFamily="34" charset="0"/>
                <a:ea typeface="Calibri" panose="020F0502020204030204" pitchFamily="34" charset="0"/>
                <a:cs typeface="Calibri" panose="020F0502020204030204" pitchFamily="34" charset="0"/>
              </a:rPr>
              <a:t>ere is produced by </a:t>
            </a:r>
            <a:r>
              <a:rPr sz="3600" b="1">
                <a:ln w="6350">
                  <a:noFill/>
                </a:ln>
                <a:latin typeface="Calibri" panose="020F0502020204030204" pitchFamily="34" charset="0"/>
                <a:ea typeface="Calibri" panose="020F0502020204030204" pitchFamily="34" charset="0"/>
                <a:cs typeface="Calibri" panose="020F0502020204030204" pitchFamily="34" charset="0"/>
              </a:rPr>
              <a:t>photoionization, electron impacts </a:t>
            </a:r>
            <a:r>
              <a:rPr sz="3600">
                <a:ln w="6350">
                  <a:noFill/>
                </a:ln>
                <a:latin typeface="Calibri" panose="020F0502020204030204" pitchFamily="34" charset="0"/>
                <a:ea typeface="Calibri" panose="020F0502020204030204" pitchFamily="34" charset="0"/>
                <a:cs typeface="Calibri" panose="020F0502020204030204" pitchFamily="34" charset="0"/>
              </a:rPr>
              <a:t>and</a:t>
            </a:r>
            <a:r>
              <a:rPr sz="3600" b="1">
                <a:ln w="6350">
                  <a:noFill/>
                </a:ln>
                <a:latin typeface="Calibri" panose="020F0502020204030204" pitchFamily="34" charset="0"/>
                <a:ea typeface="Calibri" panose="020F0502020204030204" pitchFamily="34" charset="0"/>
                <a:cs typeface="Calibri" panose="020F0502020204030204" pitchFamily="34" charset="0"/>
              </a:rPr>
              <a:t> charge exchange.</a:t>
            </a:r>
            <a:endParaRPr lang="es-AR" sz="3600" b="1">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A simplified model of ionosphere chemistry is included.</a:t>
            </a:r>
            <a:endParaRPr lang="es-AR" sz="3600">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r>
              <a:rPr lang="es-AR" sz="3600">
                <a:ln w="6350">
                  <a:noFill/>
                </a:ln>
                <a:latin typeface="Calibri" panose="020F0502020204030204" pitchFamily="34" charset="0"/>
                <a:ea typeface="Calibri" panose="020F0502020204030204" pitchFamily="34" charset="0"/>
                <a:cs typeface="Calibri" panose="020F0502020204030204" pitchFamily="34" charset="0"/>
              </a:rPr>
              <a:t>Crustal magnetic fields were not included.</a:t>
            </a:r>
          </a:p>
          <a:p>
            <a:pPr marL="571500" indent="-571500" algn="just">
              <a:buFont typeface="Wingdings"/>
              <a:buChar char="Ø"/>
              <a:defRPr/>
            </a:pPr>
            <a:r>
              <a:rPr lang="es-AR" sz="3600">
                <a:ln w="6350">
                  <a:noFill/>
                </a:ln>
                <a:latin typeface="Calibri" panose="020F0502020204030204" pitchFamily="34" charset="0"/>
                <a:ea typeface="Calibri" panose="020F0502020204030204" pitchFamily="34" charset="0"/>
                <a:cs typeface="Calibri" panose="020F0502020204030204" pitchFamily="34" charset="0"/>
              </a:rPr>
              <a:t>We vary </a:t>
            </a:r>
            <a:r>
              <a:rPr lang="es-419" sz="3600">
                <a:latin typeface="Calisto MT" panose="02040603050505030304" pitchFamily="18" charset="0"/>
                <a:cs typeface="Arial" panose="020B0604020202020204" pitchFamily="34" charset="0"/>
              </a:rPr>
              <a:t>n</a:t>
            </a:r>
            <a:r>
              <a:rPr lang="es-419" sz="3600" baseline="-25000">
                <a:latin typeface="Calisto MT" panose="02040603050505030304" pitchFamily="18" charset="0"/>
                <a:cs typeface="Arial" panose="020B0604020202020204" pitchFamily="34" charset="0"/>
              </a:rPr>
              <a:t>sw </a:t>
            </a:r>
            <a:r>
              <a:rPr lang="es-419" sz="3600">
                <a:latin typeface="Calisto MT" panose="02040603050505030304" pitchFamily="18" charset="0"/>
                <a:cs typeface="Arial" panose="020B0604020202020204" pitchFamily="34" charset="0"/>
              </a:rPr>
              <a:t>while keeping solar wind speed, population temepratures and IMF constant.</a:t>
            </a:r>
          </a:p>
          <a:p>
            <a:pPr marL="571500" indent="-571500" algn="just">
              <a:buFont typeface="Wingdings"/>
              <a:buChar char="Ø"/>
              <a:defRPr/>
            </a:pPr>
            <a:endParaRPr lang="es-AR" sz="4000">
              <a:ln w="6350">
                <a:noFill/>
              </a:ln>
              <a:latin typeface="Calibri" panose="020F0502020204030204" pitchFamily="34" charset="0"/>
              <a:ea typeface="Calibri" panose="020F0502020204030204" pitchFamily="34" charset="0"/>
              <a:cs typeface="Calibri" panose="020F0502020204030204" pitchFamily="34" charset="0"/>
            </a:endParaRPr>
          </a:p>
          <a:p>
            <a:pPr marL="571500" indent="-571500" algn="just">
              <a:buFont typeface="Wingdings"/>
              <a:buChar char="Ø"/>
              <a:defRPr/>
            </a:pPr>
            <a:endParaRPr lang="es-AR" sz="4000">
              <a:ln w="6350">
                <a:noFill/>
              </a:ln>
              <a:latin typeface="Calibri" panose="020F0502020204030204" pitchFamily="34" charset="0"/>
              <a:ea typeface="Calibri" panose="020F0502020204030204" pitchFamily="34" charset="0"/>
              <a:cs typeface="Calibri" panose="020F0502020204030204" pitchFamily="34" charset="0"/>
            </a:endParaRPr>
          </a:p>
        </p:txBody>
      </p:sp>
      <p:sp>
        <p:nvSpPr>
          <p:cNvPr id="569839026" name="Rectangle: Rounded Corners 182"/>
          <p:cNvSpPr/>
          <p:nvPr/>
        </p:nvSpPr>
        <p:spPr bwMode="auto">
          <a:xfrm>
            <a:off x="14082332" y="12559740"/>
            <a:ext cx="15424496" cy="26901541"/>
          </a:xfrm>
          <a:prstGeom prst="roundRect">
            <a:avLst>
              <a:gd name="adj" fmla="val 5880"/>
            </a:avLst>
          </a:prstGeom>
          <a:solidFill>
            <a:schemeClr val="bg1"/>
          </a:solidFill>
          <a:ln w="127000" cap="rnd" cmpd="sng" algn="ctr">
            <a:solidFill>
              <a:schemeClr val="tx1"/>
            </a:solid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algn="ctr">
              <a:defRPr/>
            </a:pPr>
            <a:r>
              <a:rPr lang="en-US" sz="6000" b="1">
                <a:ln w="6350">
                  <a:noFill/>
                </a:ln>
                <a:latin typeface="Calibri" panose="020F0502020204030204" pitchFamily="34" charset="0"/>
                <a:ea typeface="Calibri" panose="020F0502020204030204" pitchFamily="34" charset="0"/>
                <a:cs typeface="Calibri" panose="020F0502020204030204" pitchFamily="34" charset="0"/>
              </a:rPr>
              <a:t>Results</a:t>
            </a:r>
            <a:endParaRPr>
              <a:latin typeface="Calibri" panose="020F0502020204030204" pitchFamily="34" charset="0"/>
              <a:ea typeface="Calibri" panose="020F0502020204030204" pitchFamily="34" charset="0"/>
              <a:cs typeface="Calibri" panose="020F0502020204030204" pitchFamily="34" charset="0"/>
            </a:endParaRPr>
          </a:p>
        </p:txBody>
      </p:sp>
      <p:sp>
        <p:nvSpPr>
          <p:cNvPr id="332462457" name="Rectangle: Rounded Corners 183"/>
          <p:cNvSpPr/>
          <p:nvPr/>
        </p:nvSpPr>
        <p:spPr bwMode="auto">
          <a:xfrm>
            <a:off x="710826" y="32803657"/>
            <a:ext cx="12770587" cy="6657624"/>
          </a:xfrm>
          <a:prstGeom prst="roundRect">
            <a:avLst>
              <a:gd name="adj" fmla="val 11952"/>
            </a:avLst>
          </a:prstGeom>
          <a:solidFill>
            <a:schemeClr val="bg1"/>
          </a:solidFill>
          <a:ln w="127000" cap="rnd" cmpd="sng" algn="ctr">
            <a:solidFill>
              <a:schemeClr val="tx1"/>
            </a:solidFill>
            <a:prstDash val="solid"/>
            <a:round/>
            <a:headEnd type="none" w="med" len="med"/>
            <a:tailEnd type="none" w="med" len="med"/>
          </a:ln>
          <a:effectLst/>
        </p:spPr>
        <p:txBody>
          <a:bodyPr vert="horz" wrap="square" lIns="91440" tIns="0" rIns="91440" bIns="45720" numCol="1" rtlCol="0" anchor="t" anchorCtr="0" compatLnSpc="1">
            <a:prstTxWarp prst="textNoShape">
              <a:avLst/>
            </a:prstTxWarp>
          </a:bodyPr>
          <a:lstStyle/>
          <a:p>
            <a:pPr algn="ctr">
              <a:defRPr/>
            </a:pPr>
            <a:r>
              <a:rPr lang="en-US" sz="6000" b="1">
                <a:ln w="6350">
                  <a:noFill/>
                </a:ln>
                <a:latin typeface="Calibri" panose="020F0502020204030204" pitchFamily="34" charset="0"/>
                <a:ea typeface="Calibri" panose="020F0502020204030204" pitchFamily="34" charset="0"/>
                <a:cs typeface="Calibri" panose="020F0502020204030204" pitchFamily="34" charset="0"/>
              </a:rPr>
              <a:t>Conclusions &amp; Next Steps</a:t>
            </a:r>
          </a:p>
        </p:txBody>
      </p:sp>
      <p:pic>
        <p:nvPicPr>
          <p:cNvPr id="98066306" name="Picture 98066305"/>
          <p:cNvPicPr>
            <a:picLocks noChangeAspect="1"/>
          </p:cNvPicPr>
          <p:nvPr/>
        </p:nvPicPr>
        <p:blipFill rotWithShape="1">
          <a:blip r:embed="rId4"/>
          <a:stretch/>
        </p:blipFill>
        <p:spPr bwMode="auto">
          <a:xfrm>
            <a:off x="-6684168" y="15028136"/>
            <a:ext cx="5124584" cy="17186108"/>
          </a:xfrm>
          <a:prstGeom prst="rect">
            <a:avLst/>
          </a:prstGeom>
        </p:spPr>
      </p:pic>
      <p:pic>
        <p:nvPicPr>
          <p:cNvPr id="1095091621" name="Picture 1095091620"/>
          <p:cNvPicPr>
            <a:picLocks noChangeAspect="1"/>
          </p:cNvPicPr>
          <p:nvPr/>
        </p:nvPicPr>
        <p:blipFill rotWithShape="1">
          <a:blip r:embed="rId4"/>
          <a:stretch/>
        </p:blipFill>
        <p:spPr bwMode="auto">
          <a:xfrm>
            <a:off x="31949231" y="15180535"/>
            <a:ext cx="5208017" cy="17465913"/>
          </a:xfrm>
          <a:prstGeom prst="rect">
            <a:avLst/>
          </a:prstGeom>
        </p:spPr>
      </p:pic>
      <p:pic>
        <p:nvPicPr>
          <p:cNvPr id="1307308424" name="Picture 1307308423"/>
          <p:cNvPicPr>
            <a:picLocks noChangeAspect="1"/>
          </p:cNvPicPr>
          <p:nvPr/>
        </p:nvPicPr>
        <p:blipFill rotWithShape="1">
          <a:blip r:embed="rId4"/>
          <a:stretch/>
        </p:blipFill>
        <p:spPr bwMode="auto">
          <a:xfrm>
            <a:off x="-7579517" y="42990843"/>
            <a:ext cx="43365167" cy="7150152"/>
          </a:xfrm>
          <a:prstGeom prst="rect">
            <a:avLst/>
          </a:prstGeom>
        </p:spPr>
      </p:pic>
      <p:cxnSp>
        <p:nvCxnSpPr>
          <p:cNvPr id="1058036741" name="Straight Connector 1058036740">
            <a:extLst>
              <a:ext uri="{FF2B5EF4-FFF2-40B4-BE49-F238E27FC236}">
                <a16:creationId xmlns:a16="http://schemas.microsoft.com/office/drawing/2014/main" id="{4FB7CC50-EF5C-A789-FE65-6B9929D43850}"/>
              </a:ext>
            </a:extLst>
          </p:cNvPr>
          <p:cNvCxnSpPr>
            <a:cxnSpLocks/>
          </p:cNvCxnSpPr>
          <p:nvPr/>
        </p:nvCxnSpPr>
        <p:spPr bwMode="auto">
          <a:xfrm>
            <a:off x="398834" y="32450881"/>
            <a:ext cx="13443372" cy="0"/>
          </a:xfrm>
          <a:prstGeom prst="line">
            <a:avLst/>
          </a:prstGeom>
          <a:solidFill>
            <a:schemeClr val="accent1"/>
          </a:solidFill>
          <a:ln w="149225" cap="flat" cmpd="sng" algn="ctr">
            <a:solidFill>
              <a:schemeClr val="tx1"/>
            </a:solidFill>
            <a:prstDash val="dash"/>
            <a:round/>
            <a:headEnd type="none" w="med" len="med"/>
            <a:tailEnd type="none" w="med" len="med"/>
          </a:ln>
          <a:effectLst/>
        </p:spPr>
      </p:cxnSp>
      <p:sp>
        <p:nvSpPr>
          <p:cNvPr id="1058036746" name="TextBox 1058036745">
            <a:extLst>
              <a:ext uri="{FF2B5EF4-FFF2-40B4-BE49-F238E27FC236}">
                <a16:creationId xmlns:a16="http://schemas.microsoft.com/office/drawing/2014/main" id="{A550010B-1DE5-0615-BA30-18A7C87B6179}"/>
              </a:ext>
            </a:extLst>
          </p:cNvPr>
          <p:cNvSpPr txBox="1"/>
          <p:nvPr/>
        </p:nvSpPr>
        <p:spPr bwMode="auto">
          <a:xfrm>
            <a:off x="14227834" y="28196599"/>
            <a:ext cx="14923346" cy="1384995"/>
          </a:xfrm>
          <a:prstGeom prst="rect">
            <a:avLst/>
          </a:prstGeom>
          <a:noFill/>
        </p:spPr>
        <p:txBody>
          <a:bodyPr wrap="square" rtlCol="0">
            <a:spAutoFit/>
          </a:bodyPr>
          <a:lstStyle/>
          <a:p>
            <a:pPr algn="just"/>
            <a:r>
              <a:rPr lang="es-AR" sz="2800"/>
              <a:t>Figure 3: Global coordinate maps. The top row corresponds to n</a:t>
            </a:r>
            <a:r>
              <a:rPr lang="es-AR" sz="2800" baseline="-25000"/>
              <a:t>sw</a:t>
            </a:r>
            <a:r>
              <a:rPr lang="es-AR" sz="2800"/>
              <a:t>=3.0cm</a:t>
            </a:r>
            <a:r>
              <a:rPr lang="es-AR" sz="2800" baseline="30000"/>
              <a:t>-3</a:t>
            </a:r>
            <a:r>
              <a:rPr lang="es-AR" sz="2800"/>
              <a:t> and the bottom row to n</a:t>
            </a:r>
            <a:r>
              <a:rPr lang="es-AR" sz="2800" baseline="-25000"/>
              <a:t>sw</a:t>
            </a:r>
            <a:r>
              <a:rPr lang="es-AR" sz="2800"/>
              <a:t>=0.1cm</a:t>
            </a:r>
            <a:r>
              <a:rPr lang="es-AR" sz="2800" baseline="30000"/>
              <a:t>-3</a:t>
            </a:r>
            <a:r>
              <a:rPr lang="es-AR" sz="2800"/>
              <a:t>. On the left, energy deposition of solar wind H</a:t>
            </a:r>
            <a:r>
              <a:rPr lang="es-AR" sz="2800" baseline="30000"/>
              <a:t>+</a:t>
            </a:r>
            <a:r>
              <a:rPr lang="es-AR" sz="2800"/>
              <a:t> into the planet at an altitude of 300km above the surface of Mars. On the right, O</a:t>
            </a:r>
            <a:r>
              <a:rPr lang="es-AR" sz="2800" baseline="30000"/>
              <a:t>+</a:t>
            </a:r>
            <a:r>
              <a:rPr lang="es-AR" sz="2800"/>
              <a:t> escape flux away from the planet at an altitude of 1 R</a:t>
            </a:r>
            <a:r>
              <a:rPr lang="es-AR" sz="2800" baseline="-25000"/>
              <a:t>M </a:t>
            </a:r>
            <a:r>
              <a:rPr lang="es-AR" sz="2800"/>
              <a:t>.</a:t>
            </a:r>
            <a:endParaRPr lang="en-US" sz="2800"/>
          </a:p>
        </p:txBody>
      </p:sp>
      <p:sp>
        <p:nvSpPr>
          <p:cNvPr id="1058036747" name="TextBox 1">
            <a:extLst>
              <a:ext uri="{FF2B5EF4-FFF2-40B4-BE49-F238E27FC236}">
                <a16:creationId xmlns:a16="http://schemas.microsoft.com/office/drawing/2014/main" id="{DB1D05E2-4A42-96DD-17B7-449DCDF26E50}"/>
              </a:ext>
            </a:extLst>
          </p:cNvPr>
          <p:cNvSpPr txBox="1"/>
          <p:nvPr/>
        </p:nvSpPr>
        <p:spPr bwMode="auto">
          <a:xfrm>
            <a:off x="14302077" y="20714355"/>
            <a:ext cx="14796136" cy="1754326"/>
          </a:xfrm>
          <a:prstGeom prst="rect">
            <a:avLst/>
          </a:prstGeom>
          <a:noFill/>
        </p:spPr>
        <p:txBody>
          <a:bodyPr wrap="square" rtlCol="0">
            <a:spAutoFit/>
          </a:bodyPr>
          <a:lstStyle/>
          <a:p>
            <a:pPr algn="just">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Figures 1 and 2 show an </a:t>
            </a:r>
            <a:r>
              <a:rPr lang="en-US" sz="3600" b="1">
                <a:ln w="6350">
                  <a:noFill/>
                </a:ln>
                <a:latin typeface="Calibri" panose="020F0502020204030204" pitchFamily="34" charset="0"/>
                <a:ea typeface="Calibri" panose="020F0502020204030204" pitchFamily="34" charset="0"/>
                <a:cs typeface="Calibri" panose="020F0502020204030204" pitchFamily="34" charset="0"/>
              </a:rPr>
              <a:t>expansion of the bowshock </a:t>
            </a:r>
            <a:r>
              <a:rPr lang="en-US" sz="3600">
                <a:ln w="6350">
                  <a:noFill/>
                </a:ln>
                <a:latin typeface="Calibri" panose="020F0502020204030204" pitchFamily="34" charset="0"/>
                <a:ea typeface="Calibri" panose="020F0502020204030204" pitchFamily="34" charset="0"/>
                <a:cs typeface="Calibri" panose="020F0502020204030204" pitchFamily="34" charset="0"/>
              </a:rPr>
              <a:t>as n</a:t>
            </a:r>
            <a:r>
              <a:rPr lang="en-US" sz="3600" baseline="-25000">
                <a:ln w="6350">
                  <a:noFill/>
                </a:ln>
                <a:latin typeface="Calibri" panose="020F0502020204030204" pitchFamily="34" charset="0"/>
                <a:ea typeface="Calibri" panose="020F0502020204030204" pitchFamily="34" charset="0"/>
                <a:cs typeface="Calibri" panose="020F0502020204030204" pitchFamily="34" charset="0"/>
              </a:rPr>
              <a:t>sw</a:t>
            </a:r>
            <a:r>
              <a:rPr lang="en-US" sz="3600">
                <a:ln w="6350">
                  <a:noFill/>
                </a:ln>
                <a:latin typeface="Calibri" panose="020F0502020204030204" pitchFamily="34" charset="0"/>
                <a:ea typeface="Calibri" panose="020F0502020204030204" pitchFamily="34" charset="0"/>
                <a:cs typeface="Calibri" panose="020F0502020204030204" pitchFamily="34" charset="0"/>
              </a:rPr>
              <a:t> decreases. Since crustal fields were included in the MHD simulations of [3], </a:t>
            </a:r>
            <a:r>
              <a:rPr lang="en-US" sz="3600" b="1">
                <a:ln w="6350">
                  <a:noFill/>
                </a:ln>
                <a:latin typeface="Calibri" panose="020F0502020204030204" pitchFamily="34" charset="0"/>
                <a:ea typeface="Calibri" panose="020F0502020204030204" pitchFamily="34" charset="0"/>
                <a:cs typeface="Calibri" panose="020F0502020204030204" pitchFamily="34" charset="0"/>
              </a:rPr>
              <a:t>it is enhanced by them.</a:t>
            </a:r>
            <a:r>
              <a:rPr lang="en-US" sz="3600">
                <a:ln w="6350">
                  <a:noFill/>
                </a:ln>
                <a:latin typeface="Calibri" panose="020F0502020204030204" pitchFamily="34" charset="0"/>
                <a:ea typeface="Calibri" panose="020F0502020204030204" pitchFamily="34" charset="0"/>
                <a:cs typeface="Calibri" panose="020F0502020204030204" pitchFamily="34" charset="0"/>
              </a:rPr>
              <a:t> Terminator distance is similarly influenced by n</a:t>
            </a:r>
            <a:r>
              <a:rPr lang="en-US" sz="3600" baseline="-25000">
                <a:ln w="6350">
                  <a:noFill/>
                </a:ln>
                <a:latin typeface="Calibri" panose="020F0502020204030204" pitchFamily="34" charset="0"/>
                <a:ea typeface="Calibri" panose="020F0502020204030204" pitchFamily="34" charset="0"/>
                <a:cs typeface="Calibri" panose="020F0502020204030204" pitchFamily="34" charset="0"/>
              </a:rPr>
              <a:t>sw</a:t>
            </a:r>
            <a:r>
              <a:rPr lang="en-US" sz="3600">
                <a:ln w="6350">
                  <a:noFill/>
                </a:ln>
                <a:latin typeface="Calibri" panose="020F0502020204030204" pitchFamily="34" charset="0"/>
                <a:ea typeface="Calibri" panose="020F0502020204030204" pitchFamily="34" charset="0"/>
                <a:cs typeface="Calibri" panose="020F0502020204030204" pitchFamily="34" charset="0"/>
              </a:rPr>
              <a:t>.</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1058036749" name="TextBox 1058036748">
            <a:extLst>
              <a:ext uri="{FF2B5EF4-FFF2-40B4-BE49-F238E27FC236}">
                <a16:creationId xmlns:a16="http://schemas.microsoft.com/office/drawing/2014/main" id="{3AF1D40F-0923-E333-D8BF-7612C539A96A}"/>
              </a:ext>
            </a:extLst>
          </p:cNvPr>
          <p:cNvSpPr txBox="1"/>
          <p:nvPr/>
        </p:nvSpPr>
        <p:spPr bwMode="auto">
          <a:xfrm>
            <a:off x="14628292" y="37076286"/>
            <a:ext cx="3830912" cy="2616101"/>
          </a:xfrm>
          <a:prstGeom prst="rect">
            <a:avLst/>
          </a:prstGeom>
          <a:noFill/>
        </p:spPr>
        <p:txBody>
          <a:bodyPr wrap="square" rtlCol="0">
            <a:spAutoFit/>
          </a:bodyPr>
          <a:lstStyle/>
          <a:p>
            <a:pPr algn="just"/>
            <a:r>
              <a:rPr lang="es-AR" sz="2800"/>
              <a:t>Figure 4: O</a:t>
            </a:r>
            <a:r>
              <a:rPr lang="es-AR" sz="2800" baseline="30000"/>
              <a:t>+</a:t>
            </a:r>
            <a:r>
              <a:rPr lang="es-AR" sz="2800"/>
              <a:t> differential flux as a function of ion energy for different solar wind densities. The dashed line is 115 eV,</a:t>
            </a:r>
          </a:p>
          <a:p>
            <a:pPr algn="just"/>
            <a:endParaRPr lang="en-US" sz="2400"/>
          </a:p>
        </p:txBody>
      </p:sp>
      <p:sp>
        <p:nvSpPr>
          <p:cNvPr id="1058036750" name="TextBox 1058036749">
            <a:extLst>
              <a:ext uri="{FF2B5EF4-FFF2-40B4-BE49-F238E27FC236}">
                <a16:creationId xmlns:a16="http://schemas.microsoft.com/office/drawing/2014/main" id="{D343859A-D329-C6DD-1E15-645CA3752774}"/>
              </a:ext>
            </a:extLst>
          </p:cNvPr>
          <p:cNvSpPr txBox="1"/>
          <p:nvPr/>
        </p:nvSpPr>
        <p:spPr bwMode="auto">
          <a:xfrm>
            <a:off x="18579267" y="37086059"/>
            <a:ext cx="3340137" cy="2616101"/>
          </a:xfrm>
          <a:prstGeom prst="rect">
            <a:avLst/>
          </a:prstGeom>
          <a:noFill/>
        </p:spPr>
        <p:txBody>
          <a:bodyPr wrap="square" rtlCol="0">
            <a:spAutoFit/>
          </a:bodyPr>
          <a:lstStyle/>
          <a:p>
            <a:pPr algn="just"/>
            <a:r>
              <a:rPr lang="es-AR" sz="2800"/>
              <a:t>Figure 5: O</a:t>
            </a:r>
            <a:r>
              <a:rPr lang="es-AR" sz="2800" baseline="30000"/>
              <a:t>+</a:t>
            </a:r>
            <a:r>
              <a:rPr lang="es-AR" sz="2800"/>
              <a:t> escape rate as a function of solar wind density, while distinguishing distinct ion energies.</a:t>
            </a:r>
          </a:p>
          <a:p>
            <a:pPr algn="just"/>
            <a:endParaRPr lang="en-US" sz="2400"/>
          </a:p>
        </p:txBody>
      </p:sp>
      <p:sp>
        <p:nvSpPr>
          <p:cNvPr id="1058036752" name="TextBox 1">
            <a:extLst>
              <a:ext uri="{FF2B5EF4-FFF2-40B4-BE49-F238E27FC236}">
                <a16:creationId xmlns:a16="http://schemas.microsoft.com/office/drawing/2014/main" id="{B0609210-D62C-6F57-E748-506F1AA01EA9}"/>
              </a:ext>
            </a:extLst>
          </p:cNvPr>
          <p:cNvSpPr txBox="1"/>
          <p:nvPr/>
        </p:nvSpPr>
        <p:spPr bwMode="auto">
          <a:xfrm>
            <a:off x="939348" y="33822481"/>
            <a:ext cx="12140857" cy="5632311"/>
          </a:xfrm>
          <a:prstGeom prst="rect">
            <a:avLst/>
          </a:prstGeom>
          <a:noFill/>
        </p:spPr>
        <p:txBody>
          <a:bodyPr wrap="square" rtlCol="0">
            <a:spAutoFit/>
          </a:bodyPr>
          <a:lstStyle/>
          <a:p>
            <a:pPr marL="571500" indent="-571500" algn="just">
              <a:buFont typeface="Wingdings" panose="05000000000000000000" pitchFamily="2" charset="2"/>
              <a:buChar char="ü"/>
              <a:defRPr/>
            </a:pPr>
            <a:r>
              <a:rPr lang="es-AR" sz="3600" b="1">
                <a:latin typeface="Calibri" panose="020F0502020204030204" pitchFamily="34" charset="0"/>
                <a:ea typeface="Calibri" panose="020F0502020204030204" pitchFamily="34" charset="0"/>
                <a:cs typeface="Calibri" panose="020F0502020204030204" pitchFamily="34" charset="0"/>
              </a:rPr>
              <a:t>Bowshock morphology </a:t>
            </a:r>
            <a:r>
              <a:rPr lang="es-AR" sz="3600">
                <a:latin typeface="Calibri" panose="020F0502020204030204" pitchFamily="34" charset="0"/>
                <a:ea typeface="Calibri" panose="020F0502020204030204" pitchFamily="34" charset="0"/>
                <a:cs typeface="Calibri" panose="020F0502020204030204" pitchFamily="34" charset="0"/>
              </a:rPr>
              <a:t>is heavily dependent on both n</a:t>
            </a:r>
            <a:r>
              <a:rPr lang="es-AR" sz="3600" baseline="-25000">
                <a:latin typeface="Calibri" panose="020F0502020204030204" pitchFamily="34" charset="0"/>
                <a:ea typeface="Calibri" panose="020F0502020204030204" pitchFamily="34" charset="0"/>
                <a:cs typeface="Calibri" panose="020F0502020204030204" pitchFamily="34" charset="0"/>
              </a:rPr>
              <a:t>sw</a:t>
            </a:r>
            <a:r>
              <a:rPr lang="es-AR" sz="3600">
                <a:latin typeface="Calibri" panose="020F0502020204030204" pitchFamily="34" charset="0"/>
                <a:ea typeface="Calibri" panose="020F0502020204030204" pitchFamily="34" charset="0"/>
                <a:cs typeface="Calibri" panose="020F0502020204030204" pitchFamily="34" charset="0"/>
              </a:rPr>
              <a:t> and crustal magnetic fields. For future simulations, the latter will be included in order to further characterize its effects.</a:t>
            </a:r>
          </a:p>
          <a:p>
            <a:pPr marL="571500" indent="-571500" algn="just">
              <a:buFont typeface="Wingdings" panose="05000000000000000000" pitchFamily="2" charset="2"/>
              <a:buChar char="ü"/>
              <a:defRPr/>
            </a:pPr>
            <a:r>
              <a:rPr lang="es-AR" sz="3600">
                <a:latin typeface="Calibri" panose="020F0502020204030204" pitchFamily="34" charset="0"/>
                <a:ea typeface="Calibri" panose="020F0502020204030204" pitchFamily="34" charset="0"/>
                <a:cs typeface="Calibri" panose="020F0502020204030204" pitchFamily="34" charset="0"/>
              </a:rPr>
              <a:t>Despite solar wind H</a:t>
            </a:r>
            <a:r>
              <a:rPr lang="es-AR" sz="3600" baseline="30000">
                <a:latin typeface="Calibri" panose="020F0502020204030204" pitchFamily="34" charset="0"/>
                <a:ea typeface="Calibri" panose="020F0502020204030204" pitchFamily="34" charset="0"/>
                <a:cs typeface="Calibri" panose="020F0502020204030204" pitchFamily="34" charset="0"/>
              </a:rPr>
              <a:t>+</a:t>
            </a:r>
            <a:r>
              <a:rPr lang="es-AR" sz="3600">
                <a:latin typeface="Calibri" panose="020F0502020204030204" pitchFamily="34" charset="0"/>
                <a:ea typeface="Calibri" panose="020F0502020204030204" pitchFamily="34" charset="0"/>
                <a:cs typeface="Calibri" panose="020F0502020204030204" pitchFamily="34" charset="0"/>
              </a:rPr>
              <a:t> energy deposition being directly dependent on n</a:t>
            </a:r>
            <a:r>
              <a:rPr lang="es-AR" sz="3600" baseline="-25000">
                <a:latin typeface="Calibri" panose="020F0502020204030204" pitchFamily="34" charset="0"/>
                <a:ea typeface="Calibri" panose="020F0502020204030204" pitchFamily="34" charset="0"/>
                <a:cs typeface="Calibri" panose="020F0502020204030204" pitchFamily="34" charset="0"/>
              </a:rPr>
              <a:t>sw</a:t>
            </a:r>
            <a:r>
              <a:rPr lang="es-AR" sz="3600">
                <a:latin typeface="Calibri" panose="020F0502020204030204" pitchFamily="34" charset="0"/>
                <a:ea typeface="Calibri" panose="020F0502020204030204" pitchFamily="34" charset="0"/>
                <a:cs typeface="Calibri" panose="020F0502020204030204" pitchFamily="34" charset="0"/>
              </a:rPr>
              <a:t>, changes on the </a:t>
            </a:r>
            <a:r>
              <a:rPr lang="es-AR" sz="3600" b="1">
                <a:latin typeface="Calibri" panose="020F0502020204030204" pitchFamily="34" charset="0"/>
                <a:ea typeface="Calibri" panose="020F0502020204030204" pitchFamily="34" charset="0"/>
                <a:cs typeface="Calibri" panose="020F0502020204030204" pitchFamily="34" charset="0"/>
              </a:rPr>
              <a:t>global morphology of O</a:t>
            </a:r>
            <a:r>
              <a:rPr lang="es-AR" sz="3600" b="1" baseline="30000">
                <a:latin typeface="Calibri" panose="020F0502020204030204" pitchFamily="34" charset="0"/>
                <a:ea typeface="Calibri" panose="020F0502020204030204" pitchFamily="34" charset="0"/>
                <a:cs typeface="Calibri" panose="020F0502020204030204" pitchFamily="34" charset="0"/>
              </a:rPr>
              <a:t>+</a:t>
            </a:r>
            <a:r>
              <a:rPr lang="es-AR" sz="3600" b="1">
                <a:latin typeface="Calibri" panose="020F0502020204030204" pitchFamily="34" charset="0"/>
                <a:ea typeface="Calibri" panose="020F0502020204030204" pitchFamily="34" charset="0"/>
                <a:cs typeface="Calibri" panose="020F0502020204030204" pitchFamily="34" charset="0"/>
              </a:rPr>
              <a:t> escape channels</a:t>
            </a:r>
            <a:r>
              <a:rPr lang="es-AR" sz="3600">
                <a:latin typeface="Calibri" panose="020F0502020204030204" pitchFamily="34" charset="0"/>
                <a:ea typeface="Calibri" panose="020F0502020204030204" pitchFamily="34" charset="0"/>
                <a:cs typeface="Calibri" panose="020F0502020204030204" pitchFamily="34" charset="0"/>
              </a:rPr>
              <a:t> are less evident. A more thorough study is needed to understand channel changes.</a:t>
            </a:r>
          </a:p>
          <a:p>
            <a:pPr marL="571500" indent="-571500" algn="just">
              <a:buFont typeface="Wingdings" panose="05000000000000000000" pitchFamily="2" charset="2"/>
              <a:buChar char="ü"/>
              <a:defRPr/>
            </a:pPr>
            <a:r>
              <a:rPr lang="en-US" sz="3600">
                <a:latin typeface="Calibri" panose="020F0502020204030204" pitchFamily="34" charset="0"/>
                <a:ea typeface="Calibri" panose="020F0502020204030204" pitchFamily="34" charset="0"/>
                <a:cs typeface="Calibri" panose="020F0502020204030204" pitchFamily="34" charset="0"/>
              </a:rPr>
              <a:t>Thanks to the ion </a:t>
            </a:r>
            <a:r>
              <a:rPr lang="en-US" sz="3600" b="1">
                <a:latin typeface="Calibri" panose="020F0502020204030204" pitchFamily="34" charset="0"/>
                <a:ea typeface="Calibri" panose="020F0502020204030204" pitchFamily="34" charset="0"/>
                <a:cs typeface="Calibri" panose="020F0502020204030204" pitchFamily="34" charset="0"/>
              </a:rPr>
              <a:t>kinetic description of LatHyS</a:t>
            </a:r>
            <a:r>
              <a:rPr lang="en-US" sz="3600">
                <a:latin typeface="Calibri" panose="020F0502020204030204" pitchFamily="34" charset="0"/>
                <a:ea typeface="Calibri" panose="020F0502020204030204" pitchFamily="34" charset="0"/>
                <a:cs typeface="Calibri" panose="020F0502020204030204" pitchFamily="34" charset="0"/>
              </a:rPr>
              <a:t>, </a:t>
            </a:r>
            <a:r>
              <a:rPr lang="es-AR" sz="3600">
                <a:latin typeface="Calibri" panose="020F0502020204030204" pitchFamily="34" charset="0"/>
                <a:ea typeface="Calibri" panose="020F0502020204030204" pitchFamily="34" charset="0"/>
                <a:cs typeface="Calibri" panose="020F0502020204030204" pitchFamily="34" charset="0"/>
              </a:rPr>
              <a:t>a threshold of 115 eV for O</a:t>
            </a:r>
            <a:r>
              <a:rPr lang="es-AR" sz="3600" baseline="30000">
                <a:latin typeface="Calibri" panose="020F0502020204030204" pitchFamily="34" charset="0"/>
                <a:ea typeface="Calibri" panose="020F0502020204030204" pitchFamily="34" charset="0"/>
                <a:cs typeface="Calibri" panose="020F0502020204030204" pitchFamily="34" charset="0"/>
              </a:rPr>
              <a:t>+</a:t>
            </a:r>
            <a:r>
              <a:rPr lang="es-AR" sz="3600">
                <a:latin typeface="Calibri" panose="020F0502020204030204" pitchFamily="34" charset="0"/>
                <a:ea typeface="Calibri" panose="020F0502020204030204" pitchFamily="34" charset="0"/>
                <a:cs typeface="Calibri" panose="020F0502020204030204" pitchFamily="34" charset="0"/>
              </a:rPr>
              <a:t> energy has been observed to significantly affect O</a:t>
            </a:r>
            <a:r>
              <a:rPr lang="es-AR" sz="3600" baseline="30000">
                <a:latin typeface="Calibri" panose="020F0502020204030204" pitchFamily="34" charset="0"/>
                <a:ea typeface="Calibri" panose="020F0502020204030204" pitchFamily="34" charset="0"/>
                <a:cs typeface="Calibri" panose="020F0502020204030204" pitchFamily="34" charset="0"/>
              </a:rPr>
              <a:t>+</a:t>
            </a:r>
            <a:r>
              <a:rPr lang="es-AR" sz="3600">
                <a:latin typeface="Calibri" panose="020F0502020204030204" pitchFamily="34" charset="0"/>
                <a:ea typeface="Calibri" panose="020F0502020204030204" pitchFamily="34" charset="0"/>
                <a:cs typeface="Calibri" panose="020F0502020204030204" pitchFamily="34" charset="0"/>
              </a:rPr>
              <a:t> escape rates.  These need further study.</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85211854" name="Text Placeholder 16"/>
          <p:cNvSpPr txBox="1"/>
          <p:nvPr/>
        </p:nvSpPr>
        <p:spPr bwMode="auto">
          <a:xfrm>
            <a:off x="1421606" y="3190081"/>
            <a:ext cx="27432000" cy="2705265"/>
          </a:xfrm>
          <a:prstGeom prst="rect">
            <a:avLst/>
          </a:prstGeom>
        </p:spPr>
        <p:txBody>
          <a:bodyPr wrap="square" lIns="88303" tIns="44151" rIns="88303" bIns="44151">
            <a:spAutoFit/>
          </a:bodyPr>
          <a:lstStyle>
            <a:defPPr>
              <a:defRPr/>
            </a:defPPr>
            <a:lvl1pPr marL="0" indent="0" algn="l" defTabSz="4389028" rtl="0">
              <a:spcBef>
                <a:spcPts val="0"/>
              </a:spcBef>
              <a:buFont typeface="Arial"/>
              <a:buNone/>
              <a:defRPr sz="13400">
                <a:solidFill>
                  <a:schemeClr val="tx1"/>
                </a:solidFill>
                <a:latin typeface="+mn-lt"/>
                <a:ea typeface="+mn-ea"/>
                <a:cs typeface="+mn-cs"/>
              </a:defRPr>
            </a:lvl1pPr>
            <a:lvl2pPr marL="3566086" indent="-1371572" algn="l" defTabSz="4389028" rtl="0">
              <a:spcBef>
                <a:spcPts val="0"/>
              </a:spcBef>
              <a:buFont typeface="Arial"/>
              <a:buChar char="–"/>
              <a:defRPr sz="13400">
                <a:solidFill>
                  <a:schemeClr val="tx1"/>
                </a:solidFill>
                <a:latin typeface="+mn-lt"/>
                <a:ea typeface="+mn-ea"/>
                <a:cs typeface="+mn-cs"/>
              </a:defRPr>
            </a:lvl2pPr>
            <a:lvl3pPr marL="5486285" indent="-1097257" algn="l" defTabSz="4389028" rtl="0">
              <a:spcBef>
                <a:spcPts val="0"/>
              </a:spcBef>
              <a:buFont typeface="Arial"/>
              <a:buChar char="•"/>
              <a:defRPr sz="11500">
                <a:solidFill>
                  <a:schemeClr val="tx1"/>
                </a:solidFill>
                <a:latin typeface="+mn-lt"/>
                <a:ea typeface="+mn-ea"/>
                <a:cs typeface="+mn-cs"/>
              </a:defRPr>
            </a:lvl3pPr>
            <a:lvl4pPr marL="7680800" indent="-1097257" algn="l" defTabSz="4389028" rtl="0">
              <a:spcBef>
                <a:spcPts val="0"/>
              </a:spcBef>
              <a:buFont typeface="Arial"/>
              <a:buChar char="–"/>
              <a:defRPr sz="9700">
                <a:solidFill>
                  <a:schemeClr val="tx1"/>
                </a:solidFill>
                <a:latin typeface="+mn-lt"/>
                <a:ea typeface="+mn-ea"/>
                <a:cs typeface="+mn-cs"/>
              </a:defRPr>
            </a:lvl4pPr>
            <a:lvl5pPr marL="9875314" indent="-1097257" algn="l" defTabSz="4389028" rtl="0">
              <a:spcBef>
                <a:spcPts val="0"/>
              </a:spcBef>
              <a:buFont typeface="Arial"/>
              <a:buChar char="»"/>
              <a:defRPr sz="9700">
                <a:solidFill>
                  <a:schemeClr val="tx1"/>
                </a:solidFill>
                <a:latin typeface="+mn-lt"/>
                <a:ea typeface="+mn-ea"/>
                <a:cs typeface="+mn-cs"/>
              </a:defRPr>
            </a:lvl5pPr>
            <a:lvl6pPr marL="12069828" indent="-1097257" algn="l" defTabSz="4389028" rtl="0">
              <a:spcBef>
                <a:spcPts val="0"/>
              </a:spcBef>
              <a:buFont typeface="Arial"/>
              <a:buChar char="•"/>
              <a:defRPr sz="9700">
                <a:solidFill>
                  <a:schemeClr val="tx1"/>
                </a:solidFill>
                <a:latin typeface="+mn-lt"/>
                <a:ea typeface="+mn-ea"/>
                <a:cs typeface="+mn-cs"/>
              </a:defRPr>
            </a:lvl6pPr>
            <a:lvl7pPr marL="14264342" indent="-1097257" algn="l" defTabSz="4389028" rtl="0">
              <a:spcBef>
                <a:spcPts val="0"/>
              </a:spcBef>
              <a:buFont typeface="Arial"/>
              <a:buChar char="•"/>
              <a:defRPr sz="9700">
                <a:solidFill>
                  <a:schemeClr val="tx1"/>
                </a:solidFill>
                <a:latin typeface="+mn-lt"/>
                <a:ea typeface="+mn-ea"/>
                <a:cs typeface="+mn-cs"/>
              </a:defRPr>
            </a:lvl7pPr>
            <a:lvl8pPr marL="16458857" indent="-1097257" algn="l" defTabSz="4389028" rtl="0">
              <a:spcBef>
                <a:spcPts val="0"/>
              </a:spcBef>
              <a:buFont typeface="Arial"/>
              <a:buChar char="•"/>
              <a:defRPr sz="9700">
                <a:solidFill>
                  <a:schemeClr val="tx1"/>
                </a:solidFill>
                <a:latin typeface="+mn-lt"/>
                <a:ea typeface="+mn-ea"/>
                <a:cs typeface="+mn-cs"/>
              </a:defRPr>
            </a:lvl8pPr>
            <a:lvl9pPr marL="18653371" indent="-1097257" algn="l" defTabSz="4389028" rtl="0">
              <a:spcBef>
                <a:spcPts val="0"/>
              </a:spcBef>
              <a:buFont typeface="Arial"/>
              <a:buChar char="•"/>
              <a:defRPr sz="9700">
                <a:solidFill>
                  <a:schemeClr val="tx1"/>
                </a:solidFill>
                <a:latin typeface="+mn-lt"/>
                <a:ea typeface="+mn-ea"/>
                <a:cs typeface="+mn-cs"/>
              </a:defRPr>
            </a:lvl9pPr>
          </a:lstStyle>
          <a:p>
            <a:pPr algn="ctr">
              <a:defRPr/>
            </a:pP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Mat</a:t>
            </a:r>
            <a:r>
              <a:rPr sz="5400" b="1">
                <a:solidFill>
                  <a:srgbClr val="1482A5"/>
                </a:solidFill>
                <a:latin typeface="Calibri" panose="020F0502020204030204" pitchFamily="34" charset="0"/>
                <a:ea typeface="Calibri" panose="020F0502020204030204" pitchFamily="34" charset="0"/>
                <a:cs typeface="Calibri" panose="020F0502020204030204" pitchFamily="34" charset="0"/>
              </a:rPr>
              <a:t>ías Notonica</a:t>
            </a:r>
            <a:r>
              <a:rPr sz="48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sz="5400">
                <a:solidFill>
                  <a:srgbClr val="1482A5"/>
                </a:solidFill>
                <a:latin typeface="Calibri" panose="020F0502020204030204" pitchFamily="34" charset="0"/>
                <a:ea typeface="Calibri" panose="020F0502020204030204" pitchFamily="34" charset="0"/>
                <a:cs typeface="Calibri" panose="020F0502020204030204" pitchFamily="34" charset="0"/>
              </a:rPr>
              <a:t>, </a:t>
            </a:r>
            <a:r>
              <a:rPr sz="5400" b="1">
                <a:solidFill>
                  <a:srgbClr val="1482A5"/>
                </a:solidFill>
                <a:latin typeface="Calibri" panose="020F0502020204030204" pitchFamily="34" charset="0"/>
                <a:ea typeface="Calibri" panose="020F0502020204030204" pitchFamily="34" charset="0"/>
                <a:cs typeface="Calibri" panose="020F0502020204030204" pitchFamily="34" charset="0"/>
              </a:rPr>
              <a:t>Ronan Modolo</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Quentin Nénon</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Norberto Romanelli</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2,3</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Laura Morales</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4</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Eduard Dubinin</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5</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Jean-Yves Chaufray</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François Leblanc</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lang="en-US" sz="5400" b="1">
                <a:solidFill>
                  <a:srgbClr val="1482A5"/>
                </a:solidFill>
                <a:latin typeface="Calibri" panose="020F0502020204030204" pitchFamily="34" charset="0"/>
                <a:ea typeface="Calibri" panose="020F0502020204030204" pitchFamily="34" charset="0"/>
                <a:cs typeface="Calibri" panose="020F0502020204030204" pitchFamily="34" charset="0"/>
              </a:rPr>
              <a:t>, César Bertucci</a:t>
            </a:r>
            <a:r>
              <a:rPr lang="en-US" sz="5400" baseline="30000">
                <a:solidFill>
                  <a:srgbClr val="1482A5"/>
                </a:solidFill>
                <a:latin typeface="Calibri" panose="020F0502020204030204" pitchFamily="34" charset="0"/>
                <a:ea typeface="Calibri" panose="020F0502020204030204" pitchFamily="34" charset="0"/>
                <a:cs typeface="Calibri" panose="020F0502020204030204" pitchFamily="34" charset="0"/>
              </a:rPr>
              <a:t>4</a:t>
            </a:r>
            <a:endParaRPr sz="11200" baseline="30000">
              <a:latin typeface="Calibri" panose="020F0502020204030204" pitchFamily="34" charset="0"/>
              <a:ea typeface="Calibri" panose="020F0502020204030204" pitchFamily="34" charset="0"/>
              <a:cs typeface="Calibri" panose="020F0502020204030204" pitchFamily="34" charset="0"/>
            </a:endParaRPr>
          </a:p>
          <a:p>
            <a:pPr algn="ctr">
              <a:defRPr/>
            </a:pPr>
            <a:r>
              <a:rPr sz="3100" baseline="30000">
                <a:solidFill>
                  <a:srgbClr val="1482A5"/>
                </a:solidFill>
                <a:latin typeface="Calibri" panose="020F0502020204030204" pitchFamily="34" charset="0"/>
                <a:ea typeface="Calibri" panose="020F0502020204030204" pitchFamily="34" charset="0"/>
                <a:cs typeface="Calibri" panose="020F0502020204030204" pitchFamily="34" charset="0"/>
              </a:rPr>
              <a:t>1</a:t>
            </a:r>
            <a:r>
              <a:rPr lang="fr-FR" sz="3100">
                <a:solidFill>
                  <a:srgbClr val="1482A5"/>
                </a:solidFill>
                <a:latin typeface="Calibri" panose="020F0502020204030204" pitchFamily="34" charset="0"/>
                <a:ea typeface="Calibri" panose="020F0502020204030204" pitchFamily="34" charset="0"/>
                <a:cs typeface="Calibri" panose="020F0502020204030204" pitchFamily="34" charset="0"/>
              </a:rPr>
              <a:t>Laboratoire Atmosphères et Observations Spatiales (LATMOS) – UVSQ, INSU, SU, CNRS – France </a:t>
            </a:r>
            <a:r>
              <a:rPr lang="fr-FR" sz="3100" baseline="30000">
                <a:solidFill>
                  <a:srgbClr val="1482A5"/>
                </a:solidFill>
                <a:latin typeface="Calibri" panose="020F0502020204030204" pitchFamily="34" charset="0"/>
                <a:ea typeface="Calibri" panose="020F0502020204030204" pitchFamily="34" charset="0"/>
                <a:cs typeface="Calibri" panose="020F0502020204030204" pitchFamily="34" charset="0"/>
              </a:rPr>
              <a:t>2</a:t>
            </a:r>
            <a:r>
              <a:rPr lang="en-US" sz="3100">
                <a:solidFill>
                  <a:srgbClr val="1482A5"/>
                </a:solidFill>
                <a:latin typeface="Calibri" panose="020F0502020204030204" pitchFamily="34" charset="0"/>
                <a:ea typeface="Calibri" panose="020F0502020204030204" pitchFamily="34" charset="0"/>
                <a:cs typeface="Calibri" panose="020F0502020204030204" pitchFamily="34" charset="0"/>
              </a:rPr>
              <a:t>Dept. of Astronomy, Univ. of Maryland – USA </a:t>
            </a:r>
            <a:r>
              <a:rPr lang="fr-FR" sz="3100" baseline="30000">
                <a:solidFill>
                  <a:srgbClr val="1482A5"/>
                </a:solidFill>
                <a:latin typeface="Calibri" panose="020F0502020204030204" pitchFamily="34" charset="0"/>
                <a:ea typeface="Calibri" panose="020F0502020204030204" pitchFamily="34" charset="0"/>
                <a:cs typeface="Calibri" panose="020F0502020204030204" pitchFamily="34" charset="0"/>
              </a:rPr>
              <a:t>3</a:t>
            </a:r>
            <a:r>
              <a:rPr lang="en-US" sz="3100">
                <a:solidFill>
                  <a:srgbClr val="1482A5"/>
                </a:solidFill>
                <a:latin typeface="Calibri" panose="020F0502020204030204" pitchFamily="34" charset="0"/>
                <a:ea typeface="Calibri" panose="020F0502020204030204" pitchFamily="34" charset="0"/>
                <a:cs typeface="Calibri" panose="020F0502020204030204" pitchFamily="34" charset="0"/>
              </a:rPr>
              <a:t>Planetary Magnetospheres Laboratory, NASA/GFSC - USA</a:t>
            </a:r>
            <a:r>
              <a:rPr lang="fr-FR" sz="3100">
                <a:solidFill>
                  <a:srgbClr val="1482A5"/>
                </a:solidFill>
                <a:latin typeface="Calibri" panose="020F0502020204030204" pitchFamily="34" charset="0"/>
                <a:ea typeface="Calibri" panose="020F0502020204030204" pitchFamily="34" charset="0"/>
                <a:cs typeface="Calibri" panose="020F0502020204030204" pitchFamily="34" charset="0"/>
              </a:rPr>
              <a:t> </a:t>
            </a:r>
            <a:r>
              <a:rPr lang="fr-FR" sz="3100" baseline="30000">
                <a:solidFill>
                  <a:srgbClr val="1482A5"/>
                </a:solidFill>
                <a:latin typeface="Calibri" panose="020F0502020204030204" pitchFamily="34" charset="0"/>
                <a:ea typeface="Calibri" panose="020F0502020204030204" pitchFamily="34" charset="0"/>
                <a:cs typeface="Calibri" panose="020F0502020204030204" pitchFamily="34" charset="0"/>
              </a:rPr>
              <a:t>4</a:t>
            </a:r>
            <a:r>
              <a:rPr lang="es-ES" sz="3100">
                <a:solidFill>
                  <a:srgbClr val="1482A5"/>
                </a:solidFill>
                <a:latin typeface="Calibri" panose="020F0502020204030204" pitchFamily="34" charset="0"/>
                <a:ea typeface="Calibri" panose="020F0502020204030204" pitchFamily="34" charset="0"/>
                <a:cs typeface="Calibri" panose="020F0502020204030204" pitchFamily="34" charset="0"/>
              </a:rPr>
              <a:t>Instituto de Astronomía y Física del Espacio - Argentina</a:t>
            </a:r>
            <a:r>
              <a:rPr lang="fr-FR" sz="3100">
                <a:solidFill>
                  <a:srgbClr val="1482A5"/>
                </a:solidFill>
                <a:latin typeface="Calibri" panose="020F0502020204030204" pitchFamily="34" charset="0"/>
                <a:ea typeface="Calibri" panose="020F0502020204030204" pitchFamily="34" charset="0"/>
                <a:cs typeface="Calibri" panose="020F0502020204030204" pitchFamily="34" charset="0"/>
              </a:rPr>
              <a:t> </a:t>
            </a:r>
            <a:r>
              <a:rPr lang="fr-FR" sz="3100" baseline="30000">
                <a:solidFill>
                  <a:srgbClr val="1482A5"/>
                </a:solidFill>
                <a:latin typeface="Calibri" panose="020F0502020204030204" pitchFamily="34" charset="0"/>
                <a:ea typeface="Calibri" panose="020F0502020204030204" pitchFamily="34" charset="0"/>
                <a:cs typeface="Calibri" panose="020F0502020204030204" pitchFamily="34" charset="0"/>
              </a:rPr>
              <a:t>5</a:t>
            </a:r>
            <a:r>
              <a:rPr lang="fr-FR" sz="3100">
                <a:solidFill>
                  <a:srgbClr val="1482A5"/>
                </a:solidFill>
                <a:latin typeface="Calibri" panose="020F0502020204030204" pitchFamily="34" charset="0"/>
                <a:ea typeface="Calibri" panose="020F0502020204030204" pitchFamily="34" charset="0"/>
                <a:cs typeface="Calibri" panose="020F0502020204030204" pitchFamily="34" charset="0"/>
              </a:rPr>
              <a:t>Max-Planck-Institut für Sonnensystemforschung - Deutschland</a:t>
            </a:r>
            <a:endParaRPr lang="fr-FR" sz="3100">
              <a:latin typeface="Calibri" panose="020F0502020204030204" pitchFamily="34" charset="0"/>
              <a:ea typeface="Calibri" panose="020F0502020204030204" pitchFamily="34" charset="0"/>
              <a:cs typeface="Calibri" panose="020F0502020204030204" pitchFamily="34" charset="0"/>
            </a:endParaRPr>
          </a:p>
        </p:txBody>
      </p:sp>
      <p:sp>
        <p:nvSpPr>
          <p:cNvPr id="1058036754" name="TextBox 1058036753">
            <a:extLst>
              <a:ext uri="{FF2B5EF4-FFF2-40B4-BE49-F238E27FC236}">
                <a16:creationId xmlns:a16="http://schemas.microsoft.com/office/drawing/2014/main" id="{727BCDA7-AE23-2AB1-CC19-598CB28F1F05}"/>
              </a:ext>
            </a:extLst>
          </p:cNvPr>
          <p:cNvSpPr txBox="1"/>
          <p:nvPr/>
        </p:nvSpPr>
        <p:spPr bwMode="auto">
          <a:xfrm>
            <a:off x="14366218" y="19254886"/>
            <a:ext cx="5613183" cy="1384995"/>
          </a:xfrm>
          <a:prstGeom prst="rect">
            <a:avLst/>
          </a:prstGeom>
          <a:noFill/>
        </p:spPr>
        <p:txBody>
          <a:bodyPr wrap="square" rtlCol="0">
            <a:spAutoFit/>
          </a:bodyPr>
          <a:lstStyle/>
          <a:p>
            <a:pPr algn="just"/>
            <a:r>
              <a:rPr lang="es-AR" sz="2800"/>
              <a:t>Figure 1: Bowshock standoff distance (Rss) and terminator distance (R</a:t>
            </a:r>
            <a:r>
              <a:rPr lang="es-AR" sz="2800" baseline="-25000"/>
              <a:t>td</a:t>
            </a:r>
            <a:r>
              <a:rPr lang="es-AR" sz="2800"/>
              <a:t>) as a function of solar wind density.</a:t>
            </a:r>
            <a:endParaRPr lang="en-US" sz="2800"/>
          </a:p>
        </p:txBody>
      </p:sp>
      <p:grpSp>
        <p:nvGrpSpPr>
          <p:cNvPr id="1058036757" name="Group 1058036756">
            <a:extLst>
              <a:ext uri="{FF2B5EF4-FFF2-40B4-BE49-F238E27FC236}">
                <a16:creationId xmlns:a16="http://schemas.microsoft.com/office/drawing/2014/main" id="{8BC02ACA-8BB7-191E-F68D-799546C9C90C}"/>
              </a:ext>
            </a:extLst>
          </p:cNvPr>
          <p:cNvGrpSpPr/>
          <p:nvPr/>
        </p:nvGrpSpPr>
        <p:grpSpPr>
          <a:xfrm>
            <a:off x="888206" y="25727781"/>
            <a:ext cx="12621058" cy="6418300"/>
            <a:chOff x="735806" y="27878220"/>
            <a:chExt cx="12621058" cy="6418300"/>
          </a:xfrm>
        </p:grpSpPr>
        <p:sp>
          <p:nvSpPr>
            <p:cNvPr id="14" name="Rectangle 170">
              <a:extLst>
                <a:ext uri="{FF2B5EF4-FFF2-40B4-BE49-F238E27FC236}">
                  <a16:creationId xmlns:a16="http://schemas.microsoft.com/office/drawing/2014/main" id="{68423BDE-4EAE-078F-DD1D-F38D31E8B488}"/>
                </a:ext>
              </a:extLst>
            </p:cNvPr>
            <p:cNvSpPr/>
            <p:nvPr/>
          </p:nvSpPr>
          <p:spPr bwMode="auto">
            <a:xfrm>
              <a:off x="744407" y="28640128"/>
              <a:ext cx="12612457" cy="5625910"/>
            </a:xfrm>
            <a:prstGeom prst="rect">
              <a:avLst/>
            </a:prstGeom>
            <a:solidFill>
              <a:schemeClr val="bg1"/>
            </a:solidFill>
            <a:ln w="63500" cap="flat" cmpd="sng" algn="ctr">
              <a:solidFill>
                <a:schemeClr val="tx1">
                  <a:alpha val="99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90" name="Arrow: Right 89">
              <a:extLst>
                <a:ext uri="{FF2B5EF4-FFF2-40B4-BE49-F238E27FC236}">
                  <a16:creationId xmlns:a16="http://schemas.microsoft.com/office/drawing/2014/main" id="{30CC97B4-4FF9-4F0C-C29B-55AC72F6A990}"/>
                </a:ext>
              </a:extLst>
            </p:cNvPr>
            <p:cNvSpPr/>
            <p:nvPr/>
          </p:nvSpPr>
          <p:spPr bwMode="auto">
            <a:xfrm>
              <a:off x="1532578" y="33551149"/>
              <a:ext cx="1169931" cy="330547"/>
            </a:xfrm>
            <a:prstGeom prst="rightArrow">
              <a:avLst>
                <a:gd name="adj1" fmla="val 37705"/>
                <a:gd name="adj2" fmla="val 126843"/>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91" name="Arrow: Right 90">
              <a:extLst>
                <a:ext uri="{FF2B5EF4-FFF2-40B4-BE49-F238E27FC236}">
                  <a16:creationId xmlns:a16="http://schemas.microsoft.com/office/drawing/2014/main" id="{E43E1263-0A1F-BDC5-6CB5-45A4D2D19630}"/>
                </a:ext>
              </a:extLst>
            </p:cNvPr>
            <p:cNvSpPr/>
            <p:nvPr/>
          </p:nvSpPr>
          <p:spPr bwMode="auto">
            <a:xfrm rot="16199999">
              <a:off x="903085" y="33004915"/>
              <a:ext cx="1235933" cy="330547"/>
            </a:xfrm>
            <a:prstGeom prst="rightArrow">
              <a:avLst>
                <a:gd name="adj1" fmla="val 37705"/>
                <a:gd name="adj2" fmla="val 126843"/>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pic>
          <p:nvPicPr>
            <p:cNvPr id="92" name="Picture 91" descr="A black background with a black square&#10;&#10;AI-generated content may be incorrect.">
              <a:extLst>
                <a:ext uri="{FF2B5EF4-FFF2-40B4-BE49-F238E27FC236}">
                  <a16:creationId xmlns:a16="http://schemas.microsoft.com/office/drawing/2014/main" id="{A4651949-DE5B-5670-FAB6-3259946A65F9}"/>
                </a:ext>
              </a:extLst>
            </p:cNvPr>
            <p:cNvPicPr>
              <a:picLocks noChangeAspect="1"/>
            </p:cNvPicPr>
            <p:nvPr/>
          </p:nvPicPr>
          <p:blipFill rotWithShape="1">
            <a:blip r:embed="rId5"/>
            <a:stretch/>
          </p:blipFill>
          <p:spPr bwMode="auto">
            <a:xfrm>
              <a:off x="2757295" y="33556070"/>
              <a:ext cx="1032631" cy="385730"/>
            </a:xfrm>
            <a:prstGeom prst="rect">
              <a:avLst/>
            </a:prstGeom>
          </p:spPr>
        </p:pic>
        <p:pic>
          <p:nvPicPr>
            <p:cNvPr id="93" name="Picture 92" descr="A black background with a black square&#10;&#10;AI-generated content may be incorrect.">
              <a:extLst>
                <a:ext uri="{FF2B5EF4-FFF2-40B4-BE49-F238E27FC236}">
                  <a16:creationId xmlns:a16="http://schemas.microsoft.com/office/drawing/2014/main" id="{F2F937F3-AEB4-0F06-81E5-A56B0FAD9A12}"/>
                </a:ext>
              </a:extLst>
            </p:cNvPr>
            <p:cNvPicPr>
              <a:picLocks noChangeAspect="1"/>
            </p:cNvPicPr>
            <p:nvPr/>
          </p:nvPicPr>
          <p:blipFill rotWithShape="1">
            <a:blip r:embed="rId6"/>
            <a:stretch/>
          </p:blipFill>
          <p:spPr bwMode="auto">
            <a:xfrm>
              <a:off x="1088434" y="32090088"/>
              <a:ext cx="960307" cy="385730"/>
            </a:xfrm>
            <a:prstGeom prst="rect">
              <a:avLst/>
            </a:prstGeom>
          </p:spPr>
        </p:pic>
        <p:pic>
          <p:nvPicPr>
            <p:cNvPr id="16" name="Picture 126" descr="A black background with a black square&#10;&#10;AI-generated content may be incorrect.">
              <a:extLst>
                <a:ext uri="{FF2B5EF4-FFF2-40B4-BE49-F238E27FC236}">
                  <a16:creationId xmlns:a16="http://schemas.microsoft.com/office/drawing/2014/main" id="{57480279-32EE-0BA2-09BC-CB41DAE5CB74}"/>
                </a:ext>
              </a:extLst>
            </p:cNvPr>
            <p:cNvPicPr>
              <a:picLocks noChangeAspect="1"/>
            </p:cNvPicPr>
            <p:nvPr/>
          </p:nvPicPr>
          <p:blipFill rotWithShape="1">
            <a:blip r:embed="rId7">
              <a:duotone>
                <a:schemeClr val="accent5">
                  <a:shade val="45000"/>
                  <a:satMod val="135000"/>
                </a:schemeClr>
                <a:prstClr val="white"/>
              </a:duotone>
            </a:blip>
            <a:srcRect r="77444"/>
            <a:stretch/>
          </p:blipFill>
          <p:spPr bwMode="auto">
            <a:xfrm>
              <a:off x="1841576" y="28773003"/>
              <a:ext cx="1429994" cy="582972"/>
            </a:xfrm>
            <a:prstGeom prst="rect">
              <a:avLst/>
            </a:prstGeom>
          </p:spPr>
        </p:pic>
        <p:grpSp>
          <p:nvGrpSpPr>
            <p:cNvPr id="17" name="Group 134">
              <a:extLst>
                <a:ext uri="{FF2B5EF4-FFF2-40B4-BE49-F238E27FC236}">
                  <a16:creationId xmlns:a16="http://schemas.microsoft.com/office/drawing/2014/main" id="{89304801-04B7-45B4-BCF1-8DD64C60A3E8}"/>
                </a:ext>
              </a:extLst>
            </p:cNvPr>
            <p:cNvGrpSpPr/>
            <p:nvPr/>
          </p:nvGrpSpPr>
          <p:grpSpPr bwMode="auto">
            <a:xfrm>
              <a:off x="1298572" y="29056042"/>
              <a:ext cx="457200" cy="457200"/>
              <a:chOff x="16509206" y="26235404"/>
              <a:chExt cx="500477" cy="500477"/>
            </a:xfrm>
          </p:grpSpPr>
          <p:sp>
            <p:nvSpPr>
              <p:cNvPr id="87" name="Oval 86">
                <a:extLst>
                  <a:ext uri="{FF2B5EF4-FFF2-40B4-BE49-F238E27FC236}">
                    <a16:creationId xmlns:a16="http://schemas.microsoft.com/office/drawing/2014/main" id="{2039AECC-E489-C9F3-1ACA-90EEC133D58E}"/>
                  </a:ext>
                </a:extLst>
              </p:cNvPr>
              <p:cNvSpPr/>
              <p:nvPr/>
            </p:nvSpPr>
            <p:spPr bwMode="auto">
              <a:xfrm>
                <a:off x="16509206" y="26235404"/>
                <a:ext cx="500477" cy="500477"/>
              </a:xfrm>
              <a:prstGeom prst="ellipse">
                <a:avLst/>
              </a:prstGeom>
              <a:noFill/>
              <a:ln w="635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cxnSp>
            <p:nvCxnSpPr>
              <p:cNvPr id="88" name="Straight Connector 87">
                <a:extLst>
                  <a:ext uri="{FF2B5EF4-FFF2-40B4-BE49-F238E27FC236}">
                    <a16:creationId xmlns:a16="http://schemas.microsoft.com/office/drawing/2014/main" id="{90CD919D-C86D-23C0-A5B0-1528A07C809B}"/>
                  </a:ext>
                </a:extLst>
              </p:cNvPr>
              <p:cNvCxnSpPr>
                <a:stCxn id="87" idx="7"/>
                <a:endCxn id="87" idx="3"/>
              </p:cNvCxnSpPr>
              <p:nvPr/>
            </p:nvCxnSpPr>
            <p:spPr bwMode="auto">
              <a:xfrm flipH="1">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cxnSp>
            <p:nvCxnSpPr>
              <p:cNvPr id="89" name="Straight Connector 88">
                <a:extLst>
                  <a:ext uri="{FF2B5EF4-FFF2-40B4-BE49-F238E27FC236}">
                    <a16:creationId xmlns:a16="http://schemas.microsoft.com/office/drawing/2014/main" id="{E129FA60-9B5E-5F56-A459-0D97B96DD00A}"/>
                  </a:ext>
                </a:extLst>
              </p:cNvPr>
              <p:cNvCxnSpPr>
                <a:stCxn id="87" idx="1"/>
                <a:endCxn id="87" idx="5"/>
              </p:cNvCxnSpPr>
              <p:nvPr/>
            </p:nvCxnSpPr>
            <p:spPr bwMode="auto">
              <a:xfrm>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grpSp>
        <p:grpSp>
          <p:nvGrpSpPr>
            <p:cNvPr id="18" name="Group 135">
              <a:extLst>
                <a:ext uri="{FF2B5EF4-FFF2-40B4-BE49-F238E27FC236}">
                  <a16:creationId xmlns:a16="http://schemas.microsoft.com/office/drawing/2014/main" id="{96B0567A-8E2D-BE9D-1FD5-F22300D95317}"/>
                </a:ext>
              </a:extLst>
            </p:cNvPr>
            <p:cNvGrpSpPr/>
            <p:nvPr/>
          </p:nvGrpSpPr>
          <p:grpSpPr bwMode="auto">
            <a:xfrm>
              <a:off x="1298571" y="29606889"/>
              <a:ext cx="457200" cy="457200"/>
              <a:chOff x="16509206" y="26235404"/>
              <a:chExt cx="500477" cy="500477"/>
            </a:xfrm>
          </p:grpSpPr>
          <p:sp>
            <p:nvSpPr>
              <p:cNvPr id="83" name="Oval 82">
                <a:extLst>
                  <a:ext uri="{FF2B5EF4-FFF2-40B4-BE49-F238E27FC236}">
                    <a16:creationId xmlns:a16="http://schemas.microsoft.com/office/drawing/2014/main" id="{8314E1E2-A09D-7B65-B308-3BE8CEC17045}"/>
                  </a:ext>
                </a:extLst>
              </p:cNvPr>
              <p:cNvSpPr/>
              <p:nvPr/>
            </p:nvSpPr>
            <p:spPr bwMode="auto">
              <a:xfrm>
                <a:off x="16509206" y="26235404"/>
                <a:ext cx="500477" cy="500477"/>
              </a:xfrm>
              <a:prstGeom prst="ellipse">
                <a:avLst/>
              </a:prstGeom>
              <a:noFill/>
              <a:ln w="635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cxnSp>
            <p:nvCxnSpPr>
              <p:cNvPr id="84" name="Straight Connector 83">
                <a:extLst>
                  <a:ext uri="{FF2B5EF4-FFF2-40B4-BE49-F238E27FC236}">
                    <a16:creationId xmlns:a16="http://schemas.microsoft.com/office/drawing/2014/main" id="{D05E238C-4800-1F46-12F2-D2657869AE90}"/>
                  </a:ext>
                </a:extLst>
              </p:cNvPr>
              <p:cNvCxnSpPr>
                <a:stCxn id="83" idx="7"/>
                <a:endCxn id="83" idx="3"/>
              </p:cNvCxnSpPr>
              <p:nvPr/>
            </p:nvCxnSpPr>
            <p:spPr bwMode="auto">
              <a:xfrm flipH="1">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cxnSp>
            <p:nvCxnSpPr>
              <p:cNvPr id="85" name="Straight Connector 84">
                <a:extLst>
                  <a:ext uri="{FF2B5EF4-FFF2-40B4-BE49-F238E27FC236}">
                    <a16:creationId xmlns:a16="http://schemas.microsoft.com/office/drawing/2014/main" id="{3F5FADE7-DA4F-44F0-9B39-4427F7B14166}"/>
                  </a:ext>
                </a:extLst>
              </p:cNvPr>
              <p:cNvCxnSpPr>
                <a:stCxn id="83" idx="1"/>
                <a:endCxn id="83" idx="5"/>
              </p:cNvCxnSpPr>
              <p:nvPr/>
            </p:nvCxnSpPr>
            <p:spPr bwMode="auto">
              <a:xfrm>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grpSp>
        <p:grpSp>
          <p:nvGrpSpPr>
            <p:cNvPr id="19" name="Group 139">
              <a:extLst>
                <a:ext uri="{FF2B5EF4-FFF2-40B4-BE49-F238E27FC236}">
                  <a16:creationId xmlns:a16="http://schemas.microsoft.com/office/drawing/2014/main" id="{8BF83FFA-872B-390E-E530-81F1F6E59A6E}"/>
                </a:ext>
              </a:extLst>
            </p:cNvPr>
            <p:cNvGrpSpPr/>
            <p:nvPr/>
          </p:nvGrpSpPr>
          <p:grpSpPr bwMode="auto">
            <a:xfrm>
              <a:off x="1290541" y="30157737"/>
              <a:ext cx="457200" cy="457200"/>
              <a:chOff x="16509206" y="26235404"/>
              <a:chExt cx="500477" cy="500477"/>
            </a:xfrm>
          </p:grpSpPr>
          <p:sp>
            <p:nvSpPr>
              <p:cNvPr id="68" name="Oval 67">
                <a:extLst>
                  <a:ext uri="{FF2B5EF4-FFF2-40B4-BE49-F238E27FC236}">
                    <a16:creationId xmlns:a16="http://schemas.microsoft.com/office/drawing/2014/main" id="{860576EE-4B53-24F1-125E-4E343C2D4ADC}"/>
                  </a:ext>
                </a:extLst>
              </p:cNvPr>
              <p:cNvSpPr/>
              <p:nvPr/>
            </p:nvSpPr>
            <p:spPr bwMode="auto">
              <a:xfrm>
                <a:off x="16509206" y="26235404"/>
                <a:ext cx="500477" cy="500477"/>
              </a:xfrm>
              <a:prstGeom prst="ellipse">
                <a:avLst/>
              </a:prstGeom>
              <a:noFill/>
              <a:ln w="635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cxnSp>
            <p:nvCxnSpPr>
              <p:cNvPr id="71" name="Straight Connector 70">
                <a:extLst>
                  <a:ext uri="{FF2B5EF4-FFF2-40B4-BE49-F238E27FC236}">
                    <a16:creationId xmlns:a16="http://schemas.microsoft.com/office/drawing/2014/main" id="{52887CB7-08A1-0BFB-7183-EA9878856A75}"/>
                  </a:ext>
                </a:extLst>
              </p:cNvPr>
              <p:cNvCxnSpPr>
                <a:stCxn id="68" idx="7"/>
                <a:endCxn id="68" idx="3"/>
              </p:cNvCxnSpPr>
              <p:nvPr/>
            </p:nvCxnSpPr>
            <p:spPr bwMode="auto">
              <a:xfrm flipH="1">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cxnSp>
            <p:nvCxnSpPr>
              <p:cNvPr id="82" name="Straight Connector 81">
                <a:extLst>
                  <a:ext uri="{FF2B5EF4-FFF2-40B4-BE49-F238E27FC236}">
                    <a16:creationId xmlns:a16="http://schemas.microsoft.com/office/drawing/2014/main" id="{8CB86B99-61F7-5E5C-7EBA-E0CC0B8145C8}"/>
                  </a:ext>
                </a:extLst>
              </p:cNvPr>
              <p:cNvCxnSpPr>
                <a:stCxn id="68" idx="1"/>
                <a:endCxn id="68" idx="5"/>
              </p:cNvCxnSpPr>
              <p:nvPr/>
            </p:nvCxnSpPr>
            <p:spPr bwMode="auto">
              <a:xfrm>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grpSp>
        <p:grpSp>
          <p:nvGrpSpPr>
            <p:cNvPr id="20" name="Group 143">
              <a:extLst>
                <a:ext uri="{FF2B5EF4-FFF2-40B4-BE49-F238E27FC236}">
                  <a16:creationId xmlns:a16="http://schemas.microsoft.com/office/drawing/2014/main" id="{F7958CD3-A454-198A-6A75-99CCD1E6C09C}"/>
                </a:ext>
              </a:extLst>
            </p:cNvPr>
            <p:cNvGrpSpPr/>
            <p:nvPr/>
          </p:nvGrpSpPr>
          <p:grpSpPr bwMode="auto">
            <a:xfrm>
              <a:off x="1290541" y="30708585"/>
              <a:ext cx="457200" cy="457200"/>
              <a:chOff x="16509206" y="26235404"/>
              <a:chExt cx="500477" cy="500477"/>
            </a:xfrm>
          </p:grpSpPr>
          <p:sp>
            <p:nvSpPr>
              <p:cNvPr id="63" name="Oval 62">
                <a:extLst>
                  <a:ext uri="{FF2B5EF4-FFF2-40B4-BE49-F238E27FC236}">
                    <a16:creationId xmlns:a16="http://schemas.microsoft.com/office/drawing/2014/main" id="{257B3797-0F68-4D11-E2B3-F61C9C6EA0C6}"/>
                  </a:ext>
                </a:extLst>
              </p:cNvPr>
              <p:cNvSpPr/>
              <p:nvPr/>
            </p:nvSpPr>
            <p:spPr bwMode="auto">
              <a:xfrm>
                <a:off x="16509206" y="26235404"/>
                <a:ext cx="500477" cy="500477"/>
              </a:xfrm>
              <a:prstGeom prst="ellipse">
                <a:avLst/>
              </a:prstGeom>
              <a:noFill/>
              <a:ln w="635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1" i="0" u="none" strike="noStrike" cap="none">
                  <a:ln>
                    <a:noFill/>
                  </a:ln>
                  <a:solidFill>
                    <a:schemeClr val="tx1"/>
                  </a:solidFill>
                  <a:latin typeface="Times New Roman"/>
                </a:endParaRPr>
              </a:p>
            </p:txBody>
          </p:sp>
          <p:cxnSp>
            <p:nvCxnSpPr>
              <p:cNvPr id="66" name="Straight Connector 65">
                <a:extLst>
                  <a:ext uri="{FF2B5EF4-FFF2-40B4-BE49-F238E27FC236}">
                    <a16:creationId xmlns:a16="http://schemas.microsoft.com/office/drawing/2014/main" id="{17C13689-139C-AA10-7AD5-EB8499321ACF}"/>
                  </a:ext>
                </a:extLst>
              </p:cNvPr>
              <p:cNvCxnSpPr>
                <a:stCxn id="63" idx="7"/>
                <a:endCxn id="63" idx="3"/>
              </p:cNvCxnSpPr>
              <p:nvPr/>
            </p:nvCxnSpPr>
            <p:spPr bwMode="auto">
              <a:xfrm flipH="1">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cxnSp>
            <p:nvCxnSpPr>
              <p:cNvPr id="67" name="Straight Connector 66">
                <a:extLst>
                  <a:ext uri="{FF2B5EF4-FFF2-40B4-BE49-F238E27FC236}">
                    <a16:creationId xmlns:a16="http://schemas.microsoft.com/office/drawing/2014/main" id="{7F1CCA6D-5218-1C1A-9AFA-8621E9FCC8D1}"/>
                  </a:ext>
                </a:extLst>
              </p:cNvPr>
              <p:cNvCxnSpPr>
                <a:stCxn id="63" idx="1"/>
                <a:endCxn id="63" idx="5"/>
              </p:cNvCxnSpPr>
              <p:nvPr/>
            </p:nvCxnSpPr>
            <p:spPr bwMode="auto">
              <a:xfrm>
                <a:off x="16582499" y="26308697"/>
                <a:ext cx="353891" cy="353891"/>
              </a:xfrm>
              <a:prstGeom prst="line">
                <a:avLst/>
              </a:prstGeom>
              <a:solidFill>
                <a:schemeClr val="accent1"/>
              </a:solidFill>
              <a:ln w="63500" cap="flat" cmpd="sng" algn="ctr">
                <a:solidFill>
                  <a:srgbClr val="002060"/>
                </a:solidFill>
                <a:prstDash val="solid"/>
                <a:round/>
                <a:headEnd type="none" w="med" len="med"/>
                <a:tailEnd type="none" w="med" len="med"/>
              </a:ln>
              <a:effectLst/>
            </p:spPr>
          </p:cxnSp>
        </p:grpSp>
        <p:grpSp>
          <p:nvGrpSpPr>
            <p:cNvPr id="22" name="Group 173">
              <a:extLst>
                <a:ext uri="{FF2B5EF4-FFF2-40B4-BE49-F238E27FC236}">
                  <a16:creationId xmlns:a16="http://schemas.microsoft.com/office/drawing/2014/main" id="{EF6C6A03-1DA5-6565-DAFD-3E3D12826CC0}"/>
                </a:ext>
              </a:extLst>
            </p:cNvPr>
            <p:cNvGrpSpPr/>
            <p:nvPr/>
          </p:nvGrpSpPr>
          <p:grpSpPr bwMode="auto">
            <a:xfrm>
              <a:off x="2318163" y="29369800"/>
              <a:ext cx="2769643" cy="3296631"/>
              <a:chOff x="18213374" y="27514703"/>
              <a:chExt cx="2769643" cy="3296631"/>
            </a:xfrm>
          </p:grpSpPr>
          <p:grpSp>
            <p:nvGrpSpPr>
              <p:cNvPr id="56" name="Group 55">
                <a:extLst>
                  <a:ext uri="{FF2B5EF4-FFF2-40B4-BE49-F238E27FC236}">
                    <a16:creationId xmlns:a16="http://schemas.microsoft.com/office/drawing/2014/main" id="{16233CC0-83B0-5958-3D4B-4743DBE76EEB}"/>
                  </a:ext>
                </a:extLst>
              </p:cNvPr>
              <p:cNvGrpSpPr/>
              <p:nvPr/>
            </p:nvGrpSpPr>
            <p:grpSpPr bwMode="auto">
              <a:xfrm>
                <a:off x="18213374" y="28041693"/>
                <a:ext cx="2769643" cy="2769641"/>
                <a:chOff x="17875894" y="27776242"/>
                <a:chExt cx="4479172" cy="4479173"/>
              </a:xfrm>
            </p:grpSpPr>
            <p:sp>
              <p:nvSpPr>
                <p:cNvPr id="59" name="Oval 58">
                  <a:extLst>
                    <a:ext uri="{FF2B5EF4-FFF2-40B4-BE49-F238E27FC236}">
                      <a16:creationId xmlns:a16="http://schemas.microsoft.com/office/drawing/2014/main" id="{0FC57201-3BAB-3AD3-3B1B-4363577D7404}"/>
                    </a:ext>
                  </a:extLst>
                </p:cNvPr>
                <p:cNvSpPr/>
                <p:nvPr/>
              </p:nvSpPr>
              <p:spPr bwMode="auto">
                <a:xfrm>
                  <a:off x="17875894" y="27776242"/>
                  <a:ext cx="4479172" cy="4479173"/>
                </a:xfrm>
                <a:prstGeom prst="ellipse">
                  <a:avLst/>
                </a:prstGeom>
                <a:solidFill>
                  <a:schemeClr val="accent5">
                    <a:lumMod val="60000"/>
                    <a:lumOff val="40000"/>
                  </a:schemeClr>
                </a:solidFill>
                <a:ln w="25400" cap="flat" cmpd="sng" algn="ctr">
                  <a:solidFill>
                    <a:schemeClr val="tx1"/>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60" name="Oval 59">
                  <a:extLst>
                    <a:ext uri="{FF2B5EF4-FFF2-40B4-BE49-F238E27FC236}">
                      <a16:creationId xmlns:a16="http://schemas.microsoft.com/office/drawing/2014/main" id="{7F6B130E-60BD-A6F1-563D-6AE7EADAA7E5}"/>
                    </a:ext>
                  </a:extLst>
                </p:cNvPr>
                <p:cNvSpPr/>
                <p:nvPr/>
              </p:nvSpPr>
              <p:spPr bwMode="auto">
                <a:xfrm>
                  <a:off x="18172371" y="28072727"/>
                  <a:ext cx="3886197" cy="3886201"/>
                </a:xfrm>
                <a:prstGeom prst="ellipse">
                  <a:avLst/>
                </a:prstGeom>
                <a:gradFill>
                  <a:gsLst>
                    <a:gs pos="44000">
                      <a:srgbClr val="933329"/>
                    </a:gs>
                    <a:gs pos="58000">
                      <a:schemeClr val="tx1"/>
                    </a:gs>
                  </a:gsLst>
                  <a:lin ang="10800000" scaled="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grpSp>
          <p:sp>
            <p:nvSpPr>
              <p:cNvPr id="57" name="Freeform: Shape 56">
                <a:extLst>
                  <a:ext uri="{FF2B5EF4-FFF2-40B4-BE49-F238E27FC236}">
                    <a16:creationId xmlns:a16="http://schemas.microsoft.com/office/drawing/2014/main" id="{57F4A498-7C72-9D47-D7A6-E32DE3E1ABF8}"/>
                  </a:ext>
                </a:extLst>
              </p:cNvPr>
              <p:cNvSpPr/>
              <p:nvPr/>
            </p:nvSpPr>
            <p:spPr bwMode="auto">
              <a:xfrm rot="60000">
                <a:off x="19713044" y="29579190"/>
                <a:ext cx="1013773" cy="1010651"/>
              </a:xfrm>
              <a:custGeom>
                <a:avLst/>
                <a:gdLst>
                  <a:gd name="connsiteX0" fmla="*/ 173394 w 1013773"/>
                  <a:gd name="connsiteY0" fmla="*/ 1010483 h 1010651"/>
                  <a:gd name="connsiteX1" fmla="*/ 312459 w 1013773"/>
                  <a:gd name="connsiteY1" fmla="*/ 968573 h 1010651"/>
                  <a:gd name="connsiteX2" fmla="*/ 432474 w 1013773"/>
                  <a:gd name="connsiteY2" fmla="*/ 911423 h 1010651"/>
                  <a:gd name="connsiteX3" fmla="*/ 518199 w 1013773"/>
                  <a:gd name="connsiteY3" fmla="*/ 865703 h 1010651"/>
                  <a:gd name="connsiteX4" fmla="*/ 586779 w 1013773"/>
                  <a:gd name="connsiteY4" fmla="*/ 816173 h 1010651"/>
                  <a:gd name="connsiteX5" fmla="*/ 676314 w 1013773"/>
                  <a:gd name="connsiteY5" fmla="*/ 738068 h 1010651"/>
                  <a:gd name="connsiteX6" fmla="*/ 754419 w 1013773"/>
                  <a:gd name="connsiteY6" fmla="*/ 663773 h 1010651"/>
                  <a:gd name="connsiteX7" fmla="*/ 809664 w 1013773"/>
                  <a:gd name="connsiteY7" fmla="*/ 595193 h 1010651"/>
                  <a:gd name="connsiteX8" fmla="*/ 866814 w 1013773"/>
                  <a:gd name="connsiteY8" fmla="*/ 524708 h 1010651"/>
                  <a:gd name="connsiteX9" fmla="*/ 933489 w 1013773"/>
                  <a:gd name="connsiteY9" fmla="*/ 419933 h 1010651"/>
                  <a:gd name="connsiteX10" fmla="*/ 975399 w 1013773"/>
                  <a:gd name="connsiteY10" fmla="*/ 330398 h 1010651"/>
                  <a:gd name="connsiteX11" fmla="*/ 1013499 w 1013773"/>
                  <a:gd name="connsiteY11" fmla="*/ 218003 h 1010651"/>
                  <a:gd name="connsiteX12" fmla="*/ 986829 w 1013773"/>
                  <a:gd name="connsiteY12" fmla="*/ 126563 h 1010651"/>
                  <a:gd name="connsiteX13" fmla="*/ 889674 w 1013773"/>
                  <a:gd name="connsiteY13" fmla="*/ 31313 h 1010651"/>
                  <a:gd name="connsiteX14" fmla="*/ 720129 w 1013773"/>
                  <a:gd name="connsiteY14" fmla="*/ 833 h 1010651"/>
                  <a:gd name="connsiteX15" fmla="*/ 502959 w 1013773"/>
                  <a:gd name="connsiteY15" fmla="*/ 21788 h 1010651"/>
                  <a:gd name="connsiteX16" fmla="*/ 278169 w 1013773"/>
                  <a:gd name="connsiteY16" fmla="*/ 147518 h 1010651"/>
                  <a:gd name="connsiteX17" fmla="*/ 133389 w 1013773"/>
                  <a:gd name="connsiteY17" fmla="*/ 282773 h 1010651"/>
                  <a:gd name="connsiteX18" fmla="*/ 28614 w 1013773"/>
                  <a:gd name="connsiteY18" fmla="*/ 458033 h 1010651"/>
                  <a:gd name="connsiteX19" fmla="*/ 39 w 1013773"/>
                  <a:gd name="connsiteY19" fmla="*/ 587573 h 1010651"/>
                  <a:gd name="connsiteX20" fmla="*/ 32424 w 1013773"/>
                  <a:gd name="connsiteY20" fmla="*/ 859988 h 1010651"/>
                  <a:gd name="connsiteX21" fmla="*/ 123864 w 1013773"/>
                  <a:gd name="connsiteY21" fmla="*/ 978098 h 1010651"/>
                  <a:gd name="connsiteX22" fmla="*/ 173394 w 1013773"/>
                  <a:gd name="connsiteY22" fmla="*/ 1010483 h 101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13773" h="1010651" extrusionOk="0">
                    <a:moveTo>
                      <a:pt x="173394" y="1010483"/>
                    </a:moveTo>
                    <a:cubicBezTo>
                      <a:pt x="204826" y="1008896"/>
                      <a:pt x="269279" y="985083"/>
                      <a:pt x="312459" y="968573"/>
                    </a:cubicBezTo>
                    <a:cubicBezTo>
                      <a:pt x="355639" y="952063"/>
                      <a:pt x="398184" y="928568"/>
                      <a:pt x="432474" y="911423"/>
                    </a:cubicBezTo>
                    <a:cubicBezTo>
                      <a:pt x="466764" y="894278"/>
                      <a:pt x="492482" y="881578"/>
                      <a:pt x="518199" y="865703"/>
                    </a:cubicBezTo>
                    <a:cubicBezTo>
                      <a:pt x="543916" y="849828"/>
                      <a:pt x="560427" y="837445"/>
                      <a:pt x="586779" y="816173"/>
                    </a:cubicBezTo>
                    <a:cubicBezTo>
                      <a:pt x="613132" y="794900"/>
                      <a:pt x="648374" y="763468"/>
                      <a:pt x="676314" y="738068"/>
                    </a:cubicBezTo>
                    <a:cubicBezTo>
                      <a:pt x="704254" y="712668"/>
                      <a:pt x="732194" y="687585"/>
                      <a:pt x="754419" y="663773"/>
                    </a:cubicBezTo>
                    <a:cubicBezTo>
                      <a:pt x="776644" y="639961"/>
                      <a:pt x="790931" y="618371"/>
                      <a:pt x="809664" y="595193"/>
                    </a:cubicBezTo>
                    <a:cubicBezTo>
                      <a:pt x="828397" y="572015"/>
                      <a:pt x="846177" y="553918"/>
                      <a:pt x="866814" y="524708"/>
                    </a:cubicBezTo>
                    <a:cubicBezTo>
                      <a:pt x="887451" y="495498"/>
                      <a:pt x="915392" y="452318"/>
                      <a:pt x="933489" y="419933"/>
                    </a:cubicBezTo>
                    <a:cubicBezTo>
                      <a:pt x="951587" y="387548"/>
                      <a:pt x="962064" y="364053"/>
                      <a:pt x="975399" y="330398"/>
                    </a:cubicBezTo>
                    <a:cubicBezTo>
                      <a:pt x="988734" y="296743"/>
                      <a:pt x="1011594" y="251975"/>
                      <a:pt x="1013499" y="218003"/>
                    </a:cubicBezTo>
                    <a:cubicBezTo>
                      <a:pt x="1015404" y="184030"/>
                      <a:pt x="1007467" y="157678"/>
                      <a:pt x="986829" y="126563"/>
                    </a:cubicBezTo>
                    <a:cubicBezTo>
                      <a:pt x="966192" y="95448"/>
                      <a:pt x="934124" y="52268"/>
                      <a:pt x="889674" y="31313"/>
                    </a:cubicBezTo>
                    <a:cubicBezTo>
                      <a:pt x="845224" y="10358"/>
                      <a:pt x="784581" y="2420"/>
                      <a:pt x="720129" y="833"/>
                    </a:cubicBezTo>
                    <a:cubicBezTo>
                      <a:pt x="655677" y="-754"/>
                      <a:pt x="576619" y="-2659"/>
                      <a:pt x="502959" y="21788"/>
                    </a:cubicBezTo>
                    <a:cubicBezTo>
                      <a:pt x="429299" y="46235"/>
                      <a:pt x="339764" y="104020"/>
                      <a:pt x="278169" y="147518"/>
                    </a:cubicBezTo>
                    <a:cubicBezTo>
                      <a:pt x="216574" y="191015"/>
                      <a:pt x="174981" y="231021"/>
                      <a:pt x="133389" y="282773"/>
                    </a:cubicBezTo>
                    <a:cubicBezTo>
                      <a:pt x="91797" y="334525"/>
                      <a:pt x="50839" y="407233"/>
                      <a:pt x="28614" y="458033"/>
                    </a:cubicBezTo>
                    <a:cubicBezTo>
                      <a:pt x="6389" y="508833"/>
                      <a:pt x="-596" y="520581"/>
                      <a:pt x="39" y="587573"/>
                    </a:cubicBezTo>
                    <a:cubicBezTo>
                      <a:pt x="674" y="654565"/>
                      <a:pt x="11787" y="794901"/>
                      <a:pt x="32424" y="859988"/>
                    </a:cubicBezTo>
                    <a:cubicBezTo>
                      <a:pt x="53061" y="925075"/>
                      <a:pt x="97194" y="953651"/>
                      <a:pt x="123864" y="978098"/>
                    </a:cubicBezTo>
                    <a:cubicBezTo>
                      <a:pt x="150534" y="1002545"/>
                      <a:pt x="141962" y="1012070"/>
                      <a:pt x="173394" y="1010483"/>
                    </a:cubicBezTo>
                    <a:close/>
                  </a:path>
                </a:pathLst>
              </a:custGeom>
              <a:solidFill>
                <a:srgbClr val="93332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58" name="TextBox 57">
                <a:extLst>
                  <a:ext uri="{FF2B5EF4-FFF2-40B4-BE49-F238E27FC236}">
                    <a16:creationId xmlns:a16="http://schemas.microsoft.com/office/drawing/2014/main" id="{FD4D33FF-3FDF-DEA3-B81B-5273DE532222}"/>
                  </a:ext>
                </a:extLst>
              </p:cNvPr>
              <p:cNvSpPr txBox="1"/>
              <p:nvPr/>
            </p:nvSpPr>
            <p:spPr bwMode="auto">
              <a:xfrm>
                <a:off x="18365142" y="27514703"/>
                <a:ext cx="2576347" cy="523220"/>
              </a:xfrm>
              <a:prstGeom prst="rect">
                <a:avLst/>
              </a:prstGeom>
              <a:noFill/>
            </p:spPr>
            <p:txBody>
              <a:bodyPr wrap="none" rtlCol="0">
                <a:spAutoFit/>
              </a:bodyPr>
              <a:lstStyle/>
              <a:p>
                <a:pPr algn="ctr">
                  <a:defRPr/>
                </a:pPr>
                <a:r>
                  <a:rPr sz="2800" b="1">
                    <a:solidFill>
                      <a:srgbClr val="ABB9DE"/>
                    </a:solidFill>
                    <a:latin typeface="Arial"/>
                    <a:cs typeface="Arial"/>
                  </a:rPr>
                  <a:t>IONOSPHERE</a:t>
                </a:r>
                <a:endParaRPr lang="en-US" sz="2800" b="1">
                  <a:solidFill>
                    <a:srgbClr val="ABB9DE"/>
                  </a:solidFill>
                  <a:latin typeface="Arial"/>
                  <a:cs typeface="Arial"/>
                </a:endParaRPr>
              </a:p>
            </p:txBody>
          </p:sp>
        </p:grpSp>
        <p:sp>
          <p:nvSpPr>
            <p:cNvPr id="23" name="TextBox 176">
              <a:extLst>
                <a:ext uri="{FF2B5EF4-FFF2-40B4-BE49-F238E27FC236}">
                  <a16:creationId xmlns:a16="http://schemas.microsoft.com/office/drawing/2014/main" id="{394B3E72-0DC5-A234-743B-970F07EBD028}"/>
                </a:ext>
              </a:extLst>
            </p:cNvPr>
            <p:cNvSpPr txBox="1"/>
            <p:nvPr/>
          </p:nvSpPr>
          <p:spPr bwMode="auto">
            <a:xfrm>
              <a:off x="2023541" y="32694719"/>
              <a:ext cx="3428474" cy="584775"/>
            </a:xfrm>
            <a:prstGeom prst="rect">
              <a:avLst/>
            </a:prstGeom>
            <a:noFill/>
          </p:spPr>
          <p:txBody>
            <a:bodyPr wrap="square" rtlCol="0">
              <a:spAutoFit/>
            </a:bodyPr>
            <a:lstStyle/>
            <a:p>
              <a:pPr>
                <a:defRPr/>
              </a:pPr>
              <a:r>
                <a:rPr lang="en-US" sz="3200" b="1">
                  <a:solidFill>
                    <a:srgbClr val="ABB9DE"/>
                  </a:solidFill>
                  <a:latin typeface="Arial"/>
                  <a:cs typeface="Arial"/>
                </a:rPr>
                <a:t>H</a:t>
              </a:r>
              <a:r>
                <a:rPr lang="en-US" sz="3200" b="1" baseline="30000">
                  <a:solidFill>
                    <a:srgbClr val="ABB9DE"/>
                  </a:solidFill>
                  <a:latin typeface="Arial"/>
                  <a:cs typeface="Arial"/>
                </a:rPr>
                <a:t>+</a:t>
              </a:r>
              <a:r>
                <a:rPr lang="en-US" sz="3200" b="1">
                  <a:solidFill>
                    <a:srgbClr val="ABB9DE"/>
                  </a:solidFill>
                  <a:latin typeface="Arial"/>
                  <a:cs typeface="Arial"/>
                </a:rPr>
                <a:t>,</a:t>
              </a:r>
              <a:r>
                <a:rPr sz="3200" b="1">
                  <a:solidFill>
                    <a:srgbClr val="ABB9DE"/>
                  </a:solidFill>
                  <a:latin typeface="Arial"/>
                  <a:cs typeface="Arial"/>
                </a:rPr>
                <a:t> </a:t>
              </a:r>
              <a:r>
                <a:rPr lang="es-419" sz="3200" b="1">
                  <a:solidFill>
                    <a:srgbClr val="ABB9DE"/>
                  </a:solidFill>
                  <a:latin typeface="Arial"/>
                  <a:cs typeface="Arial"/>
                </a:rPr>
                <a:t>CO</a:t>
              </a:r>
              <a:r>
                <a:rPr lang="es-419" sz="3200" b="1" baseline="-25000">
                  <a:solidFill>
                    <a:srgbClr val="ABB9DE"/>
                  </a:solidFill>
                  <a:latin typeface="Arial"/>
                  <a:cs typeface="Arial"/>
                </a:rPr>
                <a:t>2</a:t>
              </a:r>
              <a:r>
                <a:rPr lang="es-419" sz="3200" b="1" baseline="30000">
                  <a:solidFill>
                    <a:srgbClr val="ABB9DE"/>
                  </a:solidFill>
                  <a:latin typeface="Arial"/>
                  <a:cs typeface="Arial"/>
                </a:rPr>
                <a:t>+</a:t>
              </a:r>
              <a:r>
                <a:rPr lang="es-419" sz="3200" b="1">
                  <a:solidFill>
                    <a:srgbClr val="ABB9DE"/>
                  </a:solidFill>
                  <a:latin typeface="Arial"/>
                  <a:cs typeface="Arial"/>
                </a:rPr>
                <a:t>, O</a:t>
              </a:r>
              <a:r>
                <a:rPr lang="es-419" sz="3200" b="1" baseline="30000">
                  <a:solidFill>
                    <a:srgbClr val="ABB9DE"/>
                  </a:solidFill>
                  <a:latin typeface="Arial"/>
                  <a:cs typeface="Arial"/>
                </a:rPr>
                <a:t>+</a:t>
              </a:r>
              <a:r>
                <a:rPr lang="es-419" sz="3200" b="1">
                  <a:solidFill>
                    <a:srgbClr val="ABB9DE"/>
                  </a:solidFill>
                  <a:latin typeface="Arial"/>
                  <a:cs typeface="Arial"/>
                </a:rPr>
                <a:t>, O</a:t>
              </a:r>
              <a:r>
                <a:rPr lang="es-419" sz="3200" b="1" baseline="-25000">
                  <a:solidFill>
                    <a:srgbClr val="ABB9DE"/>
                  </a:solidFill>
                  <a:latin typeface="Arial"/>
                  <a:cs typeface="Arial"/>
                </a:rPr>
                <a:t>2</a:t>
              </a:r>
              <a:r>
                <a:rPr lang="es-419" sz="3200" b="1" baseline="30000">
                  <a:solidFill>
                    <a:srgbClr val="ABB9DE"/>
                  </a:solidFill>
                  <a:latin typeface="Arial"/>
                  <a:cs typeface="Arial"/>
                </a:rPr>
                <a:t>+</a:t>
              </a:r>
              <a:endParaRPr lang="en-US" sz="3200" b="1" baseline="30000">
                <a:solidFill>
                  <a:srgbClr val="ABB9DE"/>
                </a:solidFill>
                <a:latin typeface="Arial"/>
                <a:cs typeface="Arial"/>
              </a:endParaRPr>
            </a:p>
          </p:txBody>
        </p:sp>
        <p:sp>
          <p:nvSpPr>
            <p:cNvPr id="24" name="TextBox 177">
              <a:extLst>
                <a:ext uri="{FF2B5EF4-FFF2-40B4-BE49-F238E27FC236}">
                  <a16:creationId xmlns:a16="http://schemas.microsoft.com/office/drawing/2014/main" id="{3DBAA639-5D5F-03F3-87AF-D0A9684030C0}"/>
                </a:ext>
              </a:extLst>
            </p:cNvPr>
            <p:cNvSpPr txBox="1"/>
            <p:nvPr/>
          </p:nvSpPr>
          <p:spPr bwMode="auto">
            <a:xfrm>
              <a:off x="7483996" y="33577329"/>
              <a:ext cx="4148410" cy="584775"/>
            </a:xfrm>
            <a:prstGeom prst="rect">
              <a:avLst/>
            </a:prstGeom>
            <a:noFill/>
          </p:spPr>
          <p:txBody>
            <a:bodyPr wrap="square" rtlCol="0">
              <a:spAutoFit/>
            </a:bodyPr>
            <a:lstStyle/>
            <a:p>
              <a:pPr>
                <a:defRPr/>
              </a:pPr>
              <a:r>
                <a:rPr sz="3200" b="1">
                  <a:solidFill>
                    <a:srgbClr val="C58D01"/>
                  </a:solidFill>
                  <a:latin typeface="Arial"/>
                  <a:cs typeface="Arial"/>
                </a:rPr>
                <a:t>95% H</a:t>
              </a:r>
              <a:r>
                <a:rPr sz="3200" b="1" baseline="30000">
                  <a:solidFill>
                    <a:srgbClr val="C58D01"/>
                  </a:solidFill>
                  <a:latin typeface="Arial"/>
                  <a:cs typeface="Arial"/>
                </a:rPr>
                <a:t>+</a:t>
              </a:r>
              <a:r>
                <a:rPr sz="3200" b="1">
                  <a:solidFill>
                    <a:srgbClr val="C58D01"/>
                  </a:solidFill>
                  <a:latin typeface="Arial"/>
                  <a:cs typeface="Arial"/>
                </a:rPr>
                <a:t>, 5% He</a:t>
              </a:r>
              <a:r>
                <a:rPr sz="3200" b="1" baseline="30000">
                  <a:solidFill>
                    <a:srgbClr val="C58D01"/>
                  </a:solidFill>
                  <a:latin typeface="Arial"/>
                  <a:cs typeface="Arial"/>
                </a:rPr>
                <a:t>++</a:t>
              </a:r>
              <a:r>
                <a:rPr sz="3200" b="1">
                  <a:solidFill>
                    <a:srgbClr val="C58D01"/>
                  </a:solidFill>
                  <a:latin typeface="Arial"/>
                  <a:cs typeface="Arial"/>
                </a:rPr>
                <a:t>, e</a:t>
              </a:r>
              <a:endParaRPr lang="en-US" sz="3200" b="1">
                <a:solidFill>
                  <a:srgbClr val="C58D01"/>
                </a:solidFill>
                <a:latin typeface="Arial"/>
                <a:cs typeface="Arial"/>
              </a:endParaRPr>
            </a:p>
          </p:txBody>
        </p:sp>
        <p:sp>
          <p:nvSpPr>
            <p:cNvPr id="25" name="Half Frame 178">
              <a:extLst>
                <a:ext uri="{FF2B5EF4-FFF2-40B4-BE49-F238E27FC236}">
                  <a16:creationId xmlns:a16="http://schemas.microsoft.com/office/drawing/2014/main" id="{9DE8F3DD-D36F-1D44-A8DF-0ACB2470A48E}"/>
                </a:ext>
              </a:extLst>
            </p:cNvPr>
            <p:cNvSpPr/>
            <p:nvPr/>
          </p:nvSpPr>
          <p:spPr bwMode="auto">
            <a:xfrm>
              <a:off x="775680" y="28619087"/>
              <a:ext cx="608619" cy="629806"/>
            </a:xfrm>
            <a:prstGeom prst="halfFrame">
              <a:avLst>
                <a:gd name="adj1" fmla="val 33333"/>
                <a:gd name="adj2" fmla="val 3333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26" name="Half Frame 179">
              <a:extLst>
                <a:ext uri="{FF2B5EF4-FFF2-40B4-BE49-F238E27FC236}">
                  <a16:creationId xmlns:a16="http://schemas.microsoft.com/office/drawing/2014/main" id="{313C09F3-ED38-44F2-0149-0C2F15A93609}"/>
                </a:ext>
              </a:extLst>
            </p:cNvPr>
            <p:cNvSpPr/>
            <p:nvPr/>
          </p:nvSpPr>
          <p:spPr bwMode="auto">
            <a:xfrm rot="16199999">
              <a:off x="755000" y="33655629"/>
              <a:ext cx="608619" cy="629806"/>
            </a:xfrm>
            <a:prstGeom prst="halfFrame">
              <a:avLst>
                <a:gd name="adj1" fmla="val 33333"/>
                <a:gd name="adj2" fmla="val 3333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27" name="Half Frame 180">
              <a:extLst>
                <a:ext uri="{FF2B5EF4-FFF2-40B4-BE49-F238E27FC236}">
                  <a16:creationId xmlns:a16="http://schemas.microsoft.com/office/drawing/2014/main" id="{A464FE8D-36E4-BE04-B277-E6244D29D3D4}"/>
                </a:ext>
              </a:extLst>
            </p:cNvPr>
            <p:cNvSpPr/>
            <p:nvPr/>
          </p:nvSpPr>
          <p:spPr bwMode="auto">
            <a:xfrm rot="10800000">
              <a:off x="12739627" y="33637000"/>
              <a:ext cx="608619" cy="629806"/>
            </a:xfrm>
            <a:prstGeom prst="halfFrame">
              <a:avLst>
                <a:gd name="adj1" fmla="val 33333"/>
                <a:gd name="adj2" fmla="val 3333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28" name="Half Frame 181">
              <a:extLst>
                <a:ext uri="{FF2B5EF4-FFF2-40B4-BE49-F238E27FC236}">
                  <a16:creationId xmlns:a16="http://schemas.microsoft.com/office/drawing/2014/main" id="{32B1E62F-668B-DA1A-185E-34A9DAF45F0E}"/>
                </a:ext>
              </a:extLst>
            </p:cNvPr>
            <p:cNvSpPr/>
            <p:nvPr/>
          </p:nvSpPr>
          <p:spPr bwMode="auto">
            <a:xfrm rot="5400000">
              <a:off x="12709800" y="28608494"/>
              <a:ext cx="608619" cy="629806"/>
            </a:xfrm>
            <a:prstGeom prst="halfFrame">
              <a:avLst>
                <a:gd name="adj1" fmla="val 33333"/>
                <a:gd name="adj2" fmla="val 3333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46" name="TextBox 45">
              <a:extLst>
                <a:ext uri="{FF2B5EF4-FFF2-40B4-BE49-F238E27FC236}">
                  <a16:creationId xmlns:a16="http://schemas.microsoft.com/office/drawing/2014/main" id="{2D532110-787F-965D-6C6C-B8071E9BE57F}"/>
                </a:ext>
              </a:extLst>
            </p:cNvPr>
            <p:cNvSpPr txBox="1"/>
            <p:nvPr/>
          </p:nvSpPr>
          <p:spPr bwMode="auto">
            <a:xfrm>
              <a:off x="6820499" y="28753512"/>
              <a:ext cx="5394857" cy="646331"/>
            </a:xfrm>
            <a:prstGeom prst="rect">
              <a:avLst/>
            </a:prstGeom>
            <a:noFill/>
          </p:spPr>
          <p:txBody>
            <a:bodyPr wrap="none" rtlCol="0">
              <a:spAutoFit/>
            </a:bodyPr>
            <a:lstStyle/>
            <a:p>
              <a:pPr algn="ctr">
                <a:defRPr/>
              </a:pPr>
              <a:r>
                <a:rPr sz="3600" b="1">
                  <a:solidFill>
                    <a:srgbClr val="C58D01"/>
                  </a:solidFill>
                  <a:latin typeface="Arial"/>
                  <a:cs typeface="Arial"/>
                </a:rPr>
                <a:t>SOLAR WIND</a:t>
              </a:r>
              <a:endParaRPr lang="en-US" sz="3600" b="1">
                <a:solidFill>
                  <a:srgbClr val="C58D01"/>
                </a:solidFill>
                <a:latin typeface="Arial"/>
                <a:cs typeface="Arial"/>
              </a:endParaRPr>
            </a:p>
          </p:txBody>
        </p:sp>
        <p:grpSp>
          <p:nvGrpSpPr>
            <p:cNvPr id="94" name="Group 93">
              <a:extLst>
                <a:ext uri="{FF2B5EF4-FFF2-40B4-BE49-F238E27FC236}">
                  <a16:creationId xmlns:a16="http://schemas.microsoft.com/office/drawing/2014/main" id="{01B3890F-C054-2035-B0BC-1BA8FBDAA815}"/>
                </a:ext>
              </a:extLst>
            </p:cNvPr>
            <p:cNvGrpSpPr/>
            <p:nvPr/>
          </p:nvGrpSpPr>
          <p:grpSpPr>
            <a:xfrm>
              <a:off x="5468807" y="29591712"/>
              <a:ext cx="7611400" cy="3962404"/>
              <a:chOff x="20110513" y="16436372"/>
              <a:chExt cx="9207429" cy="3962404"/>
            </a:xfrm>
          </p:grpSpPr>
          <p:grpSp>
            <p:nvGrpSpPr>
              <p:cNvPr id="45" name="Group 44">
                <a:extLst>
                  <a:ext uri="{FF2B5EF4-FFF2-40B4-BE49-F238E27FC236}">
                    <a16:creationId xmlns:a16="http://schemas.microsoft.com/office/drawing/2014/main" id="{B62BE062-5C2D-F59F-5B24-37A00A750EE9}"/>
                  </a:ext>
                </a:extLst>
              </p:cNvPr>
              <p:cNvGrpSpPr/>
              <p:nvPr/>
            </p:nvGrpSpPr>
            <p:grpSpPr bwMode="auto">
              <a:xfrm>
                <a:off x="20110513" y="16893574"/>
                <a:ext cx="9191324" cy="3505202"/>
                <a:chOff x="21690804" y="27079749"/>
                <a:chExt cx="4175472" cy="2718665"/>
              </a:xfrm>
            </p:grpSpPr>
            <p:cxnSp>
              <p:nvCxnSpPr>
                <p:cNvPr id="48" name="Straight Arrow Connector 47">
                  <a:extLst>
                    <a:ext uri="{FF2B5EF4-FFF2-40B4-BE49-F238E27FC236}">
                      <a16:creationId xmlns:a16="http://schemas.microsoft.com/office/drawing/2014/main" id="{4F002C2C-608F-6D82-F4B5-252A29EDFFC9}"/>
                    </a:ext>
                  </a:extLst>
                </p:cNvPr>
                <p:cNvCxnSpPr/>
                <p:nvPr/>
              </p:nvCxnSpPr>
              <p:spPr bwMode="auto">
                <a:xfrm flipH="1">
                  <a:off x="21690804" y="27079749"/>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49" name="Straight Arrow Connector 48">
                  <a:extLst>
                    <a:ext uri="{FF2B5EF4-FFF2-40B4-BE49-F238E27FC236}">
                      <a16:creationId xmlns:a16="http://schemas.microsoft.com/office/drawing/2014/main" id="{C384A861-F669-FB49-C8C2-C315B782997F}"/>
                    </a:ext>
                  </a:extLst>
                </p:cNvPr>
                <p:cNvCxnSpPr/>
                <p:nvPr/>
              </p:nvCxnSpPr>
              <p:spPr bwMode="auto">
                <a:xfrm flipH="1">
                  <a:off x="21690806" y="27434356"/>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0" name="Straight Arrow Connector 49">
                  <a:extLst>
                    <a:ext uri="{FF2B5EF4-FFF2-40B4-BE49-F238E27FC236}">
                      <a16:creationId xmlns:a16="http://schemas.microsoft.com/office/drawing/2014/main" id="{6AFCCA9C-7F2D-BFDC-AB9F-A4128081C9B0}"/>
                    </a:ext>
                  </a:extLst>
                </p:cNvPr>
                <p:cNvCxnSpPr/>
                <p:nvPr/>
              </p:nvCxnSpPr>
              <p:spPr bwMode="auto">
                <a:xfrm flipH="1">
                  <a:off x="21690806" y="27848060"/>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1" name="Straight Arrow Connector 50">
                  <a:extLst>
                    <a:ext uri="{FF2B5EF4-FFF2-40B4-BE49-F238E27FC236}">
                      <a16:creationId xmlns:a16="http://schemas.microsoft.com/office/drawing/2014/main" id="{3CD4FD19-307D-C2B7-FDF2-13FBCAB941E8}"/>
                    </a:ext>
                  </a:extLst>
                </p:cNvPr>
                <p:cNvCxnSpPr/>
                <p:nvPr/>
              </p:nvCxnSpPr>
              <p:spPr bwMode="auto">
                <a:xfrm flipH="1">
                  <a:off x="21690806" y="28255744"/>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2" name="Straight Arrow Connector 51">
                  <a:extLst>
                    <a:ext uri="{FF2B5EF4-FFF2-40B4-BE49-F238E27FC236}">
                      <a16:creationId xmlns:a16="http://schemas.microsoft.com/office/drawing/2014/main" id="{4934BF42-E08F-72EA-DC24-9F15F75AA796}"/>
                    </a:ext>
                  </a:extLst>
                </p:cNvPr>
                <p:cNvCxnSpPr/>
                <p:nvPr/>
              </p:nvCxnSpPr>
              <p:spPr bwMode="auto">
                <a:xfrm flipH="1">
                  <a:off x="21690806" y="28616377"/>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3" name="Straight Arrow Connector 52">
                  <a:extLst>
                    <a:ext uri="{FF2B5EF4-FFF2-40B4-BE49-F238E27FC236}">
                      <a16:creationId xmlns:a16="http://schemas.microsoft.com/office/drawing/2014/main" id="{17CB4AC8-A4AA-8043-AA4C-2667B13822C2}"/>
                    </a:ext>
                  </a:extLst>
                </p:cNvPr>
                <p:cNvCxnSpPr/>
                <p:nvPr/>
              </p:nvCxnSpPr>
              <p:spPr bwMode="auto">
                <a:xfrm flipH="1">
                  <a:off x="21690806" y="29030087"/>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4" name="Straight Arrow Connector 53">
                  <a:extLst>
                    <a:ext uri="{FF2B5EF4-FFF2-40B4-BE49-F238E27FC236}">
                      <a16:creationId xmlns:a16="http://schemas.microsoft.com/office/drawing/2014/main" id="{31E82E06-31C0-6FFD-D9F7-E715E019F1A1}"/>
                    </a:ext>
                  </a:extLst>
                </p:cNvPr>
                <p:cNvCxnSpPr/>
                <p:nvPr/>
              </p:nvCxnSpPr>
              <p:spPr bwMode="auto">
                <a:xfrm flipH="1">
                  <a:off x="21690806" y="29443797"/>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cxnSp>
              <p:nvCxnSpPr>
                <p:cNvPr id="55" name="Straight Arrow Connector 54">
                  <a:extLst>
                    <a:ext uri="{FF2B5EF4-FFF2-40B4-BE49-F238E27FC236}">
                      <a16:creationId xmlns:a16="http://schemas.microsoft.com/office/drawing/2014/main" id="{6CB00CAA-577F-8D5E-F424-4904DB2A2FB2}"/>
                    </a:ext>
                  </a:extLst>
                </p:cNvPr>
                <p:cNvCxnSpPr/>
                <p:nvPr/>
              </p:nvCxnSpPr>
              <p:spPr bwMode="auto">
                <a:xfrm flipH="1">
                  <a:off x="21690806" y="29798414"/>
                  <a:ext cx="4175470"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grpSp>
          <p:cxnSp>
            <p:nvCxnSpPr>
              <p:cNvPr id="44" name="Straight Arrow Connector 43">
                <a:extLst>
                  <a:ext uri="{FF2B5EF4-FFF2-40B4-BE49-F238E27FC236}">
                    <a16:creationId xmlns:a16="http://schemas.microsoft.com/office/drawing/2014/main" id="{C3002908-09EE-C3E8-6390-EB5B223293E4}"/>
                  </a:ext>
                </a:extLst>
              </p:cNvPr>
              <p:cNvCxnSpPr/>
              <p:nvPr/>
            </p:nvCxnSpPr>
            <p:spPr bwMode="auto">
              <a:xfrm flipH="1">
                <a:off x="20126623" y="16436372"/>
                <a:ext cx="9191319" cy="0"/>
              </a:xfrm>
              <a:prstGeom prst="straightConnector1">
                <a:avLst/>
              </a:prstGeom>
              <a:solidFill>
                <a:schemeClr val="accent1"/>
              </a:solidFill>
              <a:ln w="63500" cap="flat" cmpd="sng" algn="ctr">
                <a:solidFill>
                  <a:schemeClr val="accent3">
                    <a:lumMod val="75000"/>
                  </a:schemeClr>
                </a:solidFill>
                <a:prstDash val="solid"/>
                <a:round/>
                <a:headEnd type="none" w="med" len="med"/>
                <a:tailEnd type="triangle"/>
              </a:ln>
              <a:effectLst/>
            </p:spPr>
          </p:cxnSp>
        </p:grpSp>
        <p:sp>
          <p:nvSpPr>
            <p:cNvPr id="47" name="Rectangle 46">
              <a:extLst>
                <a:ext uri="{FF2B5EF4-FFF2-40B4-BE49-F238E27FC236}">
                  <a16:creationId xmlns:a16="http://schemas.microsoft.com/office/drawing/2014/main" id="{90F35F87-C37F-2097-48C3-6B3FADD78564}"/>
                </a:ext>
              </a:extLst>
            </p:cNvPr>
            <p:cNvSpPr/>
            <p:nvPr/>
          </p:nvSpPr>
          <p:spPr bwMode="auto">
            <a:xfrm>
              <a:off x="5982300" y="29848032"/>
              <a:ext cx="6783873" cy="3451378"/>
            </a:xfrm>
            <a:prstGeom prst="rect">
              <a:avLst/>
            </a:prstGeom>
            <a:solidFill>
              <a:schemeClr val="bg1"/>
            </a:solidFill>
            <a:ln w="12700"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30" name="TextBox 29">
              <a:extLst>
                <a:ext uri="{FF2B5EF4-FFF2-40B4-BE49-F238E27FC236}">
                  <a16:creationId xmlns:a16="http://schemas.microsoft.com/office/drawing/2014/main" id="{9C4C6F79-1BC8-E841-5740-26B8962402C8}"/>
                </a:ext>
              </a:extLst>
            </p:cNvPr>
            <p:cNvSpPr txBox="1"/>
            <p:nvPr/>
          </p:nvSpPr>
          <p:spPr bwMode="auto">
            <a:xfrm>
              <a:off x="1010455" y="31199323"/>
              <a:ext cx="1005403" cy="646331"/>
            </a:xfrm>
            <a:prstGeom prst="rect">
              <a:avLst/>
            </a:prstGeom>
            <a:noFill/>
          </p:spPr>
          <p:txBody>
            <a:bodyPr wrap="square" rtlCol="0">
              <a:spAutoFit/>
            </a:bodyPr>
            <a:lstStyle/>
            <a:p>
              <a:pPr algn="ctr">
                <a:defRPr/>
              </a:pPr>
              <a:r>
                <a:rPr lang="es-AR" sz="3600" b="1">
                  <a:solidFill>
                    <a:srgbClr val="002060"/>
                  </a:solidFill>
                  <a:latin typeface="Arial"/>
                  <a:cs typeface="Arial"/>
                </a:rPr>
                <a:t>3nT</a:t>
              </a:r>
              <a:endParaRPr lang="en-US" sz="3600" b="1">
                <a:solidFill>
                  <a:srgbClr val="002060"/>
                </a:solidFill>
                <a:latin typeface="Arial"/>
                <a:cs typeface="Arial"/>
              </a:endParaRPr>
            </a:p>
          </p:txBody>
        </p:sp>
        <p:sp>
          <p:nvSpPr>
            <p:cNvPr id="32" name="TextBox 31">
              <a:extLst>
                <a:ext uri="{FF2B5EF4-FFF2-40B4-BE49-F238E27FC236}">
                  <a16:creationId xmlns:a16="http://schemas.microsoft.com/office/drawing/2014/main" id="{236B39A9-C672-1C5B-22FE-ABE09F3A7D1D}"/>
                </a:ext>
              </a:extLst>
            </p:cNvPr>
            <p:cNvSpPr txBox="1"/>
            <p:nvPr/>
          </p:nvSpPr>
          <p:spPr>
            <a:xfrm>
              <a:off x="7370302" y="29873600"/>
              <a:ext cx="3672159" cy="584775"/>
            </a:xfrm>
            <a:prstGeom prst="rect">
              <a:avLst/>
            </a:prstGeom>
            <a:noFill/>
          </p:spPr>
          <p:txBody>
            <a:bodyPr wrap="none" rtlCol="0">
              <a:spAutoFit/>
            </a:bodyPr>
            <a:lstStyle/>
            <a:p>
              <a:r>
                <a:rPr lang="es-419" sz="3200">
                  <a:latin typeface="Calisto MT" panose="02040603050505030304" pitchFamily="18" charset="0"/>
                  <a:cs typeface="Arial" panose="020B0604020202020204" pitchFamily="34" charset="0"/>
                </a:rPr>
                <a:t>n</a:t>
              </a:r>
              <a:r>
                <a:rPr lang="es-419" sz="3200" baseline="-25000">
                  <a:latin typeface="Calisto MT" panose="02040603050505030304" pitchFamily="18" charset="0"/>
                  <a:cs typeface="Arial" panose="020B0604020202020204" pitchFamily="34" charset="0"/>
                </a:rPr>
                <a:t>sw </a:t>
              </a:r>
              <a:r>
                <a:rPr lang="es-419" sz="3200">
                  <a:latin typeface="Calisto MT" panose="02040603050505030304" pitchFamily="18" charset="0"/>
                  <a:cs typeface="Arial" panose="020B0604020202020204" pitchFamily="34" charset="0"/>
                </a:rPr>
                <a:t>= 3.0</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0.1 </a:t>
              </a:r>
              <a:r>
                <a:rPr lang="es-419" sz="3200">
                  <a:latin typeface="Calisto MT" panose="02040603050505030304" pitchFamily="18" charset="0"/>
                  <a:cs typeface="Arial" panose="020B0604020202020204" pitchFamily="34" charset="0"/>
                </a:rPr>
                <a:t>cm</a:t>
              </a:r>
              <a:r>
                <a:rPr lang="es-419" sz="3200" baseline="30000">
                  <a:latin typeface="Calisto MT" panose="02040603050505030304" pitchFamily="18" charset="0"/>
                  <a:cs typeface="Arial" panose="020B0604020202020204" pitchFamily="34" charset="0"/>
                </a:rPr>
                <a:t>-3</a:t>
              </a:r>
              <a:endParaRPr lang="es-419" sz="3200">
                <a:latin typeface="Calisto MT" panose="02040603050505030304" pitchFamily="18" charset="0"/>
                <a:cs typeface="Arial" panose="020B0604020202020204" pitchFamily="34" charset="0"/>
              </a:endParaRPr>
            </a:p>
          </p:txBody>
        </p:sp>
        <p:sp>
          <p:nvSpPr>
            <p:cNvPr id="33" name="TextBox 32">
              <a:extLst>
                <a:ext uri="{FF2B5EF4-FFF2-40B4-BE49-F238E27FC236}">
                  <a16:creationId xmlns:a16="http://schemas.microsoft.com/office/drawing/2014/main" id="{34DFB37B-1A65-5240-E67D-39AA83FE645C}"/>
                </a:ext>
              </a:extLst>
            </p:cNvPr>
            <p:cNvSpPr txBox="1"/>
            <p:nvPr/>
          </p:nvSpPr>
          <p:spPr>
            <a:xfrm>
              <a:off x="4257149" y="28724060"/>
              <a:ext cx="2914580" cy="584775"/>
            </a:xfrm>
            <a:prstGeom prst="rect">
              <a:avLst/>
            </a:prstGeom>
            <a:noFill/>
          </p:spPr>
          <p:txBody>
            <a:bodyPr wrap="none" rtlCol="0">
              <a:spAutoFit/>
            </a:bodyPr>
            <a:lstStyle/>
            <a:p>
              <a:r>
                <a:rPr lang="es-419" sz="3200" i="1">
                  <a:latin typeface="Calisto MT" panose="02040603050505030304" pitchFamily="18" charset="0"/>
                  <a:cs typeface="Arial" panose="020B0604020202020204" pitchFamily="34" charset="0"/>
                </a:rPr>
                <a:t>U</a:t>
              </a:r>
              <a:r>
                <a:rPr lang="es-419" sz="3200" baseline="-25000">
                  <a:latin typeface="Calisto MT" panose="02040603050505030304" pitchFamily="18" charset="0"/>
                  <a:cs typeface="Arial" panose="020B0604020202020204" pitchFamily="34" charset="0"/>
                </a:rPr>
                <a:t>sw </a:t>
              </a:r>
              <a:r>
                <a:rPr lang="es-419" sz="3200">
                  <a:latin typeface="Calisto MT" panose="02040603050505030304" pitchFamily="18" charset="0"/>
                  <a:cs typeface="Arial" panose="020B0604020202020204" pitchFamily="34" charset="0"/>
                </a:rPr>
                <a:t>= 400</a:t>
              </a:r>
              <a:r>
                <a:rPr lang="es-419" sz="3200">
                  <a:latin typeface="Calisto MT" panose="02040603050505030304" pitchFamily="18" charset="0"/>
                  <a:cs typeface="Arial" panose="020B0604020202020204" pitchFamily="34" charset="0"/>
                  <a:sym typeface="Wingdings" panose="05000000000000000000" pitchFamily="2" charset="2"/>
                </a:rPr>
                <a:t> km/s</a:t>
              </a:r>
              <a:endParaRPr lang="es-419" sz="3200">
                <a:latin typeface="Calisto MT" panose="02040603050505030304" pitchFamily="18" charset="0"/>
                <a:cs typeface="Arial" panose="020B0604020202020204" pitchFamily="34" charset="0"/>
              </a:endParaRPr>
            </a:p>
          </p:txBody>
        </p:sp>
        <p:sp>
          <p:nvSpPr>
            <p:cNvPr id="34" name="TextBox 33">
              <a:extLst>
                <a:ext uri="{FF2B5EF4-FFF2-40B4-BE49-F238E27FC236}">
                  <a16:creationId xmlns:a16="http://schemas.microsoft.com/office/drawing/2014/main" id="{D36AEF1A-16C0-25D0-1052-86FB9B8648E2}"/>
                </a:ext>
              </a:extLst>
            </p:cNvPr>
            <p:cNvSpPr txBox="1"/>
            <p:nvPr/>
          </p:nvSpPr>
          <p:spPr>
            <a:xfrm>
              <a:off x="5973277" y="30545881"/>
              <a:ext cx="3163045" cy="1569660"/>
            </a:xfrm>
            <a:prstGeom prst="rect">
              <a:avLst/>
            </a:prstGeom>
            <a:noFill/>
          </p:spPr>
          <p:txBody>
            <a:bodyPr wrap="none" rtlCol="0">
              <a:spAutoFit/>
            </a:bodyPr>
            <a:lstStyle/>
            <a:p>
              <a:r>
                <a:rPr lang="es-419" sz="3200" i="1">
                  <a:latin typeface="Calisto MT" panose="02040603050505030304" pitchFamily="18" charset="0"/>
                  <a:cs typeface="Arial" panose="020B0604020202020204" pitchFamily="34" charset="0"/>
                </a:rPr>
                <a:t>M</a:t>
              </a:r>
              <a:r>
                <a:rPr lang="es-419" sz="3200" i="1" baseline="-25000">
                  <a:latin typeface="Calisto MT" panose="02040603050505030304" pitchFamily="18" charset="0"/>
                  <a:cs typeface="Arial" panose="020B0604020202020204" pitchFamily="34" charset="0"/>
                </a:rPr>
                <a:t>alfven</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12</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2.2</a:t>
              </a:r>
            </a:p>
            <a:p>
              <a:r>
                <a:rPr lang="es-419" sz="3200" i="1">
                  <a:latin typeface="Calisto MT" panose="02040603050505030304" pitchFamily="18" charset="0"/>
                  <a:cs typeface="Arial" panose="020B0604020202020204" pitchFamily="34" charset="0"/>
                </a:rPr>
                <a:t>M</a:t>
              </a:r>
              <a:r>
                <a:rPr lang="es-419" sz="3200" i="1" baseline="-25000">
                  <a:latin typeface="Calisto MT" panose="02040603050505030304" pitchFamily="18" charset="0"/>
                  <a:cs typeface="Arial" panose="020B0604020202020204" pitchFamily="34" charset="0"/>
                </a:rPr>
                <a:t>sonic</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3.9</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3.9</a:t>
              </a:r>
            </a:p>
            <a:p>
              <a:r>
                <a:rPr lang="es-419" sz="3200" i="1">
                  <a:latin typeface="Calisto MT" panose="02040603050505030304" pitchFamily="18" charset="0"/>
                  <a:cs typeface="Arial" panose="020B0604020202020204" pitchFamily="34" charset="0"/>
                </a:rPr>
                <a:t>M</a:t>
              </a:r>
              <a:r>
                <a:rPr lang="es-419" sz="3200" i="1" baseline="-25000">
                  <a:latin typeface="Calisto MT" panose="02040603050505030304" pitchFamily="18" charset="0"/>
                  <a:cs typeface="Arial" panose="020B0604020202020204" pitchFamily="34" charset="0"/>
                </a:rPr>
                <a:t>fast</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3.7</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1.9</a:t>
              </a:r>
              <a:endParaRPr lang="es-419" sz="3200">
                <a:latin typeface="Calisto MT" panose="02040603050505030304" pitchFamily="18" charset="0"/>
                <a:cs typeface="Arial" panose="020B0604020202020204" pitchFamily="34" charset="0"/>
              </a:endParaRPr>
            </a:p>
          </p:txBody>
        </p:sp>
        <p:sp>
          <p:nvSpPr>
            <p:cNvPr id="37" name="TextBox 36">
              <a:extLst>
                <a:ext uri="{FF2B5EF4-FFF2-40B4-BE49-F238E27FC236}">
                  <a16:creationId xmlns:a16="http://schemas.microsoft.com/office/drawing/2014/main" id="{5777464A-7A9E-1B0A-618D-092F2FB64A47}"/>
                </a:ext>
              </a:extLst>
            </p:cNvPr>
            <p:cNvSpPr txBox="1"/>
            <p:nvPr/>
          </p:nvSpPr>
          <p:spPr>
            <a:xfrm>
              <a:off x="9319396" y="30500221"/>
              <a:ext cx="3446777" cy="1569660"/>
            </a:xfrm>
            <a:prstGeom prst="rect">
              <a:avLst/>
            </a:prstGeom>
            <a:noFill/>
          </p:spPr>
          <p:txBody>
            <a:bodyPr wrap="none" rtlCol="0">
              <a:spAutoFit/>
            </a:bodyPr>
            <a:lstStyle/>
            <a:p>
              <a:r>
                <a:rPr lang="el-GR" sz="3200" i="1">
                  <a:latin typeface="Arial"/>
                  <a:cs typeface="Arial"/>
                </a:rPr>
                <a:t>β</a:t>
              </a:r>
              <a:r>
                <a:rPr lang="es-419" sz="3200" i="1" baseline="-25000">
                  <a:latin typeface="Calisto MT" panose="02040603050505030304" pitchFamily="18" charset="0"/>
                  <a:cs typeface="Arial" panose="020B0604020202020204" pitchFamily="34" charset="0"/>
                </a:rPr>
                <a:t>H</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8.4</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0.3</a:t>
              </a:r>
            </a:p>
            <a:p>
              <a:r>
                <a:rPr lang="el-GR" sz="3200" i="1">
                  <a:latin typeface="Arial"/>
                  <a:cs typeface="Arial"/>
                </a:rPr>
                <a:t>β</a:t>
              </a:r>
              <a:r>
                <a:rPr lang="es-419" sz="3200" i="1" baseline="-25000">
                  <a:latin typeface="Calisto MT" panose="02040603050505030304" pitchFamily="18" charset="0"/>
                  <a:cs typeface="Arial" panose="020B0604020202020204" pitchFamily="34" charset="0"/>
                </a:rPr>
                <a:t>He</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0.44</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0.015</a:t>
              </a:r>
            </a:p>
            <a:p>
              <a:r>
                <a:rPr lang="el-GR" sz="3200" i="1">
                  <a:latin typeface="Arial"/>
                  <a:cs typeface="Arial"/>
                </a:rPr>
                <a:t>β</a:t>
              </a:r>
              <a:r>
                <a:rPr lang="es-419" sz="3200" i="1" baseline="-25000">
                  <a:latin typeface="Calisto MT" panose="02040603050505030304" pitchFamily="18" charset="0"/>
                  <a:cs typeface="Arial" panose="020B0604020202020204" pitchFamily="34" charset="0"/>
                </a:rPr>
                <a:t>e</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4.4</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0.15</a:t>
              </a:r>
              <a:endParaRPr lang="es-419" sz="3200">
                <a:latin typeface="Calisto MT" panose="02040603050505030304" pitchFamily="18" charset="0"/>
                <a:cs typeface="Arial" panose="020B0604020202020204" pitchFamily="34" charset="0"/>
              </a:endParaRPr>
            </a:p>
          </p:txBody>
        </p:sp>
        <p:sp>
          <p:nvSpPr>
            <p:cNvPr id="40" name="TextBox 39">
              <a:extLst>
                <a:ext uri="{FF2B5EF4-FFF2-40B4-BE49-F238E27FC236}">
                  <a16:creationId xmlns:a16="http://schemas.microsoft.com/office/drawing/2014/main" id="{E3D87340-C860-C44F-85EA-8FE34519C76B}"/>
                </a:ext>
              </a:extLst>
            </p:cNvPr>
            <p:cNvSpPr txBox="1"/>
            <p:nvPr/>
          </p:nvSpPr>
          <p:spPr>
            <a:xfrm>
              <a:off x="7171729" y="32112422"/>
              <a:ext cx="4169731" cy="1077218"/>
            </a:xfrm>
            <a:prstGeom prst="rect">
              <a:avLst/>
            </a:prstGeom>
            <a:noFill/>
          </p:spPr>
          <p:txBody>
            <a:bodyPr wrap="none" rtlCol="0">
              <a:spAutoFit/>
            </a:bodyPr>
            <a:lstStyle/>
            <a:p>
              <a:r>
                <a:rPr lang="es-AR" sz="3200" i="1">
                  <a:latin typeface="Arial"/>
                  <a:cs typeface="Arial"/>
                </a:rPr>
                <a:t>c/</a:t>
              </a:r>
              <a:r>
                <a:rPr lang="el-GR" sz="3200" i="1">
                  <a:latin typeface="Arial"/>
                  <a:cs typeface="Arial"/>
                </a:rPr>
                <a:t>ω</a:t>
              </a:r>
              <a:r>
                <a:rPr lang="es-419" sz="3200" i="1" baseline="-25000">
                  <a:latin typeface="Calisto MT" panose="02040603050505030304" pitchFamily="18" charset="0"/>
                  <a:cs typeface="Arial" panose="020B0604020202020204" pitchFamily="34" charset="0"/>
                </a:rPr>
                <a:t>pH</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131</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717 km</a:t>
              </a:r>
            </a:p>
            <a:p>
              <a:r>
                <a:rPr lang="el-GR" sz="3200" i="1">
                  <a:latin typeface="Arial"/>
                  <a:cs typeface="Arial"/>
                </a:rPr>
                <a:t>Ω</a:t>
              </a:r>
              <a:r>
                <a:rPr lang="es-419" sz="3200" i="1" baseline="-25000">
                  <a:latin typeface="Calisto MT" panose="02040603050505030304" pitchFamily="18" charset="0"/>
                  <a:cs typeface="Arial" panose="020B0604020202020204" pitchFamily="34" charset="0"/>
                </a:rPr>
                <a:t>H+</a:t>
              </a:r>
              <a:r>
                <a:rPr lang="es-419" sz="3200" baseline="30000">
                  <a:latin typeface="Calisto MT" panose="02040603050505030304" pitchFamily="18" charset="0"/>
                  <a:cs typeface="Arial" panose="020B0604020202020204" pitchFamily="34" charset="0"/>
                </a:rPr>
                <a:t>-1</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3.45</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3.45 s</a:t>
              </a:r>
            </a:p>
          </p:txBody>
        </p:sp>
        <p:sp>
          <p:nvSpPr>
            <p:cNvPr id="95" name="TextBox 175">
              <a:extLst>
                <a:ext uri="{FF2B5EF4-FFF2-40B4-BE49-F238E27FC236}">
                  <a16:creationId xmlns:a16="http://schemas.microsoft.com/office/drawing/2014/main" id="{A845E377-279D-F5F0-194E-E62D542CB077}"/>
                </a:ext>
              </a:extLst>
            </p:cNvPr>
            <p:cNvSpPr txBox="1"/>
            <p:nvPr/>
          </p:nvSpPr>
          <p:spPr bwMode="auto">
            <a:xfrm>
              <a:off x="735806" y="27878220"/>
              <a:ext cx="12612457" cy="707886"/>
            </a:xfrm>
            <a:prstGeom prst="rect">
              <a:avLst/>
            </a:prstGeom>
            <a:solidFill>
              <a:schemeClr val="tx1"/>
            </a:solidFill>
            <a:ln w="63500">
              <a:solidFill>
                <a:schemeClr val="tx1"/>
              </a:solidFill>
            </a:ln>
          </p:spPr>
          <p:txBody>
            <a:bodyPr wrap="square" rtlCol="0">
              <a:spAutoFit/>
            </a:bodyPr>
            <a:lstStyle/>
            <a:p>
              <a:pPr algn="ctr">
                <a:defRPr/>
              </a:pPr>
              <a:r>
                <a:rPr sz="4000">
                  <a:solidFill>
                    <a:schemeClr val="bg1"/>
                  </a:solidFill>
                </a:rPr>
                <a:t>SIMULATION PARAMETERS</a:t>
              </a:r>
              <a:endParaRPr lang="en-US" sz="4000">
                <a:solidFill>
                  <a:schemeClr val="bg1"/>
                </a:solidFill>
              </a:endParaRPr>
            </a:p>
          </p:txBody>
        </p:sp>
        <p:grpSp>
          <p:nvGrpSpPr>
            <p:cNvPr id="21" name="Group 171">
              <a:extLst>
                <a:ext uri="{FF2B5EF4-FFF2-40B4-BE49-F238E27FC236}">
                  <a16:creationId xmlns:a16="http://schemas.microsoft.com/office/drawing/2014/main" id="{C9486400-F9F1-8C3F-A588-8C940F18FF36}"/>
                </a:ext>
              </a:extLst>
            </p:cNvPr>
            <p:cNvGrpSpPr/>
            <p:nvPr/>
          </p:nvGrpSpPr>
          <p:grpSpPr bwMode="auto">
            <a:xfrm>
              <a:off x="11675967" y="28717081"/>
              <a:ext cx="1480439" cy="1066328"/>
              <a:chOff x="27288713" y="28532484"/>
              <a:chExt cx="1968906" cy="1066328"/>
            </a:xfrm>
          </p:grpSpPr>
          <p:sp>
            <p:nvSpPr>
              <p:cNvPr id="61" name="Arrow: Right 60">
                <a:extLst>
                  <a:ext uri="{FF2B5EF4-FFF2-40B4-BE49-F238E27FC236}">
                    <a16:creationId xmlns:a16="http://schemas.microsoft.com/office/drawing/2014/main" id="{F1BC939D-CDD1-1878-30BD-857882FE0AB3}"/>
                  </a:ext>
                </a:extLst>
              </p:cNvPr>
              <p:cNvSpPr/>
              <p:nvPr/>
            </p:nvSpPr>
            <p:spPr bwMode="auto">
              <a:xfrm>
                <a:off x="27476428" y="29164191"/>
                <a:ext cx="1781191" cy="434621"/>
              </a:xfrm>
              <a:prstGeom prst="rightArrow">
                <a:avLst>
                  <a:gd name="adj1" fmla="val 45797"/>
                  <a:gd name="adj2" fmla="val 171519"/>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0" i="0" u="none" strike="noStrike" cap="none">
                  <a:ln>
                    <a:noFill/>
                  </a:ln>
                  <a:solidFill>
                    <a:schemeClr val="tx1"/>
                  </a:solidFill>
                  <a:latin typeface="Times New Roman"/>
                </a:endParaRPr>
              </a:p>
            </p:txBody>
          </p:sp>
          <p:sp>
            <p:nvSpPr>
              <p:cNvPr id="62" name="TextBox 61">
                <a:extLst>
                  <a:ext uri="{FF2B5EF4-FFF2-40B4-BE49-F238E27FC236}">
                    <a16:creationId xmlns:a16="http://schemas.microsoft.com/office/drawing/2014/main" id="{32EDD197-7E06-E291-C531-702C369FC12E}"/>
                  </a:ext>
                </a:extLst>
              </p:cNvPr>
              <p:cNvSpPr txBox="1"/>
              <p:nvPr/>
            </p:nvSpPr>
            <p:spPr bwMode="auto">
              <a:xfrm>
                <a:off x="27288713" y="28532484"/>
                <a:ext cx="1498936" cy="646331"/>
              </a:xfrm>
              <a:prstGeom prst="rect">
                <a:avLst/>
              </a:prstGeom>
              <a:noFill/>
            </p:spPr>
            <p:txBody>
              <a:bodyPr wrap="none" rtlCol="0">
                <a:spAutoFit/>
              </a:bodyPr>
              <a:lstStyle/>
              <a:p>
                <a:pPr>
                  <a:defRPr/>
                </a:pPr>
                <a:r>
                  <a:rPr sz="3600"/>
                  <a:t>To Sun</a:t>
                </a:r>
                <a:endParaRPr lang="en-US" sz="3600"/>
              </a:p>
            </p:txBody>
          </p:sp>
        </p:grpSp>
        <p:sp>
          <p:nvSpPr>
            <p:cNvPr id="1058036742" name="TextBox 1058036741">
              <a:extLst>
                <a:ext uri="{FF2B5EF4-FFF2-40B4-BE49-F238E27FC236}">
                  <a16:creationId xmlns:a16="http://schemas.microsoft.com/office/drawing/2014/main" id="{D5AD9233-9518-B106-56FE-813C9D808180}"/>
                </a:ext>
              </a:extLst>
            </p:cNvPr>
            <p:cNvSpPr txBox="1"/>
            <p:nvPr/>
          </p:nvSpPr>
          <p:spPr bwMode="auto">
            <a:xfrm>
              <a:off x="3930938" y="33711745"/>
              <a:ext cx="3567002" cy="584775"/>
            </a:xfrm>
            <a:prstGeom prst="rect">
              <a:avLst/>
            </a:prstGeom>
            <a:noFill/>
          </p:spPr>
          <p:txBody>
            <a:bodyPr wrap="none" rtlCol="0">
              <a:spAutoFit/>
            </a:bodyPr>
            <a:lstStyle/>
            <a:p>
              <a:r>
                <a:rPr lang="es-419" sz="3200">
                  <a:latin typeface="Calisto MT" panose="02040603050505030304" pitchFamily="18" charset="0"/>
                  <a:cs typeface="Arial" panose="020B0604020202020204" pitchFamily="34" charset="0"/>
                </a:rPr>
                <a:t>dx</a:t>
              </a:r>
              <a:r>
                <a:rPr lang="es-419" sz="3200" baseline="-25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rPr>
                <a:t>= 150</a:t>
              </a:r>
              <a:r>
                <a:rPr lang="es-419" sz="3200" baseline="30000">
                  <a:latin typeface="Calisto MT" panose="02040603050505030304" pitchFamily="18" charset="0"/>
                  <a:cs typeface="Arial" panose="020B0604020202020204" pitchFamily="34" charset="0"/>
                </a:rPr>
                <a:t> </a:t>
              </a:r>
              <a:r>
                <a:rPr lang="es-419" sz="3200">
                  <a:latin typeface="Calisto MT" panose="02040603050505030304" pitchFamily="18" charset="0"/>
                  <a:cs typeface="Arial" panose="020B0604020202020204" pitchFamily="34" charset="0"/>
                  <a:sym typeface="Wingdings" panose="05000000000000000000" pitchFamily="2" charset="2"/>
                </a:rPr>
                <a:t> 220 km</a:t>
              </a:r>
              <a:endParaRPr lang="es-419" sz="3200">
                <a:latin typeface="Calisto MT" panose="02040603050505030304" pitchFamily="18" charset="0"/>
                <a:cs typeface="Arial" panose="020B0604020202020204" pitchFamily="34" charset="0"/>
              </a:endParaRPr>
            </a:p>
          </p:txBody>
        </p:sp>
        <p:cxnSp>
          <p:nvCxnSpPr>
            <p:cNvPr id="1058036756" name="Straight Connector 1058036755">
              <a:extLst>
                <a:ext uri="{FF2B5EF4-FFF2-40B4-BE49-F238E27FC236}">
                  <a16:creationId xmlns:a16="http://schemas.microsoft.com/office/drawing/2014/main" id="{8C405059-9F90-7935-ECF2-83929E24F5C2}"/>
                </a:ext>
              </a:extLst>
            </p:cNvPr>
            <p:cNvCxnSpPr/>
            <p:nvPr/>
          </p:nvCxnSpPr>
          <p:spPr bwMode="auto">
            <a:xfrm>
              <a:off x="9175404" y="30676658"/>
              <a:ext cx="0" cy="1260000"/>
            </a:xfrm>
            <a:prstGeom prst="line">
              <a:avLst/>
            </a:prstGeom>
            <a:solidFill>
              <a:schemeClr val="accent1"/>
            </a:solidFill>
            <a:ln w="34925" cap="flat" cmpd="sng" algn="ctr">
              <a:solidFill>
                <a:schemeClr val="tx1"/>
              </a:solidFill>
              <a:prstDash val="solid"/>
              <a:round/>
              <a:headEnd type="none" w="med" len="med"/>
              <a:tailEnd type="none" w="med" len="med"/>
            </a:ln>
            <a:effectLst/>
          </p:spPr>
        </p:cxnSp>
      </p:grpSp>
      <p:sp>
        <p:nvSpPr>
          <p:cNvPr id="1058036778" name="TextBox 1">
            <a:extLst>
              <a:ext uri="{FF2B5EF4-FFF2-40B4-BE49-F238E27FC236}">
                <a16:creationId xmlns:a16="http://schemas.microsoft.com/office/drawing/2014/main" id="{0C561B83-DC46-5421-0FD9-115DC7AEFD5F}"/>
              </a:ext>
            </a:extLst>
          </p:cNvPr>
          <p:cNvSpPr txBox="1"/>
          <p:nvPr/>
        </p:nvSpPr>
        <p:spPr bwMode="auto">
          <a:xfrm>
            <a:off x="14231280" y="29783881"/>
            <a:ext cx="14803099" cy="2862322"/>
          </a:xfrm>
          <a:prstGeom prst="rect">
            <a:avLst/>
          </a:prstGeom>
          <a:noFill/>
        </p:spPr>
        <p:txBody>
          <a:bodyPr wrap="square" rtlCol="0">
            <a:spAutoFit/>
          </a:bodyPr>
          <a:lstStyle/>
          <a:p>
            <a:pPr algn="just">
              <a:defRPr/>
            </a:pPr>
            <a:r>
              <a:rPr lang="en-US" sz="3600">
                <a:ln w="6350">
                  <a:noFill/>
                </a:ln>
                <a:latin typeface="Calibri" panose="020F0502020204030204" pitchFamily="34" charset="0"/>
                <a:ea typeface="Calibri" panose="020F0502020204030204" pitchFamily="34" charset="0"/>
                <a:cs typeface="Calibri" panose="020F0502020204030204" pitchFamily="34" charset="0"/>
              </a:rPr>
              <a:t>From Figure 3, we observe the following:</a:t>
            </a:r>
          </a:p>
          <a:p>
            <a:pPr marL="1177930" lvl="1" indent="-742950" algn="just">
              <a:buFont typeface="Wingdings" panose="05000000000000000000" pitchFamily="2" charset="2"/>
              <a:buChar char="q"/>
              <a:defRPr/>
            </a:pPr>
            <a:r>
              <a:rPr lang="en-US" sz="3600">
                <a:latin typeface="Calibri" panose="020F0502020204030204" pitchFamily="34" charset="0"/>
                <a:ea typeface="Calibri" panose="020F0502020204030204" pitchFamily="34" charset="0"/>
                <a:cs typeface="Calibri" panose="020F0502020204030204" pitchFamily="34" charset="0"/>
              </a:rPr>
              <a:t>The solar wind introduces less energy into the system for lower solar wind densities;</a:t>
            </a:r>
          </a:p>
          <a:p>
            <a:pPr marL="1177930" lvl="1" indent="-742950" algn="just">
              <a:buFont typeface="Wingdings" panose="05000000000000000000" pitchFamily="2" charset="2"/>
              <a:buChar char="q"/>
              <a:defRPr/>
            </a:pPr>
            <a:r>
              <a:rPr lang="en-US" sz="3600">
                <a:latin typeface="Calibri" panose="020F0502020204030204" pitchFamily="34" charset="0"/>
                <a:ea typeface="Calibri" panose="020F0502020204030204" pitchFamily="34" charset="0"/>
                <a:cs typeface="Calibri" panose="020F0502020204030204" pitchFamily="34" charset="0"/>
              </a:rPr>
              <a:t>The global </a:t>
            </a:r>
            <a:r>
              <a:rPr lang="en-US" sz="3600" b="1">
                <a:ln w="6350">
                  <a:noFill/>
                </a:ln>
                <a:latin typeface="Calibri" panose="020F0502020204030204" pitchFamily="34" charset="0"/>
                <a:ea typeface="Calibri" panose="020F0502020204030204" pitchFamily="34" charset="0"/>
                <a:cs typeface="Calibri" panose="020F0502020204030204" pitchFamily="34" charset="0"/>
              </a:rPr>
              <a:t>O</a:t>
            </a:r>
            <a:r>
              <a:rPr lang="en-US" sz="3600" b="1" baseline="30000">
                <a:ln w="6350">
                  <a:noFill/>
                </a:ln>
                <a:latin typeface="Calibri" panose="020F0502020204030204" pitchFamily="34" charset="0"/>
                <a:ea typeface="Calibri" panose="020F0502020204030204" pitchFamily="34" charset="0"/>
                <a:cs typeface="Calibri" panose="020F0502020204030204" pitchFamily="34" charset="0"/>
              </a:rPr>
              <a:t>+</a:t>
            </a:r>
            <a:r>
              <a:rPr lang="en-US" sz="3600" b="1">
                <a:ln w="6350">
                  <a:noFill/>
                </a:ln>
                <a:latin typeface="Calibri" panose="020F0502020204030204" pitchFamily="34" charset="0"/>
                <a:ea typeface="Calibri" panose="020F0502020204030204" pitchFamily="34" charset="0"/>
                <a:cs typeface="Calibri" panose="020F0502020204030204" pitchFamily="34" charset="0"/>
              </a:rPr>
              <a:t> escape doesn’t seem to change</a:t>
            </a:r>
            <a:r>
              <a:rPr lang="en-US" sz="3600">
                <a:ln w="6350">
                  <a:noFill/>
                </a:ln>
                <a:latin typeface="Calibri" panose="020F0502020204030204" pitchFamily="34" charset="0"/>
                <a:ea typeface="Calibri" panose="020F0502020204030204" pitchFamily="34" charset="0"/>
                <a:cs typeface="Calibri" panose="020F0502020204030204" pitchFamily="34" charset="0"/>
              </a:rPr>
              <a:t> significantly in both morphology and dominance when solar wind density is lower.</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1058036783" name="TextBox 1">
            <a:extLst>
              <a:ext uri="{FF2B5EF4-FFF2-40B4-BE49-F238E27FC236}">
                <a16:creationId xmlns:a16="http://schemas.microsoft.com/office/drawing/2014/main" id="{63A59955-8004-2A12-AD55-B5333DB6C970}"/>
              </a:ext>
            </a:extLst>
          </p:cNvPr>
          <p:cNvSpPr txBox="1"/>
          <p:nvPr/>
        </p:nvSpPr>
        <p:spPr bwMode="auto">
          <a:xfrm>
            <a:off x="21959065" y="32755681"/>
            <a:ext cx="7046941" cy="6740307"/>
          </a:xfrm>
          <a:prstGeom prst="rect">
            <a:avLst/>
          </a:prstGeom>
          <a:noFill/>
        </p:spPr>
        <p:txBody>
          <a:bodyPr wrap="square" rtlCol="0">
            <a:spAutoFit/>
          </a:bodyPr>
          <a:lstStyle/>
          <a:p>
            <a:pPr algn="just">
              <a:defRPr/>
            </a:pPr>
            <a:r>
              <a:rPr lang="es-AR" sz="3600">
                <a:latin typeface="Calibri" panose="020F0502020204030204" pitchFamily="34" charset="0"/>
                <a:ea typeface="Calibri" panose="020F0502020204030204" pitchFamily="34" charset="0"/>
                <a:cs typeface="Calibri" panose="020F0502020204030204" pitchFamily="34" charset="0"/>
              </a:rPr>
              <a:t>Low-energy (&lt;115 eV) O</a:t>
            </a:r>
            <a:r>
              <a:rPr lang="es-AR" sz="3600" baseline="30000">
                <a:latin typeface="Calibri" panose="020F0502020204030204" pitchFamily="34" charset="0"/>
                <a:ea typeface="Calibri" panose="020F0502020204030204" pitchFamily="34" charset="0"/>
                <a:cs typeface="Calibri" panose="020F0502020204030204" pitchFamily="34" charset="0"/>
              </a:rPr>
              <a:t>+</a:t>
            </a:r>
            <a:r>
              <a:rPr lang="es-AR" sz="3600">
                <a:latin typeface="Calibri" panose="020F0502020204030204" pitchFamily="34" charset="0"/>
                <a:ea typeface="Calibri" panose="020F0502020204030204" pitchFamily="34" charset="0"/>
                <a:cs typeface="Calibri" panose="020F0502020204030204" pitchFamily="34" charset="0"/>
              </a:rPr>
              <a:t> escape span over up to 4 orders of magnitude compared to high-energy (&gt;115 eV), as show in Figure 4. As a result, Figure 5 shows a monotonic decrease for high-energy escape compared to the </a:t>
            </a:r>
            <a:r>
              <a:rPr lang="es-AR" sz="3600" b="1">
                <a:latin typeface="Calibri" panose="020F0502020204030204" pitchFamily="34" charset="0"/>
                <a:ea typeface="Calibri" panose="020F0502020204030204" pitchFamily="34" charset="0"/>
                <a:cs typeface="Calibri" panose="020F0502020204030204" pitchFamily="34" charset="0"/>
              </a:rPr>
              <a:t>non-linear profile from low-energy ions. </a:t>
            </a:r>
            <a:r>
              <a:rPr lang="es-AR" sz="3600">
                <a:latin typeface="Calibri" panose="020F0502020204030204" pitchFamily="34" charset="0"/>
                <a:ea typeface="Calibri" panose="020F0502020204030204" pitchFamily="34" charset="0"/>
                <a:cs typeface="Calibri" panose="020F0502020204030204" pitchFamily="34" charset="0"/>
              </a:rPr>
              <a:t>Moreover, despite total escape varying within one order of magnitude, it shows a local caused by the low-energy O</a:t>
            </a:r>
            <a:r>
              <a:rPr lang="es-AR" sz="3600" baseline="30000">
                <a:latin typeface="Calibri" panose="020F0502020204030204" pitchFamily="34" charset="0"/>
                <a:ea typeface="Calibri" panose="020F0502020204030204" pitchFamily="34" charset="0"/>
                <a:cs typeface="Calibri" panose="020F0502020204030204" pitchFamily="34" charset="0"/>
              </a:rPr>
              <a:t>+</a:t>
            </a:r>
            <a:r>
              <a:rPr lang="es-AR" sz="3600">
                <a:latin typeface="Calibri" panose="020F0502020204030204" pitchFamily="34" charset="0"/>
                <a:ea typeface="Calibri" panose="020F0502020204030204" pitchFamily="34" charset="0"/>
                <a:cs typeface="Calibri" panose="020F0502020204030204" pitchFamily="34" charset="0"/>
              </a:rPr>
              <a:t> escape  rate.</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1058036761" name="TextBox 1058036760">
            <a:extLst>
              <a:ext uri="{FF2B5EF4-FFF2-40B4-BE49-F238E27FC236}">
                <a16:creationId xmlns:a16="http://schemas.microsoft.com/office/drawing/2014/main" id="{45852A1A-E3BB-C9A7-B5D5-672D54CB9849}"/>
              </a:ext>
            </a:extLst>
          </p:cNvPr>
          <p:cNvSpPr txBox="1"/>
          <p:nvPr/>
        </p:nvSpPr>
        <p:spPr bwMode="auto">
          <a:xfrm>
            <a:off x="20132881" y="18837960"/>
            <a:ext cx="9076577" cy="1815882"/>
          </a:xfrm>
          <a:prstGeom prst="rect">
            <a:avLst/>
          </a:prstGeom>
          <a:noFill/>
        </p:spPr>
        <p:txBody>
          <a:bodyPr wrap="square" rtlCol="0">
            <a:spAutoFit/>
          </a:bodyPr>
          <a:lstStyle/>
          <a:p>
            <a:pPr algn="just"/>
            <a:r>
              <a:rPr lang="es-AR" sz="2800"/>
              <a:t>Figure 2: Bulk ion speed in km/s in the XZ plane of MSO coordinates for n</a:t>
            </a:r>
            <a:r>
              <a:rPr lang="es-AR" sz="2800" baseline="-25000"/>
              <a:t>sw</a:t>
            </a:r>
            <a:r>
              <a:rPr lang="es-AR" sz="2800"/>
              <a:t>=0.1cm</a:t>
            </a:r>
            <a:r>
              <a:rPr lang="es-AR" sz="2800" baseline="30000"/>
              <a:t>-3 </a:t>
            </a:r>
            <a:r>
              <a:rPr lang="es-AR" sz="2800"/>
              <a:t>(left) and n</a:t>
            </a:r>
            <a:r>
              <a:rPr lang="es-AR" sz="2800" baseline="-25000"/>
              <a:t>sw</a:t>
            </a:r>
            <a:r>
              <a:rPr lang="es-AR" sz="2800"/>
              <a:t>=3.0cm</a:t>
            </a:r>
            <a:r>
              <a:rPr lang="es-AR" sz="2800" baseline="30000"/>
              <a:t>-3 </a:t>
            </a:r>
            <a:r>
              <a:rPr lang="es-AR" sz="2800"/>
              <a:t>(right). The white dashed line is the average bowshock boundary from Edberg et al., 2008.</a:t>
            </a:r>
            <a:endParaRPr lang="en-US" sz="2800"/>
          </a:p>
        </p:txBody>
      </p:sp>
      <p:grpSp>
        <p:nvGrpSpPr>
          <p:cNvPr id="103" name="Group 102">
            <a:extLst>
              <a:ext uri="{FF2B5EF4-FFF2-40B4-BE49-F238E27FC236}">
                <a16:creationId xmlns:a16="http://schemas.microsoft.com/office/drawing/2014/main" id="{6E80484A-84E7-25E0-9629-576B626A0DBA}"/>
              </a:ext>
            </a:extLst>
          </p:cNvPr>
          <p:cNvGrpSpPr/>
          <p:nvPr/>
        </p:nvGrpSpPr>
        <p:grpSpPr>
          <a:xfrm>
            <a:off x="14587567" y="22391002"/>
            <a:ext cx="7255639" cy="5871253"/>
            <a:chOff x="14799291" y="22391002"/>
            <a:chExt cx="7255639" cy="5871253"/>
          </a:xfrm>
        </p:grpSpPr>
        <p:pic>
          <p:nvPicPr>
            <p:cNvPr id="78" name="Picture 77">
              <a:extLst>
                <a:ext uri="{FF2B5EF4-FFF2-40B4-BE49-F238E27FC236}">
                  <a16:creationId xmlns:a16="http://schemas.microsoft.com/office/drawing/2014/main" id="{FCADB1F4-79CB-CD8B-837A-F70075944BF9}"/>
                </a:ext>
              </a:extLst>
            </p:cNvPr>
            <p:cNvPicPr>
              <a:picLocks noChangeAspect="1"/>
            </p:cNvPicPr>
            <p:nvPr/>
          </p:nvPicPr>
          <p:blipFill>
            <a:blip r:embed="rId8"/>
            <a:srcRect l="76852"/>
            <a:stretch/>
          </p:blipFill>
          <p:spPr bwMode="auto">
            <a:xfrm>
              <a:off x="20143696" y="22391002"/>
              <a:ext cx="1911234" cy="5871253"/>
            </a:xfrm>
            <a:prstGeom prst="rect">
              <a:avLst/>
            </a:prstGeom>
          </p:spPr>
        </p:pic>
        <p:pic>
          <p:nvPicPr>
            <p:cNvPr id="77" name="Picture 76">
              <a:extLst>
                <a:ext uri="{FF2B5EF4-FFF2-40B4-BE49-F238E27FC236}">
                  <a16:creationId xmlns:a16="http://schemas.microsoft.com/office/drawing/2014/main" id="{76016D8B-A5AE-BEFF-29C8-F585F5724BB4}"/>
                </a:ext>
              </a:extLst>
            </p:cNvPr>
            <p:cNvPicPr>
              <a:picLocks noChangeAspect="1"/>
            </p:cNvPicPr>
            <p:nvPr/>
          </p:nvPicPr>
          <p:blipFill>
            <a:blip r:embed="rId8"/>
            <a:srcRect l="1870" t="25721" r="21545" b="13745"/>
            <a:stretch/>
          </p:blipFill>
          <p:spPr>
            <a:xfrm>
              <a:off x="14799292" y="25135681"/>
              <a:ext cx="5405484" cy="3038216"/>
            </a:xfrm>
            <a:prstGeom prst="rect">
              <a:avLst/>
            </a:prstGeom>
          </p:spPr>
        </p:pic>
        <p:pic>
          <p:nvPicPr>
            <p:cNvPr id="80" name="Picture 79">
              <a:extLst>
                <a:ext uri="{FF2B5EF4-FFF2-40B4-BE49-F238E27FC236}">
                  <a16:creationId xmlns:a16="http://schemas.microsoft.com/office/drawing/2014/main" id="{9DE790D0-950D-771C-755D-B8B21413B88D}"/>
                </a:ext>
              </a:extLst>
            </p:cNvPr>
            <p:cNvPicPr>
              <a:picLocks noChangeAspect="1"/>
            </p:cNvPicPr>
            <p:nvPr/>
          </p:nvPicPr>
          <p:blipFill>
            <a:blip r:embed="rId9"/>
            <a:srcRect l="1834" t="19727" r="22242" b="27431"/>
            <a:stretch/>
          </p:blipFill>
          <p:spPr>
            <a:xfrm>
              <a:off x="14799291" y="22441673"/>
              <a:ext cx="5341430" cy="2643545"/>
            </a:xfrm>
            <a:prstGeom prst="rect">
              <a:avLst/>
            </a:prstGeom>
          </p:spPr>
        </p:pic>
        <p:sp>
          <p:nvSpPr>
            <p:cNvPr id="99" name="Rectangle 98">
              <a:extLst>
                <a:ext uri="{FF2B5EF4-FFF2-40B4-BE49-F238E27FC236}">
                  <a16:creationId xmlns:a16="http://schemas.microsoft.com/office/drawing/2014/main" id="{3FD2555C-F217-52E1-D1C7-C485DA58964E}"/>
                </a:ext>
              </a:extLst>
            </p:cNvPr>
            <p:cNvSpPr/>
            <p:nvPr/>
          </p:nvSpPr>
          <p:spPr bwMode="auto">
            <a:xfrm>
              <a:off x="16671239" y="25085218"/>
              <a:ext cx="2503256" cy="185857"/>
            </a:xfrm>
            <a:prstGeom prst="rect">
              <a:avLst/>
            </a:prstGeom>
            <a:solidFill>
              <a:srgbClr val="FFFFFF"/>
            </a:solidFill>
            <a:ln w="9525" cap="flat" cmpd="sng" algn="ctr">
              <a:noFill/>
              <a:prstDash val="solid"/>
              <a:round/>
              <a:headEnd type="none" w="med" len="med"/>
              <a:tailEnd type="none" w="med" len="med"/>
            </a:ln>
            <a:effectLst/>
          </p:spPr>
          <p:txBody>
            <a:bodyPr rtlCol="0" anchor="ctr"/>
            <a:lstStyle/>
            <a:p>
              <a:pPr algn="ctr"/>
              <a:endParaRPr lang="en-US"/>
            </a:p>
          </p:txBody>
        </p:sp>
      </p:grpSp>
      <p:grpSp>
        <p:nvGrpSpPr>
          <p:cNvPr id="104" name="Group 103">
            <a:extLst>
              <a:ext uri="{FF2B5EF4-FFF2-40B4-BE49-F238E27FC236}">
                <a16:creationId xmlns:a16="http://schemas.microsoft.com/office/drawing/2014/main" id="{8856618C-861E-4F29-DFE1-CA7B02C5D8B1}"/>
              </a:ext>
            </a:extLst>
          </p:cNvPr>
          <p:cNvGrpSpPr/>
          <p:nvPr/>
        </p:nvGrpSpPr>
        <p:grpSpPr>
          <a:xfrm>
            <a:off x="21995606" y="22392482"/>
            <a:ext cx="7273418" cy="5957300"/>
            <a:chOff x="21891243" y="22392482"/>
            <a:chExt cx="7273418" cy="5957300"/>
          </a:xfrm>
        </p:grpSpPr>
        <p:pic>
          <p:nvPicPr>
            <p:cNvPr id="86" name="Picture 85">
              <a:extLst>
                <a:ext uri="{FF2B5EF4-FFF2-40B4-BE49-F238E27FC236}">
                  <a16:creationId xmlns:a16="http://schemas.microsoft.com/office/drawing/2014/main" id="{05FFA3D2-BB2F-395C-09D8-B43EE7EB605E}"/>
                </a:ext>
              </a:extLst>
            </p:cNvPr>
            <p:cNvPicPr>
              <a:picLocks noChangeAspect="1"/>
            </p:cNvPicPr>
            <p:nvPr/>
          </p:nvPicPr>
          <p:blipFill>
            <a:blip r:embed="rId10"/>
            <a:srcRect l="2524" t="18669" r="21551" b="27336"/>
            <a:stretch/>
          </p:blipFill>
          <p:spPr>
            <a:xfrm>
              <a:off x="21959065" y="22392482"/>
              <a:ext cx="5349582" cy="2705420"/>
            </a:xfrm>
            <a:prstGeom prst="rect">
              <a:avLst/>
            </a:prstGeom>
          </p:spPr>
        </p:pic>
        <p:pic>
          <p:nvPicPr>
            <p:cNvPr id="96" name="Picture 95">
              <a:extLst>
                <a:ext uri="{FF2B5EF4-FFF2-40B4-BE49-F238E27FC236}">
                  <a16:creationId xmlns:a16="http://schemas.microsoft.com/office/drawing/2014/main" id="{01E86E4E-F9F3-6E38-E20B-38E124505F9A}"/>
                </a:ext>
              </a:extLst>
            </p:cNvPr>
            <p:cNvPicPr>
              <a:picLocks noChangeAspect="1"/>
            </p:cNvPicPr>
            <p:nvPr/>
          </p:nvPicPr>
          <p:blipFill>
            <a:blip r:embed="rId10"/>
            <a:srcRect l="78933"/>
            <a:stretch/>
          </p:blipFill>
          <p:spPr bwMode="auto">
            <a:xfrm>
              <a:off x="27422339" y="22468670"/>
              <a:ext cx="1742322" cy="5881112"/>
            </a:xfrm>
            <a:prstGeom prst="rect">
              <a:avLst/>
            </a:prstGeom>
          </p:spPr>
        </p:pic>
        <p:pic>
          <p:nvPicPr>
            <p:cNvPr id="98" name="Picture 97">
              <a:extLst>
                <a:ext uri="{FF2B5EF4-FFF2-40B4-BE49-F238E27FC236}">
                  <a16:creationId xmlns:a16="http://schemas.microsoft.com/office/drawing/2014/main" id="{10F652FC-A15A-B036-B618-857A984B0527}"/>
                </a:ext>
              </a:extLst>
            </p:cNvPr>
            <p:cNvPicPr>
              <a:picLocks noChangeAspect="1"/>
            </p:cNvPicPr>
            <p:nvPr/>
          </p:nvPicPr>
          <p:blipFill>
            <a:blip r:embed="rId11"/>
            <a:srcRect l="1150" t="25722" r="21075" b="12221"/>
            <a:stretch/>
          </p:blipFill>
          <p:spPr>
            <a:xfrm>
              <a:off x="21891243" y="25221932"/>
              <a:ext cx="5377743" cy="3051289"/>
            </a:xfrm>
            <a:prstGeom prst="rect">
              <a:avLst/>
            </a:prstGeom>
          </p:spPr>
        </p:pic>
        <p:sp>
          <p:nvSpPr>
            <p:cNvPr id="100" name="Rectangle 99">
              <a:extLst>
                <a:ext uri="{FF2B5EF4-FFF2-40B4-BE49-F238E27FC236}">
                  <a16:creationId xmlns:a16="http://schemas.microsoft.com/office/drawing/2014/main" id="{86B50B99-C832-DAF3-9684-611248C8DEAC}"/>
                </a:ext>
              </a:extLst>
            </p:cNvPr>
            <p:cNvSpPr/>
            <p:nvPr/>
          </p:nvSpPr>
          <p:spPr bwMode="auto">
            <a:xfrm>
              <a:off x="24281606" y="25135681"/>
              <a:ext cx="1600200" cy="169195"/>
            </a:xfrm>
            <a:prstGeom prst="rect">
              <a:avLst/>
            </a:prstGeom>
            <a:solidFill>
              <a:schemeClr val="bg1"/>
            </a:solidFill>
            <a:ln w="9525" cap="flat" cmpd="sng" algn="ctr">
              <a:noFill/>
              <a:prstDash val="solid"/>
              <a:round/>
              <a:headEnd type="none" w="med" len="med"/>
              <a:tailEnd type="none" w="med" len="med"/>
            </a:ln>
            <a:effectLst/>
          </p:spPr>
          <p:txBody>
            <a:bodyPr rtlCol="0" anchor="ctr"/>
            <a:lstStyle/>
            <a:p>
              <a:pPr algn="ctr"/>
              <a:endParaRPr lang="en-US"/>
            </a:p>
          </p:txBody>
        </p:sp>
      </p:grpSp>
      <p:pic>
        <p:nvPicPr>
          <p:cNvPr id="106" name="Picture 105">
            <a:extLst>
              <a:ext uri="{FF2B5EF4-FFF2-40B4-BE49-F238E27FC236}">
                <a16:creationId xmlns:a16="http://schemas.microsoft.com/office/drawing/2014/main" id="{3CB2CBE1-82DE-AB59-13F5-615A53A975C1}"/>
              </a:ext>
            </a:extLst>
          </p:cNvPr>
          <p:cNvPicPr>
            <a:picLocks noChangeAspect="1"/>
          </p:cNvPicPr>
          <p:nvPr/>
        </p:nvPicPr>
        <p:blipFill>
          <a:blip r:embed="rId12"/>
          <a:srcRect l="18179" r="23874" b="6229"/>
          <a:stretch/>
        </p:blipFill>
        <p:spPr>
          <a:xfrm>
            <a:off x="14323348" y="13640588"/>
            <a:ext cx="5208614" cy="5619206"/>
          </a:xfrm>
          <a:prstGeom prst="rect">
            <a:avLst/>
          </a:prstGeom>
        </p:spPr>
      </p:pic>
      <p:pic>
        <p:nvPicPr>
          <p:cNvPr id="110" name="Picture 109">
            <a:extLst>
              <a:ext uri="{FF2B5EF4-FFF2-40B4-BE49-F238E27FC236}">
                <a16:creationId xmlns:a16="http://schemas.microsoft.com/office/drawing/2014/main" id="{CD8D2814-EF66-50BA-D830-6439CE369A3F}"/>
              </a:ext>
            </a:extLst>
          </p:cNvPr>
          <p:cNvPicPr>
            <a:picLocks noChangeAspect="1"/>
          </p:cNvPicPr>
          <p:nvPr/>
        </p:nvPicPr>
        <p:blipFill>
          <a:blip r:embed="rId13"/>
          <a:srcRect l="16664" t="3809" r="30553" b="4552"/>
          <a:stretch/>
        </p:blipFill>
        <p:spPr>
          <a:xfrm>
            <a:off x="14295462" y="32803657"/>
            <a:ext cx="3699840" cy="4282402"/>
          </a:xfrm>
          <a:prstGeom prst="rect">
            <a:avLst/>
          </a:prstGeom>
        </p:spPr>
      </p:pic>
      <p:pic>
        <p:nvPicPr>
          <p:cNvPr id="112" name="Picture 111">
            <a:extLst>
              <a:ext uri="{FF2B5EF4-FFF2-40B4-BE49-F238E27FC236}">
                <a16:creationId xmlns:a16="http://schemas.microsoft.com/office/drawing/2014/main" id="{7748670A-2559-01A6-2B8F-FAA2F5F74C31}"/>
              </a:ext>
            </a:extLst>
          </p:cNvPr>
          <p:cNvPicPr>
            <a:picLocks noChangeAspect="1"/>
          </p:cNvPicPr>
          <p:nvPr/>
        </p:nvPicPr>
        <p:blipFill>
          <a:blip r:embed="rId14"/>
          <a:srcRect l="20324" t="4587" r="29144" b="5822"/>
          <a:stretch/>
        </p:blipFill>
        <p:spPr>
          <a:xfrm>
            <a:off x="18301151" y="32836303"/>
            <a:ext cx="3567826" cy="4217110"/>
          </a:xfrm>
          <a:prstGeom prst="rect">
            <a:avLst/>
          </a:prstGeom>
        </p:spPr>
      </p:pic>
      <p:pic>
        <p:nvPicPr>
          <p:cNvPr id="113" name="Picture 112">
            <a:extLst>
              <a:ext uri="{FF2B5EF4-FFF2-40B4-BE49-F238E27FC236}">
                <a16:creationId xmlns:a16="http://schemas.microsoft.com/office/drawing/2014/main" id="{1B026790-EF3E-74D8-0B55-6BFC876D7E02}"/>
              </a:ext>
            </a:extLst>
          </p:cNvPr>
          <p:cNvPicPr>
            <a:picLocks noChangeAspect="1"/>
          </p:cNvPicPr>
          <p:nvPr/>
        </p:nvPicPr>
        <p:blipFill>
          <a:blip r:embed="rId14"/>
          <a:srcRect l="15045" t="34204" r="80084" b="41058"/>
          <a:stretch/>
        </p:blipFill>
        <p:spPr bwMode="auto">
          <a:xfrm>
            <a:off x="18079668" y="34014821"/>
            <a:ext cx="334538" cy="1132846"/>
          </a:xfrm>
          <a:prstGeom prst="rect">
            <a:avLst/>
          </a:prstGeom>
        </p:spPr>
      </p:pic>
      <p:pic>
        <p:nvPicPr>
          <p:cNvPr id="5" name="Picture 4">
            <a:extLst>
              <a:ext uri="{FF2B5EF4-FFF2-40B4-BE49-F238E27FC236}">
                <a16:creationId xmlns:a16="http://schemas.microsoft.com/office/drawing/2014/main" id="{F116CDAE-8DC9-163B-15B2-9F7B4B5C55A6}"/>
              </a:ext>
            </a:extLst>
          </p:cNvPr>
          <p:cNvPicPr>
            <a:picLocks noChangeAspect="1"/>
          </p:cNvPicPr>
          <p:nvPr/>
        </p:nvPicPr>
        <p:blipFill>
          <a:blip r:embed="rId15">
            <a:lum bright="70000" contrast="-70000"/>
          </a:blip>
          <a:stretch>
            <a:fillRect/>
          </a:stretch>
        </p:blipFill>
        <p:spPr>
          <a:xfrm>
            <a:off x="23065569" y="41777907"/>
            <a:ext cx="470618" cy="401664"/>
          </a:xfrm>
          <a:prstGeom prst="rect">
            <a:avLst/>
          </a:prstGeom>
        </p:spPr>
      </p:pic>
      <p:pic>
        <p:nvPicPr>
          <p:cNvPr id="7" name="Picture 6">
            <a:extLst>
              <a:ext uri="{FF2B5EF4-FFF2-40B4-BE49-F238E27FC236}">
                <a16:creationId xmlns:a16="http://schemas.microsoft.com/office/drawing/2014/main" id="{CDABB9E6-394B-9F22-01D2-4974B2031DAA}"/>
              </a:ext>
            </a:extLst>
          </p:cNvPr>
          <p:cNvPicPr>
            <a:picLocks noChangeAspect="1"/>
          </p:cNvPicPr>
          <p:nvPr/>
        </p:nvPicPr>
        <p:blipFill>
          <a:blip r:embed="rId16">
            <a:alphaModFix/>
            <a:lum bright="70000" contrast="-70000"/>
          </a:blip>
          <a:stretch>
            <a:fillRect/>
          </a:stretch>
        </p:blipFill>
        <p:spPr>
          <a:xfrm>
            <a:off x="23106518" y="41397012"/>
            <a:ext cx="344959" cy="294416"/>
          </a:xfrm>
          <a:prstGeom prst="rect">
            <a:avLst/>
          </a:prstGeom>
        </p:spPr>
      </p:pic>
      <p:pic>
        <p:nvPicPr>
          <p:cNvPr id="9" name="Picture 8">
            <a:extLst>
              <a:ext uri="{FF2B5EF4-FFF2-40B4-BE49-F238E27FC236}">
                <a16:creationId xmlns:a16="http://schemas.microsoft.com/office/drawing/2014/main" id="{60430713-764E-F2A1-7C29-7E8071E60BCC}"/>
              </a:ext>
            </a:extLst>
          </p:cNvPr>
          <p:cNvPicPr>
            <a:picLocks noChangeAspect="1"/>
          </p:cNvPicPr>
          <p:nvPr/>
        </p:nvPicPr>
        <p:blipFill>
          <a:blip r:embed="rId17">
            <a:lum bright="70000" contrast="-70000"/>
          </a:blip>
          <a:stretch>
            <a:fillRect/>
          </a:stretch>
        </p:blipFill>
        <p:spPr>
          <a:xfrm>
            <a:off x="23102666" y="40571027"/>
            <a:ext cx="383685" cy="327468"/>
          </a:xfrm>
          <a:prstGeom prst="rect">
            <a:avLst/>
          </a:prstGeom>
        </p:spPr>
      </p:pic>
      <p:pic>
        <p:nvPicPr>
          <p:cNvPr id="13" name="Picture 12">
            <a:extLst>
              <a:ext uri="{FF2B5EF4-FFF2-40B4-BE49-F238E27FC236}">
                <a16:creationId xmlns:a16="http://schemas.microsoft.com/office/drawing/2014/main" id="{EB769469-06AA-5009-A9D0-54C9F7846271}"/>
              </a:ext>
            </a:extLst>
          </p:cNvPr>
          <p:cNvPicPr>
            <a:picLocks noChangeAspect="1"/>
          </p:cNvPicPr>
          <p:nvPr/>
        </p:nvPicPr>
        <p:blipFill>
          <a:blip r:embed="rId18"/>
          <a:srcRect l="58399" t="10289" r="38422" b="1862"/>
          <a:stretch/>
        </p:blipFill>
        <p:spPr>
          <a:xfrm rot="5400000">
            <a:off x="23682793" y="9907953"/>
            <a:ext cx="441461" cy="9149835"/>
          </a:xfrm>
          <a:prstGeom prst="rect">
            <a:avLst/>
          </a:prstGeom>
        </p:spPr>
      </p:pic>
      <p:sp>
        <p:nvSpPr>
          <p:cNvPr id="1058036764" name="TextBox 1058036763">
            <a:extLst>
              <a:ext uri="{FF2B5EF4-FFF2-40B4-BE49-F238E27FC236}">
                <a16:creationId xmlns:a16="http://schemas.microsoft.com/office/drawing/2014/main" id="{8E583911-0934-15FA-679C-1351633626DD}"/>
              </a:ext>
            </a:extLst>
          </p:cNvPr>
          <p:cNvSpPr txBox="1"/>
          <p:nvPr/>
        </p:nvSpPr>
        <p:spPr>
          <a:xfrm rot="16200000">
            <a:off x="19384172" y="16840628"/>
            <a:ext cx="1501510" cy="958542"/>
          </a:xfrm>
          <a:prstGeom prst="rect">
            <a:avLst/>
          </a:prstGeom>
          <a:noFill/>
        </p:spPr>
        <p:txBody>
          <a:bodyPr wrap="none" rtlCol="0">
            <a:spAutoFit/>
          </a:bodyPr>
          <a:lstStyle/>
          <a:p>
            <a:r>
              <a:rPr lang="es-419" sz="2800">
                <a:latin typeface="Calisto MT" panose="02040603050505030304" pitchFamily="18" charset="0"/>
                <a:cs typeface="Arial" panose="020B0604020202020204" pitchFamily="34" charset="0"/>
                <a:sym typeface="Wingdings" panose="05000000000000000000" pitchFamily="2" charset="2"/>
              </a:rPr>
              <a:t>0.1 </a:t>
            </a:r>
            <a:r>
              <a:rPr lang="es-419" sz="2800">
                <a:latin typeface="Calisto MT" panose="02040603050505030304" pitchFamily="18" charset="0"/>
                <a:cs typeface="Arial" panose="020B0604020202020204" pitchFamily="34" charset="0"/>
              </a:rPr>
              <a:t>cm</a:t>
            </a:r>
            <a:r>
              <a:rPr lang="es-419" sz="2800" baseline="30000">
                <a:latin typeface="Calisto MT" panose="02040603050505030304" pitchFamily="18" charset="0"/>
                <a:cs typeface="Arial" panose="020B0604020202020204" pitchFamily="34" charset="0"/>
              </a:rPr>
              <a:t>-3</a:t>
            </a:r>
            <a:endParaRPr lang="es-419" sz="2800">
              <a:latin typeface="Calisto MT" panose="02040603050505030304" pitchFamily="18" charset="0"/>
              <a:cs typeface="Arial" panose="020B0604020202020204" pitchFamily="34" charset="0"/>
            </a:endParaRPr>
          </a:p>
          <a:p>
            <a:endParaRPr lang="en-US" sz="2400"/>
          </a:p>
        </p:txBody>
      </p:sp>
      <p:sp>
        <p:nvSpPr>
          <p:cNvPr id="1058036765" name="TextBox 1058036764">
            <a:extLst>
              <a:ext uri="{FF2B5EF4-FFF2-40B4-BE49-F238E27FC236}">
                <a16:creationId xmlns:a16="http://schemas.microsoft.com/office/drawing/2014/main" id="{2197FF25-8881-D95A-41FC-C65216104F63}"/>
              </a:ext>
            </a:extLst>
          </p:cNvPr>
          <p:cNvSpPr txBox="1"/>
          <p:nvPr/>
        </p:nvSpPr>
        <p:spPr bwMode="auto">
          <a:xfrm rot="16200000">
            <a:off x="21547120" y="14991636"/>
            <a:ext cx="1501510" cy="958542"/>
          </a:xfrm>
          <a:prstGeom prst="rect">
            <a:avLst/>
          </a:prstGeom>
          <a:noFill/>
        </p:spPr>
        <p:txBody>
          <a:bodyPr wrap="none" rtlCol="0">
            <a:spAutoFit/>
          </a:bodyPr>
          <a:lstStyle/>
          <a:p>
            <a:r>
              <a:rPr lang="es-419" sz="2800">
                <a:latin typeface="Calisto MT" panose="02040603050505030304" pitchFamily="18" charset="0"/>
                <a:cs typeface="Arial" panose="020B0604020202020204" pitchFamily="34" charset="0"/>
                <a:sym typeface="Wingdings" panose="05000000000000000000" pitchFamily="2" charset="2"/>
              </a:rPr>
              <a:t>3.0 </a:t>
            </a:r>
            <a:r>
              <a:rPr lang="es-419" sz="2800">
                <a:latin typeface="Calisto MT" panose="02040603050505030304" pitchFamily="18" charset="0"/>
                <a:cs typeface="Arial" panose="020B0604020202020204" pitchFamily="34" charset="0"/>
              </a:rPr>
              <a:t>cm</a:t>
            </a:r>
            <a:r>
              <a:rPr lang="es-419" sz="2800" baseline="30000">
                <a:latin typeface="Calisto MT" panose="02040603050505030304" pitchFamily="18" charset="0"/>
                <a:cs typeface="Arial" panose="020B0604020202020204" pitchFamily="34" charset="0"/>
              </a:rPr>
              <a:t>-3</a:t>
            </a:r>
            <a:endParaRPr lang="es-419" sz="2800">
              <a:latin typeface="Calisto MT" panose="02040603050505030304" pitchFamily="18" charset="0"/>
              <a:cs typeface="Arial" panose="020B0604020202020204" pitchFamily="34" charset="0"/>
            </a:endParaRPr>
          </a:p>
          <a:p>
            <a:endParaRPr lang="en-US" sz="2400"/>
          </a:p>
        </p:txBody>
      </p:sp>
      <p:sp>
        <p:nvSpPr>
          <p:cNvPr id="1058036766" name="Arrow: Down 1058036765">
            <a:extLst>
              <a:ext uri="{FF2B5EF4-FFF2-40B4-BE49-F238E27FC236}">
                <a16:creationId xmlns:a16="http://schemas.microsoft.com/office/drawing/2014/main" id="{6103BC96-1CA5-215D-DE57-06DD57A1FBFB}"/>
              </a:ext>
            </a:extLst>
          </p:cNvPr>
          <p:cNvSpPr/>
          <p:nvPr/>
        </p:nvSpPr>
        <p:spPr bwMode="auto">
          <a:xfrm rot="5400000">
            <a:off x="27566661" y="15686595"/>
            <a:ext cx="181661" cy="879051"/>
          </a:xfrm>
          <a:prstGeom prst="downArrow">
            <a:avLst>
              <a:gd name="adj1" fmla="val 50000"/>
              <a:gd name="adj2" fmla="val 189705"/>
            </a:avLst>
          </a:prstGeom>
          <a:solidFill>
            <a:srgbClr val="002060"/>
          </a:solidFill>
          <a:ln w="9525"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1058036769" name="Oval 1058036768">
            <a:extLst>
              <a:ext uri="{FF2B5EF4-FFF2-40B4-BE49-F238E27FC236}">
                <a16:creationId xmlns:a16="http://schemas.microsoft.com/office/drawing/2014/main" id="{A4668028-A076-23F0-96E9-2C75D51AE54D}"/>
              </a:ext>
            </a:extLst>
          </p:cNvPr>
          <p:cNvSpPr/>
          <p:nvPr/>
        </p:nvSpPr>
        <p:spPr bwMode="auto">
          <a:xfrm rot="16200000">
            <a:off x="28117239" y="15963856"/>
            <a:ext cx="331703" cy="331703"/>
          </a:xfrm>
          <a:prstGeom prst="ellipse">
            <a:avLst/>
          </a:prstGeom>
          <a:noFill/>
          <a:ln w="635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a:lnSpc>
                <a:spcPct val="100000"/>
              </a:lnSpc>
              <a:spcBef>
                <a:spcPts val="0"/>
              </a:spcBef>
              <a:spcAft>
                <a:spcPts val="0"/>
              </a:spcAft>
              <a:buClrTx/>
              <a:buSzTx/>
              <a:buFontTx/>
              <a:buNone/>
              <a:defRPr/>
            </a:pPr>
            <a:endParaRPr lang="en-US" sz="2400" b="1" i="0" u="none" strike="noStrike" cap="none">
              <a:ln>
                <a:noFill/>
              </a:ln>
              <a:solidFill>
                <a:schemeClr val="tx1"/>
              </a:solidFill>
              <a:latin typeface="Times New Roman"/>
            </a:endParaRPr>
          </a:p>
        </p:txBody>
      </p:sp>
      <p:cxnSp>
        <p:nvCxnSpPr>
          <p:cNvPr id="1058036770" name="Straight Connector 1058036769">
            <a:extLst>
              <a:ext uri="{FF2B5EF4-FFF2-40B4-BE49-F238E27FC236}">
                <a16:creationId xmlns:a16="http://schemas.microsoft.com/office/drawing/2014/main" id="{38901A88-6DE0-789A-C64E-9C7BDA998C55}"/>
              </a:ext>
            </a:extLst>
          </p:cNvPr>
          <p:cNvCxnSpPr>
            <a:stCxn id="1058036769" idx="7"/>
            <a:endCxn id="1058036769" idx="3"/>
          </p:cNvCxnSpPr>
          <p:nvPr/>
        </p:nvCxnSpPr>
        <p:spPr bwMode="auto">
          <a:xfrm rot="16200000" flipH="1">
            <a:off x="28165816" y="16012433"/>
            <a:ext cx="234549" cy="234549"/>
          </a:xfrm>
          <a:prstGeom prst="line">
            <a:avLst/>
          </a:prstGeom>
          <a:solidFill>
            <a:schemeClr val="accent1"/>
          </a:solidFill>
          <a:ln w="63500" cap="flat" cmpd="sng" algn="ctr">
            <a:solidFill>
              <a:srgbClr val="002060"/>
            </a:solidFill>
            <a:prstDash val="solid"/>
            <a:round/>
            <a:headEnd type="none" w="med" len="med"/>
            <a:tailEnd type="none" w="med" len="med"/>
          </a:ln>
          <a:effectLst/>
        </p:spPr>
      </p:cxnSp>
      <p:cxnSp>
        <p:nvCxnSpPr>
          <p:cNvPr id="1058036771" name="Straight Connector 1058036770">
            <a:extLst>
              <a:ext uri="{FF2B5EF4-FFF2-40B4-BE49-F238E27FC236}">
                <a16:creationId xmlns:a16="http://schemas.microsoft.com/office/drawing/2014/main" id="{510D3CBE-912E-2536-5EE2-51C52152CA31}"/>
              </a:ext>
            </a:extLst>
          </p:cNvPr>
          <p:cNvCxnSpPr>
            <a:stCxn id="1058036769" idx="1"/>
            <a:endCxn id="1058036769" idx="5"/>
          </p:cNvCxnSpPr>
          <p:nvPr/>
        </p:nvCxnSpPr>
        <p:spPr bwMode="auto">
          <a:xfrm rot="16200000">
            <a:off x="28165816" y="16012433"/>
            <a:ext cx="234549" cy="234549"/>
          </a:xfrm>
          <a:prstGeom prst="line">
            <a:avLst/>
          </a:prstGeom>
          <a:solidFill>
            <a:schemeClr val="accent1"/>
          </a:solidFill>
          <a:ln w="63500" cap="flat" cmpd="sng" algn="ctr">
            <a:solidFill>
              <a:srgbClr val="002060"/>
            </a:solidFill>
            <a:prstDash val="solid"/>
            <a:round/>
            <a:headEnd type="none" w="med" len="med"/>
            <a:tailEnd type="none" w="med" len="med"/>
          </a:ln>
          <a:effectLst/>
        </p:spPr>
      </p:cxnSp>
      <p:sp>
        <p:nvSpPr>
          <p:cNvPr id="1058036773" name="Arrow: Down 1058036772">
            <a:extLst>
              <a:ext uri="{FF2B5EF4-FFF2-40B4-BE49-F238E27FC236}">
                <a16:creationId xmlns:a16="http://schemas.microsoft.com/office/drawing/2014/main" id="{42711412-2BDF-56D1-2FA1-66976374B69D}"/>
              </a:ext>
            </a:extLst>
          </p:cNvPr>
          <p:cNvSpPr/>
          <p:nvPr/>
        </p:nvSpPr>
        <p:spPr bwMode="auto">
          <a:xfrm rot="10800000">
            <a:off x="28192258" y="15056778"/>
            <a:ext cx="181661" cy="879051"/>
          </a:xfrm>
          <a:prstGeom prst="downArrow">
            <a:avLst>
              <a:gd name="adj1" fmla="val 50000"/>
              <a:gd name="adj2" fmla="val 189705"/>
            </a:avLst>
          </a:prstGeom>
          <a:solidFill>
            <a:srgbClr val="002060"/>
          </a:solidFill>
          <a:ln w="9525"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1058036774" name="TextBox 1058036773">
            <a:extLst>
              <a:ext uri="{FF2B5EF4-FFF2-40B4-BE49-F238E27FC236}">
                <a16:creationId xmlns:a16="http://schemas.microsoft.com/office/drawing/2014/main" id="{5AC9F2FA-C95C-CD9C-7B74-AD246A42DA99}"/>
              </a:ext>
            </a:extLst>
          </p:cNvPr>
          <p:cNvSpPr txBox="1"/>
          <p:nvPr/>
        </p:nvSpPr>
        <p:spPr>
          <a:xfrm>
            <a:off x="28327414" y="15572265"/>
            <a:ext cx="912750" cy="561904"/>
          </a:xfrm>
          <a:prstGeom prst="rect">
            <a:avLst/>
          </a:prstGeom>
          <a:noFill/>
        </p:spPr>
        <p:txBody>
          <a:bodyPr wrap="none" rtlCol="0">
            <a:spAutoFit/>
          </a:bodyPr>
          <a:lstStyle/>
          <a:p>
            <a:r>
              <a:rPr lang="es-AR" sz="2800">
                <a:solidFill>
                  <a:srgbClr val="002060"/>
                </a:solidFill>
              </a:rPr>
              <a:t>B</a:t>
            </a:r>
            <a:r>
              <a:rPr lang="es-AR" sz="2800" baseline="-25000">
                <a:solidFill>
                  <a:srgbClr val="002060"/>
                </a:solidFill>
              </a:rPr>
              <a:t>IMF</a:t>
            </a:r>
            <a:endParaRPr lang="en-US" sz="2800" baseline="-25000">
              <a:solidFill>
                <a:srgbClr val="002060"/>
              </a:solidFill>
            </a:endParaRPr>
          </a:p>
        </p:txBody>
      </p:sp>
      <p:sp>
        <p:nvSpPr>
          <p:cNvPr id="1058036775" name="TextBox 1058036774">
            <a:extLst>
              <a:ext uri="{FF2B5EF4-FFF2-40B4-BE49-F238E27FC236}">
                <a16:creationId xmlns:a16="http://schemas.microsoft.com/office/drawing/2014/main" id="{AAB87A9E-1A97-8D28-70FD-42CE10ED69AD}"/>
              </a:ext>
            </a:extLst>
          </p:cNvPr>
          <p:cNvSpPr txBox="1"/>
          <p:nvPr/>
        </p:nvSpPr>
        <p:spPr bwMode="auto">
          <a:xfrm>
            <a:off x="27119911" y="15517548"/>
            <a:ext cx="651079" cy="561904"/>
          </a:xfrm>
          <a:prstGeom prst="rect">
            <a:avLst/>
          </a:prstGeom>
          <a:noFill/>
        </p:spPr>
        <p:txBody>
          <a:bodyPr wrap="none" rtlCol="0">
            <a:spAutoFit/>
          </a:bodyPr>
          <a:lstStyle/>
          <a:p>
            <a:r>
              <a:rPr lang="es-AR" sz="2800">
                <a:solidFill>
                  <a:srgbClr val="002060"/>
                </a:solidFill>
              </a:rPr>
              <a:t>+E</a:t>
            </a:r>
            <a:endParaRPr lang="en-US" sz="2800" baseline="-25000">
              <a:solidFill>
                <a:srgbClr val="002060"/>
              </a:solidFill>
            </a:endParaRPr>
          </a:p>
        </p:txBody>
      </p:sp>
      <p:sp>
        <p:nvSpPr>
          <p:cNvPr id="1058036776" name="TextBox 1058036775">
            <a:extLst>
              <a:ext uri="{FF2B5EF4-FFF2-40B4-BE49-F238E27FC236}">
                <a16:creationId xmlns:a16="http://schemas.microsoft.com/office/drawing/2014/main" id="{1EEC551B-6825-DD87-F807-22501DC41129}"/>
              </a:ext>
            </a:extLst>
          </p:cNvPr>
          <p:cNvSpPr txBox="1"/>
          <p:nvPr/>
        </p:nvSpPr>
        <p:spPr bwMode="auto">
          <a:xfrm>
            <a:off x="27819423" y="14614432"/>
            <a:ext cx="948901" cy="407656"/>
          </a:xfrm>
          <a:prstGeom prst="rect">
            <a:avLst/>
          </a:prstGeom>
          <a:noFill/>
        </p:spPr>
        <p:txBody>
          <a:bodyPr wrap="none" rtlCol="0">
            <a:spAutoFit/>
          </a:bodyPr>
          <a:lstStyle/>
          <a:p>
            <a:r>
              <a:rPr lang="es-AR" sz="2800" baseline="-25000">
                <a:solidFill>
                  <a:srgbClr val="002060"/>
                </a:solidFill>
              </a:rPr>
              <a:t>To Sun</a:t>
            </a:r>
            <a:endParaRPr lang="en-US" sz="2800" baseline="-25000">
              <a:solidFill>
                <a:srgbClr val="002060"/>
              </a:solidFill>
            </a:endParaRPr>
          </a:p>
        </p:txBody>
      </p:sp>
      <p:pic>
        <p:nvPicPr>
          <p:cNvPr id="35" name="Picture 34">
            <a:extLst>
              <a:ext uri="{FF2B5EF4-FFF2-40B4-BE49-F238E27FC236}">
                <a16:creationId xmlns:a16="http://schemas.microsoft.com/office/drawing/2014/main" id="{117FEE73-88A6-1C10-BA21-FFFD3C47A49E}"/>
              </a:ext>
            </a:extLst>
          </p:cNvPr>
          <p:cNvPicPr>
            <a:picLocks noChangeAspect="1"/>
          </p:cNvPicPr>
          <p:nvPr/>
        </p:nvPicPr>
        <p:blipFill>
          <a:blip r:embed="rId19"/>
          <a:srcRect l="38445" t="11292" r="35939" b="10402"/>
          <a:stretch/>
        </p:blipFill>
        <p:spPr>
          <a:xfrm rot="16200000">
            <a:off x="23452149" y="13650989"/>
            <a:ext cx="1684500" cy="3861982"/>
          </a:xfrm>
          <a:prstGeom prst="rect">
            <a:avLst/>
          </a:prstGeom>
        </p:spPr>
      </p:pic>
      <p:sp>
        <p:nvSpPr>
          <p:cNvPr id="36" name="TextBox 35">
            <a:extLst>
              <a:ext uri="{FF2B5EF4-FFF2-40B4-BE49-F238E27FC236}">
                <a16:creationId xmlns:a16="http://schemas.microsoft.com/office/drawing/2014/main" id="{DE89BA9A-2D18-3A84-8A0F-09FC90A06CF6}"/>
              </a:ext>
            </a:extLst>
          </p:cNvPr>
          <p:cNvSpPr txBox="1"/>
          <p:nvPr/>
        </p:nvSpPr>
        <p:spPr>
          <a:xfrm>
            <a:off x="26196968" y="14746747"/>
            <a:ext cx="391129" cy="561904"/>
          </a:xfrm>
          <a:prstGeom prst="rect">
            <a:avLst/>
          </a:prstGeom>
          <a:noFill/>
        </p:spPr>
        <p:txBody>
          <a:bodyPr wrap="none" rtlCol="0">
            <a:spAutoFit/>
          </a:bodyPr>
          <a:lstStyle/>
          <a:p>
            <a:r>
              <a:rPr lang="es-AR" sz="2800"/>
              <a:t>2</a:t>
            </a:r>
            <a:endParaRPr lang="en-US" sz="2800"/>
          </a:p>
        </p:txBody>
      </p:sp>
      <p:sp>
        <p:nvSpPr>
          <p:cNvPr id="42" name="TextBox 41">
            <a:extLst>
              <a:ext uri="{FF2B5EF4-FFF2-40B4-BE49-F238E27FC236}">
                <a16:creationId xmlns:a16="http://schemas.microsoft.com/office/drawing/2014/main" id="{46901FE9-C6DB-2562-F051-59D0BE8E1E23}"/>
              </a:ext>
            </a:extLst>
          </p:cNvPr>
          <p:cNvSpPr txBox="1"/>
          <p:nvPr/>
        </p:nvSpPr>
        <p:spPr bwMode="auto">
          <a:xfrm>
            <a:off x="26188209" y="15386286"/>
            <a:ext cx="391129" cy="561904"/>
          </a:xfrm>
          <a:prstGeom prst="rect">
            <a:avLst/>
          </a:prstGeom>
          <a:noFill/>
        </p:spPr>
        <p:txBody>
          <a:bodyPr wrap="none" rtlCol="0">
            <a:spAutoFit/>
          </a:bodyPr>
          <a:lstStyle/>
          <a:p>
            <a:r>
              <a:rPr lang="es-AR" sz="2800"/>
              <a:t>0</a:t>
            </a:r>
            <a:endParaRPr lang="en-US" sz="2800"/>
          </a:p>
        </p:txBody>
      </p:sp>
      <p:sp>
        <p:nvSpPr>
          <p:cNvPr id="43" name="TextBox 42">
            <a:extLst>
              <a:ext uri="{FF2B5EF4-FFF2-40B4-BE49-F238E27FC236}">
                <a16:creationId xmlns:a16="http://schemas.microsoft.com/office/drawing/2014/main" id="{138758B4-EF73-B3E1-F0F7-14224CE552F2}"/>
              </a:ext>
            </a:extLst>
          </p:cNvPr>
          <p:cNvSpPr txBox="1"/>
          <p:nvPr/>
        </p:nvSpPr>
        <p:spPr bwMode="auto">
          <a:xfrm>
            <a:off x="26160808" y="15998344"/>
            <a:ext cx="520244" cy="561904"/>
          </a:xfrm>
          <a:prstGeom prst="rect">
            <a:avLst/>
          </a:prstGeom>
          <a:noFill/>
        </p:spPr>
        <p:txBody>
          <a:bodyPr wrap="none" rtlCol="0">
            <a:spAutoFit/>
          </a:bodyPr>
          <a:lstStyle/>
          <a:p>
            <a:r>
              <a:rPr lang="es-AR" sz="2800"/>
              <a:t>-2</a:t>
            </a:r>
            <a:endParaRPr lang="en-US" sz="2800"/>
          </a:p>
        </p:txBody>
      </p:sp>
      <p:sp>
        <p:nvSpPr>
          <p:cNvPr id="1058036736" name="TextBox 1058036735">
            <a:extLst>
              <a:ext uri="{FF2B5EF4-FFF2-40B4-BE49-F238E27FC236}">
                <a16:creationId xmlns:a16="http://schemas.microsoft.com/office/drawing/2014/main" id="{958C3B76-E7E7-7123-3B24-3355B2A9AC4C}"/>
              </a:ext>
            </a:extLst>
          </p:cNvPr>
          <p:cNvSpPr txBox="1"/>
          <p:nvPr/>
        </p:nvSpPr>
        <p:spPr bwMode="auto">
          <a:xfrm rot="16200000">
            <a:off x="25882699" y="15269957"/>
            <a:ext cx="1875079" cy="561904"/>
          </a:xfrm>
          <a:prstGeom prst="rect">
            <a:avLst/>
          </a:prstGeom>
          <a:noFill/>
        </p:spPr>
        <p:txBody>
          <a:bodyPr wrap="none" rtlCol="0">
            <a:spAutoFit/>
          </a:bodyPr>
          <a:lstStyle/>
          <a:p>
            <a:r>
              <a:rPr lang="es-AR" sz="2800"/>
              <a:t>X</a:t>
            </a:r>
            <a:r>
              <a:rPr lang="es-AR" sz="2800" baseline="-25000"/>
              <a:t>MSO</a:t>
            </a:r>
            <a:r>
              <a:rPr lang="es-AR" sz="2800"/>
              <a:t> [R</a:t>
            </a:r>
            <a:r>
              <a:rPr lang="es-AR" sz="2800" baseline="-25000"/>
              <a:t>M</a:t>
            </a:r>
            <a:r>
              <a:rPr lang="es-AR" sz="2800"/>
              <a:t>]</a:t>
            </a:r>
            <a:endParaRPr lang="en-US" sz="2800"/>
          </a:p>
        </p:txBody>
      </p:sp>
      <p:sp>
        <p:nvSpPr>
          <p:cNvPr id="1058036737" name="TextBox 1058036736">
            <a:extLst>
              <a:ext uri="{FF2B5EF4-FFF2-40B4-BE49-F238E27FC236}">
                <a16:creationId xmlns:a16="http://schemas.microsoft.com/office/drawing/2014/main" id="{904CF6EA-3489-C9F0-DE58-03763ECAEADB}"/>
              </a:ext>
            </a:extLst>
          </p:cNvPr>
          <p:cNvSpPr txBox="1"/>
          <p:nvPr/>
        </p:nvSpPr>
        <p:spPr bwMode="auto">
          <a:xfrm rot="16200000">
            <a:off x="28097025" y="16571048"/>
            <a:ext cx="680345" cy="561904"/>
          </a:xfrm>
          <a:prstGeom prst="rect">
            <a:avLst/>
          </a:prstGeom>
          <a:noFill/>
        </p:spPr>
        <p:txBody>
          <a:bodyPr wrap="none" rtlCol="0">
            <a:spAutoFit/>
          </a:bodyPr>
          <a:lstStyle/>
          <a:p>
            <a:r>
              <a:rPr lang="es-AR" sz="2800"/>
              <a:t>2.5</a:t>
            </a:r>
            <a:endParaRPr lang="en-US" sz="2800"/>
          </a:p>
        </p:txBody>
      </p:sp>
      <p:sp>
        <p:nvSpPr>
          <p:cNvPr id="1058036739" name="TextBox 1058036738">
            <a:extLst>
              <a:ext uri="{FF2B5EF4-FFF2-40B4-BE49-F238E27FC236}">
                <a16:creationId xmlns:a16="http://schemas.microsoft.com/office/drawing/2014/main" id="{3DCF6944-A211-F517-70CE-FDD36424819D}"/>
              </a:ext>
            </a:extLst>
          </p:cNvPr>
          <p:cNvSpPr txBox="1"/>
          <p:nvPr/>
        </p:nvSpPr>
        <p:spPr bwMode="auto">
          <a:xfrm rot="16200000">
            <a:off x="28122678" y="17368918"/>
            <a:ext cx="680345" cy="561904"/>
          </a:xfrm>
          <a:prstGeom prst="rect">
            <a:avLst/>
          </a:prstGeom>
          <a:noFill/>
        </p:spPr>
        <p:txBody>
          <a:bodyPr wrap="none" rtlCol="0">
            <a:spAutoFit/>
          </a:bodyPr>
          <a:lstStyle/>
          <a:p>
            <a:r>
              <a:rPr lang="es-AR" sz="2800"/>
              <a:t>0.0</a:t>
            </a:r>
            <a:endParaRPr lang="en-US" sz="2800"/>
          </a:p>
        </p:txBody>
      </p:sp>
      <p:sp>
        <p:nvSpPr>
          <p:cNvPr id="1058036740" name="TextBox 1058036739">
            <a:extLst>
              <a:ext uri="{FF2B5EF4-FFF2-40B4-BE49-F238E27FC236}">
                <a16:creationId xmlns:a16="http://schemas.microsoft.com/office/drawing/2014/main" id="{3C14ADEA-8378-6A22-9ECE-8D06939527AB}"/>
              </a:ext>
            </a:extLst>
          </p:cNvPr>
          <p:cNvSpPr txBox="1"/>
          <p:nvPr/>
        </p:nvSpPr>
        <p:spPr bwMode="auto">
          <a:xfrm rot="16200000">
            <a:off x="27982326" y="17128241"/>
            <a:ext cx="1875079" cy="561904"/>
          </a:xfrm>
          <a:prstGeom prst="rect">
            <a:avLst/>
          </a:prstGeom>
          <a:noFill/>
        </p:spPr>
        <p:txBody>
          <a:bodyPr wrap="none" rtlCol="0">
            <a:spAutoFit/>
          </a:bodyPr>
          <a:lstStyle/>
          <a:p>
            <a:r>
              <a:rPr lang="es-AR" sz="2800"/>
              <a:t>X</a:t>
            </a:r>
            <a:r>
              <a:rPr lang="es-AR" sz="2800" baseline="-25000"/>
              <a:t>MSO</a:t>
            </a:r>
            <a:r>
              <a:rPr lang="es-AR" sz="2800"/>
              <a:t> [R</a:t>
            </a:r>
            <a:r>
              <a:rPr lang="es-AR" sz="2800" baseline="-25000"/>
              <a:t>M</a:t>
            </a:r>
            <a:r>
              <a:rPr lang="es-AR" sz="2800"/>
              <a:t>]</a:t>
            </a:r>
            <a:endParaRPr lang="en-US" sz="2800"/>
          </a:p>
        </p:txBody>
      </p:sp>
      <p:sp>
        <p:nvSpPr>
          <p:cNvPr id="1058036744" name="TextBox 1058036743">
            <a:extLst>
              <a:ext uri="{FF2B5EF4-FFF2-40B4-BE49-F238E27FC236}">
                <a16:creationId xmlns:a16="http://schemas.microsoft.com/office/drawing/2014/main" id="{C8E23C1A-5ABC-0DA7-F7D5-D774C25A04AF}"/>
              </a:ext>
            </a:extLst>
          </p:cNvPr>
          <p:cNvSpPr txBox="1"/>
          <p:nvPr/>
        </p:nvSpPr>
        <p:spPr bwMode="auto">
          <a:xfrm>
            <a:off x="26967713" y="18276056"/>
            <a:ext cx="713053" cy="561904"/>
          </a:xfrm>
          <a:prstGeom prst="rect">
            <a:avLst/>
          </a:prstGeom>
          <a:noFill/>
        </p:spPr>
        <p:txBody>
          <a:bodyPr wrap="none" rtlCol="0">
            <a:spAutoFit/>
          </a:bodyPr>
          <a:lstStyle/>
          <a:p>
            <a:r>
              <a:rPr lang="es-AR" sz="2800"/>
              <a:t>-10</a:t>
            </a:r>
            <a:endParaRPr lang="en-US" sz="2800"/>
          </a:p>
        </p:txBody>
      </p:sp>
      <p:sp>
        <p:nvSpPr>
          <p:cNvPr id="1058036745" name="TextBox 1058036744">
            <a:extLst>
              <a:ext uri="{FF2B5EF4-FFF2-40B4-BE49-F238E27FC236}">
                <a16:creationId xmlns:a16="http://schemas.microsoft.com/office/drawing/2014/main" id="{0E648FA8-ED8A-15C4-4662-AE9B2B82454A}"/>
              </a:ext>
            </a:extLst>
          </p:cNvPr>
          <p:cNvSpPr txBox="1"/>
          <p:nvPr/>
        </p:nvSpPr>
        <p:spPr bwMode="auto">
          <a:xfrm>
            <a:off x="25527465" y="18264954"/>
            <a:ext cx="520244" cy="561904"/>
          </a:xfrm>
          <a:prstGeom prst="rect">
            <a:avLst/>
          </a:prstGeom>
          <a:noFill/>
        </p:spPr>
        <p:txBody>
          <a:bodyPr wrap="none" rtlCol="0">
            <a:spAutoFit/>
          </a:bodyPr>
          <a:lstStyle/>
          <a:p>
            <a:r>
              <a:rPr lang="es-AR" sz="2800"/>
              <a:t>-5</a:t>
            </a:r>
            <a:endParaRPr lang="en-US" sz="2800"/>
          </a:p>
        </p:txBody>
      </p:sp>
      <p:sp>
        <p:nvSpPr>
          <p:cNvPr id="1058036748" name="TextBox 1058036747">
            <a:extLst>
              <a:ext uri="{FF2B5EF4-FFF2-40B4-BE49-F238E27FC236}">
                <a16:creationId xmlns:a16="http://schemas.microsoft.com/office/drawing/2014/main" id="{667FFBF4-DCED-672C-F678-D58AAF40D233}"/>
              </a:ext>
            </a:extLst>
          </p:cNvPr>
          <p:cNvSpPr txBox="1"/>
          <p:nvPr/>
        </p:nvSpPr>
        <p:spPr bwMode="auto">
          <a:xfrm>
            <a:off x="24095163" y="18264954"/>
            <a:ext cx="391129" cy="561904"/>
          </a:xfrm>
          <a:prstGeom prst="rect">
            <a:avLst/>
          </a:prstGeom>
          <a:noFill/>
        </p:spPr>
        <p:txBody>
          <a:bodyPr wrap="none" rtlCol="0">
            <a:spAutoFit/>
          </a:bodyPr>
          <a:lstStyle/>
          <a:p>
            <a:r>
              <a:rPr lang="es-AR" sz="2800"/>
              <a:t>0</a:t>
            </a:r>
            <a:endParaRPr lang="en-US" sz="2800"/>
          </a:p>
        </p:txBody>
      </p:sp>
      <p:sp>
        <p:nvSpPr>
          <p:cNvPr id="1058036751" name="TextBox 1058036750">
            <a:extLst>
              <a:ext uri="{FF2B5EF4-FFF2-40B4-BE49-F238E27FC236}">
                <a16:creationId xmlns:a16="http://schemas.microsoft.com/office/drawing/2014/main" id="{9C32945F-58DC-15DA-32B9-4294EEF9ED53}"/>
              </a:ext>
            </a:extLst>
          </p:cNvPr>
          <p:cNvSpPr txBox="1"/>
          <p:nvPr/>
        </p:nvSpPr>
        <p:spPr bwMode="auto">
          <a:xfrm>
            <a:off x="22588109" y="18267955"/>
            <a:ext cx="391129" cy="561904"/>
          </a:xfrm>
          <a:prstGeom prst="rect">
            <a:avLst/>
          </a:prstGeom>
          <a:noFill/>
        </p:spPr>
        <p:txBody>
          <a:bodyPr wrap="none" rtlCol="0">
            <a:spAutoFit/>
          </a:bodyPr>
          <a:lstStyle/>
          <a:p>
            <a:r>
              <a:rPr lang="es-AR" sz="2800"/>
              <a:t>5</a:t>
            </a:r>
            <a:endParaRPr lang="en-US" sz="2800"/>
          </a:p>
        </p:txBody>
      </p:sp>
      <p:sp>
        <p:nvSpPr>
          <p:cNvPr id="1058036753" name="TextBox 1058036752">
            <a:extLst>
              <a:ext uri="{FF2B5EF4-FFF2-40B4-BE49-F238E27FC236}">
                <a16:creationId xmlns:a16="http://schemas.microsoft.com/office/drawing/2014/main" id="{CCD1D48C-4FFB-3BAB-F636-63EBB448435A}"/>
              </a:ext>
            </a:extLst>
          </p:cNvPr>
          <p:cNvSpPr txBox="1"/>
          <p:nvPr/>
        </p:nvSpPr>
        <p:spPr bwMode="auto">
          <a:xfrm>
            <a:off x="20934471" y="18264954"/>
            <a:ext cx="583940" cy="561904"/>
          </a:xfrm>
          <a:prstGeom prst="rect">
            <a:avLst/>
          </a:prstGeom>
          <a:noFill/>
        </p:spPr>
        <p:txBody>
          <a:bodyPr wrap="none" rtlCol="0">
            <a:spAutoFit/>
          </a:bodyPr>
          <a:lstStyle/>
          <a:p>
            <a:r>
              <a:rPr lang="es-AR" sz="2800"/>
              <a:t>10</a:t>
            </a:r>
            <a:endParaRPr lang="en-US" sz="2800"/>
          </a:p>
        </p:txBody>
      </p:sp>
      <p:sp>
        <p:nvSpPr>
          <p:cNvPr id="1058036755" name="TextBox 1058036754">
            <a:extLst>
              <a:ext uri="{FF2B5EF4-FFF2-40B4-BE49-F238E27FC236}">
                <a16:creationId xmlns:a16="http://schemas.microsoft.com/office/drawing/2014/main" id="{1642EEBA-AD01-0DFA-B705-822BF118DBE3}"/>
              </a:ext>
            </a:extLst>
          </p:cNvPr>
          <p:cNvSpPr txBox="1"/>
          <p:nvPr/>
        </p:nvSpPr>
        <p:spPr bwMode="auto">
          <a:xfrm>
            <a:off x="27928533" y="13878748"/>
            <a:ext cx="776750" cy="561904"/>
          </a:xfrm>
          <a:prstGeom prst="rect">
            <a:avLst/>
          </a:prstGeom>
          <a:noFill/>
        </p:spPr>
        <p:txBody>
          <a:bodyPr wrap="none" rtlCol="0">
            <a:spAutoFit/>
          </a:bodyPr>
          <a:lstStyle/>
          <a:p>
            <a:r>
              <a:rPr lang="es-AR" sz="2800"/>
              <a:t>500</a:t>
            </a:r>
            <a:endParaRPr lang="en-US" sz="2800"/>
          </a:p>
        </p:txBody>
      </p:sp>
      <p:sp>
        <p:nvSpPr>
          <p:cNvPr id="1058036758" name="TextBox 1058036757">
            <a:extLst>
              <a:ext uri="{FF2B5EF4-FFF2-40B4-BE49-F238E27FC236}">
                <a16:creationId xmlns:a16="http://schemas.microsoft.com/office/drawing/2014/main" id="{25BA87EE-6607-39FC-D34F-67B6AED06A40}"/>
              </a:ext>
            </a:extLst>
          </p:cNvPr>
          <p:cNvSpPr txBox="1"/>
          <p:nvPr/>
        </p:nvSpPr>
        <p:spPr bwMode="auto">
          <a:xfrm>
            <a:off x="26325577" y="13878748"/>
            <a:ext cx="776750" cy="561904"/>
          </a:xfrm>
          <a:prstGeom prst="rect">
            <a:avLst/>
          </a:prstGeom>
          <a:noFill/>
        </p:spPr>
        <p:txBody>
          <a:bodyPr wrap="none" rtlCol="0">
            <a:spAutoFit/>
          </a:bodyPr>
          <a:lstStyle/>
          <a:p>
            <a:r>
              <a:rPr lang="es-AR" sz="2800"/>
              <a:t>400</a:t>
            </a:r>
            <a:endParaRPr lang="en-US" sz="2800"/>
          </a:p>
        </p:txBody>
      </p:sp>
      <p:sp>
        <p:nvSpPr>
          <p:cNvPr id="1058036759" name="TextBox 1058036758">
            <a:extLst>
              <a:ext uri="{FF2B5EF4-FFF2-40B4-BE49-F238E27FC236}">
                <a16:creationId xmlns:a16="http://schemas.microsoft.com/office/drawing/2014/main" id="{E02C61EE-7485-E881-4AE8-3B1B3D2A44E6}"/>
              </a:ext>
            </a:extLst>
          </p:cNvPr>
          <p:cNvSpPr txBox="1"/>
          <p:nvPr/>
        </p:nvSpPr>
        <p:spPr bwMode="auto">
          <a:xfrm>
            <a:off x="24727693" y="13880045"/>
            <a:ext cx="776750" cy="561904"/>
          </a:xfrm>
          <a:prstGeom prst="rect">
            <a:avLst/>
          </a:prstGeom>
          <a:noFill/>
        </p:spPr>
        <p:txBody>
          <a:bodyPr wrap="none" rtlCol="0">
            <a:spAutoFit/>
          </a:bodyPr>
          <a:lstStyle/>
          <a:p>
            <a:r>
              <a:rPr lang="es-AR" sz="2800"/>
              <a:t>300</a:t>
            </a:r>
            <a:endParaRPr lang="en-US" sz="2800"/>
          </a:p>
        </p:txBody>
      </p:sp>
      <p:sp>
        <p:nvSpPr>
          <p:cNvPr id="1058036760" name="TextBox 1058036759">
            <a:extLst>
              <a:ext uri="{FF2B5EF4-FFF2-40B4-BE49-F238E27FC236}">
                <a16:creationId xmlns:a16="http://schemas.microsoft.com/office/drawing/2014/main" id="{F248AA6E-4CDC-8CD5-F8C0-D62648A5F180}"/>
              </a:ext>
            </a:extLst>
          </p:cNvPr>
          <p:cNvSpPr txBox="1"/>
          <p:nvPr/>
        </p:nvSpPr>
        <p:spPr bwMode="auto">
          <a:xfrm>
            <a:off x="23129809" y="13871710"/>
            <a:ext cx="776750" cy="561904"/>
          </a:xfrm>
          <a:prstGeom prst="rect">
            <a:avLst/>
          </a:prstGeom>
          <a:noFill/>
        </p:spPr>
        <p:txBody>
          <a:bodyPr wrap="none" rtlCol="0">
            <a:spAutoFit/>
          </a:bodyPr>
          <a:lstStyle/>
          <a:p>
            <a:r>
              <a:rPr lang="es-AR" sz="2800"/>
              <a:t>200</a:t>
            </a:r>
            <a:endParaRPr lang="en-US" sz="2800"/>
          </a:p>
        </p:txBody>
      </p:sp>
      <p:sp>
        <p:nvSpPr>
          <p:cNvPr id="1058036762" name="TextBox 1058036761">
            <a:extLst>
              <a:ext uri="{FF2B5EF4-FFF2-40B4-BE49-F238E27FC236}">
                <a16:creationId xmlns:a16="http://schemas.microsoft.com/office/drawing/2014/main" id="{AEB1B56D-4BC5-E9DE-CD46-46B8FBC8CAA3}"/>
              </a:ext>
            </a:extLst>
          </p:cNvPr>
          <p:cNvSpPr txBox="1"/>
          <p:nvPr/>
        </p:nvSpPr>
        <p:spPr bwMode="auto">
          <a:xfrm>
            <a:off x="21509935" y="13860972"/>
            <a:ext cx="776750" cy="561904"/>
          </a:xfrm>
          <a:prstGeom prst="rect">
            <a:avLst/>
          </a:prstGeom>
          <a:noFill/>
        </p:spPr>
        <p:txBody>
          <a:bodyPr wrap="none" rtlCol="0">
            <a:spAutoFit/>
          </a:bodyPr>
          <a:lstStyle/>
          <a:p>
            <a:r>
              <a:rPr lang="es-AR" sz="2800"/>
              <a:t>100</a:t>
            </a:r>
            <a:endParaRPr lang="en-US" sz="2800"/>
          </a:p>
        </p:txBody>
      </p:sp>
      <p:sp>
        <p:nvSpPr>
          <p:cNvPr id="1058036763" name="TextBox 1058036762">
            <a:extLst>
              <a:ext uri="{FF2B5EF4-FFF2-40B4-BE49-F238E27FC236}">
                <a16:creationId xmlns:a16="http://schemas.microsoft.com/office/drawing/2014/main" id="{E16C9736-B225-562E-BAF5-9474430C9FF2}"/>
              </a:ext>
            </a:extLst>
          </p:cNvPr>
          <p:cNvSpPr txBox="1"/>
          <p:nvPr/>
        </p:nvSpPr>
        <p:spPr bwMode="auto">
          <a:xfrm>
            <a:off x="20071946" y="13851659"/>
            <a:ext cx="391129" cy="561904"/>
          </a:xfrm>
          <a:prstGeom prst="rect">
            <a:avLst/>
          </a:prstGeom>
          <a:noFill/>
        </p:spPr>
        <p:txBody>
          <a:bodyPr wrap="none" rtlCol="0">
            <a:spAutoFit/>
          </a:bodyPr>
          <a:lstStyle/>
          <a:p>
            <a:r>
              <a:rPr lang="es-AR" sz="2800"/>
              <a:t>0</a:t>
            </a:r>
            <a:endParaRPr lang="en-US" sz="2800"/>
          </a:p>
        </p:txBody>
      </p:sp>
      <p:pic>
        <p:nvPicPr>
          <p:cNvPr id="1058036768" name="Picture 1058036767">
            <a:extLst>
              <a:ext uri="{FF2B5EF4-FFF2-40B4-BE49-F238E27FC236}">
                <a16:creationId xmlns:a16="http://schemas.microsoft.com/office/drawing/2014/main" id="{E1D8C5A6-4238-323D-3683-ECE25E347288}"/>
              </a:ext>
            </a:extLst>
          </p:cNvPr>
          <p:cNvPicPr>
            <a:picLocks noChangeAspect="1"/>
          </p:cNvPicPr>
          <p:nvPr/>
        </p:nvPicPr>
        <p:blipFill>
          <a:blip r:embed="rId20"/>
          <a:srcRect l="43887" t="11247" r="41428" b="10372"/>
          <a:stretch/>
        </p:blipFill>
        <p:spPr>
          <a:xfrm rot="16200000">
            <a:off x="23223652" y="13335793"/>
            <a:ext cx="2033897" cy="8141952"/>
          </a:xfrm>
          <a:prstGeom prst="rect">
            <a:avLst/>
          </a:prstGeom>
        </p:spPr>
      </p:pic>
      <p:sp>
        <p:nvSpPr>
          <p:cNvPr id="1058036780" name="TextBox 1058036779">
            <a:extLst>
              <a:ext uri="{FF2B5EF4-FFF2-40B4-BE49-F238E27FC236}">
                <a16:creationId xmlns:a16="http://schemas.microsoft.com/office/drawing/2014/main" id="{7E295456-C1D9-8CB8-F999-96121D57FB8C}"/>
              </a:ext>
            </a:extLst>
          </p:cNvPr>
          <p:cNvSpPr txBox="1"/>
          <p:nvPr/>
        </p:nvSpPr>
        <p:spPr bwMode="auto">
          <a:xfrm>
            <a:off x="19704359" y="14671468"/>
            <a:ext cx="1898277" cy="523220"/>
          </a:xfrm>
          <a:prstGeom prst="rect">
            <a:avLst/>
          </a:prstGeom>
          <a:noFill/>
        </p:spPr>
        <p:txBody>
          <a:bodyPr wrap="none" rtlCol="0">
            <a:spAutoFit/>
          </a:bodyPr>
          <a:lstStyle/>
          <a:p>
            <a:r>
              <a:rPr lang="es-AR" sz="2800"/>
              <a:t>U</a:t>
            </a:r>
            <a:r>
              <a:rPr lang="es-AR" sz="2800" baseline="-25000"/>
              <a:t>bulk</a:t>
            </a:r>
            <a:r>
              <a:rPr lang="es-AR" sz="2800"/>
              <a:t> [km/s]</a:t>
            </a:r>
            <a:endParaRPr lang="en-US" sz="2800"/>
          </a:p>
        </p:txBody>
      </p:sp>
      <p:pic>
        <p:nvPicPr>
          <p:cNvPr id="1058036782" name="Picture 1058036781">
            <a:extLst>
              <a:ext uri="{FF2B5EF4-FFF2-40B4-BE49-F238E27FC236}">
                <a16:creationId xmlns:a16="http://schemas.microsoft.com/office/drawing/2014/main" id="{0510CE22-7BB4-F37C-92AA-81DA37AC2E57}"/>
              </a:ext>
            </a:extLst>
          </p:cNvPr>
          <p:cNvPicPr>
            <a:picLocks noChangeAspect="1"/>
          </p:cNvPicPr>
          <p:nvPr/>
        </p:nvPicPr>
        <p:blipFill>
          <a:blip r:embed="rId21"/>
          <a:stretch>
            <a:fillRect/>
          </a:stretch>
        </p:blipFill>
        <p:spPr>
          <a:xfrm>
            <a:off x="20547806" y="39963470"/>
            <a:ext cx="2295804" cy="2295804"/>
          </a:xfrm>
          <a:prstGeom prst="rect">
            <a:avLst/>
          </a:prstGeom>
        </p:spPr>
      </p:pic>
      <p:sp>
        <p:nvSpPr>
          <p:cNvPr id="1058036784" name="TextBox 23">
            <a:extLst>
              <a:ext uri="{FF2B5EF4-FFF2-40B4-BE49-F238E27FC236}">
                <a16:creationId xmlns:a16="http://schemas.microsoft.com/office/drawing/2014/main" id="{6DE37BEE-6388-AB53-E90E-F5B2C86945C3}"/>
              </a:ext>
            </a:extLst>
          </p:cNvPr>
          <p:cNvSpPr txBox="1"/>
          <p:nvPr/>
        </p:nvSpPr>
        <p:spPr bwMode="auto">
          <a:xfrm>
            <a:off x="20716282" y="42177731"/>
            <a:ext cx="6113317" cy="707886"/>
          </a:xfrm>
          <a:prstGeom prst="rect">
            <a:avLst/>
          </a:prstGeom>
          <a:noFill/>
        </p:spPr>
        <p:txBody>
          <a:bodyPr wrap="square" rtlCol="0">
            <a:spAutoFit/>
          </a:bodyPr>
          <a:lstStyle/>
          <a:p>
            <a:pPr algn="just">
              <a:defRPr/>
            </a:pPr>
            <a:r>
              <a:rPr lang="en-US" sz="4000">
                <a:ln w="6350">
                  <a:noFill/>
                </a:ln>
                <a:solidFill>
                  <a:schemeClr val="bg1"/>
                </a:solidFill>
                <a:latin typeface="Calibri" panose="020F0502020204030204" pitchFamily="34" charset="0"/>
                <a:ea typeface="Calibri" panose="020F0502020204030204" pitchFamily="34" charset="0"/>
                <a:cs typeface="Calibri" panose="020F0502020204030204" pitchFamily="34" charset="0"/>
              </a:rPr>
              <a:t>Abstract</a:t>
            </a:r>
            <a:endParaRPr lang="en-US" sz="28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1833</TotalTime>
  <Words>1296</Words>
  <Application>Microsoft Office PowerPoint</Application>
  <PresentationFormat>Custom</PresentationFormat>
  <Paragraphs>86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Wingdings</vt:lpstr>
      <vt:lpstr>Arial</vt:lpstr>
      <vt:lpstr>Calisto MT</vt:lpstr>
      <vt:lpstr>Times New Roman</vt:lpstr>
      <vt:lpstr>Calibri</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Matias NOTONICA</cp:lastModifiedBy>
  <cp:revision>355</cp:revision>
  <dcterms:modified xsi:type="dcterms:W3CDTF">2026-09-02T15:49:24Z</dcterms:modified>
  <cp:category>templates for scientific poster</cp:category>
</cp:coreProperties>
</file>