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Lst>
  <p:sldSz cx="29879925" cy="4247991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EBF5"/>
    <a:srgbClr val="4472C4"/>
    <a:srgbClr val="2D6081"/>
    <a:srgbClr val="78F081"/>
    <a:srgbClr val="E0FC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FED9AA-61AE-4C1D-AE16-5B0454959B50}" v="151" dt="2023-06-09T22:13:00.195"/>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30" d="100"/>
          <a:sy n="30" d="100"/>
        </p:scale>
        <p:origin x="324" y="-51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unella Bonaccorso" userId="64f4f30d-0773-4444-b369-1538e4d788ac" providerId="ADAL" clId="{CEFED9AA-61AE-4C1D-AE16-5B0454959B50}"/>
    <pc:docChg chg="undo custSel modSld">
      <pc:chgData name="Brunella Bonaccorso" userId="64f4f30d-0773-4444-b369-1538e4d788ac" providerId="ADAL" clId="{CEFED9AA-61AE-4C1D-AE16-5B0454959B50}" dt="2023-06-09T22:24:10.080" v="8355" actId="948"/>
      <pc:docMkLst>
        <pc:docMk/>
      </pc:docMkLst>
      <pc:sldChg chg="addSp delSp modSp mod">
        <pc:chgData name="Brunella Bonaccorso" userId="64f4f30d-0773-4444-b369-1538e4d788ac" providerId="ADAL" clId="{CEFED9AA-61AE-4C1D-AE16-5B0454959B50}" dt="2023-06-09T22:24:10.080" v="8355" actId="948"/>
        <pc:sldMkLst>
          <pc:docMk/>
          <pc:sldMk cId="3146926203" sldId="256"/>
        </pc:sldMkLst>
        <pc:spChg chg="mod">
          <ac:chgData name="Brunella Bonaccorso" userId="64f4f30d-0773-4444-b369-1538e4d788ac" providerId="ADAL" clId="{CEFED9AA-61AE-4C1D-AE16-5B0454959B50}" dt="2023-06-08T10:19:50.436" v="215" actId="1036"/>
          <ac:spMkLst>
            <pc:docMk/>
            <pc:sldMk cId="3146926203" sldId="256"/>
            <ac:spMk id="12" creationId="{01C453EC-A9AA-664E-BC20-91ACA73DA795}"/>
          </ac:spMkLst>
        </pc:spChg>
        <pc:spChg chg="mod">
          <ac:chgData name="Brunella Bonaccorso" userId="64f4f30d-0773-4444-b369-1538e4d788ac" providerId="ADAL" clId="{CEFED9AA-61AE-4C1D-AE16-5B0454959B50}" dt="2023-06-08T10:19:50.436" v="215" actId="1036"/>
          <ac:spMkLst>
            <pc:docMk/>
            <pc:sldMk cId="3146926203" sldId="256"/>
            <ac:spMk id="13" creationId="{4C094B30-5316-7896-E522-1DE3F538A224}"/>
          </ac:spMkLst>
        </pc:spChg>
        <pc:spChg chg="add mod">
          <ac:chgData name="Brunella Bonaccorso" userId="64f4f30d-0773-4444-b369-1538e4d788ac" providerId="ADAL" clId="{CEFED9AA-61AE-4C1D-AE16-5B0454959B50}" dt="2023-06-08T10:15:44.843" v="55" actId="947"/>
          <ac:spMkLst>
            <pc:docMk/>
            <pc:sldMk cId="3146926203" sldId="256"/>
            <ac:spMk id="17" creationId="{2ACA7479-74F8-13D0-AE89-0484BB606B8A}"/>
          </ac:spMkLst>
        </pc:spChg>
        <pc:spChg chg="add mod">
          <ac:chgData name="Brunella Bonaccorso" userId="64f4f30d-0773-4444-b369-1538e4d788ac" providerId="ADAL" clId="{CEFED9AA-61AE-4C1D-AE16-5B0454959B50}" dt="2023-06-09T20:33:30.082" v="5428" actId="255"/>
          <ac:spMkLst>
            <pc:docMk/>
            <pc:sldMk cId="3146926203" sldId="256"/>
            <ac:spMk id="20" creationId="{52829AC4-2D3E-B076-59D6-3BBA764E7D47}"/>
          </ac:spMkLst>
        </pc:spChg>
        <pc:spChg chg="add del mod">
          <ac:chgData name="Brunella Bonaccorso" userId="64f4f30d-0773-4444-b369-1538e4d788ac" providerId="ADAL" clId="{CEFED9AA-61AE-4C1D-AE16-5B0454959B50}" dt="2023-06-09T06:55:44.942" v="1754"/>
          <ac:spMkLst>
            <pc:docMk/>
            <pc:sldMk cId="3146926203" sldId="256"/>
            <ac:spMk id="24" creationId="{34FDBB33-DCCF-7BB0-5F91-F2949F46E1D0}"/>
          </ac:spMkLst>
        </pc:spChg>
        <pc:spChg chg="add mod topLvl">
          <ac:chgData name="Brunella Bonaccorso" userId="64f4f30d-0773-4444-b369-1538e4d788ac" providerId="ADAL" clId="{CEFED9AA-61AE-4C1D-AE16-5B0454959B50}" dt="2023-06-09T22:13:05.483" v="8295" actId="1036"/>
          <ac:spMkLst>
            <pc:docMk/>
            <pc:sldMk cId="3146926203" sldId="256"/>
            <ac:spMk id="25" creationId="{FC7E0B99-54D1-50A1-F28F-D4FE977FE475}"/>
          </ac:spMkLst>
        </pc:spChg>
        <pc:spChg chg="add mod">
          <ac:chgData name="Brunella Bonaccorso" userId="64f4f30d-0773-4444-b369-1538e4d788ac" providerId="ADAL" clId="{CEFED9AA-61AE-4C1D-AE16-5B0454959B50}" dt="2023-06-09T20:33:59.429" v="5432" actId="255"/>
          <ac:spMkLst>
            <pc:docMk/>
            <pc:sldMk cId="3146926203" sldId="256"/>
            <ac:spMk id="58" creationId="{792F6DDC-DA32-9886-B0EF-B57B59E13300}"/>
          </ac:spMkLst>
        </pc:spChg>
        <pc:spChg chg="add mod">
          <ac:chgData name="Brunella Bonaccorso" userId="64f4f30d-0773-4444-b369-1538e4d788ac" providerId="ADAL" clId="{CEFED9AA-61AE-4C1D-AE16-5B0454959B50}" dt="2023-06-09T09:43:04.957" v="3705" actId="1035"/>
          <ac:spMkLst>
            <pc:docMk/>
            <pc:sldMk cId="3146926203" sldId="256"/>
            <ac:spMk id="59" creationId="{59B9F36D-D15E-6B4A-FB13-8C575D31201A}"/>
          </ac:spMkLst>
        </pc:spChg>
        <pc:spChg chg="add mod">
          <ac:chgData name="Brunella Bonaccorso" userId="64f4f30d-0773-4444-b369-1538e4d788ac" providerId="ADAL" clId="{CEFED9AA-61AE-4C1D-AE16-5B0454959B50}" dt="2023-06-09T09:42:36.378" v="3681" actId="14100"/>
          <ac:spMkLst>
            <pc:docMk/>
            <pc:sldMk cId="3146926203" sldId="256"/>
            <ac:spMk id="60" creationId="{13F61431-C24B-60D2-8EE8-3844E53A9563}"/>
          </ac:spMkLst>
        </pc:spChg>
        <pc:spChg chg="add mod">
          <ac:chgData name="Brunella Bonaccorso" userId="64f4f30d-0773-4444-b369-1538e4d788ac" providerId="ADAL" clId="{CEFED9AA-61AE-4C1D-AE16-5B0454959B50}" dt="2023-06-09T09:43:10.799" v="3713" actId="1036"/>
          <ac:spMkLst>
            <pc:docMk/>
            <pc:sldMk cId="3146926203" sldId="256"/>
            <ac:spMk id="61" creationId="{DFB27D1D-3142-8253-C150-04F518063F9D}"/>
          </ac:spMkLst>
        </pc:spChg>
        <pc:spChg chg="add del">
          <ac:chgData name="Brunella Bonaccorso" userId="64f4f30d-0773-4444-b369-1538e4d788ac" providerId="ADAL" clId="{CEFED9AA-61AE-4C1D-AE16-5B0454959B50}" dt="2023-06-09T09:43:17.716" v="3715" actId="478"/>
          <ac:spMkLst>
            <pc:docMk/>
            <pc:sldMk cId="3146926203" sldId="256"/>
            <ac:spMk id="69" creationId="{AA098846-21F1-1300-2260-DAFF5E105D46}"/>
          </ac:spMkLst>
        </pc:spChg>
        <pc:spChg chg="add del mod">
          <ac:chgData name="Brunella Bonaccorso" userId="64f4f30d-0773-4444-b369-1538e4d788ac" providerId="ADAL" clId="{CEFED9AA-61AE-4C1D-AE16-5B0454959B50}" dt="2023-06-09T09:43:18.684" v="3716" actId="478"/>
          <ac:spMkLst>
            <pc:docMk/>
            <pc:sldMk cId="3146926203" sldId="256"/>
            <ac:spMk id="71" creationId="{18A13ED5-E18A-0C98-AC9D-2BB7301034E6}"/>
          </ac:spMkLst>
        </pc:spChg>
        <pc:spChg chg="add del mod">
          <ac:chgData name="Brunella Bonaccorso" userId="64f4f30d-0773-4444-b369-1538e4d788ac" providerId="ADAL" clId="{CEFED9AA-61AE-4C1D-AE16-5B0454959B50}" dt="2023-06-09T09:43:19.806" v="3717" actId="478"/>
          <ac:spMkLst>
            <pc:docMk/>
            <pc:sldMk cId="3146926203" sldId="256"/>
            <ac:spMk id="72" creationId="{AE0F7A59-CD9D-6100-0D94-A3B88DFE5991}"/>
          </ac:spMkLst>
        </pc:spChg>
        <pc:spChg chg="add mod topLvl">
          <ac:chgData name="Brunella Bonaccorso" userId="64f4f30d-0773-4444-b369-1538e4d788ac" providerId="ADAL" clId="{CEFED9AA-61AE-4C1D-AE16-5B0454959B50}" dt="2023-06-09T09:37:18.114" v="3531" actId="164"/>
          <ac:spMkLst>
            <pc:docMk/>
            <pc:sldMk cId="3146926203" sldId="256"/>
            <ac:spMk id="73" creationId="{AD22C24A-2CCA-BE86-59B0-DFA884F39191}"/>
          </ac:spMkLst>
        </pc:spChg>
        <pc:spChg chg="add mod">
          <ac:chgData name="Brunella Bonaccorso" userId="64f4f30d-0773-4444-b369-1538e4d788ac" providerId="ADAL" clId="{CEFED9AA-61AE-4C1D-AE16-5B0454959B50}" dt="2023-06-09T09:30:29.770" v="3453" actId="164"/>
          <ac:spMkLst>
            <pc:docMk/>
            <pc:sldMk cId="3146926203" sldId="256"/>
            <ac:spMk id="74" creationId="{76AC6BD4-5FBE-43A5-09E0-1ABA668ED1EB}"/>
          </ac:spMkLst>
        </pc:spChg>
        <pc:spChg chg="add mod">
          <ac:chgData name="Brunella Bonaccorso" userId="64f4f30d-0773-4444-b369-1538e4d788ac" providerId="ADAL" clId="{CEFED9AA-61AE-4C1D-AE16-5B0454959B50}" dt="2023-06-09T09:30:29.770" v="3453" actId="164"/>
          <ac:spMkLst>
            <pc:docMk/>
            <pc:sldMk cId="3146926203" sldId="256"/>
            <ac:spMk id="75" creationId="{94D4AB54-A183-F420-A48F-58E54E0B9106}"/>
          </ac:spMkLst>
        </pc:spChg>
        <pc:spChg chg="add mod">
          <ac:chgData name="Brunella Bonaccorso" userId="64f4f30d-0773-4444-b369-1538e4d788ac" providerId="ADAL" clId="{CEFED9AA-61AE-4C1D-AE16-5B0454959B50}" dt="2023-06-09T09:32:53.554" v="3465" actId="164"/>
          <ac:spMkLst>
            <pc:docMk/>
            <pc:sldMk cId="3146926203" sldId="256"/>
            <ac:spMk id="77" creationId="{676216DD-74D8-3EA4-2CC1-9796AD8C3C18}"/>
          </ac:spMkLst>
        </pc:spChg>
        <pc:spChg chg="add mod">
          <ac:chgData name="Brunella Bonaccorso" userId="64f4f30d-0773-4444-b369-1538e4d788ac" providerId="ADAL" clId="{CEFED9AA-61AE-4C1D-AE16-5B0454959B50}" dt="2023-06-09T09:32:53.554" v="3465" actId="164"/>
          <ac:spMkLst>
            <pc:docMk/>
            <pc:sldMk cId="3146926203" sldId="256"/>
            <ac:spMk id="78" creationId="{ADF3E581-EEDC-7450-6710-D58A512AD153}"/>
          </ac:spMkLst>
        </pc:spChg>
        <pc:spChg chg="add mod ord">
          <ac:chgData name="Brunella Bonaccorso" userId="64f4f30d-0773-4444-b369-1538e4d788ac" providerId="ADAL" clId="{CEFED9AA-61AE-4C1D-AE16-5B0454959B50}" dt="2023-06-09T09:37:18.114" v="3531" actId="164"/>
          <ac:spMkLst>
            <pc:docMk/>
            <pc:sldMk cId="3146926203" sldId="256"/>
            <ac:spMk id="81" creationId="{CD4C6D7C-9E02-03EF-7B57-0F30DDF909F8}"/>
          </ac:spMkLst>
        </pc:spChg>
        <pc:spChg chg="mod">
          <ac:chgData name="Brunella Bonaccorso" userId="64f4f30d-0773-4444-b369-1538e4d788ac" providerId="ADAL" clId="{CEFED9AA-61AE-4C1D-AE16-5B0454959B50}" dt="2023-06-09T22:24:10.080" v="8355" actId="948"/>
          <ac:spMkLst>
            <pc:docMk/>
            <pc:sldMk cId="3146926203" sldId="256"/>
            <ac:spMk id="84" creationId="{1739439B-1A22-40EF-9544-E8DDBEBC1152}"/>
          </ac:spMkLst>
        </pc:spChg>
        <pc:spChg chg="mod">
          <ac:chgData name="Brunella Bonaccorso" userId="64f4f30d-0773-4444-b369-1538e4d788ac" providerId="ADAL" clId="{CEFED9AA-61AE-4C1D-AE16-5B0454959B50}" dt="2023-06-09T22:20:06.367" v="8352" actId="6549"/>
          <ac:spMkLst>
            <pc:docMk/>
            <pc:sldMk cId="3146926203" sldId="256"/>
            <ac:spMk id="85" creationId="{9A143469-FAEE-44F5-7253-22533D2C8747}"/>
          </ac:spMkLst>
        </pc:spChg>
        <pc:spChg chg="add mod">
          <ac:chgData name="Brunella Bonaccorso" userId="64f4f30d-0773-4444-b369-1538e4d788ac" providerId="ADAL" clId="{CEFED9AA-61AE-4C1D-AE16-5B0454959B50}" dt="2023-06-09T09:40:17.436" v="3610" actId="164"/>
          <ac:spMkLst>
            <pc:docMk/>
            <pc:sldMk cId="3146926203" sldId="256"/>
            <ac:spMk id="86" creationId="{2F6B5C46-82D2-9811-E4E0-1192841AF21A}"/>
          </ac:spMkLst>
        </pc:spChg>
        <pc:spChg chg="add del mod">
          <ac:chgData name="Brunella Bonaccorso" userId="64f4f30d-0773-4444-b369-1538e4d788ac" providerId="ADAL" clId="{CEFED9AA-61AE-4C1D-AE16-5B0454959B50}" dt="2023-06-09T09:39:47.814" v="3607"/>
          <ac:spMkLst>
            <pc:docMk/>
            <pc:sldMk cId="3146926203" sldId="256"/>
            <ac:spMk id="87" creationId="{CC617E80-6953-688D-4B81-DE563E53BC7C}"/>
          </ac:spMkLst>
        </pc:spChg>
        <pc:spChg chg="add mod">
          <ac:chgData name="Brunella Bonaccorso" userId="64f4f30d-0773-4444-b369-1538e4d788ac" providerId="ADAL" clId="{CEFED9AA-61AE-4C1D-AE16-5B0454959B50}" dt="2023-06-09T09:40:17.436" v="3610" actId="164"/>
          <ac:spMkLst>
            <pc:docMk/>
            <pc:sldMk cId="3146926203" sldId="256"/>
            <ac:spMk id="88" creationId="{B4B7ED56-BF7F-413C-8A60-6BF393D2BC4E}"/>
          </ac:spMkLst>
        </pc:spChg>
        <pc:spChg chg="add mod">
          <ac:chgData name="Brunella Bonaccorso" userId="64f4f30d-0773-4444-b369-1538e4d788ac" providerId="ADAL" clId="{CEFED9AA-61AE-4C1D-AE16-5B0454959B50}" dt="2023-06-09T22:18:04.107" v="8337" actId="20577"/>
          <ac:spMkLst>
            <pc:docMk/>
            <pc:sldMk cId="3146926203" sldId="256"/>
            <ac:spMk id="92" creationId="{3CDCA642-B2AB-B24D-C5A8-3C79DE0E72C1}"/>
          </ac:spMkLst>
        </pc:spChg>
        <pc:spChg chg="add mod">
          <ac:chgData name="Brunella Bonaccorso" userId="64f4f30d-0773-4444-b369-1538e4d788ac" providerId="ADAL" clId="{CEFED9AA-61AE-4C1D-AE16-5B0454959B50}" dt="2023-06-09T10:02:41.317" v="4057" actId="20577"/>
          <ac:spMkLst>
            <pc:docMk/>
            <pc:sldMk cId="3146926203" sldId="256"/>
            <ac:spMk id="106" creationId="{3B86CCD4-35BE-2BA2-B63E-37DED30F621A}"/>
          </ac:spMkLst>
        </pc:spChg>
        <pc:spChg chg="add mod">
          <ac:chgData name="Brunella Bonaccorso" userId="64f4f30d-0773-4444-b369-1538e4d788ac" providerId="ADAL" clId="{CEFED9AA-61AE-4C1D-AE16-5B0454959B50}" dt="2023-06-09T10:05:35.601" v="4138" actId="164"/>
          <ac:spMkLst>
            <pc:docMk/>
            <pc:sldMk cId="3146926203" sldId="256"/>
            <ac:spMk id="107" creationId="{5120EC31-8F06-8183-1501-DE1D0FF1CF6C}"/>
          </ac:spMkLst>
        </pc:spChg>
        <pc:spChg chg="add mod">
          <ac:chgData name="Brunella Bonaccorso" userId="64f4f30d-0773-4444-b369-1538e4d788ac" providerId="ADAL" clId="{CEFED9AA-61AE-4C1D-AE16-5B0454959B50}" dt="2023-06-09T10:05:35.601" v="4138" actId="164"/>
          <ac:spMkLst>
            <pc:docMk/>
            <pc:sldMk cId="3146926203" sldId="256"/>
            <ac:spMk id="108" creationId="{16B043C3-1AAA-B7F5-0495-2554BEE63E95}"/>
          </ac:spMkLst>
        </pc:spChg>
        <pc:spChg chg="add del mod">
          <ac:chgData name="Brunella Bonaccorso" userId="64f4f30d-0773-4444-b369-1538e4d788ac" providerId="ADAL" clId="{CEFED9AA-61AE-4C1D-AE16-5B0454959B50}" dt="2023-06-09T11:22:26.972" v="4496" actId="767"/>
          <ac:spMkLst>
            <pc:docMk/>
            <pc:sldMk cId="3146926203" sldId="256"/>
            <ac:spMk id="124" creationId="{F8AAF80E-36E7-3B96-B3F7-0A7F6031F7CE}"/>
          </ac:spMkLst>
        </pc:spChg>
        <pc:spChg chg="add mod">
          <ac:chgData name="Brunella Bonaccorso" userId="64f4f30d-0773-4444-b369-1538e4d788ac" providerId="ADAL" clId="{CEFED9AA-61AE-4C1D-AE16-5B0454959B50}" dt="2023-06-09T20:33:38.945" v="5429" actId="255"/>
          <ac:spMkLst>
            <pc:docMk/>
            <pc:sldMk cId="3146926203" sldId="256"/>
            <ac:spMk id="125" creationId="{DF9D4F45-4969-226E-2009-114218F6F044}"/>
          </ac:spMkLst>
        </pc:spChg>
        <pc:spChg chg="add mod">
          <ac:chgData name="Brunella Bonaccorso" userId="64f4f30d-0773-4444-b369-1538e4d788ac" providerId="ADAL" clId="{CEFED9AA-61AE-4C1D-AE16-5B0454959B50}" dt="2023-06-09T20:47:58.807" v="5526" actId="20577"/>
          <ac:spMkLst>
            <pc:docMk/>
            <pc:sldMk cId="3146926203" sldId="256"/>
            <ac:spMk id="126" creationId="{AFDE0329-1BDD-CBA4-08D9-5B010BE49F21}"/>
          </ac:spMkLst>
        </pc:spChg>
        <pc:spChg chg="add mod">
          <ac:chgData name="Brunella Bonaccorso" userId="64f4f30d-0773-4444-b369-1538e4d788ac" providerId="ADAL" clId="{CEFED9AA-61AE-4C1D-AE16-5B0454959B50}" dt="2023-06-09T13:40:49.411" v="4774" actId="164"/>
          <ac:spMkLst>
            <pc:docMk/>
            <pc:sldMk cId="3146926203" sldId="256"/>
            <ac:spMk id="127" creationId="{287A7EB0-EC07-CFC1-DB60-9AA2554523B2}"/>
          </ac:spMkLst>
        </pc:spChg>
        <pc:spChg chg="add mod">
          <ac:chgData name="Brunella Bonaccorso" userId="64f4f30d-0773-4444-b369-1538e4d788ac" providerId="ADAL" clId="{CEFED9AA-61AE-4C1D-AE16-5B0454959B50}" dt="2023-06-09T20:55:38.895" v="5577" actId="20577"/>
          <ac:spMkLst>
            <pc:docMk/>
            <pc:sldMk cId="3146926203" sldId="256"/>
            <ac:spMk id="130" creationId="{3C04B1A8-26C1-CE63-82EE-8B4B60032638}"/>
          </ac:spMkLst>
        </pc:spChg>
        <pc:spChg chg="add del mod">
          <ac:chgData name="Brunella Bonaccorso" userId="64f4f30d-0773-4444-b369-1538e4d788ac" providerId="ADAL" clId="{CEFED9AA-61AE-4C1D-AE16-5B0454959B50}" dt="2023-06-09T14:02:53.008" v="5271" actId="478"/>
          <ac:spMkLst>
            <pc:docMk/>
            <pc:sldMk cId="3146926203" sldId="256"/>
            <ac:spMk id="131" creationId="{6D8FDAEA-C7A7-0614-6D0C-692284A1C1A3}"/>
          </ac:spMkLst>
        </pc:spChg>
        <pc:spChg chg="del mod topLvl">
          <ac:chgData name="Brunella Bonaccorso" userId="64f4f30d-0773-4444-b369-1538e4d788ac" providerId="ADAL" clId="{CEFED9AA-61AE-4C1D-AE16-5B0454959B50}" dt="2023-06-09T20:59:27.583" v="5662" actId="478"/>
          <ac:spMkLst>
            <pc:docMk/>
            <pc:sldMk cId="3146926203" sldId="256"/>
            <ac:spMk id="134" creationId="{0195DD77-4F60-BF4D-135A-9B4627BE2D8E}"/>
          </ac:spMkLst>
        </pc:spChg>
        <pc:spChg chg="mod topLvl">
          <ac:chgData name="Brunella Bonaccorso" userId="64f4f30d-0773-4444-b369-1538e4d788ac" providerId="ADAL" clId="{CEFED9AA-61AE-4C1D-AE16-5B0454959B50}" dt="2023-06-09T22:18:23.425" v="8343" actId="1036"/>
          <ac:spMkLst>
            <pc:docMk/>
            <pc:sldMk cId="3146926203" sldId="256"/>
            <ac:spMk id="135" creationId="{10A11192-6E9B-40ED-D8D1-610610A0069B}"/>
          </ac:spMkLst>
        </pc:spChg>
        <pc:spChg chg="add mod">
          <ac:chgData name="Brunella Bonaccorso" userId="64f4f30d-0773-4444-b369-1538e4d788ac" providerId="ADAL" clId="{CEFED9AA-61AE-4C1D-AE16-5B0454959B50}" dt="2023-06-09T21:10:54.322" v="5934" actId="164"/>
          <ac:spMkLst>
            <pc:docMk/>
            <pc:sldMk cId="3146926203" sldId="256"/>
            <ac:spMk id="136" creationId="{2ACA6AAA-99CF-411D-4EF3-2EEFE553F68D}"/>
          </ac:spMkLst>
        </pc:spChg>
        <pc:spChg chg="add del mod">
          <ac:chgData name="Brunella Bonaccorso" userId="64f4f30d-0773-4444-b369-1538e4d788ac" providerId="ADAL" clId="{CEFED9AA-61AE-4C1D-AE16-5B0454959B50}" dt="2023-06-09T21:15:45.890" v="6016" actId="478"/>
          <ac:spMkLst>
            <pc:docMk/>
            <pc:sldMk cId="3146926203" sldId="256"/>
            <ac:spMk id="139" creationId="{AEE42BA7-D338-F817-11AC-DB3775B744C8}"/>
          </ac:spMkLst>
        </pc:spChg>
        <pc:spChg chg="add del">
          <ac:chgData name="Brunella Bonaccorso" userId="64f4f30d-0773-4444-b369-1538e4d788ac" providerId="ADAL" clId="{CEFED9AA-61AE-4C1D-AE16-5B0454959B50}" dt="2023-06-09T21:15:59.332" v="6018" actId="478"/>
          <ac:spMkLst>
            <pc:docMk/>
            <pc:sldMk cId="3146926203" sldId="256"/>
            <ac:spMk id="140" creationId="{8DD0C700-FE8F-EFC1-653E-660FDD5ADC87}"/>
          </ac:spMkLst>
        </pc:spChg>
        <pc:spChg chg="add mod">
          <ac:chgData name="Brunella Bonaccorso" userId="64f4f30d-0773-4444-b369-1538e4d788ac" providerId="ADAL" clId="{CEFED9AA-61AE-4C1D-AE16-5B0454959B50}" dt="2023-06-09T21:19:47.648" v="6031"/>
          <ac:spMkLst>
            <pc:docMk/>
            <pc:sldMk cId="3146926203" sldId="256"/>
            <ac:spMk id="141" creationId="{15A674D2-E548-62DF-3299-9D844EB06FF0}"/>
          </ac:spMkLst>
        </pc:spChg>
        <pc:spChg chg="add mod">
          <ac:chgData name="Brunella Bonaccorso" userId="64f4f30d-0773-4444-b369-1538e4d788ac" providerId="ADAL" clId="{CEFED9AA-61AE-4C1D-AE16-5B0454959B50}" dt="2023-06-09T21:20:02.058" v="6034" actId="20577"/>
          <ac:spMkLst>
            <pc:docMk/>
            <pc:sldMk cId="3146926203" sldId="256"/>
            <ac:spMk id="142" creationId="{D398907B-0BB4-72E0-81A1-E3F2F8923104}"/>
          </ac:spMkLst>
        </pc:spChg>
        <pc:spChg chg="add del mod">
          <ac:chgData name="Brunella Bonaccorso" userId="64f4f30d-0773-4444-b369-1538e4d788ac" providerId="ADAL" clId="{CEFED9AA-61AE-4C1D-AE16-5B0454959B50}" dt="2023-06-09T21:38:21.582" v="7361" actId="164"/>
          <ac:spMkLst>
            <pc:docMk/>
            <pc:sldMk cId="3146926203" sldId="256"/>
            <ac:spMk id="143" creationId="{29445490-B593-719E-5029-1E636879D15A}"/>
          </ac:spMkLst>
        </pc:spChg>
        <pc:spChg chg="add mod">
          <ac:chgData name="Brunella Bonaccorso" userId="64f4f30d-0773-4444-b369-1538e4d788ac" providerId="ADAL" clId="{CEFED9AA-61AE-4C1D-AE16-5B0454959B50}" dt="2023-06-09T21:38:21.582" v="7361" actId="164"/>
          <ac:spMkLst>
            <pc:docMk/>
            <pc:sldMk cId="3146926203" sldId="256"/>
            <ac:spMk id="144" creationId="{7B5E781A-86CE-2F09-1FDB-19D9DD904A42}"/>
          </ac:spMkLst>
        </pc:spChg>
        <pc:spChg chg="add mod">
          <ac:chgData name="Brunella Bonaccorso" userId="64f4f30d-0773-4444-b369-1538e4d788ac" providerId="ADAL" clId="{CEFED9AA-61AE-4C1D-AE16-5B0454959B50}" dt="2023-06-09T21:38:21.582" v="7361" actId="164"/>
          <ac:spMkLst>
            <pc:docMk/>
            <pc:sldMk cId="3146926203" sldId="256"/>
            <ac:spMk id="145" creationId="{1CD9CA7B-85FB-AA70-D80D-73B2C1A12938}"/>
          </ac:spMkLst>
        </pc:spChg>
        <pc:spChg chg="add mod">
          <ac:chgData name="Brunella Bonaccorso" userId="64f4f30d-0773-4444-b369-1538e4d788ac" providerId="ADAL" clId="{CEFED9AA-61AE-4C1D-AE16-5B0454959B50}" dt="2023-06-09T21:38:21.582" v="7361" actId="164"/>
          <ac:spMkLst>
            <pc:docMk/>
            <pc:sldMk cId="3146926203" sldId="256"/>
            <ac:spMk id="146" creationId="{91CA8E08-B483-F0DF-B561-BCE0AB39D460}"/>
          </ac:spMkLst>
        </pc:spChg>
        <pc:spChg chg="add mod">
          <ac:chgData name="Brunella Bonaccorso" userId="64f4f30d-0773-4444-b369-1538e4d788ac" providerId="ADAL" clId="{CEFED9AA-61AE-4C1D-AE16-5B0454959B50}" dt="2023-06-09T21:38:21.582" v="7361" actId="164"/>
          <ac:spMkLst>
            <pc:docMk/>
            <pc:sldMk cId="3146926203" sldId="256"/>
            <ac:spMk id="147" creationId="{9313C1DB-3F70-3621-4047-70D6B086B176}"/>
          </ac:spMkLst>
        </pc:spChg>
        <pc:spChg chg="add mod">
          <ac:chgData name="Brunella Bonaccorso" userId="64f4f30d-0773-4444-b369-1538e4d788ac" providerId="ADAL" clId="{CEFED9AA-61AE-4C1D-AE16-5B0454959B50}" dt="2023-06-09T21:42:23.353" v="7580" actId="20577"/>
          <ac:spMkLst>
            <pc:docMk/>
            <pc:sldMk cId="3146926203" sldId="256"/>
            <ac:spMk id="149" creationId="{AF4D1726-67FF-2108-5C95-021997E0390C}"/>
          </ac:spMkLst>
        </pc:spChg>
        <pc:spChg chg="add mod">
          <ac:chgData name="Brunella Bonaccorso" userId="64f4f30d-0773-4444-b369-1538e4d788ac" providerId="ADAL" clId="{CEFED9AA-61AE-4C1D-AE16-5B0454959B50}" dt="2023-06-09T21:34:40.368" v="6800" actId="1035"/>
          <ac:spMkLst>
            <pc:docMk/>
            <pc:sldMk cId="3146926203" sldId="256"/>
            <ac:spMk id="150" creationId="{7FF91B16-11E4-291E-C5C0-F02049533C1D}"/>
          </ac:spMkLst>
        </pc:spChg>
        <pc:spChg chg="add mod">
          <ac:chgData name="Brunella Bonaccorso" userId="64f4f30d-0773-4444-b369-1538e4d788ac" providerId="ADAL" clId="{CEFED9AA-61AE-4C1D-AE16-5B0454959B50}" dt="2023-06-09T21:34:28.454" v="6765" actId="20577"/>
          <ac:spMkLst>
            <pc:docMk/>
            <pc:sldMk cId="3146926203" sldId="256"/>
            <ac:spMk id="151" creationId="{9174F269-8F58-E692-9BA2-CC089EFB9D3D}"/>
          </ac:spMkLst>
        </pc:spChg>
        <pc:spChg chg="add mod">
          <ac:chgData name="Brunella Bonaccorso" userId="64f4f30d-0773-4444-b369-1538e4d788ac" providerId="ADAL" clId="{CEFED9AA-61AE-4C1D-AE16-5B0454959B50}" dt="2023-06-09T21:35:51.395" v="7167" actId="14100"/>
          <ac:spMkLst>
            <pc:docMk/>
            <pc:sldMk cId="3146926203" sldId="256"/>
            <ac:spMk id="152" creationId="{5A3185F5-E537-1884-1AD5-FAF49617101B}"/>
          </ac:spMkLst>
        </pc:spChg>
        <pc:spChg chg="add mod">
          <ac:chgData name="Brunella Bonaccorso" userId="64f4f30d-0773-4444-b369-1538e4d788ac" providerId="ADAL" clId="{CEFED9AA-61AE-4C1D-AE16-5B0454959B50}" dt="2023-06-09T21:36:04.849" v="7240" actId="20577"/>
          <ac:spMkLst>
            <pc:docMk/>
            <pc:sldMk cId="3146926203" sldId="256"/>
            <ac:spMk id="153" creationId="{12E6D3CB-0CDA-9E00-E0D1-E105C0EDF65A}"/>
          </ac:spMkLst>
        </pc:spChg>
        <pc:spChg chg="add mod ord">
          <ac:chgData name="Brunella Bonaccorso" userId="64f4f30d-0773-4444-b369-1538e4d788ac" providerId="ADAL" clId="{CEFED9AA-61AE-4C1D-AE16-5B0454959B50}" dt="2023-06-09T21:37:00.019" v="7348" actId="166"/>
          <ac:spMkLst>
            <pc:docMk/>
            <pc:sldMk cId="3146926203" sldId="256"/>
            <ac:spMk id="154" creationId="{2ECD2753-E4BC-3C2E-EB8D-E19922CA726D}"/>
          </ac:spMkLst>
        </pc:spChg>
        <pc:spChg chg="add mod topLvl">
          <ac:chgData name="Brunella Bonaccorso" userId="64f4f30d-0773-4444-b369-1538e4d788ac" providerId="ADAL" clId="{CEFED9AA-61AE-4C1D-AE16-5B0454959B50}" dt="2023-06-09T21:38:41.266" v="7374" actId="164"/>
          <ac:spMkLst>
            <pc:docMk/>
            <pc:sldMk cId="3146926203" sldId="256"/>
            <ac:spMk id="155" creationId="{D126E43E-45D2-27B4-67D3-5F192037775B}"/>
          </ac:spMkLst>
        </pc:spChg>
        <pc:grpChg chg="add mod">
          <ac:chgData name="Brunella Bonaccorso" userId="64f4f30d-0773-4444-b369-1538e4d788ac" providerId="ADAL" clId="{CEFED9AA-61AE-4C1D-AE16-5B0454959B50}" dt="2023-06-09T06:56:56.656" v="1775" actId="1036"/>
          <ac:grpSpMkLst>
            <pc:docMk/>
            <pc:sldMk cId="3146926203" sldId="256"/>
            <ac:grpSpMk id="21" creationId="{1E6BE91C-3B70-45DC-8369-BE7B1D9AAC20}"/>
          </ac:grpSpMkLst>
        </pc:grpChg>
        <pc:grpChg chg="add del mod">
          <ac:chgData name="Brunella Bonaccorso" userId="64f4f30d-0773-4444-b369-1538e4d788ac" providerId="ADAL" clId="{CEFED9AA-61AE-4C1D-AE16-5B0454959B50}" dt="2023-06-09T22:13:00.194" v="8288" actId="165"/>
          <ac:grpSpMkLst>
            <pc:docMk/>
            <pc:sldMk cId="3146926203" sldId="256"/>
            <ac:grpSpMk id="26" creationId="{B290A363-72FE-F633-DE36-F84CDCA2542A}"/>
          </ac:grpSpMkLst>
        </pc:grpChg>
        <pc:grpChg chg="add mod">
          <ac:chgData name="Brunella Bonaccorso" userId="64f4f30d-0773-4444-b369-1538e4d788ac" providerId="ADAL" clId="{CEFED9AA-61AE-4C1D-AE16-5B0454959B50}" dt="2023-06-09T07:05:53.720" v="2002" actId="1076"/>
          <ac:grpSpMkLst>
            <pc:docMk/>
            <pc:sldMk cId="3146926203" sldId="256"/>
            <ac:grpSpMk id="33" creationId="{898A899C-3FA2-E2F8-3565-E8CFF49ADF4D}"/>
          </ac:grpSpMkLst>
        </pc:grpChg>
        <pc:grpChg chg="add mod">
          <ac:chgData name="Brunella Bonaccorso" userId="64f4f30d-0773-4444-b369-1538e4d788ac" providerId="ADAL" clId="{CEFED9AA-61AE-4C1D-AE16-5B0454959B50}" dt="2023-06-09T09:32:53.554" v="3465" actId="164"/>
          <ac:grpSpMkLst>
            <pc:docMk/>
            <pc:sldMk cId="3146926203" sldId="256"/>
            <ac:grpSpMk id="76" creationId="{F38FDCFE-A5EA-5733-7A8A-AC885A1BBC7E}"/>
          </ac:grpSpMkLst>
        </pc:grpChg>
        <pc:grpChg chg="add mod">
          <ac:chgData name="Brunella Bonaccorso" userId="64f4f30d-0773-4444-b369-1538e4d788ac" providerId="ADAL" clId="{CEFED9AA-61AE-4C1D-AE16-5B0454959B50}" dt="2023-06-09T09:40:17.436" v="3610" actId="164"/>
          <ac:grpSpMkLst>
            <pc:docMk/>
            <pc:sldMk cId="3146926203" sldId="256"/>
            <ac:grpSpMk id="79" creationId="{65569BA9-5130-85AD-5A24-F6BB3B865870}"/>
          </ac:grpSpMkLst>
        </pc:grpChg>
        <pc:grpChg chg="add del mod">
          <ac:chgData name="Brunella Bonaccorso" userId="64f4f30d-0773-4444-b369-1538e4d788ac" providerId="ADAL" clId="{CEFED9AA-61AE-4C1D-AE16-5B0454959B50}" dt="2023-06-09T09:36:11.539" v="3527" actId="165"/>
          <ac:grpSpMkLst>
            <pc:docMk/>
            <pc:sldMk cId="3146926203" sldId="256"/>
            <ac:grpSpMk id="80" creationId="{C33034D3-CBB8-FB9E-9104-50EF12F52ACC}"/>
          </ac:grpSpMkLst>
        </pc:grpChg>
        <pc:grpChg chg="add mod">
          <ac:chgData name="Brunella Bonaccorso" userId="64f4f30d-0773-4444-b369-1538e4d788ac" providerId="ADAL" clId="{CEFED9AA-61AE-4C1D-AE16-5B0454959B50}" dt="2023-06-09T09:37:07.379" v="3530" actId="164"/>
          <ac:grpSpMkLst>
            <pc:docMk/>
            <pc:sldMk cId="3146926203" sldId="256"/>
            <ac:grpSpMk id="82" creationId="{32BB1F96-D70D-BC75-D39C-14A2A7C83212}"/>
          </ac:grpSpMkLst>
        </pc:grpChg>
        <pc:grpChg chg="add mod">
          <ac:chgData name="Brunella Bonaccorso" userId="64f4f30d-0773-4444-b369-1538e4d788ac" providerId="ADAL" clId="{CEFED9AA-61AE-4C1D-AE16-5B0454959B50}" dt="2023-06-09T09:45:22.023" v="3795" actId="1036"/>
          <ac:grpSpMkLst>
            <pc:docMk/>
            <pc:sldMk cId="3146926203" sldId="256"/>
            <ac:grpSpMk id="83" creationId="{8B6759A7-E29E-E546-4272-C74F98F8E8F4}"/>
          </ac:grpSpMkLst>
        </pc:grpChg>
        <pc:grpChg chg="add mod">
          <ac:chgData name="Brunella Bonaccorso" userId="64f4f30d-0773-4444-b369-1538e4d788ac" providerId="ADAL" clId="{CEFED9AA-61AE-4C1D-AE16-5B0454959B50}" dt="2023-06-09T09:40:17.436" v="3610" actId="164"/>
          <ac:grpSpMkLst>
            <pc:docMk/>
            <pc:sldMk cId="3146926203" sldId="256"/>
            <ac:grpSpMk id="90" creationId="{388D25B3-F181-13F6-9E28-2F41D9083DA4}"/>
          </ac:grpSpMkLst>
        </pc:grpChg>
        <pc:grpChg chg="add mod">
          <ac:chgData name="Brunella Bonaccorso" userId="64f4f30d-0773-4444-b369-1538e4d788ac" providerId="ADAL" clId="{CEFED9AA-61AE-4C1D-AE16-5B0454959B50}" dt="2023-06-09T10:05:35.601" v="4138" actId="164"/>
          <ac:grpSpMkLst>
            <pc:docMk/>
            <pc:sldMk cId="3146926203" sldId="256"/>
            <ac:grpSpMk id="109" creationId="{EC0BDEE6-2298-86D6-54C8-679DE8D8A772}"/>
          </ac:grpSpMkLst>
        </pc:grpChg>
        <pc:grpChg chg="del">
          <ac:chgData name="Brunella Bonaccorso" userId="64f4f30d-0773-4444-b369-1538e4d788ac" providerId="ADAL" clId="{CEFED9AA-61AE-4C1D-AE16-5B0454959B50}" dt="2023-06-08T11:09:39.756" v="684" actId="478"/>
          <ac:grpSpMkLst>
            <pc:docMk/>
            <pc:sldMk cId="3146926203" sldId="256"/>
            <ac:grpSpMk id="119" creationId="{AD7A2D5B-59EC-783D-4064-232257701AC8}"/>
          </ac:grpSpMkLst>
        </pc:grpChg>
        <pc:grpChg chg="add mod">
          <ac:chgData name="Brunella Bonaccorso" userId="64f4f30d-0773-4444-b369-1538e4d788ac" providerId="ADAL" clId="{CEFED9AA-61AE-4C1D-AE16-5B0454959B50}" dt="2023-06-09T13:40:49.411" v="4774" actId="164"/>
          <ac:grpSpMkLst>
            <pc:docMk/>
            <pc:sldMk cId="3146926203" sldId="256"/>
            <ac:grpSpMk id="128" creationId="{F7C3157C-9287-642F-D534-B71A5B64ED69}"/>
          </ac:grpSpMkLst>
        </pc:grpChg>
        <pc:grpChg chg="add mod">
          <ac:chgData name="Brunella Bonaccorso" userId="64f4f30d-0773-4444-b369-1538e4d788ac" providerId="ADAL" clId="{CEFED9AA-61AE-4C1D-AE16-5B0454959B50}" dt="2023-06-09T13:52:45.322" v="4958" actId="1076"/>
          <ac:grpSpMkLst>
            <pc:docMk/>
            <pc:sldMk cId="3146926203" sldId="256"/>
            <ac:grpSpMk id="129" creationId="{CBBBB769-1495-96EB-EC97-A5B5A75B0B8A}"/>
          </ac:grpSpMkLst>
        </pc:grpChg>
        <pc:grpChg chg="add del mod">
          <ac:chgData name="Brunella Bonaccorso" userId="64f4f30d-0773-4444-b369-1538e4d788ac" providerId="ADAL" clId="{CEFED9AA-61AE-4C1D-AE16-5B0454959B50}" dt="2023-06-09T20:59:24.516" v="5661" actId="165"/>
          <ac:grpSpMkLst>
            <pc:docMk/>
            <pc:sldMk cId="3146926203" sldId="256"/>
            <ac:grpSpMk id="133" creationId="{F3C9B48D-8399-597C-508C-75E9717CFDBC}"/>
          </ac:grpSpMkLst>
        </pc:grpChg>
        <pc:grpChg chg="add mod">
          <ac:chgData name="Brunella Bonaccorso" userId="64f4f30d-0773-4444-b369-1538e4d788ac" providerId="ADAL" clId="{CEFED9AA-61AE-4C1D-AE16-5B0454959B50}" dt="2023-06-09T21:11:15.125" v="5935" actId="164"/>
          <ac:grpSpMkLst>
            <pc:docMk/>
            <pc:sldMk cId="3146926203" sldId="256"/>
            <ac:grpSpMk id="137" creationId="{DA9BCBB4-D271-A068-0518-3A5576A2905E}"/>
          </ac:grpSpMkLst>
        </pc:grpChg>
        <pc:grpChg chg="add mod">
          <ac:chgData name="Brunella Bonaccorso" userId="64f4f30d-0773-4444-b369-1538e4d788ac" providerId="ADAL" clId="{CEFED9AA-61AE-4C1D-AE16-5B0454959B50}" dt="2023-06-09T21:11:15.125" v="5935" actId="164"/>
          <ac:grpSpMkLst>
            <pc:docMk/>
            <pc:sldMk cId="3146926203" sldId="256"/>
            <ac:grpSpMk id="138" creationId="{3EB02866-4845-B448-B19F-9359DC5D2CDF}"/>
          </ac:grpSpMkLst>
        </pc:grpChg>
        <pc:grpChg chg="add mod topLvl">
          <ac:chgData name="Brunella Bonaccorso" userId="64f4f30d-0773-4444-b369-1538e4d788ac" providerId="ADAL" clId="{CEFED9AA-61AE-4C1D-AE16-5B0454959B50}" dt="2023-06-09T21:38:41.266" v="7374" actId="164"/>
          <ac:grpSpMkLst>
            <pc:docMk/>
            <pc:sldMk cId="3146926203" sldId="256"/>
            <ac:grpSpMk id="148" creationId="{5C071EB9-5D19-C4A1-ED04-9737E9E7B5AA}"/>
          </ac:grpSpMkLst>
        </pc:grpChg>
        <pc:grpChg chg="add del mod">
          <ac:chgData name="Brunella Bonaccorso" userId="64f4f30d-0773-4444-b369-1538e4d788ac" providerId="ADAL" clId="{CEFED9AA-61AE-4C1D-AE16-5B0454959B50}" dt="2023-06-09T21:38:21.582" v="7361" actId="164"/>
          <ac:grpSpMkLst>
            <pc:docMk/>
            <pc:sldMk cId="3146926203" sldId="256"/>
            <ac:grpSpMk id="156" creationId="{E2C770D3-1BEE-07FE-2A66-0ACE21A8745E}"/>
          </ac:grpSpMkLst>
        </pc:grpChg>
        <pc:grpChg chg="add mod">
          <ac:chgData name="Brunella Bonaccorso" userId="64f4f30d-0773-4444-b369-1538e4d788ac" providerId="ADAL" clId="{CEFED9AA-61AE-4C1D-AE16-5B0454959B50}" dt="2023-06-09T21:38:41.266" v="7374" actId="164"/>
          <ac:grpSpMkLst>
            <pc:docMk/>
            <pc:sldMk cId="3146926203" sldId="256"/>
            <ac:grpSpMk id="157" creationId="{CC29E645-5CB2-41F6-53F0-FD4B870B55E7}"/>
          </ac:grpSpMkLst>
        </pc:grpChg>
        <pc:graphicFrameChg chg="add del mod">
          <ac:chgData name="Brunella Bonaccorso" userId="64f4f30d-0773-4444-b369-1538e4d788ac" providerId="ADAL" clId="{CEFED9AA-61AE-4C1D-AE16-5B0454959B50}" dt="2023-06-08T10:09:49.505" v="13" actId="478"/>
          <ac:graphicFrameMkLst>
            <pc:docMk/>
            <pc:sldMk cId="3146926203" sldId="256"/>
            <ac:graphicFrameMk id="9" creationId="{DBD3C286-121C-C5B4-341F-56063992703D}"/>
          </ac:graphicFrameMkLst>
        </pc:graphicFrameChg>
        <pc:graphicFrameChg chg="add del mod">
          <ac:chgData name="Brunella Bonaccorso" userId="64f4f30d-0773-4444-b369-1538e4d788ac" providerId="ADAL" clId="{CEFED9AA-61AE-4C1D-AE16-5B0454959B50}" dt="2023-06-08T10:10:51.074" v="15" actId="478"/>
          <ac:graphicFrameMkLst>
            <pc:docMk/>
            <pc:sldMk cId="3146926203" sldId="256"/>
            <ac:graphicFrameMk id="10" creationId="{5D7F3AE6-BE7D-DDE1-5A6F-07D5EF071E81}"/>
          </ac:graphicFrameMkLst>
        </pc:graphicFrameChg>
        <pc:graphicFrameChg chg="add del mod">
          <ac:chgData name="Brunella Bonaccorso" userId="64f4f30d-0773-4444-b369-1538e4d788ac" providerId="ADAL" clId="{CEFED9AA-61AE-4C1D-AE16-5B0454959B50}" dt="2023-06-08T10:12:00.919" v="17" actId="478"/>
          <ac:graphicFrameMkLst>
            <pc:docMk/>
            <pc:sldMk cId="3146926203" sldId="256"/>
            <ac:graphicFrameMk id="14" creationId="{47FCC52C-ECE0-9953-E639-5BFD4EFFC93D}"/>
          </ac:graphicFrameMkLst>
        </pc:graphicFrameChg>
        <pc:graphicFrameChg chg="add mod modGraphic">
          <ac:chgData name="Brunella Bonaccorso" userId="64f4f30d-0773-4444-b369-1538e4d788ac" providerId="ADAL" clId="{CEFED9AA-61AE-4C1D-AE16-5B0454959B50}" dt="2023-06-09T20:35:08.695" v="5436" actId="20577"/>
          <ac:graphicFrameMkLst>
            <pc:docMk/>
            <pc:sldMk cId="3146926203" sldId="256"/>
            <ac:graphicFrameMk id="23" creationId="{45C138D4-F026-5AA1-A300-5B90FA9D21EC}"/>
          </ac:graphicFrameMkLst>
        </pc:graphicFrameChg>
        <pc:graphicFrameChg chg="add mod modGraphic">
          <ac:chgData name="Brunella Bonaccorso" userId="64f4f30d-0773-4444-b369-1538e4d788ac" providerId="ADAL" clId="{CEFED9AA-61AE-4C1D-AE16-5B0454959B50}" dt="2023-06-09T22:15:53.326" v="8327" actId="20577"/>
          <ac:graphicFrameMkLst>
            <pc:docMk/>
            <pc:sldMk cId="3146926203" sldId="256"/>
            <ac:graphicFrameMk id="36" creationId="{926C4617-1CC5-E748-AF1B-E0783D0CB70D}"/>
          </ac:graphicFrameMkLst>
        </pc:graphicFrameChg>
        <pc:graphicFrameChg chg="add mod ord modGraphic">
          <ac:chgData name="Brunella Bonaccorso" userId="64f4f30d-0773-4444-b369-1538e4d788ac" providerId="ADAL" clId="{CEFED9AA-61AE-4C1D-AE16-5B0454959B50}" dt="2023-06-09T13:27:37.625" v="4646" actId="14734"/>
          <ac:graphicFrameMkLst>
            <pc:docMk/>
            <pc:sldMk cId="3146926203" sldId="256"/>
            <ac:graphicFrameMk id="62" creationId="{95679349-200B-1B5D-80E9-00B834E12113}"/>
          </ac:graphicFrameMkLst>
        </pc:graphicFrameChg>
        <pc:graphicFrameChg chg="add mod ord modGraphic">
          <ac:chgData name="Brunella Bonaccorso" userId="64f4f30d-0773-4444-b369-1538e4d788ac" providerId="ADAL" clId="{CEFED9AA-61AE-4C1D-AE16-5B0454959B50}" dt="2023-06-09T13:27:26.323" v="4644" actId="14734"/>
          <ac:graphicFrameMkLst>
            <pc:docMk/>
            <pc:sldMk cId="3146926203" sldId="256"/>
            <ac:graphicFrameMk id="65" creationId="{EE0D2524-AC96-E48A-6FAE-7BF12019F933}"/>
          </ac:graphicFrameMkLst>
        </pc:graphicFrameChg>
        <pc:graphicFrameChg chg="add mod modGraphic">
          <ac:chgData name="Brunella Bonaccorso" userId="64f4f30d-0773-4444-b369-1538e4d788ac" providerId="ADAL" clId="{CEFED9AA-61AE-4C1D-AE16-5B0454959B50}" dt="2023-06-09T09:56:22.319" v="3961" actId="14100"/>
          <ac:graphicFrameMkLst>
            <pc:docMk/>
            <pc:sldMk cId="3146926203" sldId="256"/>
            <ac:graphicFrameMk id="66" creationId="{DBEBC7F2-95C2-AA41-5A37-A334F5FFCA34}"/>
          </ac:graphicFrameMkLst>
        </pc:graphicFrameChg>
        <pc:graphicFrameChg chg="add del mod modGraphic">
          <ac:chgData name="Brunella Bonaccorso" userId="64f4f30d-0773-4444-b369-1538e4d788ac" providerId="ADAL" clId="{CEFED9AA-61AE-4C1D-AE16-5B0454959B50}" dt="2023-06-09T09:48:39.888" v="3868" actId="478"/>
          <ac:graphicFrameMkLst>
            <pc:docMk/>
            <pc:sldMk cId="3146926203" sldId="256"/>
            <ac:graphicFrameMk id="101" creationId="{2477A908-D700-1BD4-84CC-DF57AD1B8488}"/>
          </ac:graphicFrameMkLst>
        </pc:graphicFrameChg>
        <pc:graphicFrameChg chg="add mod modGraphic">
          <ac:chgData name="Brunella Bonaccorso" userId="64f4f30d-0773-4444-b369-1538e4d788ac" providerId="ADAL" clId="{CEFED9AA-61AE-4C1D-AE16-5B0454959B50}" dt="2023-06-09T13:26:59.324" v="4640" actId="1035"/>
          <ac:graphicFrameMkLst>
            <pc:docMk/>
            <pc:sldMk cId="3146926203" sldId="256"/>
            <ac:graphicFrameMk id="105" creationId="{4705D2EF-5B5F-37A3-A3A9-97BAA08145E5}"/>
          </ac:graphicFrameMkLst>
        </pc:graphicFrameChg>
        <pc:graphicFrameChg chg="add mod modGraphic">
          <ac:chgData name="Brunella Bonaccorso" userId="64f4f30d-0773-4444-b369-1538e4d788ac" providerId="ADAL" clId="{CEFED9AA-61AE-4C1D-AE16-5B0454959B50}" dt="2023-06-09T20:49:17.479" v="5568" actId="20577"/>
          <ac:graphicFrameMkLst>
            <pc:docMk/>
            <pc:sldMk cId="3146926203" sldId="256"/>
            <ac:graphicFrameMk id="123" creationId="{2EB41EC7-AFDF-AF54-21F0-7C1B95CC72A6}"/>
          </ac:graphicFrameMkLst>
        </pc:graphicFrameChg>
        <pc:graphicFrameChg chg="add mod modGraphic">
          <ac:chgData name="Brunella Bonaccorso" userId="64f4f30d-0773-4444-b369-1538e4d788ac" providerId="ADAL" clId="{CEFED9AA-61AE-4C1D-AE16-5B0454959B50}" dt="2023-06-09T20:54:55.035" v="5576" actId="20577"/>
          <ac:graphicFrameMkLst>
            <pc:docMk/>
            <pc:sldMk cId="3146926203" sldId="256"/>
            <ac:graphicFrameMk id="132" creationId="{A742A4AD-13AF-003C-7CF2-6BBBD1AFE68D}"/>
          </ac:graphicFrameMkLst>
        </pc:graphicFrameChg>
        <pc:picChg chg="del">
          <ac:chgData name="Brunella Bonaccorso" userId="64f4f30d-0773-4444-b369-1538e4d788ac" providerId="ADAL" clId="{CEFED9AA-61AE-4C1D-AE16-5B0454959B50}" dt="2023-06-09T05:51:30.392" v="837" actId="478"/>
          <ac:picMkLst>
            <pc:docMk/>
            <pc:sldMk cId="3146926203" sldId="256"/>
            <ac:picMk id="3" creationId="{2E4CB3E2-C929-9795-4956-18B37A467F90}"/>
          </ac:picMkLst>
        </pc:picChg>
        <pc:picChg chg="del">
          <ac:chgData name="Brunella Bonaccorso" userId="64f4f30d-0773-4444-b369-1538e4d788ac" providerId="ADAL" clId="{CEFED9AA-61AE-4C1D-AE16-5B0454959B50}" dt="2023-06-08T10:01:25.606" v="11" actId="478"/>
          <ac:picMkLst>
            <pc:docMk/>
            <pc:sldMk cId="3146926203" sldId="256"/>
            <ac:picMk id="4" creationId="{E31E9B17-86AB-094A-5C99-DB9CDA06707E}"/>
          </ac:picMkLst>
        </pc:picChg>
        <pc:picChg chg="add mod">
          <ac:chgData name="Brunella Bonaccorso" userId="64f4f30d-0773-4444-b369-1538e4d788ac" providerId="ADAL" clId="{CEFED9AA-61AE-4C1D-AE16-5B0454959B50}" dt="2023-06-08T10:01:15.017" v="9" actId="1076"/>
          <ac:picMkLst>
            <pc:docMk/>
            <pc:sldMk cId="3146926203" sldId="256"/>
            <ac:picMk id="5" creationId="{0490CAC7-98C2-371B-549C-71668629D1CC}"/>
          </ac:picMkLst>
        </pc:picChg>
        <pc:picChg chg="mod">
          <ac:chgData name="Brunella Bonaccorso" userId="64f4f30d-0773-4444-b369-1538e4d788ac" providerId="ADAL" clId="{CEFED9AA-61AE-4C1D-AE16-5B0454959B50}" dt="2023-06-09T20:58:55.451" v="5656" actId="14100"/>
          <ac:picMkLst>
            <pc:docMk/>
            <pc:sldMk cId="3146926203" sldId="256"/>
            <ac:picMk id="6" creationId="{40FA8437-08E2-B5B9-EE05-367AE0156F7A}"/>
          </ac:picMkLst>
        </pc:picChg>
        <pc:picChg chg="del">
          <ac:chgData name="Brunella Bonaccorso" userId="64f4f30d-0773-4444-b369-1538e4d788ac" providerId="ADAL" clId="{CEFED9AA-61AE-4C1D-AE16-5B0454959B50}" dt="2023-06-08T10:00:14.473" v="0" actId="478"/>
          <ac:picMkLst>
            <pc:docMk/>
            <pc:sldMk cId="3146926203" sldId="256"/>
            <ac:picMk id="8" creationId="{05CA4B58-8CCE-A02F-EEA2-5D69041C9A17}"/>
          </ac:picMkLst>
        </pc:picChg>
        <pc:picChg chg="del">
          <ac:chgData name="Brunella Bonaccorso" userId="64f4f30d-0773-4444-b369-1538e4d788ac" providerId="ADAL" clId="{CEFED9AA-61AE-4C1D-AE16-5B0454959B50}" dt="2023-06-08T10:00:41.760" v="4" actId="478"/>
          <ac:picMkLst>
            <pc:docMk/>
            <pc:sldMk cId="3146926203" sldId="256"/>
            <ac:picMk id="11" creationId="{622B21D5-76A6-500D-FCA5-3D8B7C1D21E6}"/>
          </ac:picMkLst>
        </pc:picChg>
        <pc:picChg chg="add mod modCrop">
          <ac:chgData name="Brunella Bonaccorso" userId="64f4f30d-0773-4444-b369-1538e4d788ac" providerId="ADAL" clId="{CEFED9AA-61AE-4C1D-AE16-5B0454959B50}" dt="2023-06-08T10:15:57.021" v="58" actId="1038"/>
          <ac:picMkLst>
            <pc:docMk/>
            <pc:sldMk cId="3146926203" sldId="256"/>
            <ac:picMk id="16" creationId="{C47268D4-9939-EAB7-95F0-4831C1E04D27}"/>
          </ac:picMkLst>
        </pc:picChg>
        <pc:picChg chg="add mod modCrop">
          <ac:chgData name="Brunella Bonaccorso" userId="64f4f30d-0773-4444-b369-1538e4d788ac" providerId="ADAL" clId="{CEFED9AA-61AE-4C1D-AE16-5B0454959B50}" dt="2023-06-08T10:54:10.550" v="652" actId="164"/>
          <ac:picMkLst>
            <pc:docMk/>
            <pc:sldMk cId="3146926203" sldId="256"/>
            <ac:picMk id="19" creationId="{8F652ECE-CC2B-AC45-E601-A4A4551DEF72}"/>
          </ac:picMkLst>
        </pc:picChg>
        <pc:picChg chg="add mod topLvl">
          <ac:chgData name="Brunella Bonaccorso" userId="64f4f30d-0773-4444-b369-1538e4d788ac" providerId="ADAL" clId="{CEFED9AA-61AE-4C1D-AE16-5B0454959B50}" dt="2023-06-09T22:13:00.194" v="8288" actId="165"/>
          <ac:picMkLst>
            <pc:docMk/>
            <pc:sldMk cId="3146926203" sldId="256"/>
            <ac:picMk id="22" creationId="{2E7C6ED6-7003-124D-F9E6-5781AE3AAC39}"/>
          </ac:picMkLst>
        </pc:picChg>
        <pc:picChg chg="add mod modCrop">
          <ac:chgData name="Brunella Bonaccorso" userId="64f4f30d-0773-4444-b369-1538e4d788ac" providerId="ADAL" clId="{CEFED9AA-61AE-4C1D-AE16-5B0454959B50}" dt="2023-06-09T06:58:09.401" v="1847" actId="164"/>
          <ac:picMkLst>
            <pc:docMk/>
            <pc:sldMk cId="3146926203" sldId="256"/>
            <ac:picMk id="27" creationId="{2425EC55-10EE-E1AB-9855-3896D47D02B1}"/>
          </ac:picMkLst>
        </pc:picChg>
        <pc:picChg chg="add mod">
          <ac:chgData name="Brunella Bonaccorso" userId="64f4f30d-0773-4444-b369-1538e4d788ac" providerId="ADAL" clId="{CEFED9AA-61AE-4C1D-AE16-5B0454959B50}" dt="2023-06-09T06:58:09.401" v="1847" actId="164"/>
          <ac:picMkLst>
            <pc:docMk/>
            <pc:sldMk cId="3146926203" sldId="256"/>
            <ac:picMk id="28" creationId="{EE172DDA-20BA-7CEB-14C6-3E20FF70C2ED}"/>
          </ac:picMkLst>
        </pc:picChg>
        <pc:picChg chg="add mod">
          <ac:chgData name="Brunella Bonaccorso" userId="64f4f30d-0773-4444-b369-1538e4d788ac" providerId="ADAL" clId="{CEFED9AA-61AE-4C1D-AE16-5B0454959B50}" dt="2023-06-09T07:08:14.024" v="2040" actId="14100"/>
          <ac:picMkLst>
            <pc:docMk/>
            <pc:sldMk cId="3146926203" sldId="256"/>
            <ac:picMk id="29" creationId="{265FBE51-CD53-A98F-B176-39848C398991}"/>
          </ac:picMkLst>
        </pc:picChg>
        <pc:picChg chg="add del mod">
          <ac:chgData name="Brunella Bonaccorso" userId="64f4f30d-0773-4444-b369-1538e4d788ac" providerId="ADAL" clId="{CEFED9AA-61AE-4C1D-AE16-5B0454959B50}" dt="2023-06-09T06:55:44.935" v="1752" actId="478"/>
          <ac:picMkLst>
            <pc:docMk/>
            <pc:sldMk cId="3146926203" sldId="256"/>
            <ac:picMk id="30" creationId="{DE562D3A-F164-7091-F090-3F108C81F23B}"/>
          </ac:picMkLst>
        </pc:picChg>
        <pc:picChg chg="add del mod">
          <ac:chgData name="Brunella Bonaccorso" userId="64f4f30d-0773-4444-b369-1538e4d788ac" providerId="ADAL" clId="{CEFED9AA-61AE-4C1D-AE16-5B0454959B50}" dt="2023-06-09T06:56:01.608" v="1756" actId="478"/>
          <ac:picMkLst>
            <pc:docMk/>
            <pc:sldMk cId="3146926203" sldId="256"/>
            <ac:picMk id="31" creationId="{02718AB7-9A8D-6BBB-58FD-67782B6CEA0A}"/>
          </ac:picMkLst>
        </pc:picChg>
        <pc:picChg chg="add del mod">
          <ac:chgData name="Brunella Bonaccorso" userId="64f4f30d-0773-4444-b369-1538e4d788ac" providerId="ADAL" clId="{CEFED9AA-61AE-4C1D-AE16-5B0454959B50}" dt="2023-06-09T06:56:37.015" v="1758" actId="478"/>
          <ac:picMkLst>
            <pc:docMk/>
            <pc:sldMk cId="3146926203" sldId="256"/>
            <ac:picMk id="32" creationId="{868B671B-F2FD-2816-3311-CCD999B0249D}"/>
          </ac:picMkLst>
        </pc:picChg>
        <pc:picChg chg="add del mod">
          <ac:chgData name="Brunella Bonaccorso" userId="64f4f30d-0773-4444-b369-1538e4d788ac" providerId="ADAL" clId="{CEFED9AA-61AE-4C1D-AE16-5B0454959B50}" dt="2023-06-09T06:59:13.944" v="1875" actId="478"/>
          <ac:picMkLst>
            <pc:docMk/>
            <pc:sldMk cId="3146926203" sldId="256"/>
            <ac:picMk id="35" creationId="{A31F39A5-268B-4BA3-FC6D-549145E6CB6B}"/>
          </ac:picMkLst>
        </pc:picChg>
        <pc:picChg chg="add mod modCrop">
          <ac:chgData name="Brunella Bonaccorso" userId="64f4f30d-0773-4444-b369-1538e4d788ac" providerId="ADAL" clId="{CEFED9AA-61AE-4C1D-AE16-5B0454959B50}" dt="2023-06-09T09:30:29.770" v="3453" actId="164"/>
          <ac:picMkLst>
            <pc:docMk/>
            <pc:sldMk cId="3146926203" sldId="256"/>
            <ac:picMk id="63" creationId="{E7827ECD-2D91-F9FE-2C5D-EDBBA89C6A73}"/>
          </ac:picMkLst>
        </pc:picChg>
        <pc:picChg chg="add mod">
          <ac:chgData name="Brunella Bonaccorso" userId="64f4f30d-0773-4444-b369-1538e4d788ac" providerId="ADAL" clId="{CEFED9AA-61AE-4C1D-AE16-5B0454959B50}" dt="2023-06-09T09:30:29.770" v="3453" actId="164"/>
          <ac:picMkLst>
            <pc:docMk/>
            <pc:sldMk cId="3146926203" sldId="256"/>
            <ac:picMk id="64" creationId="{BEC1F965-497B-83BE-A17C-9F87C814D29B}"/>
          </ac:picMkLst>
        </pc:picChg>
        <pc:picChg chg="add mod topLvl modCrop">
          <ac:chgData name="Brunella Bonaccorso" userId="64f4f30d-0773-4444-b369-1538e4d788ac" providerId="ADAL" clId="{CEFED9AA-61AE-4C1D-AE16-5B0454959B50}" dt="2023-06-09T09:37:18.114" v="3531" actId="164"/>
          <ac:picMkLst>
            <pc:docMk/>
            <pc:sldMk cId="3146926203" sldId="256"/>
            <ac:picMk id="70" creationId="{B123DD51-C9A9-4A4E-6356-325F7A9EE37C}"/>
          </ac:picMkLst>
        </pc:picChg>
        <pc:picChg chg="add mod">
          <ac:chgData name="Brunella Bonaccorso" userId="64f4f30d-0773-4444-b369-1538e4d788ac" providerId="ADAL" clId="{CEFED9AA-61AE-4C1D-AE16-5B0454959B50}" dt="2023-06-09T10:05:35.601" v="4138" actId="164"/>
          <ac:picMkLst>
            <pc:docMk/>
            <pc:sldMk cId="3146926203" sldId="256"/>
            <ac:picMk id="91" creationId="{4E9A3157-8023-63E2-888C-77031CC2C943}"/>
          </ac:picMkLst>
        </pc:picChg>
        <pc:picChg chg="add del mod">
          <ac:chgData name="Brunella Bonaccorso" userId="64f4f30d-0773-4444-b369-1538e4d788ac" providerId="ADAL" clId="{CEFED9AA-61AE-4C1D-AE16-5B0454959B50}" dt="2023-06-09T09:48:22.880" v="3866" actId="478"/>
          <ac:picMkLst>
            <pc:docMk/>
            <pc:sldMk cId="3146926203" sldId="256"/>
            <ac:picMk id="102" creationId="{9042ABD3-71CD-3BCA-F5A7-1B71AE5CD566}"/>
          </ac:picMkLst>
        </pc:picChg>
        <pc:picChg chg="add del">
          <ac:chgData name="Brunella Bonaccorso" userId="64f4f30d-0773-4444-b369-1538e4d788ac" providerId="ADAL" clId="{CEFED9AA-61AE-4C1D-AE16-5B0454959B50}" dt="2023-06-09T09:49:04.823" v="3870" actId="478"/>
          <ac:picMkLst>
            <pc:docMk/>
            <pc:sldMk cId="3146926203" sldId="256"/>
            <ac:picMk id="104" creationId="{3D6D930F-1B7D-2772-A3C6-93CA7A99806F}"/>
          </ac:picMkLst>
        </pc:picChg>
        <pc:picChg chg="del">
          <ac:chgData name="Brunella Bonaccorso" userId="64f4f30d-0773-4444-b369-1538e4d788ac" providerId="ADAL" clId="{CEFED9AA-61AE-4C1D-AE16-5B0454959B50}" dt="2023-06-09T07:28:05.318" v="2324" actId="478"/>
          <ac:picMkLst>
            <pc:docMk/>
            <pc:sldMk cId="3146926203" sldId="256"/>
            <ac:picMk id="110" creationId="{8294DF9A-788F-94CC-9F38-0704FFF7F8ED}"/>
          </ac:picMkLst>
        </pc:picChg>
        <pc:picChg chg="del">
          <ac:chgData name="Brunella Bonaccorso" userId="64f4f30d-0773-4444-b369-1538e4d788ac" providerId="ADAL" clId="{CEFED9AA-61AE-4C1D-AE16-5B0454959B50}" dt="2023-06-09T09:34:13.528" v="3505" actId="478"/>
          <ac:picMkLst>
            <pc:docMk/>
            <pc:sldMk cId="3146926203" sldId="256"/>
            <ac:picMk id="112" creationId="{81D5837E-252A-3247-481F-6DFAC4C6BE18}"/>
          </ac:picMkLst>
        </pc:picChg>
        <pc:picChg chg="add mod modCrop">
          <ac:chgData name="Brunella Bonaccorso" userId="64f4f30d-0773-4444-b369-1538e4d788ac" providerId="ADAL" clId="{CEFED9AA-61AE-4C1D-AE16-5B0454959B50}" dt="2023-06-09T21:10:54.322" v="5934" actId="164"/>
          <ac:picMkLst>
            <pc:docMk/>
            <pc:sldMk cId="3146926203" sldId="256"/>
            <ac:picMk id="113" creationId="{856922FB-497E-3003-71BF-246441FE91B4}"/>
          </ac:picMkLst>
        </pc:picChg>
        <pc:picChg chg="add mod">
          <ac:chgData name="Brunella Bonaccorso" userId="64f4f30d-0773-4444-b369-1538e4d788ac" providerId="ADAL" clId="{CEFED9AA-61AE-4C1D-AE16-5B0454959B50}" dt="2023-06-09T22:18:31.878" v="8349" actId="1037"/>
          <ac:picMkLst>
            <pc:docMk/>
            <pc:sldMk cId="3146926203" sldId="256"/>
            <ac:picMk id="115" creationId="{E7EE8E15-C9BF-ABEF-BD21-D2F60A7FB3B5}"/>
          </ac:picMkLst>
        </pc:picChg>
        <pc:picChg chg="add mod modCrop">
          <ac:chgData name="Brunella Bonaccorso" userId="64f4f30d-0773-4444-b369-1538e4d788ac" providerId="ADAL" clId="{CEFED9AA-61AE-4C1D-AE16-5B0454959B50}" dt="2023-06-09T21:11:15.125" v="5935" actId="164"/>
          <ac:picMkLst>
            <pc:docMk/>
            <pc:sldMk cId="3146926203" sldId="256"/>
            <ac:picMk id="116" creationId="{00F52903-CE50-463A-E79D-57AF13E73C2A}"/>
          </ac:picMkLst>
        </pc:picChg>
        <pc:picChg chg="add mod modCrop">
          <ac:chgData name="Brunella Bonaccorso" userId="64f4f30d-0773-4444-b369-1538e4d788ac" providerId="ADAL" clId="{CEFED9AA-61AE-4C1D-AE16-5B0454959B50}" dt="2023-06-09T21:38:21.582" v="7361" actId="164"/>
          <ac:picMkLst>
            <pc:docMk/>
            <pc:sldMk cId="3146926203" sldId="256"/>
            <ac:picMk id="117" creationId="{D0D8BC2B-36BB-864D-C670-D01CF795E1BF}"/>
          </ac:picMkLst>
        </pc:picChg>
        <pc:picChg chg="add mod">
          <ac:chgData name="Brunella Bonaccorso" userId="64f4f30d-0773-4444-b369-1538e4d788ac" providerId="ADAL" clId="{CEFED9AA-61AE-4C1D-AE16-5B0454959B50}" dt="2023-06-09T21:38:21.582" v="7361" actId="164"/>
          <ac:picMkLst>
            <pc:docMk/>
            <pc:sldMk cId="3146926203" sldId="256"/>
            <ac:picMk id="120" creationId="{2757F3F7-5EB7-8AEA-E8DA-E20793884942}"/>
          </ac:picMkLst>
        </pc:picChg>
        <pc:picChg chg="add mod">
          <ac:chgData name="Brunella Bonaccorso" userId="64f4f30d-0773-4444-b369-1538e4d788ac" providerId="ADAL" clId="{CEFED9AA-61AE-4C1D-AE16-5B0454959B50}" dt="2023-06-09T21:38:21.582" v="7361" actId="164"/>
          <ac:picMkLst>
            <pc:docMk/>
            <pc:sldMk cId="3146926203" sldId="256"/>
            <ac:picMk id="121" creationId="{4EBF3571-26EE-A628-83D8-0E00B6560A46}"/>
          </ac:picMkLst>
        </pc:picChg>
        <pc:picChg chg="add mod modCrop">
          <ac:chgData name="Brunella Bonaccorso" userId="64f4f30d-0773-4444-b369-1538e4d788ac" providerId="ADAL" clId="{CEFED9AA-61AE-4C1D-AE16-5B0454959B50}" dt="2023-06-09T13:40:34.112" v="4773" actId="164"/>
          <ac:picMkLst>
            <pc:docMk/>
            <pc:sldMk cId="3146926203" sldId="256"/>
            <ac:picMk id="122" creationId="{91757652-FD01-DECA-C7F4-86733C8A3F97}"/>
          </ac:picMkLst>
        </pc:picChg>
        <pc:cxnChg chg="add mod">
          <ac:chgData name="Brunella Bonaccorso" userId="64f4f30d-0773-4444-b369-1538e4d788ac" providerId="ADAL" clId="{CEFED9AA-61AE-4C1D-AE16-5B0454959B50}" dt="2023-06-09T07:08:18.447" v="2041" actId="14100"/>
          <ac:cxnSpMkLst>
            <pc:docMk/>
            <pc:sldMk cId="3146926203" sldId="256"/>
            <ac:cxnSpMk id="38" creationId="{C8DCBE62-6434-E77B-8FCD-0AE0540A7007}"/>
          </ac:cxnSpMkLst>
        </pc:cxnChg>
        <pc:cxnChg chg="add del mod">
          <ac:chgData name="Brunella Bonaccorso" userId="64f4f30d-0773-4444-b369-1538e4d788ac" providerId="ADAL" clId="{CEFED9AA-61AE-4C1D-AE16-5B0454959B50}" dt="2023-06-09T09:12:46.453" v="3141" actId="478"/>
          <ac:cxnSpMkLst>
            <pc:docMk/>
            <pc:sldMk cId="3146926203" sldId="256"/>
            <ac:cxnSpMk id="68" creationId="{FA28EE67-2608-C7DD-DCBB-8834DCF039D1}"/>
          </ac:cxnSpMkLst>
        </pc:cxnChg>
        <pc:cxnChg chg="add mod">
          <ac:chgData name="Brunella Bonaccorso" userId="64f4f30d-0773-4444-b369-1538e4d788ac" providerId="ADAL" clId="{CEFED9AA-61AE-4C1D-AE16-5B0454959B50}" dt="2023-06-09T09:43:39.874" v="3721" actId="1582"/>
          <ac:cxnSpMkLst>
            <pc:docMk/>
            <pc:sldMk cId="3146926203" sldId="256"/>
            <ac:cxnSpMk id="94" creationId="{7940B9F3-6B32-9097-21A3-E74E902986EA}"/>
          </ac:cxnSpMkLst>
        </pc:cxnChg>
        <pc:cxnChg chg="add mod">
          <ac:chgData name="Brunella Bonaccorso" userId="64f4f30d-0773-4444-b369-1538e4d788ac" providerId="ADAL" clId="{CEFED9AA-61AE-4C1D-AE16-5B0454959B50}" dt="2023-06-09T09:43:47.850" v="3724" actId="14100"/>
          <ac:cxnSpMkLst>
            <pc:docMk/>
            <pc:sldMk cId="3146926203" sldId="256"/>
            <ac:cxnSpMk id="96" creationId="{500359FA-96C0-CB4C-8D26-DAACD11252C6}"/>
          </ac:cxnSpMkLst>
        </pc:cxnChg>
        <pc:cxnChg chg="add mod">
          <ac:chgData name="Brunella Bonaccorso" userId="64f4f30d-0773-4444-b369-1538e4d788ac" providerId="ADAL" clId="{CEFED9AA-61AE-4C1D-AE16-5B0454959B50}" dt="2023-06-09T11:01:31.601" v="4265" actId="14100"/>
          <ac:cxnSpMkLst>
            <pc:docMk/>
            <pc:sldMk cId="3146926203" sldId="256"/>
            <ac:cxnSpMk id="98" creationId="{DF40FD5A-26A3-67E4-84F4-7E2BA12D7A0A}"/>
          </ac:cxnSpMkLst>
        </pc:cxn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240995" y="6952156"/>
            <a:ext cx="25397936" cy="14789303"/>
          </a:xfrm>
        </p:spPr>
        <p:txBody>
          <a:bodyPr anchor="b"/>
          <a:lstStyle>
            <a:lvl1pPr algn="ctr">
              <a:defRPr sz="19606"/>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3734991" y="22311791"/>
            <a:ext cx="22409944" cy="10256143"/>
          </a:xfrm>
        </p:spPr>
        <p:txBody>
          <a:bodyPr/>
          <a:lstStyle>
            <a:lvl1pPr marL="0" indent="0" algn="ctr">
              <a:buNone/>
              <a:defRPr sz="7842"/>
            </a:lvl1pPr>
            <a:lvl2pPr marL="1493992" indent="0" algn="ctr">
              <a:buNone/>
              <a:defRPr sz="6535"/>
            </a:lvl2pPr>
            <a:lvl3pPr marL="2987985" indent="0" algn="ctr">
              <a:buNone/>
              <a:defRPr sz="5882"/>
            </a:lvl3pPr>
            <a:lvl4pPr marL="4481977" indent="0" algn="ctr">
              <a:buNone/>
              <a:defRPr sz="5228"/>
            </a:lvl4pPr>
            <a:lvl5pPr marL="5975970" indent="0" algn="ctr">
              <a:buNone/>
              <a:defRPr sz="5228"/>
            </a:lvl5pPr>
            <a:lvl6pPr marL="7469962" indent="0" algn="ctr">
              <a:buNone/>
              <a:defRPr sz="5228"/>
            </a:lvl6pPr>
            <a:lvl7pPr marL="8963955" indent="0" algn="ctr">
              <a:buNone/>
              <a:defRPr sz="5228"/>
            </a:lvl7pPr>
            <a:lvl8pPr marL="10457947" indent="0" algn="ctr">
              <a:buNone/>
              <a:defRPr sz="5228"/>
            </a:lvl8pPr>
            <a:lvl9pPr marL="11951940" indent="0" algn="ctr">
              <a:buNone/>
              <a:defRPr sz="5228"/>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8065D86F-144D-47C5-BEA2-7AE07974D8C1}" type="datetimeFigureOut">
              <a:rPr lang="it-IT" smtClean="0"/>
              <a:t>08/06/2023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BC671FC-EEF1-4E30-B956-750442141A25}" type="slidenum">
              <a:rPr lang="it-IT" smtClean="0"/>
              <a:t>‹N›</a:t>
            </a:fld>
            <a:endParaRPr lang="it-IT"/>
          </a:p>
        </p:txBody>
      </p:sp>
    </p:spTree>
    <p:extLst>
      <p:ext uri="{BB962C8B-B14F-4D97-AF65-F5344CB8AC3E}">
        <p14:creationId xmlns:p14="http://schemas.microsoft.com/office/powerpoint/2010/main" val="3728671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065D86F-144D-47C5-BEA2-7AE07974D8C1}" type="datetimeFigureOut">
              <a:rPr lang="it-IT" smtClean="0"/>
              <a:t>08/06/2023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BC671FC-EEF1-4E30-B956-750442141A25}" type="slidenum">
              <a:rPr lang="it-IT" smtClean="0"/>
              <a:t>‹N›</a:t>
            </a:fld>
            <a:endParaRPr lang="it-IT"/>
          </a:p>
        </p:txBody>
      </p:sp>
    </p:spTree>
    <p:extLst>
      <p:ext uri="{BB962C8B-B14F-4D97-AF65-F5344CB8AC3E}">
        <p14:creationId xmlns:p14="http://schemas.microsoft.com/office/powerpoint/2010/main" val="946010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382823" y="2261662"/>
            <a:ext cx="6442859" cy="35999763"/>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2054247" y="2261662"/>
            <a:ext cx="18955077" cy="35999763"/>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065D86F-144D-47C5-BEA2-7AE07974D8C1}" type="datetimeFigureOut">
              <a:rPr lang="it-IT" smtClean="0"/>
              <a:t>08/06/2023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BC671FC-EEF1-4E30-B956-750442141A25}" type="slidenum">
              <a:rPr lang="it-IT" smtClean="0"/>
              <a:t>‹N›</a:t>
            </a:fld>
            <a:endParaRPr lang="it-IT"/>
          </a:p>
        </p:txBody>
      </p:sp>
    </p:spTree>
    <p:extLst>
      <p:ext uri="{BB962C8B-B14F-4D97-AF65-F5344CB8AC3E}">
        <p14:creationId xmlns:p14="http://schemas.microsoft.com/office/powerpoint/2010/main" val="826238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065D86F-144D-47C5-BEA2-7AE07974D8C1}" type="datetimeFigureOut">
              <a:rPr lang="it-IT" smtClean="0"/>
              <a:t>08/06/2023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BC671FC-EEF1-4E30-B956-750442141A25}" type="slidenum">
              <a:rPr lang="it-IT" smtClean="0"/>
              <a:t>‹N›</a:t>
            </a:fld>
            <a:endParaRPr lang="it-IT"/>
          </a:p>
        </p:txBody>
      </p:sp>
    </p:spTree>
    <p:extLst>
      <p:ext uri="{BB962C8B-B14F-4D97-AF65-F5344CB8AC3E}">
        <p14:creationId xmlns:p14="http://schemas.microsoft.com/office/powerpoint/2010/main" val="2658969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038684" y="10590491"/>
            <a:ext cx="25771435" cy="17670461"/>
          </a:xfrm>
        </p:spPr>
        <p:txBody>
          <a:bodyPr anchor="b"/>
          <a:lstStyle>
            <a:lvl1pPr>
              <a:defRPr sz="19606"/>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038684" y="28428121"/>
            <a:ext cx="25771435" cy="9292478"/>
          </a:xfrm>
        </p:spPr>
        <p:txBody>
          <a:bodyPr/>
          <a:lstStyle>
            <a:lvl1pPr marL="0" indent="0">
              <a:buNone/>
              <a:defRPr sz="7842">
                <a:solidFill>
                  <a:schemeClr val="tx1"/>
                </a:solidFill>
              </a:defRPr>
            </a:lvl1pPr>
            <a:lvl2pPr marL="1493992" indent="0">
              <a:buNone/>
              <a:defRPr sz="6535">
                <a:solidFill>
                  <a:schemeClr val="tx1">
                    <a:tint val="75000"/>
                  </a:schemeClr>
                </a:solidFill>
              </a:defRPr>
            </a:lvl2pPr>
            <a:lvl3pPr marL="2987985" indent="0">
              <a:buNone/>
              <a:defRPr sz="5882">
                <a:solidFill>
                  <a:schemeClr val="tx1">
                    <a:tint val="75000"/>
                  </a:schemeClr>
                </a:solidFill>
              </a:defRPr>
            </a:lvl3pPr>
            <a:lvl4pPr marL="4481977" indent="0">
              <a:buNone/>
              <a:defRPr sz="5228">
                <a:solidFill>
                  <a:schemeClr val="tx1">
                    <a:tint val="75000"/>
                  </a:schemeClr>
                </a:solidFill>
              </a:defRPr>
            </a:lvl4pPr>
            <a:lvl5pPr marL="5975970" indent="0">
              <a:buNone/>
              <a:defRPr sz="5228">
                <a:solidFill>
                  <a:schemeClr val="tx1">
                    <a:tint val="75000"/>
                  </a:schemeClr>
                </a:solidFill>
              </a:defRPr>
            </a:lvl5pPr>
            <a:lvl6pPr marL="7469962" indent="0">
              <a:buNone/>
              <a:defRPr sz="5228">
                <a:solidFill>
                  <a:schemeClr val="tx1">
                    <a:tint val="75000"/>
                  </a:schemeClr>
                </a:solidFill>
              </a:defRPr>
            </a:lvl6pPr>
            <a:lvl7pPr marL="8963955" indent="0">
              <a:buNone/>
              <a:defRPr sz="5228">
                <a:solidFill>
                  <a:schemeClr val="tx1">
                    <a:tint val="75000"/>
                  </a:schemeClr>
                </a:solidFill>
              </a:defRPr>
            </a:lvl7pPr>
            <a:lvl8pPr marL="10457947" indent="0">
              <a:buNone/>
              <a:defRPr sz="5228">
                <a:solidFill>
                  <a:schemeClr val="tx1">
                    <a:tint val="75000"/>
                  </a:schemeClr>
                </a:solidFill>
              </a:defRPr>
            </a:lvl8pPr>
            <a:lvl9pPr marL="11951940" indent="0">
              <a:buNone/>
              <a:defRPr sz="5228">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8065D86F-144D-47C5-BEA2-7AE07974D8C1}" type="datetimeFigureOut">
              <a:rPr lang="it-IT" smtClean="0"/>
              <a:t>08/06/2023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BC671FC-EEF1-4E30-B956-750442141A25}" type="slidenum">
              <a:rPr lang="it-IT" smtClean="0"/>
              <a:t>‹N›</a:t>
            </a:fld>
            <a:endParaRPr lang="it-IT"/>
          </a:p>
        </p:txBody>
      </p:sp>
    </p:spTree>
    <p:extLst>
      <p:ext uri="{BB962C8B-B14F-4D97-AF65-F5344CB8AC3E}">
        <p14:creationId xmlns:p14="http://schemas.microsoft.com/office/powerpoint/2010/main" val="4090966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2054245" y="11308310"/>
            <a:ext cx="12698968" cy="2695311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15126712" y="11308310"/>
            <a:ext cx="12698968" cy="2695311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8065D86F-144D-47C5-BEA2-7AE07974D8C1}" type="datetimeFigureOut">
              <a:rPr lang="it-IT" smtClean="0"/>
              <a:t>08/06/2023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DBC671FC-EEF1-4E30-B956-750442141A25}" type="slidenum">
              <a:rPr lang="it-IT" smtClean="0"/>
              <a:t>‹N›</a:t>
            </a:fld>
            <a:endParaRPr lang="it-IT"/>
          </a:p>
        </p:txBody>
      </p:sp>
    </p:spTree>
    <p:extLst>
      <p:ext uri="{BB962C8B-B14F-4D97-AF65-F5344CB8AC3E}">
        <p14:creationId xmlns:p14="http://schemas.microsoft.com/office/powerpoint/2010/main" val="362020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2058137" y="2261671"/>
            <a:ext cx="25771435" cy="8210820"/>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058140" y="10413482"/>
            <a:ext cx="12640607" cy="5103486"/>
          </a:xfrm>
        </p:spPr>
        <p:txBody>
          <a:bodyPr anchor="b"/>
          <a:lstStyle>
            <a:lvl1pPr marL="0" indent="0">
              <a:buNone/>
              <a:defRPr sz="7842" b="1"/>
            </a:lvl1pPr>
            <a:lvl2pPr marL="1493992" indent="0">
              <a:buNone/>
              <a:defRPr sz="6535" b="1"/>
            </a:lvl2pPr>
            <a:lvl3pPr marL="2987985" indent="0">
              <a:buNone/>
              <a:defRPr sz="5882" b="1"/>
            </a:lvl3pPr>
            <a:lvl4pPr marL="4481977" indent="0">
              <a:buNone/>
              <a:defRPr sz="5228" b="1"/>
            </a:lvl4pPr>
            <a:lvl5pPr marL="5975970" indent="0">
              <a:buNone/>
              <a:defRPr sz="5228" b="1"/>
            </a:lvl5pPr>
            <a:lvl6pPr marL="7469962" indent="0">
              <a:buNone/>
              <a:defRPr sz="5228" b="1"/>
            </a:lvl6pPr>
            <a:lvl7pPr marL="8963955" indent="0">
              <a:buNone/>
              <a:defRPr sz="5228" b="1"/>
            </a:lvl7pPr>
            <a:lvl8pPr marL="10457947" indent="0">
              <a:buNone/>
              <a:defRPr sz="5228" b="1"/>
            </a:lvl8pPr>
            <a:lvl9pPr marL="11951940" indent="0">
              <a:buNone/>
              <a:defRPr sz="5228" b="1"/>
            </a:lvl9pPr>
          </a:lstStyle>
          <a:p>
            <a:pPr lvl="0"/>
            <a:r>
              <a:rPr lang="it-IT"/>
              <a:t>Fare clic per modificare gli stili del testo dello schema</a:t>
            </a:r>
          </a:p>
        </p:txBody>
      </p:sp>
      <p:sp>
        <p:nvSpPr>
          <p:cNvPr id="4" name="Content Placeholder 3"/>
          <p:cNvSpPr>
            <a:spLocks noGrp="1"/>
          </p:cNvSpPr>
          <p:nvPr>
            <p:ph sz="half" idx="2"/>
          </p:nvPr>
        </p:nvSpPr>
        <p:spPr>
          <a:xfrm>
            <a:off x="2058140" y="15516968"/>
            <a:ext cx="12640607" cy="2282312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15126714" y="10413482"/>
            <a:ext cx="12702860" cy="5103486"/>
          </a:xfrm>
        </p:spPr>
        <p:txBody>
          <a:bodyPr anchor="b"/>
          <a:lstStyle>
            <a:lvl1pPr marL="0" indent="0">
              <a:buNone/>
              <a:defRPr sz="7842" b="1"/>
            </a:lvl1pPr>
            <a:lvl2pPr marL="1493992" indent="0">
              <a:buNone/>
              <a:defRPr sz="6535" b="1"/>
            </a:lvl2pPr>
            <a:lvl3pPr marL="2987985" indent="0">
              <a:buNone/>
              <a:defRPr sz="5882" b="1"/>
            </a:lvl3pPr>
            <a:lvl4pPr marL="4481977" indent="0">
              <a:buNone/>
              <a:defRPr sz="5228" b="1"/>
            </a:lvl4pPr>
            <a:lvl5pPr marL="5975970" indent="0">
              <a:buNone/>
              <a:defRPr sz="5228" b="1"/>
            </a:lvl5pPr>
            <a:lvl6pPr marL="7469962" indent="0">
              <a:buNone/>
              <a:defRPr sz="5228" b="1"/>
            </a:lvl6pPr>
            <a:lvl7pPr marL="8963955" indent="0">
              <a:buNone/>
              <a:defRPr sz="5228" b="1"/>
            </a:lvl7pPr>
            <a:lvl8pPr marL="10457947" indent="0">
              <a:buNone/>
              <a:defRPr sz="5228" b="1"/>
            </a:lvl8pPr>
            <a:lvl9pPr marL="11951940" indent="0">
              <a:buNone/>
              <a:defRPr sz="5228" b="1"/>
            </a:lvl9pPr>
          </a:lstStyle>
          <a:p>
            <a:pPr lvl="0"/>
            <a:r>
              <a:rPr lang="it-IT"/>
              <a:t>Fare clic per modificare gli stili del testo dello schema</a:t>
            </a:r>
          </a:p>
        </p:txBody>
      </p:sp>
      <p:sp>
        <p:nvSpPr>
          <p:cNvPr id="6" name="Content Placeholder 5"/>
          <p:cNvSpPr>
            <a:spLocks noGrp="1"/>
          </p:cNvSpPr>
          <p:nvPr>
            <p:ph sz="quarter" idx="4"/>
          </p:nvPr>
        </p:nvSpPr>
        <p:spPr>
          <a:xfrm>
            <a:off x="15126714" y="15516968"/>
            <a:ext cx="12702860" cy="2282312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8065D86F-144D-47C5-BEA2-7AE07974D8C1}" type="datetimeFigureOut">
              <a:rPr lang="it-IT" smtClean="0"/>
              <a:t>08/06/2023</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DBC671FC-EEF1-4E30-B956-750442141A25}" type="slidenum">
              <a:rPr lang="it-IT" smtClean="0"/>
              <a:t>‹N›</a:t>
            </a:fld>
            <a:endParaRPr lang="it-IT"/>
          </a:p>
        </p:txBody>
      </p:sp>
    </p:spTree>
    <p:extLst>
      <p:ext uri="{BB962C8B-B14F-4D97-AF65-F5344CB8AC3E}">
        <p14:creationId xmlns:p14="http://schemas.microsoft.com/office/powerpoint/2010/main" val="1336010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8065D86F-144D-47C5-BEA2-7AE07974D8C1}" type="datetimeFigureOut">
              <a:rPr lang="it-IT" smtClean="0"/>
              <a:t>08/06/2023</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DBC671FC-EEF1-4E30-B956-750442141A25}" type="slidenum">
              <a:rPr lang="it-IT" smtClean="0"/>
              <a:t>‹N›</a:t>
            </a:fld>
            <a:endParaRPr lang="it-IT"/>
          </a:p>
        </p:txBody>
      </p:sp>
    </p:spTree>
    <p:extLst>
      <p:ext uri="{BB962C8B-B14F-4D97-AF65-F5344CB8AC3E}">
        <p14:creationId xmlns:p14="http://schemas.microsoft.com/office/powerpoint/2010/main" val="1997591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65D86F-144D-47C5-BEA2-7AE07974D8C1}" type="datetimeFigureOut">
              <a:rPr lang="it-IT" smtClean="0"/>
              <a:t>08/06/2023</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DBC671FC-EEF1-4E30-B956-750442141A25}" type="slidenum">
              <a:rPr lang="it-IT" smtClean="0"/>
              <a:t>‹N›</a:t>
            </a:fld>
            <a:endParaRPr lang="it-IT"/>
          </a:p>
        </p:txBody>
      </p:sp>
    </p:spTree>
    <p:extLst>
      <p:ext uri="{BB962C8B-B14F-4D97-AF65-F5344CB8AC3E}">
        <p14:creationId xmlns:p14="http://schemas.microsoft.com/office/powerpoint/2010/main" val="1316992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058136" y="2831994"/>
            <a:ext cx="9637054" cy="9911980"/>
          </a:xfrm>
        </p:spPr>
        <p:txBody>
          <a:bodyPr anchor="b"/>
          <a:lstStyle>
            <a:lvl1pPr>
              <a:defRPr sz="10457"/>
            </a:lvl1pPr>
          </a:lstStyle>
          <a:p>
            <a:r>
              <a:rPr lang="it-IT"/>
              <a:t>Fare clic per modificare lo stile del titolo dello schema</a:t>
            </a:r>
            <a:endParaRPr lang="en-US" dirty="0"/>
          </a:p>
        </p:txBody>
      </p:sp>
      <p:sp>
        <p:nvSpPr>
          <p:cNvPr id="3" name="Content Placeholder 2"/>
          <p:cNvSpPr>
            <a:spLocks noGrp="1"/>
          </p:cNvSpPr>
          <p:nvPr>
            <p:ph idx="1"/>
          </p:nvPr>
        </p:nvSpPr>
        <p:spPr>
          <a:xfrm>
            <a:off x="12702860" y="6116330"/>
            <a:ext cx="15126712" cy="30188272"/>
          </a:xfrm>
        </p:spPr>
        <p:txBody>
          <a:bodyPr/>
          <a:lstStyle>
            <a:lvl1pPr>
              <a:defRPr sz="10457"/>
            </a:lvl1pPr>
            <a:lvl2pPr>
              <a:defRPr sz="9150"/>
            </a:lvl2pPr>
            <a:lvl3pPr>
              <a:defRPr sz="7842"/>
            </a:lvl3pPr>
            <a:lvl4pPr>
              <a:defRPr sz="6535"/>
            </a:lvl4pPr>
            <a:lvl5pPr>
              <a:defRPr sz="6535"/>
            </a:lvl5pPr>
            <a:lvl6pPr>
              <a:defRPr sz="6535"/>
            </a:lvl6pPr>
            <a:lvl7pPr>
              <a:defRPr sz="6535"/>
            </a:lvl7pPr>
            <a:lvl8pPr>
              <a:defRPr sz="6535"/>
            </a:lvl8pPr>
            <a:lvl9pPr>
              <a:defRPr sz="6535"/>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2058136" y="12743974"/>
            <a:ext cx="9637054" cy="23609788"/>
          </a:xfrm>
        </p:spPr>
        <p:txBody>
          <a:bodyPr/>
          <a:lstStyle>
            <a:lvl1pPr marL="0" indent="0">
              <a:buNone/>
              <a:defRPr sz="5228"/>
            </a:lvl1pPr>
            <a:lvl2pPr marL="1493992" indent="0">
              <a:buNone/>
              <a:defRPr sz="4575"/>
            </a:lvl2pPr>
            <a:lvl3pPr marL="2987985" indent="0">
              <a:buNone/>
              <a:defRPr sz="3921"/>
            </a:lvl3pPr>
            <a:lvl4pPr marL="4481977" indent="0">
              <a:buNone/>
              <a:defRPr sz="3268"/>
            </a:lvl4pPr>
            <a:lvl5pPr marL="5975970" indent="0">
              <a:buNone/>
              <a:defRPr sz="3268"/>
            </a:lvl5pPr>
            <a:lvl6pPr marL="7469962" indent="0">
              <a:buNone/>
              <a:defRPr sz="3268"/>
            </a:lvl6pPr>
            <a:lvl7pPr marL="8963955" indent="0">
              <a:buNone/>
              <a:defRPr sz="3268"/>
            </a:lvl7pPr>
            <a:lvl8pPr marL="10457947" indent="0">
              <a:buNone/>
              <a:defRPr sz="3268"/>
            </a:lvl8pPr>
            <a:lvl9pPr marL="11951940" indent="0">
              <a:buNone/>
              <a:defRPr sz="3268"/>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8065D86F-144D-47C5-BEA2-7AE07974D8C1}" type="datetimeFigureOut">
              <a:rPr lang="it-IT" smtClean="0"/>
              <a:t>08/06/2023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DBC671FC-EEF1-4E30-B956-750442141A25}" type="slidenum">
              <a:rPr lang="it-IT" smtClean="0"/>
              <a:t>‹N›</a:t>
            </a:fld>
            <a:endParaRPr lang="it-IT"/>
          </a:p>
        </p:txBody>
      </p:sp>
    </p:spTree>
    <p:extLst>
      <p:ext uri="{BB962C8B-B14F-4D97-AF65-F5344CB8AC3E}">
        <p14:creationId xmlns:p14="http://schemas.microsoft.com/office/powerpoint/2010/main" val="3833051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058136" y="2831994"/>
            <a:ext cx="9637054" cy="9911980"/>
          </a:xfrm>
        </p:spPr>
        <p:txBody>
          <a:bodyPr anchor="b"/>
          <a:lstStyle>
            <a:lvl1pPr>
              <a:defRPr sz="10457"/>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2702860" y="6116330"/>
            <a:ext cx="15126712" cy="30188272"/>
          </a:xfrm>
        </p:spPr>
        <p:txBody>
          <a:bodyPr anchor="t"/>
          <a:lstStyle>
            <a:lvl1pPr marL="0" indent="0">
              <a:buNone/>
              <a:defRPr sz="10457"/>
            </a:lvl1pPr>
            <a:lvl2pPr marL="1493992" indent="0">
              <a:buNone/>
              <a:defRPr sz="9150"/>
            </a:lvl2pPr>
            <a:lvl3pPr marL="2987985" indent="0">
              <a:buNone/>
              <a:defRPr sz="7842"/>
            </a:lvl3pPr>
            <a:lvl4pPr marL="4481977" indent="0">
              <a:buNone/>
              <a:defRPr sz="6535"/>
            </a:lvl4pPr>
            <a:lvl5pPr marL="5975970" indent="0">
              <a:buNone/>
              <a:defRPr sz="6535"/>
            </a:lvl5pPr>
            <a:lvl6pPr marL="7469962" indent="0">
              <a:buNone/>
              <a:defRPr sz="6535"/>
            </a:lvl6pPr>
            <a:lvl7pPr marL="8963955" indent="0">
              <a:buNone/>
              <a:defRPr sz="6535"/>
            </a:lvl7pPr>
            <a:lvl8pPr marL="10457947" indent="0">
              <a:buNone/>
              <a:defRPr sz="6535"/>
            </a:lvl8pPr>
            <a:lvl9pPr marL="11951940" indent="0">
              <a:buNone/>
              <a:defRPr sz="6535"/>
            </a:lvl9pPr>
          </a:lstStyle>
          <a:p>
            <a:r>
              <a:rPr lang="it-IT"/>
              <a:t>Fare clic sull'icona per inserire un'immagine</a:t>
            </a:r>
            <a:endParaRPr lang="en-US" dirty="0"/>
          </a:p>
        </p:txBody>
      </p:sp>
      <p:sp>
        <p:nvSpPr>
          <p:cNvPr id="4" name="Text Placeholder 3"/>
          <p:cNvSpPr>
            <a:spLocks noGrp="1"/>
          </p:cNvSpPr>
          <p:nvPr>
            <p:ph type="body" sz="half" idx="2"/>
          </p:nvPr>
        </p:nvSpPr>
        <p:spPr>
          <a:xfrm>
            <a:off x="2058136" y="12743974"/>
            <a:ext cx="9637054" cy="23609788"/>
          </a:xfrm>
        </p:spPr>
        <p:txBody>
          <a:bodyPr/>
          <a:lstStyle>
            <a:lvl1pPr marL="0" indent="0">
              <a:buNone/>
              <a:defRPr sz="5228"/>
            </a:lvl1pPr>
            <a:lvl2pPr marL="1493992" indent="0">
              <a:buNone/>
              <a:defRPr sz="4575"/>
            </a:lvl2pPr>
            <a:lvl3pPr marL="2987985" indent="0">
              <a:buNone/>
              <a:defRPr sz="3921"/>
            </a:lvl3pPr>
            <a:lvl4pPr marL="4481977" indent="0">
              <a:buNone/>
              <a:defRPr sz="3268"/>
            </a:lvl4pPr>
            <a:lvl5pPr marL="5975970" indent="0">
              <a:buNone/>
              <a:defRPr sz="3268"/>
            </a:lvl5pPr>
            <a:lvl6pPr marL="7469962" indent="0">
              <a:buNone/>
              <a:defRPr sz="3268"/>
            </a:lvl6pPr>
            <a:lvl7pPr marL="8963955" indent="0">
              <a:buNone/>
              <a:defRPr sz="3268"/>
            </a:lvl7pPr>
            <a:lvl8pPr marL="10457947" indent="0">
              <a:buNone/>
              <a:defRPr sz="3268"/>
            </a:lvl8pPr>
            <a:lvl9pPr marL="11951940" indent="0">
              <a:buNone/>
              <a:defRPr sz="3268"/>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8065D86F-144D-47C5-BEA2-7AE07974D8C1}" type="datetimeFigureOut">
              <a:rPr lang="it-IT" smtClean="0"/>
              <a:t>08/06/2023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DBC671FC-EEF1-4E30-B956-750442141A25}" type="slidenum">
              <a:rPr lang="it-IT" smtClean="0"/>
              <a:t>‹N›</a:t>
            </a:fld>
            <a:endParaRPr lang="it-IT"/>
          </a:p>
        </p:txBody>
      </p:sp>
    </p:spTree>
    <p:extLst>
      <p:ext uri="{BB962C8B-B14F-4D97-AF65-F5344CB8AC3E}">
        <p14:creationId xmlns:p14="http://schemas.microsoft.com/office/powerpoint/2010/main" val="3498298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54245" y="2261671"/>
            <a:ext cx="25771435" cy="8210820"/>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054245" y="11308310"/>
            <a:ext cx="25771435" cy="26953115"/>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2054245" y="39372595"/>
            <a:ext cx="6722983" cy="2261662"/>
          </a:xfrm>
          <a:prstGeom prst="rect">
            <a:avLst/>
          </a:prstGeom>
        </p:spPr>
        <p:txBody>
          <a:bodyPr vert="horz" lIns="91440" tIns="45720" rIns="91440" bIns="45720" rtlCol="0" anchor="ctr"/>
          <a:lstStyle>
            <a:lvl1pPr algn="l">
              <a:defRPr sz="3921">
                <a:solidFill>
                  <a:schemeClr val="tx1">
                    <a:tint val="75000"/>
                  </a:schemeClr>
                </a:solidFill>
              </a:defRPr>
            </a:lvl1pPr>
          </a:lstStyle>
          <a:p>
            <a:fld id="{8065D86F-144D-47C5-BEA2-7AE07974D8C1}" type="datetimeFigureOut">
              <a:rPr lang="it-IT" smtClean="0"/>
              <a:t>08/06/2023</a:t>
            </a:fld>
            <a:endParaRPr lang="it-IT"/>
          </a:p>
        </p:txBody>
      </p:sp>
      <p:sp>
        <p:nvSpPr>
          <p:cNvPr id="5" name="Footer Placeholder 4"/>
          <p:cNvSpPr>
            <a:spLocks noGrp="1"/>
          </p:cNvSpPr>
          <p:nvPr>
            <p:ph type="ftr" sz="quarter" idx="3"/>
          </p:nvPr>
        </p:nvSpPr>
        <p:spPr>
          <a:xfrm>
            <a:off x="9897725" y="39372595"/>
            <a:ext cx="10084475" cy="2261662"/>
          </a:xfrm>
          <a:prstGeom prst="rect">
            <a:avLst/>
          </a:prstGeom>
        </p:spPr>
        <p:txBody>
          <a:bodyPr vert="horz" lIns="91440" tIns="45720" rIns="91440" bIns="45720" rtlCol="0" anchor="ctr"/>
          <a:lstStyle>
            <a:lvl1pPr algn="ctr">
              <a:defRPr sz="3921">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21102697" y="39372595"/>
            <a:ext cx="6722983" cy="2261662"/>
          </a:xfrm>
          <a:prstGeom prst="rect">
            <a:avLst/>
          </a:prstGeom>
        </p:spPr>
        <p:txBody>
          <a:bodyPr vert="horz" lIns="91440" tIns="45720" rIns="91440" bIns="45720" rtlCol="0" anchor="ctr"/>
          <a:lstStyle>
            <a:lvl1pPr algn="r">
              <a:defRPr sz="3921">
                <a:solidFill>
                  <a:schemeClr val="tx1">
                    <a:tint val="75000"/>
                  </a:schemeClr>
                </a:solidFill>
              </a:defRPr>
            </a:lvl1pPr>
          </a:lstStyle>
          <a:p>
            <a:fld id="{DBC671FC-EEF1-4E30-B956-750442141A25}" type="slidenum">
              <a:rPr lang="it-IT" smtClean="0"/>
              <a:t>‹N›</a:t>
            </a:fld>
            <a:endParaRPr lang="it-IT"/>
          </a:p>
        </p:txBody>
      </p:sp>
    </p:spTree>
    <p:extLst>
      <p:ext uri="{BB962C8B-B14F-4D97-AF65-F5344CB8AC3E}">
        <p14:creationId xmlns:p14="http://schemas.microsoft.com/office/powerpoint/2010/main" val="341250089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2987985" rtl="0" eaLnBrk="1" latinLnBrk="0" hangingPunct="1">
        <a:lnSpc>
          <a:spcPct val="90000"/>
        </a:lnSpc>
        <a:spcBef>
          <a:spcPct val="0"/>
        </a:spcBef>
        <a:buNone/>
        <a:defRPr sz="14378" kern="1200">
          <a:solidFill>
            <a:schemeClr val="tx1"/>
          </a:solidFill>
          <a:latin typeface="+mj-lt"/>
          <a:ea typeface="+mj-ea"/>
          <a:cs typeface="+mj-cs"/>
        </a:defRPr>
      </a:lvl1pPr>
    </p:titleStyle>
    <p:bodyStyle>
      <a:lvl1pPr marL="746996" indent="-746996" algn="l" defTabSz="2987985" rtl="0" eaLnBrk="1" latinLnBrk="0" hangingPunct="1">
        <a:lnSpc>
          <a:spcPct val="90000"/>
        </a:lnSpc>
        <a:spcBef>
          <a:spcPts val="3268"/>
        </a:spcBef>
        <a:buFont typeface="Arial" panose="020B0604020202020204" pitchFamily="34" charset="0"/>
        <a:buChar char="•"/>
        <a:defRPr sz="9150" kern="1200">
          <a:solidFill>
            <a:schemeClr val="tx1"/>
          </a:solidFill>
          <a:latin typeface="+mn-lt"/>
          <a:ea typeface="+mn-ea"/>
          <a:cs typeface="+mn-cs"/>
        </a:defRPr>
      </a:lvl1pPr>
      <a:lvl2pPr marL="2240989" indent="-746996" algn="l" defTabSz="2987985" rtl="0" eaLnBrk="1" latinLnBrk="0" hangingPunct="1">
        <a:lnSpc>
          <a:spcPct val="90000"/>
        </a:lnSpc>
        <a:spcBef>
          <a:spcPts val="1634"/>
        </a:spcBef>
        <a:buFont typeface="Arial" panose="020B0604020202020204" pitchFamily="34" charset="0"/>
        <a:buChar char="•"/>
        <a:defRPr sz="7842" kern="1200">
          <a:solidFill>
            <a:schemeClr val="tx1"/>
          </a:solidFill>
          <a:latin typeface="+mn-lt"/>
          <a:ea typeface="+mn-ea"/>
          <a:cs typeface="+mn-cs"/>
        </a:defRPr>
      </a:lvl2pPr>
      <a:lvl3pPr marL="3734981" indent="-746996" algn="l" defTabSz="2987985" rtl="0" eaLnBrk="1" latinLnBrk="0" hangingPunct="1">
        <a:lnSpc>
          <a:spcPct val="90000"/>
        </a:lnSpc>
        <a:spcBef>
          <a:spcPts val="1634"/>
        </a:spcBef>
        <a:buFont typeface="Arial" panose="020B0604020202020204" pitchFamily="34" charset="0"/>
        <a:buChar char="•"/>
        <a:defRPr sz="6535" kern="1200">
          <a:solidFill>
            <a:schemeClr val="tx1"/>
          </a:solidFill>
          <a:latin typeface="+mn-lt"/>
          <a:ea typeface="+mn-ea"/>
          <a:cs typeface="+mn-cs"/>
        </a:defRPr>
      </a:lvl3pPr>
      <a:lvl4pPr marL="5228974" indent="-746996" algn="l" defTabSz="2987985" rtl="0" eaLnBrk="1" latinLnBrk="0" hangingPunct="1">
        <a:lnSpc>
          <a:spcPct val="90000"/>
        </a:lnSpc>
        <a:spcBef>
          <a:spcPts val="1634"/>
        </a:spcBef>
        <a:buFont typeface="Arial" panose="020B0604020202020204" pitchFamily="34" charset="0"/>
        <a:buChar char="•"/>
        <a:defRPr sz="5882" kern="1200">
          <a:solidFill>
            <a:schemeClr val="tx1"/>
          </a:solidFill>
          <a:latin typeface="+mn-lt"/>
          <a:ea typeface="+mn-ea"/>
          <a:cs typeface="+mn-cs"/>
        </a:defRPr>
      </a:lvl4pPr>
      <a:lvl5pPr marL="6722966" indent="-746996" algn="l" defTabSz="2987985" rtl="0" eaLnBrk="1" latinLnBrk="0" hangingPunct="1">
        <a:lnSpc>
          <a:spcPct val="90000"/>
        </a:lnSpc>
        <a:spcBef>
          <a:spcPts val="1634"/>
        </a:spcBef>
        <a:buFont typeface="Arial" panose="020B0604020202020204" pitchFamily="34" charset="0"/>
        <a:buChar char="•"/>
        <a:defRPr sz="5882" kern="1200">
          <a:solidFill>
            <a:schemeClr val="tx1"/>
          </a:solidFill>
          <a:latin typeface="+mn-lt"/>
          <a:ea typeface="+mn-ea"/>
          <a:cs typeface="+mn-cs"/>
        </a:defRPr>
      </a:lvl5pPr>
      <a:lvl6pPr marL="8216958" indent="-746996" algn="l" defTabSz="2987985" rtl="0" eaLnBrk="1" latinLnBrk="0" hangingPunct="1">
        <a:lnSpc>
          <a:spcPct val="90000"/>
        </a:lnSpc>
        <a:spcBef>
          <a:spcPts val="1634"/>
        </a:spcBef>
        <a:buFont typeface="Arial" panose="020B0604020202020204" pitchFamily="34" charset="0"/>
        <a:buChar char="•"/>
        <a:defRPr sz="5882" kern="1200">
          <a:solidFill>
            <a:schemeClr val="tx1"/>
          </a:solidFill>
          <a:latin typeface="+mn-lt"/>
          <a:ea typeface="+mn-ea"/>
          <a:cs typeface="+mn-cs"/>
        </a:defRPr>
      </a:lvl6pPr>
      <a:lvl7pPr marL="9710951" indent="-746996" algn="l" defTabSz="2987985" rtl="0" eaLnBrk="1" latinLnBrk="0" hangingPunct="1">
        <a:lnSpc>
          <a:spcPct val="90000"/>
        </a:lnSpc>
        <a:spcBef>
          <a:spcPts val="1634"/>
        </a:spcBef>
        <a:buFont typeface="Arial" panose="020B0604020202020204" pitchFamily="34" charset="0"/>
        <a:buChar char="•"/>
        <a:defRPr sz="5882" kern="1200">
          <a:solidFill>
            <a:schemeClr val="tx1"/>
          </a:solidFill>
          <a:latin typeface="+mn-lt"/>
          <a:ea typeface="+mn-ea"/>
          <a:cs typeface="+mn-cs"/>
        </a:defRPr>
      </a:lvl7pPr>
      <a:lvl8pPr marL="11204943" indent="-746996" algn="l" defTabSz="2987985" rtl="0" eaLnBrk="1" latinLnBrk="0" hangingPunct="1">
        <a:lnSpc>
          <a:spcPct val="90000"/>
        </a:lnSpc>
        <a:spcBef>
          <a:spcPts val="1634"/>
        </a:spcBef>
        <a:buFont typeface="Arial" panose="020B0604020202020204" pitchFamily="34" charset="0"/>
        <a:buChar char="•"/>
        <a:defRPr sz="5882" kern="1200">
          <a:solidFill>
            <a:schemeClr val="tx1"/>
          </a:solidFill>
          <a:latin typeface="+mn-lt"/>
          <a:ea typeface="+mn-ea"/>
          <a:cs typeface="+mn-cs"/>
        </a:defRPr>
      </a:lvl8pPr>
      <a:lvl9pPr marL="12698936" indent="-746996" algn="l" defTabSz="2987985" rtl="0" eaLnBrk="1" latinLnBrk="0" hangingPunct="1">
        <a:lnSpc>
          <a:spcPct val="90000"/>
        </a:lnSpc>
        <a:spcBef>
          <a:spcPts val="1634"/>
        </a:spcBef>
        <a:buFont typeface="Arial" panose="020B0604020202020204" pitchFamily="34" charset="0"/>
        <a:buChar char="•"/>
        <a:defRPr sz="5882" kern="1200">
          <a:solidFill>
            <a:schemeClr val="tx1"/>
          </a:solidFill>
          <a:latin typeface="+mn-lt"/>
          <a:ea typeface="+mn-ea"/>
          <a:cs typeface="+mn-cs"/>
        </a:defRPr>
      </a:lvl9pPr>
    </p:bodyStyle>
    <p:otherStyle>
      <a:defPPr>
        <a:defRPr lang="en-US"/>
      </a:defPPr>
      <a:lvl1pPr marL="0" algn="l" defTabSz="2987985" rtl="0" eaLnBrk="1" latinLnBrk="0" hangingPunct="1">
        <a:defRPr sz="5882" kern="1200">
          <a:solidFill>
            <a:schemeClr val="tx1"/>
          </a:solidFill>
          <a:latin typeface="+mn-lt"/>
          <a:ea typeface="+mn-ea"/>
          <a:cs typeface="+mn-cs"/>
        </a:defRPr>
      </a:lvl1pPr>
      <a:lvl2pPr marL="1493992" algn="l" defTabSz="2987985" rtl="0" eaLnBrk="1" latinLnBrk="0" hangingPunct="1">
        <a:defRPr sz="5882" kern="1200">
          <a:solidFill>
            <a:schemeClr val="tx1"/>
          </a:solidFill>
          <a:latin typeface="+mn-lt"/>
          <a:ea typeface="+mn-ea"/>
          <a:cs typeface="+mn-cs"/>
        </a:defRPr>
      </a:lvl2pPr>
      <a:lvl3pPr marL="2987985" algn="l" defTabSz="2987985" rtl="0" eaLnBrk="1" latinLnBrk="0" hangingPunct="1">
        <a:defRPr sz="5882" kern="1200">
          <a:solidFill>
            <a:schemeClr val="tx1"/>
          </a:solidFill>
          <a:latin typeface="+mn-lt"/>
          <a:ea typeface="+mn-ea"/>
          <a:cs typeface="+mn-cs"/>
        </a:defRPr>
      </a:lvl3pPr>
      <a:lvl4pPr marL="4481977" algn="l" defTabSz="2987985" rtl="0" eaLnBrk="1" latinLnBrk="0" hangingPunct="1">
        <a:defRPr sz="5882" kern="1200">
          <a:solidFill>
            <a:schemeClr val="tx1"/>
          </a:solidFill>
          <a:latin typeface="+mn-lt"/>
          <a:ea typeface="+mn-ea"/>
          <a:cs typeface="+mn-cs"/>
        </a:defRPr>
      </a:lvl4pPr>
      <a:lvl5pPr marL="5975970" algn="l" defTabSz="2987985" rtl="0" eaLnBrk="1" latinLnBrk="0" hangingPunct="1">
        <a:defRPr sz="5882" kern="1200">
          <a:solidFill>
            <a:schemeClr val="tx1"/>
          </a:solidFill>
          <a:latin typeface="+mn-lt"/>
          <a:ea typeface="+mn-ea"/>
          <a:cs typeface="+mn-cs"/>
        </a:defRPr>
      </a:lvl5pPr>
      <a:lvl6pPr marL="7469962" algn="l" defTabSz="2987985" rtl="0" eaLnBrk="1" latinLnBrk="0" hangingPunct="1">
        <a:defRPr sz="5882" kern="1200">
          <a:solidFill>
            <a:schemeClr val="tx1"/>
          </a:solidFill>
          <a:latin typeface="+mn-lt"/>
          <a:ea typeface="+mn-ea"/>
          <a:cs typeface="+mn-cs"/>
        </a:defRPr>
      </a:lvl6pPr>
      <a:lvl7pPr marL="8963955" algn="l" defTabSz="2987985" rtl="0" eaLnBrk="1" latinLnBrk="0" hangingPunct="1">
        <a:defRPr sz="5882" kern="1200">
          <a:solidFill>
            <a:schemeClr val="tx1"/>
          </a:solidFill>
          <a:latin typeface="+mn-lt"/>
          <a:ea typeface="+mn-ea"/>
          <a:cs typeface="+mn-cs"/>
        </a:defRPr>
      </a:lvl7pPr>
      <a:lvl8pPr marL="10457947" algn="l" defTabSz="2987985" rtl="0" eaLnBrk="1" latinLnBrk="0" hangingPunct="1">
        <a:defRPr sz="5882" kern="1200">
          <a:solidFill>
            <a:schemeClr val="tx1"/>
          </a:solidFill>
          <a:latin typeface="+mn-lt"/>
          <a:ea typeface="+mn-ea"/>
          <a:cs typeface="+mn-cs"/>
        </a:defRPr>
      </a:lvl8pPr>
      <a:lvl9pPr marL="11951940" algn="l" defTabSz="2987985" rtl="0" eaLnBrk="1" latinLnBrk="0" hangingPunct="1">
        <a:defRPr sz="588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emf"/><Relationship Id="rId18" Type="http://schemas.openxmlformats.org/officeDocument/2006/relationships/image" Target="../media/image16.jpeg"/><Relationship Id="rId3" Type="http://schemas.openxmlformats.org/officeDocument/2006/relationships/hyperlink" Target="mailto:bbonaccorso@unime.it" TargetMode="External"/><Relationship Id="rId21" Type="http://schemas.openxmlformats.org/officeDocument/2006/relationships/image" Target="../media/image19.emf"/><Relationship Id="rId7" Type="http://schemas.openxmlformats.org/officeDocument/2006/relationships/image" Target="../media/image5.png"/><Relationship Id="rId12" Type="http://schemas.openxmlformats.org/officeDocument/2006/relationships/image" Target="../media/image10.emf"/><Relationship Id="rId17" Type="http://schemas.openxmlformats.org/officeDocument/2006/relationships/image" Target="../media/image15.emf"/><Relationship Id="rId2" Type="http://schemas.openxmlformats.org/officeDocument/2006/relationships/image" Target="../media/image1.png"/><Relationship Id="rId16" Type="http://schemas.openxmlformats.org/officeDocument/2006/relationships/image" Target="../media/image14.emf"/><Relationship Id="rId20" Type="http://schemas.openxmlformats.org/officeDocument/2006/relationships/image" Target="../media/image18.emf"/><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7.emf"/><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Immagine che contiene testo&#10;&#10;Descrizione generata automaticamente">
            <a:extLst>
              <a:ext uri="{FF2B5EF4-FFF2-40B4-BE49-F238E27FC236}">
                <a16:creationId xmlns:a16="http://schemas.microsoft.com/office/drawing/2014/main" id="{40FA8437-08E2-B5B9-EE05-367AE0156F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5640" y="765133"/>
            <a:ext cx="4844618" cy="1801898"/>
          </a:xfrm>
          <a:prstGeom prst="rect">
            <a:avLst/>
          </a:prstGeom>
        </p:spPr>
      </p:pic>
      <p:sp>
        <p:nvSpPr>
          <p:cNvPr id="12" name="Titolo 6">
            <a:extLst>
              <a:ext uri="{FF2B5EF4-FFF2-40B4-BE49-F238E27FC236}">
                <a16:creationId xmlns:a16="http://schemas.microsoft.com/office/drawing/2014/main" id="{01C453EC-A9AA-664E-BC20-91ACA73DA795}"/>
              </a:ext>
            </a:extLst>
          </p:cNvPr>
          <p:cNvSpPr>
            <a:spLocks noGrp="1"/>
          </p:cNvSpPr>
          <p:nvPr>
            <p:ph type="ctrTitle"/>
          </p:nvPr>
        </p:nvSpPr>
        <p:spPr>
          <a:xfrm>
            <a:off x="932688" y="4124567"/>
            <a:ext cx="28675584" cy="1109997"/>
          </a:xfrm>
        </p:spPr>
        <p:txBody>
          <a:bodyPr>
            <a:noAutofit/>
          </a:bodyPr>
          <a:lstStyle/>
          <a:p>
            <a:r>
              <a:rPr lang="en-US" sz="6000" b="1" dirty="0"/>
              <a:t>Ecological flow assessment in a non-perennial river under climate variability: </a:t>
            </a:r>
            <a:br>
              <a:rPr lang="en-US" sz="6000" b="1" dirty="0"/>
            </a:br>
            <a:r>
              <a:rPr lang="en-US" sz="6000" b="1" dirty="0"/>
              <a:t>the case study of the Lake </a:t>
            </a:r>
            <a:r>
              <a:rPr lang="en-US" sz="6000" b="1" dirty="0" err="1"/>
              <a:t>Ancipa</a:t>
            </a:r>
            <a:endParaRPr lang="it-IT" sz="6000" b="1" dirty="0"/>
          </a:p>
        </p:txBody>
      </p:sp>
      <p:sp>
        <p:nvSpPr>
          <p:cNvPr id="13" name="Sottotitolo 7">
            <a:extLst>
              <a:ext uri="{FF2B5EF4-FFF2-40B4-BE49-F238E27FC236}">
                <a16:creationId xmlns:a16="http://schemas.microsoft.com/office/drawing/2014/main" id="{4C094B30-5316-7896-E522-1DE3F538A224}"/>
              </a:ext>
            </a:extLst>
          </p:cNvPr>
          <p:cNvSpPr>
            <a:spLocks noGrp="1"/>
          </p:cNvSpPr>
          <p:nvPr>
            <p:ph type="subTitle" idx="1"/>
          </p:nvPr>
        </p:nvSpPr>
        <p:spPr>
          <a:xfrm>
            <a:off x="5533209" y="5342890"/>
            <a:ext cx="19163783" cy="921422"/>
          </a:xfrm>
        </p:spPr>
        <p:txBody>
          <a:bodyPr>
            <a:noAutofit/>
          </a:bodyPr>
          <a:lstStyle/>
          <a:p>
            <a:r>
              <a:rPr lang="it-IT" sz="4800" u="sng" dirty="0"/>
              <a:t>Brunella Bonaccorso </a:t>
            </a:r>
            <a:r>
              <a:rPr lang="it-IT" sz="4800" dirty="0"/>
              <a:t>and Claudia Iannello</a:t>
            </a:r>
            <a:endParaRPr lang="it-IT" sz="4800" baseline="30000" dirty="0"/>
          </a:p>
          <a:p>
            <a:r>
              <a:rPr lang="it-IT" sz="3200" dirty="0"/>
              <a:t>Department of Engineering, University of Messina, Messina, </a:t>
            </a:r>
            <a:r>
              <a:rPr lang="it-IT" sz="3200" dirty="0" err="1"/>
              <a:t>Italy</a:t>
            </a:r>
            <a:endParaRPr lang="it-IT" sz="3200" dirty="0"/>
          </a:p>
          <a:p>
            <a:pPr>
              <a:spcBef>
                <a:spcPts val="1600"/>
              </a:spcBef>
            </a:pPr>
            <a:r>
              <a:rPr lang="it-IT" sz="3200" dirty="0" err="1"/>
              <a:t>Corresponding</a:t>
            </a:r>
            <a:r>
              <a:rPr lang="it-IT" sz="3200" dirty="0"/>
              <a:t> </a:t>
            </a:r>
            <a:r>
              <a:rPr lang="it-IT" sz="3200" dirty="0" err="1"/>
              <a:t>author</a:t>
            </a:r>
            <a:r>
              <a:rPr lang="it-IT" sz="3200" dirty="0"/>
              <a:t>: </a:t>
            </a:r>
            <a:r>
              <a:rPr lang="it-IT" sz="3200" dirty="0">
                <a:hlinkClick r:id="rId3"/>
              </a:rPr>
              <a:t>bbonaccorso@unime.it</a:t>
            </a:r>
            <a:r>
              <a:rPr lang="it-IT" sz="3200" dirty="0"/>
              <a:t>  </a:t>
            </a:r>
            <a:endParaRPr lang="it-IT" sz="3162" dirty="0"/>
          </a:p>
          <a:p>
            <a:endParaRPr lang="it-IT" sz="3162" dirty="0"/>
          </a:p>
          <a:p>
            <a:endParaRPr lang="it-IT" sz="3162" baseline="30000" dirty="0"/>
          </a:p>
        </p:txBody>
      </p:sp>
      <p:sp>
        <p:nvSpPr>
          <p:cNvPr id="84" name="Rectangle 5">
            <a:extLst>
              <a:ext uri="{FF2B5EF4-FFF2-40B4-BE49-F238E27FC236}">
                <a16:creationId xmlns:a16="http://schemas.microsoft.com/office/drawing/2014/main" id="{1739439B-1A22-40EF-9544-E8DDBEBC1152}"/>
              </a:ext>
            </a:extLst>
          </p:cNvPr>
          <p:cNvSpPr>
            <a:spLocks noChangeArrowheads="1"/>
          </p:cNvSpPr>
          <p:nvPr/>
        </p:nvSpPr>
        <p:spPr bwMode="auto">
          <a:xfrm>
            <a:off x="688216" y="8345949"/>
            <a:ext cx="14223905" cy="32554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3944938">
              <a:tabLst>
                <a:tab pos="628650" algn="l"/>
              </a:tabLst>
              <a:defRPr sz="7700">
                <a:solidFill>
                  <a:schemeClr val="tx1"/>
                </a:solidFill>
                <a:latin typeface="Arial" panose="020B0604020202020204" pitchFamily="34" charset="0"/>
              </a:defRPr>
            </a:lvl1pPr>
            <a:lvl2pPr marL="742950" indent="-285750" defTabSz="3944938">
              <a:tabLst>
                <a:tab pos="628650" algn="l"/>
              </a:tabLst>
              <a:defRPr sz="7700">
                <a:solidFill>
                  <a:schemeClr val="tx1"/>
                </a:solidFill>
                <a:latin typeface="Arial" panose="020B0604020202020204" pitchFamily="34" charset="0"/>
              </a:defRPr>
            </a:lvl2pPr>
            <a:lvl3pPr marL="1143000" indent="-228600" defTabSz="3944938">
              <a:tabLst>
                <a:tab pos="628650" algn="l"/>
              </a:tabLst>
              <a:defRPr sz="7700">
                <a:solidFill>
                  <a:schemeClr val="tx1"/>
                </a:solidFill>
                <a:latin typeface="Arial" panose="020B0604020202020204" pitchFamily="34" charset="0"/>
              </a:defRPr>
            </a:lvl3pPr>
            <a:lvl4pPr marL="1600200" indent="-228600" defTabSz="3944938">
              <a:tabLst>
                <a:tab pos="628650" algn="l"/>
              </a:tabLst>
              <a:defRPr sz="7700">
                <a:solidFill>
                  <a:schemeClr val="tx1"/>
                </a:solidFill>
                <a:latin typeface="Arial" panose="020B0604020202020204" pitchFamily="34" charset="0"/>
              </a:defRPr>
            </a:lvl4pPr>
            <a:lvl5pPr marL="2057400" indent="-228600" defTabSz="3944938">
              <a:tabLst>
                <a:tab pos="628650" algn="l"/>
              </a:tabLst>
              <a:defRPr sz="7700">
                <a:solidFill>
                  <a:schemeClr val="tx1"/>
                </a:solidFill>
                <a:latin typeface="Arial" panose="020B0604020202020204" pitchFamily="34" charset="0"/>
              </a:defRPr>
            </a:lvl5pPr>
            <a:lvl6pPr marL="2514600" indent="-228600" defTabSz="3944938" eaLnBrk="0" fontAlgn="base" hangingPunct="0">
              <a:spcBef>
                <a:spcPct val="0"/>
              </a:spcBef>
              <a:spcAft>
                <a:spcPct val="0"/>
              </a:spcAft>
              <a:tabLst>
                <a:tab pos="628650" algn="l"/>
              </a:tabLst>
              <a:defRPr sz="7700">
                <a:solidFill>
                  <a:schemeClr val="tx1"/>
                </a:solidFill>
                <a:latin typeface="Arial" panose="020B0604020202020204" pitchFamily="34" charset="0"/>
              </a:defRPr>
            </a:lvl6pPr>
            <a:lvl7pPr marL="2971800" indent="-228600" defTabSz="3944938" eaLnBrk="0" fontAlgn="base" hangingPunct="0">
              <a:spcBef>
                <a:spcPct val="0"/>
              </a:spcBef>
              <a:spcAft>
                <a:spcPct val="0"/>
              </a:spcAft>
              <a:tabLst>
                <a:tab pos="628650" algn="l"/>
              </a:tabLst>
              <a:defRPr sz="7700">
                <a:solidFill>
                  <a:schemeClr val="tx1"/>
                </a:solidFill>
                <a:latin typeface="Arial" panose="020B0604020202020204" pitchFamily="34" charset="0"/>
              </a:defRPr>
            </a:lvl7pPr>
            <a:lvl8pPr marL="3429000" indent="-228600" defTabSz="3944938" eaLnBrk="0" fontAlgn="base" hangingPunct="0">
              <a:spcBef>
                <a:spcPct val="0"/>
              </a:spcBef>
              <a:spcAft>
                <a:spcPct val="0"/>
              </a:spcAft>
              <a:tabLst>
                <a:tab pos="628650" algn="l"/>
              </a:tabLst>
              <a:defRPr sz="7700">
                <a:solidFill>
                  <a:schemeClr val="tx1"/>
                </a:solidFill>
                <a:latin typeface="Arial" panose="020B0604020202020204" pitchFamily="34" charset="0"/>
              </a:defRPr>
            </a:lvl8pPr>
            <a:lvl9pPr marL="3886200" indent="-228600" defTabSz="3944938" eaLnBrk="0" fontAlgn="base" hangingPunct="0">
              <a:spcBef>
                <a:spcPct val="0"/>
              </a:spcBef>
              <a:spcAft>
                <a:spcPct val="0"/>
              </a:spcAft>
              <a:tabLst>
                <a:tab pos="628650" algn="l"/>
              </a:tabLst>
              <a:defRPr sz="7700">
                <a:solidFill>
                  <a:schemeClr val="tx1"/>
                </a:solidFill>
                <a:latin typeface="Arial" panose="020B0604020202020204" pitchFamily="34" charset="0"/>
              </a:defRPr>
            </a:lvl9pPr>
          </a:lstStyle>
          <a:p>
            <a:pPr algn="just" eaLnBrk="1" hangingPunct="1">
              <a:spcAft>
                <a:spcPct val="25000"/>
              </a:spcAft>
            </a:pPr>
            <a:r>
              <a:rPr lang="it-IT" altLang="it-IT" sz="3952" b="1" dirty="0">
                <a:solidFill>
                  <a:srgbClr val="002060"/>
                </a:solidFill>
                <a:latin typeface="+mn-lt"/>
              </a:rPr>
              <a:t>OUTLINE</a:t>
            </a:r>
          </a:p>
          <a:p>
            <a:pPr marL="457200" indent="-457200" algn="just" eaLnBrk="1" hangingPunct="1">
              <a:spcAft>
                <a:spcPts val="1800"/>
              </a:spcAft>
              <a:buFont typeface="Wingdings" panose="05000000000000000000" pitchFamily="2" charset="2"/>
              <a:buChar char="ü"/>
            </a:pPr>
            <a:r>
              <a:rPr lang="en-US" altLang="it-IT" sz="3162" dirty="0">
                <a:solidFill>
                  <a:srgbClr val="002060"/>
                </a:solidFill>
                <a:latin typeface="+mn-lt"/>
              </a:rPr>
              <a:t>The Water Framework Directive 2000/60 has introduced a new legislative approach to water resources management aiming to:</a:t>
            </a:r>
          </a:p>
          <a:p>
            <a:pPr marL="1200150" lvl="1" indent="-457200" algn="just">
              <a:buFont typeface="Wingdings" panose="05000000000000000000" pitchFamily="2" charset="2"/>
              <a:buChar char="ü"/>
            </a:pPr>
            <a:r>
              <a:rPr lang="en-US" altLang="it-IT" sz="3162" dirty="0">
                <a:solidFill>
                  <a:srgbClr val="002060"/>
                </a:solidFill>
                <a:latin typeface="+mn-lt"/>
              </a:rPr>
              <a:t>Prevent qualitative and quantitative deterioration of water resources</a:t>
            </a:r>
          </a:p>
          <a:p>
            <a:pPr marL="1200150" lvl="1" indent="-457200" algn="just">
              <a:buFont typeface="Wingdings" panose="05000000000000000000" pitchFamily="2" charset="2"/>
              <a:buChar char="ü"/>
            </a:pPr>
            <a:r>
              <a:rPr lang="en-US" altLang="it-IT" sz="3162" dirty="0">
                <a:solidFill>
                  <a:srgbClr val="002060"/>
                </a:solidFill>
                <a:latin typeface="+mn-lt"/>
              </a:rPr>
              <a:t>Improve water status by pursuing environmental objectives</a:t>
            </a:r>
          </a:p>
          <a:p>
            <a:pPr marL="1200150" lvl="1" indent="-457200" algn="just">
              <a:spcAft>
                <a:spcPts val="1200"/>
              </a:spcAft>
              <a:buFont typeface="Wingdings" panose="05000000000000000000" pitchFamily="2" charset="2"/>
              <a:buChar char="ü"/>
            </a:pPr>
            <a:r>
              <a:rPr lang="en-US" altLang="it-IT" sz="3162" dirty="0">
                <a:solidFill>
                  <a:srgbClr val="002060"/>
                </a:solidFill>
                <a:latin typeface="+mn-lt"/>
              </a:rPr>
              <a:t>Ensure sustainable water use</a:t>
            </a:r>
          </a:p>
          <a:p>
            <a:pPr marL="457200" indent="-457200" algn="just">
              <a:buFont typeface="Wingdings" panose="05000000000000000000" pitchFamily="2" charset="2"/>
              <a:buChar char="ü"/>
            </a:pPr>
            <a:r>
              <a:rPr lang="en-US" altLang="it-IT" sz="3162" dirty="0">
                <a:solidFill>
                  <a:srgbClr val="002060"/>
                </a:solidFill>
                <a:latin typeface="+mn-lt"/>
              </a:rPr>
              <a:t>Good ecological status had been achieved for around 40% of surface waters (rivers, lakes and transitional and coastal waters) by 2015.</a:t>
            </a:r>
          </a:p>
          <a:p>
            <a:pPr marL="457200" indent="-457200" algn="just">
              <a:buFont typeface="Wingdings" panose="05000000000000000000" pitchFamily="2" charset="2"/>
              <a:buChar char="ü"/>
            </a:pPr>
            <a:endParaRPr lang="it-IT" altLang="it-IT" sz="3162" dirty="0">
              <a:solidFill>
                <a:srgbClr val="002060"/>
              </a:solidFill>
              <a:latin typeface="+mn-lt"/>
            </a:endParaRPr>
          </a:p>
          <a:p>
            <a:pPr marL="1200150" lvl="1" indent="-457200" algn="just">
              <a:buFont typeface="Wingdings" panose="05000000000000000000" pitchFamily="2" charset="2"/>
              <a:buChar char="ü"/>
            </a:pPr>
            <a:endParaRPr lang="en-US" altLang="it-IT" sz="3162" dirty="0">
              <a:solidFill>
                <a:srgbClr val="002060"/>
              </a:solidFill>
              <a:latin typeface="+mn-lt"/>
            </a:endParaRPr>
          </a:p>
          <a:p>
            <a:pPr marL="1200150" lvl="1" indent="-457200" algn="just">
              <a:buFont typeface="Wingdings" panose="05000000000000000000" pitchFamily="2" charset="2"/>
              <a:buChar char="ü"/>
            </a:pPr>
            <a:endParaRPr lang="en-US" altLang="it-IT" sz="3162" dirty="0">
              <a:solidFill>
                <a:srgbClr val="002060"/>
              </a:solidFill>
              <a:latin typeface="+mn-lt"/>
            </a:endParaRPr>
          </a:p>
          <a:p>
            <a:pPr marL="1200150" lvl="1" indent="-457200" algn="just">
              <a:buFont typeface="Wingdings" panose="05000000000000000000" pitchFamily="2" charset="2"/>
              <a:buChar char="ü"/>
            </a:pPr>
            <a:endParaRPr lang="en-US" altLang="it-IT" sz="3162" dirty="0">
              <a:solidFill>
                <a:srgbClr val="002060"/>
              </a:solidFill>
              <a:latin typeface="+mn-lt"/>
            </a:endParaRPr>
          </a:p>
          <a:p>
            <a:pPr marL="1200150" lvl="1" indent="-457200" algn="just">
              <a:buFont typeface="Wingdings" panose="05000000000000000000" pitchFamily="2" charset="2"/>
              <a:buChar char="ü"/>
            </a:pPr>
            <a:endParaRPr lang="en-US" altLang="it-IT" sz="3162" dirty="0">
              <a:solidFill>
                <a:srgbClr val="002060"/>
              </a:solidFill>
              <a:latin typeface="+mn-lt"/>
            </a:endParaRPr>
          </a:p>
          <a:p>
            <a:pPr marL="1200150" lvl="1" indent="-457200" algn="just">
              <a:buFont typeface="Wingdings" panose="05000000000000000000" pitchFamily="2" charset="2"/>
              <a:buChar char="ü"/>
            </a:pPr>
            <a:endParaRPr lang="en-US" altLang="it-IT" sz="3162" dirty="0">
              <a:solidFill>
                <a:srgbClr val="002060"/>
              </a:solidFill>
              <a:latin typeface="+mn-lt"/>
            </a:endParaRPr>
          </a:p>
          <a:p>
            <a:pPr marL="1200150" lvl="1" indent="-457200" algn="just">
              <a:buFont typeface="Wingdings" panose="05000000000000000000" pitchFamily="2" charset="2"/>
              <a:buChar char="ü"/>
            </a:pPr>
            <a:endParaRPr lang="en-US" altLang="it-IT" sz="3162" dirty="0">
              <a:solidFill>
                <a:srgbClr val="002060"/>
              </a:solidFill>
              <a:latin typeface="+mn-lt"/>
            </a:endParaRPr>
          </a:p>
          <a:p>
            <a:pPr marL="1200150" lvl="1" indent="-457200" algn="just">
              <a:buFont typeface="Wingdings" panose="05000000000000000000" pitchFamily="2" charset="2"/>
              <a:buChar char="ü"/>
            </a:pPr>
            <a:endParaRPr lang="en-US" altLang="it-IT" sz="3162" dirty="0">
              <a:solidFill>
                <a:srgbClr val="002060"/>
              </a:solidFill>
              <a:latin typeface="+mn-lt"/>
            </a:endParaRPr>
          </a:p>
          <a:p>
            <a:pPr marL="1200150" lvl="1" indent="-457200" algn="just">
              <a:buFont typeface="Wingdings" panose="05000000000000000000" pitchFamily="2" charset="2"/>
              <a:buChar char="ü"/>
            </a:pPr>
            <a:endParaRPr lang="en-US" altLang="it-IT" sz="3162" dirty="0">
              <a:solidFill>
                <a:srgbClr val="002060"/>
              </a:solidFill>
              <a:latin typeface="+mn-lt"/>
            </a:endParaRPr>
          </a:p>
          <a:p>
            <a:pPr marL="1200150" lvl="1" indent="-457200" algn="just">
              <a:buFont typeface="Wingdings" panose="05000000000000000000" pitchFamily="2" charset="2"/>
              <a:buChar char="ü"/>
            </a:pPr>
            <a:endParaRPr lang="en-US" altLang="it-IT" sz="3162" dirty="0">
              <a:solidFill>
                <a:srgbClr val="002060"/>
              </a:solidFill>
              <a:latin typeface="+mn-lt"/>
            </a:endParaRPr>
          </a:p>
          <a:p>
            <a:pPr marL="1200150" lvl="1" indent="-457200" algn="just">
              <a:buFont typeface="Wingdings" panose="05000000000000000000" pitchFamily="2" charset="2"/>
              <a:buChar char="ü"/>
            </a:pPr>
            <a:endParaRPr lang="en-US" altLang="it-IT" sz="3162" dirty="0">
              <a:solidFill>
                <a:srgbClr val="002060"/>
              </a:solidFill>
              <a:latin typeface="+mn-lt"/>
            </a:endParaRPr>
          </a:p>
          <a:p>
            <a:pPr marL="1200150" lvl="1" indent="-457200" algn="just">
              <a:buFont typeface="Wingdings" panose="05000000000000000000" pitchFamily="2" charset="2"/>
              <a:buChar char="ü"/>
            </a:pPr>
            <a:endParaRPr lang="en-US" altLang="it-IT" sz="3162" dirty="0">
              <a:solidFill>
                <a:srgbClr val="002060"/>
              </a:solidFill>
              <a:latin typeface="+mn-lt"/>
            </a:endParaRPr>
          </a:p>
          <a:p>
            <a:pPr marL="1200150" lvl="1" indent="-457200" algn="just">
              <a:buFont typeface="Wingdings" panose="05000000000000000000" pitchFamily="2" charset="2"/>
              <a:buChar char="ü"/>
            </a:pPr>
            <a:endParaRPr lang="en-US" altLang="it-IT" sz="3162" dirty="0">
              <a:solidFill>
                <a:srgbClr val="002060"/>
              </a:solidFill>
              <a:latin typeface="+mn-lt"/>
            </a:endParaRPr>
          </a:p>
          <a:p>
            <a:pPr marL="1200150" lvl="1" indent="-457200" algn="just">
              <a:buFont typeface="Wingdings" panose="05000000000000000000" pitchFamily="2" charset="2"/>
              <a:buChar char="ü"/>
            </a:pPr>
            <a:endParaRPr lang="en-US" altLang="it-IT" sz="3162" dirty="0">
              <a:solidFill>
                <a:srgbClr val="002060"/>
              </a:solidFill>
              <a:latin typeface="+mn-lt"/>
            </a:endParaRPr>
          </a:p>
          <a:p>
            <a:pPr lvl="1" indent="0" algn="just"/>
            <a:endParaRPr lang="en-US" altLang="it-IT" sz="3162" i="1" dirty="0">
              <a:solidFill>
                <a:srgbClr val="002060"/>
              </a:solidFill>
              <a:latin typeface="+mn-lt"/>
            </a:endParaRPr>
          </a:p>
          <a:p>
            <a:pPr lvl="1" indent="0" algn="just"/>
            <a:endParaRPr lang="en-US" altLang="it-IT" sz="3162" i="1" dirty="0">
              <a:solidFill>
                <a:srgbClr val="002060"/>
              </a:solidFill>
              <a:latin typeface="+mn-lt"/>
            </a:endParaRPr>
          </a:p>
          <a:p>
            <a:pPr lvl="1" indent="0" algn="just"/>
            <a:endParaRPr lang="en-US" altLang="it-IT" sz="3162" i="1" dirty="0">
              <a:solidFill>
                <a:srgbClr val="002060"/>
              </a:solidFill>
              <a:latin typeface="+mn-lt"/>
            </a:endParaRPr>
          </a:p>
          <a:p>
            <a:pPr marL="457200" indent="-457200" algn="just" eaLnBrk="1" hangingPunct="1">
              <a:buFont typeface="Wingdings" panose="05000000000000000000" pitchFamily="2" charset="2"/>
              <a:buChar char="ü"/>
            </a:pPr>
            <a:r>
              <a:rPr lang="en-US" altLang="it-IT" sz="3162" dirty="0">
                <a:solidFill>
                  <a:srgbClr val="002060"/>
                </a:solidFill>
                <a:latin typeface="+mn-lt"/>
              </a:rPr>
              <a:t>The EU </a:t>
            </a:r>
            <a:r>
              <a:rPr lang="en-US" altLang="it-IT" sz="3162" b="1" dirty="0">
                <a:solidFill>
                  <a:srgbClr val="002060"/>
                </a:solidFill>
                <a:latin typeface="+mn-lt"/>
              </a:rPr>
              <a:t>Blueprint to Safeguard Europe's Water Resources (2012) introduces the concept of </a:t>
            </a:r>
            <a:r>
              <a:rPr lang="en-US" altLang="it-IT" sz="3162" b="1" u="sng" dirty="0">
                <a:solidFill>
                  <a:srgbClr val="00B0F0"/>
                </a:solidFill>
                <a:latin typeface="+mn-lt"/>
              </a:rPr>
              <a:t>Ecological Flow (EF) </a:t>
            </a:r>
            <a:r>
              <a:rPr lang="en-US" altLang="it-IT" sz="3162" dirty="0">
                <a:solidFill>
                  <a:srgbClr val="002060"/>
                </a:solidFill>
                <a:latin typeface="+mn-lt"/>
              </a:rPr>
              <a:t>as the hydrological regime which, in a hydraulically homogeneous stretch of a watercourse, complies with the achievement of the environmental objectives as defined by the WFD.</a:t>
            </a:r>
          </a:p>
          <a:p>
            <a:pPr marL="457200" indent="-457200" algn="just" eaLnBrk="1" hangingPunct="1">
              <a:buFont typeface="Wingdings" panose="05000000000000000000" pitchFamily="2" charset="2"/>
              <a:buChar char="ü"/>
            </a:pPr>
            <a:r>
              <a:rPr lang="en-US" altLang="it-IT" sz="3162" dirty="0">
                <a:solidFill>
                  <a:srgbClr val="002060"/>
                </a:solidFill>
                <a:latin typeface="+mn-lt"/>
              </a:rPr>
              <a:t>A methodological approach for the determination of EF has been proposed (</a:t>
            </a:r>
            <a:r>
              <a:rPr lang="it-IT" altLang="it-IT" sz="3162" dirty="0">
                <a:solidFill>
                  <a:srgbClr val="002060"/>
                </a:solidFill>
                <a:latin typeface="+mn-lt"/>
              </a:rPr>
              <a:t>DDG STA MATTM n. 30/2017</a:t>
            </a:r>
            <a:r>
              <a:rPr lang="en-US" altLang="it-IT" sz="3162" dirty="0">
                <a:solidFill>
                  <a:srgbClr val="002060"/>
                </a:solidFill>
                <a:latin typeface="+mn-lt"/>
              </a:rPr>
              <a:t>). </a:t>
            </a:r>
          </a:p>
          <a:p>
            <a:pPr marL="457200" indent="-457200" algn="just" eaLnBrk="1" hangingPunct="1">
              <a:buFont typeface="Wingdings" panose="05000000000000000000" pitchFamily="2" charset="2"/>
              <a:buChar char="ü"/>
            </a:pPr>
            <a:endParaRPr lang="en-US" altLang="it-IT" sz="3162" dirty="0">
              <a:solidFill>
                <a:srgbClr val="002060"/>
              </a:solidFill>
              <a:latin typeface="+mn-lt"/>
            </a:endParaRPr>
          </a:p>
          <a:p>
            <a:pPr algn="just">
              <a:spcAft>
                <a:spcPct val="25000"/>
              </a:spcAft>
            </a:pPr>
            <a:r>
              <a:rPr lang="en-US" altLang="it-IT" sz="3952" b="1" dirty="0">
                <a:solidFill>
                  <a:srgbClr val="002060"/>
                </a:solidFill>
                <a:latin typeface="+mn-lt"/>
              </a:rPr>
              <a:t>AIM OF THE STUDY</a:t>
            </a:r>
          </a:p>
          <a:p>
            <a:pPr marL="457200" indent="-457200" algn="just" eaLnBrk="1" hangingPunct="1">
              <a:spcAft>
                <a:spcPts val="1200"/>
              </a:spcAft>
              <a:buFont typeface="Wingdings" panose="05000000000000000000" pitchFamily="2" charset="2"/>
              <a:buChar char="ü"/>
            </a:pPr>
            <a:r>
              <a:rPr lang="en-US" altLang="it-IT" sz="3162" dirty="0">
                <a:solidFill>
                  <a:srgbClr val="002060"/>
                </a:solidFill>
                <a:latin typeface="+mn-lt"/>
              </a:rPr>
              <a:t>Testing the methodology for evaluating EF downstream of a reservoir in </a:t>
            </a:r>
            <a:r>
              <a:rPr lang="en-US" altLang="it-IT" sz="3162" b="1" dirty="0">
                <a:solidFill>
                  <a:srgbClr val="002060"/>
                </a:solidFill>
                <a:latin typeface="+mn-lt"/>
              </a:rPr>
              <a:t>non-perennial rivers</a:t>
            </a:r>
            <a:r>
              <a:rPr lang="en-US" altLang="it-IT" sz="3162" dirty="0">
                <a:solidFill>
                  <a:srgbClr val="002060"/>
                </a:solidFill>
                <a:latin typeface="+mn-lt"/>
              </a:rPr>
              <a:t>.</a:t>
            </a:r>
          </a:p>
          <a:p>
            <a:pPr marL="457200" indent="-457200" algn="just">
              <a:buFont typeface="Wingdings" panose="05000000000000000000" pitchFamily="2" charset="2"/>
              <a:buChar char="ü"/>
            </a:pPr>
            <a:r>
              <a:rPr lang="en-US" altLang="it-IT" sz="3162" dirty="0">
                <a:solidFill>
                  <a:srgbClr val="002060"/>
                </a:solidFill>
                <a:latin typeface="+mn-lt"/>
              </a:rPr>
              <a:t>Analysis of the effect of climate variability on particular values ​​of ecological runoff.</a:t>
            </a:r>
          </a:p>
          <a:p>
            <a:pPr marL="457200" indent="-457200" algn="just" eaLnBrk="1" hangingPunct="1">
              <a:buFont typeface="Wingdings" panose="05000000000000000000" pitchFamily="2" charset="2"/>
              <a:buChar char="ü"/>
            </a:pPr>
            <a:endParaRPr lang="en-US" altLang="it-IT" sz="3162" dirty="0">
              <a:solidFill>
                <a:srgbClr val="002060"/>
              </a:solidFill>
              <a:latin typeface="+mn-lt"/>
            </a:endParaRPr>
          </a:p>
          <a:p>
            <a:pPr marL="457200" indent="-457200" algn="just" eaLnBrk="1" hangingPunct="1">
              <a:buFont typeface="Wingdings" panose="05000000000000000000" pitchFamily="2" charset="2"/>
              <a:buChar char="ü"/>
            </a:pPr>
            <a:endParaRPr lang="en-US" altLang="it-IT" sz="3162" dirty="0">
              <a:solidFill>
                <a:srgbClr val="002060"/>
              </a:solidFill>
              <a:latin typeface="+mn-lt"/>
            </a:endParaRPr>
          </a:p>
          <a:p>
            <a:pPr marL="457200" indent="-457200" algn="just" eaLnBrk="1" hangingPunct="1">
              <a:buFont typeface="Wingdings" panose="05000000000000000000" pitchFamily="2" charset="2"/>
              <a:buChar char="ü"/>
            </a:pPr>
            <a:endParaRPr lang="en-US" altLang="it-IT" sz="3162" dirty="0">
              <a:solidFill>
                <a:srgbClr val="002060"/>
              </a:solidFill>
              <a:latin typeface="+mn-lt"/>
            </a:endParaRPr>
          </a:p>
          <a:p>
            <a:pPr marL="457200" indent="-457200" algn="just" eaLnBrk="1" hangingPunct="1">
              <a:buFont typeface="Wingdings" panose="05000000000000000000" pitchFamily="2" charset="2"/>
              <a:buChar char="ü"/>
            </a:pPr>
            <a:endParaRPr lang="en-US" altLang="it-IT" sz="3162" dirty="0">
              <a:solidFill>
                <a:srgbClr val="002060"/>
              </a:solidFill>
              <a:latin typeface="+mn-lt"/>
            </a:endParaRPr>
          </a:p>
          <a:p>
            <a:pPr marL="457200" indent="-457200" algn="just" eaLnBrk="1" hangingPunct="1">
              <a:buFont typeface="Wingdings" panose="05000000000000000000" pitchFamily="2" charset="2"/>
              <a:buChar char="ü"/>
            </a:pPr>
            <a:endParaRPr lang="en-US" altLang="it-IT" sz="3162" dirty="0">
              <a:solidFill>
                <a:srgbClr val="002060"/>
              </a:solidFill>
              <a:latin typeface="+mn-lt"/>
            </a:endParaRPr>
          </a:p>
          <a:p>
            <a:pPr marL="457200" indent="-457200" algn="just" eaLnBrk="1" hangingPunct="1">
              <a:buFont typeface="Wingdings" panose="05000000000000000000" pitchFamily="2" charset="2"/>
              <a:buChar char="ü"/>
            </a:pPr>
            <a:endParaRPr lang="en-US" altLang="it-IT" sz="3162" dirty="0">
              <a:solidFill>
                <a:srgbClr val="002060"/>
              </a:solidFill>
              <a:latin typeface="+mn-lt"/>
            </a:endParaRPr>
          </a:p>
          <a:p>
            <a:pPr marL="457200" indent="-457200" algn="just" eaLnBrk="1" hangingPunct="1">
              <a:buFont typeface="Wingdings" panose="05000000000000000000" pitchFamily="2" charset="2"/>
              <a:buChar char="ü"/>
            </a:pPr>
            <a:endParaRPr lang="en-US" altLang="it-IT" sz="3162" dirty="0">
              <a:solidFill>
                <a:srgbClr val="002060"/>
              </a:solidFill>
              <a:latin typeface="+mn-lt"/>
            </a:endParaRPr>
          </a:p>
          <a:p>
            <a:pPr marL="457200" indent="-457200" algn="just" eaLnBrk="1" hangingPunct="1">
              <a:buFont typeface="Wingdings" panose="05000000000000000000" pitchFamily="2" charset="2"/>
              <a:buChar char="ü"/>
            </a:pPr>
            <a:endParaRPr lang="en-US" altLang="it-IT" sz="3162" dirty="0">
              <a:solidFill>
                <a:srgbClr val="002060"/>
              </a:solidFill>
              <a:latin typeface="+mn-lt"/>
            </a:endParaRPr>
          </a:p>
          <a:p>
            <a:pPr marL="457200" indent="-457200" algn="just" eaLnBrk="1" hangingPunct="1">
              <a:buFont typeface="Wingdings" panose="05000000000000000000" pitchFamily="2" charset="2"/>
              <a:buChar char="ü"/>
            </a:pPr>
            <a:endParaRPr lang="en-US" altLang="it-IT" sz="3162" dirty="0">
              <a:solidFill>
                <a:srgbClr val="002060"/>
              </a:solidFill>
              <a:latin typeface="+mn-lt"/>
            </a:endParaRPr>
          </a:p>
          <a:p>
            <a:pPr marL="457200" indent="-457200" algn="just" eaLnBrk="1" hangingPunct="1">
              <a:buFont typeface="Wingdings" panose="05000000000000000000" pitchFamily="2" charset="2"/>
              <a:buChar char="ü"/>
            </a:pPr>
            <a:endParaRPr lang="en-US" altLang="it-IT" sz="3162" dirty="0">
              <a:solidFill>
                <a:srgbClr val="002060"/>
              </a:solidFill>
              <a:latin typeface="+mn-lt"/>
            </a:endParaRPr>
          </a:p>
          <a:p>
            <a:pPr marL="457200" indent="-457200" algn="just" eaLnBrk="1" hangingPunct="1">
              <a:buFont typeface="Wingdings" panose="05000000000000000000" pitchFamily="2" charset="2"/>
              <a:buChar char="ü"/>
            </a:pPr>
            <a:endParaRPr lang="en-US" altLang="it-IT" sz="3162" dirty="0">
              <a:solidFill>
                <a:srgbClr val="002060"/>
              </a:solidFill>
              <a:latin typeface="+mn-lt"/>
            </a:endParaRPr>
          </a:p>
          <a:p>
            <a:pPr marL="457200" indent="-457200" algn="just" eaLnBrk="1" hangingPunct="1">
              <a:buFont typeface="Wingdings" panose="05000000000000000000" pitchFamily="2" charset="2"/>
              <a:buChar char="ü"/>
            </a:pPr>
            <a:endParaRPr lang="en-US" altLang="it-IT" sz="3162" dirty="0">
              <a:solidFill>
                <a:srgbClr val="002060"/>
              </a:solidFill>
              <a:latin typeface="+mn-lt"/>
            </a:endParaRPr>
          </a:p>
          <a:p>
            <a:pPr marL="457200" indent="-457200" algn="just" eaLnBrk="1" hangingPunct="1">
              <a:buFont typeface="Wingdings" panose="05000000000000000000" pitchFamily="2" charset="2"/>
              <a:buChar char="ü"/>
            </a:pPr>
            <a:endParaRPr lang="en-US" altLang="it-IT" sz="3162" dirty="0">
              <a:solidFill>
                <a:srgbClr val="002060"/>
              </a:solidFill>
              <a:latin typeface="+mn-lt"/>
            </a:endParaRPr>
          </a:p>
          <a:p>
            <a:pPr marL="457200" indent="-457200" algn="just" eaLnBrk="1" hangingPunct="1">
              <a:buFont typeface="Wingdings" panose="05000000000000000000" pitchFamily="2" charset="2"/>
              <a:buChar char="ü"/>
            </a:pPr>
            <a:endParaRPr lang="en-US" altLang="it-IT" sz="3162" dirty="0">
              <a:solidFill>
                <a:srgbClr val="002060"/>
              </a:solidFill>
              <a:latin typeface="+mn-lt"/>
            </a:endParaRPr>
          </a:p>
          <a:p>
            <a:pPr marL="457200" indent="-457200" algn="just" eaLnBrk="1" hangingPunct="1">
              <a:buFont typeface="Wingdings" panose="05000000000000000000" pitchFamily="2" charset="2"/>
              <a:buChar char="ü"/>
            </a:pPr>
            <a:endParaRPr lang="en-US" altLang="it-IT" sz="3162" dirty="0">
              <a:solidFill>
                <a:srgbClr val="002060"/>
              </a:solidFill>
              <a:latin typeface="+mn-lt"/>
            </a:endParaRPr>
          </a:p>
          <a:p>
            <a:pPr marL="457200" indent="-457200" algn="just" eaLnBrk="1" hangingPunct="1">
              <a:buFont typeface="Wingdings" panose="05000000000000000000" pitchFamily="2" charset="2"/>
              <a:buChar char="ü"/>
            </a:pPr>
            <a:endParaRPr lang="en-US" altLang="it-IT" sz="3162" dirty="0">
              <a:solidFill>
                <a:srgbClr val="002060"/>
              </a:solidFill>
              <a:latin typeface="+mn-lt"/>
            </a:endParaRPr>
          </a:p>
          <a:p>
            <a:pPr marL="457200" indent="-457200" algn="just" eaLnBrk="1" hangingPunct="1">
              <a:buFont typeface="Wingdings" panose="05000000000000000000" pitchFamily="2" charset="2"/>
              <a:buChar char="ü"/>
            </a:pPr>
            <a:endParaRPr lang="en-US" altLang="it-IT" sz="3162" dirty="0">
              <a:solidFill>
                <a:srgbClr val="002060"/>
              </a:solidFill>
              <a:latin typeface="+mn-lt"/>
            </a:endParaRPr>
          </a:p>
          <a:p>
            <a:pPr algn="just">
              <a:spcBef>
                <a:spcPts val="1200"/>
              </a:spcBef>
              <a:spcAft>
                <a:spcPct val="25000"/>
              </a:spcAft>
            </a:pPr>
            <a:r>
              <a:rPr lang="en-US" altLang="it-IT" sz="3952" b="1" dirty="0">
                <a:solidFill>
                  <a:srgbClr val="002060"/>
                </a:solidFill>
                <a:latin typeface="+mn-lt"/>
              </a:rPr>
              <a:t>CASE STUDY</a:t>
            </a:r>
            <a:endParaRPr lang="it-IT" altLang="it-IT" sz="3162" dirty="0">
              <a:solidFill>
                <a:srgbClr val="002060"/>
              </a:solidFill>
              <a:latin typeface="+mn-lt"/>
            </a:endParaRPr>
          </a:p>
          <a:p>
            <a:pPr algn="just" eaLnBrk="1" hangingPunct="1"/>
            <a:endParaRPr lang="it-IT" altLang="it-IT" sz="3162" dirty="0">
              <a:solidFill>
                <a:srgbClr val="002060"/>
              </a:solidFill>
              <a:latin typeface="+mn-lt"/>
            </a:endParaRPr>
          </a:p>
          <a:p>
            <a:pPr algn="just" eaLnBrk="1" hangingPunct="1"/>
            <a:endParaRPr lang="it-IT" altLang="it-IT" sz="3162" dirty="0">
              <a:solidFill>
                <a:srgbClr val="002060"/>
              </a:solidFill>
              <a:latin typeface="+mn-lt"/>
            </a:endParaRPr>
          </a:p>
          <a:p>
            <a:pPr algn="just" eaLnBrk="1" hangingPunct="1"/>
            <a:endParaRPr lang="it-IT" altLang="it-IT" sz="3162" dirty="0">
              <a:solidFill>
                <a:srgbClr val="002060"/>
              </a:solidFill>
              <a:latin typeface="+mn-lt"/>
            </a:endParaRPr>
          </a:p>
          <a:p>
            <a:pPr algn="just" eaLnBrk="1" hangingPunct="1"/>
            <a:endParaRPr lang="it-IT" altLang="it-IT" sz="3162" dirty="0">
              <a:solidFill>
                <a:srgbClr val="002060"/>
              </a:solidFill>
              <a:latin typeface="+mn-lt"/>
            </a:endParaRPr>
          </a:p>
          <a:p>
            <a:pPr algn="just" eaLnBrk="1" hangingPunct="1"/>
            <a:endParaRPr lang="it-IT" altLang="it-IT" sz="3162" dirty="0">
              <a:solidFill>
                <a:srgbClr val="002060"/>
              </a:solidFill>
              <a:latin typeface="+mn-lt"/>
            </a:endParaRPr>
          </a:p>
          <a:p>
            <a:pPr algn="just" eaLnBrk="1" hangingPunct="1"/>
            <a:endParaRPr lang="it-IT" altLang="it-IT" sz="3162" dirty="0">
              <a:solidFill>
                <a:srgbClr val="002060"/>
              </a:solidFill>
              <a:latin typeface="+mn-lt"/>
            </a:endParaRPr>
          </a:p>
          <a:p>
            <a:pPr algn="just" eaLnBrk="1" hangingPunct="1"/>
            <a:endParaRPr lang="it-IT" altLang="it-IT" sz="3162" i="1" dirty="0">
              <a:solidFill>
                <a:srgbClr val="002060"/>
              </a:solidFill>
              <a:latin typeface="+mn-lt"/>
            </a:endParaRPr>
          </a:p>
          <a:p>
            <a:pPr algn="just" eaLnBrk="1" hangingPunct="1"/>
            <a:endParaRPr lang="it-IT" altLang="it-IT" sz="3162" dirty="0">
              <a:solidFill>
                <a:srgbClr val="002060"/>
              </a:solidFill>
              <a:latin typeface="+mn-lt"/>
            </a:endParaRPr>
          </a:p>
          <a:p>
            <a:pPr algn="just" eaLnBrk="1" hangingPunct="1"/>
            <a:endParaRPr lang="it-IT" altLang="it-IT" sz="3162" dirty="0">
              <a:solidFill>
                <a:srgbClr val="002060"/>
              </a:solidFill>
              <a:latin typeface="+mn-lt"/>
            </a:endParaRPr>
          </a:p>
          <a:p>
            <a:pPr algn="just" eaLnBrk="1" hangingPunct="1"/>
            <a:endParaRPr lang="it-IT" altLang="it-IT" sz="3162" dirty="0">
              <a:solidFill>
                <a:srgbClr val="002060"/>
              </a:solidFill>
              <a:latin typeface="+mn-lt"/>
            </a:endParaRPr>
          </a:p>
          <a:p>
            <a:pPr algn="just" eaLnBrk="1" hangingPunct="1"/>
            <a:endParaRPr lang="it-IT" altLang="it-IT" sz="3162" dirty="0">
              <a:solidFill>
                <a:srgbClr val="002060"/>
              </a:solidFill>
              <a:latin typeface="+mn-lt"/>
            </a:endParaRPr>
          </a:p>
          <a:p>
            <a:pPr algn="just" eaLnBrk="1" hangingPunct="1"/>
            <a:endParaRPr lang="it-IT" altLang="it-IT" sz="3162" dirty="0">
              <a:solidFill>
                <a:srgbClr val="002060"/>
              </a:solidFill>
              <a:latin typeface="+mn-lt"/>
            </a:endParaRPr>
          </a:p>
          <a:p>
            <a:pPr algn="just" eaLnBrk="1" hangingPunct="1"/>
            <a:endParaRPr lang="it-IT" altLang="it-IT" sz="3162" dirty="0">
              <a:solidFill>
                <a:srgbClr val="002060"/>
              </a:solidFill>
              <a:latin typeface="+mn-lt"/>
            </a:endParaRPr>
          </a:p>
          <a:p>
            <a:pPr algn="just" eaLnBrk="1" hangingPunct="1"/>
            <a:endParaRPr lang="it-IT" altLang="it-IT" sz="3162" dirty="0">
              <a:solidFill>
                <a:srgbClr val="002060"/>
              </a:solidFill>
              <a:latin typeface="+mn-lt"/>
            </a:endParaRPr>
          </a:p>
          <a:p>
            <a:pPr algn="just" eaLnBrk="1" hangingPunct="1"/>
            <a:endParaRPr lang="it-IT" altLang="it-IT" sz="3162" dirty="0">
              <a:solidFill>
                <a:srgbClr val="002060"/>
              </a:solidFill>
              <a:latin typeface="+mn-lt"/>
            </a:endParaRPr>
          </a:p>
          <a:p>
            <a:pPr algn="just" eaLnBrk="1" hangingPunct="1"/>
            <a:endParaRPr lang="it-IT" altLang="it-IT" sz="3162" dirty="0">
              <a:solidFill>
                <a:srgbClr val="002060"/>
              </a:solidFill>
              <a:latin typeface="+mn-lt"/>
            </a:endParaRPr>
          </a:p>
          <a:p>
            <a:pPr algn="just" eaLnBrk="1" hangingPunct="1"/>
            <a:endParaRPr lang="it-IT" altLang="it-IT" sz="3162" dirty="0">
              <a:solidFill>
                <a:srgbClr val="002060"/>
              </a:solidFill>
              <a:latin typeface="+mn-lt"/>
            </a:endParaRPr>
          </a:p>
          <a:p>
            <a:pPr algn="just" eaLnBrk="1" hangingPunct="1"/>
            <a:endParaRPr lang="it-IT" altLang="it-IT" sz="3162" dirty="0">
              <a:solidFill>
                <a:srgbClr val="002060"/>
              </a:solidFill>
              <a:latin typeface="+mn-lt"/>
            </a:endParaRPr>
          </a:p>
          <a:p>
            <a:pPr algn="just" eaLnBrk="1" hangingPunct="1"/>
            <a:endParaRPr lang="it-IT" altLang="it-IT" sz="3162" dirty="0">
              <a:solidFill>
                <a:srgbClr val="002060"/>
              </a:solidFill>
              <a:latin typeface="+mn-lt"/>
            </a:endParaRPr>
          </a:p>
          <a:p>
            <a:pPr algn="just" eaLnBrk="1" hangingPunct="1"/>
            <a:endParaRPr lang="it-IT" altLang="it-IT" sz="3162" dirty="0">
              <a:solidFill>
                <a:srgbClr val="002060"/>
              </a:solidFill>
              <a:latin typeface="+mn-lt"/>
            </a:endParaRPr>
          </a:p>
          <a:p>
            <a:pPr algn="just" eaLnBrk="1" hangingPunct="1"/>
            <a:endParaRPr lang="it-IT" altLang="it-IT" sz="3162" dirty="0">
              <a:solidFill>
                <a:srgbClr val="002060"/>
              </a:solidFill>
              <a:latin typeface="+mn-lt"/>
            </a:endParaRPr>
          </a:p>
          <a:p>
            <a:pPr algn="just" eaLnBrk="1" hangingPunct="1"/>
            <a:endParaRPr lang="it-IT" altLang="it-IT" sz="3162" dirty="0">
              <a:solidFill>
                <a:srgbClr val="002060"/>
              </a:solidFill>
              <a:latin typeface="+mn-lt"/>
            </a:endParaRPr>
          </a:p>
          <a:p>
            <a:pPr algn="just" eaLnBrk="1" hangingPunct="1"/>
            <a:endParaRPr lang="it-IT" altLang="it-IT" sz="3162" dirty="0">
              <a:solidFill>
                <a:srgbClr val="002060"/>
              </a:solidFill>
              <a:latin typeface="+mn-lt"/>
            </a:endParaRPr>
          </a:p>
          <a:p>
            <a:pPr algn="just" eaLnBrk="1" hangingPunct="1"/>
            <a:endParaRPr lang="it-IT" altLang="it-IT" sz="3162" dirty="0">
              <a:solidFill>
                <a:srgbClr val="002060"/>
              </a:solidFill>
              <a:latin typeface="+mn-lt"/>
            </a:endParaRPr>
          </a:p>
          <a:p>
            <a:pPr algn="just" eaLnBrk="1" hangingPunct="1"/>
            <a:endParaRPr lang="it-IT" altLang="it-IT" sz="7608" dirty="0">
              <a:latin typeface="+mn-lt"/>
            </a:endParaRPr>
          </a:p>
        </p:txBody>
      </p:sp>
      <p:sp>
        <p:nvSpPr>
          <p:cNvPr id="85" name="Rectangle 6">
            <a:extLst>
              <a:ext uri="{FF2B5EF4-FFF2-40B4-BE49-F238E27FC236}">
                <a16:creationId xmlns:a16="http://schemas.microsoft.com/office/drawing/2014/main" id="{9A143469-FAEE-44F5-7253-22533D2C8747}"/>
              </a:ext>
            </a:extLst>
          </p:cNvPr>
          <p:cNvSpPr>
            <a:spLocks noChangeArrowheads="1"/>
          </p:cNvSpPr>
          <p:nvPr/>
        </p:nvSpPr>
        <p:spPr bwMode="auto">
          <a:xfrm>
            <a:off x="15210151" y="8338296"/>
            <a:ext cx="14223905" cy="32554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3944938">
              <a:tabLst>
                <a:tab pos="13373100" algn="l"/>
              </a:tabLst>
              <a:defRPr sz="7700">
                <a:solidFill>
                  <a:schemeClr val="tx1"/>
                </a:solidFill>
                <a:latin typeface="Arial" panose="020B0604020202020204" pitchFamily="34" charset="0"/>
              </a:defRPr>
            </a:lvl1pPr>
            <a:lvl2pPr marL="742950" indent="-285750" defTabSz="3944938">
              <a:tabLst>
                <a:tab pos="13373100" algn="l"/>
              </a:tabLst>
              <a:defRPr sz="7700">
                <a:solidFill>
                  <a:schemeClr val="tx1"/>
                </a:solidFill>
                <a:latin typeface="Arial" panose="020B0604020202020204" pitchFamily="34" charset="0"/>
              </a:defRPr>
            </a:lvl2pPr>
            <a:lvl3pPr marL="1143000" indent="-228600" defTabSz="3944938">
              <a:tabLst>
                <a:tab pos="13373100" algn="l"/>
              </a:tabLst>
              <a:defRPr sz="7700">
                <a:solidFill>
                  <a:schemeClr val="tx1"/>
                </a:solidFill>
                <a:latin typeface="Arial" panose="020B0604020202020204" pitchFamily="34" charset="0"/>
              </a:defRPr>
            </a:lvl3pPr>
            <a:lvl4pPr marL="1600200" indent="-228600" defTabSz="3944938">
              <a:tabLst>
                <a:tab pos="13373100" algn="l"/>
              </a:tabLst>
              <a:defRPr sz="7700">
                <a:solidFill>
                  <a:schemeClr val="tx1"/>
                </a:solidFill>
                <a:latin typeface="Arial" panose="020B0604020202020204" pitchFamily="34" charset="0"/>
              </a:defRPr>
            </a:lvl4pPr>
            <a:lvl5pPr marL="2057400" indent="-228600" defTabSz="3944938">
              <a:tabLst>
                <a:tab pos="13373100" algn="l"/>
              </a:tabLst>
              <a:defRPr sz="7700">
                <a:solidFill>
                  <a:schemeClr val="tx1"/>
                </a:solidFill>
                <a:latin typeface="Arial" panose="020B0604020202020204" pitchFamily="34" charset="0"/>
              </a:defRPr>
            </a:lvl5pPr>
            <a:lvl6pPr marL="2514600" indent="-228600" defTabSz="3944938" eaLnBrk="0" fontAlgn="base" hangingPunct="0">
              <a:spcBef>
                <a:spcPct val="0"/>
              </a:spcBef>
              <a:spcAft>
                <a:spcPct val="0"/>
              </a:spcAft>
              <a:tabLst>
                <a:tab pos="13373100" algn="l"/>
              </a:tabLst>
              <a:defRPr sz="7700">
                <a:solidFill>
                  <a:schemeClr val="tx1"/>
                </a:solidFill>
                <a:latin typeface="Arial" panose="020B0604020202020204" pitchFamily="34" charset="0"/>
              </a:defRPr>
            </a:lvl6pPr>
            <a:lvl7pPr marL="2971800" indent="-228600" defTabSz="3944938" eaLnBrk="0" fontAlgn="base" hangingPunct="0">
              <a:spcBef>
                <a:spcPct val="0"/>
              </a:spcBef>
              <a:spcAft>
                <a:spcPct val="0"/>
              </a:spcAft>
              <a:tabLst>
                <a:tab pos="13373100" algn="l"/>
              </a:tabLst>
              <a:defRPr sz="7700">
                <a:solidFill>
                  <a:schemeClr val="tx1"/>
                </a:solidFill>
                <a:latin typeface="Arial" panose="020B0604020202020204" pitchFamily="34" charset="0"/>
              </a:defRPr>
            </a:lvl7pPr>
            <a:lvl8pPr marL="3429000" indent="-228600" defTabSz="3944938" eaLnBrk="0" fontAlgn="base" hangingPunct="0">
              <a:spcBef>
                <a:spcPct val="0"/>
              </a:spcBef>
              <a:spcAft>
                <a:spcPct val="0"/>
              </a:spcAft>
              <a:tabLst>
                <a:tab pos="13373100" algn="l"/>
              </a:tabLst>
              <a:defRPr sz="7700">
                <a:solidFill>
                  <a:schemeClr val="tx1"/>
                </a:solidFill>
                <a:latin typeface="Arial" panose="020B0604020202020204" pitchFamily="34" charset="0"/>
              </a:defRPr>
            </a:lvl8pPr>
            <a:lvl9pPr marL="3886200" indent="-228600" defTabSz="3944938" eaLnBrk="0" fontAlgn="base" hangingPunct="0">
              <a:spcBef>
                <a:spcPct val="0"/>
              </a:spcBef>
              <a:spcAft>
                <a:spcPct val="0"/>
              </a:spcAft>
              <a:tabLst>
                <a:tab pos="13373100" algn="l"/>
              </a:tabLst>
              <a:defRPr sz="7700">
                <a:solidFill>
                  <a:schemeClr val="tx1"/>
                </a:solidFill>
                <a:latin typeface="Arial" panose="020B0604020202020204" pitchFamily="34" charset="0"/>
              </a:defRPr>
            </a:lvl9pPr>
          </a:lstStyle>
          <a:p>
            <a:pPr algn="just">
              <a:spcAft>
                <a:spcPct val="25000"/>
              </a:spcAft>
            </a:pPr>
            <a:r>
              <a:rPr lang="en-US" altLang="it-IT" sz="3952" b="1" dirty="0">
                <a:solidFill>
                  <a:srgbClr val="002060"/>
                </a:solidFill>
                <a:latin typeface="+mn-lt"/>
              </a:rPr>
              <a:t>THRESHOLD VALUES EVALUATION FOR EF RELEASES </a:t>
            </a:r>
          </a:p>
          <a:p>
            <a:pPr algn="just">
              <a:spcAft>
                <a:spcPct val="25000"/>
              </a:spcAft>
            </a:pPr>
            <a:endParaRPr lang="en-US" altLang="it-IT" sz="3952" b="1" dirty="0">
              <a:solidFill>
                <a:srgbClr val="002060"/>
              </a:solidFill>
              <a:latin typeface="+mn-lt"/>
            </a:endParaRPr>
          </a:p>
          <a:p>
            <a:pPr algn="just">
              <a:spcAft>
                <a:spcPct val="25000"/>
              </a:spcAft>
            </a:pPr>
            <a:endParaRPr lang="en-US" altLang="it-IT" sz="3952" b="1" dirty="0">
              <a:solidFill>
                <a:srgbClr val="002060"/>
              </a:solidFill>
              <a:latin typeface="+mn-lt"/>
            </a:endParaRPr>
          </a:p>
          <a:p>
            <a:pPr algn="just">
              <a:spcAft>
                <a:spcPct val="25000"/>
              </a:spcAft>
            </a:pPr>
            <a:endParaRPr lang="en-US" altLang="it-IT" sz="3952" b="1" dirty="0">
              <a:solidFill>
                <a:srgbClr val="002060"/>
              </a:solidFill>
              <a:latin typeface="+mn-lt"/>
            </a:endParaRPr>
          </a:p>
          <a:p>
            <a:pPr algn="just">
              <a:spcAft>
                <a:spcPct val="25000"/>
              </a:spcAft>
            </a:pPr>
            <a:endParaRPr lang="en-US" altLang="it-IT" sz="3952" b="1" dirty="0">
              <a:solidFill>
                <a:srgbClr val="002060"/>
              </a:solidFill>
              <a:latin typeface="+mn-lt"/>
            </a:endParaRPr>
          </a:p>
          <a:p>
            <a:pPr algn="just">
              <a:spcAft>
                <a:spcPct val="25000"/>
              </a:spcAft>
            </a:pPr>
            <a:endParaRPr lang="en-US" altLang="it-IT" sz="3952" b="1" dirty="0">
              <a:solidFill>
                <a:srgbClr val="002060"/>
              </a:solidFill>
              <a:latin typeface="+mn-lt"/>
            </a:endParaRPr>
          </a:p>
          <a:p>
            <a:pPr algn="just">
              <a:spcAft>
                <a:spcPct val="25000"/>
              </a:spcAft>
            </a:pPr>
            <a:endParaRPr lang="en-US" altLang="it-IT" sz="3952" b="1" dirty="0">
              <a:solidFill>
                <a:srgbClr val="002060"/>
              </a:solidFill>
              <a:latin typeface="+mn-lt"/>
            </a:endParaRPr>
          </a:p>
          <a:p>
            <a:pPr algn="just">
              <a:spcAft>
                <a:spcPct val="25000"/>
              </a:spcAft>
            </a:pPr>
            <a:endParaRPr lang="en-US" altLang="it-IT" sz="3952" b="1" dirty="0">
              <a:solidFill>
                <a:srgbClr val="002060"/>
              </a:solidFill>
              <a:latin typeface="+mn-lt"/>
            </a:endParaRPr>
          </a:p>
          <a:p>
            <a:pPr algn="just">
              <a:spcAft>
                <a:spcPct val="25000"/>
              </a:spcAft>
            </a:pPr>
            <a:endParaRPr lang="en-US" altLang="it-IT" sz="3952" b="1" dirty="0">
              <a:solidFill>
                <a:srgbClr val="002060"/>
              </a:solidFill>
              <a:latin typeface="+mn-lt"/>
            </a:endParaRPr>
          </a:p>
          <a:p>
            <a:pPr algn="just">
              <a:spcAft>
                <a:spcPct val="25000"/>
              </a:spcAft>
            </a:pPr>
            <a:endParaRPr lang="en-US" altLang="it-IT" sz="3952" b="1" dirty="0">
              <a:solidFill>
                <a:srgbClr val="002060"/>
              </a:solidFill>
              <a:latin typeface="+mn-lt"/>
            </a:endParaRPr>
          </a:p>
          <a:p>
            <a:pPr algn="just">
              <a:spcAft>
                <a:spcPct val="25000"/>
              </a:spcAft>
            </a:pPr>
            <a:endParaRPr lang="en-US" altLang="it-IT" sz="3952" b="1" dirty="0">
              <a:solidFill>
                <a:srgbClr val="002060"/>
              </a:solidFill>
              <a:latin typeface="+mn-lt"/>
            </a:endParaRPr>
          </a:p>
          <a:p>
            <a:pPr algn="just">
              <a:spcAft>
                <a:spcPct val="25000"/>
              </a:spcAft>
            </a:pPr>
            <a:endParaRPr lang="en-US" altLang="it-IT" sz="3952" b="1" dirty="0">
              <a:solidFill>
                <a:srgbClr val="002060"/>
              </a:solidFill>
              <a:latin typeface="+mn-lt"/>
            </a:endParaRPr>
          </a:p>
          <a:p>
            <a:pPr algn="just">
              <a:spcAft>
                <a:spcPct val="25000"/>
              </a:spcAft>
            </a:pPr>
            <a:endParaRPr lang="en-US" altLang="it-IT" sz="3952" b="1" dirty="0">
              <a:solidFill>
                <a:srgbClr val="002060"/>
              </a:solidFill>
              <a:latin typeface="+mn-lt"/>
            </a:endParaRPr>
          </a:p>
          <a:p>
            <a:pPr algn="just">
              <a:spcAft>
                <a:spcPct val="25000"/>
              </a:spcAft>
            </a:pPr>
            <a:endParaRPr lang="en-US" altLang="it-IT" sz="3952" b="1" dirty="0">
              <a:solidFill>
                <a:srgbClr val="002060"/>
              </a:solidFill>
              <a:latin typeface="+mn-lt"/>
            </a:endParaRPr>
          </a:p>
          <a:p>
            <a:pPr algn="just">
              <a:spcAft>
                <a:spcPct val="25000"/>
              </a:spcAft>
            </a:pPr>
            <a:endParaRPr lang="en-US" altLang="it-IT" sz="3952" b="1" dirty="0">
              <a:solidFill>
                <a:srgbClr val="002060"/>
              </a:solidFill>
              <a:latin typeface="+mn-lt"/>
            </a:endParaRPr>
          </a:p>
          <a:p>
            <a:pPr algn="just">
              <a:spcAft>
                <a:spcPct val="25000"/>
              </a:spcAft>
            </a:pPr>
            <a:endParaRPr lang="en-US" altLang="it-IT" sz="3952" b="1" dirty="0">
              <a:solidFill>
                <a:srgbClr val="002060"/>
              </a:solidFill>
              <a:latin typeface="+mn-lt"/>
            </a:endParaRPr>
          </a:p>
          <a:p>
            <a:pPr algn="just">
              <a:spcAft>
                <a:spcPct val="25000"/>
              </a:spcAft>
            </a:pPr>
            <a:endParaRPr lang="en-US" altLang="it-IT" sz="3952" b="1" dirty="0">
              <a:solidFill>
                <a:srgbClr val="002060"/>
              </a:solidFill>
              <a:latin typeface="+mn-lt"/>
            </a:endParaRPr>
          </a:p>
          <a:p>
            <a:pPr algn="just">
              <a:spcAft>
                <a:spcPct val="25000"/>
              </a:spcAft>
            </a:pPr>
            <a:endParaRPr lang="en-US" altLang="it-IT" sz="3160" b="1" dirty="0">
              <a:solidFill>
                <a:srgbClr val="002060"/>
              </a:solidFill>
              <a:latin typeface="+mn-lt"/>
            </a:endParaRPr>
          </a:p>
          <a:p>
            <a:pPr algn="just">
              <a:spcAft>
                <a:spcPct val="25000"/>
              </a:spcAft>
            </a:pPr>
            <a:endParaRPr lang="en-US" altLang="it-IT" sz="3160" b="1" dirty="0">
              <a:solidFill>
                <a:srgbClr val="002060"/>
              </a:solidFill>
              <a:latin typeface="+mn-lt"/>
            </a:endParaRPr>
          </a:p>
          <a:p>
            <a:pPr algn="just">
              <a:spcAft>
                <a:spcPct val="25000"/>
              </a:spcAft>
            </a:pPr>
            <a:endParaRPr lang="en-US" altLang="it-IT" sz="3160" b="1" dirty="0">
              <a:solidFill>
                <a:srgbClr val="002060"/>
              </a:solidFill>
              <a:latin typeface="+mn-lt"/>
            </a:endParaRPr>
          </a:p>
          <a:p>
            <a:pPr algn="just">
              <a:spcAft>
                <a:spcPct val="25000"/>
              </a:spcAft>
            </a:pPr>
            <a:endParaRPr lang="en-US" altLang="it-IT" sz="3160" b="1" dirty="0">
              <a:solidFill>
                <a:srgbClr val="002060"/>
              </a:solidFill>
              <a:latin typeface="+mn-lt"/>
            </a:endParaRPr>
          </a:p>
          <a:p>
            <a:pPr algn="just">
              <a:spcAft>
                <a:spcPct val="25000"/>
              </a:spcAft>
            </a:pPr>
            <a:endParaRPr lang="en-US" altLang="it-IT" sz="3160" b="1" dirty="0">
              <a:solidFill>
                <a:srgbClr val="002060"/>
              </a:solidFill>
              <a:latin typeface="+mn-lt"/>
            </a:endParaRPr>
          </a:p>
          <a:p>
            <a:pPr algn="just">
              <a:spcAft>
                <a:spcPct val="25000"/>
              </a:spcAft>
            </a:pPr>
            <a:endParaRPr lang="en-US" altLang="it-IT" sz="3160" b="1" dirty="0">
              <a:solidFill>
                <a:srgbClr val="002060"/>
              </a:solidFill>
              <a:latin typeface="+mn-lt"/>
            </a:endParaRPr>
          </a:p>
          <a:p>
            <a:pPr algn="just">
              <a:spcAft>
                <a:spcPct val="25000"/>
              </a:spcAft>
            </a:pPr>
            <a:endParaRPr lang="en-US" altLang="it-IT" sz="3160" b="1" dirty="0">
              <a:solidFill>
                <a:srgbClr val="002060"/>
              </a:solidFill>
              <a:latin typeface="+mn-lt"/>
            </a:endParaRPr>
          </a:p>
          <a:p>
            <a:pPr algn="just">
              <a:spcAft>
                <a:spcPct val="25000"/>
              </a:spcAft>
            </a:pPr>
            <a:endParaRPr lang="en-US" altLang="it-IT" sz="3160" b="1" dirty="0">
              <a:solidFill>
                <a:srgbClr val="002060"/>
              </a:solidFill>
              <a:latin typeface="+mn-lt"/>
            </a:endParaRPr>
          </a:p>
          <a:p>
            <a:pPr algn="just">
              <a:spcAft>
                <a:spcPct val="25000"/>
              </a:spcAft>
            </a:pPr>
            <a:endParaRPr lang="en-US" altLang="it-IT" sz="3160" b="1" dirty="0">
              <a:solidFill>
                <a:srgbClr val="002060"/>
              </a:solidFill>
              <a:latin typeface="+mn-lt"/>
            </a:endParaRPr>
          </a:p>
          <a:p>
            <a:pPr algn="just">
              <a:spcAft>
                <a:spcPct val="25000"/>
              </a:spcAft>
            </a:pPr>
            <a:endParaRPr lang="en-US" altLang="it-IT" sz="3160" b="1" dirty="0">
              <a:solidFill>
                <a:srgbClr val="002060"/>
              </a:solidFill>
              <a:latin typeface="+mn-lt"/>
            </a:endParaRPr>
          </a:p>
          <a:p>
            <a:pPr algn="just">
              <a:spcAft>
                <a:spcPct val="25000"/>
              </a:spcAft>
            </a:pPr>
            <a:endParaRPr lang="en-US" altLang="it-IT" sz="3160" b="1" dirty="0">
              <a:solidFill>
                <a:srgbClr val="002060"/>
              </a:solidFill>
              <a:latin typeface="+mn-lt"/>
            </a:endParaRPr>
          </a:p>
          <a:p>
            <a:pPr algn="just">
              <a:spcAft>
                <a:spcPct val="25000"/>
              </a:spcAft>
              <a:tabLst>
                <a:tab pos="628650" algn="l"/>
              </a:tabLst>
            </a:pPr>
            <a:r>
              <a:rPr lang="en-US" altLang="it-IT" sz="3952" b="1" dirty="0">
                <a:solidFill>
                  <a:srgbClr val="002060"/>
                </a:solidFill>
                <a:latin typeface="+mn-lt"/>
              </a:rPr>
              <a:t>EFFECTS OF CLIMATE VARIABILITY ON THRESHOLD VALUES</a:t>
            </a:r>
          </a:p>
          <a:p>
            <a:pPr algn="just">
              <a:spcAft>
                <a:spcPct val="25000"/>
              </a:spcAft>
            </a:pPr>
            <a:endParaRPr lang="en-US" altLang="it-IT" sz="3160" b="1" dirty="0">
              <a:solidFill>
                <a:srgbClr val="002060"/>
              </a:solidFill>
              <a:latin typeface="+mn-lt"/>
            </a:endParaRPr>
          </a:p>
          <a:p>
            <a:pPr algn="just"/>
            <a:endParaRPr lang="it-IT" altLang="it-IT" sz="3162" i="1" dirty="0">
              <a:solidFill>
                <a:srgbClr val="002060"/>
              </a:solidFill>
              <a:latin typeface="+mn-lt"/>
            </a:endParaRPr>
          </a:p>
          <a:p>
            <a:pPr algn="just"/>
            <a:endParaRPr lang="it-IT" altLang="it-IT" sz="3162" i="1" dirty="0">
              <a:solidFill>
                <a:srgbClr val="002060"/>
              </a:solidFill>
              <a:latin typeface="+mn-lt"/>
            </a:endParaRPr>
          </a:p>
          <a:p>
            <a:pPr algn="just"/>
            <a:endParaRPr lang="it-IT" altLang="it-IT" sz="3162" i="1" dirty="0">
              <a:solidFill>
                <a:srgbClr val="002060"/>
              </a:solidFill>
              <a:latin typeface="+mn-lt"/>
            </a:endParaRPr>
          </a:p>
          <a:p>
            <a:pPr algn="just"/>
            <a:endParaRPr lang="it-IT" altLang="it-IT" sz="3162" i="1" dirty="0">
              <a:solidFill>
                <a:srgbClr val="002060"/>
              </a:solidFill>
              <a:latin typeface="+mn-lt"/>
            </a:endParaRPr>
          </a:p>
          <a:p>
            <a:pPr algn="just"/>
            <a:endParaRPr lang="it-IT" altLang="it-IT" sz="3162" i="1" dirty="0">
              <a:solidFill>
                <a:srgbClr val="002060"/>
              </a:solidFill>
              <a:latin typeface="+mn-lt"/>
            </a:endParaRPr>
          </a:p>
          <a:p>
            <a:pPr algn="just"/>
            <a:endParaRPr lang="it-IT" altLang="it-IT" sz="3162" i="1" dirty="0">
              <a:solidFill>
                <a:srgbClr val="002060"/>
              </a:solidFill>
              <a:latin typeface="+mn-lt"/>
            </a:endParaRPr>
          </a:p>
          <a:p>
            <a:pPr algn="just"/>
            <a:endParaRPr lang="it-IT" altLang="it-IT" sz="3162" i="1" dirty="0">
              <a:solidFill>
                <a:srgbClr val="002060"/>
              </a:solidFill>
              <a:latin typeface="+mn-lt"/>
            </a:endParaRPr>
          </a:p>
          <a:p>
            <a:pPr algn="just"/>
            <a:endParaRPr lang="it-IT" altLang="it-IT" sz="3162" i="1" dirty="0">
              <a:solidFill>
                <a:srgbClr val="002060"/>
              </a:solidFill>
              <a:latin typeface="+mn-lt"/>
            </a:endParaRPr>
          </a:p>
          <a:p>
            <a:pPr algn="just"/>
            <a:endParaRPr lang="it-IT" altLang="it-IT" sz="3162" i="1" dirty="0">
              <a:solidFill>
                <a:srgbClr val="002060"/>
              </a:solidFill>
              <a:latin typeface="+mn-lt"/>
            </a:endParaRPr>
          </a:p>
          <a:p>
            <a:pPr algn="just"/>
            <a:endParaRPr lang="it-IT" altLang="it-IT" sz="3162" i="1" dirty="0">
              <a:solidFill>
                <a:srgbClr val="002060"/>
              </a:solidFill>
              <a:latin typeface="+mn-lt"/>
            </a:endParaRPr>
          </a:p>
          <a:p>
            <a:pPr algn="just"/>
            <a:endParaRPr lang="it-IT" altLang="it-IT" sz="3162" i="1" dirty="0">
              <a:solidFill>
                <a:srgbClr val="002060"/>
              </a:solidFill>
              <a:latin typeface="+mn-lt"/>
            </a:endParaRPr>
          </a:p>
          <a:p>
            <a:pPr algn="just"/>
            <a:endParaRPr lang="it-IT" altLang="it-IT" sz="3162" i="1" dirty="0">
              <a:solidFill>
                <a:srgbClr val="002060"/>
              </a:solidFill>
              <a:latin typeface="+mn-lt"/>
            </a:endParaRPr>
          </a:p>
          <a:p>
            <a:pPr algn="just"/>
            <a:endParaRPr lang="it-IT" altLang="it-IT" sz="3162" dirty="0">
              <a:solidFill>
                <a:srgbClr val="002060"/>
              </a:solidFill>
              <a:latin typeface="+mn-lt"/>
            </a:endParaRPr>
          </a:p>
          <a:p>
            <a:pPr algn="just"/>
            <a:endParaRPr lang="it-IT" altLang="it-IT" sz="3162" dirty="0">
              <a:solidFill>
                <a:srgbClr val="002060"/>
              </a:solidFill>
              <a:latin typeface="+mn-lt"/>
            </a:endParaRPr>
          </a:p>
          <a:p>
            <a:pPr algn="just"/>
            <a:endParaRPr lang="it-IT" altLang="it-IT" sz="3162" dirty="0">
              <a:solidFill>
                <a:srgbClr val="002060"/>
              </a:solidFill>
              <a:latin typeface="+mn-lt"/>
            </a:endParaRPr>
          </a:p>
          <a:p>
            <a:pPr algn="just"/>
            <a:endParaRPr lang="it-IT" altLang="it-IT" sz="3162" dirty="0">
              <a:solidFill>
                <a:srgbClr val="002060"/>
              </a:solidFill>
              <a:latin typeface="+mn-lt"/>
            </a:endParaRPr>
          </a:p>
          <a:p>
            <a:pPr algn="just"/>
            <a:endParaRPr lang="en-US" altLang="it-IT" sz="3200" b="1" dirty="0">
              <a:solidFill>
                <a:srgbClr val="002060"/>
              </a:solidFill>
              <a:latin typeface="+mn-lt"/>
            </a:endParaRPr>
          </a:p>
          <a:p>
            <a:pPr algn="just"/>
            <a:endParaRPr lang="en-US" altLang="it-IT" sz="3200" b="1" dirty="0">
              <a:solidFill>
                <a:srgbClr val="002060"/>
              </a:solidFill>
              <a:latin typeface="+mn-lt"/>
            </a:endParaRPr>
          </a:p>
          <a:p>
            <a:pPr algn="just"/>
            <a:endParaRPr lang="en-US" altLang="it-IT" sz="3200" b="1" dirty="0">
              <a:solidFill>
                <a:srgbClr val="002060"/>
              </a:solidFill>
              <a:latin typeface="+mn-lt"/>
            </a:endParaRPr>
          </a:p>
          <a:p>
            <a:pPr algn="just">
              <a:spcAft>
                <a:spcPct val="25000"/>
              </a:spcAft>
              <a:tabLst>
                <a:tab pos="628650" algn="l"/>
              </a:tabLst>
            </a:pPr>
            <a:r>
              <a:rPr lang="en-US" altLang="it-IT" sz="3952" b="1" dirty="0">
                <a:solidFill>
                  <a:srgbClr val="002060"/>
                </a:solidFill>
                <a:latin typeface="+mn-lt"/>
              </a:rPr>
              <a:t>CONCLUSIONS</a:t>
            </a:r>
          </a:p>
          <a:p>
            <a:pPr marL="457200" indent="-457200" algn="just">
              <a:buFont typeface="Wingdings" panose="05000000000000000000" pitchFamily="2" charset="2"/>
              <a:buChar char="ü"/>
            </a:pPr>
            <a:r>
              <a:rPr lang="en-US" altLang="it-IT" sz="3200" dirty="0">
                <a:solidFill>
                  <a:srgbClr val="002060"/>
                </a:solidFill>
                <a:latin typeface="+mn-lt"/>
              </a:rPr>
              <a:t>Flow threshold values ​​can be used for establishing water release for environmental purposes (EF) by respecting </a:t>
            </a:r>
            <a:r>
              <a:rPr lang="en-US" altLang="it-IT" sz="3162" dirty="0">
                <a:solidFill>
                  <a:srgbClr val="002060"/>
                </a:solidFill>
                <a:latin typeface="+mn-lt"/>
              </a:rPr>
              <a:t>the natural variability of the flows downstream of a reservoir</a:t>
            </a:r>
          </a:p>
          <a:p>
            <a:pPr marL="457200" indent="-457200" algn="just">
              <a:buFont typeface="Wingdings" panose="05000000000000000000" pitchFamily="2" charset="2"/>
              <a:buChar char="ü"/>
            </a:pPr>
            <a:r>
              <a:rPr lang="en-US" altLang="it-IT" sz="3162" dirty="0">
                <a:solidFill>
                  <a:srgbClr val="002060"/>
                </a:solidFill>
                <a:latin typeface="+mn-lt"/>
              </a:rPr>
              <a:t>Application on nonstationary time series can lead to too high (low) threshold values, implying a significant reduction (increase) of water for off-stream uses</a:t>
            </a:r>
            <a:endParaRPr lang="it-IT" altLang="it-IT" sz="3162" dirty="0">
              <a:solidFill>
                <a:srgbClr val="002060"/>
              </a:solidFill>
              <a:latin typeface="+mn-lt"/>
            </a:endParaRPr>
          </a:p>
          <a:p>
            <a:pPr algn="just" eaLnBrk="1" hangingPunct="1"/>
            <a:endParaRPr lang="it-IT" altLang="it-IT" sz="3162" dirty="0">
              <a:solidFill>
                <a:srgbClr val="002060"/>
              </a:solidFill>
            </a:endParaRPr>
          </a:p>
          <a:p>
            <a:pPr algn="just" eaLnBrk="1" hangingPunct="1"/>
            <a:endParaRPr lang="it-IT" altLang="it-IT" sz="3162" dirty="0">
              <a:solidFill>
                <a:srgbClr val="002060"/>
              </a:solidFill>
            </a:endParaRPr>
          </a:p>
          <a:p>
            <a:pPr algn="just" eaLnBrk="1" hangingPunct="1"/>
            <a:endParaRPr lang="it-IT" altLang="it-IT" sz="3162" dirty="0">
              <a:solidFill>
                <a:srgbClr val="002060"/>
              </a:solidFill>
            </a:endParaRPr>
          </a:p>
          <a:p>
            <a:pPr algn="just" eaLnBrk="1" hangingPunct="1"/>
            <a:endParaRPr lang="it-IT" altLang="it-IT" sz="3162" dirty="0">
              <a:solidFill>
                <a:srgbClr val="002060"/>
              </a:solidFill>
            </a:endParaRPr>
          </a:p>
          <a:p>
            <a:pPr algn="just" eaLnBrk="1" hangingPunct="1"/>
            <a:endParaRPr lang="it-IT" altLang="it-IT" sz="3162" dirty="0">
              <a:solidFill>
                <a:srgbClr val="002060"/>
              </a:solidFill>
            </a:endParaRPr>
          </a:p>
          <a:p>
            <a:pPr algn="just" eaLnBrk="1" hangingPunct="1"/>
            <a:endParaRPr lang="it-IT" altLang="it-IT" sz="3162" dirty="0">
              <a:solidFill>
                <a:srgbClr val="002060"/>
              </a:solidFill>
            </a:endParaRPr>
          </a:p>
          <a:p>
            <a:pPr algn="just" eaLnBrk="1" hangingPunct="1"/>
            <a:endParaRPr lang="it-IT" altLang="it-IT" sz="3162" dirty="0">
              <a:solidFill>
                <a:srgbClr val="002060"/>
              </a:solidFill>
            </a:endParaRPr>
          </a:p>
          <a:p>
            <a:pPr algn="just" eaLnBrk="1" hangingPunct="1"/>
            <a:endParaRPr lang="it-IT" altLang="it-IT" sz="3162" dirty="0">
              <a:solidFill>
                <a:srgbClr val="002060"/>
              </a:solidFill>
            </a:endParaRPr>
          </a:p>
          <a:p>
            <a:pPr algn="just" eaLnBrk="1" hangingPunct="1"/>
            <a:endParaRPr lang="it-IT" altLang="it-IT" sz="3162" dirty="0">
              <a:solidFill>
                <a:srgbClr val="002060"/>
              </a:solidFill>
            </a:endParaRPr>
          </a:p>
          <a:p>
            <a:pPr algn="just" eaLnBrk="1" hangingPunct="1"/>
            <a:endParaRPr lang="it-IT" altLang="it-IT" sz="3162" dirty="0">
              <a:solidFill>
                <a:srgbClr val="002060"/>
              </a:solidFill>
            </a:endParaRPr>
          </a:p>
          <a:p>
            <a:pPr algn="just" eaLnBrk="1" hangingPunct="1">
              <a:spcAft>
                <a:spcPct val="25000"/>
              </a:spcAft>
            </a:pPr>
            <a:endParaRPr lang="it-IT" altLang="it-IT" sz="3952" dirty="0">
              <a:solidFill>
                <a:srgbClr val="002060"/>
              </a:solidFill>
            </a:endParaRPr>
          </a:p>
          <a:p>
            <a:pPr algn="just" eaLnBrk="1" hangingPunct="1">
              <a:spcAft>
                <a:spcPct val="25000"/>
              </a:spcAft>
            </a:pPr>
            <a:endParaRPr lang="it-IT" altLang="it-IT" sz="3952" dirty="0">
              <a:solidFill>
                <a:srgbClr val="002060"/>
              </a:solidFill>
            </a:endParaRPr>
          </a:p>
          <a:p>
            <a:pPr algn="just" eaLnBrk="1" hangingPunct="1">
              <a:spcAft>
                <a:spcPct val="25000"/>
              </a:spcAft>
            </a:pPr>
            <a:endParaRPr lang="it-IT" altLang="it-IT" sz="3952" dirty="0">
              <a:solidFill>
                <a:srgbClr val="002060"/>
              </a:solidFill>
            </a:endParaRPr>
          </a:p>
          <a:p>
            <a:pPr algn="just" eaLnBrk="1" hangingPunct="1">
              <a:spcAft>
                <a:spcPct val="25000"/>
              </a:spcAft>
            </a:pPr>
            <a:endParaRPr lang="it-IT" altLang="it-IT" sz="3952" dirty="0">
              <a:solidFill>
                <a:srgbClr val="002060"/>
              </a:solidFill>
            </a:endParaRPr>
          </a:p>
          <a:p>
            <a:pPr algn="just" eaLnBrk="1" hangingPunct="1">
              <a:spcAft>
                <a:spcPct val="25000"/>
              </a:spcAft>
            </a:pPr>
            <a:endParaRPr lang="it-IT" altLang="it-IT" sz="3952" dirty="0">
              <a:solidFill>
                <a:srgbClr val="002060"/>
              </a:solidFill>
            </a:endParaRPr>
          </a:p>
          <a:p>
            <a:pPr algn="just" eaLnBrk="1" hangingPunct="1">
              <a:spcAft>
                <a:spcPct val="25000"/>
              </a:spcAft>
            </a:pPr>
            <a:endParaRPr lang="it-IT" altLang="it-IT" sz="3952" dirty="0">
              <a:solidFill>
                <a:srgbClr val="002060"/>
              </a:solidFill>
            </a:endParaRPr>
          </a:p>
          <a:p>
            <a:pPr algn="just" eaLnBrk="1" hangingPunct="1">
              <a:spcAft>
                <a:spcPct val="25000"/>
              </a:spcAft>
            </a:pPr>
            <a:endParaRPr lang="it-IT" altLang="it-IT" sz="3952" dirty="0">
              <a:solidFill>
                <a:srgbClr val="002060"/>
              </a:solidFill>
            </a:endParaRPr>
          </a:p>
          <a:p>
            <a:pPr algn="just" eaLnBrk="1" hangingPunct="1">
              <a:spcAft>
                <a:spcPct val="25000"/>
              </a:spcAft>
            </a:pPr>
            <a:endParaRPr lang="it-IT" altLang="it-IT" sz="3952" dirty="0">
              <a:solidFill>
                <a:srgbClr val="002060"/>
              </a:solidFill>
            </a:endParaRPr>
          </a:p>
          <a:p>
            <a:pPr algn="just" eaLnBrk="1" hangingPunct="1">
              <a:spcAft>
                <a:spcPct val="25000"/>
              </a:spcAft>
            </a:pPr>
            <a:endParaRPr lang="it-IT" altLang="it-IT" sz="3952" dirty="0">
              <a:solidFill>
                <a:srgbClr val="002060"/>
              </a:solidFill>
            </a:endParaRPr>
          </a:p>
          <a:p>
            <a:pPr algn="just" eaLnBrk="1" hangingPunct="1">
              <a:spcAft>
                <a:spcPct val="25000"/>
              </a:spcAft>
            </a:pPr>
            <a:endParaRPr lang="it-IT" altLang="it-IT" sz="3952" dirty="0">
              <a:solidFill>
                <a:srgbClr val="002060"/>
              </a:solidFill>
            </a:endParaRPr>
          </a:p>
          <a:p>
            <a:pPr algn="just" eaLnBrk="1" hangingPunct="1">
              <a:spcAft>
                <a:spcPct val="25000"/>
              </a:spcAft>
            </a:pPr>
            <a:endParaRPr lang="it-IT" altLang="it-IT" sz="3952" dirty="0">
              <a:solidFill>
                <a:srgbClr val="002060"/>
              </a:solidFill>
            </a:endParaRPr>
          </a:p>
          <a:p>
            <a:pPr algn="just" eaLnBrk="1" hangingPunct="1">
              <a:spcAft>
                <a:spcPct val="25000"/>
              </a:spcAft>
            </a:pPr>
            <a:endParaRPr lang="it-IT" altLang="it-IT" sz="3952" dirty="0">
              <a:solidFill>
                <a:srgbClr val="002060"/>
              </a:solidFill>
            </a:endParaRPr>
          </a:p>
          <a:p>
            <a:pPr algn="just" eaLnBrk="1" hangingPunct="1">
              <a:spcAft>
                <a:spcPct val="25000"/>
              </a:spcAft>
            </a:pPr>
            <a:endParaRPr lang="it-IT" altLang="it-IT" sz="3952" dirty="0">
              <a:solidFill>
                <a:srgbClr val="002060"/>
              </a:solidFill>
            </a:endParaRPr>
          </a:p>
          <a:p>
            <a:pPr algn="just" eaLnBrk="1" hangingPunct="1">
              <a:spcAft>
                <a:spcPct val="25000"/>
              </a:spcAft>
            </a:pPr>
            <a:endParaRPr lang="it-IT" altLang="it-IT" sz="3952" dirty="0">
              <a:solidFill>
                <a:srgbClr val="002060"/>
              </a:solidFill>
            </a:endParaRPr>
          </a:p>
          <a:p>
            <a:pPr algn="just" eaLnBrk="1" hangingPunct="1">
              <a:spcAft>
                <a:spcPct val="25000"/>
              </a:spcAft>
            </a:pPr>
            <a:endParaRPr lang="it-IT" altLang="it-IT" sz="3952" dirty="0">
              <a:solidFill>
                <a:srgbClr val="002060"/>
              </a:solidFill>
            </a:endParaRPr>
          </a:p>
          <a:p>
            <a:pPr algn="just" eaLnBrk="1" hangingPunct="1">
              <a:spcAft>
                <a:spcPct val="25000"/>
              </a:spcAft>
            </a:pPr>
            <a:endParaRPr lang="it-IT" altLang="it-IT" sz="3952" dirty="0">
              <a:solidFill>
                <a:srgbClr val="002060"/>
              </a:solidFill>
            </a:endParaRPr>
          </a:p>
          <a:p>
            <a:pPr algn="just" eaLnBrk="1" hangingPunct="1">
              <a:spcAft>
                <a:spcPct val="25000"/>
              </a:spcAft>
            </a:pPr>
            <a:endParaRPr lang="it-IT" altLang="it-IT" sz="3952" dirty="0">
              <a:solidFill>
                <a:srgbClr val="002060"/>
              </a:solidFill>
            </a:endParaRPr>
          </a:p>
          <a:p>
            <a:pPr algn="just" eaLnBrk="1" hangingPunct="1">
              <a:spcAft>
                <a:spcPct val="25000"/>
              </a:spcAft>
            </a:pPr>
            <a:endParaRPr lang="it-IT" altLang="it-IT" sz="3952" dirty="0">
              <a:solidFill>
                <a:srgbClr val="002060"/>
              </a:solidFill>
              <a:latin typeface="+mn-lt"/>
            </a:endParaRPr>
          </a:p>
          <a:p>
            <a:pPr algn="just" eaLnBrk="1" hangingPunct="1">
              <a:spcAft>
                <a:spcPct val="25000"/>
              </a:spcAft>
            </a:pPr>
            <a:endParaRPr lang="it-IT" altLang="it-IT" sz="3952" dirty="0">
              <a:solidFill>
                <a:srgbClr val="002060"/>
              </a:solidFill>
              <a:latin typeface="+mn-lt"/>
            </a:endParaRPr>
          </a:p>
          <a:p>
            <a:pPr algn="just" eaLnBrk="1" hangingPunct="1">
              <a:spcAft>
                <a:spcPct val="25000"/>
              </a:spcAft>
            </a:pPr>
            <a:endParaRPr lang="it-IT" altLang="it-IT" sz="3952" dirty="0">
              <a:solidFill>
                <a:srgbClr val="002060"/>
              </a:solidFill>
              <a:latin typeface="+mn-lt"/>
            </a:endParaRPr>
          </a:p>
          <a:p>
            <a:pPr algn="just" eaLnBrk="1" hangingPunct="1">
              <a:spcAft>
                <a:spcPct val="25000"/>
              </a:spcAft>
            </a:pPr>
            <a:endParaRPr lang="it-IT" altLang="it-IT" sz="3952" dirty="0">
              <a:solidFill>
                <a:srgbClr val="002060"/>
              </a:solidFill>
              <a:latin typeface="+mn-lt"/>
            </a:endParaRPr>
          </a:p>
          <a:p>
            <a:pPr algn="just" eaLnBrk="1" hangingPunct="1">
              <a:spcAft>
                <a:spcPct val="25000"/>
              </a:spcAft>
            </a:pPr>
            <a:r>
              <a:rPr lang="it-IT" altLang="it-IT" sz="3952" dirty="0">
                <a:solidFill>
                  <a:srgbClr val="002060"/>
                </a:solidFill>
                <a:latin typeface="+mn-lt"/>
              </a:rPr>
              <a:t>CONCLUSIONI</a:t>
            </a:r>
          </a:p>
          <a:p>
            <a:pPr algn="just" eaLnBrk="1" hangingPunct="1"/>
            <a:r>
              <a:rPr lang="it-IT" altLang="it-IT" sz="3162" dirty="0">
                <a:solidFill>
                  <a:srgbClr val="002060"/>
                </a:solidFill>
                <a:latin typeface="+mn-lt"/>
              </a:rPr>
              <a:t>I risultati dell’analisi di incertezza nella stima dell’indice SPI, in relazione alla lunghezza del campione, hanno mostrato che in presenza di un trend lineare nella media, lo stimatore è distorto ed è, inoltre, possibile determinare una lunghezza del campione in corrispondenza alla quale l’RMSE è minimo. </a:t>
            </a:r>
          </a:p>
          <a:p>
            <a:pPr algn="just" eaLnBrk="1" hangingPunct="1"/>
            <a:r>
              <a:rPr lang="it-IT" altLang="it-IT" sz="3162" dirty="0">
                <a:solidFill>
                  <a:srgbClr val="002060"/>
                </a:solidFill>
                <a:latin typeface="+mn-lt"/>
              </a:rPr>
              <a:t>Si è poi osservato che la procedura di rimozione del trend può dar luogo ad RMSE maggiori per campioni la cui dimensione risulti al di sotto di un certo valore, in funzione della pendenza del trend effettivo. Ciò si deve al fatto che la stima di un trend non noto introduce ulteriori fonti di incertezza, </a:t>
            </a:r>
            <a:r>
              <a:rPr lang="it-IT" altLang="it-IT" sz="3162" dirty="0" err="1">
                <a:solidFill>
                  <a:srgbClr val="002060"/>
                </a:solidFill>
                <a:latin typeface="+mn-lt"/>
              </a:rPr>
              <a:t>sopratutto</a:t>
            </a:r>
            <a:r>
              <a:rPr lang="it-IT" altLang="it-IT" sz="3162" dirty="0">
                <a:solidFill>
                  <a:srgbClr val="002060"/>
                </a:solidFill>
                <a:latin typeface="+mn-lt"/>
              </a:rPr>
              <a:t> per campioni di dimensione limitata e per piccole pendenze del trend.</a:t>
            </a:r>
          </a:p>
          <a:p>
            <a:pPr algn="just" eaLnBrk="1" hangingPunct="1"/>
            <a:r>
              <a:rPr lang="it-IT" altLang="it-IT" sz="3162" dirty="0">
                <a:solidFill>
                  <a:srgbClr val="002060"/>
                </a:solidFill>
                <a:latin typeface="+mn-lt"/>
              </a:rPr>
              <a:t>Ulteriori indagini sono in corso al fine di poter ricavare le proprietà campionarie dell’indice SPI in funzione dei valori stimati dei parametri del trend.</a:t>
            </a:r>
          </a:p>
          <a:p>
            <a:pPr algn="just" eaLnBrk="1" hangingPunct="1"/>
            <a:endParaRPr lang="it-IT" altLang="it-IT" sz="1581" dirty="0">
              <a:solidFill>
                <a:srgbClr val="002060"/>
              </a:solidFill>
            </a:endParaRPr>
          </a:p>
        </p:txBody>
      </p:sp>
      <p:sp>
        <p:nvSpPr>
          <p:cNvPr id="89" name="Rectangle 12">
            <a:extLst>
              <a:ext uri="{FF2B5EF4-FFF2-40B4-BE49-F238E27FC236}">
                <a16:creationId xmlns:a16="http://schemas.microsoft.com/office/drawing/2014/main" id="{EC68BE6A-7050-1142-CF01-5DB72956FAB6}"/>
              </a:ext>
            </a:extLst>
          </p:cNvPr>
          <p:cNvSpPr>
            <a:spLocks noChangeArrowheads="1"/>
          </p:cNvSpPr>
          <p:nvPr/>
        </p:nvSpPr>
        <p:spPr bwMode="auto">
          <a:xfrm>
            <a:off x="123527" y="21216756"/>
            <a:ext cx="184731" cy="1263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7700">
                <a:solidFill>
                  <a:schemeClr val="tx1"/>
                </a:solidFill>
                <a:latin typeface="Arial" panose="020B0604020202020204" pitchFamily="34" charset="0"/>
              </a:defRPr>
            </a:lvl1pPr>
            <a:lvl2pPr marL="742950" indent="-285750">
              <a:defRPr sz="7700">
                <a:solidFill>
                  <a:schemeClr val="tx1"/>
                </a:solidFill>
                <a:latin typeface="Arial" panose="020B0604020202020204" pitchFamily="34" charset="0"/>
              </a:defRPr>
            </a:lvl2pPr>
            <a:lvl3pPr marL="1143000" indent="-228600">
              <a:defRPr sz="7700">
                <a:solidFill>
                  <a:schemeClr val="tx1"/>
                </a:solidFill>
                <a:latin typeface="Arial" panose="020B0604020202020204" pitchFamily="34" charset="0"/>
              </a:defRPr>
            </a:lvl3pPr>
            <a:lvl4pPr marL="1600200" indent="-228600">
              <a:defRPr sz="7700">
                <a:solidFill>
                  <a:schemeClr val="tx1"/>
                </a:solidFill>
                <a:latin typeface="Arial" panose="020B0604020202020204" pitchFamily="34" charset="0"/>
              </a:defRPr>
            </a:lvl4pPr>
            <a:lvl5pPr marL="2057400" indent="-228600">
              <a:defRPr sz="7700">
                <a:solidFill>
                  <a:schemeClr val="tx1"/>
                </a:solidFill>
                <a:latin typeface="Arial" panose="020B0604020202020204" pitchFamily="34" charset="0"/>
              </a:defRPr>
            </a:lvl5pPr>
            <a:lvl6pPr marL="2514600" indent="-228600" eaLnBrk="0" fontAlgn="base" hangingPunct="0">
              <a:spcBef>
                <a:spcPct val="0"/>
              </a:spcBef>
              <a:spcAft>
                <a:spcPct val="0"/>
              </a:spcAft>
              <a:defRPr sz="7700">
                <a:solidFill>
                  <a:schemeClr val="tx1"/>
                </a:solidFill>
                <a:latin typeface="Arial" panose="020B0604020202020204" pitchFamily="34" charset="0"/>
              </a:defRPr>
            </a:lvl6pPr>
            <a:lvl7pPr marL="2971800" indent="-228600" eaLnBrk="0" fontAlgn="base" hangingPunct="0">
              <a:spcBef>
                <a:spcPct val="0"/>
              </a:spcBef>
              <a:spcAft>
                <a:spcPct val="0"/>
              </a:spcAft>
              <a:defRPr sz="7700">
                <a:solidFill>
                  <a:schemeClr val="tx1"/>
                </a:solidFill>
                <a:latin typeface="Arial" panose="020B0604020202020204" pitchFamily="34" charset="0"/>
              </a:defRPr>
            </a:lvl7pPr>
            <a:lvl8pPr marL="3429000" indent="-228600" eaLnBrk="0" fontAlgn="base" hangingPunct="0">
              <a:spcBef>
                <a:spcPct val="0"/>
              </a:spcBef>
              <a:spcAft>
                <a:spcPct val="0"/>
              </a:spcAft>
              <a:defRPr sz="7700">
                <a:solidFill>
                  <a:schemeClr val="tx1"/>
                </a:solidFill>
                <a:latin typeface="Arial" panose="020B0604020202020204" pitchFamily="34" charset="0"/>
              </a:defRPr>
            </a:lvl8pPr>
            <a:lvl9pPr marL="3886200" indent="-228600" eaLnBrk="0" fontAlgn="base" hangingPunct="0">
              <a:spcBef>
                <a:spcPct val="0"/>
              </a:spcBef>
              <a:spcAft>
                <a:spcPct val="0"/>
              </a:spcAft>
              <a:defRPr sz="7700">
                <a:solidFill>
                  <a:schemeClr val="tx1"/>
                </a:solidFill>
                <a:latin typeface="Arial" panose="020B0604020202020204" pitchFamily="34" charset="0"/>
              </a:defRPr>
            </a:lvl9pPr>
          </a:lstStyle>
          <a:p>
            <a:pPr eaLnBrk="1" hangingPunct="1"/>
            <a:endParaRPr lang="it-IT" altLang="it-IT" sz="7608"/>
          </a:p>
        </p:txBody>
      </p:sp>
      <p:sp>
        <p:nvSpPr>
          <p:cNvPr id="99" name="Rectangle 30">
            <a:extLst>
              <a:ext uri="{FF2B5EF4-FFF2-40B4-BE49-F238E27FC236}">
                <a16:creationId xmlns:a16="http://schemas.microsoft.com/office/drawing/2014/main" id="{C4CC688F-3F18-0037-C9BA-66A789486CA2}"/>
              </a:ext>
            </a:extLst>
          </p:cNvPr>
          <p:cNvSpPr>
            <a:spLocks noChangeArrowheads="1"/>
          </p:cNvSpPr>
          <p:nvPr/>
        </p:nvSpPr>
        <p:spPr bwMode="auto">
          <a:xfrm>
            <a:off x="123527" y="21056760"/>
            <a:ext cx="184731" cy="1263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7700">
                <a:solidFill>
                  <a:schemeClr val="tx1"/>
                </a:solidFill>
                <a:latin typeface="Arial" panose="020B0604020202020204" pitchFamily="34" charset="0"/>
              </a:defRPr>
            </a:lvl1pPr>
            <a:lvl2pPr marL="742950" indent="-285750">
              <a:defRPr sz="7700">
                <a:solidFill>
                  <a:schemeClr val="tx1"/>
                </a:solidFill>
                <a:latin typeface="Arial" panose="020B0604020202020204" pitchFamily="34" charset="0"/>
              </a:defRPr>
            </a:lvl2pPr>
            <a:lvl3pPr marL="1143000" indent="-228600">
              <a:defRPr sz="7700">
                <a:solidFill>
                  <a:schemeClr val="tx1"/>
                </a:solidFill>
                <a:latin typeface="Arial" panose="020B0604020202020204" pitchFamily="34" charset="0"/>
              </a:defRPr>
            </a:lvl3pPr>
            <a:lvl4pPr marL="1600200" indent="-228600">
              <a:defRPr sz="7700">
                <a:solidFill>
                  <a:schemeClr val="tx1"/>
                </a:solidFill>
                <a:latin typeface="Arial" panose="020B0604020202020204" pitchFamily="34" charset="0"/>
              </a:defRPr>
            </a:lvl4pPr>
            <a:lvl5pPr marL="2057400" indent="-228600">
              <a:defRPr sz="7700">
                <a:solidFill>
                  <a:schemeClr val="tx1"/>
                </a:solidFill>
                <a:latin typeface="Arial" panose="020B0604020202020204" pitchFamily="34" charset="0"/>
              </a:defRPr>
            </a:lvl5pPr>
            <a:lvl6pPr marL="2514600" indent="-228600" eaLnBrk="0" fontAlgn="base" hangingPunct="0">
              <a:spcBef>
                <a:spcPct val="0"/>
              </a:spcBef>
              <a:spcAft>
                <a:spcPct val="0"/>
              </a:spcAft>
              <a:defRPr sz="7700">
                <a:solidFill>
                  <a:schemeClr val="tx1"/>
                </a:solidFill>
                <a:latin typeface="Arial" panose="020B0604020202020204" pitchFamily="34" charset="0"/>
              </a:defRPr>
            </a:lvl6pPr>
            <a:lvl7pPr marL="2971800" indent="-228600" eaLnBrk="0" fontAlgn="base" hangingPunct="0">
              <a:spcBef>
                <a:spcPct val="0"/>
              </a:spcBef>
              <a:spcAft>
                <a:spcPct val="0"/>
              </a:spcAft>
              <a:defRPr sz="7700">
                <a:solidFill>
                  <a:schemeClr val="tx1"/>
                </a:solidFill>
                <a:latin typeface="Arial" panose="020B0604020202020204" pitchFamily="34" charset="0"/>
              </a:defRPr>
            </a:lvl7pPr>
            <a:lvl8pPr marL="3429000" indent="-228600" eaLnBrk="0" fontAlgn="base" hangingPunct="0">
              <a:spcBef>
                <a:spcPct val="0"/>
              </a:spcBef>
              <a:spcAft>
                <a:spcPct val="0"/>
              </a:spcAft>
              <a:defRPr sz="7700">
                <a:solidFill>
                  <a:schemeClr val="tx1"/>
                </a:solidFill>
                <a:latin typeface="Arial" panose="020B0604020202020204" pitchFamily="34" charset="0"/>
              </a:defRPr>
            </a:lvl8pPr>
            <a:lvl9pPr marL="3886200" indent="-228600" eaLnBrk="0" fontAlgn="base" hangingPunct="0">
              <a:spcBef>
                <a:spcPct val="0"/>
              </a:spcBef>
              <a:spcAft>
                <a:spcPct val="0"/>
              </a:spcAft>
              <a:defRPr sz="7700">
                <a:solidFill>
                  <a:schemeClr val="tx1"/>
                </a:solidFill>
                <a:latin typeface="Arial" panose="020B0604020202020204" pitchFamily="34" charset="0"/>
              </a:defRPr>
            </a:lvl9pPr>
          </a:lstStyle>
          <a:p>
            <a:pPr eaLnBrk="1" hangingPunct="1"/>
            <a:endParaRPr lang="it-IT" altLang="it-IT" sz="7608"/>
          </a:p>
        </p:txBody>
      </p:sp>
      <p:pic>
        <p:nvPicPr>
          <p:cNvPr id="5" name="Immagine 4" descr="Immagine che contiene Carattere, Elementi grafici, logo, simbolo&#10;&#10;Descrizione generata automaticamente">
            <a:extLst>
              <a:ext uri="{FF2B5EF4-FFF2-40B4-BE49-F238E27FC236}">
                <a16:creationId xmlns:a16="http://schemas.microsoft.com/office/drawing/2014/main" id="{0490CAC7-98C2-371B-549C-71668629D1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8258" y="384218"/>
            <a:ext cx="5181600" cy="2390775"/>
          </a:xfrm>
          <a:prstGeom prst="rect">
            <a:avLst/>
          </a:prstGeom>
        </p:spPr>
      </p:pic>
      <p:pic>
        <p:nvPicPr>
          <p:cNvPr id="16" name="Immagine 15">
            <a:extLst>
              <a:ext uri="{FF2B5EF4-FFF2-40B4-BE49-F238E27FC236}">
                <a16:creationId xmlns:a16="http://schemas.microsoft.com/office/drawing/2014/main" id="{C47268D4-9939-EAB7-95F0-4831C1E04D27}"/>
              </a:ext>
            </a:extLst>
          </p:cNvPr>
          <p:cNvPicPr>
            <a:picLocks noChangeAspect="1"/>
          </p:cNvPicPr>
          <p:nvPr/>
        </p:nvPicPr>
        <p:blipFill rotWithShape="1">
          <a:blip r:embed="rId5"/>
          <a:srcRect t="30193" r="10293" b="15955"/>
          <a:stretch/>
        </p:blipFill>
        <p:spPr>
          <a:xfrm>
            <a:off x="20537424" y="0"/>
            <a:ext cx="9324213" cy="3148556"/>
          </a:xfrm>
          <a:prstGeom prst="rect">
            <a:avLst/>
          </a:prstGeom>
        </p:spPr>
      </p:pic>
      <p:sp>
        <p:nvSpPr>
          <p:cNvPr id="17" name="CasellaDiTesto 16">
            <a:extLst>
              <a:ext uri="{FF2B5EF4-FFF2-40B4-BE49-F238E27FC236}">
                <a16:creationId xmlns:a16="http://schemas.microsoft.com/office/drawing/2014/main" id="{2ACA7479-74F8-13D0-AE89-0484BB606B8A}"/>
              </a:ext>
            </a:extLst>
          </p:cNvPr>
          <p:cNvSpPr txBox="1"/>
          <p:nvPr/>
        </p:nvSpPr>
        <p:spPr>
          <a:xfrm>
            <a:off x="20830032" y="62426"/>
            <a:ext cx="6144768" cy="584775"/>
          </a:xfrm>
          <a:prstGeom prst="rect">
            <a:avLst/>
          </a:prstGeom>
          <a:noFill/>
        </p:spPr>
        <p:txBody>
          <a:bodyPr wrap="square" rtlCol="0">
            <a:spAutoFit/>
          </a:bodyPr>
          <a:lstStyle/>
          <a:p>
            <a:r>
              <a:rPr lang="it-IT" sz="3200" b="1" i="0" dirty="0">
                <a:solidFill>
                  <a:schemeClr val="bg1"/>
                </a:solidFill>
                <a:effectLst/>
                <a:latin typeface="Open Sans" panose="020B0606030504020204" pitchFamily="34" charset="0"/>
              </a:rPr>
              <a:t>8</a:t>
            </a:r>
            <a:r>
              <a:rPr lang="it-IT" sz="3200" b="1" i="0" baseline="30000" dirty="0">
                <a:solidFill>
                  <a:schemeClr val="bg1"/>
                </a:solidFill>
                <a:effectLst/>
                <a:latin typeface="Open Sans" panose="020B0606030504020204" pitchFamily="34" charset="0"/>
              </a:rPr>
              <a:t>th</a:t>
            </a:r>
            <a:r>
              <a:rPr lang="it-IT" sz="3200" b="1" i="0" dirty="0">
                <a:solidFill>
                  <a:schemeClr val="bg1"/>
                </a:solidFill>
                <a:effectLst/>
                <a:latin typeface="Open Sans" panose="020B0606030504020204" pitchFamily="34" charset="0"/>
              </a:rPr>
              <a:t> Galileo Conferences</a:t>
            </a:r>
            <a:endParaRPr lang="it-IT" sz="3200" dirty="0">
              <a:solidFill>
                <a:schemeClr val="bg1"/>
              </a:solidFill>
            </a:endParaRPr>
          </a:p>
        </p:txBody>
      </p:sp>
      <p:grpSp>
        <p:nvGrpSpPr>
          <p:cNvPr id="21" name="Gruppo 20">
            <a:extLst>
              <a:ext uri="{FF2B5EF4-FFF2-40B4-BE49-F238E27FC236}">
                <a16:creationId xmlns:a16="http://schemas.microsoft.com/office/drawing/2014/main" id="{1E6BE91C-3B70-45DC-8369-BE7B1D9AAC20}"/>
              </a:ext>
            </a:extLst>
          </p:cNvPr>
          <p:cNvGrpSpPr/>
          <p:nvPr/>
        </p:nvGrpSpPr>
        <p:grpSpPr>
          <a:xfrm>
            <a:off x="390185" y="13292832"/>
            <a:ext cx="14665732" cy="7532307"/>
            <a:chOff x="390185" y="12963648"/>
            <a:chExt cx="14665732" cy="7532307"/>
          </a:xfrm>
        </p:grpSpPr>
        <p:pic>
          <p:nvPicPr>
            <p:cNvPr id="19" name="Immagine 18">
              <a:extLst>
                <a:ext uri="{FF2B5EF4-FFF2-40B4-BE49-F238E27FC236}">
                  <a16:creationId xmlns:a16="http://schemas.microsoft.com/office/drawing/2014/main" id="{8F652ECE-CC2B-AC45-E601-A4A4551DEF72}"/>
                </a:ext>
              </a:extLst>
            </p:cNvPr>
            <p:cNvPicPr>
              <a:picLocks noChangeAspect="1"/>
            </p:cNvPicPr>
            <p:nvPr/>
          </p:nvPicPr>
          <p:blipFill rotWithShape="1">
            <a:blip r:embed="rId6"/>
            <a:srcRect l="3654" t="14762" r="2347" b="11758"/>
            <a:stretch/>
          </p:blipFill>
          <p:spPr>
            <a:xfrm>
              <a:off x="544419" y="12963648"/>
              <a:ext cx="14511498" cy="6380942"/>
            </a:xfrm>
            <a:prstGeom prst="rect">
              <a:avLst/>
            </a:prstGeom>
          </p:spPr>
        </p:pic>
        <p:sp>
          <p:nvSpPr>
            <p:cNvPr id="20" name="CasellaDiTesto 19">
              <a:extLst>
                <a:ext uri="{FF2B5EF4-FFF2-40B4-BE49-F238E27FC236}">
                  <a16:creationId xmlns:a16="http://schemas.microsoft.com/office/drawing/2014/main" id="{52829AC4-2D3E-B076-59D6-3BBA764E7D47}"/>
                </a:ext>
              </a:extLst>
            </p:cNvPr>
            <p:cNvSpPr txBox="1"/>
            <p:nvPr/>
          </p:nvSpPr>
          <p:spPr>
            <a:xfrm>
              <a:off x="390185" y="19110960"/>
              <a:ext cx="14521936" cy="1384995"/>
            </a:xfrm>
            <a:prstGeom prst="rect">
              <a:avLst/>
            </a:prstGeom>
            <a:noFill/>
          </p:spPr>
          <p:txBody>
            <a:bodyPr wrap="square" rtlCol="0">
              <a:spAutoFit/>
            </a:bodyPr>
            <a:lstStyle/>
            <a:p>
              <a:pPr lvl="1" indent="0" algn="just"/>
              <a:r>
                <a:rPr lang="en-US" altLang="it-IT" sz="2800" i="1" dirty="0">
                  <a:solidFill>
                    <a:srgbClr val="002060"/>
                  </a:solidFill>
                  <a:latin typeface="+mn-lt"/>
                </a:rPr>
                <a:t>Fig. 1. Distribution of ecological status or potential of classified rivers, lakes, coastal and transitional waters, by count of water bodies by 2015 (European Environment Agency Report, 2018)</a:t>
              </a:r>
            </a:p>
          </p:txBody>
        </p:sp>
      </p:grpSp>
      <p:graphicFrame>
        <p:nvGraphicFramePr>
          <p:cNvPr id="23" name="Tabella 22">
            <a:extLst>
              <a:ext uri="{FF2B5EF4-FFF2-40B4-BE49-F238E27FC236}">
                <a16:creationId xmlns:a16="http://schemas.microsoft.com/office/drawing/2014/main" id="{45C138D4-F026-5AA1-A300-5B90FA9D21EC}"/>
              </a:ext>
            </a:extLst>
          </p:cNvPr>
          <p:cNvGraphicFramePr>
            <a:graphicFrameLocks noGrp="1"/>
          </p:cNvGraphicFramePr>
          <p:nvPr>
            <p:extLst>
              <p:ext uri="{D42A27DB-BD31-4B8C-83A1-F6EECF244321}">
                <p14:modId xmlns:p14="http://schemas.microsoft.com/office/powerpoint/2010/main" val="430914727"/>
              </p:ext>
            </p:extLst>
          </p:nvPr>
        </p:nvGraphicFramePr>
        <p:xfrm>
          <a:off x="7938887" y="27720721"/>
          <a:ext cx="7016254" cy="3786540"/>
        </p:xfrm>
        <a:graphic>
          <a:graphicData uri="http://schemas.openxmlformats.org/drawingml/2006/table">
            <a:tbl>
              <a:tblPr firstRow="1" bandRow="1">
                <a:tableStyleId>{5C22544A-7EE6-4342-B048-85BDC9FD1C3A}</a:tableStyleId>
              </a:tblPr>
              <a:tblGrid>
                <a:gridCol w="3508127">
                  <a:extLst>
                    <a:ext uri="{9D8B030D-6E8A-4147-A177-3AD203B41FA5}">
                      <a16:colId xmlns:a16="http://schemas.microsoft.com/office/drawing/2014/main" val="20000"/>
                    </a:ext>
                  </a:extLst>
                </a:gridCol>
                <a:gridCol w="3508127">
                  <a:extLst>
                    <a:ext uri="{9D8B030D-6E8A-4147-A177-3AD203B41FA5}">
                      <a16:colId xmlns:a16="http://schemas.microsoft.com/office/drawing/2014/main" val="20001"/>
                    </a:ext>
                  </a:extLst>
                </a:gridCol>
              </a:tblGrid>
              <a:tr h="877824">
                <a:tc>
                  <a:txBody>
                    <a:bodyPr/>
                    <a:lstStyle/>
                    <a:p>
                      <a:pPr algn="ctr"/>
                      <a:r>
                        <a:rPr lang="it-IT" sz="2800" dirty="0" err="1"/>
                        <a:t>Inflow</a:t>
                      </a:r>
                      <a:r>
                        <a:rPr lang="it-IT" sz="2800" dirty="0"/>
                        <a:t> </a:t>
                      </a:r>
                      <a:r>
                        <a:rPr lang="it-IT" sz="2800" baseline="0" dirty="0"/>
                        <a:t>Q</a:t>
                      </a:r>
                      <a:r>
                        <a:rPr lang="it-IT" sz="2800" baseline="-25000" dirty="0"/>
                        <a:t>i</a:t>
                      </a:r>
                    </a:p>
                  </a:txBody>
                  <a:tcPr/>
                </a:tc>
                <a:tc>
                  <a:txBody>
                    <a:bodyPr/>
                    <a:lstStyle/>
                    <a:p>
                      <a:pPr algn="ctr"/>
                      <a:r>
                        <a:rPr lang="it-IT" sz="2800" dirty="0" err="1"/>
                        <a:t>Ecological</a:t>
                      </a:r>
                      <a:r>
                        <a:rPr lang="it-IT" sz="2800" dirty="0"/>
                        <a:t> flow EF</a:t>
                      </a:r>
                    </a:p>
                  </a:txBody>
                  <a:tcPr/>
                </a:tc>
                <a:extLst>
                  <a:ext uri="{0D108BD9-81ED-4DB2-BD59-A6C34878D82A}">
                    <a16:rowId xmlns:a16="http://schemas.microsoft.com/office/drawing/2014/main" val="10000"/>
                  </a:ext>
                </a:extLst>
              </a:tr>
              <a:tr h="727179">
                <a:tc>
                  <a:txBody>
                    <a:bodyPr/>
                    <a:lstStyle/>
                    <a:p>
                      <a:pPr algn="ctr"/>
                      <a:r>
                        <a:rPr lang="it-IT" sz="2800" dirty="0"/>
                        <a:t>Q</a:t>
                      </a:r>
                      <a:r>
                        <a:rPr lang="it-IT" sz="2800" baseline="-25000" dirty="0"/>
                        <a:t>i</a:t>
                      </a:r>
                      <a:r>
                        <a:rPr lang="it-IT" sz="2800" dirty="0"/>
                        <a:t>&gt;Q</a:t>
                      </a:r>
                      <a:r>
                        <a:rPr lang="it-IT" sz="2800" baseline="-25000" dirty="0"/>
                        <a:t>1</a:t>
                      </a:r>
                      <a:endParaRPr lang="it-IT" sz="2800" dirty="0"/>
                    </a:p>
                  </a:txBody>
                  <a:tcPr anchor="ctr"/>
                </a:tc>
                <a:tc>
                  <a:txBody>
                    <a:bodyPr/>
                    <a:lstStyle/>
                    <a:p>
                      <a:pPr algn="ctr"/>
                      <a:r>
                        <a:rPr lang="it-IT" sz="2800" dirty="0"/>
                        <a:t>EF≥Q</a:t>
                      </a:r>
                      <a:r>
                        <a:rPr lang="it-IT" sz="2800" baseline="-25000" dirty="0"/>
                        <a:t>1</a:t>
                      </a:r>
                      <a:endParaRPr lang="it-IT" sz="2800" dirty="0"/>
                    </a:p>
                  </a:txBody>
                  <a:tcPr anchor="ctr"/>
                </a:tc>
                <a:extLst>
                  <a:ext uri="{0D108BD9-81ED-4DB2-BD59-A6C34878D82A}">
                    <a16:rowId xmlns:a16="http://schemas.microsoft.com/office/drawing/2014/main" val="10001"/>
                  </a:ext>
                </a:extLst>
              </a:tr>
              <a:tr h="727179">
                <a:tc>
                  <a:txBody>
                    <a:bodyPr/>
                    <a:lstStyle/>
                    <a:p>
                      <a:pPr algn="ctr"/>
                      <a:r>
                        <a:rPr lang="it-IT" sz="2800" dirty="0"/>
                        <a:t>Q</a:t>
                      </a:r>
                      <a:r>
                        <a:rPr lang="it-IT" sz="2800" baseline="-25000" dirty="0"/>
                        <a:t>1</a:t>
                      </a:r>
                      <a:r>
                        <a:rPr lang="it-IT" sz="2800" dirty="0"/>
                        <a:t>&gt;</a:t>
                      </a:r>
                      <a:r>
                        <a:rPr lang="it-IT" sz="2800" dirty="0" err="1"/>
                        <a:t>Q</a:t>
                      </a:r>
                      <a:r>
                        <a:rPr lang="it-IT" sz="2800" baseline="-25000" dirty="0" err="1"/>
                        <a:t>i</a:t>
                      </a:r>
                      <a:r>
                        <a:rPr lang="it-IT" sz="2800" dirty="0"/>
                        <a:t>&gt;Q</a:t>
                      </a:r>
                      <a:r>
                        <a:rPr lang="it-IT" sz="2800" baseline="-25000" dirty="0"/>
                        <a:t>2</a:t>
                      </a:r>
                      <a:endParaRPr lang="it-IT" sz="28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2800" dirty="0"/>
                        <a:t>Q</a:t>
                      </a:r>
                      <a:r>
                        <a:rPr lang="it-IT" sz="2800" baseline="-25000" dirty="0"/>
                        <a:t>3</a:t>
                      </a:r>
                      <a:r>
                        <a:rPr lang="it-IT" sz="2800" baseline="0" dirty="0"/>
                        <a:t>&lt;</a:t>
                      </a:r>
                      <a:r>
                        <a:rPr lang="it-IT" sz="2800" dirty="0"/>
                        <a:t>EF≤Q</a:t>
                      </a:r>
                      <a:r>
                        <a:rPr lang="it-IT" sz="2800" baseline="-25000" dirty="0"/>
                        <a:t>2</a:t>
                      </a:r>
                      <a:endParaRPr lang="it-IT" sz="2800" dirty="0"/>
                    </a:p>
                  </a:txBody>
                  <a:tcPr anchor="ctr"/>
                </a:tc>
                <a:extLst>
                  <a:ext uri="{0D108BD9-81ED-4DB2-BD59-A6C34878D82A}">
                    <a16:rowId xmlns:a16="http://schemas.microsoft.com/office/drawing/2014/main" val="10002"/>
                  </a:ext>
                </a:extLst>
              </a:tr>
              <a:tr h="727179">
                <a:tc>
                  <a:txBody>
                    <a:bodyPr/>
                    <a:lstStyle/>
                    <a:p>
                      <a:pPr algn="ctr"/>
                      <a:r>
                        <a:rPr lang="it-IT" sz="2800" dirty="0"/>
                        <a:t>Q</a:t>
                      </a:r>
                      <a:r>
                        <a:rPr lang="it-IT" sz="2800" baseline="-25000" dirty="0"/>
                        <a:t>2</a:t>
                      </a:r>
                      <a:r>
                        <a:rPr lang="it-IT" sz="2800" dirty="0"/>
                        <a:t>&gt;</a:t>
                      </a:r>
                      <a:r>
                        <a:rPr lang="it-IT" sz="2800" dirty="0" err="1"/>
                        <a:t>Q</a:t>
                      </a:r>
                      <a:r>
                        <a:rPr lang="it-IT" sz="2800" baseline="-25000" dirty="0" err="1"/>
                        <a:t>i</a:t>
                      </a:r>
                      <a:r>
                        <a:rPr lang="it-IT" sz="2800" dirty="0"/>
                        <a:t>&gt;Q</a:t>
                      </a:r>
                      <a:r>
                        <a:rPr lang="it-IT" sz="2800" baseline="-25000" dirty="0"/>
                        <a:t>3</a:t>
                      </a:r>
                      <a:endParaRPr lang="it-IT" sz="28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2800" dirty="0"/>
                        <a:t>Q</a:t>
                      </a:r>
                      <a:r>
                        <a:rPr lang="it-IT" sz="2800" baseline="-25000" dirty="0"/>
                        <a:t>3</a:t>
                      </a:r>
                      <a:r>
                        <a:rPr lang="it-IT" sz="2800" baseline="0" dirty="0"/>
                        <a:t>&lt;</a:t>
                      </a:r>
                      <a:r>
                        <a:rPr lang="it-IT" sz="2800" dirty="0"/>
                        <a:t>EF≤Q</a:t>
                      </a:r>
                      <a:r>
                        <a:rPr lang="it-IT" sz="2800" baseline="-25000" dirty="0"/>
                        <a:t>4</a:t>
                      </a:r>
                      <a:endParaRPr lang="it-IT" sz="2800" dirty="0"/>
                    </a:p>
                  </a:txBody>
                  <a:tcPr anchor="ctr"/>
                </a:tc>
                <a:extLst>
                  <a:ext uri="{0D108BD9-81ED-4DB2-BD59-A6C34878D82A}">
                    <a16:rowId xmlns:a16="http://schemas.microsoft.com/office/drawing/2014/main" val="10003"/>
                  </a:ext>
                </a:extLst>
              </a:tr>
              <a:tr h="727179">
                <a:tc>
                  <a:txBody>
                    <a:bodyPr/>
                    <a:lstStyle/>
                    <a:p>
                      <a:pPr algn="ctr"/>
                      <a:r>
                        <a:rPr lang="it-IT" sz="2800" dirty="0"/>
                        <a:t>Q</a:t>
                      </a:r>
                      <a:r>
                        <a:rPr lang="it-IT" sz="2800" baseline="-25000" dirty="0"/>
                        <a:t>3</a:t>
                      </a:r>
                      <a:r>
                        <a:rPr lang="it-IT" sz="2800" dirty="0"/>
                        <a:t>&gt;</a:t>
                      </a:r>
                      <a:r>
                        <a:rPr lang="it-IT" sz="2800" dirty="0" err="1"/>
                        <a:t>Q</a:t>
                      </a:r>
                      <a:r>
                        <a:rPr lang="it-IT" sz="2800" baseline="-25000" dirty="0" err="1"/>
                        <a:t>i</a:t>
                      </a:r>
                      <a:r>
                        <a:rPr lang="it-IT" sz="2800" dirty="0"/>
                        <a:t>&gt;Q</a:t>
                      </a:r>
                      <a:r>
                        <a:rPr lang="it-IT" sz="2800" baseline="-25000" dirty="0"/>
                        <a:t>4</a:t>
                      </a:r>
                      <a:endParaRPr lang="it-IT" sz="28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2800" dirty="0"/>
                        <a:t>Q</a:t>
                      </a:r>
                      <a:r>
                        <a:rPr lang="it-IT" sz="2800" baseline="-25000" dirty="0"/>
                        <a:t>4</a:t>
                      </a:r>
                      <a:r>
                        <a:rPr lang="it-IT" sz="2800" baseline="0" dirty="0"/>
                        <a:t>&lt;</a:t>
                      </a:r>
                      <a:r>
                        <a:rPr lang="it-IT" sz="2800" dirty="0"/>
                        <a:t>EF≤0</a:t>
                      </a:r>
                    </a:p>
                  </a:txBody>
                  <a:tcPr anchor="ctr"/>
                </a:tc>
                <a:extLst>
                  <a:ext uri="{0D108BD9-81ED-4DB2-BD59-A6C34878D82A}">
                    <a16:rowId xmlns:a16="http://schemas.microsoft.com/office/drawing/2014/main" val="10004"/>
                  </a:ext>
                </a:extLst>
              </a:tr>
            </a:tbl>
          </a:graphicData>
        </a:graphic>
      </p:graphicFrame>
      <p:pic>
        <p:nvPicPr>
          <p:cNvPr id="22" name="Picture 2">
            <a:extLst>
              <a:ext uri="{FF2B5EF4-FFF2-40B4-BE49-F238E27FC236}">
                <a16:creationId xmlns:a16="http://schemas.microsoft.com/office/drawing/2014/main" id="{2E7C6ED6-7003-124D-F9E6-5781AE3AAC39}"/>
              </a:ext>
            </a:extLst>
          </p:cNvPr>
          <p:cNvPicPr>
            <a:picLocks noChangeAspect="1" noChangeArrowheads="1"/>
          </p:cNvPicPr>
          <p:nvPr/>
        </p:nvPicPr>
        <p:blipFill rotWithShape="1">
          <a:blip r:embed="rId7"/>
          <a:srcRect l="6798" r="13599"/>
          <a:stretch/>
        </p:blipFill>
        <p:spPr bwMode="auto">
          <a:xfrm>
            <a:off x="1005839" y="26819860"/>
            <a:ext cx="6790657" cy="5924070"/>
          </a:xfrm>
          <a:prstGeom prst="rect">
            <a:avLst/>
          </a:prstGeom>
          <a:ln>
            <a:noFill/>
          </a:ln>
          <a:effectLst>
            <a:softEdge rad="112500"/>
          </a:effectLst>
        </p:spPr>
      </p:pic>
      <p:sp>
        <p:nvSpPr>
          <p:cNvPr id="25" name="CasellaDiTesto 24">
            <a:extLst>
              <a:ext uri="{FF2B5EF4-FFF2-40B4-BE49-F238E27FC236}">
                <a16:creationId xmlns:a16="http://schemas.microsoft.com/office/drawing/2014/main" id="{FC7E0B99-54D1-50A1-F28F-D4FE977FE475}"/>
              </a:ext>
            </a:extLst>
          </p:cNvPr>
          <p:cNvSpPr txBox="1"/>
          <p:nvPr/>
        </p:nvSpPr>
        <p:spPr>
          <a:xfrm>
            <a:off x="432840" y="32787180"/>
            <a:ext cx="14552433" cy="1815882"/>
          </a:xfrm>
          <a:prstGeom prst="rect">
            <a:avLst/>
          </a:prstGeom>
          <a:noFill/>
        </p:spPr>
        <p:txBody>
          <a:bodyPr wrap="square" rtlCol="0">
            <a:spAutoFit/>
          </a:bodyPr>
          <a:lstStyle/>
          <a:p>
            <a:pPr lvl="1" indent="0" algn="just"/>
            <a:r>
              <a:rPr lang="en-US" altLang="it-IT" sz="2800" i="1" dirty="0">
                <a:solidFill>
                  <a:srgbClr val="002060"/>
                </a:solidFill>
                <a:latin typeface="+mn-lt"/>
              </a:rPr>
              <a:t>Fig. 2. Hydrologic approach for the EF assessment in non-perennial flow based on Aquatic States. On the left: mean rating curve (computed on at least 20 years of monthly flows) for the derivation of threshold values associated with the aquatic states. On the right:</a:t>
            </a:r>
            <a:r>
              <a:rPr lang="en-US" altLang="it-IT" sz="2800" i="1" dirty="0">
                <a:solidFill>
                  <a:srgbClr val="002060"/>
                </a:solidFill>
              </a:rPr>
              <a:t> suggested rule for EF release downstream a reservoir</a:t>
            </a:r>
            <a:endParaRPr lang="en-US" altLang="it-IT" sz="2800" i="1" dirty="0">
              <a:solidFill>
                <a:srgbClr val="002060"/>
              </a:solidFill>
              <a:latin typeface="+mn-lt"/>
            </a:endParaRPr>
          </a:p>
        </p:txBody>
      </p:sp>
      <p:grpSp>
        <p:nvGrpSpPr>
          <p:cNvPr id="33" name="Gruppo 32">
            <a:extLst>
              <a:ext uri="{FF2B5EF4-FFF2-40B4-BE49-F238E27FC236}">
                <a16:creationId xmlns:a16="http://schemas.microsoft.com/office/drawing/2014/main" id="{898A899C-3FA2-E2F8-3565-E8CFF49ADF4D}"/>
              </a:ext>
            </a:extLst>
          </p:cNvPr>
          <p:cNvGrpSpPr/>
          <p:nvPr/>
        </p:nvGrpSpPr>
        <p:grpSpPr>
          <a:xfrm>
            <a:off x="688216" y="36077289"/>
            <a:ext cx="6578590" cy="4194096"/>
            <a:chOff x="688216" y="36497912"/>
            <a:chExt cx="6578590" cy="4402395"/>
          </a:xfrm>
        </p:grpSpPr>
        <p:pic>
          <p:nvPicPr>
            <p:cNvPr id="27" name="Picture 3">
              <a:extLst>
                <a:ext uri="{FF2B5EF4-FFF2-40B4-BE49-F238E27FC236}">
                  <a16:creationId xmlns:a16="http://schemas.microsoft.com/office/drawing/2014/main" id="{2425EC55-10EE-E1AB-9855-3896D47D02B1}"/>
                </a:ext>
              </a:extLst>
            </p:cNvPr>
            <p:cNvPicPr>
              <a:picLocks noChangeAspect="1" noChangeArrowheads="1"/>
            </p:cNvPicPr>
            <p:nvPr/>
          </p:nvPicPr>
          <p:blipFill rotWithShape="1">
            <a:blip r:embed="rId8"/>
            <a:srcRect b="15612"/>
            <a:stretch/>
          </p:blipFill>
          <p:spPr bwMode="auto">
            <a:xfrm>
              <a:off x="688216" y="36497912"/>
              <a:ext cx="6578590" cy="4402395"/>
            </a:xfrm>
            <a:prstGeom prst="rect">
              <a:avLst/>
            </a:prstGeom>
            <a:noFill/>
            <a:ln w="9525">
              <a:noFill/>
              <a:miter lim="800000"/>
              <a:headEnd/>
              <a:tailEnd/>
            </a:ln>
            <a:effectLst/>
          </p:spPr>
        </p:pic>
        <p:pic>
          <p:nvPicPr>
            <p:cNvPr id="28" name="Picture 2">
              <a:extLst>
                <a:ext uri="{FF2B5EF4-FFF2-40B4-BE49-F238E27FC236}">
                  <a16:creationId xmlns:a16="http://schemas.microsoft.com/office/drawing/2014/main" id="{EE172DDA-20BA-7CEB-14C6-3E20FF70C2ED}"/>
                </a:ext>
              </a:extLst>
            </p:cNvPr>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5869244" y="36497912"/>
              <a:ext cx="1397562" cy="935802"/>
            </a:xfrm>
            <a:prstGeom prst="rect">
              <a:avLst/>
            </a:prstGeom>
            <a:solidFill>
              <a:schemeClr val="bg1"/>
            </a:solidFill>
            <a:ln w="9525">
              <a:noFill/>
              <a:miter lim="800000"/>
              <a:headEnd/>
              <a:tailEnd/>
            </a:ln>
            <a:effectLst/>
          </p:spPr>
        </p:pic>
      </p:grpSp>
      <p:pic>
        <p:nvPicPr>
          <p:cNvPr id="29" name="Immagine 28">
            <a:extLst>
              <a:ext uri="{FF2B5EF4-FFF2-40B4-BE49-F238E27FC236}">
                <a16:creationId xmlns:a16="http://schemas.microsoft.com/office/drawing/2014/main" id="{265FBE51-CD53-A98F-B176-39848C398991}"/>
              </a:ext>
            </a:extLst>
          </p:cNvPr>
          <p:cNvPicPr>
            <a:picLocks noChangeAspect="1"/>
          </p:cNvPicPr>
          <p:nvPr/>
        </p:nvPicPr>
        <p:blipFill>
          <a:blip r:embed="rId10"/>
          <a:stretch>
            <a:fillRect/>
          </a:stretch>
        </p:blipFill>
        <p:spPr>
          <a:xfrm>
            <a:off x="688218" y="39159023"/>
            <a:ext cx="2001194" cy="1125672"/>
          </a:xfrm>
          <a:prstGeom prst="rect">
            <a:avLst/>
          </a:prstGeom>
        </p:spPr>
      </p:pic>
      <p:graphicFrame>
        <p:nvGraphicFramePr>
          <p:cNvPr id="36" name="Tabella 36">
            <a:extLst>
              <a:ext uri="{FF2B5EF4-FFF2-40B4-BE49-F238E27FC236}">
                <a16:creationId xmlns:a16="http://schemas.microsoft.com/office/drawing/2014/main" id="{926C4617-1CC5-E748-AF1B-E0783D0CB70D}"/>
              </a:ext>
            </a:extLst>
          </p:cNvPr>
          <p:cNvGraphicFramePr>
            <a:graphicFrameLocks noGrp="1"/>
          </p:cNvGraphicFramePr>
          <p:nvPr>
            <p:extLst>
              <p:ext uri="{D42A27DB-BD31-4B8C-83A1-F6EECF244321}">
                <p14:modId xmlns:p14="http://schemas.microsoft.com/office/powerpoint/2010/main" val="1685547333"/>
              </p:ext>
            </p:extLst>
          </p:nvPr>
        </p:nvGraphicFramePr>
        <p:xfrm>
          <a:off x="7608111" y="36011743"/>
          <a:ext cx="7340586" cy="4317145"/>
        </p:xfrm>
        <a:graphic>
          <a:graphicData uri="http://schemas.openxmlformats.org/drawingml/2006/table">
            <a:tbl>
              <a:tblPr firstRow="1" bandRow="1">
                <a:tableStyleId>{5C22544A-7EE6-4342-B048-85BDC9FD1C3A}</a:tableStyleId>
              </a:tblPr>
              <a:tblGrid>
                <a:gridCol w="4992321">
                  <a:extLst>
                    <a:ext uri="{9D8B030D-6E8A-4147-A177-3AD203B41FA5}">
                      <a16:colId xmlns:a16="http://schemas.microsoft.com/office/drawing/2014/main" val="1793733791"/>
                    </a:ext>
                  </a:extLst>
                </a:gridCol>
                <a:gridCol w="2348265">
                  <a:extLst>
                    <a:ext uri="{9D8B030D-6E8A-4147-A177-3AD203B41FA5}">
                      <a16:colId xmlns:a16="http://schemas.microsoft.com/office/drawing/2014/main" val="234841268"/>
                    </a:ext>
                  </a:extLst>
                </a:gridCol>
              </a:tblGrid>
              <a:tr h="0">
                <a:tc gridSpan="2">
                  <a:txBody>
                    <a:bodyPr/>
                    <a:lstStyle/>
                    <a:p>
                      <a:pPr algn="ctr"/>
                      <a:r>
                        <a:rPr lang="it-IT" sz="3200" dirty="0"/>
                        <a:t>Troina </a:t>
                      </a:r>
                      <a:r>
                        <a:rPr lang="it-IT" sz="3200" dirty="0" err="1"/>
                        <a:t>at</a:t>
                      </a:r>
                      <a:r>
                        <a:rPr lang="it-IT" sz="3200" dirty="0"/>
                        <a:t> Ancipa </a:t>
                      </a:r>
                      <a:r>
                        <a:rPr lang="it-IT" sz="3200" dirty="0" err="1"/>
                        <a:t>river</a:t>
                      </a:r>
                      <a:r>
                        <a:rPr lang="it-IT" sz="3200" dirty="0"/>
                        <a:t> </a:t>
                      </a:r>
                      <a:r>
                        <a:rPr lang="it-IT" sz="3200" dirty="0" err="1"/>
                        <a:t>basin</a:t>
                      </a:r>
                      <a:endParaRPr lang="it-IT" sz="3200" dirty="0"/>
                    </a:p>
                  </a:txBody>
                  <a:tcPr/>
                </a:tc>
                <a:tc hMerge="1">
                  <a:txBody>
                    <a:bodyPr/>
                    <a:lstStyle/>
                    <a:p>
                      <a:endParaRPr lang="it-IT" dirty="0"/>
                    </a:p>
                  </a:txBody>
                  <a:tcPr/>
                </a:tc>
                <a:extLst>
                  <a:ext uri="{0D108BD9-81ED-4DB2-BD59-A6C34878D82A}">
                    <a16:rowId xmlns:a16="http://schemas.microsoft.com/office/drawing/2014/main" val="2384830573"/>
                  </a:ext>
                </a:extLst>
              </a:tr>
              <a:tr h="616414">
                <a:tc>
                  <a:txBody>
                    <a:bodyPr/>
                    <a:lstStyle/>
                    <a:p>
                      <a:pPr algn="ctr">
                        <a:lnSpc>
                          <a:spcPct val="150000"/>
                        </a:lnSpc>
                        <a:spcAft>
                          <a:spcPts val="0"/>
                        </a:spcAft>
                      </a:pPr>
                      <a:r>
                        <a:rPr lang="it-IT" sz="2800" i="1" dirty="0">
                          <a:latin typeface="+mn-lt"/>
                          <a:ea typeface="Calibri"/>
                          <a:cs typeface="Times New Roman"/>
                        </a:rPr>
                        <a:t>Area </a:t>
                      </a:r>
                      <a:r>
                        <a:rPr lang="it-IT" sz="2800" i="0" dirty="0">
                          <a:latin typeface="+mn-lt"/>
                          <a:ea typeface="Calibri"/>
                          <a:cs typeface="Times New Roman"/>
                        </a:rPr>
                        <a:t>[</a:t>
                      </a:r>
                      <a:r>
                        <a:rPr lang="it-IT" sz="2800" i="1" dirty="0">
                          <a:latin typeface="+mn-lt"/>
                          <a:ea typeface="Calibri"/>
                          <a:cs typeface="Times New Roman"/>
                        </a:rPr>
                        <a:t>km</a:t>
                      </a:r>
                      <a:r>
                        <a:rPr lang="it-IT" sz="2800" i="1" baseline="30000" dirty="0">
                          <a:latin typeface="+mn-lt"/>
                          <a:ea typeface="Calibri"/>
                          <a:cs typeface="Times New Roman"/>
                        </a:rPr>
                        <a:t>2</a:t>
                      </a:r>
                      <a:r>
                        <a:rPr lang="it-IT" sz="2800" i="0" dirty="0">
                          <a:latin typeface="+mn-lt"/>
                          <a:ea typeface="Calibri"/>
                          <a:cs typeface="Times New Roman"/>
                        </a:rPr>
                        <a:t>]</a:t>
                      </a:r>
                    </a:p>
                  </a:txBody>
                  <a:tcPr marL="68580" marR="68580" marT="0" marB="0"/>
                </a:tc>
                <a:tc>
                  <a:txBody>
                    <a:bodyPr/>
                    <a:lstStyle/>
                    <a:p>
                      <a:pPr algn="ctr">
                        <a:lnSpc>
                          <a:spcPct val="115000"/>
                        </a:lnSpc>
                        <a:spcAft>
                          <a:spcPts val="0"/>
                        </a:spcAft>
                      </a:pPr>
                      <a:r>
                        <a:rPr lang="it-IT" sz="2800" dirty="0">
                          <a:latin typeface="+mn-lt"/>
                          <a:ea typeface="Calibri"/>
                          <a:cs typeface="Times New Roman"/>
                        </a:rPr>
                        <a:t>50.46</a:t>
                      </a:r>
                    </a:p>
                  </a:txBody>
                  <a:tcPr marL="68580" marR="68580" marT="0" marB="0" anchor="ctr"/>
                </a:tc>
                <a:extLst>
                  <a:ext uri="{0D108BD9-81ED-4DB2-BD59-A6C34878D82A}">
                    <a16:rowId xmlns:a16="http://schemas.microsoft.com/office/drawing/2014/main" val="355274715"/>
                  </a:ext>
                </a:extLst>
              </a:tr>
              <a:tr h="616414">
                <a:tc>
                  <a:txBody>
                    <a:bodyPr/>
                    <a:lstStyle/>
                    <a:p>
                      <a:pPr algn="ctr">
                        <a:lnSpc>
                          <a:spcPct val="150000"/>
                        </a:lnSpc>
                        <a:spcAft>
                          <a:spcPts val="0"/>
                        </a:spcAft>
                      </a:pPr>
                      <a:r>
                        <a:rPr lang="it-IT" sz="2800" i="1" dirty="0" err="1">
                          <a:latin typeface="+mn-lt"/>
                          <a:ea typeface="Calibri"/>
                          <a:cs typeface="Times New Roman"/>
                        </a:rPr>
                        <a:t>Perimeter</a:t>
                      </a:r>
                      <a:r>
                        <a:rPr lang="it-IT" sz="2800" i="1" dirty="0">
                          <a:latin typeface="+mn-lt"/>
                          <a:ea typeface="Calibri"/>
                          <a:cs typeface="Times New Roman"/>
                        </a:rPr>
                        <a:t> </a:t>
                      </a:r>
                      <a:r>
                        <a:rPr lang="it-IT" sz="2800" i="0" dirty="0">
                          <a:latin typeface="+mn-lt"/>
                          <a:ea typeface="Calibri"/>
                          <a:cs typeface="Times New Roman"/>
                        </a:rPr>
                        <a:t>[</a:t>
                      </a:r>
                      <a:r>
                        <a:rPr lang="it-IT" sz="2800" i="1" dirty="0">
                          <a:latin typeface="+mn-lt"/>
                          <a:ea typeface="Calibri"/>
                          <a:cs typeface="Times New Roman"/>
                        </a:rPr>
                        <a:t>km</a:t>
                      </a:r>
                      <a:r>
                        <a:rPr lang="it-IT" sz="2800" i="0" dirty="0">
                          <a:latin typeface="+mn-lt"/>
                          <a:ea typeface="Calibri"/>
                          <a:cs typeface="Times New Roman"/>
                        </a:rPr>
                        <a:t>]</a:t>
                      </a:r>
                    </a:p>
                  </a:txBody>
                  <a:tcPr marL="68580" marR="68580" marT="0" marB="0"/>
                </a:tc>
                <a:tc>
                  <a:txBody>
                    <a:bodyPr/>
                    <a:lstStyle/>
                    <a:p>
                      <a:pPr algn="ctr">
                        <a:lnSpc>
                          <a:spcPct val="115000"/>
                        </a:lnSpc>
                        <a:spcAft>
                          <a:spcPts val="0"/>
                        </a:spcAft>
                      </a:pPr>
                      <a:r>
                        <a:rPr lang="it-IT" sz="2800" dirty="0">
                          <a:solidFill>
                            <a:srgbClr val="000000"/>
                          </a:solidFill>
                          <a:latin typeface="+mn-lt"/>
                          <a:ea typeface="Times New Roman"/>
                          <a:cs typeface="Times New Roman"/>
                        </a:rPr>
                        <a:t>46.93</a:t>
                      </a:r>
                      <a:endParaRPr lang="it-IT" sz="2800" dirty="0">
                        <a:latin typeface="+mn-lt"/>
                        <a:ea typeface="Calibri"/>
                        <a:cs typeface="Times New Roman"/>
                      </a:endParaRPr>
                    </a:p>
                  </a:txBody>
                  <a:tcPr marL="68580" marR="68580" marT="0" marB="0" anchor="ctr"/>
                </a:tc>
                <a:extLst>
                  <a:ext uri="{0D108BD9-81ED-4DB2-BD59-A6C34878D82A}">
                    <a16:rowId xmlns:a16="http://schemas.microsoft.com/office/drawing/2014/main" val="3036056932"/>
                  </a:ext>
                </a:extLst>
              </a:tr>
              <a:tr h="616414">
                <a:tc>
                  <a:txBody>
                    <a:bodyPr/>
                    <a:lstStyle/>
                    <a:p>
                      <a:pPr algn="ctr">
                        <a:lnSpc>
                          <a:spcPct val="150000"/>
                        </a:lnSpc>
                        <a:spcAft>
                          <a:spcPts val="0"/>
                        </a:spcAft>
                      </a:pPr>
                      <a:r>
                        <a:rPr lang="it-IT" sz="2800" i="1" dirty="0">
                          <a:latin typeface="+mn-lt"/>
                          <a:ea typeface="Calibri"/>
                          <a:cs typeface="Times New Roman"/>
                        </a:rPr>
                        <a:t>Maximum </a:t>
                      </a:r>
                      <a:r>
                        <a:rPr lang="it-IT" sz="2800" i="1" dirty="0" err="1">
                          <a:latin typeface="+mn-lt"/>
                          <a:ea typeface="Calibri"/>
                          <a:cs typeface="Times New Roman"/>
                        </a:rPr>
                        <a:t>height</a:t>
                      </a:r>
                      <a:r>
                        <a:rPr lang="it-IT" sz="2800" i="1" dirty="0">
                          <a:latin typeface="+mn-lt"/>
                          <a:ea typeface="Calibri"/>
                          <a:cs typeface="Times New Roman"/>
                        </a:rPr>
                        <a:t> </a:t>
                      </a:r>
                      <a:r>
                        <a:rPr lang="it-IT" sz="2800" i="0" dirty="0">
                          <a:latin typeface="+mn-lt"/>
                          <a:ea typeface="Calibri"/>
                          <a:cs typeface="Times New Roman"/>
                        </a:rPr>
                        <a:t>[</a:t>
                      </a:r>
                      <a:r>
                        <a:rPr lang="it-IT" sz="2800" i="1" dirty="0">
                          <a:latin typeface="+mn-lt"/>
                          <a:ea typeface="Calibri"/>
                          <a:cs typeface="Times New Roman"/>
                        </a:rPr>
                        <a:t>m </a:t>
                      </a:r>
                      <a:r>
                        <a:rPr lang="it-IT" sz="2800" i="1" dirty="0" err="1">
                          <a:latin typeface="+mn-lt"/>
                          <a:ea typeface="Calibri"/>
                          <a:cs typeface="Times New Roman"/>
                        </a:rPr>
                        <a:t>a.s.l</a:t>
                      </a:r>
                      <a:r>
                        <a:rPr lang="it-IT" sz="2800" i="1" dirty="0">
                          <a:latin typeface="+mn-lt"/>
                          <a:ea typeface="Calibri"/>
                          <a:cs typeface="Times New Roman"/>
                        </a:rPr>
                        <a:t>.</a:t>
                      </a:r>
                      <a:r>
                        <a:rPr lang="it-IT" sz="2800" i="0" dirty="0">
                          <a:latin typeface="+mn-lt"/>
                          <a:ea typeface="Calibri"/>
                          <a:cs typeface="Times New Roman"/>
                        </a:rPr>
                        <a:t>]</a:t>
                      </a:r>
                    </a:p>
                  </a:txBody>
                  <a:tcPr marL="68580" marR="68580" marT="0" marB="0"/>
                </a:tc>
                <a:tc>
                  <a:txBody>
                    <a:bodyPr/>
                    <a:lstStyle/>
                    <a:p>
                      <a:pPr algn="ctr">
                        <a:lnSpc>
                          <a:spcPct val="115000"/>
                        </a:lnSpc>
                        <a:spcAft>
                          <a:spcPts val="0"/>
                        </a:spcAft>
                      </a:pPr>
                      <a:r>
                        <a:rPr lang="it-IT" sz="2800" dirty="0">
                          <a:solidFill>
                            <a:srgbClr val="000000"/>
                          </a:solidFill>
                          <a:latin typeface="+mn-lt"/>
                          <a:ea typeface="Times New Roman"/>
                          <a:cs typeface="Times New Roman"/>
                        </a:rPr>
                        <a:t>1661</a:t>
                      </a:r>
                      <a:endParaRPr lang="it-IT" sz="2800" dirty="0">
                        <a:latin typeface="+mn-lt"/>
                        <a:ea typeface="Calibri"/>
                        <a:cs typeface="Times New Roman"/>
                      </a:endParaRPr>
                    </a:p>
                  </a:txBody>
                  <a:tcPr marL="68580" marR="68580" marT="0" marB="0" anchor="ctr"/>
                </a:tc>
                <a:extLst>
                  <a:ext uri="{0D108BD9-81ED-4DB2-BD59-A6C34878D82A}">
                    <a16:rowId xmlns:a16="http://schemas.microsoft.com/office/drawing/2014/main" val="562682627"/>
                  </a:ext>
                </a:extLst>
              </a:tr>
              <a:tr h="616414">
                <a:tc>
                  <a:txBody>
                    <a:bodyPr/>
                    <a:lstStyle/>
                    <a:p>
                      <a:pPr algn="ctr">
                        <a:lnSpc>
                          <a:spcPct val="150000"/>
                        </a:lnSpc>
                        <a:spcAft>
                          <a:spcPts val="0"/>
                        </a:spcAft>
                      </a:pPr>
                      <a:r>
                        <a:rPr lang="it-IT" sz="2800" i="1" dirty="0">
                          <a:latin typeface="+mn-lt"/>
                          <a:ea typeface="Calibri"/>
                          <a:cs typeface="Times New Roman"/>
                        </a:rPr>
                        <a:t>Minimum </a:t>
                      </a:r>
                      <a:r>
                        <a:rPr lang="it-IT" sz="2800" i="1" dirty="0" err="1">
                          <a:latin typeface="+mn-lt"/>
                          <a:ea typeface="Calibri"/>
                          <a:cs typeface="Times New Roman"/>
                        </a:rPr>
                        <a:t>height</a:t>
                      </a:r>
                      <a:r>
                        <a:rPr lang="it-IT" sz="2800" i="1" dirty="0">
                          <a:latin typeface="+mn-lt"/>
                          <a:ea typeface="Calibri"/>
                          <a:cs typeface="Times New Roman"/>
                        </a:rPr>
                        <a:t> </a:t>
                      </a:r>
                      <a:r>
                        <a:rPr lang="it-IT" sz="2800" i="0" dirty="0">
                          <a:latin typeface="+mn-lt"/>
                          <a:ea typeface="Calibri"/>
                          <a:cs typeface="Times New Roman"/>
                        </a:rPr>
                        <a:t>[</a:t>
                      </a:r>
                      <a:r>
                        <a:rPr lang="it-IT" sz="2800" i="1" dirty="0">
                          <a:latin typeface="+mn-lt"/>
                          <a:ea typeface="Calibri"/>
                          <a:cs typeface="Times New Roman"/>
                        </a:rPr>
                        <a:t>m </a:t>
                      </a:r>
                      <a:r>
                        <a:rPr lang="it-IT" sz="2800" i="1" dirty="0" err="1">
                          <a:latin typeface="+mn-lt"/>
                          <a:ea typeface="Calibri"/>
                          <a:cs typeface="Times New Roman"/>
                        </a:rPr>
                        <a:t>a.b.s.l</a:t>
                      </a:r>
                      <a:r>
                        <a:rPr lang="it-IT" sz="2800" i="1" dirty="0">
                          <a:latin typeface="+mn-lt"/>
                          <a:ea typeface="Calibri"/>
                          <a:cs typeface="Times New Roman"/>
                        </a:rPr>
                        <a:t>.</a:t>
                      </a:r>
                      <a:r>
                        <a:rPr lang="it-IT" sz="2800" i="0" dirty="0">
                          <a:latin typeface="+mn-lt"/>
                          <a:ea typeface="Calibri"/>
                          <a:cs typeface="Times New Roman"/>
                        </a:rPr>
                        <a:t>]</a:t>
                      </a:r>
                    </a:p>
                  </a:txBody>
                  <a:tcPr marL="68580" marR="68580" marT="0" marB="0"/>
                </a:tc>
                <a:tc>
                  <a:txBody>
                    <a:bodyPr/>
                    <a:lstStyle/>
                    <a:p>
                      <a:pPr algn="ctr">
                        <a:lnSpc>
                          <a:spcPct val="115000"/>
                        </a:lnSpc>
                        <a:spcAft>
                          <a:spcPts val="0"/>
                        </a:spcAft>
                      </a:pPr>
                      <a:r>
                        <a:rPr lang="it-IT" sz="2800" dirty="0">
                          <a:solidFill>
                            <a:srgbClr val="000000"/>
                          </a:solidFill>
                          <a:latin typeface="+mn-lt"/>
                          <a:ea typeface="Times New Roman"/>
                          <a:cs typeface="Times New Roman"/>
                        </a:rPr>
                        <a:t>875</a:t>
                      </a:r>
                      <a:endParaRPr lang="it-IT" sz="2800" dirty="0">
                        <a:latin typeface="+mn-lt"/>
                        <a:ea typeface="Calibri"/>
                        <a:cs typeface="Times New Roman"/>
                      </a:endParaRPr>
                    </a:p>
                  </a:txBody>
                  <a:tcPr marL="68580" marR="68580" marT="0" marB="0" anchor="ctr"/>
                </a:tc>
                <a:extLst>
                  <a:ext uri="{0D108BD9-81ED-4DB2-BD59-A6C34878D82A}">
                    <a16:rowId xmlns:a16="http://schemas.microsoft.com/office/drawing/2014/main" val="3799749832"/>
                  </a:ext>
                </a:extLst>
              </a:tr>
              <a:tr h="616414">
                <a:tc gridSpan="2">
                  <a:txBody>
                    <a:bodyPr/>
                    <a:lstStyle/>
                    <a:p>
                      <a:pPr marL="0" algn="ctr" defTabSz="2987985" rtl="0" eaLnBrk="1" latinLnBrk="0" hangingPunct="1">
                        <a:lnSpc>
                          <a:spcPct val="150000"/>
                        </a:lnSpc>
                        <a:spcAft>
                          <a:spcPts val="0"/>
                        </a:spcAft>
                      </a:pPr>
                      <a:r>
                        <a:rPr lang="it-IT" sz="3200" b="1" kern="1200" dirty="0">
                          <a:solidFill>
                            <a:schemeClr val="lt1"/>
                          </a:solidFill>
                          <a:latin typeface="+mn-lt"/>
                          <a:ea typeface="+mn-ea"/>
                          <a:cs typeface="+mn-cs"/>
                        </a:rPr>
                        <a:t>Ancipa </a:t>
                      </a:r>
                      <a:r>
                        <a:rPr lang="it-IT" sz="3200" b="1" kern="1200" dirty="0" err="1">
                          <a:solidFill>
                            <a:schemeClr val="lt1"/>
                          </a:solidFill>
                          <a:latin typeface="+mn-lt"/>
                          <a:ea typeface="+mn-ea"/>
                          <a:cs typeface="+mn-cs"/>
                        </a:rPr>
                        <a:t>lake</a:t>
                      </a:r>
                      <a:endParaRPr lang="it-IT" sz="3200" b="1" kern="1200" dirty="0">
                        <a:solidFill>
                          <a:schemeClr val="lt1"/>
                        </a:solidFill>
                        <a:latin typeface="+mn-lt"/>
                        <a:ea typeface="+mn-ea"/>
                        <a:cs typeface="+mn-cs"/>
                      </a:endParaRPr>
                    </a:p>
                  </a:txBody>
                  <a:tcPr marL="68580" marR="68580" marT="0" marB="0">
                    <a:solidFill>
                      <a:schemeClr val="accent1"/>
                    </a:solidFill>
                  </a:tcPr>
                </a:tc>
                <a:tc hMerge="1">
                  <a:txBody>
                    <a:bodyPr/>
                    <a:lstStyle/>
                    <a:p>
                      <a:pPr marL="0" algn="ctr" defTabSz="2987985" rtl="0" eaLnBrk="1" latinLnBrk="0" hangingPunct="1">
                        <a:lnSpc>
                          <a:spcPct val="115000"/>
                        </a:lnSpc>
                        <a:spcAft>
                          <a:spcPts val="0"/>
                        </a:spcAft>
                      </a:pPr>
                      <a:endParaRPr lang="it-IT" sz="3200" b="1" kern="1200" dirty="0">
                        <a:solidFill>
                          <a:schemeClr val="lt1"/>
                        </a:solidFill>
                        <a:latin typeface="+mn-lt"/>
                        <a:ea typeface="+mn-ea"/>
                        <a:cs typeface="+mn-cs"/>
                      </a:endParaRPr>
                    </a:p>
                  </a:txBody>
                  <a:tcPr marL="68580" marR="68580" marT="0" marB="0" anchor="ctr"/>
                </a:tc>
                <a:extLst>
                  <a:ext uri="{0D108BD9-81ED-4DB2-BD59-A6C34878D82A}">
                    <a16:rowId xmlns:a16="http://schemas.microsoft.com/office/drawing/2014/main" val="2540708349"/>
                  </a:ext>
                </a:extLst>
              </a:tr>
              <a:tr h="616414">
                <a:tc>
                  <a:txBody>
                    <a:bodyPr/>
                    <a:lstStyle/>
                    <a:p>
                      <a:pPr algn="ctr">
                        <a:lnSpc>
                          <a:spcPct val="150000"/>
                        </a:lnSpc>
                        <a:spcAft>
                          <a:spcPts val="0"/>
                        </a:spcAft>
                      </a:pPr>
                      <a:r>
                        <a:rPr lang="it-IT" sz="2800" b="0" i="1" kern="1200" dirty="0" err="1">
                          <a:solidFill>
                            <a:schemeClr val="tx1"/>
                          </a:solidFill>
                          <a:latin typeface="+mn-lt"/>
                          <a:ea typeface="+mn-ea"/>
                          <a:cs typeface="+mn-cs"/>
                        </a:rPr>
                        <a:t>Regulation</a:t>
                      </a:r>
                      <a:r>
                        <a:rPr lang="it-IT" sz="2800" b="0" i="1" kern="1200" dirty="0">
                          <a:solidFill>
                            <a:schemeClr val="tx1"/>
                          </a:solidFill>
                          <a:latin typeface="+mn-lt"/>
                          <a:ea typeface="+mn-ea"/>
                          <a:cs typeface="+mn-cs"/>
                        </a:rPr>
                        <a:t> </a:t>
                      </a:r>
                      <a:r>
                        <a:rPr lang="it-IT" sz="2800" b="0" i="1" kern="1200" dirty="0" err="1">
                          <a:solidFill>
                            <a:schemeClr val="tx1"/>
                          </a:solidFill>
                          <a:latin typeface="+mn-lt"/>
                          <a:ea typeface="+mn-ea"/>
                          <a:cs typeface="+mn-cs"/>
                        </a:rPr>
                        <a:t>capacity</a:t>
                      </a:r>
                      <a:r>
                        <a:rPr lang="it-IT" sz="2800" b="0" i="1" kern="1200" dirty="0">
                          <a:solidFill>
                            <a:schemeClr val="tx1"/>
                          </a:solidFill>
                          <a:latin typeface="+mn-lt"/>
                          <a:ea typeface="+mn-ea"/>
                          <a:cs typeface="+mn-cs"/>
                        </a:rPr>
                        <a:t> </a:t>
                      </a:r>
                      <a:r>
                        <a:rPr lang="it-IT" sz="2800" b="0" i="0" kern="1200" dirty="0">
                          <a:solidFill>
                            <a:schemeClr val="tx1"/>
                          </a:solidFill>
                          <a:latin typeface="+mn-lt"/>
                          <a:ea typeface="+mn-ea"/>
                          <a:cs typeface="+mn-cs"/>
                        </a:rPr>
                        <a:t>[</a:t>
                      </a:r>
                      <a:r>
                        <a:rPr lang="it-IT" sz="2800" i="1" dirty="0">
                          <a:latin typeface="+mn-lt"/>
                          <a:ea typeface="Calibri"/>
                          <a:cs typeface="Times New Roman"/>
                        </a:rPr>
                        <a:t>Mm</a:t>
                      </a:r>
                      <a:r>
                        <a:rPr lang="it-IT" sz="2800" i="1" baseline="30000" dirty="0">
                          <a:latin typeface="+mn-lt"/>
                          <a:ea typeface="Calibri"/>
                          <a:cs typeface="Times New Roman"/>
                        </a:rPr>
                        <a:t>3</a:t>
                      </a:r>
                      <a:r>
                        <a:rPr lang="it-IT" sz="2800" baseline="0" dirty="0">
                          <a:latin typeface="+mn-lt"/>
                          <a:ea typeface="Calibri"/>
                          <a:cs typeface="Times New Roman"/>
                        </a:rPr>
                        <a:t>]</a:t>
                      </a:r>
                    </a:p>
                  </a:txBody>
                  <a:tcPr marL="68580" marR="68580" marT="0" marB="0"/>
                </a:tc>
                <a:tc>
                  <a:txBody>
                    <a:bodyPr/>
                    <a:lstStyle/>
                    <a:p>
                      <a:pPr algn="ctr">
                        <a:lnSpc>
                          <a:spcPct val="115000"/>
                        </a:lnSpc>
                        <a:spcAft>
                          <a:spcPts val="0"/>
                        </a:spcAft>
                      </a:pPr>
                      <a:r>
                        <a:rPr lang="it-IT" sz="2800" dirty="0">
                          <a:latin typeface="+mn-lt"/>
                          <a:ea typeface="Calibri"/>
                          <a:cs typeface="Times New Roman"/>
                        </a:rPr>
                        <a:t>27</a:t>
                      </a:r>
                    </a:p>
                  </a:txBody>
                  <a:tcPr marL="68580" marR="68580" marT="0" marB="0" anchor="ctr"/>
                </a:tc>
                <a:extLst>
                  <a:ext uri="{0D108BD9-81ED-4DB2-BD59-A6C34878D82A}">
                    <a16:rowId xmlns:a16="http://schemas.microsoft.com/office/drawing/2014/main" val="2217078787"/>
                  </a:ext>
                </a:extLst>
              </a:tr>
            </a:tbl>
          </a:graphicData>
        </a:graphic>
      </p:graphicFrame>
      <p:cxnSp>
        <p:nvCxnSpPr>
          <p:cNvPr id="38" name="Connettore a gomito 37">
            <a:extLst>
              <a:ext uri="{FF2B5EF4-FFF2-40B4-BE49-F238E27FC236}">
                <a16:creationId xmlns:a16="http://schemas.microsoft.com/office/drawing/2014/main" id="{C8DCBE62-6434-E77B-8FCD-0AE0540A7007}"/>
              </a:ext>
            </a:extLst>
          </p:cNvPr>
          <p:cNvCxnSpPr>
            <a:cxnSpLocks/>
            <a:stCxn id="29" idx="3"/>
          </p:cNvCxnSpPr>
          <p:nvPr/>
        </p:nvCxnSpPr>
        <p:spPr>
          <a:xfrm flipV="1">
            <a:off x="2689412" y="39299029"/>
            <a:ext cx="2104463" cy="422830"/>
          </a:xfrm>
          <a:prstGeom prst="bentConnector3">
            <a:avLst>
              <a:gd name="adj1" fmla="val 100160"/>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8" name="CasellaDiTesto 57">
            <a:extLst>
              <a:ext uri="{FF2B5EF4-FFF2-40B4-BE49-F238E27FC236}">
                <a16:creationId xmlns:a16="http://schemas.microsoft.com/office/drawing/2014/main" id="{792F6DDC-DA32-9886-B0EF-B57B59E13300}"/>
              </a:ext>
            </a:extLst>
          </p:cNvPr>
          <p:cNvSpPr txBox="1"/>
          <p:nvPr/>
        </p:nvSpPr>
        <p:spPr>
          <a:xfrm>
            <a:off x="684543" y="40596071"/>
            <a:ext cx="14223905" cy="1384995"/>
          </a:xfrm>
          <a:prstGeom prst="rect">
            <a:avLst/>
          </a:prstGeom>
          <a:noFill/>
        </p:spPr>
        <p:txBody>
          <a:bodyPr wrap="square" rtlCol="0">
            <a:spAutoFit/>
          </a:bodyPr>
          <a:lstStyle/>
          <a:p>
            <a:pPr algn="just"/>
            <a:r>
              <a:rPr lang="en-US" sz="2800" i="1" dirty="0">
                <a:solidFill>
                  <a:srgbClr val="002060"/>
                </a:solidFill>
              </a:rPr>
              <a:t>Fig. 3. </a:t>
            </a:r>
            <a:r>
              <a:rPr lang="en-US" sz="2800" i="1" dirty="0" err="1">
                <a:solidFill>
                  <a:srgbClr val="002060"/>
                </a:solidFill>
              </a:rPr>
              <a:t>Troina</a:t>
            </a:r>
            <a:r>
              <a:rPr lang="en-US" sz="2800" i="1" dirty="0">
                <a:solidFill>
                  <a:srgbClr val="002060"/>
                </a:solidFill>
              </a:rPr>
              <a:t> at </a:t>
            </a:r>
            <a:r>
              <a:rPr lang="en-US" sz="2800" i="1" dirty="0" err="1">
                <a:solidFill>
                  <a:srgbClr val="002060"/>
                </a:solidFill>
              </a:rPr>
              <a:t>Ancipa</a:t>
            </a:r>
            <a:r>
              <a:rPr lang="en-US" sz="2800" i="1" dirty="0">
                <a:solidFill>
                  <a:srgbClr val="002060"/>
                </a:solidFill>
              </a:rPr>
              <a:t> dam river basin. Lake </a:t>
            </a:r>
            <a:r>
              <a:rPr lang="en-US" sz="2800" i="1" dirty="0" err="1">
                <a:solidFill>
                  <a:srgbClr val="002060"/>
                </a:solidFill>
              </a:rPr>
              <a:t>Ancipa</a:t>
            </a:r>
            <a:r>
              <a:rPr lang="en-US" sz="2800" i="1" dirty="0">
                <a:solidFill>
                  <a:srgbClr val="002060"/>
                </a:solidFill>
              </a:rPr>
              <a:t> is used for both drinking water and agricultural supply and hydropower production</a:t>
            </a:r>
          </a:p>
          <a:p>
            <a:endParaRPr lang="it-IT" sz="2800" dirty="0"/>
          </a:p>
        </p:txBody>
      </p:sp>
      <p:sp>
        <p:nvSpPr>
          <p:cNvPr id="59" name="Elaborazione alternativa 58">
            <a:extLst>
              <a:ext uri="{FF2B5EF4-FFF2-40B4-BE49-F238E27FC236}">
                <a16:creationId xmlns:a16="http://schemas.microsoft.com/office/drawing/2014/main" id="{59B9F36D-D15E-6B4A-FB13-8C575D31201A}"/>
              </a:ext>
            </a:extLst>
          </p:cNvPr>
          <p:cNvSpPr/>
          <p:nvPr/>
        </p:nvSpPr>
        <p:spPr>
          <a:xfrm>
            <a:off x="15289951" y="9590312"/>
            <a:ext cx="5400000" cy="1440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a:t>DATA COLLECTION</a:t>
            </a:r>
          </a:p>
        </p:txBody>
      </p:sp>
      <p:sp>
        <p:nvSpPr>
          <p:cNvPr id="60" name="Elaborazione alternativa 59">
            <a:extLst>
              <a:ext uri="{FF2B5EF4-FFF2-40B4-BE49-F238E27FC236}">
                <a16:creationId xmlns:a16="http://schemas.microsoft.com/office/drawing/2014/main" id="{13F61431-C24B-60D2-8EE8-3844E53A9563}"/>
              </a:ext>
            </a:extLst>
          </p:cNvPr>
          <p:cNvSpPr/>
          <p:nvPr/>
        </p:nvSpPr>
        <p:spPr>
          <a:xfrm>
            <a:off x="15302014" y="11872699"/>
            <a:ext cx="5400000" cy="1440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a:t>CLIMATE DATA PRE-PROCESSING AND GAP FILLING</a:t>
            </a:r>
          </a:p>
          <a:p>
            <a:pPr algn="ctr"/>
            <a:endParaRPr lang="it-IT" dirty="0"/>
          </a:p>
        </p:txBody>
      </p:sp>
      <p:sp>
        <p:nvSpPr>
          <p:cNvPr id="61" name="Elaborazione alternativa 60">
            <a:extLst>
              <a:ext uri="{FF2B5EF4-FFF2-40B4-BE49-F238E27FC236}">
                <a16:creationId xmlns:a16="http://schemas.microsoft.com/office/drawing/2014/main" id="{DFB27D1D-3142-8253-C150-04F518063F9D}"/>
              </a:ext>
            </a:extLst>
          </p:cNvPr>
          <p:cNvSpPr/>
          <p:nvPr/>
        </p:nvSpPr>
        <p:spPr>
          <a:xfrm>
            <a:off x="15289949" y="14462602"/>
            <a:ext cx="5400000" cy="1440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a:t>INFLOW PREDICTION THROUGH NEURAL NETWORKS</a:t>
            </a:r>
          </a:p>
          <a:p>
            <a:pPr algn="ctr"/>
            <a:endParaRPr lang="it-IT" dirty="0"/>
          </a:p>
        </p:txBody>
      </p:sp>
      <p:graphicFrame>
        <p:nvGraphicFramePr>
          <p:cNvPr id="66" name="Tabella 66">
            <a:extLst>
              <a:ext uri="{FF2B5EF4-FFF2-40B4-BE49-F238E27FC236}">
                <a16:creationId xmlns:a16="http://schemas.microsoft.com/office/drawing/2014/main" id="{DBEBC7F2-95C2-AA41-5A37-A334F5FFCA34}"/>
              </a:ext>
            </a:extLst>
          </p:cNvPr>
          <p:cNvGraphicFramePr>
            <a:graphicFrameLocks noGrp="1"/>
          </p:cNvGraphicFramePr>
          <p:nvPr>
            <p:extLst>
              <p:ext uri="{D42A27DB-BD31-4B8C-83A1-F6EECF244321}">
                <p14:modId xmlns:p14="http://schemas.microsoft.com/office/powerpoint/2010/main" val="649740528"/>
              </p:ext>
            </p:extLst>
          </p:nvPr>
        </p:nvGraphicFramePr>
        <p:xfrm>
          <a:off x="21180792" y="9505500"/>
          <a:ext cx="8229132" cy="1726315"/>
        </p:xfrm>
        <a:graphic>
          <a:graphicData uri="http://schemas.openxmlformats.org/drawingml/2006/table">
            <a:tbl>
              <a:tblPr firstRow="1" bandRow="1">
                <a:tableStyleId>{5C22544A-7EE6-4342-B048-85BDC9FD1C3A}</a:tableStyleId>
              </a:tblPr>
              <a:tblGrid>
                <a:gridCol w="5187598">
                  <a:extLst>
                    <a:ext uri="{9D8B030D-6E8A-4147-A177-3AD203B41FA5}">
                      <a16:colId xmlns:a16="http://schemas.microsoft.com/office/drawing/2014/main" val="2475843278"/>
                    </a:ext>
                  </a:extLst>
                </a:gridCol>
                <a:gridCol w="3041534">
                  <a:extLst>
                    <a:ext uri="{9D8B030D-6E8A-4147-A177-3AD203B41FA5}">
                      <a16:colId xmlns:a16="http://schemas.microsoft.com/office/drawing/2014/main" val="1732785774"/>
                    </a:ext>
                  </a:extLst>
                </a:gridCol>
              </a:tblGrid>
              <a:tr h="367550">
                <a:tc>
                  <a:txBody>
                    <a:bodyPr/>
                    <a:lstStyle/>
                    <a:p>
                      <a:pPr algn="ctr"/>
                      <a:r>
                        <a:rPr lang="it-IT" sz="2400" dirty="0"/>
                        <a:t>DATA</a:t>
                      </a:r>
                    </a:p>
                  </a:txBody>
                  <a:tcPr/>
                </a:tc>
                <a:tc>
                  <a:txBody>
                    <a:bodyPr/>
                    <a:lstStyle/>
                    <a:p>
                      <a:pPr algn="ctr"/>
                      <a:r>
                        <a:rPr lang="it-IT" sz="2400" dirty="0" err="1"/>
                        <a:t>Period</a:t>
                      </a:r>
                      <a:r>
                        <a:rPr lang="it-IT" sz="2400" dirty="0"/>
                        <a:t> of </a:t>
                      </a:r>
                      <a:r>
                        <a:rPr lang="it-IT" sz="2400" dirty="0" err="1"/>
                        <a:t>observation</a:t>
                      </a:r>
                      <a:endParaRPr lang="it-IT" sz="2400" dirty="0"/>
                    </a:p>
                  </a:txBody>
                  <a:tcPr/>
                </a:tc>
                <a:extLst>
                  <a:ext uri="{0D108BD9-81ED-4DB2-BD59-A6C34878D82A}">
                    <a16:rowId xmlns:a16="http://schemas.microsoft.com/office/drawing/2014/main" val="2336198015"/>
                  </a:ext>
                </a:extLst>
              </a:tr>
              <a:tr h="476635">
                <a:tc>
                  <a:txBody>
                    <a:bodyPr/>
                    <a:lstStyle/>
                    <a:p>
                      <a:pPr marL="0" marR="0" lvl="0" indent="0" algn="just" defTabSz="457200" rtl="0" eaLnBrk="1" fontAlgn="auto" latinLnBrk="0" hangingPunct="1">
                        <a:lnSpc>
                          <a:spcPct val="100000"/>
                        </a:lnSpc>
                        <a:spcBef>
                          <a:spcPts val="0"/>
                        </a:spcBef>
                        <a:spcAft>
                          <a:spcPts val="600"/>
                        </a:spcAft>
                        <a:buClrTx/>
                        <a:buSzTx/>
                        <a:buFontTx/>
                        <a:buNone/>
                        <a:tabLst/>
                        <a:defRPr/>
                      </a:pPr>
                      <a:r>
                        <a:rPr kumimoji="0" lang="it-IT" sz="2000" b="0" i="0" u="none" strike="noStrike" kern="1200" cap="none" spc="0" normalizeH="0" baseline="0" noProof="0" dirty="0" err="1">
                          <a:ln>
                            <a:noFill/>
                          </a:ln>
                          <a:solidFill>
                            <a:schemeClr val="tx1"/>
                          </a:solidFill>
                          <a:effectLst/>
                          <a:uLnTx/>
                          <a:uFillTx/>
                          <a:latin typeface="Calibri" panose="020F0502020204030204"/>
                          <a:ea typeface="+mn-ea"/>
                          <a:cs typeface="+mn-cs"/>
                        </a:rPr>
                        <a:t>Monthly</a:t>
                      </a:r>
                      <a:r>
                        <a:rPr kumimoji="0" lang="it-IT" sz="2000" b="0" i="0" u="none" strike="noStrike" kern="1200" cap="none" spc="0" normalizeH="0" baseline="0" noProof="0" dirty="0">
                          <a:ln>
                            <a:noFill/>
                          </a:ln>
                          <a:solidFill>
                            <a:schemeClr val="tx1"/>
                          </a:solidFill>
                          <a:effectLst/>
                          <a:uLnTx/>
                          <a:uFillTx/>
                          <a:latin typeface="Calibri" panose="020F0502020204030204"/>
                          <a:ea typeface="+mn-ea"/>
                          <a:cs typeface="+mn-cs"/>
                        </a:rPr>
                        <a:t> </a:t>
                      </a:r>
                      <a:r>
                        <a:rPr kumimoji="0" lang="it-IT" sz="2000" b="0" i="0" u="none" strike="noStrike" kern="1200" cap="none" spc="0" normalizeH="0" baseline="0" noProof="0" dirty="0" err="1">
                          <a:ln>
                            <a:noFill/>
                          </a:ln>
                          <a:solidFill>
                            <a:schemeClr val="tx1"/>
                          </a:solidFill>
                          <a:effectLst/>
                          <a:uLnTx/>
                          <a:uFillTx/>
                          <a:latin typeface="Calibri" panose="020F0502020204030204"/>
                          <a:ea typeface="+mn-ea"/>
                          <a:cs typeface="+mn-cs"/>
                        </a:rPr>
                        <a:t>rainfall</a:t>
                      </a:r>
                      <a:r>
                        <a:rPr kumimoji="0" lang="it-IT" sz="2000" b="0" i="0" u="none" strike="noStrike" kern="1200" cap="none" spc="0" normalizeH="0" baseline="0" noProof="0" dirty="0">
                          <a:ln>
                            <a:noFill/>
                          </a:ln>
                          <a:solidFill>
                            <a:schemeClr val="tx1"/>
                          </a:solidFill>
                          <a:effectLst/>
                          <a:uLnTx/>
                          <a:uFillTx/>
                          <a:latin typeface="Calibri" panose="020F0502020204030204"/>
                          <a:ea typeface="+mn-ea"/>
                          <a:cs typeface="+mn-cs"/>
                        </a:rPr>
                        <a:t> data </a:t>
                      </a:r>
                      <a:r>
                        <a:rPr kumimoji="0" lang="it-IT" sz="2000" b="0" i="0" u="none" strike="noStrike" kern="1200" cap="none" spc="0" normalizeH="0" baseline="0" noProof="0" dirty="0" err="1">
                          <a:ln>
                            <a:noFill/>
                          </a:ln>
                          <a:solidFill>
                            <a:schemeClr val="tx1"/>
                          </a:solidFill>
                          <a:effectLst/>
                          <a:uLnTx/>
                          <a:uFillTx/>
                          <a:latin typeface="Calibri" panose="020F0502020204030204"/>
                          <a:ea typeface="+mn-ea"/>
                          <a:cs typeface="+mn-cs"/>
                        </a:rPr>
                        <a:t>at</a:t>
                      </a:r>
                      <a:r>
                        <a:rPr kumimoji="0" lang="it-IT" sz="2000" b="0" i="0" u="none" strike="noStrike" kern="1200" cap="none" spc="0" normalizeH="0" baseline="0" noProof="0" dirty="0">
                          <a:ln>
                            <a:noFill/>
                          </a:ln>
                          <a:solidFill>
                            <a:schemeClr val="tx1"/>
                          </a:solidFill>
                          <a:effectLst/>
                          <a:uLnTx/>
                          <a:uFillTx/>
                          <a:latin typeface="Calibri" panose="020F0502020204030204"/>
                          <a:ea typeface="+mn-ea"/>
                          <a:cs typeface="+mn-cs"/>
                        </a:rPr>
                        <a:t> Troina </a:t>
                      </a:r>
                      <a:r>
                        <a:rPr kumimoji="0" lang="it-IT" sz="2000" b="0" i="0" u="none" strike="noStrike" kern="1200" cap="none" spc="0" normalizeH="0" baseline="0" noProof="0" dirty="0" err="1">
                          <a:ln>
                            <a:noFill/>
                          </a:ln>
                          <a:solidFill>
                            <a:schemeClr val="tx1"/>
                          </a:solidFill>
                          <a:effectLst/>
                          <a:uLnTx/>
                          <a:uFillTx/>
                          <a:latin typeface="Calibri" panose="020F0502020204030204"/>
                          <a:ea typeface="+mn-ea"/>
                          <a:cs typeface="+mn-cs"/>
                        </a:rPr>
                        <a:t>at</a:t>
                      </a:r>
                      <a:r>
                        <a:rPr kumimoji="0" lang="it-IT" sz="2000" b="0" i="0" u="none" strike="noStrike" kern="1200" cap="none" spc="0" normalizeH="0" baseline="0" noProof="0" dirty="0">
                          <a:ln>
                            <a:noFill/>
                          </a:ln>
                          <a:solidFill>
                            <a:schemeClr val="tx1"/>
                          </a:solidFill>
                          <a:effectLst/>
                          <a:uLnTx/>
                          <a:uFillTx/>
                          <a:latin typeface="Calibri" panose="020F0502020204030204"/>
                          <a:ea typeface="+mn-ea"/>
                          <a:cs typeface="+mn-cs"/>
                        </a:rPr>
                        <a:t> Ancipa station </a:t>
                      </a:r>
                    </a:p>
                  </a:txBody>
                  <a:tcPr/>
                </a:tc>
                <a:tc>
                  <a:txBody>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it-IT" sz="2000" b="0" i="0" u="none" strike="noStrike" kern="1200" cap="none" spc="0" normalizeH="0" baseline="0" noProof="0" dirty="0">
                          <a:ln>
                            <a:noFill/>
                          </a:ln>
                          <a:solidFill>
                            <a:schemeClr val="tx1"/>
                          </a:solidFill>
                          <a:effectLst/>
                          <a:uLnTx/>
                          <a:uFillTx/>
                          <a:latin typeface="Calibri" panose="020F0502020204030204"/>
                          <a:ea typeface="+mn-ea"/>
                          <a:cs typeface="+mn-cs"/>
                        </a:rPr>
                        <a:t>1951-2008</a:t>
                      </a:r>
                    </a:p>
                  </a:txBody>
                  <a:tcPr/>
                </a:tc>
                <a:extLst>
                  <a:ext uri="{0D108BD9-81ED-4DB2-BD59-A6C34878D82A}">
                    <a16:rowId xmlns:a16="http://schemas.microsoft.com/office/drawing/2014/main" val="1444669376"/>
                  </a:ext>
                </a:extLst>
              </a:tr>
              <a:tr h="0">
                <a:tc>
                  <a:txBody>
                    <a:bodyPr/>
                    <a:lstStyle/>
                    <a:p>
                      <a:pPr marL="0" marR="0" lvl="0" indent="0" algn="just" defTabSz="457200" rtl="0" eaLnBrk="1" fontAlgn="auto" latinLnBrk="0" hangingPunct="1">
                        <a:lnSpc>
                          <a:spcPct val="100000"/>
                        </a:lnSpc>
                        <a:spcBef>
                          <a:spcPts val="0"/>
                        </a:spcBef>
                        <a:spcAft>
                          <a:spcPts val="600"/>
                        </a:spcAft>
                        <a:buClrTx/>
                        <a:buSzTx/>
                        <a:buFontTx/>
                        <a:buNone/>
                        <a:tabLst/>
                        <a:defRPr/>
                      </a:pPr>
                      <a:r>
                        <a:rPr kumimoji="0" lang="it-IT" sz="2000" b="0" i="0" u="none" strike="noStrike" kern="1200" cap="none" spc="0" normalizeH="0" baseline="0" noProof="0" dirty="0">
                          <a:ln>
                            <a:noFill/>
                          </a:ln>
                          <a:solidFill>
                            <a:schemeClr val="tx1"/>
                          </a:solidFill>
                          <a:effectLst/>
                          <a:uLnTx/>
                          <a:uFillTx/>
                          <a:latin typeface="Calibri" panose="020F0502020204030204"/>
                          <a:ea typeface="+mn-ea"/>
                          <a:cs typeface="+mn-cs"/>
                        </a:rPr>
                        <a:t>ERA-5 </a:t>
                      </a:r>
                      <a:r>
                        <a:rPr kumimoji="0" lang="it-IT" sz="2000" b="0" i="0" u="none" strike="noStrike" kern="1200" cap="none" spc="0" normalizeH="0" baseline="0" noProof="0" dirty="0" err="1">
                          <a:ln>
                            <a:noFill/>
                          </a:ln>
                          <a:solidFill>
                            <a:schemeClr val="tx1"/>
                          </a:solidFill>
                          <a:effectLst/>
                          <a:uLnTx/>
                          <a:uFillTx/>
                          <a:latin typeface="Calibri" panose="020F0502020204030204"/>
                          <a:ea typeface="+mn-ea"/>
                          <a:cs typeface="+mn-cs"/>
                        </a:rPr>
                        <a:t>monthly</a:t>
                      </a:r>
                      <a:r>
                        <a:rPr kumimoji="0" lang="it-IT" sz="2000" b="0" i="0" u="none" strike="noStrike" kern="1200" cap="none" spc="0" normalizeH="0" baseline="0" noProof="0" dirty="0">
                          <a:ln>
                            <a:noFill/>
                          </a:ln>
                          <a:solidFill>
                            <a:schemeClr val="tx1"/>
                          </a:solidFill>
                          <a:effectLst/>
                          <a:uLnTx/>
                          <a:uFillTx/>
                          <a:latin typeface="Calibri" panose="020F0502020204030204"/>
                          <a:ea typeface="+mn-ea"/>
                          <a:cs typeface="+mn-cs"/>
                        </a:rPr>
                        <a:t> </a:t>
                      </a:r>
                      <a:r>
                        <a:rPr kumimoji="0" lang="it-IT" sz="2000" b="0" i="0" u="none" strike="noStrike" kern="1200" cap="none" spc="0" normalizeH="0" baseline="0" noProof="0" dirty="0" err="1">
                          <a:ln>
                            <a:noFill/>
                          </a:ln>
                          <a:solidFill>
                            <a:schemeClr val="tx1"/>
                          </a:solidFill>
                          <a:effectLst/>
                          <a:uLnTx/>
                          <a:uFillTx/>
                          <a:latin typeface="Calibri" panose="020F0502020204030204"/>
                          <a:ea typeface="+mn-ea"/>
                          <a:cs typeface="+mn-cs"/>
                        </a:rPr>
                        <a:t>mean</a:t>
                      </a:r>
                      <a:r>
                        <a:rPr kumimoji="0" lang="it-IT" sz="2000" b="0" i="0" u="none" strike="noStrike" kern="1200" cap="none" spc="0" normalizeH="0" baseline="0" noProof="0" dirty="0">
                          <a:ln>
                            <a:noFill/>
                          </a:ln>
                          <a:solidFill>
                            <a:schemeClr val="tx1"/>
                          </a:solidFill>
                          <a:effectLst/>
                          <a:uLnTx/>
                          <a:uFillTx/>
                          <a:latin typeface="Calibri" panose="020F0502020204030204"/>
                          <a:ea typeface="+mn-ea"/>
                          <a:cs typeface="+mn-cs"/>
                        </a:rPr>
                        <a:t> temperature and </a:t>
                      </a:r>
                      <a:r>
                        <a:rPr kumimoji="0" lang="it-IT" sz="2000" b="0" i="0" u="none" strike="noStrike" kern="1200" cap="none" spc="0" normalizeH="0" baseline="0" noProof="0" dirty="0" err="1">
                          <a:ln>
                            <a:noFill/>
                          </a:ln>
                          <a:solidFill>
                            <a:schemeClr val="tx1"/>
                          </a:solidFill>
                          <a:effectLst/>
                          <a:uLnTx/>
                          <a:uFillTx/>
                          <a:latin typeface="Calibri" panose="020F0502020204030204"/>
                          <a:ea typeface="+mn-ea"/>
                          <a:cs typeface="+mn-cs"/>
                        </a:rPr>
                        <a:t>rainfall</a:t>
                      </a:r>
                      <a:endParaRPr kumimoji="0" lang="it-IT" sz="2000" b="0" i="0" u="none" strike="noStrike" kern="1200" cap="none" spc="0" normalizeH="0" baseline="0" noProof="0" dirty="0">
                        <a:ln>
                          <a:noFill/>
                        </a:ln>
                        <a:solidFill>
                          <a:schemeClr val="tx1"/>
                        </a:solidFill>
                        <a:effectLst/>
                        <a:uLnTx/>
                        <a:uFillTx/>
                        <a:latin typeface="Calibri" panose="020F0502020204030204"/>
                        <a:ea typeface="+mn-ea"/>
                        <a:cs typeface="+mn-cs"/>
                      </a:endParaRPr>
                    </a:p>
                  </a:txBody>
                  <a:tcPr/>
                </a:tc>
                <a:tc>
                  <a:txBody>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it-IT" sz="2000" b="0" i="0" u="none" strike="noStrike" kern="1200" cap="none" spc="0" normalizeH="0" baseline="0" noProof="0" dirty="0">
                          <a:ln>
                            <a:noFill/>
                          </a:ln>
                          <a:solidFill>
                            <a:schemeClr val="tx1"/>
                          </a:solidFill>
                          <a:effectLst/>
                          <a:uLnTx/>
                          <a:uFillTx/>
                          <a:latin typeface="+mn-lt"/>
                          <a:ea typeface="+mn-ea"/>
                          <a:cs typeface="+mn-cs"/>
                        </a:rPr>
                        <a:t>(1951-2020) </a:t>
                      </a:r>
                    </a:p>
                  </a:txBody>
                  <a:tcPr/>
                </a:tc>
                <a:extLst>
                  <a:ext uri="{0D108BD9-81ED-4DB2-BD59-A6C34878D82A}">
                    <a16:rowId xmlns:a16="http://schemas.microsoft.com/office/drawing/2014/main" val="4031588394"/>
                  </a:ext>
                </a:extLst>
              </a:tr>
              <a:tr h="256329">
                <a:tc>
                  <a:txBody>
                    <a:bodyPr/>
                    <a:lstStyle/>
                    <a:p>
                      <a:pPr marL="0" marR="0" lvl="0" indent="0" algn="just" defTabSz="457200" rtl="0" eaLnBrk="1" fontAlgn="auto" latinLnBrk="0" hangingPunct="1">
                        <a:lnSpc>
                          <a:spcPct val="100000"/>
                        </a:lnSpc>
                        <a:spcBef>
                          <a:spcPts val="0"/>
                        </a:spcBef>
                        <a:spcAft>
                          <a:spcPts val="600"/>
                        </a:spcAft>
                        <a:buClrTx/>
                        <a:buSzTx/>
                        <a:buFontTx/>
                        <a:buNone/>
                        <a:tabLst/>
                        <a:defRPr/>
                      </a:pPr>
                      <a:r>
                        <a:rPr kumimoji="0" lang="it-IT" sz="2000" b="0" i="0" u="none" strike="noStrike" kern="1200" cap="none" spc="0" normalizeH="0" baseline="0" noProof="0" dirty="0" err="1">
                          <a:ln>
                            <a:noFill/>
                          </a:ln>
                          <a:solidFill>
                            <a:schemeClr val="tx1"/>
                          </a:solidFill>
                          <a:effectLst/>
                          <a:uLnTx/>
                          <a:uFillTx/>
                          <a:latin typeface="Calibri" panose="020F0502020204030204"/>
                          <a:ea typeface="+mn-ea"/>
                          <a:cs typeface="+mn-cs"/>
                        </a:rPr>
                        <a:t>Monthly</a:t>
                      </a:r>
                      <a:r>
                        <a:rPr kumimoji="0" lang="it-IT" sz="2000" b="0" i="0" u="none" strike="noStrike" kern="1200" cap="none" spc="0" normalizeH="0" baseline="0" noProof="0" dirty="0">
                          <a:ln>
                            <a:noFill/>
                          </a:ln>
                          <a:solidFill>
                            <a:schemeClr val="tx1"/>
                          </a:solidFill>
                          <a:effectLst/>
                          <a:uLnTx/>
                          <a:uFillTx/>
                          <a:latin typeface="Calibri" panose="020F0502020204030204"/>
                          <a:ea typeface="+mn-ea"/>
                          <a:cs typeface="+mn-cs"/>
                        </a:rPr>
                        <a:t> </a:t>
                      </a:r>
                      <a:r>
                        <a:rPr kumimoji="0" lang="it-IT" sz="2000" b="0" i="0" u="none" strike="noStrike" kern="1200" cap="none" spc="0" normalizeH="0" baseline="0" noProof="0" dirty="0" err="1">
                          <a:ln>
                            <a:noFill/>
                          </a:ln>
                          <a:solidFill>
                            <a:schemeClr val="tx1"/>
                          </a:solidFill>
                          <a:effectLst/>
                          <a:uLnTx/>
                          <a:uFillTx/>
                          <a:latin typeface="Calibri" panose="020F0502020204030204"/>
                          <a:ea typeface="+mn-ea"/>
                          <a:cs typeface="+mn-cs"/>
                        </a:rPr>
                        <a:t>inflow</a:t>
                      </a:r>
                      <a:r>
                        <a:rPr kumimoji="0" lang="it-IT" sz="2000" b="0" i="0" u="none" strike="noStrike" kern="1200" cap="none" spc="0" normalizeH="0" baseline="0" noProof="0" dirty="0">
                          <a:ln>
                            <a:noFill/>
                          </a:ln>
                          <a:solidFill>
                            <a:schemeClr val="tx1"/>
                          </a:solidFill>
                          <a:effectLst/>
                          <a:uLnTx/>
                          <a:uFillTx/>
                          <a:latin typeface="Calibri" panose="020F0502020204030204"/>
                          <a:ea typeface="+mn-ea"/>
                          <a:cs typeface="+mn-cs"/>
                        </a:rPr>
                        <a:t> </a:t>
                      </a:r>
                      <a:r>
                        <a:rPr kumimoji="0" lang="it-IT" sz="2000" b="0" i="0" u="none" strike="noStrike" kern="1200" cap="none" spc="0" normalizeH="0" baseline="0" noProof="0" dirty="0" err="1">
                          <a:ln>
                            <a:noFill/>
                          </a:ln>
                          <a:solidFill>
                            <a:schemeClr val="tx1"/>
                          </a:solidFill>
                          <a:effectLst/>
                          <a:uLnTx/>
                          <a:uFillTx/>
                          <a:latin typeface="Calibri" panose="020F0502020204030204"/>
                          <a:ea typeface="+mn-ea"/>
                          <a:cs typeface="+mn-cs"/>
                        </a:rPr>
                        <a:t>at</a:t>
                      </a:r>
                      <a:r>
                        <a:rPr kumimoji="0" lang="it-IT" sz="2000" b="0" i="0" u="none" strike="noStrike" kern="1200" cap="none" spc="0" normalizeH="0" baseline="0" noProof="0" dirty="0">
                          <a:ln>
                            <a:noFill/>
                          </a:ln>
                          <a:solidFill>
                            <a:schemeClr val="tx1"/>
                          </a:solidFill>
                          <a:effectLst/>
                          <a:uLnTx/>
                          <a:uFillTx/>
                          <a:latin typeface="Calibri" panose="020F0502020204030204"/>
                          <a:ea typeface="+mn-ea"/>
                          <a:cs typeface="+mn-cs"/>
                        </a:rPr>
                        <a:t> Ancipa </a:t>
                      </a:r>
                      <a:r>
                        <a:rPr kumimoji="0" lang="it-IT" sz="2000" b="0" i="0" u="none" strike="noStrike" kern="1200" cap="none" spc="0" normalizeH="0" baseline="0" noProof="0" dirty="0" err="1">
                          <a:ln>
                            <a:noFill/>
                          </a:ln>
                          <a:solidFill>
                            <a:schemeClr val="tx1"/>
                          </a:solidFill>
                          <a:effectLst/>
                          <a:uLnTx/>
                          <a:uFillTx/>
                          <a:latin typeface="Calibri" panose="020F0502020204030204"/>
                          <a:ea typeface="+mn-ea"/>
                          <a:cs typeface="+mn-cs"/>
                        </a:rPr>
                        <a:t>lake</a:t>
                      </a:r>
                      <a:endParaRPr kumimoji="0" lang="it-IT" sz="2000" b="0" i="0" u="none" strike="noStrike" kern="1200" cap="none" spc="0" normalizeH="0" baseline="0" noProof="0" dirty="0">
                        <a:ln>
                          <a:noFill/>
                        </a:ln>
                        <a:solidFill>
                          <a:schemeClr val="tx1"/>
                        </a:solidFill>
                        <a:effectLst/>
                        <a:uLnTx/>
                        <a:uFillTx/>
                        <a:latin typeface="Calibri" panose="020F0502020204030204"/>
                        <a:ea typeface="+mn-ea"/>
                        <a:cs typeface="+mn-cs"/>
                      </a:endParaRPr>
                    </a:p>
                  </a:txBody>
                  <a:tcPr/>
                </a:tc>
                <a:tc>
                  <a:txBody>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it-IT" sz="2000" b="0" i="0" u="none" strike="noStrike" kern="1200" cap="none" spc="0" normalizeH="0" baseline="0" noProof="0" dirty="0">
                          <a:ln>
                            <a:noFill/>
                          </a:ln>
                          <a:solidFill>
                            <a:schemeClr val="tx1"/>
                          </a:solidFill>
                          <a:effectLst/>
                          <a:uLnTx/>
                          <a:uFillTx/>
                          <a:latin typeface="+mn-lt"/>
                          <a:ea typeface="+mn-ea"/>
                          <a:cs typeface="+mn-cs"/>
                        </a:rPr>
                        <a:t>(1956-2002)</a:t>
                      </a:r>
                      <a:endParaRPr kumimoji="0" lang="it-IT" sz="2000" b="0" i="0" u="none" strike="noStrike" kern="1200" cap="none" spc="0" normalizeH="0" baseline="0" noProof="0" dirty="0">
                        <a:ln>
                          <a:noFill/>
                        </a:ln>
                        <a:solidFill>
                          <a:schemeClr val="tx1"/>
                        </a:solidFill>
                        <a:effectLst/>
                        <a:uLnTx/>
                        <a:uFillTx/>
                        <a:latin typeface="Calibri" panose="020F0502020204030204"/>
                        <a:ea typeface="+mn-ea"/>
                        <a:cs typeface="+mn-cs"/>
                      </a:endParaRPr>
                    </a:p>
                  </a:txBody>
                  <a:tcPr/>
                </a:tc>
                <a:extLst>
                  <a:ext uri="{0D108BD9-81ED-4DB2-BD59-A6C34878D82A}">
                    <a16:rowId xmlns:a16="http://schemas.microsoft.com/office/drawing/2014/main" val="2499214305"/>
                  </a:ext>
                </a:extLst>
              </a:tr>
            </a:tbl>
          </a:graphicData>
        </a:graphic>
      </p:graphicFrame>
      <p:grpSp>
        <p:nvGrpSpPr>
          <p:cNvPr id="83" name="Gruppo 82">
            <a:extLst>
              <a:ext uri="{FF2B5EF4-FFF2-40B4-BE49-F238E27FC236}">
                <a16:creationId xmlns:a16="http://schemas.microsoft.com/office/drawing/2014/main" id="{8B6759A7-E29E-E546-4272-C74F98F8E8F4}"/>
              </a:ext>
            </a:extLst>
          </p:cNvPr>
          <p:cNvGrpSpPr/>
          <p:nvPr/>
        </p:nvGrpSpPr>
        <p:grpSpPr>
          <a:xfrm>
            <a:off x="23397092" y="11642717"/>
            <a:ext cx="4108459" cy="2095500"/>
            <a:chOff x="23397092" y="11620945"/>
            <a:chExt cx="4108459" cy="2095500"/>
          </a:xfrm>
        </p:grpSpPr>
        <p:pic>
          <p:nvPicPr>
            <p:cNvPr id="70" name="Picture 4" descr="C:\Users\claudia\Desktop\Materiale per tesi\determinazione del deflusso ecologico\DATI\matlab\confronto grafico giusto con leg.jpg">
              <a:extLst>
                <a:ext uri="{FF2B5EF4-FFF2-40B4-BE49-F238E27FC236}">
                  <a16:creationId xmlns:a16="http://schemas.microsoft.com/office/drawing/2014/main" id="{B123DD51-C9A9-4A4E-6356-325F7A9EE37C}"/>
                </a:ext>
              </a:extLst>
            </p:cNvPr>
            <p:cNvPicPr>
              <a:picLocks noChangeAspect="1" noChangeArrowheads="1"/>
            </p:cNvPicPr>
            <p:nvPr/>
          </p:nvPicPr>
          <p:blipFill rotWithShape="1">
            <a:blip r:embed="rId11"/>
            <a:srcRect l="6072" t="6771" r="6898" b="4227"/>
            <a:stretch/>
          </p:blipFill>
          <p:spPr bwMode="auto">
            <a:xfrm>
              <a:off x="23562686" y="11643578"/>
              <a:ext cx="3942865" cy="2072867"/>
            </a:xfrm>
            <a:prstGeom prst="rect">
              <a:avLst/>
            </a:prstGeom>
            <a:noFill/>
          </p:spPr>
        </p:pic>
        <p:sp>
          <p:nvSpPr>
            <p:cNvPr id="73" name="CasellaDiTesto 72">
              <a:extLst>
                <a:ext uri="{FF2B5EF4-FFF2-40B4-BE49-F238E27FC236}">
                  <a16:creationId xmlns:a16="http://schemas.microsoft.com/office/drawing/2014/main" id="{AD22C24A-2CCA-BE86-59B0-DFA884F39191}"/>
                </a:ext>
              </a:extLst>
            </p:cNvPr>
            <p:cNvSpPr txBox="1"/>
            <p:nvPr/>
          </p:nvSpPr>
          <p:spPr>
            <a:xfrm>
              <a:off x="26108257" y="11767656"/>
              <a:ext cx="1208410" cy="461665"/>
            </a:xfrm>
            <a:prstGeom prst="rect">
              <a:avLst/>
            </a:prstGeom>
            <a:solidFill>
              <a:schemeClr val="bg1"/>
            </a:solidFill>
          </p:spPr>
          <p:txBody>
            <a:bodyPr wrap="square" rtlCol="0">
              <a:spAutoFit/>
            </a:bodyPr>
            <a:lstStyle/>
            <a:p>
              <a:r>
                <a:rPr lang="it-IT" sz="1200" dirty="0">
                  <a:solidFill>
                    <a:srgbClr val="78F081"/>
                  </a:solidFill>
                </a:rPr>
                <a:t>___</a:t>
              </a:r>
              <a:r>
                <a:rPr lang="it-IT" sz="1200" dirty="0"/>
                <a:t>  </a:t>
              </a:r>
              <a:r>
                <a:rPr lang="it-IT" sz="1200" dirty="0" err="1"/>
                <a:t>Observed</a:t>
              </a:r>
              <a:endParaRPr lang="it-IT" sz="1200" dirty="0"/>
            </a:p>
            <a:p>
              <a:r>
                <a:rPr lang="it-IT" sz="1200" dirty="0">
                  <a:solidFill>
                    <a:srgbClr val="2D6081"/>
                  </a:solidFill>
                </a:rPr>
                <a:t>___</a:t>
              </a:r>
              <a:r>
                <a:rPr lang="it-IT" sz="1200" dirty="0"/>
                <a:t>  </a:t>
              </a:r>
              <a:r>
                <a:rPr lang="it-IT" sz="1200" dirty="0" err="1"/>
                <a:t>Reanalysis</a:t>
              </a:r>
              <a:r>
                <a:rPr lang="it-IT" sz="1200" dirty="0"/>
                <a:t> </a:t>
              </a:r>
            </a:p>
          </p:txBody>
        </p:sp>
        <p:sp>
          <p:nvSpPr>
            <p:cNvPr id="81" name="CasellaDiTesto 80">
              <a:extLst>
                <a:ext uri="{FF2B5EF4-FFF2-40B4-BE49-F238E27FC236}">
                  <a16:creationId xmlns:a16="http://schemas.microsoft.com/office/drawing/2014/main" id="{CD4C6D7C-9E02-03EF-7B57-0F30DDF909F8}"/>
                </a:ext>
              </a:extLst>
            </p:cNvPr>
            <p:cNvSpPr txBox="1"/>
            <p:nvPr/>
          </p:nvSpPr>
          <p:spPr>
            <a:xfrm rot="16200000">
              <a:off x="22503231" y="12514806"/>
              <a:ext cx="2095500" cy="307777"/>
            </a:xfrm>
            <a:prstGeom prst="rect">
              <a:avLst/>
            </a:prstGeom>
            <a:solidFill>
              <a:schemeClr val="bg1"/>
            </a:solidFill>
          </p:spPr>
          <p:txBody>
            <a:bodyPr wrap="square" rtlCol="0">
              <a:spAutoFit/>
            </a:bodyPr>
            <a:lstStyle/>
            <a:p>
              <a:pPr algn="ctr"/>
              <a:r>
                <a:rPr lang="it-IT" sz="1400" dirty="0" err="1"/>
                <a:t>Rainfall</a:t>
              </a:r>
              <a:r>
                <a:rPr lang="it-IT" sz="1400" dirty="0"/>
                <a:t> (mm)</a:t>
              </a:r>
            </a:p>
          </p:txBody>
        </p:sp>
      </p:grpSp>
      <p:grpSp>
        <p:nvGrpSpPr>
          <p:cNvPr id="90" name="Gruppo 89">
            <a:extLst>
              <a:ext uri="{FF2B5EF4-FFF2-40B4-BE49-F238E27FC236}">
                <a16:creationId xmlns:a16="http://schemas.microsoft.com/office/drawing/2014/main" id="{388D25B3-F181-13F6-9E28-2F41D9083DA4}"/>
              </a:ext>
            </a:extLst>
          </p:cNvPr>
          <p:cNvGrpSpPr/>
          <p:nvPr/>
        </p:nvGrpSpPr>
        <p:grpSpPr>
          <a:xfrm>
            <a:off x="21858497" y="13837529"/>
            <a:ext cx="7667030" cy="2769106"/>
            <a:chOff x="21858497" y="13837529"/>
            <a:chExt cx="7667030" cy="2769106"/>
          </a:xfrm>
        </p:grpSpPr>
        <p:grpSp>
          <p:nvGrpSpPr>
            <p:cNvPr id="79" name="Gruppo 78">
              <a:extLst>
                <a:ext uri="{FF2B5EF4-FFF2-40B4-BE49-F238E27FC236}">
                  <a16:creationId xmlns:a16="http://schemas.microsoft.com/office/drawing/2014/main" id="{65569BA9-5130-85AD-5A24-F6BB3B865870}"/>
                </a:ext>
              </a:extLst>
            </p:cNvPr>
            <p:cNvGrpSpPr/>
            <p:nvPr/>
          </p:nvGrpSpPr>
          <p:grpSpPr>
            <a:xfrm>
              <a:off x="21881799" y="13837529"/>
              <a:ext cx="7643728" cy="2769106"/>
              <a:chOff x="21729395" y="13837529"/>
              <a:chExt cx="7643728" cy="2769106"/>
            </a:xfrm>
          </p:grpSpPr>
          <p:grpSp>
            <p:nvGrpSpPr>
              <p:cNvPr id="76" name="Gruppo 75">
                <a:extLst>
                  <a:ext uri="{FF2B5EF4-FFF2-40B4-BE49-F238E27FC236}">
                    <a16:creationId xmlns:a16="http://schemas.microsoft.com/office/drawing/2014/main" id="{F38FDCFE-A5EA-5733-7A8A-AC885A1BBC7E}"/>
                  </a:ext>
                </a:extLst>
              </p:cNvPr>
              <p:cNvGrpSpPr/>
              <p:nvPr/>
            </p:nvGrpSpPr>
            <p:grpSpPr>
              <a:xfrm>
                <a:off x="21729395" y="13837529"/>
                <a:ext cx="7643728" cy="2769106"/>
                <a:chOff x="21729395" y="13837529"/>
                <a:chExt cx="7643728" cy="2769106"/>
              </a:xfrm>
            </p:grpSpPr>
            <p:pic>
              <p:nvPicPr>
                <p:cNvPr id="63" name="Picture 3">
                  <a:extLst>
                    <a:ext uri="{FF2B5EF4-FFF2-40B4-BE49-F238E27FC236}">
                      <a16:creationId xmlns:a16="http://schemas.microsoft.com/office/drawing/2014/main" id="{E7827ECD-2D91-F9FE-2C5D-EDBBA89C6A73}"/>
                    </a:ext>
                  </a:extLst>
                </p:cNvPr>
                <p:cNvPicPr>
                  <a:picLocks noChangeAspect="1" noChangeArrowheads="1"/>
                </p:cNvPicPr>
                <p:nvPr/>
              </p:nvPicPr>
              <p:blipFill rotWithShape="1">
                <a:blip r:embed="rId12"/>
                <a:srcRect t="2973"/>
                <a:stretch/>
              </p:blipFill>
              <p:spPr bwMode="auto">
                <a:xfrm>
                  <a:off x="21729395" y="13875762"/>
                  <a:ext cx="3755000" cy="2730873"/>
                </a:xfrm>
                <a:prstGeom prst="rect">
                  <a:avLst/>
                </a:prstGeom>
                <a:noFill/>
                <a:ln w="9525">
                  <a:noFill/>
                  <a:miter lim="800000"/>
                  <a:headEnd/>
                  <a:tailEnd/>
                </a:ln>
                <a:effectLst/>
              </p:spPr>
            </p:pic>
            <p:pic>
              <p:nvPicPr>
                <p:cNvPr id="64" name="Picture 4">
                  <a:extLst>
                    <a:ext uri="{FF2B5EF4-FFF2-40B4-BE49-F238E27FC236}">
                      <a16:creationId xmlns:a16="http://schemas.microsoft.com/office/drawing/2014/main" id="{BEC1F965-497B-83BE-A17C-9F87C814D29B}"/>
                    </a:ext>
                  </a:extLst>
                </p:cNvPr>
                <p:cNvPicPr>
                  <a:picLocks noChangeAspect="1" noChangeArrowheads="1"/>
                </p:cNvPicPr>
                <p:nvPr/>
              </p:nvPicPr>
              <p:blipFill>
                <a:blip r:embed="rId13"/>
                <a:srcRect/>
                <a:stretch>
                  <a:fillRect/>
                </a:stretch>
              </p:blipFill>
              <p:spPr bwMode="auto">
                <a:xfrm>
                  <a:off x="25729923" y="13875762"/>
                  <a:ext cx="3643200" cy="2730770"/>
                </a:xfrm>
                <a:prstGeom prst="rect">
                  <a:avLst/>
                </a:prstGeom>
                <a:noFill/>
                <a:ln w="9525">
                  <a:noFill/>
                  <a:miter lim="800000"/>
                  <a:headEnd/>
                  <a:tailEnd/>
                </a:ln>
                <a:effectLst/>
              </p:spPr>
            </p:pic>
            <p:sp>
              <p:nvSpPr>
                <p:cNvPr id="74" name="Rettangolo 73">
                  <a:extLst>
                    <a:ext uri="{FF2B5EF4-FFF2-40B4-BE49-F238E27FC236}">
                      <a16:creationId xmlns:a16="http://schemas.microsoft.com/office/drawing/2014/main" id="{76AC6BD4-5FBE-43A5-09E0-1ABA668ED1EB}"/>
                    </a:ext>
                  </a:extLst>
                </p:cNvPr>
                <p:cNvSpPr/>
                <p:nvPr/>
              </p:nvSpPr>
              <p:spPr>
                <a:xfrm>
                  <a:off x="22488114" y="13837529"/>
                  <a:ext cx="2396628" cy="1240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5" name="Rettangolo 74">
                  <a:extLst>
                    <a:ext uri="{FF2B5EF4-FFF2-40B4-BE49-F238E27FC236}">
                      <a16:creationId xmlns:a16="http://schemas.microsoft.com/office/drawing/2014/main" id="{94D4AB54-A183-F420-A48F-58E54E0B9106}"/>
                    </a:ext>
                  </a:extLst>
                </p:cNvPr>
                <p:cNvSpPr/>
                <p:nvPr/>
              </p:nvSpPr>
              <p:spPr>
                <a:xfrm>
                  <a:off x="26341657" y="13913727"/>
                  <a:ext cx="2396628" cy="1240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77" name="Rettangolo 76">
                <a:extLst>
                  <a:ext uri="{FF2B5EF4-FFF2-40B4-BE49-F238E27FC236}">
                    <a16:creationId xmlns:a16="http://schemas.microsoft.com/office/drawing/2014/main" id="{676216DD-74D8-3EA4-2CC1-9796AD8C3C18}"/>
                  </a:ext>
                </a:extLst>
              </p:cNvPr>
              <p:cNvSpPr/>
              <p:nvPr/>
            </p:nvSpPr>
            <p:spPr>
              <a:xfrm>
                <a:off x="22250400" y="14044504"/>
                <a:ext cx="1545771" cy="2919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8" name="Rettangolo 77">
                <a:extLst>
                  <a:ext uri="{FF2B5EF4-FFF2-40B4-BE49-F238E27FC236}">
                    <a16:creationId xmlns:a16="http://schemas.microsoft.com/office/drawing/2014/main" id="{ADF3E581-EEDC-7450-6710-D58A512AD153}"/>
                  </a:ext>
                </a:extLst>
              </p:cNvPr>
              <p:cNvSpPr/>
              <p:nvPr/>
            </p:nvSpPr>
            <p:spPr>
              <a:xfrm>
                <a:off x="26269643" y="14121155"/>
                <a:ext cx="1467157" cy="3024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86" name="CasellaDiTesto 85">
              <a:extLst>
                <a:ext uri="{FF2B5EF4-FFF2-40B4-BE49-F238E27FC236}">
                  <a16:creationId xmlns:a16="http://schemas.microsoft.com/office/drawing/2014/main" id="{2F6B5C46-82D2-9811-E4E0-1192841AF21A}"/>
                </a:ext>
              </a:extLst>
            </p:cNvPr>
            <p:cNvSpPr txBox="1"/>
            <p:nvPr/>
          </p:nvSpPr>
          <p:spPr>
            <a:xfrm rot="16200000">
              <a:off x="20797450" y="14935795"/>
              <a:ext cx="2429872" cy="307777"/>
            </a:xfrm>
            <a:prstGeom prst="rect">
              <a:avLst/>
            </a:prstGeom>
            <a:solidFill>
              <a:schemeClr val="bg1"/>
            </a:solidFill>
          </p:spPr>
          <p:txBody>
            <a:bodyPr wrap="square" rtlCol="0">
              <a:spAutoFit/>
            </a:bodyPr>
            <a:lstStyle/>
            <a:p>
              <a:pPr algn="ctr"/>
              <a:r>
                <a:rPr lang="it-IT" sz="1400" dirty="0" err="1"/>
                <a:t>Inflow</a:t>
              </a:r>
              <a:r>
                <a:rPr lang="it-IT" sz="1400" dirty="0"/>
                <a:t> (mm)</a:t>
              </a:r>
            </a:p>
          </p:txBody>
        </p:sp>
        <p:sp>
          <p:nvSpPr>
            <p:cNvPr id="88" name="CasellaDiTesto 87">
              <a:extLst>
                <a:ext uri="{FF2B5EF4-FFF2-40B4-BE49-F238E27FC236}">
                  <a16:creationId xmlns:a16="http://schemas.microsoft.com/office/drawing/2014/main" id="{B4B7ED56-BF7F-413C-8A60-6BF393D2BC4E}"/>
                </a:ext>
              </a:extLst>
            </p:cNvPr>
            <p:cNvSpPr txBox="1"/>
            <p:nvPr/>
          </p:nvSpPr>
          <p:spPr>
            <a:xfrm rot="16200000">
              <a:off x="24780330" y="14957346"/>
              <a:ext cx="2429872" cy="307777"/>
            </a:xfrm>
            <a:prstGeom prst="rect">
              <a:avLst/>
            </a:prstGeom>
            <a:solidFill>
              <a:schemeClr val="bg1"/>
            </a:solidFill>
          </p:spPr>
          <p:txBody>
            <a:bodyPr wrap="square" rtlCol="0">
              <a:spAutoFit/>
            </a:bodyPr>
            <a:lstStyle/>
            <a:p>
              <a:pPr algn="ctr"/>
              <a:r>
                <a:rPr lang="it-IT" sz="1400" dirty="0" err="1"/>
                <a:t>Inflow</a:t>
              </a:r>
              <a:r>
                <a:rPr lang="it-IT" sz="1400" dirty="0"/>
                <a:t> (mm)</a:t>
              </a:r>
            </a:p>
          </p:txBody>
        </p:sp>
      </p:grpSp>
      <p:graphicFrame>
        <p:nvGraphicFramePr>
          <p:cNvPr id="62" name="Tabella 61">
            <a:extLst>
              <a:ext uri="{FF2B5EF4-FFF2-40B4-BE49-F238E27FC236}">
                <a16:creationId xmlns:a16="http://schemas.microsoft.com/office/drawing/2014/main" id="{95679349-200B-1B5D-80E9-00B834E12113}"/>
              </a:ext>
            </a:extLst>
          </p:cNvPr>
          <p:cNvGraphicFramePr>
            <a:graphicFrameLocks noGrp="1"/>
          </p:cNvGraphicFramePr>
          <p:nvPr>
            <p:extLst>
              <p:ext uri="{D42A27DB-BD31-4B8C-83A1-F6EECF244321}">
                <p14:modId xmlns:p14="http://schemas.microsoft.com/office/powerpoint/2010/main" val="2315887102"/>
              </p:ext>
            </p:extLst>
          </p:nvPr>
        </p:nvGraphicFramePr>
        <p:xfrm>
          <a:off x="26087113" y="16487668"/>
          <a:ext cx="3143272" cy="446179"/>
        </p:xfrm>
        <a:graphic>
          <a:graphicData uri="http://schemas.openxmlformats.org/drawingml/2006/table">
            <a:tbl>
              <a:tblPr firstRow="1" bandRow="1">
                <a:tableStyleId>{69CF1AB2-1976-4502-BF36-3FF5EA218861}</a:tableStyleId>
              </a:tblPr>
              <a:tblGrid>
                <a:gridCol w="1982840">
                  <a:extLst>
                    <a:ext uri="{9D8B030D-6E8A-4147-A177-3AD203B41FA5}">
                      <a16:colId xmlns:a16="http://schemas.microsoft.com/office/drawing/2014/main" val="20000"/>
                    </a:ext>
                  </a:extLst>
                </a:gridCol>
                <a:gridCol w="1160432">
                  <a:extLst>
                    <a:ext uri="{9D8B030D-6E8A-4147-A177-3AD203B41FA5}">
                      <a16:colId xmlns:a16="http://schemas.microsoft.com/office/drawing/2014/main" val="20001"/>
                    </a:ext>
                  </a:extLst>
                </a:gridCol>
              </a:tblGrid>
              <a:tr h="446179">
                <a:tc>
                  <a:txBody>
                    <a:bodyPr/>
                    <a:lstStyle/>
                    <a:p>
                      <a:pPr algn="ctr"/>
                      <a:r>
                        <a:rPr lang="it-IT" sz="2000" b="0" dirty="0"/>
                        <a:t>NSE (</a:t>
                      </a:r>
                      <a:r>
                        <a:rPr lang="it-IT" sz="2000" b="0" dirty="0" err="1"/>
                        <a:t>validation</a:t>
                      </a:r>
                      <a:r>
                        <a:rPr lang="it-IT" sz="2000" b="0" dirty="0"/>
                        <a:t>)</a:t>
                      </a:r>
                    </a:p>
                  </a:txBody>
                  <a:tcPr/>
                </a:tc>
                <a:tc>
                  <a:txBody>
                    <a:bodyPr/>
                    <a:lstStyle/>
                    <a:p>
                      <a:pPr algn="ctr"/>
                      <a:r>
                        <a:rPr lang="it-IT" sz="2000" b="0" dirty="0"/>
                        <a:t>0.68</a:t>
                      </a:r>
                    </a:p>
                  </a:txBody>
                  <a:tcPr/>
                </a:tc>
                <a:extLst>
                  <a:ext uri="{0D108BD9-81ED-4DB2-BD59-A6C34878D82A}">
                    <a16:rowId xmlns:a16="http://schemas.microsoft.com/office/drawing/2014/main" val="10000"/>
                  </a:ext>
                </a:extLst>
              </a:tr>
            </a:tbl>
          </a:graphicData>
        </a:graphic>
      </p:graphicFrame>
      <p:graphicFrame>
        <p:nvGraphicFramePr>
          <p:cNvPr id="65" name="Tabella 64">
            <a:extLst>
              <a:ext uri="{FF2B5EF4-FFF2-40B4-BE49-F238E27FC236}">
                <a16:creationId xmlns:a16="http://schemas.microsoft.com/office/drawing/2014/main" id="{EE0D2524-AC96-E48A-6FAE-7BF12019F933}"/>
              </a:ext>
            </a:extLst>
          </p:cNvPr>
          <p:cNvGraphicFramePr>
            <a:graphicFrameLocks noGrp="1"/>
          </p:cNvGraphicFramePr>
          <p:nvPr>
            <p:extLst>
              <p:ext uri="{D42A27DB-BD31-4B8C-83A1-F6EECF244321}">
                <p14:modId xmlns:p14="http://schemas.microsoft.com/office/powerpoint/2010/main" val="2807344230"/>
              </p:ext>
            </p:extLst>
          </p:nvPr>
        </p:nvGraphicFramePr>
        <p:xfrm>
          <a:off x="22162787" y="16465896"/>
          <a:ext cx="3143272" cy="446179"/>
        </p:xfrm>
        <a:graphic>
          <a:graphicData uri="http://schemas.openxmlformats.org/drawingml/2006/table">
            <a:tbl>
              <a:tblPr firstRow="1" bandRow="1">
                <a:tableStyleId>{69CF1AB2-1976-4502-BF36-3FF5EA218861}</a:tableStyleId>
              </a:tblPr>
              <a:tblGrid>
                <a:gridCol w="2121976">
                  <a:extLst>
                    <a:ext uri="{9D8B030D-6E8A-4147-A177-3AD203B41FA5}">
                      <a16:colId xmlns:a16="http://schemas.microsoft.com/office/drawing/2014/main" val="20000"/>
                    </a:ext>
                  </a:extLst>
                </a:gridCol>
                <a:gridCol w="1021296">
                  <a:extLst>
                    <a:ext uri="{9D8B030D-6E8A-4147-A177-3AD203B41FA5}">
                      <a16:colId xmlns:a16="http://schemas.microsoft.com/office/drawing/2014/main" val="20001"/>
                    </a:ext>
                  </a:extLst>
                </a:gridCol>
              </a:tblGrid>
              <a:tr h="446179">
                <a:tc>
                  <a:txBody>
                    <a:bodyPr/>
                    <a:lstStyle/>
                    <a:p>
                      <a:pPr algn="ctr"/>
                      <a:r>
                        <a:rPr lang="it-IT" sz="2000" b="0" dirty="0"/>
                        <a:t>NSE (</a:t>
                      </a:r>
                      <a:r>
                        <a:rPr lang="it-IT" sz="2000" b="0" dirty="0" err="1"/>
                        <a:t>calibration</a:t>
                      </a:r>
                      <a:r>
                        <a:rPr lang="it-IT" sz="2000" b="0" dirty="0"/>
                        <a:t>)</a:t>
                      </a:r>
                    </a:p>
                  </a:txBody>
                  <a:tcPr/>
                </a:tc>
                <a:tc>
                  <a:txBody>
                    <a:bodyPr/>
                    <a:lstStyle/>
                    <a:p>
                      <a:pPr algn="ctr"/>
                      <a:r>
                        <a:rPr lang="it-IT" sz="2000" b="0" dirty="0"/>
                        <a:t>0.70</a:t>
                      </a:r>
                    </a:p>
                  </a:txBody>
                  <a:tcPr/>
                </a:tc>
                <a:extLst>
                  <a:ext uri="{0D108BD9-81ED-4DB2-BD59-A6C34878D82A}">
                    <a16:rowId xmlns:a16="http://schemas.microsoft.com/office/drawing/2014/main" val="10000"/>
                  </a:ext>
                </a:extLst>
              </a:tr>
            </a:tbl>
          </a:graphicData>
        </a:graphic>
      </p:graphicFrame>
      <p:sp>
        <p:nvSpPr>
          <p:cNvPr id="92" name="Elaborazione alternativa 91">
            <a:extLst>
              <a:ext uri="{FF2B5EF4-FFF2-40B4-BE49-F238E27FC236}">
                <a16:creationId xmlns:a16="http://schemas.microsoft.com/office/drawing/2014/main" id="{3CDCA642-B2AB-B24D-C5A8-3C79DE0E72C1}"/>
              </a:ext>
            </a:extLst>
          </p:cNvPr>
          <p:cNvSpPr/>
          <p:nvPr/>
        </p:nvSpPr>
        <p:spPr>
          <a:xfrm>
            <a:off x="15289948" y="17517446"/>
            <a:ext cx="5400000" cy="262839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a:t>RATING CURVE ASSESSMENT AND DERIVATION OF THRESHOLD VALUES FOR EF RELEASE </a:t>
            </a:r>
          </a:p>
          <a:p>
            <a:pPr algn="ctr"/>
            <a:r>
              <a:rPr lang="it-IT" sz="2400" dirty="0"/>
              <a:t>(Q</a:t>
            </a:r>
            <a:r>
              <a:rPr lang="it-IT" sz="2400" baseline="-25000" dirty="0"/>
              <a:t>1</a:t>
            </a:r>
            <a:r>
              <a:rPr lang="it-IT" sz="2400" dirty="0"/>
              <a:t> = Q</a:t>
            </a:r>
            <a:r>
              <a:rPr lang="it-IT" sz="2400" baseline="-25000" dirty="0"/>
              <a:t>10</a:t>
            </a:r>
            <a:r>
              <a:rPr lang="it-IT" sz="2400" dirty="0"/>
              <a:t>, Q</a:t>
            </a:r>
            <a:r>
              <a:rPr lang="it-IT" sz="2400" baseline="-25000" dirty="0"/>
              <a:t>2</a:t>
            </a:r>
            <a:r>
              <a:rPr lang="it-IT" sz="2400" dirty="0"/>
              <a:t> </a:t>
            </a:r>
            <a:r>
              <a:rPr lang="it-IT" sz="2400" dirty="0" err="1"/>
              <a:t>corresponding</a:t>
            </a:r>
            <a:r>
              <a:rPr lang="it-IT" sz="2400" dirty="0"/>
              <a:t> to the </a:t>
            </a:r>
            <a:r>
              <a:rPr lang="it-IT" sz="2400" dirty="0" err="1"/>
              <a:t>inflection</a:t>
            </a:r>
            <a:r>
              <a:rPr lang="it-IT" sz="2400" dirty="0"/>
              <a:t> point of the rating curve,</a:t>
            </a:r>
          </a:p>
          <a:p>
            <a:pPr algn="ctr"/>
            <a:r>
              <a:rPr lang="it-IT" sz="2400" dirty="0"/>
              <a:t>Q</a:t>
            </a:r>
            <a:r>
              <a:rPr lang="it-IT" sz="2400" baseline="-25000" dirty="0"/>
              <a:t>3</a:t>
            </a:r>
            <a:r>
              <a:rPr lang="it-IT" sz="2400" dirty="0"/>
              <a:t> = minimum Q</a:t>
            </a:r>
            <a:r>
              <a:rPr lang="it-IT" sz="2400" dirty="0">
                <a:sym typeface="Symbol" panose="05050102010706020507" pitchFamily="18" charset="2"/>
              </a:rPr>
              <a:t>0, </a:t>
            </a:r>
            <a:r>
              <a:rPr lang="it-IT" sz="2400" dirty="0"/>
              <a:t>Q</a:t>
            </a:r>
            <a:r>
              <a:rPr lang="it-IT" sz="2400" baseline="-25000" dirty="0"/>
              <a:t>4</a:t>
            </a:r>
            <a:r>
              <a:rPr lang="it-IT" sz="2400" dirty="0"/>
              <a:t> =0)</a:t>
            </a:r>
          </a:p>
          <a:p>
            <a:pPr algn="ctr"/>
            <a:endParaRPr lang="it-IT" dirty="0"/>
          </a:p>
        </p:txBody>
      </p:sp>
      <p:cxnSp>
        <p:nvCxnSpPr>
          <p:cNvPr id="94" name="Connettore 2 93">
            <a:extLst>
              <a:ext uri="{FF2B5EF4-FFF2-40B4-BE49-F238E27FC236}">
                <a16:creationId xmlns:a16="http://schemas.microsoft.com/office/drawing/2014/main" id="{7940B9F3-6B32-9097-21A3-E74E902986EA}"/>
              </a:ext>
            </a:extLst>
          </p:cNvPr>
          <p:cNvCxnSpPr>
            <a:cxnSpLocks/>
          </p:cNvCxnSpPr>
          <p:nvPr/>
        </p:nvCxnSpPr>
        <p:spPr>
          <a:xfrm>
            <a:off x="17989948" y="11030312"/>
            <a:ext cx="12066" cy="84238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96" name="Connettore 2 95">
            <a:extLst>
              <a:ext uri="{FF2B5EF4-FFF2-40B4-BE49-F238E27FC236}">
                <a16:creationId xmlns:a16="http://schemas.microsoft.com/office/drawing/2014/main" id="{500359FA-96C0-CB4C-8D26-DAACD11252C6}"/>
              </a:ext>
            </a:extLst>
          </p:cNvPr>
          <p:cNvCxnSpPr>
            <a:cxnSpLocks/>
            <a:endCxn id="61" idx="0"/>
          </p:cNvCxnSpPr>
          <p:nvPr/>
        </p:nvCxnSpPr>
        <p:spPr>
          <a:xfrm>
            <a:off x="17989948" y="13315184"/>
            <a:ext cx="1" cy="114741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98" name="Connettore 2 97">
            <a:extLst>
              <a:ext uri="{FF2B5EF4-FFF2-40B4-BE49-F238E27FC236}">
                <a16:creationId xmlns:a16="http://schemas.microsoft.com/office/drawing/2014/main" id="{DF40FD5A-26A3-67E4-84F4-7E2BA12D7A0A}"/>
              </a:ext>
            </a:extLst>
          </p:cNvPr>
          <p:cNvCxnSpPr>
            <a:cxnSpLocks/>
            <a:endCxn id="92" idx="0"/>
          </p:cNvCxnSpPr>
          <p:nvPr/>
        </p:nvCxnSpPr>
        <p:spPr>
          <a:xfrm>
            <a:off x="17989948" y="15909594"/>
            <a:ext cx="0" cy="160785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aphicFrame>
        <p:nvGraphicFramePr>
          <p:cNvPr id="105" name="Tabella 105">
            <a:extLst>
              <a:ext uri="{FF2B5EF4-FFF2-40B4-BE49-F238E27FC236}">
                <a16:creationId xmlns:a16="http://schemas.microsoft.com/office/drawing/2014/main" id="{4705D2EF-5B5F-37A3-A3A9-97BAA08145E5}"/>
              </a:ext>
            </a:extLst>
          </p:cNvPr>
          <p:cNvGraphicFramePr>
            <a:graphicFrameLocks noGrp="1"/>
          </p:cNvGraphicFramePr>
          <p:nvPr>
            <p:extLst>
              <p:ext uri="{D42A27DB-BD31-4B8C-83A1-F6EECF244321}">
                <p14:modId xmlns:p14="http://schemas.microsoft.com/office/powerpoint/2010/main" val="4044158408"/>
              </p:ext>
            </p:extLst>
          </p:nvPr>
        </p:nvGraphicFramePr>
        <p:xfrm>
          <a:off x="25980029" y="17374784"/>
          <a:ext cx="3295421" cy="2454625"/>
        </p:xfrm>
        <a:graphic>
          <a:graphicData uri="http://schemas.openxmlformats.org/drawingml/2006/table">
            <a:tbl>
              <a:tblPr firstRow="1" bandRow="1">
                <a:tableStyleId>{5C22544A-7EE6-4342-B048-85BDC9FD1C3A}</a:tableStyleId>
              </a:tblPr>
              <a:tblGrid>
                <a:gridCol w="1176996">
                  <a:extLst>
                    <a:ext uri="{9D8B030D-6E8A-4147-A177-3AD203B41FA5}">
                      <a16:colId xmlns:a16="http://schemas.microsoft.com/office/drawing/2014/main" val="3473663394"/>
                    </a:ext>
                  </a:extLst>
                </a:gridCol>
                <a:gridCol w="2118425">
                  <a:extLst>
                    <a:ext uri="{9D8B030D-6E8A-4147-A177-3AD203B41FA5}">
                      <a16:colId xmlns:a16="http://schemas.microsoft.com/office/drawing/2014/main" val="1315533337"/>
                    </a:ext>
                  </a:extLst>
                </a:gridCol>
              </a:tblGrid>
              <a:tr h="464809">
                <a:tc gridSpan="2">
                  <a:txBody>
                    <a:bodyPr/>
                    <a:lstStyle/>
                    <a:p>
                      <a:pPr algn="ctr"/>
                      <a:r>
                        <a:rPr lang="it-IT" sz="2400" dirty="0" err="1"/>
                        <a:t>Thresholds</a:t>
                      </a:r>
                      <a:r>
                        <a:rPr lang="it-IT" sz="2400" dirty="0"/>
                        <a:t> [m</a:t>
                      </a:r>
                      <a:r>
                        <a:rPr lang="it-IT" sz="2400" baseline="30000" dirty="0"/>
                        <a:t>3</a:t>
                      </a:r>
                      <a:r>
                        <a:rPr lang="it-IT" sz="2400" dirty="0"/>
                        <a:t>/s]</a:t>
                      </a:r>
                    </a:p>
                  </a:txBody>
                  <a:tcPr>
                    <a:solidFill>
                      <a:schemeClr val="accent1"/>
                    </a:solidFill>
                  </a:tcPr>
                </a:tc>
                <a:tc hMerge="1">
                  <a:txBody>
                    <a:bodyPr/>
                    <a:lstStyle/>
                    <a:p>
                      <a:endParaRPr lang="it-IT" dirty="0"/>
                    </a:p>
                  </a:txBody>
                  <a:tcPr>
                    <a:solidFill>
                      <a:srgbClr val="E9EBF5"/>
                    </a:solidFill>
                  </a:tcPr>
                </a:tc>
                <a:extLst>
                  <a:ext uri="{0D108BD9-81ED-4DB2-BD59-A6C34878D82A}">
                    <a16:rowId xmlns:a16="http://schemas.microsoft.com/office/drawing/2014/main" val="3118369190"/>
                  </a:ext>
                </a:extLst>
              </a:tr>
              <a:tr h="416778">
                <a:tc>
                  <a:txBody>
                    <a:bodyPr/>
                    <a:lstStyle/>
                    <a:p>
                      <a:pPr algn="ctr">
                        <a:lnSpc>
                          <a:spcPct val="150000"/>
                        </a:lnSpc>
                        <a:spcAft>
                          <a:spcPts val="0"/>
                        </a:spcAft>
                      </a:pPr>
                      <a:r>
                        <a:rPr lang="it-IT" sz="2400" dirty="0">
                          <a:solidFill>
                            <a:schemeClr val="tx1"/>
                          </a:solidFill>
                        </a:rPr>
                        <a:t>Q</a:t>
                      </a:r>
                      <a:r>
                        <a:rPr lang="it-IT" sz="2400" baseline="-25000" dirty="0">
                          <a:solidFill>
                            <a:schemeClr val="tx1"/>
                          </a:solidFill>
                        </a:rPr>
                        <a:t>1</a:t>
                      </a:r>
                      <a:endParaRPr lang="it-IT" sz="2400" b="1" dirty="0">
                        <a:solidFill>
                          <a:schemeClr val="tx1"/>
                        </a:solidFill>
                        <a:latin typeface="+mn-lt"/>
                        <a:ea typeface="Calibri"/>
                        <a:cs typeface="Times New Roman"/>
                      </a:endParaRPr>
                    </a:p>
                  </a:txBody>
                  <a:tcPr marL="68580" marR="68580" marT="0" marB="0">
                    <a:solidFill>
                      <a:schemeClr val="accent5"/>
                    </a:solidFill>
                  </a:tcPr>
                </a:tc>
                <a:tc>
                  <a:txBody>
                    <a:bodyPr/>
                    <a:lstStyle/>
                    <a:p>
                      <a:pPr algn="ctr">
                        <a:lnSpc>
                          <a:spcPct val="150000"/>
                        </a:lnSpc>
                        <a:spcAft>
                          <a:spcPts val="0"/>
                        </a:spcAft>
                      </a:pPr>
                      <a:r>
                        <a:rPr lang="it-IT" sz="2400" dirty="0"/>
                        <a:t>4.80</a:t>
                      </a:r>
                      <a:endParaRPr lang="it-IT" sz="2400" b="0" dirty="0">
                        <a:solidFill>
                          <a:schemeClr val="tx1"/>
                        </a:solidFill>
                        <a:latin typeface="+mn-lt"/>
                        <a:ea typeface="Calibri"/>
                        <a:cs typeface="Times New Roman"/>
                      </a:endParaRPr>
                    </a:p>
                  </a:txBody>
                  <a:tcPr marL="68580" marR="68580" marT="0" marB="0"/>
                </a:tc>
                <a:extLst>
                  <a:ext uri="{0D108BD9-81ED-4DB2-BD59-A6C34878D82A}">
                    <a16:rowId xmlns:a16="http://schemas.microsoft.com/office/drawing/2014/main" val="3201919602"/>
                  </a:ext>
                </a:extLst>
              </a:tr>
              <a:tr h="416778">
                <a:tc>
                  <a:txBody>
                    <a:bodyPr/>
                    <a:lstStyle/>
                    <a:p>
                      <a:pPr algn="ctr">
                        <a:lnSpc>
                          <a:spcPct val="150000"/>
                        </a:lnSpc>
                        <a:spcAft>
                          <a:spcPts val="0"/>
                        </a:spcAft>
                      </a:pPr>
                      <a:r>
                        <a:rPr lang="it-IT" sz="2400" dirty="0">
                          <a:solidFill>
                            <a:schemeClr val="tx1"/>
                          </a:solidFill>
                        </a:rPr>
                        <a:t>Q</a:t>
                      </a:r>
                      <a:r>
                        <a:rPr lang="it-IT" sz="2400" baseline="-25000" dirty="0">
                          <a:solidFill>
                            <a:schemeClr val="tx1"/>
                          </a:solidFill>
                        </a:rPr>
                        <a:t>2</a:t>
                      </a:r>
                      <a:endParaRPr lang="it-IT" sz="2400" dirty="0">
                        <a:solidFill>
                          <a:schemeClr val="tx1"/>
                        </a:solidFill>
                        <a:latin typeface="+mn-lt"/>
                        <a:ea typeface="Calibri"/>
                        <a:cs typeface="Times New Roman"/>
                      </a:endParaRPr>
                    </a:p>
                  </a:txBody>
                  <a:tcPr marL="68580" marR="68580" marT="0" marB="0">
                    <a:solidFill>
                      <a:schemeClr val="accent5"/>
                    </a:solidFill>
                  </a:tcPr>
                </a:tc>
                <a:tc>
                  <a:txBody>
                    <a:bodyPr/>
                    <a:lstStyle/>
                    <a:p>
                      <a:pPr algn="ctr">
                        <a:lnSpc>
                          <a:spcPct val="150000"/>
                        </a:lnSpc>
                        <a:spcAft>
                          <a:spcPts val="0"/>
                        </a:spcAft>
                      </a:pPr>
                      <a:r>
                        <a:rPr lang="it-IT" sz="2400" dirty="0"/>
                        <a:t>0.10</a:t>
                      </a:r>
                      <a:endParaRPr lang="it-IT" sz="2400" dirty="0">
                        <a:latin typeface="+mn-lt"/>
                        <a:ea typeface="Calibri"/>
                        <a:cs typeface="Times New Roman"/>
                      </a:endParaRPr>
                    </a:p>
                  </a:txBody>
                  <a:tcPr marL="68580" marR="68580" marT="0" marB="0"/>
                </a:tc>
                <a:extLst>
                  <a:ext uri="{0D108BD9-81ED-4DB2-BD59-A6C34878D82A}">
                    <a16:rowId xmlns:a16="http://schemas.microsoft.com/office/drawing/2014/main" val="4277627869"/>
                  </a:ext>
                </a:extLst>
              </a:tr>
              <a:tr h="514011">
                <a:tc>
                  <a:txBody>
                    <a:bodyPr/>
                    <a:lstStyle/>
                    <a:p>
                      <a:pPr algn="ctr">
                        <a:lnSpc>
                          <a:spcPct val="150000"/>
                        </a:lnSpc>
                        <a:spcAft>
                          <a:spcPts val="0"/>
                        </a:spcAft>
                      </a:pPr>
                      <a:r>
                        <a:rPr lang="it-IT" sz="2400" dirty="0">
                          <a:solidFill>
                            <a:schemeClr val="tx1"/>
                          </a:solidFill>
                        </a:rPr>
                        <a:t>Q</a:t>
                      </a:r>
                      <a:r>
                        <a:rPr lang="it-IT" sz="2400" baseline="-25000" dirty="0">
                          <a:solidFill>
                            <a:schemeClr val="tx1"/>
                          </a:solidFill>
                        </a:rPr>
                        <a:t>3</a:t>
                      </a:r>
                      <a:endParaRPr lang="it-IT" sz="2400" dirty="0">
                        <a:solidFill>
                          <a:schemeClr val="tx1"/>
                        </a:solidFill>
                        <a:latin typeface="+mn-lt"/>
                        <a:ea typeface="Calibri"/>
                        <a:cs typeface="Times New Roman"/>
                      </a:endParaRPr>
                    </a:p>
                  </a:txBody>
                  <a:tcPr marL="68580" marR="68580" marT="0" marB="0">
                    <a:solidFill>
                      <a:schemeClr val="accent5"/>
                    </a:solidFill>
                  </a:tcPr>
                </a:tc>
                <a:tc>
                  <a:txBody>
                    <a:bodyPr/>
                    <a:lstStyle/>
                    <a:p>
                      <a:pPr algn="ctr">
                        <a:lnSpc>
                          <a:spcPct val="150000"/>
                        </a:lnSpc>
                        <a:spcAft>
                          <a:spcPts val="0"/>
                        </a:spcAft>
                      </a:pPr>
                      <a:r>
                        <a:rPr lang="it-IT" sz="2400" dirty="0"/>
                        <a:t>0.01</a:t>
                      </a:r>
                      <a:endParaRPr lang="it-IT" sz="2400" dirty="0">
                        <a:latin typeface="+mn-lt"/>
                        <a:ea typeface="Calibri"/>
                        <a:cs typeface="Times New Roman"/>
                      </a:endParaRPr>
                    </a:p>
                  </a:txBody>
                  <a:tcPr marL="68580" marR="68580" marT="0" marB="0"/>
                </a:tc>
                <a:extLst>
                  <a:ext uri="{0D108BD9-81ED-4DB2-BD59-A6C34878D82A}">
                    <a16:rowId xmlns:a16="http://schemas.microsoft.com/office/drawing/2014/main" val="1305508022"/>
                  </a:ext>
                </a:extLst>
              </a:tr>
              <a:tr h="416778">
                <a:tc>
                  <a:txBody>
                    <a:bodyPr/>
                    <a:lstStyle/>
                    <a:p>
                      <a:pPr algn="ctr">
                        <a:lnSpc>
                          <a:spcPct val="150000"/>
                        </a:lnSpc>
                        <a:spcAft>
                          <a:spcPts val="0"/>
                        </a:spcAft>
                      </a:pPr>
                      <a:r>
                        <a:rPr lang="it-IT" sz="2400" dirty="0">
                          <a:solidFill>
                            <a:schemeClr val="tx1"/>
                          </a:solidFill>
                        </a:rPr>
                        <a:t>Q</a:t>
                      </a:r>
                      <a:r>
                        <a:rPr lang="it-IT" sz="2400" baseline="-25000" dirty="0">
                          <a:solidFill>
                            <a:schemeClr val="tx1"/>
                          </a:solidFill>
                        </a:rPr>
                        <a:t>4</a:t>
                      </a:r>
                      <a:endParaRPr lang="it-IT" sz="2400" dirty="0">
                        <a:solidFill>
                          <a:schemeClr val="tx1"/>
                        </a:solidFill>
                        <a:latin typeface="+mn-lt"/>
                        <a:ea typeface="Calibri"/>
                        <a:cs typeface="Times New Roman"/>
                      </a:endParaRPr>
                    </a:p>
                  </a:txBody>
                  <a:tcPr marL="68580" marR="68580" marT="0" marB="0">
                    <a:solidFill>
                      <a:schemeClr val="accent5"/>
                    </a:solidFill>
                  </a:tcPr>
                </a:tc>
                <a:tc>
                  <a:txBody>
                    <a:bodyPr/>
                    <a:lstStyle/>
                    <a:p>
                      <a:pPr algn="ctr">
                        <a:lnSpc>
                          <a:spcPct val="150000"/>
                        </a:lnSpc>
                        <a:spcAft>
                          <a:spcPts val="0"/>
                        </a:spcAft>
                      </a:pPr>
                      <a:r>
                        <a:rPr lang="it-IT" sz="2400" dirty="0"/>
                        <a:t>0.00</a:t>
                      </a:r>
                      <a:endParaRPr lang="it-IT" sz="2400" dirty="0">
                        <a:latin typeface="+mn-lt"/>
                        <a:ea typeface="Calibri"/>
                        <a:cs typeface="Times New Roman"/>
                      </a:endParaRPr>
                    </a:p>
                  </a:txBody>
                  <a:tcPr marL="68580" marR="68580" marT="0" marB="0"/>
                </a:tc>
                <a:extLst>
                  <a:ext uri="{0D108BD9-81ED-4DB2-BD59-A6C34878D82A}">
                    <a16:rowId xmlns:a16="http://schemas.microsoft.com/office/drawing/2014/main" val="2957829547"/>
                  </a:ext>
                </a:extLst>
              </a:tr>
            </a:tbl>
          </a:graphicData>
        </a:graphic>
      </p:graphicFrame>
      <p:sp>
        <p:nvSpPr>
          <p:cNvPr id="106" name="Rettangolo 105">
            <a:extLst>
              <a:ext uri="{FF2B5EF4-FFF2-40B4-BE49-F238E27FC236}">
                <a16:creationId xmlns:a16="http://schemas.microsoft.com/office/drawing/2014/main" id="{3B86CCD4-35BE-2BA2-B63E-37DED30F621A}"/>
              </a:ext>
            </a:extLst>
          </p:cNvPr>
          <p:cNvSpPr/>
          <p:nvPr/>
        </p:nvSpPr>
        <p:spPr>
          <a:xfrm>
            <a:off x="24774306" y="17517446"/>
            <a:ext cx="569490" cy="4177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it-IT" sz="900" dirty="0" err="1">
                <a:solidFill>
                  <a:schemeClr val="tx1"/>
                </a:solidFill>
              </a:rPr>
              <a:t>Observed</a:t>
            </a:r>
            <a:endParaRPr lang="it-IT" sz="900" dirty="0">
              <a:solidFill>
                <a:schemeClr val="tx1"/>
              </a:solidFill>
            </a:endParaRPr>
          </a:p>
          <a:p>
            <a:r>
              <a:rPr lang="it-IT" sz="900" dirty="0">
                <a:solidFill>
                  <a:schemeClr val="tx1"/>
                </a:solidFill>
              </a:rPr>
              <a:t>Gamma</a:t>
            </a:r>
          </a:p>
          <a:p>
            <a:r>
              <a:rPr lang="it-IT" sz="900" dirty="0" err="1">
                <a:solidFill>
                  <a:schemeClr val="tx1"/>
                </a:solidFill>
              </a:rPr>
              <a:t>Lognorm</a:t>
            </a:r>
            <a:r>
              <a:rPr lang="it-IT" sz="900" dirty="0">
                <a:solidFill>
                  <a:schemeClr val="tx1"/>
                </a:solidFill>
              </a:rPr>
              <a:t>.</a:t>
            </a:r>
          </a:p>
        </p:txBody>
      </p:sp>
      <p:grpSp>
        <p:nvGrpSpPr>
          <p:cNvPr id="109" name="Gruppo 108">
            <a:extLst>
              <a:ext uri="{FF2B5EF4-FFF2-40B4-BE49-F238E27FC236}">
                <a16:creationId xmlns:a16="http://schemas.microsoft.com/office/drawing/2014/main" id="{EC0BDEE6-2298-86D6-54C8-679DE8D8A772}"/>
              </a:ext>
            </a:extLst>
          </p:cNvPr>
          <p:cNvGrpSpPr/>
          <p:nvPr/>
        </p:nvGrpSpPr>
        <p:grpSpPr>
          <a:xfrm>
            <a:off x="21383073" y="17196483"/>
            <a:ext cx="4499255" cy="2949359"/>
            <a:chOff x="21383073" y="17196483"/>
            <a:chExt cx="4499255" cy="2949359"/>
          </a:xfrm>
        </p:grpSpPr>
        <p:pic>
          <p:nvPicPr>
            <p:cNvPr id="91" name="Picture 2">
              <a:extLst>
                <a:ext uri="{FF2B5EF4-FFF2-40B4-BE49-F238E27FC236}">
                  <a16:creationId xmlns:a16="http://schemas.microsoft.com/office/drawing/2014/main" id="{4E9A3157-8023-63E2-888C-77031CC2C943}"/>
                </a:ext>
              </a:extLst>
            </p:cNvPr>
            <p:cNvPicPr>
              <a:picLocks noChangeAspect="1" noChangeArrowheads="1"/>
            </p:cNvPicPr>
            <p:nvPr/>
          </p:nvPicPr>
          <p:blipFill>
            <a:blip r:embed="rId14"/>
            <a:srcRect/>
            <a:stretch>
              <a:fillRect/>
            </a:stretch>
          </p:blipFill>
          <p:spPr bwMode="auto">
            <a:xfrm>
              <a:off x="21383073" y="17196483"/>
              <a:ext cx="4499255" cy="2822567"/>
            </a:xfrm>
            <a:prstGeom prst="rect">
              <a:avLst/>
            </a:prstGeom>
            <a:noFill/>
            <a:ln w="9525">
              <a:noFill/>
              <a:miter lim="800000"/>
              <a:headEnd/>
              <a:tailEnd/>
            </a:ln>
            <a:effectLst/>
          </p:spPr>
        </p:pic>
        <p:sp>
          <p:nvSpPr>
            <p:cNvPr id="107" name="CasellaDiTesto 106">
              <a:extLst>
                <a:ext uri="{FF2B5EF4-FFF2-40B4-BE49-F238E27FC236}">
                  <a16:creationId xmlns:a16="http://schemas.microsoft.com/office/drawing/2014/main" id="{5120EC31-8F06-8183-1501-DE1D0FF1CF6C}"/>
                </a:ext>
              </a:extLst>
            </p:cNvPr>
            <p:cNvSpPr txBox="1"/>
            <p:nvPr/>
          </p:nvSpPr>
          <p:spPr>
            <a:xfrm rot="16200000">
              <a:off x="20812121" y="18453333"/>
              <a:ext cx="1570433" cy="307777"/>
            </a:xfrm>
            <a:prstGeom prst="rect">
              <a:avLst/>
            </a:prstGeom>
            <a:solidFill>
              <a:schemeClr val="bg1"/>
            </a:solidFill>
          </p:spPr>
          <p:txBody>
            <a:bodyPr wrap="square" rtlCol="0">
              <a:spAutoFit/>
            </a:bodyPr>
            <a:lstStyle/>
            <a:p>
              <a:pPr algn="ctr"/>
              <a:r>
                <a:rPr lang="it-IT" sz="1400" dirty="0" err="1"/>
                <a:t>Probability</a:t>
              </a:r>
              <a:endParaRPr lang="it-IT" sz="1400" dirty="0"/>
            </a:p>
          </p:txBody>
        </p:sp>
        <p:sp>
          <p:nvSpPr>
            <p:cNvPr id="108" name="CasellaDiTesto 107">
              <a:extLst>
                <a:ext uri="{FF2B5EF4-FFF2-40B4-BE49-F238E27FC236}">
                  <a16:creationId xmlns:a16="http://schemas.microsoft.com/office/drawing/2014/main" id="{16B043C3-1AAA-B7F5-0495-2554BEE63E95}"/>
                </a:ext>
              </a:extLst>
            </p:cNvPr>
            <p:cNvSpPr txBox="1"/>
            <p:nvPr/>
          </p:nvSpPr>
          <p:spPr>
            <a:xfrm>
              <a:off x="22891649" y="19838065"/>
              <a:ext cx="1735938" cy="307777"/>
            </a:xfrm>
            <a:prstGeom prst="rect">
              <a:avLst/>
            </a:prstGeom>
            <a:solidFill>
              <a:schemeClr val="bg1"/>
            </a:solidFill>
          </p:spPr>
          <p:txBody>
            <a:bodyPr wrap="square" rtlCol="0">
              <a:spAutoFit/>
            </a:bodyPr>
            <a:lstStyle/>
            <a:p>
              <a:pPr algn="ctr"/>
              <a:r>
                <a:rPr lang="it-IT" sz="1400" dirty="0" err="1"/>
                <a:t>Discharge</a:t>
              </a:r>
              <a:r>
                <a:rPr lang="it-IT" sz="1400" dirty="0"/>
                <a:t> [m</a:t>
              </a:r>
              <a:r>
                <a:rPr lang="it-IT" sz="1400" baseline="30000" dirty="0"/>
                <a:t>3</a:t>
              </a:r>
              <a:r>
                <a:rPr lang="it-IT" sz="1400" dirty="0"/>
                <a:t>/s]</a:t>
              </a:r>
            </a:p>
          </p:txBody>
        </p:sp>
      </p:grpSp>
      <p:pic>
        <p:nvPicPr>
          <p:cNvPr id="115" name="Picture 2">
            <a:extLst>
              <a:ext uri="{FF2B5EF4-FFF2-40B4-BE49-F238E27FC236}">
                <a16:creationId xmlns:a16="http://schemas.microsoft.com/office/drawing/2014/main" id="{E7EE8E15-C9BF-ABEF-BD21-D2F60A7FB3B5}"/>
              </a:ext>
            </a:extLst>
          </p:cNvPr>
          <p:cNvPicPr>
            <a:picLocks noChangeAspect="1" noChangeArrowheads="1"/>
          </p:cNvPicPr>
          <p:nvPr/>
        </p:nvPicPr>
        <p:blipFill>
          <a:blip r:embed="rId15">
            <a:clrChange>
              <a:clrFrom>
                <a:srgbClr val="FFFFFF"/>
              </a:clrFrom>
              <a:clrTo>
                <a:srgbClr val="FFFFFF">
                  <a:alpha val="0"/>
                </a:srgbClr>
              </a:clrTo>
            </a:clrChange>
          </a:blip>
          <a:srcRect/>
          <a:stretch>
            <a:fillRect/>
          </a:stretch>
        </p:blipFill>
        <p:spPr bwMode="auto">
          <a:xfrm>
            <a:off x="15764134" y="28386809"/>
            <a:ext cx="5748870" cy="1382331"/>
          </a:xfrm>
          <a:prstGeom prst="rect">
            <a:avLst/>
          </a:prstGeom>
          <a:noFill/>
          <a:ln w="9525">
            <a:noFill/>
            <a:miter lim="800000"/>
            <a:headEnd/>
            <a:tailEnd/>
          </a:ln>
          <a:effectLst/>
        </p:spPr>
      </p:pic>
      <p:graphicFrame>
        <p:nvGraphicFramePr>
          <p:cNvPr id="123" name="Tabella 3">
            <a:extLst>
              <a:ext uri="{FF2B5EF4-FFF2-40B4-BE49-F238E27FC236}">
                <a16:creationId xmlns:a16="http://schemas.microsoft.com/office/drawing/2014/main" id="{2EB41EC7-AFDF-AF54-21F0-7C1B95CC72A6}"/>
              </a:ext>
            </a:extLst>
          </p:cNvPr>
          <p:cNvGraphicFramePr>
            <a:graphicFrameLocks noGrp="1"/>
          </p:cNvGraphicFramePr>
          <p:nvPr>
            <p:extLst>
              <p:ext uri="{D42A27DB-BD31-4B8C-83A1-F6EECF244321}">
                <p14:modId xmlns:p14="http://schemas.microsoft.com/office/powerpoint/2010/main" val="3087515126"/>
              </p:ext>
            </p:extLst>
          </p:nvPr>
        </p:nvGraphicFramePr>
        <p:xfrm>
          <a:off x="21383073" y="21686283"/>
          <a:ext cx="7292597" cy="1806830"/>
        </p:xfrm>
        <a:graphic>
          <a:graphicData uri="http://schemas.openxmlformats.org/drawingml/2006/table">
            <a:tbl>
              <a:tblPr firstRow="1" bandRow="1">
                <a:tableStyleId>{5C22544A-7EE6-4342-B048-85BDC9FD1C3A}</a:tableStyleId>
              </a:tblPr>
              <a:tblGrid>
                <a:gridCol w="1678598">
                  <a:extLst>
                    <a:ext uri="{9D8B030D-6E8A-4147-A177-3AD203B41FA5}">
                      <a16:colId xmlns:a16="http://schemas.microsoft.com/office/drawing/2014/main" val="611876889"/>
                    </a:ext>
                  </a:extLst>
                </a:gridCol>
                <a:gridCol w="1121291">
                  <a:extLst>
                    <a:ext uri="{9D8B030D-6E8A-4147-A177-3AD203B41FA5}">
                      <a16:colId xmlns:a16="http://schemas.microsoft.com/office/drawing/2014/main" val="1129121203"/>
                    </a:ext>
                  </a:extLst>
                </a:gridCol>
                <a:gridCol w="2003898">
                  <a:extLst>
                    <a:ext uri="{9D8B030D-6E8A-4147-A177-3AD203B41FA5}">
                      <a16:colId xmlns:a16="http://schemas.microsoft.com/office/drawing/2014/main" val="2229178115"/>
                    </a:ext>
                  </a:extLst>
                </a:gridCol>
                <a:gridCol w="2488810">
                  <a:extLst>
                    <a:ext uri="{9D8B030D-6E8A-4147-A177-3AD203B41FA5}">
                      <a16:colId xmlns:a16="http://schemas.microsoft.com/office/drawing/2014/main" val="3904084559"/>
                    </a:ext>
                  </a:extLst>
                </a:gridCol>
              </a:tblGrid>
              <a:tr h="543637">
                <a:tc>
                  <a:txBody>
                    <a:bodyPr/>
                    <a:lstStyle/>
                    <a:p>
                      <a:pPr algn="ctr"/>
                      <a:r>
                        <a:rPr lang="it-IT" sz="2400" dirty="0" err="1"/>
                        <a:t>Thresholds</a:t>
                      </a:r>
                      <a:r>
                        <a:rPr lang="it-IT" sz="2400" dirty="0"/>
                        <a: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2400" dirty="0"/>
                        <a:t>[m</a:t>
                      </a:r>
                      <a:r>
                        <a:rPr lang="it-IT" sz="2400" baseline="30000" dirty="0"/>
                        <a:t>3</a:t>
                      </a:r>
                      <a:r>
                        <a:rPr lang="it-IT" sz="2400" dirty="0"/>
                        <a:t>/s]</a:t>
                      </a:r>
                      <a:endParaRPr lang="it-IT" sz="2400" b="0" dirty="0">
                        <a:solidFill>
                          <a:schemeClr val="tx1"/>
                        </a:solidFill>
                        <a:latin typeface="+mn-lt"/>
                        <a:ea typeface="Calibri"/>
                        <a:cs typeface="Times New Roman"/>
                      </a:endParaRPr>
                    </a:p>
                  </a:txBody>
                  <a:tcPr/>
                </a:tc>
                <a:tc>
                  <a:txBody>
                    <a:bodyPr/>
                    <a:lstStyle/>
                    <a:p>
                      <a:pPr algn="ctr"/>
                      <a:r>
                        <a:rPr lang="it-IT" sz="2400" dirty="0"/>
                        <a:t>[Mm</a:t>
                      </a:r>
                      <a:r>
                        <a:rPr lang="it-IT" sz="2400" baseline="30000" dirty="0"/>
                        <a:t>3</a:t>
                      </a:r>
                      <a:r>
                        <a:rPr lang="it-IT" sz="2400" dirty="0"/>
                        <a:t>/</a:t>
                      </a:r>
                      <a:r>
                        <a:rPr lang="it-IT" sz="2400" dirty="0" err="1"/>
                        <a:t>month</a:t>
                      </a:r>
                      <a:r>
                        <a:rPr lang="it-IT" sz="2400" dirty="0"/>
                        <a:t>]</a:t>
                      </a:r>
                    </a:p>
                  </a:txBody>
                  <a:tcPr/>
                </a:tc>
                <a:tc>
                  <a:txBody>
                    <a:bodyPr/>
                    <a:lstStyle/>
                    <a:p>
                      <a:pPr marL="0" marR="0" lvl="0" indent="0" algn="ctr" defTabSz="2987985" rtl="0" eaLnBrk="1" fontAlgn="auto" latinLnBrk="0" hangingPunct="1">
                        <a:lnSpc>
                          <a:spcPct val="100000"/>
                        </a:lnSpc>
                        <a:spcBef>
                          <a:spcPts val="0"/>
                        </a:spcBef>
                        <a:spcAft>
                          <a:spcPts val="0"/>
                        </a:spcAft>
                        <a:buClrTx/>
                        <a:buSzTx/>
                        <a:buFontTx/>
                        <a:buNone/>
                        <a:tabLst/>
                        <a:defRPr/>
                      </a:pPr>
                      <a:r>
                        <a:rPr lang="it-IT" sz="2400" dirty="0"/>
                        <a:t>[Mm</a:t>
                      </a:r>
                      <a:r>
                        <a:rPr lang="it-IT" sz="2400" baseline="30000" dirty="0"/>
                        <a:t>3 </a:t>
                      </a:r>
                      <a:r>
                        <a:rPr lang="it-IT" sz="2400" dirty="0"/>
                        <a:t>]</a:t>
                      </a:r>
                    </a:p>
                    <a:p>
                      <a:pPr algn="ctr"/>
                      <a:endParaRPr lang="it-IT" sz="2400" dirty="0"/>
                    </a:p>
                  </a:txBody>
                  <a:tcPr/>
                </a:tc>
                <a:extLst>
                  <a:ext uri="{0D108BD9-81ED-4DB2-BD59-A6C34878D82A}">
                    <a16:rowId xmlns:a16="http://schemas.microsoft.com/office/drawing/2014/main" val="2103859915"/>
                  </a:ext>
                </a:extLst>
              </a:tr>
              <a:tr h="365760">
                <a:tc>
                  <a:txBody>
                    <a:bodyPr/>
                    <a:lstStyle/>
                    <a:p>
                      <a:pPr algn="ctr">
                        <a:lnSpc>
                          <a:spcPct val="150000"/>
                        </a:lnSpc>
                        <a:spcAft>
                          <a:spcPts val="0"/>
                        </a:spcAft>
                      </a:pPr>
                      <a:r>
                        <a:rPr lang="it-IT" sz="2400" dirty="0">
                          <a:solidFill>
                            <a:schemeClr val="tx1"/>
                          </a:solidFill>
                        </a:rPr>
                        <a:t>Q</a:t>
                      </a:r>
                      <a:r>
                        <a:rPr lang="it-IT" sz="2400" baseline="-25000" dirty="0">
                          <a:solidFill>
                            <a:schemeClr val="tx1"/>
                          </a:solidFill>
                        </a:rPr>
                        <a:t>1</a:t>
                      </a:r>
                      <a:endParaRPr lang="it-IT" sz="2400" b="1" dirty="0">
                        <a:solidFill>
                          <a:schemeClr val="tx1"/>
                        </a:solidFill>
                        <a:latin typeface="+mn-lt"/>
                        <a:ea typeface="Calibri"/>
                        <a:cs typeface="Times New Roman"/>
                      </a:endParaRPr>
                    </a:p>
                  </a:txBody>
                  <a:tcPr marL="68580" marR="68580" marT="0" marB="0" anchor="ctr" anchorCtr="1"/>
                </a:tc>
                <a:tc>
                  <a:txBody>
                    <a:bodyPr/>
                    <a:lstStyle/>
                    <a:p>
                      <a:pPr algn="ctr">
                        <a:lnSpc>
                          <a:spcPct val="150000"/>
                        </a:lnSpc>
                        <a:spcAft>
                          <a:spcPts val="0"/>
                        </a:spcAft>
                      </a:pPr>
                      <a:r>
                        <a:rPr lang="it-IT" sz="2400" dirty="0"/>
                        <a:t>4.80</a:t>
                      </a:r>
                      <a:endParaRPr lang="it-IT" sz="2400" b="0" dirty="0">
                        <a:solidFill>
                          <a:schemeClr val="tx1"/>
                        </a:solidFill>
                        <a:latin typeface="+mn-lt"/>
                        <a:ea typeface="Calibri"/>
                        <a:cs typeface="Times New Roman"/>
                      </a:endParaRPr>
                    </a:p>
                  </a:txBody>
                  <a:tcPr marL="68580" marR="68580" marT="0" marB="0" anchor="ctr" anchorCtr="1"/>
                </a:tc>
                <a:tc>
                  <a:txBody>
                    <a:bodyPr/>
                    <a:lstStyle/>
                    <a:p>
                      <a:pPr algn="ctr"/>
                      <a:r>
                        <a:rPr lang="it-IT" sz="2400" dirty="0"/>
                        <a:t>12.45</a:t>
                      </a:r>
                    </a:p>
                  </a:txBody>
                  <a:tcPr anchor="ctr" anchorCtr="1"/>
                </a:tc>
                <a:tc>
                  <a:txBody>
                    <a:bodyPr/>
                    <a:lstStyle/>
                    <a:p>
                      <a:pPr algn="ctr"/>
                      <a:r>
                        <a:rPr lang="it-IT" sz="2400" dirty="0"/>
                        <a:t>37.35 (3 </a:t>
                      </a:r>
                      <a:r>
                        <a:rPr lang="it-IT" sz="2400" dirty="0" err="1"/>
                        <a:t>months</a:t>
                      </a:r>
                      <a:r>
                        <a:rPr lang="it-IT" sz="2400" dirty="0"/>
                        <a:t>) </a:t>
                      </a:r>
                    </a:p>
                  </a:txBody>
                  <a:tcPr/>
                </a:tc>
                <a:extLst>
                  <a:ext uri="{0D108BD9-81ED-4DB2-BD59-A6C34878D82A}">
                    <a16:rowId xmlns:a16="http://schemas.microsoft.com/office/drawing/2014/main" val="2218445781"/>
                  </a:ext>
                </a:extLst>
              </a:tr>
              <a:tr h="365760">
                <a:tc>
                  <a:txBody>
                    <a:bodyPr/>
                    <a:lstStyle/>
                    <a:p>
                      <a:pPr algn="ctr">
                        <a:lnSpc>
                          <a:spcPct val="150000"/>
                        </a:lnSpc>
                        <a:spcAft>
                          <a:spcPts val="0"/>
                        </a:spcAft>
                      </a:pPr>
                      <a:r>
                        <a:rPr lang="it-IT" sz="2400" dirty="0">
                          <a:solidFill>
                            <a:schemeClr val="tx1"/>
                          </a:solidFill>
                        </a:rPr>
                        <a:t>Q</a:t>
                      </a:r>
                      <a:r>
                        <a:rPr lang="it-IT" sz="2400" baseline="-25000" dirty="0">
                          <a:solidFill>
                            <a:schemeClr val="tx1"/>
                          </a:solidFill>
                        </a:rPr>
                        <a:t>2</a:t>
                      </a:r>
                      <a:endParaRPr lang="it-IT" sz="2400" dirty="0">
                        <a:solidFill>
                          <a:schemeClr val="tx1"/>
                        </a:solidFill>
                        <a:latin typeface="+mn-lt"/>
                        <a:ea typeface="Calibri"/>
                        <a:cs typeface="Times New Roman"/>
                      </a:endParaRPr>
                    </a:p>
                  </a:txBody>
                  <a:tcPr marL="68580" marR="68580" marT="0" marB="0" anchor="ctr" anchorCtr="1"/>
                </a:tc>
                <a:tc>
                  <a:txBody>
                    <a:bodyPr/>
                    <a:lstStyle/>
                    <a:p>
                      <a:pPr algn="ctr">
                        <a:lnSpc>
                          <a:spcPct val="150000"/>
                        </a:lnSpc>
                        <a:spcAft>
                          <a:spcPts val="0"/>
                        </a:spcAft>
                      </a:pPr>
                      <a:r>
                        <a:rPr lang="it-IT" sz="2400" dirty="0"/>
                        <a:t>0.10</a:t>
                      </a:r>
                      <a:endParaRPr lang="it-IT" sz="2400" dirty="0">
                        <a:latin typeface="+mn-lt"/>
                        <a:ea typeface="Calibri"/>
                        <a:cs typeface="Times New Roman"/>
                      </a:endParaRPr>
                    </a:p>
                  </a:txBody>
                  <a:tcPr marL="68580" marR="68580" marT="0" marB="0" anchor="ctr" anchorCtr="1"/>
                </a:tc>
                <a:tc>
                  <a:txBody>
                    <a:bodyPr/>
                    <a:lstStyle/>
                    <a:p>
                      <a:pPr algn="ctr"/>
                      <a:r>
                        <a:rPr lang="it-IT" sz="2400" dirty="0"/>
                        <a:t>0.26</a:t>
                      </a:r>
                    </a:p>
                  </a:txBody>
                  <a:tcPr anchor="ctr" anchorCtr="1"/>
                </a:tc>
                <a:tc>
                  <a:txBody>
                    <a:bodyPr/>
                    <a:lstStyle/>
                    <a:p>
                      <a:pPr algn="ctr"/>
                      <a:r>
                        <a:rPr lang="it-IT" sz="2400" dirty="0"/>
                        <a:t>1.56 (6 </a:t>
                      </a:r>
                      <a:r>
                        <a:rPr lang="it-IT" sz="2400" dirty="0" err="1"/>
                        <a:t>months</a:t>
                      </a:r>
                      <a:r>
                        <a:rPr lang="it-IT" sz="2400" dirty="0"/>
                        <a:t>)</a:t>
                      </a:r>
                    </a:p>
                  </a:txBody>
                  <a:tcPr/>
                </a:tc>
                <a:extLst>
                  <a:ext uri="{0D108BD9-81ED-4DB2-BD59-A6C34878D82A}">
                    <a16:rowId xmlns:a16="http://schemas.microsoft.com/office/drawing/2014/main" val="3848833250"/>
                  </a:ext>
                </a:extLst>
              </a:tr>
            </a:tbl>
          </a:graphicData>
        </a:graphic>
      </p:graphicFrame>
      <p:sp>
        <p:nvSpPr>
          <p:cNvPr id="125" name="CasellaDiTesto 124">
            <a:extLst>
              <a:ext uri="{FF2B5EF4-FFF2-40B4-BE49-F238E27FC236}">
                <a16:creationId xmlns:a16="http://schemas.microsoft.com/office/drawing/2014/main" id="{DF9D4F45-4969-226E-2009-114218F6F044}"/>
              </a:ext>
            </a:extLst>
          </p:cNvPr>
          <p:cNvSpPr txBox="1"/>
          <p:nvPr/>
        </p:nvSpPr>
        <p:spPr>
          <a:xfrm>
            <a:off x="15270480" y="20558687"/>
            <a:ext cx="13039997" cy="523220"/>
          </a:xfrm>
          <a:prstGeom prst="rect">
            <a:avLst/>
          </a:prstGeom>
          <a:noFill/>
        </p:spPr>
        <p:txBody>
          <a:bodyPr wrap="square" rtlCol="0">
            <a:spAutoFit/>
          </a:bodyPr>
          <a:lstStyle/>
          <a:p>
            <a:r>
              <a:rPr lang="it-IT" sz="2800" i="1" dirty="0"/>
              <a:t>Fig. 4. </a:t>
            </a:r>
            <a:r>
              <a:rPr lang="it-IT" sz="2800" i="1" dirty="0" err="1"/>
              <a:t>Methodological</a:t>
            </a:r>
            <a:r>
              <a:rPr lang="it-IT" sz="2800" i="1" dirty="0"/>
              <a:t> flow chart and </a:t>
            </a:r>
            <a:r>
              <a:rPr lang="it-IT" sz="2800" i="1" dirty="0" err="1"/>
              <a:t>related</a:t>
            </a:r>
            <a:r>
              <a:rPr lang="it-IT" sz="2800" i="1" dirty="0"/>
              <a:t> </a:t>
            </a:r>
            <a:r>
              <a:rPr lang="it-IT" sz="2800" i="1" dirty="0" err="1"/>
              <a:t>results</a:t>
            </a:r>
            <a:endParaRPr lang="it-IT" sz="2800" i="1" dirty="0"/>
          </a:p>
        </p:txBody>
      </p:sp>
      <p:grpSp>
        <p:nvGrpSpPr>
          <p:cNvPr id="129" name="Gruppo 128">
            <a:extLst>
              <a:ext uri="{FF2B5EF4-FFF2-40B4-BE49-F238E27FC236}">
                <a16:creationId xmlns:a16="http://schemas.microsoft.com/office/drawing/2014/main" id="{CBBBB769-1495-96EB-EC97-A5B5A75B0B8A}"/>
              </a:ext>
            </a:extLst>
          </p:cNvPr>
          <p:cNvGrpSpPr/>
          <p:nvPr/>
        </p:nvGrpSpPr>
        <p:grpSpPr>
          <a:xfrm>
            <a:off x="15720121" y="21638651"/>
            <a:ext cx="5521136" cy="3908571"/>
            <a:chOff x="15556284" y="21517761"/>
            <a:chExt cx="5521136" cy="3908571"/>
          </a:xfrm>
        </p:grpSpPr>
        <p:grpSp>
          <p:nvGrpSpPr>
            <p:cNvPr id="128" name="Gruppo 127">
              <a:extLst>
                <a:ext uri="{FF2B5EF4-FFF2-40B4-BE49-F238E27FC236}">
                  <a16:creationId xmlns:a16="http://schemas.microsoft.com/office/drawing/2014/main" id="{F7C3157C-9287-642F-D534-B71A5B64ED69}"/>
                </a:ext>
              </a:extLst>
            </p:cNvPr>
            <p:cNvGrpSpPr/>
            <p:nvPr/>
          </p:nvGrpSpPr>
          <p:grpSpPr>
            <a:xfrm>
              <a:off x="15556284" y="21517761"/>
              <a:ext cx="5521136" cy="3831358"/>
              <a:chOff x="15556284" y="21517761"/>
              <a:chExt cx="5521136" cy="3831358"/>
            </a:xfrm>
          </p:grpSpPr>
          <p:pic>
            <p:nvPicPr>
              <p:cNvPr id="122" name="Immagine 121">
                <a:extLst>
                  <a:ext uri="{FF2B5EF4-FFF2-40B4-BE49-F238E27FC236}">
                    <a16:creationId xmlns:a16="http://schemas.microsoft.com/office/drawing/2014/main" id="{91757652-FD01-DECA-C7F4-86733C8A3F97}"/>
                  </a:ext>
                </a:extLst>
              </p:cNvPr>
              <p:cNvPicPr/>
              <p:nvPr/>
            </p:nvPicPr>
            <p:blipFill rotWithShape="1">
              <a:blip r:embed="rId16"/>
              <a:srcRect t="6310" b="1"/>
              <a:stretch/>
            </p:blipFill>
            <p:spPr bwMode="auto">
              <a:xfrm>
                <a:off x="15556284" y="21517761"/>
                <a:ext cx="5521136" cy="3831358"/>
              </a:xfrm>
              <a:prstGeom prst="rect">
                <a:avLst/>
              </a:prstGeom>
              <a:noFill/>
              <a:ln w="9525">
                <a:noFill/>
                <a:miter lim="800000"/>
                <a:headEnd/>
                <a:tailEnd/>
              </a:ln>
            </p:spPr>
          </p:pic>
          <p:sp>
            <p:nvSpPr>
              <p:cNvPr id="126" name="CasellaDiTesto 125">
                <a:extLst>
                  <a:ext uri="{FF2B5EF4-FFF2-40B4-BE49-F238E27FC236}">
                    <a16:creationId xmlns:a16="http://schemas.microsoft.com/office/drawing/2014/main" id="{AFDE0329-1BDD-CBA4-08D9-5B010BE49F21}"/>
                  </a:ext>
                </a:extLst>
              </p:cNvPr>
              <p:cNvSpPr txBox="1"/>
              <p:nvPr/>
            </p:nvSpPr>
            <p:spPr>
              <a:xfrm rot="16200000">
                <a:off x="14197017" y="23150383"/>
                <a:ext cx="3330857" cy="307777"/>
              </a:xfrm>
              <a:prstGeom prst="rect">
                <a:avLst/>
              </a:prstGeom>
              <a:solidFill>
                <a:schemeClr val="bg1"/>
              </a:solidFill>
            </p:spPr>
            <p:txBody>
              <a:bodyPr wrap="square" rtlCol="0">
                <a:spAutoFit/>
              </a:bodyPr>
              <a:lstStyle/>
              <a:p>
                <a:pPr algn="ctr"/>
                <a:r>
                  <a:rPr lang="it-IT" sz="1400" dirty="0"/>
                  <a:t>Frequency F</a:t>
                </a:r>
              </a:p>
            </p:txBody>
          </p:sp>
        </p:grpSp>
        <p:sp>
          <p:nvSpPr>
            <p:cNvPr id="127" name="CasellaDiTesto 126">
              <a:extLst>
                <a:ext uri="{FF2B5EF4-FFF2-40B4-BE49-F238E27FC236}">
                  <a16:creationId xmlns:a16="http://schemas.microsoft.com/office/drawing/2014/main" id="{287A7EB0-EC07-CFC1-DB60-9AA2554523B2}"/>
                </a:ext>
              </a:extLst>
            </p:cNvPr>
            <p:cNvSpPr txBox="1"/>
            <p:nvPr/>
          </p:nvSpPr>
          <p:spPr>
            <a:xfrm>
              <a:off x="16794760" y="25118555"/>
              <a:ext cx="3372374" cy="307777"/>
            </a:xfrm>
            <a:prstGeom prst="rect">
              <a:avLst/>
            </a:prstGeom>
            <a:solidFill>
              <a:schemeClr val="bg1"/>
            </a:solidFill>
          </p:spPr>
          <p:txBody>
            <a:bodyPr wrap="square" rtlCol="0">
              <a:spAutoFit/>
            </a:bodyPr>
            <a:lstStyle/>
            <a:p>
              <a:pPr algn="ctr"/>
              <a:r>
                <a:rPr lang="it-IT" sz="1400" dirty="0" err="1"/>
                <a:t>Months</a:t>
              </a:r>
              <a:endParaRPr lang="it-IT" sz="1400" dirty="0"/>
            </a:p>
          </p:txBody>
        </p:sp>
      </p:grpSp>
      <p:sp>
        <p:nvSpPr>
          <p:cNvPr id="130" name="CasellaDiTesto 129">
            <a:extLst>
              <a:ext uri="{FF2B5EF4-FFF2-40B4-BE49-F238E27FC236}">
                <a16:creationId xmlns:a16="http://schemas.microsoft.com/office/drawing/2014/main" id="{3C04B1A8-26C1-CE63-82EE-8B4B60032638}"/>
              </a:ext>
            </a:extLst>
          </p:cNvPr>
          <p:cNvSpPr txBox="1"/>
          <p:nvPr/>
        </p:nvSpPr>
        <p:spPr>
          <a:xfrm>
            <a:off x="15492387" y="25596546"/>
            <a:ext cx="5748870" cy="1815882"/>
          </a:xfrm>
          <a:prstGeom prst="rect">
            <a:avLst/>
          </a:prstGeom>
          <a:noFill/>
        </p:spPr>
        <p:txBody>
          <a:bodyPr wrap="square" rtlCol="0">
            <a:spAutoFit/>
          </a:bodyPr>
          <a:lstStyle/>
          <a:p>
            <a:r>
              <a:rPr lang="it-IT" sz="2800" i="1" dirty="0"/>
              <a:t>Fig. 5. </a:t>
            </a:r>
            <a:r>
              <a:rPr lang="it-IT" sz="2800" i="1" dirty="0" err="1"/>
              <a:t>Mean</a:t>
            </a:r>
            <a:r>
              <a:rPr lang="it-IT" sz="2800" i="1" dirty="0"/>
              <a:t> </a:t>
            </a:r>
            <a:r>
              <a:rPr lang="it-IT" sz="2800" i="1" dirty="0" err="1"/>
              <a:t>monthly</a:t>
            </a:r>
            <a:r>
              <a:rPr lang="it-IT" sz="2800" i="1" dirty="0"/>
              <a:t> </a:t>
            </a:r>
            <a:r>
              <a:rPr lang="it-IT" sz="2800" i="1" dirty="0" err="1"/>
              <a:t>exceedance</a:t>
            </a:r>
            <a:r>
              <a:rPr lang="it-IT" sz="2800" i="1" dirty="0"/>
              <a:t> frequency F of </a:t>
            </a:r>
            <a:r>
              <a:rPr lang="it-IT" sz="2800" i="1" dirty="0" err="1"/>
              <a:t>threshold</a:t>
            </a:r>
            <a:r>
              <a:rPr lang="it-IT" sz="2800" i="1" dirty="0"/>
              <a:t> </a:t>
            </a:r>
            <a:r>
              <a:rPr lang="it-IT" sz="2800" i="1" dirty="0" err="1"/>
              <a:t>values</a:t>
            </a:r>
            <a:r>
              <a:rPr lang="it-IT" sz="2800" i="1" dirty="0"/>
              <a:t> (e.g. </a:t>
            </a:r>
            <a:r>
              <a:rPr lang="it-IT" sz="2800" dirty="0"/>
              <a:t>Q</a:t>
            </a:r>
            <a:r>
              <a:rPr lang="it-IT" sz="2800" baseline="-25000" dirty="0"/>
              <a:t>i</a:t>
            </a:r>
            <a:r>
              <a:rPr lang="it-IT" sz="2800" dirty="0"/>
              <a:t>&gt;Q</a:t>
            </a:r>
            <a:r>
              <a:rPr lang="it-IT" sz="2800" baseline="-25000" dirty="0"/>
              <a:t>1 </a:t>
            </a:r>
            <a:r>
              <a:rPr lang="it-IT" sz="2800" i="1" dirty="0"/>
              <a:t>with F&gt;0.2 for </a:t>
            </a:r>
            <a:r>
              <a:rPr lang="it-IT" sz="2800" i="1" dirty="0" err="1"/>
              <a:t>about</a:t>
            </a:r>
            <a:r>
              <a:rPr lang="it-IT" sz="2800" i="1" dirty="0"/>
              <a:t> 3 </a:t>
            </a:r>
            <a:r>
              <a:rPr lang="it-IT" sz="2800" i="1" dirty="0" err="1"/>
              <a:t>months</a:t>
            </a:r>
            <a:r>
              <a:rPr lang="it-IT" sz="2800" i="1" dirty="0"/>
              <a:t> per </a:t>
            </a:r>
            <a:r>
              <a:rPr lang="it-IT" sz="2800" i="1" dirty="0" err="1"/>
              <a:t>year</a:t>
            </a:r>
            <a:r>
              <a:rPr lang="it-IT" sz="2800" i="1" dirty="0"/>
              <a:t>)</a:t>
            </a:r>
          </a:p>
        </p:txBody>
      </p:sp>
      <p:graphicFrame>
        <p:nvGraphicFramePr>
          <p:cNvPr id="132" name="Tabella 3">
            <a:extLst>
              <a:ext uri="{FF2B5EF4-FFF2-40B4-BE49-F238E27FC236}">
                <a16:creationId xmlns:a16="http://schemas.microsoft.com/office/drawing/2014/main" id="{A742A4AD-13AF-003C-7CF2-6BBBD1AFE68D}"/>
              </a:ext>
            </a:extLst>
          </p:cNvPr>
          <p:cNvGraphicFramePr>
            <a:graphicFrameLocks noGrp="1"/>
          </p:cNvGraphicFramePr>
          <p:nvPr>
            <p:extLst>
              <p:ext uri="{D42A27DB-BD31-4B8C-83A1-F6EECF244321}">
                <p14:modId xmlns:p14="http://schemas.microsoft.com/office/powerpoint/2010/main" val="4086948288"/>
              </p:ext>
            </p:extLst>
          </p:nvPr>
        </p:nvGraphicFramePr>
        <p:xfrm>
          <a:off x="21393530" y="23843472"/>
          <a:ext cx="7292597" cy="3107789"/>
        </p:xfrm>
        <a:graphic>
          <a:graphicData uri="http://schemas.openxmlformats.org/drawingml/2006/table">
            <a:tbl>
              <a:tblPr firstRow="1" bandRow="1">
                <a:tableStyleId>{5C22544A-7EE6-4342-B048-85BDC9FD1C3A}</a:tableStyleId>
              </a:tblPr>
              <a:tblGrid>
                <a:gridCol w="2319394">
                  <a:extLst>
                    <a:ext uri="{9D8B030D-6E8A-4147-A177-3AD203B41FA5}">
                      <a16:colId xmlns:a16="http://schemas.microsoft.com/office/drawing/2014/main" val="611876889"/>
                    </a:ext>
                  </a:extLst>
                </a:gridCol>
                <a:gridCol w="2232417">
                  <a:extLst>
                    <a:ext uri="{9D8B030D-6E8A-4147-A177-3AD203B41FA5}">
                      <a16:colId xmlns:a16="http://schemas.microsoft.com/office/drawing/2014/main" val="1129121203"/>
                    </a:ext>
                  </a:extLst>
                </a:gridCol>
                <a:gridCol w="2740786">
                  <a:extLst>
                    <a:ext uri="{9D8B030D-6E8A-4147-A177-3AD203B41FA5}">
                      <a16:colId xmlns:a16="http://schemas.microsoft.com/office/drawing/2014/main" val="2229178115"/>
                    </a:ext>
                  </a:extLst>
                </a:gridCol>
              </a:tblGrid>
              <a:tr h="850263">
                <a:tc>
                  <a:txBody>
                    <a:bodyPr/>
                    <a:lstStyle/>
                    <a:p>
                      <a:pPr algn="ctr"/>
                      <a:r>
                        <a:rPr lang="it-IT" sz="2400" dirty="0"/>
                        <a:t>Ancipa </a:t>
                      </a:r>
                      <a:r>
                        <a:rPr lang="it-IT" sz="2400" dirty="0" err="1"/>
                        <a:t>lake</a:t>
                      </a:r>
                      <a:r>
                        <a:rPr lang="it-IT" sz="2400" dirty="0"/>
                        <a:t> water use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2400" dirty="0" err="1"/>
                        <a:t>Period</a:t>
                      </a:r>
                      <a:endParaRPr lang="it-IT" sz="2400" b="0" dirty="0">
                        <a:solidFill>
                          <a:schemeClr val="tx1"/>
                        </a:solidFill>
                        <a:latin typeface="+mn-lt"/>
                        <a:ea typeface="Calibri"/>
                        <a:cs typeface="Times New Roman"/>
                      </a:endParaRPr>
                    </a:p>
                  </a:txBody>
                  <a:tcPr/>
                </a:tc>
                <a:tc>
                  <a:txBody>
                    <a:bodyPr/>
                    <a:lstStyle/>
                    <a:p>
                      <a:pPr marL="0" marR="0" lvl="0" indent="0" algn="ctr" defTabSz="2987985" rtl="0" eaLnBrk="1" fontAlgn="auto" latinLnBrk="0" hangingPunct="1">
                        <a:lnSpc>
                          <a:spcPct val="100000"/>
                        </a:lnSpc>
                        <a:spcBef>
                          <a:spcPts val="0"/>
                        </a:spcBef>
                        <a:spcAft>
                          <a:spcPts val="0"/>
                        </a:spcAft>
                        <a:buClrTx/>
                        <a:buSzTx/>
                        <a:buFontTx/>
                        <a:buNone/>
                        <a:tabLst/>
                        <a:defRPr/>
                      </a:pPr>
                      <a:r>
                        <a:rPr lang="it-IT" sz="2400" dirty="0"/>
                        <a:t>Water </a:t>
                      </a:r>
                      <a:r>
                        <a:rPr lang="it-IT" sz="2400" dirty="0" err="1"/>
                        <a:t>needs</a:t>
                      </a:r>
                      <a:endParaRPr lang="it-IT" sz="2400" dirty="0"/>
                    </a:p>
                    <a:p>
                      <a:pPr marL="0" marR="0" lvl="0" indent="0" algn="ctr" defTabSz="2987985" rtl="0" eaLnBrk="1" fontAlgn="auto" latinLnBrk="0" hangingPunct="1">
                        <a:lnSpc>
                          <a:spcPct val="100000"/>
                        </a:lnSpc>
                        <a:spcBef>
                          <a:spcPts val="0"/>
                        </a:spcBef>
                        <a:spcAft>
                          <a:spcPts val="0"/>
                        </a:spcAft>
                        <a:buClrTx/>
                        <a:buSzTx/>
                        <a:buFontTx/>
                        <a:buNone/>
                        <a:tabLst/>
                        <a:defRPr/>
                      </a:pPr>
                      <a:r>
                        <a:rPr lang="it-IT" sz="2400" dirty="0"/>
                        <a:t>[Mm</a:t>
                      </a:r>
                      <a:r>
                        <a:rPr lang="it-IT" sz="2400" baseline="30000" dirty="0"/>
                        <a:t>3</a:t>
                      </a:r>
                      <a:r>
                        <a:rPr lang="it-IT" sz="2400" dirty="0"/>
                        <a:t>/</a:t>
                      </a:r>
                      <a:r>
                        <a:rPr lang="it-IT" sz="2400" dirty="0" err="1"/>
                        <a:t>year</a:t>
                      </a:r>
                      <a:r>
                        <a:rPr lang="it-IT" sz="2400" dirty="0"/>
                        <a:t>] </a:t>
                      </a:r>
                    </a:p>
                  </a:txBody>
                  <a:tcPr/>
                </a:tc>
                <a:extLst>
                  <a:ext uri="{0D108BD9-81ED-4DB2-BD59-A6C34878D82A}">
                    <a16:rowId xmlns:a16="http://schemas.microsoft.com/office/drawing/2014/main" val="2103859915"/>
                  </a:ext>
                </a:extLst>
              </a:tr>
              <a:tr h="723034">
                <a:tc>
                  <a:txBody>
                    <a:bodyPr/>
                    <a:lstStyle/>
                    <a:p>
                      <a:pPr algn="ctr">
                        <a:lnSpc>
                          <a:spcPct val="150000"/>
                        </a:lnSpc>
                        <a:spcAft>
                          <a:spcPts val="0"/>
                        </a:spcAft>
                      </a:pPr>
                      <a:r>
                        <a:rPr lang="it-IT" sz="2400" dirty="0" err="1">
                          <a:solidFill>
                            <a:schemeClr val="tx1"/>
                          </a:solidFill>
                        </a:rPr>
                        <a:t>Hydropower</a:t>
                      </a:r>
                      <a:endParaRPr lang="it-IT" sz="2400" b="1" dirty="0">
                        <a:solidFill>
                          <a:schemeClr val="tx1"/>
                        </a:solidFill>
                        <a:latin typeface="+mn-lt"/>
                        <a:ea typeface="Calibri"/>
                        <a:cs typeface="Times New Roman"/>
                      </a:endParaRPr>
                    </a:p>
                  </a:txBody>
                  <a:tcPr marL="68580" marR="68580" marT="0" marB="0" anchor="ctr" anchorCtr="1"/>
                </a:tc>
                <a:tc>
                  <a:txBody>
                    <a:bodyPr/>
                    <a:lstStyle/>
                    <a:p>
                      <a:pPr algn="ctr">
                        <a:lnSpc>
                          <a:spcPct val="150000"/>
                        </a:lnSpc>
                        <a:spcAft>
                          <a:spcPts val="0"/>
                        </a:spcAft>
                      </a:pPr>
                      <a:r>
                        <a:rPr lang="it-IT" sz="2400" dirty="0"/>
                        <a:t>Fall/Winter</a:t>
                      </a:r>
                      <a:endParaRPr lang="it-IT" sz="2400" b="0" dirty="0">
                        <a:solidFill>
                          <a:schemeClr val="tx1"/>
                        </a:solidFill>
                        <a:latin typeface="+mn-lt"/>
                        <a:ea typeface="Calibri"/>
                        <a:cs typeface="Times New Roman"/>
                      </a:endParaRPr>
                    </a:p>
                  </a:txBody>
                  <a:tcPr marL="68580" marR="68580" marT="0" marB="0" anchor="ctr" anchorCtr="1"/>
                </a:tc>
                <a:tc>
                  <a:txBody>
                    <a:bodyPr/>
                    <a:lstStyle/>
                    <a:p>
                      <a:pPr algn="ctr"/>
                      <a:r>
                        <a:rPr lang="it-IT" sz="2400" dirty="0"/>
                        <a:t>16÷50</a:t>
                      </a:r>
                    </a:p>
                  </a:txBody>
                  <a:tcPr anchor="ctr" anchorCtr="1"/>
                </a:tc>
                <a:extLst>
                  <a:ext uri="{0D108BD9-81ED-4DB2-BD59-A6C34878D82A}">
                    <a16:rowId xmlns:a16="http://schemas.microsoft.com/office/drawing/2014/main" val="2218445781"/>
                  </a:ext>
                </a:extLst>
              </a:tr>
              <a:tr h="767246">
                <a:tc>
                  <a:txBody>
                    <a:bodyPr/>
                    <a:lstStyle/>
                    <a:p>
                      <a:pPr algn="ctr">
                        <a:lnSpc>
                          <a:spcPct val="150000"/>
                        </a:lnSpc>
                        <a:spcAft>
                          <a:spcPts val="0"/>
                        </a:spcAft>
                      </a:pPr>
                      <a:r>
                        <a:rPr lang="it-IT" sz="2400" dirty="0" err="1">
                          <a:solidFill>
                            <a:schemeClr val="tx1"/>
                          </a:solidFill>
                        </a:rPr>
                        <a:t>Irrigation</a:t>
                      </a:r>
                      <a:endParaRPr lang="it-IT" sz="2400" dirty="0">
                        <a:solidFill>
                          <a:schemeClr val="tx1"/>
                        </a:solidFill>
                        <a:latin typeface="+mn-lt"/>
                        <a:ea typeface="Calibri"/>
                        <a:cs typeface="Times New Roman"/>
                      </a:endParaRPr>
                    </a:p>
                  </a:txBody>
                  <a:tcPr marL="68580" marR="68580" marT="0" marB="0" anchor="ctr" anchorCtr="1"/>
                </a:tc>
                <a:tc>
                  <a:txBody>
                    <a:bodyPr/>
                    <a:lstStyle/>
                    <a:p>
                      <a:pPr algn="ctr">
                        <a:lnSpc>
                          <a:spcPct val="150000"/>
                        </a:lnSpc>
                        <a:spcAft>
                          <a:spcPts val="0"/>
                        </a:spcAft>
                      </a:pPr>
                      <a:r>
                        <a:rPr lang="it-IT" sz="2400" dirty="0"/>
                        <a:t>Spring/</a:t>
                      </a:r>
                      <a:r>
                        <a:rPr lang="it-IT" sz="2400" dirty="0" err="1"/>
                        <a:t>Summer</a:t>
                      </a:r>
                      <a:endParaRPr lang="it-IT" sz="2400" dirty="0">
                        <a:latin typeface="+mn-lt"/>
                        <a:ea typeface="Calibri"/>
                        <a:cs typeface="Times New Roman"/>
                      </a:endParaRPr>
                    </a:p>
                  </a:txBody>
                  <a:tcPr marL="68580" marR="68580" marT="0" marB="0" anchor="ctr" anchorCtr="1"/>
                </a:tc>
                <a:tc>
                  <a:txBody>
                    <a:bodyPr/>
                    <a:lstStyle/>
                    <a:p>
                      <a:pPr algn="ctr"/>
                      <a:r>
                        <a:rPr lang="it-IT" sz="2400" dirty="0"/>
                        <a:t>3÷14</a:t>
                      </a:r>
                    </a:p>
                  </a:txBody>
                  <a:tcPr anchor="ctr" anchorCtr="1"/>
                </a:tc>
                <a:extLst>
                  <a:ext uri="{0D108BD9-81ED-4DB2-BD59-A6C34878D82A}">
                    <a16:rowId xmlns:a16="http://schemas.microsoft.com/office/drawing/2014/main" val="3848833250"/>
                  </a:ext>
                </a:extLst>
              </a:tr>
              <a:tr h="767246">
                <a:tc>
                  <a:txBody>
                    <a:bodyPr/>
                    <a:lstStyle/>
                    <a:p>
                      <a:pPr algn="ctr">
                        <a:lnSpc>
                          <a:spcPct val="150000"/>
                        </a:lnSpc>
                        <a:spcAft>
                          <a:spcPts val="0"/>
                        </a:spcAft>
                      </a:pPr>
                      <a:r>
                        <a:rPr lang="it-IT" sz="2400" dirty="0">
                          <a:solidFill>
                            <a:schemeClr val="tx1"/>
                          </a:solidFill>
                          <a:latin typeface="+mn-lt"/>
                          <a:ea typeface="Calibri"/>
                          <a:cs typeface="Times New Roman"/>
                        </a:rPr>
                        <a:t>Drinking water</a:t>
                      </a:r>
                    </a:p>
                  </a:txBody>
                  <a:tcPr marL="68580" marR="68580" marT="0" marB="0" anchor="ctr" anchorCtr="1"/>
                </a:tc>
                <a:tc>
                  <a:txBody>
                    <a:bodyPr/>
                    <a:lstStyle/>
                    <a:p>
                      <a:pPr algn="ctr">
                        <a:lnSpc>
                          <a:spcPct val="150000"/>
                        </a:lnSpc>
                        <a:spcAft>
                          <a:spcPts val="0"/>
                        </a:spcAft>
                      </a:pPr>
                      <a:r>
                        <a:rPr lang="it-IT" sz="2400" dirty="0" err="1">
                          <a:latin typeface="+mn-lt"/>
                          <a:ea typeface="Calibri"/>
                          <a:cs typeface="Times New Roman"/>
                        </a:rPr>
                        <a:t>All</a:t>
                      </a:r>
                      <a:r>
                        <a:rPr lang="it-IT" sz="2400" dirty="0">
                          <a:latin typeface="+mn-lt"/>
                          <a:ea typeface="Calibri"/>
                          <a:cs typeface="Times New Roman"/>
                        </a:rPr>
                        <a:t> the </a:t>
                      </a:r>
                      <a:r>
                        <a:rPr lang="it-IT" sz="2400" dirty="0" err="1">
                          <a:latin typeface="+mn-lt"/>
                          <a:ea typeface="Calibri"/>
                          <a:cs typeface="Times New Roman"/>
                        </a:rPr>
                        <a:t>year</a:t>
                      </a:r>
                      <a:endParaRPr lang="it-IT" sz="2400" dirty="0">
                        <a:latin typeface="+mn-lt"/>
                        <a:ea typeface="Calibri"/>
                        <a:cs typeface="Times New Roman"/>
                      </a:endParaRPr>
                    </a:p>
                  </a:txBody>
                  <a:tcPr marL="68580" marR="68580" marT="0" marB="0" anchor="ctr" anchorCtr="1"/>
                </a:tc>
                <a:tc>
                  <a:txBody>
                    <a:bodyPr/>
                    <a:lstStyle/>
                    <a:p>
                      <a:pPr algn="ctr"/>
                      <a:r>
                        <a:rPr lang="it-IT" sz="2400" dirty="0"/>
                        <a:t>7</a:t>
                      </a:r>
                    </a:p>
                  </a:txBody>
                  <a:tcPr anchor="ctr" anchorCtr="1"/>
                </a:tc>
                <a:extLst>
                  <a:ext uri="{0D108BD9-81ED-4DB2-BD59-A6C34878D82A}">
                    <a16:rowId xmlns:a16="http://schemas.microsoft.com/office/drawing/2014/main" val="445441399"/>
                  </a:ext>
                </a:extLst>
              </a:tr>
            </a:tbl>
          </a:graphicData>
        </a:graphic>
      </p:graphicFrame>
      <p:sp>
        <p:nvSpPr>
          <p:cNvPr id="135" name="Rettangolo 134">
            <a:extLst>
              <a:ext uri="{FF2B5EF4-FFF2-40B4-BE49-F238E27FC236}">
                <a16:creationId xmlns:a16="http://schemas.microsoft.com/office/drawing/2014/main" id="{10A11192-6E9B-40ED-D8D1-610610A0069B}"/>
              </a:ext>
            </a:extLst>
          </p:cNvPr>
          <p:cNvSpPr/>
          <p:nvPr/>
        </p:nvSpPr>
        <p:spPr>
          <a:xfrm>
            <a:off x="21704245" y="28571109"/>
            <a:ext cx="7169841" cy="12778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it-IT" sz="3162" dirty="0">
                <a:solidFill>
                  <a:srgbClr val="002060"/>
                </a:solidFill>
              </a:rPr>
              <a:t>Q</a:t>
            </a:r>
            <a:r>
              <a:rPr lang="it-IT" sz="3162" baseline="-25000" dirty="0">
                <a:solidFill>
                  <a:srgbClr val="002060"/>
                </a:solidFill>
              </a:rPr>
              <a:t>1</a:t>
            </a:r>
            <a:r>
              <a:rPr lang="it-IT" sz="3162" dirty="0">
                <a:solidFill>
                  <a:srgbClr val="002060"/>
                </a:solidFill>
              </a:rPr>
              <a:t> and Q</a:t>
            </a:r>
            <a:r>
              <a:rPr lang="it-IT" sz="3162" baseline="-25000" dirty="0">
                <a:solidFill>
                  <a:srgbClr val="002060"/>
                </a:solidFill>
              </a:rPr>
              <a:t>2</a:t>
            </a:r>
            <a:r>
              <a:rPr lang="it-IT" sz="3162" dirty="0">
                <a:solidFill>
                  <a:srgbClr val="002060"/>
                </a:solidFill>
              </a:rPr>
              <a:t> are </a:t>
            </a:r>
            <a:r>
              <a:rPr lang="it-IT" sz="3162" dirty="0" err="1">
                <a:solidFill>
                  <a:srgbClr val="002060"/>
                </a:solidFill>
              </a:rPr>
              <a:t>derived</a:t>
            </a:r>
            <a:r>
              <a:rPr lang="it-IT" sz="3162" dirty="0">
                <a:solidFill>
                  <a:srgbClr val="002060"/>
                </a:solidFill>
              </a:rPr>
              <a:t> from rating </a:t>
            </a:r>
            <a:r>
              <a:rPr lang="it-IT" sz="3162" dirty="0" err="1">
                <a:solidFill>
                  <a:srgbClr val="002060"/>
                </a:solidFill>
              </a:rPr>
              <a:t>curves</a:t>
            </a:r>
            <a:r>
              <a:rPr lang="it-IT" sz="3162" dirty="0">
                <a:solidFill>
                  <a:srgbClr val="002060"/>
                </a:solidFill>
              </a:rPr>
              <a:t> </a:t>
            </a:r>
            <a:r>
              <a:rPr lang="it-IT" sz="3162" dirty="0" err="1">
                <a:solidFill>
                  <a:srgbClr val="002060"/>
                </a:solidFill>
              </a:rPr>
              <a:t>computed</a:t>
            </a:r>
            <a:r>
              <a:rPr lang="it-IT" sz="3162" dirty="0">
                <a:solidFill>
                  <a:srgbClr val="002060"/>
                </a:solidFill>
              </a:rPr>
              <a:t> on 30-year </a:t>
            </a:r>
            <a:r>
              <a:rPr lang="it-IT" sz="3162" dirty="0" err="1">
                <a:solidFill>
                  <a:srgbClr val="002060"/>
                </a:solidFill>
              </a:rPr>
              <a:t>subseries</a:t>
            </a:r>
            <a:r>
              <a:rPr lang="it-IT" sz="3162" dirty="0">
                <a:solidFill>
                  <a:srgbClr val="002060"/>
                </a:solidFill>
              </a:rPr>
              <a:t> </a:t>
            </a:r>
            <a:r>
              <a:rPr lang="it-IT" sz="3162" dirty="0" err="1">
                <a:solidFill>
                  <a:srgbClr val="002060"/>
                </a:solidFill>
              </a:rPr>
              <a:t>selected</a:t>
            </a:r>
            <a:r>
              <a:rPr lang="it-IT" sz="3162" dirty="0">
                <a:solidFill>
                  <a:srgbClr val="002060"/>
                </a:solidFill>
              </a:rPr>
              <a:t> by a 1-year </a:t>
            </a:r>
            <a:r>
              <a:rPr lang="it-IT" sz="3162" dirty="0" err="1">
                <a:solidFill>
                  <a:srgbClr val="002060"/>
                </a:solidFill>
              </a:rPr>
              <a:t>overlap</a:t>
            </a:r>
            <a:r>
              <a:rPr lang="it-IT" sz="3162" dirty="0">
                <a:solidFill>
                  <a:srgbClr val="002060"/>
                </a:solidFill>
              </a:rPr>
              <a:t> </a:t>
            </a:r>
            <a:r>
              <a:rPr lang="it-IT" sz="3162" dirty="0" err="1">
                <a:solidFill>
                  <a:srgbClr val="002060"/>
                </a:solidFill>
              </a:rPr>
              <a:t>moving</a:t>
            </a:r>
            <a:r>
              <a:rPr lang="it-IT" sz="3162" dirty="0">
                <a:solidFill>
                  <a:srgbClr val="002060"/>
                </a:solidFill>
              </a:rPr>
              <a:t> window</a:t>
            </a:r>
          </a:p>
        </p:txBody>
      </p:sp>
      <p:grpSp>
        <p:nvGrpSpPr>
          <p:cNvPr id="138" name="Gruppo 137">
            <a:extLst>
              <a:ext uri="{FF2B5EF4-FFF2-40B4-BE49-F238E27FC236}">
                <a16:creationId xmlns:a16="http://schemas.microsoft.com/office/drawing/2014/main" id="{3EB02866-4845-B448-B19F-9359DC5D2CDF}"/>
              </a:ext>
            </a:extLst>
          </p:cNvPr>
          <p:cNvGrpSpPr/>
          <p:nvPr/>
        </p:nvGrpSpPr>
        <p:grpSpPr>
          <a:xfrm>
            <a:off x="15862446" y="29825531"/>
            <a:ext cx="10752587" cy="3247804"/>
            <a:chOff x="15862446" y="29825531"/>
            <a:chExt cx="10752587" cy="3247804"/>
          </a:xfrm>
        </p:grpSpPr>
        <p:pic>
          <p:nvPicPr>
            <p:cNvPr id="116" name="Picture 1">
              <a:extLst>
                <a:ext uri="{FF2B5EF4-FFF2-40B4-BE49-F238E27FC236}">
                  <a16:creationId xmlns:a16="http://schemas.microsoft.com/office/drawing/2014/main" id="{00F52903-CE50-463A-E79D-57AF13E73C2A}"/>
                </a:ext>
              </a:extLst>
            </p:cNvPr>
            <p:cNvPicPr>
              <a:picLocks noChangeAspect="1" noChangeArrowheads="1"/>
            </p:cNvPicPr>
            <p:nvPr/>
          </p:nvPicPr>
          <p:blipFill rotWithShape="1">
            <a:blip r:embed="rId17"/>
            <a:srcRect t="5859" b="6930"/>
            <a:stretch/>
          </p:blipFill>
          <p:spPr bwMode="auto">
            <a:xfrm>
              <a:off x="15862446" y="29825531"/>
              <a:ext cx="5687565" cy="3148882"/>
            </a:xfrm>
            <a:prstGeom prst="rect">
              <a:avLst/>
            </a:prstGeom>
            <a:noFill/>
            <a:ln w="9525">
              <a:noFill/>
              <a:miter lim="800000"/>
              <a:headEnd/>
              <a:tailEnd/>
            </a:ln>
            <a:effectLst/>
          </p:spPr>
        </p:pic>
        <p:grpSp>
          <p:nvGrpSpPr>
            <p:cNvPr id="137" name="Gruppo 136">
              <a:extLst>
                <a:ext uri="{FF2B5EF4-FFF2-40B4-BE49-F238E27FC236}">
                  <a16:creationId xmlns:a16="http://schemas.microsoft.com/office/drawing/2014/main" id="{DA9BCBB4-D271-A068-0518-3A5576A2905E}"/>
                </a:ext>
              </a:extLst>
            </p:cNvPr>
            <p:cNvGrpSpPr/>
            <p:nvPr/>
          </p:nvGrpSpPr>
          <p:grpSpPr>
            <a:xfrm>
              <a:off x="21448664" y="30201704"/>
              <a:ext cx="5166369" cy="2871631"/>
              <a:chOff x="21448664" y="30201704"/>
              <a:chExt cx="5166369" cy="2871631"/>
            </a:xfrm>
          </p:grpSpPr>
          <p:pic>
            <p:nvPicPr>
              <p:cNvPr id="113" name="Immagine 112">
                <a:extLst>
                  <a:ext uri="{FF2B5EF4-FFF2-40B4-BE49-F238E27FC236}">
                    <a16:creationId xmlns:a16="http://schemas.microsoft.com/office/drawing/2014/main" id="{856922FB-497E-3003-71BF-246441FE91B4}"/>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l="3536" t="4356" r="5348" b="4956"/>
              <a:stretch/>
            </p:blipFill>
            <p:spPr>
              <a:xfrm>
                <a:off x="21448664" y="30333935"/>
                <a:ext cx="5166369" cy="2739400"/>
              </a:xfrm>
              <a:prstGeom prst="rect">
                <a:avLst/>
              </a:prstGeom>
            </p:spPr>
          </p:pic>
          <p:sp>
            <p:nvSpPr>
              <p:cNvPr id="136" name="Rettangolo 135">
                <a:extLst>
                  <a:ext uri="{FF2B5EF4-FFF2-40B4-BE49-F238E27FC236}">
                    <a16:creationId xmlns:a16="http://schemas.microsoft.com/office/drawing/2014/main" id="{2ACA6AAA-99CF-411D-4EF3-2EEFE553F68D}"/>
                  </a:ext>
                </a:extLst>
              </p:cNvPr>
              <p:cNvSpPr/>
              <p:nvPr/>
            </p:nvSpPr>
            <p:spPr>
              <a:xfrm>
                <a:off x="23257565" y="30201704"/>
                <a:ext cx="1779581" cy="2070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141" name="Callout: linea senza bordo 140">
            <a:extLst>
              <a:ext uri="{FF2B5EF4-FFF2-40B4-BE49-F238E27FC236}">
                <a16:creationId xmlns:a16="http://schemas.microsoft.com/office/drawing/2014/main" id="{15A674D2-E548-62DF-3299-9D844EB06FF0}"/>
              </a:ext>
            </a:extLst>
          </p:cNvPr>
          <p:cNvSpPr/>
          <p:nvPr/>
        </p:nvSpPr>
        <p:spPr>
          <a:xfrm>
            <a:off x="18978967" y="30877565"/>
            <a:ext cx="1285460" cy="629696"/>
          </a:xfrm>
          <a:prstGeom prst="callout1">
            <a:avLst>
              <a:gd name="adj1" fmla="val 50318"/>
              <a:gd name="adj2" fmla="val 6100"/>
              <a:gd name="adj3" fmla="val 112500"/>
              <a:gd name="adj4" fmla="val -38333"/>
            </a:avLst>
          </a:prstGeom>
          <a:solidFill>
            <a:schemeClr val="bg1"/>
          </a:solidFill>
          <a:ln>
            <a:solidFill>
              <a:schemeClr val="tx1"/>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a:solidFill>
                  <a:sysClr val="windowText" lastClr="000000"/>
                </a:solidFill>
              </a:rPr>
              <a:t>Original</a:t>
            </a:r>
            <a:r>
              <a:rPr lang="it-IT" dirty="0">
                <a:solidFill>
                  <a:sysClr val="windowText" lastClr="000000"/>
                </a:solidFill>
              </a:rPr>
              <a:t> Q</a:t>
            </a:r>
            <a:r>
              <a:rPr lang="it-IT" baseline="-25000" dirty="0">
                <a:solidFill>
                  <a:sysClr val="windowText" lastClr="000000"/>
                </a:solidFill>
              </a:rPr>
              <a:t>1</a:t>
            </a:r>
          </a:p>
        </p:txBody>
      </p:sp>
      <p:sp>
        <p:nvSpPr>
          <p:cNvPr id="142" name="Callout: linea senza bordo 141">
            <a:extLst>
              <a:ext uri="{FF2B5EF4-FFF2-40B4-BE49-F238E27FC236}">
                <a16:creationId xmlns:a16="http://schemas.microsoft.com/office/drawing/2014/main" id="{D398907B-0BB4-72E0-81A1-E3F2F8923104}"/>
              </a:ext>
            </a:extLst>
          </p:cNvPr>
          <p:cNvSpPr/>
          <p:nvPr/>
        </p:nvSpPr>
        <p:spPr>
          <a:xfrm>
            <a:off x="23196102" y="31559465"/>
            <a:ext cx="1285460" cy="629696"/>
          </a:xfrm>
          <a:prstGeom prst="callout1">
            <a:avLst>
              <a:gd name="adj1" fmla="val 50318"/>
              <a:gd name="adj2" fmla="val 6100"/>
              <a:gd name="adj3" fmla="val 112500"/>
              <a:gd name="adj4" fmla="val -38333"/>
            </a:avLst>
          </a:prstGeom>
          <a:solidFill>
            <a:schemeClr val="bg1"/>
          </a:solidFill>
          <a:ln>
            <a:solidFill>
              <a:schemeClr val="tx1"/>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a:solidFill>
                  <a:sysClr val="windowText" lastClr="000000"/>
                </a:solidFill>
              </a:rPr>
              <a:t>Original</a:t>
            </a:r>
            <a:r>
              <a:rPr lang="it-IT" dirty="0">
                <a:solidFill>
                  <a:sysClr val="windowText" lastClr="000000"/>
                </a:solidFill>
              </a:rPr>
              <a:t> Q</a:t>
            </a:r>
            <a:r>
              <a:rPr lang="it-IT" baseline="-25000" dirty="0">
                <a:solidFill>
                  <a:sysClr val="windowText" lastClr="000000"/>
                </a:solidFill>
              </a:rPr>
              <a:t>2</a:t>
            </a:r>
          </a:p>
        </p:txBody>
      </p:sp>
      <p:sp>
        <p:nvSpPr>
          <p:cNvPr id="149" name="CasellaDiTesto 148">
            <a:extLst>
              <a:ext uri="{FF2B5EF4-FFF2-40B4-BE49-F238E27FC236}">
                <a16:creationId xmlns:a16="http://schemas.microsoft.com/office/drawing/2014/main" id="{AF4D1726-67FF-2108-5C95-021997E0390C}"/>
              </a:ext>
            </a:extLst>
          </p:cNvPr>
          <p:cNvSpPr txBox="1"/>
          <p:nvPr/>
        </p:nvSpPr>
        <p:spPr>
          <a:xfrm>
            <a:off x="15338646" y="37076668"/>
            <a:ext cx="14071277" cy="954107"/>
          </a:xfrm>
          <a:prstGeom prst="rect">
            <a:avLst/>
          </a:prstGeom>
          <a:noFill/>
        </p:spPr>
        <p:txBody>
          <a:bodyPr wrap="square" rtlCol="0">
            <a:spAutoFit/>
          </a:bodyPr>
          <a:lstStyle/>
          <a:p>
            <a:r>
              <a:rPr lang="it-IT" sz="2800" i="1" dirty="0"/>
              <a:t>Fig. 6. </a:t>
            </a:r>
            <a:r>
              <a:rPr lang="it-IT" sz="2800" i="1" dirty="0" err="1"/>
              <a:t>Temporal</a:t>
            </a:r>
            <a:r>
              <a:rPr lang="it-IT" sz="2800" i="1" dirty="0"/>
              <a:t> </a:t>
            </a:r>
            <a:r>
              <a:rPr lang="it-IT" sz="2800" i="1" dirty="0" err="1"/>
              <a:t>changes</a:t>
            </a:r>
            <a:r>
              <a:rPr lang="it-IT" sz="2800" i="1" dirty="0"/>
              <a:t> of Q</a:t>
            </a:r>
            <a:r>
              <a:rPr lang="it-IT" sz="2800" i="1" baseline="-25000" dirty="0"/>
              <a:t>1</a:t>
            </a:r>
            <a:r>
              <a:rPr lang="it-IT" sz="2800" i="1" dirty="0"/>
              <a:t> (a), Q</a:t>
            </a:r>
            <a:r>
              <a:rPr lang="it-IT" sz="2800" i="1" baseline="-25000" dirty="0"/>
              <a:t>2</a:t>
            </a:r>
            <a:r>
              <a:rPr lang="it-IT" sz="2800" i="1" dirty="0"/>
              <a:t> (b), </a:t>
            </a:r>
            <a:r>
              <a:rPr lang="it-IT" sz="2800" i="1" dirty="0" err="1"/>
              <a:t>mean</a:t>
            </a:r>
            <a:r>
              <a:rPr lang="it-IT" sz="2800" i="1" dirty="0"/>
              <a:t> </a:t>
            </a:r>
            <a:r>
              <a:rPr lang="it-IT" sz="2800" i="1" dirty="0" err="1"/>
              <a:t>rainfall</a:t>
            </a:r>
            <a:r>
              <a:rPr lang="it-IT" sz="2800" i="1" dirty="0"/>
              <a:t> (c), temperature (d) and </a:t>
            </a:r>
            <a:r>
              <a:rPr lang="it-IT" sz="2800" i="1" dirty="0" err="1"/>
              <a:t>evaporation</a:t>
            </a:r>
            <a:r>
              <a:rPr lang="it-IT" sz="2800" i="1" dirty="0"/>
              <a:t> (e) </a:t>
            </a:r>
            <a:r>
              <a:rPr lang="it-IT" sz="2800" i="1" dirty="0" err="1"/>
              <a:t>evaluated</a:t>
            </a:r>
            <a:r>
              <a:rPr lang="it-IT" sz="2800" i="1" dirty="0"/>
              <a:t> </a:t>
            </a:r>
            <a:r>
              <a:rPr lang="it-IT" sz="2800" i="1" dirty="0" err="1"/>
              <a:t>through</a:t>
            </a:r>
            <a:r>
              <a:rPr lang="it-IT" sz="2800" i="1" dirty="0"/>
              <a:t> a 30-year </a:t>
            </a:r>
            <a:r>
              <a:rPr lang="it-IT" sz="2800" i="1" dirty="0" err="1"/>
              <a:t>moving</a:t>
            </a:r>
            <a:r>
              <a:rPr lang="it-IT" sz="2800" i="1" dirty="0"/>
              <a:t> window</a:t>
            </a:r>
          </a:p>
        </p:txBody>
      </p:sp>
      <p:sp>
        <p:nvSpPr>
          <p:cNvPr id="150" name="CasellaDiTesto 149">
            <a:extLst>
              <a:ext uri="{FF2B5EF4-FFF2-40B4-BE49-F238E27FC236}">
                <a16:creationId xmlns:a16="http://schemas.microsoft.com/office/drawing/2014/main" id="{7FF91B16-11E4-291E-C5C0-F02049533C1D}"/>
              </a:ext>
            </a:extLst>
          </p:cNvPr>
          <p:cNvSpPr txBox="1"/>
          <p:nvPr/>
        </p:nvSpPr>
        <p:spPr>
          <a:xfrm>
            <a:off x="16074482" y="29719515"/>
            <a:ext cx="434689" cy="369332"/>
          </a:xfrm>
          <a:prstGeom prst="rect">
            <a:avLst/>
          </a:prstGeom>
          <a:noFill/>
        </p:spPr>
        <p:txBody>
          <a:bodyPr wrap="square" rtlCol="0">
            <a:spAutoFit/>
          </a:bodyPr>
          <a:lstStyle/>
          <a:p>
            <a:r>
              <a:rPr lang="it-IT" dirty="0"/>
              <a:t>a)</a:t>
            </a:r>
          </a:p>
        </p:txBody>
      </p:sp>
      <p:sp>
        <p:nvSpPr>
          <p:cNvPr id="151" name="CasellaDiTesto 150">
            <a:extLst>
              <a:ext uri="{FF2B5EF4-FFF2-40B4-BE49-F238E27FC236}">
                <a16:creationId xmlns:a16="http://schemas.microsoft.com/office/drawing/2014/main" id="{9174F269-8F58-E692-9BA2-CC089EFB9D3D}"/>
              </a:ext>
            </a:extLst>
          </p:cNvPr>
          <p:cNvSpPr txBox="1"/>
          <p:nvPr/>
        </p:nvSpPr>
        <p:spPr>
          <a:xfrm>
            <a:off x="21342228" y="30256226"/>
            <a:ext cx="434689" cy="369332"/>
          </a:xfrm>
          <a:prstGeom prst="rect">
            <a:avLst/>
          </a:prstGeom>
          <a:noFill/>
        </p:spPr>
        <p:txBody>
          <a:bodyPr wrap="square" rtlCol="0">
            <a:spAutoFit/>
          </a:bodyPr>
          <a:lstStyle/>
          <a:p>
            <a:r>
              <a:rPr lang="it-IT" dirty="0"/>
              <a:t>b)</a:t>
            </a:r>
          </a:p>
        </p:txBody>
      </p:sp>
      <p:sp>
        <p:nvSpPr>
          <p:cNvPr id="152" name="CasellaDiTesto 151">
            <a:extLst>
              <a:ext uri="{FF2B5EF4-FFF2-40B4-BE49-F238E27FC236}">
                <a16:creationId xmlns:a16="http://schemas.microsoft.com/office/drawing/2014/main" id="{5A3185F5-E537-1884-1AD5-FAF49617101B}"/>
              </a:ext>
            </a:extLst>
          </p:cNvPr>
          <p:cNvSpPr txBox="1"/>
          <p:nvPr/>
        </p:nvSpPr>
        <p:spPr>
          <a:xfrm>
            <a:off x="16008218" y="33403615"/>
            <a:ext cx="434689" cy="369332"/>
          </a:xfrm>
          <a:prstGeom prst="rect">
            <a:avLst/>
          </a:prstGeom>
          <a:noFill/>
        </p:spPr>
        <p:txBody>
          <a:bodyPr wrap="square" rtlCol="0">
            <a:spAutoFit/>
          </a:bodyPr>
          <a:lstStyle/>
          <a:p>
            <a:r>
              <a:rPr lang="it-IT" dirty="0"/>
              <a:t>c)</a:t>
            </a:r>
          </a:p>
        </p:txBody>
      </p:sp>
      <p:sp>
        <p:nvSpPr>
          <p:cNvPr id="153" name="CasellaDiTesto 152">
            <a:extLst>
              <a:ext uri="{FF2B5EF4-FFF2-40B4-BE49-F238E27FC236}">
                <a16:creationId xmlns:a16="http://schemas.microsoft.com/office/drawing/2014/main" id="{12E6D3CB-0CDA-9E00-E0D1-E105C0EDF65A}"/>
              </a:ext>
            </a:extLst>
          </p:cNvPr>
          <p:cNvSpPr txBox="1"/>
          <p:nvPr/>
        </p:nvSpPr>
        <p:spPr>
          <a:xfrm>
            <a:off x="20414573" y="33383739"/>
            <a:ext cx="434689" cy="369332"/>
          </a:xfrm>
          <a:prstGeom prst="rect">
            <a:avLst/>
          </a:prstGeom>
          <a:noFill/>
        </p:spPr>
        <p:txBody>
          <a:bodyPr wrap="square" rtlCol="0">
            <a:spAutoFit/>
          </a:bodyPr>
          <a:lstStyle/>
          <a:p>
            <a:r>
              <a:rPr lang="it-IT" dirty="0"/>
              <a:t>d)</a:t>
            </a:r>
          </a:p>
        </p:txBody>
      </p:sp>
      <p:sp>
        <p:nvSpPr>
          <p:cNvPr id="154" name="CasellaDiTesto 153">
            <a:extLst>
              <a:ext uri="{FF2B5EF4-FFF2-40B4-BE49-F238E27FC236}">
                <a16:creationId xmlns:a16="http://schemas.microsoft.com/office/drawing/2014/main" id="{2ECD2753-E4BC-3C2E-EB8D-E19922CA726D}"/>
              </a:ext>
            </a:extLst>
          </p:cNvPr>
          <p:cNvSpPr txBox="1"/>
          <p:nvPr/>
        </p:nvSpPr>
        <p:spPr>
          <a:xfrm>
            <a:off x="24781167" y="33390366"/>
            <a:ext cx="434689" cy="369332"/>
          </a:xfrm>
          <a:prstGeom prst="rect">
            <a:avLst/>
          </a:prstGeom>
          <a:noFill/>
        </p:spPr>
        <p:txBody>
          <a:bodyPr wrap="square" rtlCol="0">
            <a:spAutoFit/>
          </a:bodyPr>
          <a:lstStyle/>
          <a:p>
            <a:r>
              <a:rPr lang="it-IT" dirty="0"/>
              <a:t>e)</a:t>
            </a:r>
          </a:p>
        </p:txBody>
      </p:sp>
      <p:grpSp>
        <p:nvGrpSpPr>
          <p:cNvPr id="157" name="Gruppo 156">
            <a:extLst>
              <a:ext uri="{FF2B5EF4-FFF2-40B4-BE49-F238E27FC236}">
                <a16:creationId xmlns:a16="http://schemas.microsoft.com/office/drawing/2014/main" id="{CC29E645-5CB2-41F6-53F0-FD4B870B55E7}"/>
              </a:ext>
            </a:extLst>
          </p:cNvPr>
          <p:cNvGrpSpPr/>
          <p:nvPr/>
        </p:nvGrpSpPr>
        <p:grpSpPr>
          <a:xfrm>
            <a:off x="15958581" y="33077427"/>
            <a:ext cx="13592239" cy="4073104"/>
            <a:chOff x="15958581" y="33077427"/>
            <a:chExt cx="13592239" cy="4073104"/>
          </a:xfrm>
        </p:grpSpPr>
        <p:grpSp>
          <p:nvGrpSpPr>
            <p:cNvPr id="148" name="Gruppo 147">
              <a:extLst>
                <a:ext uri="{FF2B5EF4-FFF2-40B4-BE49-F238E27FC236}">
                  <a16:creationId xmlns:a16="http://schemas.microsoft.com/office/drawing/2014/main" id="{5C071EB9-5D19-C4A1-ED04-9737E9E7B5AA}"/>
                </a:ext>
              </a:extLst>
            </p:cNvPr>
            <p:cNvGrpSpPr/>
            <p:nvPr/>
          </p:nvGrpSpPr>
          <p:grpSpPr>
            <a:xfrm>
              <a:off x="15958581" y="33077427"/>
              <a:ext cx="13592239" cy="4073104"/>
              <a:chOff x="15958581" y="33249487"/>
              <a:chExt cx="13592239" cy="3901043"/>
            </a:xfrm>
          </p:grpSpPr>
          <p:pic>
            <p:nvPicPr>
              <p:cNvPr id="117" name="Immagine 116">
                <a:extLst>
                  <a:ext uri="{FF2B5EF4-FFF2-40B4-BE49-F238E27FC236}">
                    <a16:creationId xmlns:a16="http://schemas.microsoft.com/office/drawing/2014/main" id="{D0D8BC2B-36BB-864D-C670-D01CF795E1BF}"/>
                  </a:ext>
                </a:extLst>
              </p:cNvPr>
              <p:cNvPicPr/>
              <p:nvPr/>
            </p:nvPicPr>
            <p:blipFill rotWithShape="1">
              <a:blip r:embed="rId19"/>
              <a:srcRect t="381"/>
              <a:stretch/>
            </p:blipFill>
            <p:spPr bwMode="auto">
              <a:xfrm>
                <a:off x="15983214" y="33340708"/>
                <a:ext cx="4800600" cy="3586735"/>
              </a:xfrm>
              <a:prstGeom prst="rect">
                <a:avLst/>
              </a:prstGeom>
              <a:noFill/>
              <a:ln w="9525">
                <a:noFill/>
                <a:miter lim="800000"/>
                <a:headEnd/>
                <a:tailEnd/>
              </a:ln>
            </p:spPr>
          </p:pic>
          <p:pic>
            <p:nvPicPr>
              <p:cNvPr id="120" name="Immagine 119">
                <a:extLst>
                  <a:ext uri="{FF2B5EF4-FFF2-40B4-BE49-F238E27FC236}">
                    <a16:creationId xmlns:a16="http://schemas.microsoft.com/office/drawing/2014/main" id="{2757F3F7-5EB7-8AEA-E8DA-E20793884942}"/>
                  </a:ext>
                </a:extLst>
              </p:cNvPr>
              <p:cNvPicPr/>
              <p:nvPr/>
            </p:nvPicPr>
            <p:blipFill>
              <a:blip r:embed="rId20"/>
              <a:srcRect/>
              <a:stretch>
                <a:fillRect/>
              </a:stretch>
            </p:blipFill>
            <p:spPr bwMode="auto">
              <a:xfrm>
                <a:off x="20431229" y="33340709"/>
                <a:ext cx="4800600" cy="3600450"/>
              </a:xfrm>
              <a:prstGeom prst="rect">
                <a:avLst/>
              </a:prstGeom>
              <a:noFill/>
              <a:ln w="9525">
                <a:noFill/>
                <a:miter lim="800000"/>
                <a:headEnd/>
                <a:tailEnd/>
              </a:ln>
            </p:spPr>
          </p:pic>
          <p:pic>
            <p:nvPicPr>
              <p:cNvPr id="121" name="Picture 6">
                <a:extLst>
                  <a:ext uri="{FF2B5EF4-FFF2-40B4-BE49-F238E27FC236}">
                    <a16:creationId xmlns:a16="http://schemas.microsoft.com/office/drawing/2014/main" id="{4EBF3571-26EE-A628-83D8-0E00B6560A46}"/>
                  </a:ext>
                </a:extLst>
              </p:cNvPr>
              <p:cNvPicPr>
                <a:picLocks noChangeAspect="1" noChangeArrowheads="1"/>
              </p:cNvPicPr>
              <p:nvPr/>
            </p:nvPicPr>
            <p:blipFill>
              <a:blip r:embed="rId21"/>
              <a:srcRect/>
              <a:stretch>
                <a:fillRect/>
              </a:stretch>
            </p:blipFill>
            <p:spPr bwMode="auto">
              <a:xfrm>
                <a:off x="24750220" y="33355503"/>
                <a:ext cx="4800600" cy="3600450"/>
              </a:xfrm>
              <a:prstGeom prst="rect">
                <a:avLst/>
              </a:prstGeom>
              <a:noFill/>
              <a:ln w="9525">
                <a:noFill/>
                <a:miter lim="800000"/>
                <a:headEnd/>
                <a:tailEnd/>
              </a:ln>
              <a:effectLst/>
            </p:spPr>
          </p:pic>
          <p:sp>
            <p:nvSpPr>
              <p:cNvPr id="143" name="CasellaDiTesto 142">
                <a:extLst>
                  <a:ext uri="{FF2B5EF4-FFF2-40B4-BE49-F238E27FC236}">
                    <a16:creationId xmlns:a16="http://schemas.microsoft.com/office/drawing/2014/main" id="{29445490-B593-719E-5029-1E636879D15A}"/>
                  </a:ext>
                </a:extLst>
              </p:cNvPr>
              <p:cNvSpPr txBox="1"/>
              <p:nvPr/>
            </p:nvSpPr>
            <p:spPr>
              <a:xfrm>
                <a:off x="21704244" y="33249487"/>
                <a:ext cx="6693129" cy="316032"/>
              </a:xfrm>
              <a:prstGeom prst="rect">
                <a:avLst/>
              </a:prstGeom>
              <a:solidFill>
                <a:schemeClr val="bg1"/>
              </a:solidFill>
              <a:ln>
                <a:solidFill>
                  <a:schemeClr val="bg1"/>
                </a:solidFill>
              </a:ln>
            </p:spPr>
            <p:txBody>
              <a:bodyPr wrap="square" rtlCol="0">
                <a:spAutoFit/>
              </a:bodyPr>
              <a:lstStyle/>
              <a:p>
                <a:endParaRPr lang="it-IT" dirty="0"/>
              </a:p>
            </p:txBody>
          </p:sp>
          <p:sp>
            <p:nvSpPr>
              <p:cNvPr id="144" name="CasellaDiTesto 143">
                <a:extLst>
                  <a:ext uri="{FF2B5EF4-FFF2-40B4-BE49-F238E27FC236}">
                    <a16:creationId xmlns:a16="http://schemas.microsoft.com/office/drawing/2014/main" id="{7B5E781A-86CE-2F09-1FDB-19D9DD904A42}"/>
                  </a:ext>
                </a:extLst>
              </p:cNvPr>
              <p:cNvSpPr txBox="1"/>
              <p:nvPr/>
            </p:nvSpPr>
            <p:spPr>
              <a:xfrm rot="16200000">
                <a:off x="15012239" y="34792393"/>
                <a:ext cx="2231237" cy="338554"/>
              </a:xfrm>
              <a:prstGeom prst="rect">
                <a:avLst/>
              </a:prstGeom>
              <a:solidFill>
                <a:schemeClr val="bg1"/>
              </a:solidFill>
            </p:spPr>
            <p:txBody>
              <a:bodyPr wrap="square" rtlCol="0">
                <a:spAutoFit/>
              </a:bodyPr>
              <a:lstStyle/>
              <a:p>
                <a:pPr algn="ctr"/>
                <a:r>
                  <a:rPr lang="it-IT" sz="1600" dirty="0" err="1"/>
                  <a:t>Mean</a:t>
                </a:r>
                <a:r>
                  <a:rPr lang="it-IT" sz="1600" dirty="0"/>
                  <a:t> </a:t>
                </a:r>
                <a:r>
                  <a:rPr lang="it-IT" sz="1600" dirty="0" err="1"/>
                  <a:t>rainfall</a:t>
                </a:r>
                <a:r>
                  <a:rPr lang="it-IT" sz="1600" dirty="0"/>
                  <a:t> (mm)</a:t>
                </a:r>
              </a:p>
            </p:txBody>
          </p:sp>
          <p:sp>
            <p:nvSpPr>
              <p:cNvPr id="145" name="CasellaDiTesto 144">
                <a:extLst>
                  <a:ext uri="{FF2B5EF4-FFF2-40B4-BE49-F238E27FC236}">
                    <a16:creationId xmlns:a16="http://schemas.microsoft.com/office/drawing/2014/main" id="{1CD9CA7B-85FB-AA70-D80D-73B2C1A12938}"/>
                  </a:ext>
                </a:extLst>
              </p:cNvPr>
              <p:cNvSpPr txBox="1"/>
              <p:nvPr/>
            </p:nvSpPr>
            <p:spPr>
              <a:xfrm rot="16200000">
                <a:off x="19471599" y="34944793"/>
                <a:ext cx="2231237" cy="338554"/>
              </a:xfrm>
              <a:prstGeom prst="rect">
                <a:avLst/>
              </a:prstGeom>
              <a:solidFill>
                <a:schemeClr val="bg1"/>
              </a:solidFill>
            </p:spPr>
            <p:txBody>
              <a:bodyPr wrap="square" rtlCol="0">
                <a:spAutoFit/>
              </a:bodyPr>
              <a:lstStyle/>
              <a:p>
                <a:pPr algn="ctr"/>
                <a:r>
                  <a:rPr lang="it-IT" sz="1600" dirty="0" err="1"/>
                  <a:t>Mean</a:t>
                </a:r>
                <a:r>
                  <a:rPr lang="it-IT" sz="1600" dirty="0"/>
                  <a:t> temperature (°C)</a:t>
                </a:r>
              </a:p>
            </p:txBody>
          </p:sp>
          <p:sp>
            <p:nvSpPr>
              <p:cNvPr id="146" name="CasellaDiTesto 145">
                <a:extLst>
                  <a:ext uri="{FF2B5EF4-FFF2-40B4-BE49-F238E27FC236}">
                    <a16:creationId xmlns:a16="http://schemas.microsoft.com/office/drawing/2014/main" id="{91CA8E08-B483-F0DF-B561-BCE0AB39D460}"/>
                  </a:ext>
                </a:extLst>
              </p:cNvPr>
              <p:cNvSpPr txBox="1"/>
              <p:nvPr/>
            </p:nvSpPr>
            <p:spPr>
              <a:xfrm rot="16200000">
                <a:off x="23851450" y="34951421"/>
                <a:ext cx="2231237" cy="338554"/>
              </a:xfrm>
              <a:prstGeom prst="rect">
                <a:avLst/>
              </a:prstGeom>
              <a:solidFill>
                <a:schemeClr val="bg1"/>
              </a:solidFill>
            </p:spPr>
            <p:txBody>
              <a:bodyPr wrap="square" rtlCol="0">
                <a:spAutoFit/>
              </a:bodyPr>
              <a:lstStyle/>
              <a:p>
                <a:pPr algn="ctr"/>
                <a:r>
                  <a:rPr lang="it-IT" sz="1600" dirty="0" err="1"/>
                  <a:t>Evaporation</a:t>
                </a:r>
                <a:r>
                  <a:rPr lang="it-IT" sz="1600" dirty="0"/>
                  <a:t> (mm/</a:t>
                </a:r>
                <a:r>
                  <a:rPr lang="it-IT" sz="1600" dirty="0" err="1"/>
                  <a:t>moth</a:t>
                </a:r>
                <a:r>
                  <a:rPr lang="it-IT" sz="1600" dirty="0"/>
                  <a:t>)</a:t>
                </a:r>
              </a:p>
            </p:txBody>
          </p:sp>
          <p:sp>
            <p:nvSpPr>
              <p:cNvPr id="147" name="CasellaDiTesto 146">
                <a:extLst>
                  <a:ext uri="{FF2B5EF4-FFF2-40B4-BE49-F238E27FC236}">
                    <a16:creationId xmlns:a16="http://schemas.microsoft.com/office/drawing/2014/main" id="{9313C1DB-3F70-3621-4047-70D6B086B176}"/>
                  </a:ext>
                </a:extLst>
              </p:cNvPr>
              <p:cNvSpPr txBox="1"/>
              <p:nvPr/>
            </p:nvSpPr>
            <p:spPr>
              <a:xfrm>
                <a:off x="17526000" y="36781198"/>
                <a:ext cx="11023774" cy="369332"/>
              </a:xfrm>
              <a:prstGeom prst="rect">
                <a:avLst/>
              </a:prstGeom>
              <a:solidFill>
                <a:schemeClr val="bg1"/>
              </a:solidFill>
              <a:ln>
                <a:solidFill>
                  <a:schemeClr val="bg1"/>
                </a:solidFill>
              </a:ln>
            </p:spPr>
            <p:txBody>
              <a:bodyPr wrap="square" rtlCol="0">
                <a:spAutoFit/>
              </a:bodyPr>
              <a:lstStyle/>
              <a:p>
                <a:endParaRPr lang="it-IT" dirty="0"/>
              </a:p>
            </p:txBody>
          </p:sp>
        </p:grpSp>
        <p:sp>
          <p:nvSpPr>
            <p:cNvPr id="155" name="Rettangolo 154">
              <a:extLst>
                <a:ext uri="{FF2B5EF4-FFF2-40B4-BE49-F238E27FC236}">
                  <a16:creationId xmlns:a16="http://schemas.microsoft.com/office/drawing/2014/main" id="{D126E43E-45D2-27B4-67D3-5F192037775B}"/>
                </a:ext>
              </a:extLst>
            </p:cNvPr>
            <p:cNvSpPr/>
            <p:nvPr/>
          </p:nvSpPr>
          <p:spPr>
            <a:xfrm>
              <a:off x="17526000" y="33160207"/>
              <a:ext cx="1778264" cy="2265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3146926203"/>
      </p:ext>
    </p:extLst>
  </p:cSld>
  <p:clrMapOvr>
    <a:masterClrMapping/>
  </p:clrMapOvr>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84679d45-8346-4e23-8c84-a7304edba77f}" enabled="0" method="" siteId="{84679d45-8346-4e23-8c84-a7304edba77f}" removed="1"/>
</clbl:labelList>
</file>

<file path=docProps/app.xml><?xml version="1.0" encoding="utf-8"?>
<Properties xmlns="http://schemas.openxmlformats.org/officeDocument/2006/extended-properties" xmlns:vt="http://schemas.openxmlformats.org/officeDocument/2006/docPropsVTypes">
  <Template>Office Theme</Template>
  <TotalTime>5026</TotalTime>
  <Words>960</Words>
  <Application>Microsoft Office PowerPoint</Application>
  <PresentationFormat>Personalizzato</PresentationFormat>
  <Paragraphs>265</Paragraphs>
  <Slides>1</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vt:i4>
      </vt:variant>
    </vt:vector>
  </HeadingPairs>
  <TitlesOfParts>
    <vt:vector size="7" baseType="lpstr">
      <vt:lpstr>Arial</vt:lpstr>
      <vt:lpstr>Calibri</vt:lpstr>
      <vt:lpstr>Calibri Light</vt:lpstr>
      <vt:lpstr>Open Sans</vt:lpstr>
      <vt:lpstr>Wingdings</vt:lpstr>
      <vt:lpstr>Tema di Office</vt:lpstr>
      <vt:lpstr>Ecological flow assessment in a non-perennial river under climate variability:  the case study of the Lake Ancipa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Brunella Bonaccorso</dc:creator>
  <cp:lastModifiedBy>Brunella Bonaccorso</cp:lastModifiedBy>
  <cp:revision>17</cp:revision>
  <cp:lastPrinted>2022-09-16T17:15:18Z</cp:lastPrinted>
  <dcterms:created xsi:type="dcterms:W3CDTF">2022-09-15T22:02:18Z</dcterms:created>
  <dcterms:modified xsi:type="dcterms:W3CDTF">2023-06-09T22:24:13Z</dcterms:modified>
</cp:coreProperties>
</file>