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3"/>
  </p:notesMasterIdLst>
  <p:sldIdLst>
    <p:sldId id="347" r:id="rId4"/>
    <p:sldId id="443" r:id="rId5"/>
    <p:sldId id="333" r:id="rId6"/>
    <p:sldId id="358" r:id="rId7"/>
    <p:sldId id="359" r:id="rId8"/>
    <p:sldId id="418" r:id="rId9"/>
    <p:sldId id="363" r:id="rId10"/>
    <p:sldId id="426" r:id="rId11"/>
    <p:sldId id="451" r:id="rId12"/>
    <p:sldId id="441" r:id="rId13"/>
    <p:sldId id="442" r:id="rId14"/>
    <p:sldId id="352" r:id="rId15"/>
    <p:sldId id="447" r:id="rId16"/>
    <p:sldId id="444" r:id="rId17"/>
    <p:sldId id="429" r:id="rId18"/>
    <p:sldId id="448" r:id="rId19"/>
    <p:sldId id="449" r:id="rId20"/>
    <p:sldId id="360" r:id="rId21"/>
    <p:sldId id="351"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7754B-7723-4EF5-8582-4C0BE9166C6E}" v="1786" dt="2023-06-12T16:21:27.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005" autoAdjust="0"/>
  </p:normalViewPr>
  <p:slideViewPr>
    <p:cSldViewPr snapToGrid="0">
      <p:cViewPr varScale="1">
        <p:scale>
          <a:sx n="65" d="100"/>
          <a:sy n="65" d="100"/>
        </p:scale>
        <p:origin x="131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O’Connor" userId="7a6477c9-e394-475e-a5a4-76b10570725f" providerId="ADAL" clId="{8557754B-7723-4EF5-8582-4C0BE9166C6E}"/>
    <pc:docChg chg="undo redo custSel addSld delSld modSld sldOrd">
      <pc:chgData name="Claire O’Connor" userId="7a6477c9-e394-475e-a5a4-76b10570725f" providerId="ADAL" clId="{8557754B-7723-4EF5-8582-4C0BE9166C6E}" dt="2023-06-12T16:37:06.616" v="9031" actId="20577"/>
      <pc:docMkLst>
        <pc:docMk/>
      </pc:docMkLst>
      <pc:sldChg chg="addSp delSp modSp mod ord delAnim modAnim modNotesTx">
        <pc:chgData name="Claire O’Connor" userId="7a6477c9-e394-475e-a5a4-76b10570725f" providerId="ADAL" clId="{8557754B-7723-4EF5-8582-4C0BE9166C6E}" dt="2023-06-12T14:35:05.483" v="8383" actId="5793"/>
        <pc:sldMkLst>
          <pc:docMk/>
          <pc:sldMk cId="926338881" sldId="333"/>
        </pc:sldMkLst>
        <pc:spChg chg="mod">
          <ac:chgData name="Claire O’Connor" userId="7a6477c9-e394-475e-a5a4-76b10570725f" providerId="ADAL" clId="{8557754B-7723-4EF5-8582-4C0BE9166C6E}" dt="2023-06-07T12:05:47.137" v="2743" actId="20577"/>
          <ac:spMkLst>
            <pc:docMk/>
            <pc:sldMk cId="926338881" sldId="333"/>
            <ac:spMk id="2" creationId="{00000000-0000-0000-0000-000000000000}"/>
          </ac:spMkLst>
        </pc:spChg>
        <pc:spChg chg="mod">
          <ac:chgData name="Claire O’Connor" userId="7a6477c9-e394-475e-a5a4-76b10570725f" providerId="ADAL" clId="{8557754B-7723-4EF5-8582-4C0BE9166C6E}" dt="2023-06-06T09:35:37.733" v="2443" actId="1036"/>
          <ac:spMkLst>
            <pc:docMk/>
            <pc:sldMk cId="926338881" sldId="333"/>
            <ac:spMk id="4" creationId="{00000000-0000-0000-0000-000000000000}"/>
          </ac:spMkLst>
        </pc:spChg>
        <pc:spChg chg="add del mod">
          <ac:chgData name="Claire O’Connor" userId="7a6477c9-e394-475e-a5a4-76b10570725f" providerId="ADAL" clId="{8557754B-7723-4EF5-8582-4C0BE9166C6E}" dt="2023-06-07T12:27:21.388" v="3134" actId="478"/>
          <ac:spMkLst>
            <pc:docMk/>
            <pc:sldMk cId="926338881" sldId="333"/>
            <ac:spMk id="5" creationId="{2FC9D407-81A8-EDF7-A30B-5E8098D3A0B3}"/>
          </ac:spMkLst>
        </pc:spChg>
        <pc:spChg chg="del mod">
          <ac:chgData name="Claire O’Connor" userId="7a6477c9-e394-475e-a5a4-76b10570725f" providerId="ADAL" clId="{8557754B-7723-4EF5-8582-4C0BE9166C6E}" dt="2023-06-05T09:38:14.455" v="229" actId="478"/>
          <ac:spMkLst>
            <pc:docMk/>
            <pc:sldMk cId="926338881" sldId="333"/>
            <ac:spMk id="6" creationId="{00000000-0000-0000-0000-000000000000}"/>
          </ac:spMkLst>
        </pc:spChg>
        <pc:spChg chg="del">
          <ac:chgData name="Claire O’Connor" userId="7a6477c9-e394-475e-a5a4-76b10570725f" providerId="ADAL" clId="{8557754B-7723-4EF5-8582-4C0BE9166C6E}" dt="2023-06-05T09:36:20.381" v="215" actId="478"/>
          <ac:spMkLst>
            <pc:docMk/>
            <pc:sldMk cId="926338881" sldId="333"/>
            <ac:spMk id="7" creationId="{D2FB86C6-F3DC-F754-A85C-65052DEC0CF3}"/>
          </ac:spMkLst>
        </pc:spChg>
        <pc:spChg chg="add mod ord">
          <ac:chgData name="Claire O’Connor" userId="7a6477c9-e394-475e-a5a4-76b10570725f" providerId="ADAL" clId="{8557754B-7723-4EF5-8582-4C0BE9166C6E}" dt="2023-06-10T20:29:10.646" v="7704" actId="1037"/>
          <ac:spMkLst>
            <pc:docMk/>
            <pc:sldMk cId="926338881" sldId="333"/>
            <ac:spMk id="9" creationId="{3A2AE409-E6CD-FB95-C0ED-E458343AE4D5}"/>
          </ac:spMkLst>
        </pc:spChg>
        <pc:spChg chg="add mod">
          <ac:chgData name="Claire O’Connor" userId="7a6477c9-e394-475e-a5a4-76b10570725f" providerId="ADAL" clId="{8557754B-7723-4EF5-8582-4C0BE9166C6E}" dt="2023-06-10T20:22:56.737" v="7659" actId="1076"/>
          <ac:spMkLst>
            <pc:docMk/>
            <pc:sldMk cId="926338881" sldId="333"/>
            <ac:spMk id="10" creationId="{4C228ED3-3F47-E75C-191B-51A00E5F4D8C}"/>
          </ac:spMkLst>
        </pc:spChg>
        <pc:spChg chg="del mod">
          <ac:chgData name="Claire O’Connor" userId="7a6477c9-e394-475e-a5a4-76b10570725f" providerId="ADAL" clId="{8557754B-7723-4EF5-8582-4C0BE9166C6E}" dt="2023-06-08T16:18:51.144" v="7347" actId="478"/>
          <ac:spMkLst>
            <pc:docMk/>
            <pc:sldMk cId="926338881" sldId="333"/>
            <ac:spMk id="16" creationId="{A49E217B-1069-707C-2780-627EA592BFC0}"/>
          </ac:spMkLst>
        </pc:spChg>
        <pc:spChg chg="add del mod">
          <ac:chgData name="Claire O’Connor" userId="7a6477c9-e394-475e-a5a4-76b10570725f" providerId="ADAL" clId="{8557754B-7723-4EF5-8582-4C0BE9166C6E}" dt="2023-06-07T12:27:21.388" v="3134" actId="478"/>
          <ac:spMkLst>
            <pc:docMk/>
            <pc:sldMk cId="926338881" sldId="333"/>
            <ac:spMk id="19" creationId="{E0C7682E-29E9-3229-0761-1ADC9910480B}"/>
          </ac:spMkLst>
        </pc:spChg>
        <pc:spChg chg="del mod">
          <ac:chgData name="Claire O’Connor" userId="7a6477c9-e394-475e-a5a4-76b10570725f" providerId="ADAL" clId="{8557754B-7723-4EF5-8582-4C0BE9166C6E}" dt="2023-06-05T09:37:34.426" v="220" actId="478"/>
          <ac:spMkLst>
            <pc:docMk/>
            <pc:sldMk cId="926338881" sldId="333"/>
            <ac:spMk id="20" creationId="{00000000-0000-0000-0000-000000000000}"/>
          </ac:spMkLst>
        </pc:spChg>
        <pc:spChg chg="add del mod">
          <ac:chgData name="Claire O’Connor" userId="7a6477c9-e394-475e-a5a4-76b10570725f" providerId="ADAL" clId="{8557754B-7723-4EF5-8582-4C0BE9166C6E}" dt="2023-06-07T12:27:21.388" v="3134" actId="478"/>
          <ac:spMkLst>
            <pc:docMk/>
            <pc:sldMk cId="926338881" sldId="333"/>
            <ac:spMk id="21" creationId="{47EB5720-AF07-D870-0EE5-6BE9767C7453}"/>
          </ac:spMkLst>
        </pc:spChg>
        <pc:spChg chg="mod">
          <ac:chgData name="Claire O’Connor" userId="7a6477c9-e394-475e-a5a4-76b10570725f" providerId="ADAL" clId="{8557754B-7723-4EF5-8582-4C0BE9166C6E}" dt="2023-06-10T20:22:16.794" v="7654" actId="14100"/>
          <ac:spMkLst>
            <pc:docMk/>
            <pc:sldMk cId="926338881" sldId="333"/>
            <ac:spMk id="25" creationId="{729B225E-8717-FF30-202C-F868D484ED6A}"/>
          </ac:spMkLst>
        </pc:spChg>
        <pc:spChg chg="del">
          <ac:chgData name="Claire O’Connor" userId="7a6477c9-e394-475e-a5a4-76b10570725f" providerId="ADAL" clId="{8557754B-7723-4EF5-8582-4C0BE9166C6E}" dt="2023-06-05T09:36:08.618" v="213" actId="478"/>
          <ac:spMkLst>
            <pc:docMk/>
            <pc:sldMk cId="926338881" sldId="333"/>
            <ac:spMk id="26" creationId="{8B71F7E8-8D4A-AE46-6235-C3E7E575D4B8}"/>
          </ac:spMkLst>
        </pc:spChg>
        <pc:spChg chg="del">
          <ac:chgData name="Claire O’Connor" userId="7a6477c9-e394-475e-a5a4-76b10570725f" providerId="ADAL" clId="{8557754B-7723-4EF5-8582-4C0BE9166C6E}" dt="2023-06-05T09:36:08.618" v="213" actId="478"/>
          <ac:spMkLst>
            <pc:docMk/>
            <pc:sldMk cId="926338881" sldId="333"/>
            <ac:spMk id="27" creationId="{87E2C0D0-682D-AE9D-8F3F-DCC2B6761C51}"/>
          </ac:spMkLst>
        </pc:spChg>
        <pc:spChg chg="mod">
          <ac:chgData name="Claire O’Connor" userId="7a6477c9-e394-475e-a5a4-76b10570725f" providerId="ADAL" clId="{8557754B-7723-4EF5-8582-4C0BE9166C6E}" dt="2023-06-10T20:29:02.447" v="7701" actId="1076"/>
          <ac:spMkLst>
            <pc:docMk/>
            <pc:sldMk cId="926338881" sldId="333"/>
            <ac:spMk id="29" creationId="{8266B3B2-1D6C-9485-54C3-9AC9C6F49D58}"/>
          </ac:spMkLst>
        </pc:spChg>
        <pc:spChg chg="add del mod">
          <ac:chgData name="Claire O’Connor" userId="7a6477c9-e394-475e-a5a4-76b10570725f" providerId="ADAL" clId="{8557754B-7723-4EF5-8582-4C0BE9166C6E}" dt="2023-06-07T12:27:21.388" v="3134" actId="478"/>
          <ac:spMkLst>
            <pc:docMk/>
            <pc:sldMk cId="926338881" sldId="333"/>
            <ac:spMk id="30" creationId="{68FE0A36-7466-131C-4228-C0B1CD2F786D}"/>
          </ac:spMkLst>
        </pc:spChg>
        <pc:spChg chg="del">
          <ac:chgData name="Claire O’Connor" userId="7a6477c9-e394-475e-a5a4-76b10570725f" providerId="ADAL" clId="{8557754B-7723-4EF5-8582-4C0BE9166C6E}" dt="2023-06-05T09:36:08.618" v="213" actId="478"/>
          <ac:spMkLst>
            <pc:docMk/>
            <pc:sldMk cId="926338881" sldId="333"/>
            <ac:spMk id="32" creationId="{00000000-0000-0000-0000-000000000000}"/>
          </ac:spMkLst>
        </pc:spChg>
        <pc:spChg chg="add del mod">
          <ac:chgData name="Claire O’Connor" userId="7a6477c9-e394-475e-a5a4-76b10570725f" providerId="ADAL" clId="{8557754B-7723-4EF5-8582-4C0BE9166C6E}" dt="2023-06-08T16:58:21.719" v="7566" actId="478"/>
          <ac:spMkLst>
            <pc:docMk/>
            <pc:sldMk cId="926338881" sldId="333"/>
            <ac:spMk id="34" creationId="{A99349C8-E476-F4DF-1C6E-53F6364B9634}"/>
          </ac:spMkLst>
        </pc:spChg>
        <pc:spChg chg="add del mod">
          <ac:chgData name="Claire O’Connor" userId="7a6477c9-e394-475e-a5a4-76b10570725f" providerId="ADAL" clId="{8557754B-7723-4EF5-8582-4C0BE9166C6E}" dt="2023-06-10T20:21:56.513" v="7650" actId="478"/>
          <ac:spMkLst>
            <pc:docMk/>
            <pc:sldMk cId="926338881" sldId="333"/>
            <ac:spMk id="35" creationId="{549BA419-8D9E-BFB3-61E9-EB5C8D8A22C8}"/>
          </ac:spMkLst>
        </pc:spChg>
        <pc:spChg chg="add del mod">
          <ac:chgData name="Claire O’Connor" userId="7a6477c9-e394-475e-a5a4-76b10570725f" providerId="ADAL" clId="{8557754B-7723-4EF5-8582-4C0BE9166C6E}" dt="2023-06-08T17:00:39.760" v="7588" actId="478"/>
          <ac:spMkLst>
            <pc:docMk/>
            <pc:sldMk cId="926338881" sldId="333"/>
            <ac:spMk id="37" creationId="{4334BFD9-ADFD-D9EC-5DA9-044593D0B8CA}"/>
          </ac:spMkLst>
        </pc:spChg>
        <pc:spChg chg="add mod">
          <ac:chgData name="Claire O’Connor" userId="7a6477c9-e394-475e-a5a4-76b10570725f" providerId="ADAL" clId="{8557754B-7723-4EF5-8582-4C0BE9166C6E}" dt="2023-06-10T20:28:56.675" v="7700" actId="1035"/>
          <ac:spMkLst>
            <pc:docMk/>
            <pc:sldMk cId="926338881" sldId="333"/>
            <ac:spMk id="38" creationId="{C69143FC-9769-1B41-08F9-C9D70AB1D4D9}"/>
          </ac:spMkLst>
        </pc:spChg>
        <pc:grpChg chg="add del mod">
          <ac:chgData name="Claire O’Connor" userId="7a6477c9-e394-475e-a5a4-76b10570725f" providerId="ADAL" clId="{8557754B-7723-4EF5-8582-4C0BE9166C6E}" dt="2023-06-07T12:27:21.388" v="3134" actId="478"/>
          <ac:grpSpMkLst>
            <pc:docMk/>
            <pc:sldMk cId="926338881" sldId="333"/>
            <ac:grpSpMk id="11" creationId="{0EE08737-04D4-6EDC-6CF8-6FDE5F34B8DD}"/>
          </ac:grpSpMkLst>
        </pc:grpChg>
        <pc:grpChg chg="mod">
          <ac:chgData name="Claire O’Connor" userId="7a6477c9-e394-475e-a5a4-76b10570725f" providerId="ADAL" clId="{8557754B-7723-4EF5-8582-4C0BE9166C6E}" dt="2023-06-05T09:37:03.731" v="216"/>
          <ac:grpSpMkLst>
            <pc:docMk/>
            <pc:sldMk cId="926338881" sldId="333"/>
            <ac:grpSpMk id="13" creationId="{B1265728-ABDC-A192-D467-60CFB1ABCC22}"/>
          </ac:grpSpMkLst>
        </pc:grpChg>
        <pc:picChg chg="del">
          <ac:chgData name="Claire O’Connor" userId="7a6477c9-e394-475e-a5a4-76b10570725f" providerId="ADAL" clId="{8557754B-7723-4EF5-8582-4C0BE9166C6E}" dt="2023-06-05T09:36:08.618" v="213" actId="478"/>
          <ac:picMkLst>
            <pc:docMk/>
            <pc:sldMk cId="926338881" sldId="333"/>
            <ac:picMk id="3" creationId="{9A42B6E8-7460-61B6-3DD0-3FFFC9DCFBFA}"/>
          </ac:picMkLst>
        </pc:picChg>
        <pc:picChg chg="add del mod">
          <ac:chgData name="Claire O’Connor" userId="7a6477c9-e394-475e-a5a4-76b10570725f" providerId="ADAL" clId="{8557754B-7723-4EF5-8582-4C0BE9166C6E}" dt="2023-06-07T12:28:17.771" v="3140" actId="478"/>
          <ac:picMkLst>
            <pc:docMk/>
            <pc:sldMk cId="926338881" sldId="333"/>
            <ac:picMk id="8" creationId="{411B24A0-6704-3D6A-B1D8-BAF2408035FA}"/>
          </ac:picMkLst>
        </pc:picChg>
        <pc:picChg chg="mod">
          <ac:chgData name="Claire O’Connor" userId="7a6477c9-e394-475e-a5a4-76b10570725f" providerId="ADAL" clId="{8557754B-7723-4EF5-8582-4C0BE9166C6E}" dt="2023-06-05T09:37:03.731" v="216"/>
          <ac:picMkLst>
            <pc:docMk/>
            <pc:sldMk cId="926338881" sldId="333"/>
            <ac:picMk id="12" creationId="{A761FF86-9E30-0AC7-20F8-459F6D18092B}"/>
          </ac:picMkLst>
        </pc:picChg>
        <pc:picChg chg="mod">
          <ac:chgData name="Claire O’Connor" userId="7a6477c9-e394-475e-a5a4-76b10570725f" providerId="ADAL" clId="{8557754B-7723-4EF5-8582-4C0BE9166C6E}" dt="2023-06-05T09:37:03.731" v="216"/>
          <ac:picMkLst>
            <pc:docMk/>
            <pc:sldMk cId="926338881" sldId="333"/>
            <ac:picMk id="14" creationId="{5D98ACB3-68F7-B795-CB58-EA05E0D1FB44}"/>
          </ac:picMkLst>
        </pc:picChg>
        <pc:picChg chg="mod">
          <ac:chgData name="Claire O’Connor" userId="7a6477c9-e394-475e-a5a4-76b10570725f" providerId="ADAL" clId="{8557754B-7723-4EF5-8582-4C0BE9166C6E}" dt="2023-06-05T09:37:03.731" v="216"/>
          <ac:picMkLst>
            <pc:docMk/>
            <pc:sldMk cId="926338881" sldId="333"/>
            <ac:picMk id="17" creationId="{6279D51E-011F-D287-18F7-EADDF42B3F70}"/>
          </ac:picMkLst>
        </pc:picChg>
        <pc:picChg chg="mod">
          <ac:chgData name="Claire O’Connor" userId="7a6477c9-e394-475e-a5a4-76b10570725f" providerId="ADAL" clId="{8557754B-7723-4EF5-8582-4C0BE9166C6E}" dt="2023-06-05T09:37:03.731" v="216"/>
          <ac:picMkLst>
            <pc:docMk/>
            <pc:sldMk cId="926338881" sldId="333"/>
            <ac:picMk id="18" creationId="{5DE80D00-1BA7-949D-7D7C-F90AF9E60C6F}"/>
          </ac:picMkLst>
        </pc:picChg>
        <pc:picChg chg="del">
          <ac:chgData name="Claire O’Connor" userId="7a6477c9-e394-475e-a5a4-76b10570725f" providerId="ADAL" clId="{8557754B-7723-4EF5-8582-4C0BE9166C6E}" dt="2023-06-05T09:36:03.912" v="212" actId="478"/>
          <ac:picMkLst>
            <pc:docMk/>
            <pc:sldMk cId="926338881" sldId="333"/>
            <ac:picMk id="22" creationId="{00000000-0000-0000-0000-000000000000}"/>
          </ac:picMkLst>
        </pc:picChg>
        <pc:picChg chg="add del mod">
          <ac:chgData name="Claire O’Connor" userId="7a6477c9-e394-475e-a5a4-76b10570725f" providerId="ADAL" clId="{8557754B-7723-4EF5-8582-4C0BE9166C6E}" dt="2023-06-07T12:27:21.388" v="3134" actId="478"/>
          <ac:picMkLst>
            <pc:docMk/>
            <pc:sldMk cId="926338881" sldId="333"/>
            <ac:picMk id="23" creationId="{8F42A00F-CCB8-5884-8A75-7152137EA44C}"/>
          </ac:picMkLst>
        </pc:picChg>
        <pc:picChg chg="del mod">
          <ac:chgData name="Claire O’Connor" userId="7a6477c9-e394-475e-a5a4-76b10570725f" providerId="ADAL" clId="{8557754B-7723-4EF5-8582-4C0BE9166C6E}" dt="2023-06-07T12:27:54.044" v="3136" actId="478"/>
          <ac:picMkLst>
            <pc:docMk/>
            <pc:sldMk cId="926338881" sldId="333"/>
            <ac:picMk id="24" creationId="{1AA7BFE8-3FF7-EC38-10D2-428A80850026}"/>
          </ac:picMkLst>
        </pc:picChg>
        <pc:picChg chg="add del mod">
          <ac:chgData name="Claire O’Connor" userId="7a6477c9-e394-475e-a5a4-76b10570725f" providerId="ADAL" clId="{8557754B-7723-4EF5-8582-4C0BE9166C6E}" dt="2023-06-08T13:36:19.449" v="6272" actId="478"/>
          <ac:picMkLst>
            <pc:docMk/>
            <pc:sldMk cId="926338881" sldId="333"/>
            <ac:picMk id="31" creationId="{32A107EE-1304-1FDE-2CB3-107135FC3E3E}"/>
          </ac:picMkLst>
        </pc:picChg>
        <pc:picChg chg="add mod modCrop">
          <ac:chgData name="Claire O’Connor" userId="7a6477c9-e394-475e-a5a4-76b10570725f" providerId="ADAL" clId="{8557754B-7723-4EF5-8582-4C0BE9166C6E}" dt="2023-06-10T20:22:51.713" v="7658" actId="1076"/>
          <ac:picMkLst>
            <pc:docMk/>
            <pc:sldMk cId="926338881" sldId="333"/>
            <ac:picMk id="33" creationId="{AE59E8FC-098D-EA0A-B42C-5C7953B94B4A}"/>
          </ac:picMkLst>
        </pc:picChg>
        <pc:picChg chg="add mod modCrop">
          <ac:chgData name="Claire O’Connor" userId="7a6477c9-e394-475e-a5a4-76b10570725f" providerId="ADAL" clId="{8557754B-7723-4EF5-8582-4C0BE9166C6E}" dt="2023-06-10T20:22:37.317" v="7657" actId="1076"/>
          <ac:picMkLst>
            <pc:docMk/>
            <pc:sldMk cId="926338881" sldId="333"/>
            <ac:picMk id="36" creationId="{11BAEC7D-E8B5-5EDD-D610-3B5A03BE7722}"/>
          </ac:picMkLst>
        </pc:picChg>
      </pc:sldChg>
      <pc:sldChg chg="addSp delSp modSp del mod ord delAnim modAnim modNotesTx">
        <pc:chgData name="Claire O’Connor" userId="7a6477c9-e394-475e-a5a4-76b10570725f" providerId="ADAL" clId="{8557754B-7723-4EF5-8582-4C0BE9166C6E}" dt="2023-06-12T16:16:35.345" v="8938" actId="47"/>
        <pc:sldMkLst>
          <pc:docMk/>
          <pc:sldMk cId="1377641723" sldId="336"/>
        </pc:sldMkLst>
        <pc:spChg chg="mod">
          <ac:chgData name="Claire O’Connor" userId="7a6477c9-e394-475e-a5a4-76b10570725f" providerId="ADAL" clId="{8557754B-7723-4EF5-8582-4C0BE9166C6E}" dt="2023-06-05T12:18:17.647" v="391" actId="404"/>
          <ac:spMkLst>
            <pc:docMk/>
            <pc:sldMk cId="1377641723" sldId="336"/>
            <ac:spMk id="5" creationId="{3F320569-3D63-905D-CDED-6ABE266FE957}"/>
          </ac:spMkLst>
        </pc:spChg>
        <pc:spChg chg="mod">
          <ac:chgData name="Claire O’Connor" userId="7a6477c9-e394-475e-a5a4-76b10570725f" providerId="ADAL" clId="{8557754B-7723-4EF5-8582-4C0BE9166C6E}" dt="2023-06-06T09:34:08.228" v="2419" actId="404"/>
          <ac:spMkLst>
            <pc:docMk/>
            <pc:sldMk cId="1377641723" sldId="336"/>
            <ac:spMk id="8" creationId="{00000000-0000-0000-0000-000000000000}"/>
          </ac:spMkLst>
        </pc:spChg>
        <pc:spChg chg="mod">
          <ac:chgData name="Claire O’Connor" userId="7a6477c9-e394-475e-a5a4-76b10570725f" providerId="ADAL" clId="{8557754B-7723-4EF5-8582-4C0BE9166C6E}" dt="2023-06-06T09:34:29.684" v="2421" actId="404"/>
          <ac:spMkLst>
            <pc:docMk/>
            <pc:sldMk cId="1377641723" sldId="336"/>
            <ac:spMk id="25" creationId="{D268C5E7-BC80-C9C7-BBDE-818F9E704C63}"/>
          </ac:spMkLst>
        </pc:spChg>
        <pc:spChg chg="del">
          <ac:chgData name="Claire O’Connor" userId="7a6477c9-e394-475e-a5a4-76b10570725f" providerId="ADAL" clId="{8557754B-7723-4EF5-8582-4C0BE9166C6E}" dt="2023-06-05T10:21:48.362" v="344" actId="478"/>
          <ac:spMkLst>
            <pc:docMk/>
            <pc:sldMk cId="1377641723" sldId="336"/>
            <ac:spMk id="28" creationId="{B7EF8438-013F-4896-A549-2F2CE73822E3}"/>
          </ac:spMkLst>
        </pc:spChg>
        <pc:spChg chg="del">
          <ac:chgData name="Claire O’Connor" userId="7a6477c9-e394-475e-a5a4-76b10570725f" providerId="ADAL" clId="{8557754B-7723-4EF5-8582-4C0BE9166C6E}" dt="2023-06-05T10:21:48.362" v="344" actId="478"/>
          <ac:spMkLst>
            <pc:docMk/>
            <pc:sldMk cId="1377641723" sldId="336"/>
            <ac:spMk id="29" creationId="{00000000-0000-0000-0000-000000000000}"/>
          </ac:spMkLst>
        </pc:spChg>
        <pc:spChg chg="mod">
          <ac:chgData name="Claire O’Connor" userId="7a6477c9-e394-475e-a5a4-76b10570725f" providerId="ADAL" clId="{8557754B-7723-4EF5-8582-4C0BE9166C6E}" dt="2023-06-06T09:34:29.684" v="2421" actId="404"/>
          <ac:spMkLst>
            <pc:docMk/>
            <pc:sldMk cId="1377641723" sldId="336"/>
            <ac:spMk id="31" creationId="{98E7A5D5-EB38-D9F1-A325-E0592498179C}"/>
          </ac:spMkLst>
        </pc:spChg>
        <pc:spChg chg="del mod">
          <ac:chgData name="Claire O’Connor" userId="7a6477c9-e394-475e-a5a4-76b10570725f" providerId="ADAL" clId="{8557754B-7723-4EF5-8582-4C0BE9166C6E}" dt="2023-06-05T10:35:00.636" v="375" actId="478"/>
          <ac:spMkLst>
            <pc:docMk/>
            <pc:sldMk cId="1377641723" sldId="336"/>
            <ac:spMk id="35" creationId="{3ACFF3D4-47D6-3083-6FD6-815FFBE1ABE6}"/>
          </ac:spMkLst>
        </pc:spChg>
        <pc:spChg chg="del mod">
          <ac:chgData name="Claire O’Connor" userId="7a6477c9-e394-475e-a5a4-76b10570725f" providerId="ADAL" clId="{8557754B-7723-4EF5-8582-4C0BE9166C6E}" dt="2023-06-05T10:35:00.636" v="375" actId="478"/>
          <ac:spMkLst>
            <pc:docMk/>
            <pc:sldMk cId="1377641723" sldId="336"/>
            <ac:spMk id="36" creationId="{DA36549B-4A0A-AAEC-4307-C508E45138C0}"/>
          </ac:spMkLst>
        </pc:spChg>
        <pc:spChg chg="del">
          <ac:chgData name="Claire O’Connor" userId="7a6477c9-e394-475e-a5a4-76b10570725f" providerId="ADAL" clId="{8557754B-7723-4EF5-8582-4C0BE9166C6E}" dt="2023-06-05T10:35:00.636" v="375" actId="478"/>
          <ac:spMkLst>
            <pc:docMk/>
            <pc:sldMk cId="1377641723" sldId="336"/>
            <ac:spMk id="37" creationId="{B67F8A6B-2524-3DB9-B2EF-9CBF1CA2AFCE}"/>
          </ac:spMkLst>
        </pc:spChg>
        <pc:spChg chg="del">
          <ac:chgData name="Claire O’Connor" userId="7a6477c9-e394-475e-a5a4-76b10570725f" providerId="ADAL" clId="{8557754B-7723-4EF5-8582-4C0BE9166C6E}" dt="2023-06-05T10:35:00.636" v="375" actId="478"/>
          <ac:spMkLst>
            <pc:docMk/>
            <pc:sldMk cId="1377641723" sldId="336"/>
            <ac:spMk id="52" creationId="{4EC6C247-751D-A6CB-B1B8-01FA1E7A17E0}"/>
          </ac:spMkLst>
        </pc:spChg>
        <pc:spChg chg="del">
          <ac:chgData name="Claire O’Connor" userId="7a6477c9-e394-475e-a5a4-76b10570725f" providerId="ADAL" clId="{8557754B-7723-4EF5-8582-4C0BE9166C6E}" dt="2023-06-05T10:35:00.636" v="375" actId="478"/>
          <ac:spMkLst>
            <pc:docMk/>
            <pc:sldMk cId="1377641723" sldId="336"/>
            <ac:spMk id="138" creationId="{98057504-D09C-6D3D-EF8D-40DF578AE16B}"/>
          </ac:spMkLst>
        </pc:spChg>
        <pc:grpChg chg="del mod">
          <ac:chgData name="Claire O’Connor" userId="7a6477c9-e394-475e-a5a4-76b10570725f" providerId="ADAL" clId="{8557754B-7723-4EF5-8582-4C0BE9166C6E}" dt="2023-06-08T13:39:09.969" v="6443" actId="478"/>
          <ac:grpSpMkLst>
            <pc:docMk/>
            <pc:sldMk cId="1377641723" sldId="336"/>
            <ac:grpSpMk id="3" creationId="{23F2479E-8ACA-4904-8795-C01C665D38BF}"/>
          </ac:grpSpMkLst>
        </pc:grpChg>
        <pc:grpChg chg="add del mod">
          <ac:chgData name="Claire O’Connor" userId="7a6477c9-e394-475e-a5a4-76b10570725f" providerId="ADAL" clId="{8557754B-7723-4EF5-8582-4C0BE9166C6E}" dt="2023-06-08T13:38:50.356" v="6442" actId="478"/>
          <ac:grpSpMkLst>
            <pc:docMk/>
            <pc:sldMk cId="1377641723" sldId="336"/>
            <ac:grpSpMk id="7" creationId="{EEADFFC9-2955-86B6-5A43-30F0D846924C}"/>
          </ac:grpSpMkLst>
        </pc:grpChg>
        <pc:grpChg chg="del">
          <ac:chgData name="Claire O’Connor" userId="7a6477c9-e394-475e-a5a4-76b10570725f" providerId="ADAL" clId="{8557754B-7723-4EF5-8582-4C0BE9166C6E}" dt="2023-06-05T10:21:50.858" v="345" actId="478"/>
          <ac:grpSpMkLst>
            <pc:docMk/>
            <pc:sldMk cId="1377641723" sldId="336"/>
            <ac:grpSpMk id="38" creationId="{1D046D31-00DC-ED7F-D49F-D3647BDB1F22}"/>
          </ac:grpSpMkLst>
        </pc:grpChg>
        <pc:grpChg chg="del">
          <ac:chgData name="Claire O’Connor" userId="7a6477c9-e394-475e-a5a4-76b10570725f" providerId="ADAL" clId="{8557754B-7723-4EF5-8582-4C0BE9166C6E}" dt="2023-06-05T10:35:00.636" v="375" actId="478"/>
          <ac:grpSpMkLst>
            <pc:docMk/>
            <pc:sldMk cId="1377641723" sldId="336"/>
            <ac:grpSpMk id="130" creationId="{E29A4D00-3C69-A064-C23F-BF786CD42062}"/>
          </ac:grpSpMkLst>
        </pc:grpChg>
        <pc:grpChg chg="del">
          <ac:chgData name="Claire O’Connor" userId="7a6477c9-e394-475e-a5a4-76b10570725f" providerId="ADAL" clId="{8557754B-7723-4EF5-8582-4C0BE9166C6E}" dt="2023-06-05T10:35:00.636" v="375" actId="478"/>
          <ac:grpSpMkLst>
            <pc:docMk/>
            <pc:sldMk cId="1377641723" sldId="336"/>
            <ac:grpSpMk id="133" creationId="{1FF1CF5F-305C-9416-FC98-3731F36B2B5B}"/>
          </ac:grpSpMkLst>
        </pc:grpChg>
        <pc:grpChg chg="del">
          <ac:chgData name="Claire O’Connor" userId="7a6477c9-e394-475e-a5a4-76b10570725f" providerId="ADAL" clId="{8557754B-7723-4EF5-8582-4C0BE9166C6E}" dt="2023-06-05T10:35:00.636" v="375" actId="478"/>
          <ac:grpSpMkLst>
            <pc:docMk/>
            <pc:sldMk cId="1377641723" sldId="336"/>
            <ac:grpSpMk id="140" creationId="{9B123010-5E3D-520B-B3F2-2C6EDD458CB8}"/>
          </ac:grpSpMkLst>
        </pc:grpChg>
        <pc:grpChg chg="del">
          <ac:chgData name="Claire O’Connor" userId="7a6477c9-e394-475e-a5a4-76b10570725f" providerId="ADAL" clId="{8557754B-7723-4EF5-8582-4C0BE9166C6E}" dt="2023-06-05T10:35:00.636" v="375" actId="478"/>
          <ac:grpSpMkLst>
            <pc:docMk/>
            <pc:sldMk cId="1377641723" sldId="336"/>
            <ac:grpSpMk id="144" creationId="{AA6C85CF-42C0-9646-1ADF-2F0A34FF7471}"/>
          </ac:grpSpMkLst>
        </pc:grpChg>
        <pc:grpChg chg="del">
          <ac:chgData name="Claire O’Connor" userId="7a6477c9-e394-475e-a5a4-76b10570725f" providerId="ADAL" clId="{8557754B-7723-4EF5-8582-4C0BE9166C6E}" dt="2023-06-05T10:35:00.636" v="375" actId="478"/>
          <ac:grpSpMkLst>
            <pc:docMk/>
            <pc:sldMk cId="1377641723" sldId="336"/>
            <ac:grpSpMk id="150" creationId="{D0EB2C85-53F7-D1DA-8026-DE3C9B03803D}"/>
          </ac:grpSpMkLst>
        </pc:grpChg>
        <pc:grpChg chg="del">
          <ac:chgData name="Claire O’Connor" userId="7a6477c9-e394-475e-a5a4-76b10570725f" providerId="ADAL" clId="{8557754B-7723-4EF5-8582-4C0BE9166C6E}" dt="2023-06-05T10:35:00.636" v="375" actId="478"/>
          <ac:grpSpMkLst>
            <pc:docMk/>
            <pc:sldMk cId="1377641723" sldId="336"/>
            <ac:grpSpMk id="158" creationId="{84AA7EFD-9B68-FD0C-97DE-5F762B6AACBD}"/>
          </ac:grpSpMkLst>
        </pc:grpChg>
        <pc:grpChg chg="del">
          <ac:chgData name="Claire O’Connor" userId="7a6477c9-e394-475e-a5a4-76b10570725f" providerId="ADAL" clId="{8557754B-7723-4EF5-8582-4C0BE9166C6E}" dt="2023-06-05T10:35:00.636" v="375" actId="478"/>
          <ac:grpSpMkLst>
            <pc:docMk/>
            <pc:sldMk cId="1377641723" sldId="336"/>
            <ac:grpSpMk id="163" creationId="{001B9A79-076E-22BD-56A5-A01FFF7374D1}"/>
          </ac:grpSpMkLst>
        </pc:grpChg>
        <pc:picChg chg="add del mod">
          <ac:chgData name="Claire O’Connor" userId="7a6477c9-e394-475e-a5a4-76b10570725f" providerId="ADAL" clId="{8557754B-7723-4EF5-8582-4C0BE9166C6E}" dt="2023-06-05T10:34:54.881" v="374"/>
          <ac:picMkLst>
            <pc:docMk/>
            <pc:sldMk cId="1377641723" sldId="336"/>
            <ac:picMk id="4" creationId="{AF09842D-EFAF-4B0E-3C02-BD055F9D7B4C}"/>
          </ac:picMkLst>
        </pc:picChg>
        <pc:picChg chg="add mod">
          <ac:chgData name="Claire O’Connor" userId="7a6477c9-e394-475e-a5a4-76b10570725f" providerId="ADAL" clId="{8557754B-7723-4EF5-8582-4C0BE9166C6E}" dt="2023-06-05T10:35:06.893" v="377"/>
          <ac:picMkLst>
            <pc:docMk/>
            <pc:sldMk cId="1377641723" sldId="336"/>
            <ac:picMk id="6" creationId="{0936AFEB-5816-17DD-ADEE-81B8D86E13BB}"/>
          </ac:picMkLst>
        </pc:picChg>
        <pc:picChg chg="del">
          <ac:chgData name="Claire O’Connor" userId="7a6477c9-e394-475e-a5a4-76b10570725f" providerId="ADAL" clId="{8557754B-7723-4EF5-8582-4C0BE9166C6E}" dt="2023-06-05T10:35:00.636" v="375" actId="478"/>
          <ac:picMkLst>
            <pc:docMk/>
            <pc:sldMk cId="1377641723" sldId="336"/>
            <ac:picMk id="34" creationId="{09CC3E5C-9F0E-DBFE-F630-10B946B79DAC}"/>
          </ac:picMkLst>
        </pc:picChg>
        <pc:picChg chg="del">
          <ac:chgData name="Claire O’Connor" userId="7a6477c9-e394-475e-a5a4-76b10570725f" providerId="ADAL" clId="{8557754B-7723-4EF5-8582-4C0BE9166C6E}" dt="2023-06-05T10:35:00.636" v="375" actId="478"/>
          <ac:picMkLst>
            <pc:docMk/>
            <pc:sldMk cId="1377641723" sldId="336"/>
            <ac:picMk id="139" creationId="{D60DCA23-1888-7CAC-DCC0-AC3D47BA761C}"/>
          </ac:picMkLst>
        </pc:picChg>
        <pc:inkChg chg="del">
          <ac:chgData name="Claire O’Connor" userId="7a6477c9-e394-475e-a5a4-76b10570725f" providerId="ADAL" clId="{8557754B-7723-4EF5-8582-4C0BE9166C6E}" dt="2023-06-05T10:35:00.636" v="375" actId="478"/>
          <ac:inkMkLst>
            <pc:docMk/>
            <pc:sldMk cId="1377641723" sldId="336"/>
            <ac:inkMk id="128" creationId="{F688BEAA-BB16-BD97-23B5-8A9257BD2098}"/>
          </ac:inkMkLst>
        </pc:inkChg>
        <pc:inkChg chg="del">
          <ac:chgData name="Claire O’Connor" userId="7a6477c9-e394-475e-a5a4-76b10570725f" providerId="ADAL" clId="{8557754B-7723-4EF5-8582-4C0BE9166C6E}" dt="2023-06-05T10:35:00.636" v="375" actId="478"/>
          <ac:inkMkLst>
            <pc:docMk/>
            <pc:sldMk cId="1377641723" sldId="336"/>
            <ac:inkMk id="129" creationId="{6B7768EA-44B2-F6FB-12C3-D5B5B5569066}"/>
          </ac:inkMkLst>
        </pc:inkChg>
        <pc:inkChg chg="del">
          <ac:chgData name="Claire O’Connor" userId="7a6477c9-e394-475e-a5a4-76b10570725f" providerId="ADAL" clId="{8557754B-7723-4EF5-8582-4C0BE9166C6E}" dt="2023-06-05T10:35:00.636" v="375" actId="478"/>
          <ac:inkMkLst>
            <pc:docMk/>
            <pc:sldMk cId="1377641723" sldId="336"/>
            <ac:inkMk id="168" creationId="{11E13437-AC2F-E803-0BF2-14839EB57864}"/>
          </ac:inkMkLst>
        </pc:inkChg>
        <pc:inkChg chg="del">
          <ac:chgData name="Claire O’Connor" userId="7a6477c9-e394-475e-a5a4-76b10570725f" providerId="ADAL" clId="{8557754B-7723-4EF5-8582-4C0BE9166C6E}" dt="2023-06-05T10:35:00.636" v="375" actId="478"/>
          <ac:inkMkLst>
            <pc:docMk/>
            <pc:sldMk cId="1377641723" sldId="336"/>
            <ac:inkMk id="169" creationId="{ECB52143-C724-B7D9-6DD6-7F10E0950743}"/>
          </ac:inkMkLst>
        </pc:inkChg>
        <pc:inkChg chg="del">
          <ac:chgData name="Claire O’Connor" userId="7a6477c9-e394-475e-a5a4-76b10570725f" providerId="ADAL" clId="{8557754B-7723-4EF5-8582-4C0BE9166C6E}" dt="2023-06-05T10:35:00.636" v="375" actId="478"/>
          <ac:inkMkLst>
            <pc:docMk/>
            <pc:sldMk cId="1377641723" sldId="336"/>
            <ac:inkMk id="170" creationId="{0785B4BE-E751-A25C-2DF8-386E5B27898C}"/>
          </ac:inkMkLst>
        </pc:inkChg>
        <pc:inkChg chg="del">
          <ac:chgData name="Claire O’Connor" userId="7a6477c9-e394-475e-a5a4-76b10570725f" providerId="ADAL" clId="{8557754B-7723-4EF5-8582-4C0BE9166C6E}" dt="2023-06-05T10:35:00.636" v="375" actId="478"/>
          <ac:inkMkLst>
            <pc:docMk/>
            <pc:sldMk cId="1377641723" sldId="336"/>
            <ac:inkMk id="171" creationId="{9B45EA90-D24E-61F9-E2AA-F9E6F2A681ED}"/>
          </ac:inkMkLst>
        </pc:inkChg>
        <pc:inkChg chg="del">
          <ac:chgData name="Claire O’Connor" userId="7a6477c9-e394-475e-a5a4-76b10570725f" providerId="ADAL" clId="{8557754B-7723-4EF5-8582-4C0BE9166C6E}" dt="2023-06-05T10:35:00.636" v="375" actId="478"/>
          <ac:inkMkLst>
            <pc:docMk/>
            <pc:sldMk cId="1377641723" sldId="336"/>
            <ac:inkMk id="172" creationId="{CC9F7C4F-D32C-6FBD-1F50-21566190D0A6}"/>
          </ac:inkMkLst>
        </pc:inkChg>
        <pc:inkChg chg="del">
          <ac:chgData name="Claire O’Connor" userId="7a6477c9-e394-475e-a5a4-76b10570725f" providerId="ADAL" clId="{8557754B-7723-4EF5-8582-4C0BE9166C6E}" dt="2023-06-05T10:35:00.636" v="375" actId="478"/>
          <ac:inkMkLst>
            <pc:docMk/>
            <pc:sldMk cId="1377641723" sldId="336"/>
            <ac:inkMk id="173" creationId="{1989FEED-56C4-5612-A425-FDBC9A11AA11}"/>
          </ac:inkMkLst>
        </pc:inkChg>
      </pc:sldChg>
      <pc:sldChg chg="addSp delSp modSp mod modNotesTx">
        <pc:chgData name="Claire O’Connor" userId="7a6477c9-e394-475e-a5a4-76b10570725f" providerId="ADAL" clId="{8557754B-7723-4EF5-8582-4C0BE9166C6E}" dt="2023-06-08T15:27:20.378" v="7336" actId="1076"/>
        <pc:sldMkLst>
          <pc:docMk/>
          <pc:sldMk cId="4011777068" sldId="347"/>
        </pc:sldMkLst>
        <pc:spChg chg="mod">
          <ac:chgData name="Claire O’Connor" userId="7a6477c9-e394-475e-a5a4-76b10570725f" providerId="ADAL" clId="{8557754B-7723-4EF5-8582-4C0BE9166C6E}" dt="2023-06-08T15:25:18.023" v="7320" actId="1076"/>
          <ac:spMkLst>
            <pc:docMk/>
            <pc:sldMk cId="4011777068" sldId="347"/>
            <ac:spMk id="10" creationId="{8A9BFF41-667D-A708-1377-D59642B9961B}"/>
          </ac:spMkLst>
        </pc:spChg>
        <pc:spChg chg="mod">
          <ac:chgData name="Claire O’Connor" userId="7a6477c9-e394-475e-a5a4-76b10570725f" providerId="ADAL" clId="{8557754B-7723-4EF5-8582-4C0BE9166C6E}" dt="2023-06-08T15:26:02.277" v="7324" actId="1076"/>
          <ac:spMkLst>
            <pc:docMk/>
            <pc:sldMk cId="4011777068" sldId="347"/>
            <ac:spMk id="14" creationId="{5E9652B6-8C1E-F832-C9CE-1D7A26369C0E}"/>
          </ac:spMkLst>
        </pc:spChg>
        <pc:spChg chg="mod topLvl">
          <ac:chgData name="Claire O’Connor" userId="7a6477c9-e394-475e-a5a4-76b10570725f" providerId="ADAL" clId="{8557754B-7723-4EF5-8582-4C0BE9166C6E}" dt="2023-06-05T09:08:14.982" v="21" actId="164"/>
          <ac:spMkLst>
            <pc:docMk/>
            <pc:sldMk cId="4011777068" sldId="347"/>
            <ac:spMk id="16" creationId="{1A42CFD9-ED8A-3F02-B7EA-6122E980F432}"/>
          </ac:spMkLst>
        </pc:spChg>
        <pc:spChg chg="mod">
          <ac:chgData name="Claire O’Connor" userId="7a6477c9-e394-475e-a5a4-76b10570725f" providerId="ADAL" clId="{8557754B-7723-4EF5-8582-4C0BE9166C6E}" dt="2023-06-07T09:19:02.364" v="2491" actId="20577"/>
          <ac:spMkLst>
            <pc:docMk/>
            <pc:sldMk cId="4011777068" sldId="347"/>
            <ac:spMk id="18" creationId="{DF55A6FF-74F1-5768-E2ED-7D539FC53D04}"/>
          </ac:spMkLst>
        </pc:spChg>
        <pc:spChg chg="add mod">
          <ac:chgData name="Claire O’Connor" userId="7a6477c9-e394-475e-a5a4-76b10570725f" providerId="ADAL" clId="{8557754B-7723-4EF5-8582-4C0BE9166C6E}" dt="2023-06-08T15:27:20.378" v="7336" actId="1076"/>
          <ac:spMkLst>
            <pc:docMk/>
            <pc:sldMk cId="4011777068" sldId="347"/>
            <ac:spMk id="25" creationId="{7062D8E4-D0AA-1D86-3866-A5BA34BD653C}"/>
          </ac:spMkLst>
        </pc:spChg>
        <pc:grpChg chg="add del mod">
          <ac:chgData name="Claire O’Connor" userId="7a6477c9-e394-475e-a5a4-76b10570725f" providerId="ADAL" clId="{8557754B-7723-4EF5-8582-4C0BE9166C6E}" dt="2023-06-05T09:06:59.579" v="5" actId="165"/>
          <ac:grpSpMkLst>
            <pc:docMk/>
            <pc:sldMk cId="4011777068" sldId="347"/>
            <ac:grpSpMk id="15" creationId="{70BDC521-A36F-2309-B5EF-8A690EB54E86}"/>
          </ac:grpSpMkLst>
        </pc:grpChg>
        <pc:grpChg chg="add mod">
          <ac:chgData name="Claire O’Connor" userId="7a6477c9-e394-475e-a5a4-76b10570725f" providerId="ADAL" clId="{8557754B-7723-4EF5-8582-4C0BE9166C6E}" dt="2023-06-05T09:08:23.115" v="23" actId="1038"/>
          <ac:grpSpMkLst>
            <pc:docMk/>
            <pc:sldMk cId="4011777068" sldId="347"/>
            <ac:grpSpMk id="21" creationId="{14F2D543-87B3-BC86-DB2F-EDE8105BEBD7}"/>
          </ac:grpSpMkLst>
        </pc:grpChg>
        <pc:picChg chg="del">
          <ac:chgData name="Claire O’Connor" userId="7a6477c9-e394-475e-a5a4-76b10570725f" providerId="ADAL" clId="{8557754B-7723-4EF5-8582-4C0BE9166C6E}" dt="2023-06-05T09:09:16.482" v="28" actId="478"/>
          <ac:picMkLst>
            <pc:docMk/>
            <pc:sldMk cId="4011777068" sldId="347"/>
            <ac:picMk id="2" creationId="{343BE4BE-B0BC-B10B-D4F8-879BC51D84DD}"/>
          </ac:picMkLst>
        </pc:picChg>
        <pc:picChg chg="del">
          <ac:chgData name="Claire O’Connor" userId="7a6477c9-e394-475e-a5a4-76b10570725f" providerId="ADAL" clId="{8557754B-7723-4EF5-8582-4C0BE9166C6E}" dt="2023-06-05T09:09:27.248" v="30" actId="478"/>
          <ac:picMkLst>
            <pc:docMk/>
            <pc:sldMk cId="4011777068" sldId="347"/>
            <ac:picMk id="3" creationId="{EE29664D-E6C2-CF2A-7007-BAD596012ECD}"/>
          </ac:picMkLst>
        </pc:picChg>
        <pc:picChg chg="add del mod">
          <ac:chgData name="Claire O’Connor" userId="7a6477c9-e394-475e-a5a4-76b10570725f" providerId="ADAL" clId="{8557754B-7723-4EF5-8582-4C0BE9166C6E}" dt="2023-06-08T15:24:30.719" v="7282" actId="1076"/>
          <ac:picMkLst>
            <pc:docMk/>
            <pc:sldMk cId="4011777068" sldId="347"/>
            <ac:picMk id="5" creationId="{11745D8B-7A3A-585F-F4C2-CD22BB0EC509}"/>
          </ac:picMkLst>
        </pc:picChg>
        <pc:picChg chg="del mod">
          <ac:chgData name="Claire O’Connor" userId="7a6477c9-e394-475e-a5a4-76b10570725f" providerId="ADAL" clId="{8557754B-7723-4EF5-8582-4C0BE9166C6E}" dt="2023-06-05T09:25:06.090" v="162" actId="478"/>
          <ac:picMkLst>
            <pc:docMk/>
            <pc:sldMk cId="4011777068" sldId="347"/>
            <ac:picMk id="7" creationId="{246C0844-264D-845B-8D01-EE0CEA2D27BE}"/>
          </ac:picMkLst>
        </pc:picChg>
        <pc:picChg chg="add del mod">
          <ac:chgData name="Claire O’Connor" userId="7a6477c9-e394-475e-a5a4-76b10570725f" providerId="ADAL" clId="{8557754B-7723-4EF5-8582-4C0BE9166C6E}" dt="2023-06-05T09:25:14.998" v="166" actId="478"/>
          <ac:picMkLst>
            <pc:docMk/>
            <pc:sldMk cId="4011777068" sldId="347"/>
            <ac:picMk id="9" creationId="{FE7B40E4-463B-DBBA-BC53-0C740411FA3A}"/>
          </ac:picMkLst>
        </pc:picChg>
        <pc:picChg chg="mod ord">
          <ac:chgData name="Claire O’Connor" userId="7a6477c9-e394-475e-a5a4-76b10570725f" providerId="ADAL" clId="{8557754B-7723-4EF5-8582-4C0BE9166C6E}" dt="2023-06-05T09:08:14.982" v="21" actId="164"/>
          <ac:picMkLst>
            <pc:docMk/>
            <pc:sldMk cId="4011777068" sldId="347"/>
            <ac:picMk id="11" creationId="{EF43DBA5-0045-CBB2-4F55-8FB6D8D612AE}"/>
          </ac:picMkLst>
        </pc:picChg>
        <pc:picChg chg="mod">
          <ac:chgData name="Claire O’Connor" userId="7a6477c9-e394-475e-a5a4-76b10570725f" providerId="ADAL" clId="{8557754B-7723-4EF5-8582-4C0BE9166C6E}" dt="2023-06-05T09:08:38.957" v="24" actId="1076"/>
          <ac:picMkLst>
            <pc:docMk/>
            <pc:sldMk cId="4011777068" sldId="347"/>
            <ac:picMk id="17" creationId="{110AC530-31AC-71D0-260E-67E0691F8C63}"/>
          </ac:picMkLst>
        </pc:picChg>
        <pc:picChg chg="del mod topLvl">
          <ac:chgData name="Claire O’Connor" userId="7a6477c9-e394-475e-a5a4-76b10570725f" providerId="ADAL" clId="{8557754B-7723-4EF5-8582-4C0BE9166C6E}" dt="2023-06-05T09:07:01.215" v="6" actId="478"/>
          <ac:picMkLst>
            <pc:docMk/>
            <pc:sldMk cId="4011777068" sldId="347"/>
            <ac:picMk id="19" creationId="{C27991EB-9EA3-42B5-9486-BB60764D1CB3}"/>
          </ac:picMkLst>
        </pc:picChg>
        <pc:picChg chg="add del mod">
          <ac:chgData name="Claire O’Connor" userId="7a6477c9-e394-475e-a5a4-76b10570725f" providerId="ADAL" clId="{8557754B-7723-4EF5-8582-4C0BE9166C6E}" dt="2023-06-05T09:25:17.471" v="168" actId="478"/>
          <ac:picMkLst>
            <pc:docMk/>
            <pc:sldMk cId="4011777068" sldId="347"/>
            <ac:picMk id="20" creationId="{A1ACE5EC-6CF1-9A5F-034E-1BE54987EF44}"/>
          </ac:picMkLst>
        </pc:picChg>
        <pc:picChg chg="add del mod">
          <ac:chgData name="Claire O’Connor" userId="7a6477c9-e394-475e-a5a4-76b10570725f" providerId="ADAL" clId="{8557754B-7723-4EF5-8582-4C0BE9166C6E}" dt="2023-06-08T13:16:28.528" v="6270" actId="478"/>
          <ac:picMkLst>
            <pc:docMk/>
            <pc:sldMk cId="4011777068" sldId="347"/>
            <ac:picMk id="22" creationId="{49398C74-60A4-2ED3-28D7-BE7C66161CBB}"/>
          </ac:picMkLst>
        </pc:picChg>
        <pc:picChg chg="add mod">
          <ac:chgData name="Claire O’Connor" userId="7a6477c9-e394-475e-a5a4-76b10570725f" providerId="ADAL" clId="{8557754B-7723-4EF5-8582-4C0BE9166C6E}" dt="2023-06-08T15:25:45.655" v="7322" actId="1076"/>
          <ac:picMkLst>
            <pc:docMk/>
            <pc:sldMk cId="4011777068" sldId="347"/>
            <ac:picMk id="23" creationId="{757B4AD8-FEDD-DC19-ED1A-952649A5A6C4}"/>
          </ac:picMkLst>
        </pc:picChg>
        <pc:picChg chg="mod">
          <ac:chgData name="Claire O’Connor" userId="7a6477c9-e394-475e-a5a4-76b10570725f" providerId="ADAL" clId="{8557754B-7723-4EF5-8582-4C0BE9166C6E}" dt="2023-06-05T09:25:29.258" v="176" actId="1037"/>
          <ac:picMkLst>
            <pc:docMk/>
            <pc:sldMk cId="4011777068" sldId="347"/>
            <ac:picMk id="1026" creationId="{FFFB379A-D9AC-A488-6CFE-48F489100F31}"/>
          </ac:picMkLst>
        </pc:picChg>
      </pc:sldChg>
      <pc:sldChg chg="addSp delSp modSp add mod ord">
        <pc:chgData name="Claire O’Connor" userId="7a6477c9-e394-475e-a5a4-76b10570725f" providerId="ADAL" clId="{8557754B-7723-4EF5-8582-4C0BE9166C6E}" dt="2023-06-07T20:00:44.979" v="5832"/>
        <pc:sldMkLst>
          <pc:docMk/>
          <pc:sldMk cId="1725295251" sldId="351"/>
        </pc:sldMkLst>
        <pc:spChg chg="mod">
          <ac:chgData name="Claire O’Connor" userId="7a6477c9-e394-475e-a5a4-76b10570725f" providerId="ADAL" clId="{8557754B-7723-4EF5-8582-4C0BE9166C6E}" dt="2023-06-06T09:39:24.379" v="2484" actId="1076"/>
          <ac:spMkLst>
            <pc:docMk/>
            <pc:sldMk cId="1725295251" sldId="351"/>
            <ac:spMk id="3" creationId="{3A5B9A34-D23C-1E00-CEC5-BD2D1AB9270A}"/>
          </ac:spMkLst>
        </pc:spChg>
        <pc:spChg chg="mod">
          <ac:chgData name="Claire O’Connor" userId="7a6477c9-e394-475e-a5a4-76b10570725f" providerId="ADAL" clId="{8557754B-7723-4EF5-8582-4C0BE9166C6E}" dt="2023-06-06T09:39:15.377" v="2483" actId="1076"/>
          <ac:spMkLst>
            <pc:docMk/>
            <pc:sldMk cId="1725295251" sldId="351"/>
            <ac:spMk id="5" creationId="{00000000-0000-0000-0000-000000000000}"/>
          </ac:spMkLst>
        </pc:spChg>
        <pc:spChg chg="mod ord">
          <ac:chgData name="Claire O’Connor" userId="7a6477c9-e394-475e-a5a4-76b10570725f" providerId="ADAL" clId="{8557754B-7723-4EF5-8582-4C0BE9166C6E}" dt="2023-06-06T09:39:04.575" v="2482" actId="404"/>
          <ac:spMkLst>
            <pc:docMk/>
            <pc:sldMk cId="1725295251" sldId="351"/>
            <ac:spMk id="8" creationId="{37FEFF9F-A2F3-2DDE-ABA1-752CEB636640}"/>
          </ac:spMkLst>
        </pc:spChg>
        <pc:picChg chg="add del mod">
          <ac:chgData name="Claire O’Connor" userId="7a6477c9-e394-475e-a5a4-76b10570725f" providerId="ADAL" clId="{8557754B-7723-4EF5-8582-4C0BE9166C6E}" dt="2023-06-05T15:14:59.790" v="1902" actId="478"/>
          <ac:picMkLst>
            <pc:docMk/>
            <pc:sldMk cId="1725295251" sldId="351"/>
            <ac:picMk id="2" creationId="{61B13F5F-BDF1-23AA-70D8-735B47FB3DE1}"/>
          </ac:picMkLst>
        </pc:picChg>
        <pc:picChg chg="add mod ord modCrop">
          <ac:chgData name="Claire O’Connor" userId="7a6477c9-e394-475e-a5a4-76b10570725f" providerId="ADAL" clId="{8557754B-7723-4EF5-8582-4C0BE9166C6E}" dt="2023-06-05T15:22:54.502" v="2036" actId="29295"/>
          <ac:picMkLst>
            <pc:docMk/>
            <pc:sldMk cId="1725295251" sldId="351"/>
            <ac:picMk id="4" creationId="{5B0131A4-FCA3-4909-4288-E5664CCB60FD}"/>
          </ac:picMkLst>
        </pc:picChg>
        <pc:picChg chg="del">
          <ac:chgData name="Claire O’Connor" userId="7a6477c9-e394-475e-a5a4-76b10570725f" providerId="ADAL" clId="{8557754B-7723-4EF5-8582-4C0BE9166C6E}" dt="2023-06-05T15:16:41.729" v="1935" actId="478"/>
          <ac:picMkLst>
            <pc:docMk/>
            <pc:sldMk cId="1725295251" sldId="351"/>
            <ac:picMk id="14" creationId="{6353A3E6-2B74-E8FD-E24B-05F282618394}"/>
          </ac:picMkLst>
        </pc:picChg>
      </pc:sldChg>
      <pc:sldChg chg="addSp delSp modSp add del mod ord delAnim modAnim">
        <pc:chgData name="Claire O’Connor" userId="7a6477c9-e394-475e-a5a4-76b10570725f" providerId="ADAL" clId="{8557754B-7723-4EF5-8582-4C0BE9166C6E}" dt="2023-06-07T09:44:35.225" v="2718"/>
        <pc:sldMkLst>
          <pc:docMk/>
          <pc:sldMk cId="1228844087" sldId="352"/>
        </pc:sldMkLst>
        <pc:spChg chg="del">
          <ac:chgData name="Claire O’Connor" userId="7a6477c9-e394-475e-a5a4-76b10570725f" providerId="ADAL" clId="{8557754B-7723-4EF5-8582-4C0BE9166C6E}" dt="2023-06-06T08:08:28.567" v="2283" actId="478"/>
          <ac:spMkLst>
            <pc:docMk/>
            <pc:sldMk cId="1228844087" sldId="352"/>
            <ac:spMk id="2" creationId="{8544C003-03A6-C30C-E0DF-24724682F421}"/>
          </ac:spMkLst>
        </pc:spChg>
        <pc:spChg chg="add mod ord">
          <ac:chgData name="Claire O’Connor" userId="7a6477c9-e394-475e-a5a4-76b10570725f" providerId="ADAL" clId="{8557754B-7723-4EF5-8582-4C0BE9166C6E}" dt="2023-06-06T09:12:42.882" v="2359" actId="1076"/>
          <ac:spMkLst>
            <pc:docMk/>
            <pc:sldMk cId="1228844087" sldId="352"/>
            <ac:spMk id="6" creationId="{205C4FC2-880C-5ED5-98EE-6DB122913F75}"/>
          </ac:spMkLst>
        </pc:spChg>
        <pc:spChg chg="del mod">
          <ac:chgData name="Claire O’Connor" userId="7a6477c9-e394-475e-a5a4-76b10570725f" providerId="ADAL" clId="{8557754B-7723-4EF5-8582-4C0BE9166C6E}" dt="2023-06-06T09:07:50.143" v="2303" actId="478"/>
          <ac:spMkLst>
            <pc:docMk/>
            <pc:sldMk cId="1228844087" sldId="352"/>
            <ac:spMk id="12" creationId="{27B98461-ED3E-4576-9B13-78C324466066}"/>
          </ac:spMkLst>
        </pc:spChg>
        <pc:spChg chg="mod">
          <ac:chgData name="Claire O’Connor" userId="7a6477c9-e394-475e-a5a4-76b10570725f" providerId="ADAL" clId="{8557754B-7723-4EF5-8582-4C0BE9166C6E}" dt="2023-06-06T08:09:19.043" v="2292" actId="1076"/>
          <ac:spMkLst>
            <pc:docMk/>
            <pc:sldMk cId="1228844087" sldId="352"/>
            <ac:spMk id="13" creationId="{6AC59A69-8F20-4620-9A4A-8BB71078FF2E}"/>
          </ac:spMkLst>
        </pc:spChg>
        <pc:spChg chg="mod">
          <ac:chgData name="Claire O’Connor" userId="7a6477c9-e394-475e-a5a4-76b10570725f" providerId="ADAL" clId="{8557754B-7723-4EF5-8582-4C0BE9166C6E}" dt="2023-06-06T08:09:19.043" v="2292" actId="1076"/>
          <ac:spMkLst>
            <pc:docMk/>
            <pc:sldMk cId="1228844087" sldId="352"/>
            <ac:spMk id="14" creationId="{B49286DE-2C9E-4156-9BCB-9F4CD2AC481A}"/>
          </ac:spMkLst>
        </pc:spChg>
        <pc:spChg chg="mod">
          <ac:chgData name="Claire O’Connor" userId="7a6477c9-e394-475e-a5a4-76b10570725f" providerId="ADAL" clId="{8557754B-7723-4EF5-8582-4C0BE9166C6E}" dt="2023-06-06T08:09:19.043" v="2292" actId="1076"/>
          <ac:spMkLst>
            <pc:docMk/>
            <pc:sldMk cId="1228844087" sldId="352"/>
            <ac:spMk id="15" creationId="{5B496C02-13E9-4B44-B47A-0172DD96E444}"/>
          </ac:spMkLst>
        </pc:spChg>
        <pc:spChg chg="mod">
          <ac:chgData name="Claire O’Connor" userId="7a6477c9-e394-475e-a5a4-76b10570725f" providerId="ADAL" clId="{8557754B-7723-4EF5-8582-4C0BE9166C6E}" dt="2023-06-06T08:09:19.043" v="2292" actId="1076"/>
          <ac:spMkLst>
            <pc:docMk/>
            <pc:sldMk cId="1228844087" sldId="352"/>
            <ac:spMk id="20" creationId="{00000000-0000-0000-0000-000000000000}"/>
          </ac:spMkLst>
        </pc:spChg>
        <pc:spChg chg="del mod">
          <ac:chgData name="Claire O’Connor" userId="7a6477c9-e394-475e-a5a4-76b10570725f" providerId="ADAL" clId="{8557754B-7723-4EF5-8582-4C0BE9166C6E}" dt="2023-06-06T08:09:24.461" v="2294" actId="478"/>
          <ac:spMkLst>
            <pc:docMk/>
            <pc:sldMk cId="1228844087" sldId="352"/>
            <ac:spMk id="32" creationId="{12BC5FCA-D78C-C8D9-9908-CCEAAF46F858}"/>
          </ac:spMkLst>
        </pc:spChg>
        <pc:spChg chg="add mod">
          <ac:chgData name="Claire O’Connor" userId="7a6477c9-e394-475e-a5a4-76b10570725f" providerId="ADAL" clId="{8557754B-7723-4EF5-8582-4C0BE9166C6E}" dt="2023-06-07T09:27:56.779" v="2520" actId="20577"/>
          <ac:spMkLst>
            <pc:docMk/>
            <pc:sldMk cId="1228844087" sldId="352"/>
            <ac:spMk id="38" creationId="{93502F6D-D642-EBB0-EEA3-B419EF3EEDE4}"/>
          </ac:spMkLst>
        </pc:spChg>
        <pc:spChg chg="add del">
          <ac:chgData name="Claire O’Connor" userId="7a6477c9-e394-475e-a5a4-76b10570725f" providerId="ADAL" clId="{8557754B-7723-4EF5-8582-4C0BE9166C6E}" dt="2023-06-06T09:11:28.861" v="2344" actId="22"/>
          <ac:spMkLst>
            <pc:docMk/>
            <pc:sldMk cId="1228844087" sldId="352"/>
            <ac:spMk id="40" creationId="{8B4CCBB1-788D-8D69-F46A-3C158F455D3D}"/>
          </ac:spMkLst>
        </pc:spChg>
        <pc:spChg chg="add mod">
          <ac:chgData name="Claire O’Connor" userId="7a6477c9-e394-475e-a5a4-76b10570725f" providerId="ADAL" clId="{8557754B-7723-4EF5-8582-4C0BE9166C6E}" dt="2023-06-07T09:21:52.418" v="2503" actId="1076"/>
          <ac:spMkLst>
            <pc:docMk/>
            <pc:sldMk cId="1228844087" sldId="352"/>
            <ac:spMk id="43" creationId="{CF903586-B027-8AD7-F16B-7853CD6DF336}"/>
          </ac:spMkLst>
        </pc:spChg>
        <pc:spChg chg="mod">
          <ac:chgData name="Claire O’Connor" userId="7a6477c9-e394-475e-a5a4-76b10570725f" providerId="ADAL" clId="{8557754B-7723-4EF5-8582-4C0BE9166C6E}" dt="2023-06-07T09:21:48.929" v="2502" actId="1076"/>
          <ac:spMkLst>
            <pc:docMk/>
            <pc:sldMk cId="1228844087" sldId="352"/>
            <ac:spMk id="49" creationId="{1EE0F0ED-6415-8466-66D3-18CA79396304}"/>
          </ac:spMkLst>
        </pc:spChg>
        <pc:spChg chg="del">
          <ac:chgData name="Claire O’Connor" userId="7a6477c9-e394-475e-a5a4-76b10570725f" providerId="ADAL" clId="{8557754B-7723-4EF5-8582-4C0BE9166C6E}" dt="2023-06-06T08:08:32.551" v="2286" actId="478"/>
          <ac:spMkLst>
            <pc:docMk/>
            <pc:sldMk cId="1228844087" sldId="352"/>
            <ac:spMk id="52" creationId="{39B95C1F-47B7-57D8-9AEB-C7DAA5666942}"/>
          </ac:spMkLst>
        </pc:spChg>
        <pc:spChg chg="del">
          <ac:chgData name="Claire O’Connor" userId="7a6477c9-e394-475e-a5a4-76b10570725f" providerId="ADAL" clId="{8557754B-7723-4EF5-8582-4C0BE9166C6E}" dt="2023-06-06T08:08:29.817" v="2284" actId="478"/>
          <ac:spMkLst>
            <pc:docMk/>
            <pc:sldMk cId="1228844087" sldId="352"/>
            <ac:spMk id="54" creationId="{AF07DEFC-254A-7DB0-CB49-82D9CB500C07}"/>
          </ac:spMkLst>
        </pc:spChg>
        <pc:spChg chg="del">
          <ac:chgData name="Claire O’Connor" userId="7a6477c9-e394-475e-a5a4-76b10570725f" providerId="ADAL" clId="{8557754B-7723-4EF5-8582-4C0BE9166C6E}" dt="2023-06-06T08:08:31.031" v="2285" actId="478"/>
          <ac:spMkLst>
            <pc:docMk/>
            <pc:sldMk cId="1228844087" sldId="352"/>
            <ac:spMk id="61" creationId="{BC0485F0-6BD6-C87A-651F-E5BBC55589AA}"/>
          </ac:spMkLst>
        </pc:spChg>
        <pc:grpChg chg="del">
          <ac:chgData name="Claire O’Connor" userId="7a6477c9-e394-475e-a5a4-76b10570725f" providerId="ADAL" clId="{8557754B-7723-4EF5-8582-4C0BE9166C6E}" dt="2023-06-06T08:08:10.639" v="2281" actId="478"/>
          <ac:grpSpMkLst>
            <pc:docMk/>
            <pc:sldMk cId="1228844087" sldId="352"/>
            <ac:grpSpMk id="19" creationId="{A2CC26C1-3FDD-2BEF-EAC3-306B6BBCFF97}"/>
          </ac:grpSpMkLst>
        </pc:grpChg>
        <pc:grpChg chg="del">
          <ac:chgData name="Claire O’Connor" userId="7a6477c9-e394-475e-a5a4-76b10570725f" providerId="ADAL" clId="{8557754B-7723-4EF5-8582-4C0BE9166C6E}" dt="2023-06-06T08:08:10.639" v="2281" actId="478"/>
          <ac:grpSpMkLst>
            <pc:docMk/>
            <pc:sldMk cId="1228844087" sldId="352"/>
            <ac:grpSpMk id="24" creationId="{ECC0430C-A2B8-707F-3FF6-8F9F5B14FF1F}"/>
          </ac:grpSpMkLst>
        </pc:grpChg>
        <pc:grpChg chg="del">
          <ac:chgData name="Claire O’Connor" userId="7a6477c9-e394-475e-a5a4-76b10570725f" providerId="ADAL" clId="{8557754B-7723-4EF5-8582-4C0BE9166C6E}" dt="2023-06-06T08:08:23.512" v="2282" actId="478"/>
          <ac:grpSpMkLst>
            <pc:docMk/>
            <pc:sldMk cId="1228844087" sldId="352"/>
            <ac:grpSpMk id="30" creationId="{517BEA99-36D3-02B0-DA86-840C82C45830}"/>
          </ac:grpSpMkLst>
        </pc:grpChg>
        <pc:grpChg chg="del">
          <ac:chgData name="Claire O’Connor" userId="7a6477c9-e394-475e-a5a4-76b10570725f" providerId="ADAL" clId="{8557754B-7723-4EF5-8582-4C0BE9166C6E}" dt="2023-06-06T08:08:10.639" v="2281" actId="478"/>
          <ac:grpSpMkLst>
            <pc:docMk/>
            <pc:sldMk cId="1228844087" sldId="352"/>
            <ac:grpSpMk id="46" creationId="{A9631A5D-9760-F184-AA0D-17DEF91190C2}"/>
          </ac:grpSpMkLst>
        </pc:grpChg>
        <pc:grpChg chg="del">
          <ac:chgData name="Claire O’Connor" userId="7a6477c9-e394-475e-a5a4-76b10570725f" providerId="ADAL" clId="{8557754B-7723-4EF5-8582-4C0BE9166C6E}" dt="2023-06-06T08:08:10.639" v="2281" actId="478"/>
          <ac:grpSpMkLst>
            <pc:docMk/>
            <pc:sldMk cId="1228844087" sldId="352"/>
            <ac:grpSpMk id="57" creationId="{C550D029-835A-7372-2748-FF9234FC5490}"/>
          </ac:grpSpMkLst>
        </pc:grpChg>
        <pc:grpChg chg="del">
          <ac:chgData name="Claire O’Connor" userId="7a6477c9-e394-475e-a5a4-76b10570725f" providerId="ADAL" clId="{8557754B-7723-4EF5-8582-4C0BE9166C6E}" dt="2023-06-06T08:08:23.512" v="2282" actId="478"/>
          <ac:grpSpMkLst>
            <pc:docMk/>
            <pc:sldMk cId="1228844087" sldId="352"/>
            <ac:grpSpMk id="63" creationId="{A12B9A23-740F-91FB-FD14-3E0436A29024}"/>
          </ac:grpSpMkLst>
        </pc:grpChg>
        <pc:grpChg chg="del">
          <ac:chgData name="Claire O’Connor" userId="7a6477c9-e394-475e-a5a4-76b10570725f" providerId="ADAL" clId="{8557754B-7723-4EF5-8582-4C0BE9166C6E}" dt="2023-06-06T08:08:10.639" v="2281" actId="478"/>
          <ac:grpSpMkLst>
            <pc:docMk/>
            <pc:sldMk cId="1228844087" sldId="352"/>
            <ac:grpSpMk id="66" creationId="{04728E3A-6E5B-17EF-E9C9-DED0F9401A19}"/>
          </ac:grpSpMkLst>
        </pc:grpChg>
        <pc:picChg chg="del">
          <ac:chgData name="Claire O’Connor" userId="7a6477c9-e394-475e-a5a4-76b10570725f" providerId="ADAL" clId="{8557754B-7723-4EF5-8582-4C0BE9166C6E}" dt="2023-06-06T08:07:59.131" v="2280" actId="478"/>
          <ac:picMkLst>
            <pc:docMk/>
            <pc:sldMk cId="1228844087" sldId="352"/>
            <ac:picMk id="4" creationId="{70857BD4-B3BF-47CB-8B78-6946CFFE36CD}"/>
          </ac:picMkLst>
        </pc:picChg>
        <pc:picChg chg="del">
          <ac:chgData name="Claire O’Connor" userId="7a6477c9-e394-475e-a5a4-76b10570725f" providerId="ADAL" clId="{8557754B-7723-4EF5-8582-4C0BE9166C6E}" dt="2023-06-06T08:08:10.639" v="2281" actId="478"/>
          <ac:picMkLst>
            <pc:docMk/>
            <pc:sldMk cId="1228844087" sldId="352"/>
            <ac:picMk id="5" creationId="{08CDE17A-6D26-45E9-288C-3F930BB32D28}"/>
          </ac:picMkLst>
        </pc:picChg>
        <pc:picChg chg="add del mod ord">
          <ac:chgData name="Claire O’Connor" userId="7a6477c9-e394-475e-a5a4-76b10570725f" providerId="ADAL" clId="{8557754B-7723-4EF5-8582-4C0BE9166C6E}" dt="2023-06-06T09:07:15.901" v="2297" actId="478"/>
          <ac:picMkLst>
            <pc:docMk/>
            <pc:sldMk cId="1228844087" sldId="352"/>
            <ac:picMk id="29" creationId="{4FDFF8C8-5551-0330-79FA-23183B063FFB}"/>
          </ac:picMkLst>
        </pc:picChg>
        <pc:picChg chg="add mod ord">
          <ac:chgData name="Claire O’Connor" userId="7a6477c9-e394-475e-a5a4-76b10570725f" providerId="ADAL" clId="{8557754B-7723-4EF5-8582-4C0BE9166C6E}" dt="2023-06-06T09:12:47.010" v="2361" actId="1076"/>
          <ac:picMkLst>
            <pc:docMk/>
            <pc:sldMk cId="1228844087" sldId="352"/>
            <ac:picMk id="31" creationId="{A556D29D-8F28-0647-37D1-85191D32E8C6}"/>
          </ac:picMkLst>
        </pc:picChg>
        <pc:picChg chg="add del mod">
          <ac:chgData name="Claire O’Connor" userId="7a6477c9-e394-475e-a5a4-76b10570725f" providerId="ADAL" clId="{8557754B-7723-4EF5-8582-4C0BE9166C6E}" dt="2023-06-06T09:21:57.614" v="2373" actId="478"/>
          <ac:picMkLst>
            <pc:docMk/>
            <pc:sldMk cId="1228844087" sldId="352"/>
            <ac:picMk id="65" creationId="{4576814A-7F0D-BB18-1BE6-5F8F67CD7C88}"/>
          </ac:picMkLst>
        </pc:picChg>
        <pc:picChg chg="add del mod modCrop">
          <ac:chgData name="Claire O’Connor" userId="7a6477c9-e394-475e-a5a4-76b10570725f" providerId="ADAL" clId="{8557754B-7723-4EF5-8582-4C0BE9166C6E}" dt="2023-06-06T09:22:33.629" v="2380" actId="478"/>
          <ac:picMkLst>
            <pc:docMk/>
            <pc:sldMk cId="1228844087" sldId="352"/>
            <ac:picMk id="72" creationId="{85F1D64E-6D72-F737-F9D1-7A1ADA6B7555}"/>
          </ac:picMkLst>
        </pc:picChg>
        <pc:picChg chg="add del mod modCrop">
          <ac:chgData name="Claire O’Connor" userId="7a6477c9-e394-475e-a5a4-76b10570725f" providerId="ADAL" clId="{8557754B-7723-4EF5-8582-4C0BE9166C6E}" dt="2023-06-06T09:23:14.204" v="2390" actId="478"/>
          <ac:picMkLst>
            <pc:docMk/>
            <pc:sldMk cId="1228844087" sldId="352"/>
            <ac:picMk id="74" creationId="{3EE3EF02-9B2A-2D5F-600E-A7AE007CDA09}"/>
          </ac:picMkLst>
        </pc:picChg>
        <pc:picChg chg="add del mod modCrop">
          <ac:chgData name="Claire O’Connor" userId="7a6477c9-e394-475e-a5a4-76b10570725f" providerId="ADAL" clId="{8557754B-7723-4EF5-8582-4C0BE9166C6E}" dt="2023-06-06T09:26:02.196" v="2401" actId="478"/>
          <ac:picMkLst>
            <pc:docMk/>
            <pc:sldMk cId="1228844087" sldId="352"/>
            <ac:picMk id="76" creationId="{E8B91082-0F5F-143E-CD8B-BB223427409D}"/>
          </ac:picMkLst>
        </pc:picChg>
        <pc:picChg chg="add del mod">
          <ac:chgData name="Claire O’Connor" userId="7a6477c9-e394-475e-a5a4-76b10570725f" providerId="ADAL" clId="{8557754B-7723-4EF5-8582-4C0BE9166C6E}" dt="2023-06-06T09:31:36.016" v="2406" actId="478"/>
          <ac:picMkLst>
            <pc:docMk/>
            <pc:sldMk cId="1228844087" sldId="352"/>
            <ac:picMk id="77" creationId="{91364D1D-69E9-E006-DE17-F94A9149855E}"/>
          </ac:picMkLst>
        </pc:picChg>
        <pc:picChg chg="add mod">
          <ac:chgData name="Claire O’Connor" userId="7a6477c9-e394-475e-a5a4-76b10570725f" providerId="ADAL" clId="{8557754B-7723-4EF5-8582-4C0BE9166C6E}" dt="2023-06-06T09:37:27.610" v="2473" actId="1076"/>
          <ac:picMkLst>
            <pc:docMk/>
            <pc:sldMk cId="1228844087" sldId="352"/>
            <ac:picMk id="78" creationId="{3AAA9D8A-C755-F73A-346F-32C3224FE2F1}"/>
          </ac:picMkLst>
        </pc:picChg>
        <pc:inkChg chg="del">
          <ac:chgData name="Claire O’Connor" userId="7a6477c9-e394-475e-a5a4-76b10570725f" providerId="ADAL" clId="{8557754B-7723-4EF5-8582-4C0BE9166C6E}" dt="2023-06-06T08:08:10.639" v="2281" actId="478"/>
          <ac:inkMkLst>
            <pc:docMk/>
            <pc:sldMk cId="1228844087" sldId="352"/>
            <ac:inkMk id="3" creationId="{6B79E5B3-77CC-5CC7-F58D-7943D92F221C}"/>
          </ac:inkMkLst>
        </pc:inkChg>
        <pc:inkChg chg="del">
          <ac:chgData name="Claire O’Connor" userId="7a6477c9-e394-475e-a5a4-76b10570725f" providerId="ADAL" clId="{8557754B-7723-4EF5-8582-4C0BE9166C6E}" dt="2023-06-06T08:08:10.639" v="2281" actId="478"/>
          <ac:inkMkLst>
            <pc:docMk/>
            <pc:sldMk cId="1228844087" sldId="352"/>
            <ac:inkMk id="8" creationId="{FC5BAA7D-03DE-6FDC-EA8C-8039E57E13CC}"/>
          </ac:inkMkLst>
        </pc:inkChg>
        <pc:inkChg chg="del">
          <ac:chgData name="Claire O’Connor" userId="7a6477c9-e394-475e-a5a4-76b10570725f" providerId="ADAL" clId="{8557754B-7723-4EF5-8582-4C0BE9166C6E}" dt="2023-06-06T08:08:10.639" v="2281" actId="478"/>
          <ac:inkMkLst>
            <pc:docMk/>
            <pc:sldMk cId="1228844087" sldId="352"/>
            <ac:inkMk id="10" creationId="{A4B4AE3F-2DF7-C3A7-A0BC-B9D806B2049C}"/>
          </ac:inkMkLst>
        </pc:inkChg>
        <pc:inkChg chg="del">
          <ac:chgData name="Claire O’Connor" userId="7a6477c9-e394-475e-a5a4-76b10570725f" providerId="ADAL" clId="{8557754B-7723-4EF5-8582-4C0BE9166C6E}" dt="2023-06-06T08:08:10.639" v="2281" actId="478"/>
          <ac:inkMkLst>
            <pc:docMk/>
            <pc:sldMk cId="1228844087" sldId="352"/>
            <ac:inkMk id="11" creationId="{B118A07C-CEAC-A87F-67FD-9E1AF410C781}"/>
          </ac:inkMkLst>
        </pc:inkChg>
        <pc:inkChg chg="del">
          <ac:chgData name="Claire O’Connor" userId="7a6477c9-e394-475e-a5a4-76b10570725f" providerId="ADAL" clId="{8557754B-7723-4EF5-8582-4C0BE9166C6E}" dt="2023-06-06T08:08:10.639" v="2281" actId="478"/>
          <ac:inkMkLst>
            <pc:docMk/>
            <pc:sldMk cId="1228844087" sldId="352"/>
            <ac:inkMk id="25" creationId="{27D5478A-7E29-FA45-A468-1FA88F7A5EDA}"/>
          </ac:inkMkLst>
        </pc:inkChg>
        <pc:inkChg chg="del">
          <ac:chgData name="Claire O’Connor" userId="7a6477c9-e394-475e-a5a4-76b10570725f" providerId="ADAL" clId="{8557754B-7723-4EF5-8582-4C0BE9166C6E}" dt="2023-06-06T08:08:10.639" v="2281" actId="478"/>
          <ac:inkMkLst>
            <pc:docMk/>
            <pc:sldMk cId="1228844087" sldId="352"/>
            <ac:inkMk id="28" creationId="{B91B6B19-79EC-2AB1-CDE9-C093E7F78249}"/>
          </ac:inkMkLst>
        </pc:inkChg>
        <pc:inkChg chg="del">
          <ac:chgData name="Claire O’Connor" userId="7a6477c9-e394-475e-a5a4-76b10570725f" providerId="ADAL" clId="{8557754B-7723-4EF5-8582-4C0BE9166C6E}" dt="2023-06-06T08:08:10.639" v="2281" actId="478"/>
          <ac:inkMkLst>
            <pc:docMk/>
            <pc:sldMk cId="1228844087" sldId="352"/>
            <ac:inkMk id="33" creationId="{356A493C-0AB8-D781-36A0-0327041D4BC1}"/>
          </ac:inkMkLst>
        </pc:inkChg>
        <pc:inkChg chg="del">
          <ac:chgData name="Claire O’Connor" userId="7a6477c9-e394-475e-a5a4-76b10570725f" providerId="ADAL" clId="{8557754B-7723-4EF5-8582-4C0BE9166C6E}" dt="2023-06-06T08:08:10.639" v="2281" actId="478"/>
          <ac:inkMkLst>
            <pc:docMk/>
            <pc:sldMk cId="1228844087" sldId="352"/>
            <ac:inkMk id="34" creationId="{34D96D8D-EB70-388C-B57D-55135E8515B6}"/>
          </ac:inkMkLst>
        </pc:inkChg>
      </pc:sldChg>
      <pc:sldChg chg="addSp delSp modSp del mod ord delAnim modAnim modNotesTx">
        <pc:chgData name="Claire O’Connor" userId="7a6477c9-e394-475e-a5a4-76b10570725f" providerId="ADAL" clId="{8557754B-7723-4EF5-8582-4C0BE9166C6E}" dt="2023-06-08T17:07:49.402" v="7641" actId="47"/>
        <pc:sldMkLst>
          <pc:docMk/>
          <pc:sldMk cId="441256891" sldId="355"/>
        </pc:sldMkLst>
        <pc:spChg chg="add del mod">
          <ac:chgData name="Claire O’Connor" userId="7a6477c9-e394-475e-a5a4-76b10570725f" providerId="ADAL" clId="{8557754B-7723-4EF5-8582-4C0BE9166C6E}" dt="2023-06-05T15:08:11.324" v="1883" actId="478"/>
          <ac:spMkLst>
            <pc:docMk/>
            <pc:sldMk cId="441256891" sldId="355"/>
            <ac:spMk id="5" creationId="{32A3FF64-26E7-407B-F665-AD2E8A0EEE6D}"/>
          </ac:spMkLst>
        </pc:spChg>
        <pc:spChg chg="add del mod">
          <ac:chgData name="Claire O’Connor" userId="7a6477c9-e394-475e-a5a4-76b10570725f" providerId="ADAL" clId="{8557754B-7723-4EF5-8582-4C0BE9166C6E}" dt="2023-06-05T15:08:11.324" v="1883" actId="478"/>
          <ac:spMkLst>
            <pc:docMk/>
            <pc:sldMk cId="441256891" sldId="355"/>
            <ac:spMk id="6" creationId="{D489B52D-7F24-8CEA-076D-DB20CD7C19ED}"/>
          </ac:spMkLst>
        </pc:spChg>
        <pc:spChg chg="add del mod">
          <ac:chgData name="Claire O’Connor" userId="7a6477c9-e394-475e-a5a4-76b10570725f" providerId="ADAL" clId="{8557754B-7723-4EF5-8582-4C0BE9166C6E}" dt="2023-06-05T15:08:11.324" v="1883" actId="478"/>
          <ac:spMkLst>
            <pc:docMk/>
            <pc:sldMk cId="441256891" sldId="355"/>
            <ac:spMk id="7" creationId="{8601C655-8A56-1914-984C-1E9770D8FB80}"/>
          </ac:spMkLst>
        </pc:spChg>
        <pc:spChg chg="add del mod">
          <ac:chgData name="Claire O’Connor" userId="7a6477c9-e394-475e-a5a4-76b10570725f" providerId="ADAL" clId="{8557754B-7723-4EF5-8582-4C0BE9166C6E}" dt="2023-06-05T15:08:11.324" v="1883" actId="478"/>
          <ac:spMkLst>
            <pc:docMk/>
            <pc:sldMk cId="441256891" sldId="355"/>
            <ac:spMk id="9" creationId="{7617E128-8ECE-A50F-5B54-20B4FF5B2BCB}"/>
          </ac:spMkLst>
        </pc:spChg>
        <pc:spChg chg="add del mod">
          <ac:chgData name="Claire O’Connor" userId="7a6477c9-e394-475e-a5a4-76b10570725f" providerId="ADAL" clId="{8557754B-7723-4EF5-8582-4C0BE9166C6E}" dt="2023-06-05T15:08:11.324" v="1883" actId="478"/>
          <ac:spMkLst>
            <pc:docMk/>
            <pc:sldMk cId="441256891" sldId="355"/>
            <ac:spMk id="10" creationId="{F3F38AB3-DABF-B3F9-5257-5CF2253BC2CC}"/>
          </ac:spMkLst>
        </pc:spChg>
        <pc:spChg chg="mod">
          <ac:chgData name="Claire O’Connor" userId="7a6477c9-e394-475e-a5a4-76b10570725f" providerId="ADAL" clId="{8557754B-7723-4EF5-8582-4C0BE9166C6E}" dt="2023-06-08T07:44:56.860" v="6074" actId="1076"/>
          <ac:spMkLst>
            <pc:docMk/>
            <pc:sldMk cId="441256891" sldId="355"/>
            <ac:spMk id="11" creationId="{92E0E050-6633-9DCF-346D-42BE2974489D}"/>
          </ac:spMkLst>
        </pc:spChg>
        <pc:spChg chg="add del mod">
          <ac:chgData name="Claire O’Connor" userId="7a6477c9-e394-475e-a5a4-76b10570725f" providerId="ADAL" clId="{8557754B-7723-4EF5-8582-4C0BE9166C6E}" dt="2023-06-05T15:08:11.324" v="1883" actId="478"/>
          <ac:spMkLst>
            <pc:docMk/>
            <pc:sldMk cId="441256891" sldId="355"/>
            <ac:spMk id="12" creationId="{AF557E68-6F1E-B362-CFCE-7D5F34DA559E}"/>
          </ac:spMkLst>
        </pc:spChg>
        <pc:spChg chg="add del mod">
          <ac:chgData name="Claire O’Connor" userId="7a6477c9-e394-475e-a5a4-76b10570725f" providerId="ADAL" clId="{8557754B-7723-4EF5-8582-4C0BE9166C6E}" dt="2023-06-05T15:08:11.324" v="1883" actId="478"/>
          <ac:spMkLst>
            <pc:docMk/>
            <pc:sldMk cId="441256891" sldId="355"/>
            <ac:spMk id="14" creationId="{3D02B880-1E76-C0DC-D61A-8EECDD826D0B}"/>
          </ac:spMkLst>
        </pc:spChg>
        <pc:spChg chg="add del mod">
          <ac:chgData name="Claire O’Connor" userId="7a6477c9-e394-475e-a5a4-76b10570725f" providerId="ADAL" clId="{8557754B-7723-4EF5-8582-4C0BE9166C6E}" dt="2023-06-05T15:08:11.324" v="1883" actId="478"/>
          <ac:spMkLst>
            <pc:docMk/>
            <pc:sldMk cId="441256891" sldId="355"/>
            <ac:spMk id="15" creationId="{1F10FD91-50EA-C9B8-C4B2-D21E058BA50F}"/>
          </ac:spMkLst>
        </pc:spChg>
        <pc:spChg chg="add mod">
          <ac:chgData name="Claire O’Connor" userId="7a6477c9-e394-475e-a5a4-76b10570725f" providerId="ADAL" clId="{8557754B-7723-4EF5-8582-4C0BE9166C6E}" dt="2023-06-05T15:07:58.454" v="1881" actId="1076"/>
          <ac:spMkLst>
            <pc:docMk/>
            <pc:sldMk cId="441256891" sldId="355"/>
            <ac:spMk id="16" creationId="{99141DF6-D3A8-D5BA-77FA-3328E5FB6C31}"/>
          </ac:spMkLst>
        </pc:spChg>
        <pc:spChg chg="mod">
          <ac:chgData name="Claire O’Connor" userId="7a6477c9-e394-475e-a5a4-76b10570725f" providerId="ADAL" clId="{8557754B-7723-4EF5-8582-4C0BE9166C6E}" dt="2023-06-05T15:07:39.016" v="1878"/>
          <ac:spMkLst>
            <pc:docMk/>
            <pc:sldMk cId="441256891" sldId="355"/>
            <ac:spMk id="19" creationId="{6F9E85F4-20F3-2FC1-5746-CEF29C5E26F3}"/>
          </ac:spMkLst>
        </pc:spChg>
        <pc:spChg chg="mod">
          <ac:chgData name="Claire O’Connor" userId="7a6477c9-e394-475e-a5a4-76b10570725f" providerId="ADAL" clId="{8557754B-7723-4EF5-8582-4C0BE9166C6E}" dt="2023-06-05T15:07:39.016" v="1878"/>
          <ac:spMkLst>
            <pc:docMk/>
            <pc:sldMk cId="441256891" sldId="355"/>
            <ac:spMk id="21" creationId="{7CE1FED4-968B-5203-9CD3-4EDC8CA81664}"/>
          </ac:spMkLst>
        </pc:spChg>
        <pc:spChg chg="add mod">
          <ac:chgData name="Claire O’Connor" userId="7a6477c9-e394-475e-a5a4-76b10570725f" providerId="ADAL" clId="{8557754B-7723-4EF5-8582-4C0BE9166C6E}" dt="2023-06-05T15:08:22.249" v="1892" actId="1035"/>
          <ac:spMkLst>
            <pc:docMk/>
            <pc:sldMk cId="441256891" sldId="355"/>
            <ac:spMk id="23" creationId="{25919785-FF6B-1928-1682-4BF76E67310B}"/>
          </ac:spMkLst>
        </pc:spChg>
        <pc:spChg chg="add mod">
          <ac:chgData name="Claire O’Connor" userId="7a6477c9-e394-475e-a5a4-76b10570725f" providerId="ADAL" clId="{8557754B-7723-4EF5-8582-4C0BE9166C6E}" dt="2023-06-05T15:08:22.249" v="1892" actId="1035"/>
          <ac:spMkLst>
            <pc:docMk/>
            <pc:sldMk cId="441256891" sldId="355"/>
            <ac:spMk id="24" creationId="{08976ED3-1264-D200-D005-7812F70A04AF}"/>
          </ac:spMkLst>
        </pc:spChg>
        <pc:spChg chg="del">
          <ac:chgData name="Claire O’Connor" userId="7a6477c9-e394-475e-a5a4-76b10570725f" providerId="ADAL" clId="{8557754B-7723-4EF5-8582-4C0BE9166C6E}" dt="2023-06-05T15:07:20.922" v="1875" actId="478"/>
          <ac:spMkLst>
            <pc:docMk/>
            <pc:sldMk cId="441256891" sldId="355"/>
            <ac:spMk id="25" creationId="{D268C5E7-BC80-C9C7-BBDE-818F9E704C63}"/>
          </ac:spMkLst>
        </pc:spChg>
        <pc:spChg chg="add mod">
          <ac:chgData name="Claire O’Connor" userId="7a6477c9-e394-475e-a5a4-76b10570725f" providerId="ADAL" clId="{8557754B-7723-4EF5-8582-4C0BE9166C6E}" dt="2023-06-05T15:08:22.249" v="1892" actId="1035"/>
          <ac:spMkLst>
            <pc:docMk/>
            <pc:sldMk cId="441256891" sldId="355"/>
            <ac:spMk id="26" creationId="{005E2482-6B02-1AA1-529F-2D30F430977F}"/>
          </ac:spMkLst>
        </pc:spChg>
        <pc:spChg chg="add mod">
          <ac:chgData name="Claire O’Connor" userId="7a6477c9-e394-475e-a5a4-76b10570725f" providerId="ADAL" clId="{8557754B-7723-4EF5-8582-4C0BE9166C6E}" dt="2023-06-05T15:08:22.249" v="1892" actId="1035"/>
          <ac:spMkLst>
            <pc:docMk/>
            <pc:sldMk cId="441256891" sldId="355"/>
            <ac:spMk id="27" creationId="{20183AC2-4748-5F34-C6D6-A9FEAC80D1B3}"/>
          </ac:spMkLst>
        </pc:spChg>
        <pc:spChg chg="add mod">
          <ac:chgData name="Claire O’Connor" userId="7a6477c9-e394-475e-a5a4-76b10570725f" providerId="ADAL" clId="{8557754B-7723-4EF5-8582-4C0BE9166C6E}" dt="2023-06-06T09:38:17.458" v="2474" actId="20577"/>
          <ac:spMkLst>
            <pc:docMk/>
            <pc:sldMk cId="441256891" sldId="355"/>
            <ac:spMk id="28" creationId="{1F8776A6-992E-93D5-ED45-C5F92EB51BE4}"/>
          </ac:spMkLst>
        </pc:spChg>
        <pc:spChg chg="add mod">
          <ac:chgData name="Claire O’Connor" userId="7a6477c9-e394-475e-a5a4-76b10570725f" providerId="ADAL" clId="{8557754B-7723-4EF5-8582-4C0BE9166C6E}" dt="2023-06-06T09:38:31.686" v="2478" actId="1076"/>
          <ac:spMkLst>
            <pc:docMk/>
            <pc:sldMk cId="441256891" sldId="355"/>
            <ac:spMk id="29" creationId="{37DA0681-77FA-F3F2-482B-225A62C5E9D6}"/>
          </ac:spMkLst>
        </pc:spChg>
        <pc:spChg chg="del">
          <ac:chgData name="Claire O’Connor" userId="7a6477c9-e394-475e-a5a4-76b10570725f" providerId="ADAL" clId="{8557754B-7723-4EF5-8582-4C0BE9166C6E}" dt="2023-06-05T15:07:20.922" v="1875" actId="478"/>
          <ac:spMkLst>
            <pc:docMk/>
            <pc:sldMk cId="441256891" sldId="355"/>
            <ac:spMk id="31" creationId="{98E7A5D5-EB38-D9F1-A325-E0592498179C}"/>
          </ac:spMkLst>
        </pc:spChg>
        <pc:spChg chg="add mod">
          <ac:chgData name="Claire O’Connor" userId="7a6477c9-e394-475e-a5a4-76b10570725f" providerId="ADAL" clId="{8557754B-7723-4EF5-8582-4C0BE9166C6E}" dt="2023-06-05T15:08:22.249" v="1892" actId="1035"/>
          <ac:spMkLst>
            <pc:docMk/>
            <pc:sldMk cId="441256891" sldId="355"/>
            <ac:spMk id="32" creationId="{856C3F82-8733-8CA3-F195-C302B6653E82}"/>
          </ac:spMkLst>
        </pc:spChg>
        <pc:spChg chg="add mod">
          <ac:chgData name="Claire O’Connor" userId="7a6477c9-e394-475e-a5a4-76b10570725f" providerId="ADAL" clId="{8557754B-7723-4EF5-8582-4C0BE9166C6E}" dt="2023-06-05T15:08:22.249" v="1892" actId="1035"/>
          <ac:spMkLst>
            <pc:docMk/>
            <pc:sldMk cId="441256891" sldId="355"/>
            <ac:spMk id="33" creationId="{498FDBE1-8FA0-61C1-D5EC-1318401A6C66}"/>
          </ac:spMkLst>
        </pc:spChg>
        <pc:spChg chg="del">
          <ac:chgData name="Claire O’Connor" userId="7a6477c9-e394-475e-a5a4-76b10570725f" providerId="ADAL" clId="{8557754B-7723-4EF5-8582-4C0BE9166C6E}" dt="2023-06-05T15:07:25.789" v="1877" actId="478"/>
          <ac:spMkLst>
            <pc:docMk/>
            <pc:sldMk cId="441256891" sldId="355"/>
            <ac:spMk id="35" creationId="{3ACFF3D4-47D6-3083-6FD6-815FFBE1ABE6}"/>
          </ac:spMkLst>
        </pc:spChg>
        <pc:spChg chg="del">
          <ac:chgData name="Claire O’Connor" userId="7a6477c9-e394-475e-a5a4-76b10570725f" providerId="ADAL" clId="{8557754B-7723-4EF5-8582-4C0BE9166C6E}" dt="2023-06-05T15:07:20.922" v="1875" actId="478"/>
          <ac:spMkLst>
            <pc:docMk/>
            <pc:sldMk cId="441256891" sldId="355"/>
            <ac:spMk id="36" creationId="{DA36549B-4A0A-AAEC-4307-C508E45138C0}"/>
          </ac:spMkLst>
        </pc:spChg>
        <pc:spChg chg="del">
          <ac:chgData name="Claire O’Connor" userId="7a6477c9-e394-475e-a5a4-76b10570725f" providerId="ADAL" clId="{8557754B-7723-4EF5-8582-4C0BE9166C6E}" dt="2023-06-05T15:07:20.922" v="1875" actId="478"/>
          <ac:spMkLst>
            <pc:docMk/>
            <pc:sldMk cId="441256891" sldId="355"/>
            <ac:spMk id="37" creationId="{B67F8A6B-2524-3DB9-B2EF-9CBF1CA2AFCE}"/>
          </ac:spMkLst>
        </pc:spChg>
        <pc:spChg chg="del">
          <ac:chgData name="Claire O’Connor" userId="7a6477c9-e394-475e-a5a4-76b10570725f" providerId="ADAL" clId="{8557754B-7723-4EF5-8582-4C0BE9166C6E}" dt="2023-06-05T15:07:20.922" v="1875" actId="478"/>
          <ac:spMkLst>
            <pc:docMk/>
            <pc:sldMk cId="441256891" sldId="355"/>
            <ac:spMk id="83" creationId="{9233099F-30B5-1226-0DFC-BEFA1AC70142}"/>
          </ac:spMkLst>
        </pc:spChg>
        <pc:spChg chg="del">
          <ac:chgData name="Claire O’Connor" userId="7a6477c9-e394-475e-a5a4-76b10570725f" providerId="ADAL" clId="{8557754B-7723-4EF5-8582-4C0BE9166C6E}" dt="2023-06-05T15:07:20.922" v="1875" actId="478"/>
          <ac:spMkLst>
            <pc:docMk/>
            <pc:sldMk cId="441256891" sldId="355"/>
            <ac:spMk id="84" creationId="{F568B7D9-4AAC-7445-57C9-2E6248DDA2B8}"/>
          </ac:spMkLst>
        </pc:spChg>
        <pc:spChg chg="del">
          <ac:chgData name="Claire O’Connor" userId="7a6477c9-e394-475e-a5a4-76b10570725f" providerId="ADAL" clId="{8557754B-7723-4EF5-8582-4C0BE9166C6E}" dt="2023-06-05T15:07:20.922" v="1875" actId="478"/>
          <ac:spMkLst>
            <pc:docMk/>
            <pc:sldMk cId="441256891" sldId="355"/>
            <ac:spMk id="96" creationId="{F643ADB7-086C-82AD-DBE2-EFFB41D4EED3}"/>
          </ac:spMkLst>
        </pc:spChg>
        <pc:grpChg chg="del">
          <ac:chgData name="Claire O’Connor" userId="7a6477c9-e394-475e-a5a4-76b10570725f" providerId="ADAL" clId="{8557754B-7723-4EF5-8582-4C0BE9166C6E}" dt="2023-06-05T15:07:20.922" v="1875" actId="478"/>
          <ac:grpSpMkLst>
            <pc:docMk/>
            <pc:sldMk cId="441256891" sldId="355"/>
            <ac:grpSpMk id="3" creationId="{23F2479E-8ACA-4904-8795-C01C665D38BF}"/>
          </ac:grpSpMkLst>
        </pc:grpChg>
        <pc:grpChg chg="add mod">
          <ac:chgData name="Claire O’Connor" userId="7a6477c9-e394-475e-a5a4-76b10570725f" providerId="ADAL" clId="{8557754B-7723-4EF5-8582-4C0BE9166C6E}" dt="2023-06-05T15:08:02.023" v="1882" actId="14100"/>
          <ac:grpSpMkLst>
            <pc:docMk/>
            <pc:sldMk cId="441256891" sldId="355"/>
            <ac:grpSpMk id="18" creationId="{2261748C-3A93-F4BE-95B6-4869264C0852}"/>
          </ac:grpSpMkLst>
        </pc:grpChg>
        <pc:grpChg chg="del">
          <ac:chgData name="Claire O’Connor" userId="7a6477c9-e394-475e-a5a4-76b10570725f" providerId="ADAL" clId="{8557754B-7723-4EF5-8582-4C0BE9166C6E}" dt="2023-06-05T15:07:20.922" v="1875" actId="478"/>
          <ac:grpSpMkLst>
            <pc:docMk/>
            <pc:sldMk cId="441256891" sldId="355"/>
            <ac:grpSpMk id="46" creationId="{CA9139C6-1C41-2855-F15E-E53207414CA9}"/>
          </ac:grpSpMkLst>
        </pc:grpChg>
        <pc:grpChg chg="del">
          <ac:chgData name="Claire O’Connor" userId="7a6477c9-e394-475e-a5a4-76b10570725f" providerId="ADAL" clId="{8557754B-7723-4EF5-8582-4C0BE9166C6E}" dt="2023-06-05T15:07:20.922" v="1875" actId="478"/>
          <ac:grpSpMkLst>
            <pc:docMk/>
            <pc:sldMk cId="441256891" sldId="355"/>
            <ac:grpSpMk id="88" creationId="{3B096CCA-9786-E28D-B739-40DB1A4FF88F}"/>
          </ac:grpSpMkLst>
        </pc:grpChg>
        <pc:grpChg chg="del">
          <ac:chgData name="Claire O’Connor" userId="7a6477c9-e394-475e-a5a4-76b10570725f" providerId="ADAL" clId="{8557754B-7723-4EF5-8582-4C0BE9166C6E}" dt="2023-06-05T15:07:20.922" v="1875" actId="478"/>
          <ac:grpSpMkLst>
            <pc:docMk/>
            <pc:sldMk cId="441256891" sldId="355"/>
            <ac:grpSpMk id="98" creationId="{84216D41-08EE-E64D-2A5E-E75B6CC5ADD7}"/>
          </ac:grpSpMkLst>
        </pc:grpChg>
        <pc:grpChg chg="del">
          <ac:chgData name="Claire O’Connor" userId="7a6477c9-e394-475e-a5a4-76b10570725f" providerId="ADAL" clId="{8557754B-7723-4EF5-8582-4C0BE9166C6E}" dt="2023-06-05T15:07:20.922" v="1875" actId="478"/>
          <ac:grpSpMkLst>
            <pc:docMk/>
            <pc:sldMk cId="441256891" sldId="355"/>
            <ac:grpSpMk id="102" creationId="{D2D6D6A1-F2AB-80BA-6C60-C01D28A32D0B}"/>
          </ac:grpSpMkLst>
        </pc:grpChg>
        <pc:grpChg chg="del">
          <ac:chgData name="Claire O’Connor" userId="7a6477c9-e394-475e-a5a4-76b10570725f" providerId="ADAL" clId="{8557754B-7723-4EF5-8582-4C0BE9166C6E}" dt="2023-06-05T15:07:20.922" v="1875" actId="478"/>
          <ac:grpSpMkLst>
            <pc:docMk/>
            <pc:sldMk cId="441256891" sldId="355"/>
            <ac:grpSpMk id="108" creationId="{EC1F5E1B-CEF8-EC4B-3539-61BEBF6C4B22}"/>
          </ac:grpSpMkLst>
        </pc:grpChg>
        <pc:grpChg chg="del">
          <ac:chgData name="Claire O’Connor" userId="7a6477c9-e394-475e-a5a4-76b10570725f" providerId="ADAL" clId="{8557754B-7723-4EF5-8582-4C0BE9166C6E}" dt="2023-06-05T15:07:20.922" v="1875" actId="478"/>
          <ac:grpSpMkLst>
            <pc:docMk/>
            <pc:sldMk cId="441256891" sldId="355"/>
            <ac:grpSpMk id="116" creationId="{F68440B7-704E-AA1B-C832-B41E0CA08505}"/>
          </ac:grpSpMkLst>
        </pc:grpChg>
        <pc:grpChg chg="del">
          <ac:chgData name="Claire O’Connor" userId="7a6477c9-e394-475e-a5a4-76b10570725f" providerId="ADAL" clId="{8557754B-7723-4EF5-8582-4C0BE9166C6E}" dt="2023-06-05T15:07:20.922" v="1875" actId="478"/>
          <ac:grpSpMkLst>
            <pc:docMk/>
            <pc:sldMk cId="441256891" sldId="355"/>
            <ac:grpSpMk id="121" creationId="{7740A2F0-5F5C-D076-1BAA-A49E035FD6A8}"/>
          </ac:grpSpMkLst>
        </pc:grpChg>
        <pc:picChg chg="add del mod">
          <ac:chgData name="Claire O’Connor" userId="7a6477c9-e394-475e-a5a4-76b10570725f" providerId="ADAL" clId="{8557754B-7723-4EF5-8582-4C0BE9166C6E}" dt="2023-06-05T15:08:11.324" v="1883" actId="478"/>
          <ac:picMkLst>
            <pc:docMk/>
            <pc:sldMk cId="441256891" sldId="355"/>
            <ac:picMk id="4" creationId="{9AC00896-485D-AE2C-C634-0A2DE9424434}"/>
          </ac:picMkLst>
        </pc:picChg>
        <pc:picChg chg="add del mod">
          <ac:chgData name="Claire O’Connor" userId="7a6477c9-e394-475e-a5a4-76b10570725f" providerId="ADAL" clId="{8557754B-7723-4EF5-8582-4C0BE9166C6E}" dt="2023-06-05T15:08:11.324" v="1883" actId="478"/>
          <ac:picMkLst>
            <pc:docMk/>
            <pc:sldMk cId="441256891" sldId="355"/>
            <ac:picMk id="13" creationId="{51DF8438-22BD-BB0D-778F-8764C94BB4DC}"/>
          </ac:picMkLst>
        </pc:picChg>
        <pc:picChg chg="add del mod">
          <ac:chgData name="Claire O’Connor" userId="7a6477c9-e394-475e-a5a4-76b10570725f" providerId="ADAL" clId="{8557754B-7723-4EF5-8582-4C0BE9166C6E}" dt="2023-06-05T15:08:11.324" v="1883" actId="478"/>
          <ac:picMkLst>
            <pc:docMk/>
            <pc:sldMk cId="441256891" sldId="355"/>
            <ac:picMk id="17" creationId="{F199559B-F90A-380C-974C-442D10C9580B}"/>
          </ac:picMkLst>
        </pc:picChg>
        <pc:picChg chg="add mod">
          <ac:chgData name="Claire O’Connor" userId="7a6477c9-e394-475e-a5a4-76b10570725f" providerId="ADAL" clId="{8557754B-7723-4EF5-8582-4C0BE9166C6E}" dt="2023-06-06T09:38:28.806" v="2477" actId="1076"/>
          <ac:picMkLst>
            <pc:docMk/>
            <pc:sldMk cId="441256891" sldId="355"/>
            <ac:picMk id="22" creationId="{4227BD22-C40D-568E-AA86-1EBE0BDC3584}"/>
          </ac:picMkLst>
        </pc:picChg>
        <pc:picChg chg="add mod">
          <ac:chgData name="Claire O’Connor" userId="7a6477c9-e394-475e-a5a4-76b10570725f" providerId="ADAL" clId="{8557754B-7723-4EF5-8582-4C0BE9166C6E}" dt="2023-06-05T15:08:22.249" v="1892" actId="1035"/>
          <ac:picMkLst>
            <pc:docMk/>
            <pc:sldMk cId="441256891" sldId="355"/>
            <ac:picMk id="30" creationId="{94B9F1C0-17BB-7D0B-23B4-11F437E0E246}"/>
          </ac:picMkLst>
        </pc:picChg>
        <pc:picChg chg="del">
          <ac:chgData name="Claire O’Connor" userId="7a6477c9-e394-475e-a5a4-76b10570725f" providerId="ADAL" clId="{8557754B-7723-4EF5-8582-4C0BE9166C6E}" dt="2023-06-05T15:07:22.157" v="1876" actId="478"/>
          <ac:picMkLst>
            <pc:docMk/>
            <pc:sldMk cId="441256891" sldId="355"/>
            <ac:picMk id="34" creationId="{09CC3E5C-9F0E-DBFE-F630-10B946B79DAC}"/>
          </ac:picMkLst>
        </pc:picChg>
        <pc:picChg chg="add mod">
          <ac:chgData name="Claire O’Connor" userId="7a6477c9-e394-475e-a5a4-76b10570725f" providerId="ADAL" clId="{8557754B-7723-4EF5-8582-4C0BE9166C6E}" dt="2023-06-05T15:08:22.249" v="1892" actId="1035"/>
          <ac:picMkLst>
            <pc:docMk/>
            <pc:sldMk cId="441256891" sldId="355"/>
            <ac:picMk id="38" creationId="{3C4F673B-A7EF-264B-8239-CEB55D5CE82C}"/>
          </ac:picMkLst>
        </pc:picChg>
        <pc:picChg chg="del">
          <ac:chgData name="Claire O’Connor" userId="7a6477c9-e394-475e-a5a4-76b10570725f" providerId="ADAL" clId="{8557754B-7723-4EF5-8582-4C0BE9166C6E}" dt="2023-06-05T15:07:20.922" v="1875" actId="478"/>
          <ac:picMkLst>
            <pc:docMk/>
            <pc:sldMk cId="441256891" sldId="355"/>
            <ac:picMk id="97" creationId="{82F9E7FB-70FC-DD11-9706-D108CECD2D84}"/>
          </ac:picMkLst>
        </pc:picChg>
        <pc:inkChg chg="del">
          <ac:chgData name="Claire O’Connor" userId="7a6477c9-e394-475e-a5a4-76b10570725f" providerId="ADAL" clId="{8557754B-7723-4EF5-8582-4C0BE9166C6E}" dt="2023-06-05T15:07:20.922" v="1875" actId="478"/>
          <ac:inkMkLst>
            <pc:docMk/>
            <pc:sldMk cId="441256891" sldId="355"/>
            <ac:inkMk id="86" creationId="{85181F9C-A697-44B7-58FA-1ED448AE483F}"/>
          </ac:inkMkLst>
        </pc:inkChg>
        <pc:inkChg chg="del">
          <ac:chgData name="Claire O’Connor" userId="7a6477c9-e394-475e-a5a4-76b10570725f" providerId="ADAL" clId="{8557754B-7723-4EF5-8582-4C0BE9166C6E}" dt="2023-06-05T15:07:20.922" v="1875" actId="478"/>
          <ac:inkMkLst>
            <pc:docMk/>
            <pc:sldMk cId="441256891" sldId="355"/>
            <ac:inkMk id="87" creationId="{28743278-4E1D-5792-0596-20A89F4F6955}"/>
          </ac:inkMkLst>
        </pc:inkChg>
        <pc:inkChg chg="del">
          <ac:chgData name="Claire O’Connor" userId="7a6477c9-e394-475e-a5a4-76b10570725f" providerId="ADAL" clId="{8557754B-7723-4EF5-8582-4C0BE9166C6E}" dt="2023-06-05T15:07:20.922" v="1875" actId="478"/>
          <ac:inkMkLst>
            <pc:docMk/>
            <pc:sldMk cId="441256891" sldId="355"/>
            <ac:inkMk id="126" creationId="{8D84A3D9-E3F2-4BD5-F233-9D6EA7426A51}"/>
          </ac:inkMkLst>
        </pc:inkChg>
        <pc:inkChg chg="del">
          <ac:chgData name="Claire O’Connor" userId="7a6477c9-e394-475e-a5a4-76b10570725f" providerId="ADAL" clId="{8557754B-7723-4EF5-8582-4C0BE9166C6E}" dt="2023-06-05T15:07:20.922" v="1875" actId="478"/>
          <ac:inkMkLst>
            <pc:docMk/>
            <pc:sldMk cId="441256891" sldId="355"/>
            <ac:inkMk id="127" creationId="{04D822BC-F4B5-D213-E7D2-1D4E7CDD5CC0}"/>
          </ac:inkMkLst>
        </pc:inkChg>
        <pc:inkChg chg="del">
          <ac:chgData name="Claire O’Connor" userId="7a6477c9-e394-475e-a5a4-76b10570725f" providerId="ADAL" clId="{8557754B-7723-4EF5-8582-4C0BE9166C6E}" dt="2023-06-05T15:07:20.922" v="1875" actId="478"/>
          <ac:inkMkLst>
            <pc:docMk/>
            <pc:sldMk cId="441256891" sldId="355"/>
            <ac:inkMk id="128" creationId="{1D55A706-15A5-8D45-3F1D-701FEC9EDFD6}"/>
          </ac:inkMkLst>
        </pc:inkChg>
        <pc:inkChg chg="del">
          <ac:chgData name="Claire O’Connor" userId="7a6477c9-e394-475e-a5a4-76b10570725f" providerId="ADAL" clId="{8557754B-7723-4EF5-8582-4C0BE9166C6E}" dt="2023-06-05T15:07:20.922" v="1875" actId="478"/>
          <ac:inkMkLst>
            <pc:docMk/>
            <pc:sldMk cId="441256891" sldId="355"/>
            <ac:inkMk id="129" creationId="{321D4273-BF87-BCB7-6CCA-64BA2C132FE9}"/>
          </ac:inkMkLst>
        </pc:inkChg>
        <pc:inkChg chg="del">
          <ac:chgData name="Claire O’Connor" userId="7a6477c9-e394-475e-a5a4-76b10570725f" providerId="ADAL" clId="{8557754B-7723-4EF5-8582-4C0BE9166C6E}" dt="2023-06-05T15:07:20.922" v="1875" actId="478"/>
          <ac:inkMkLst>
            <pc:docMk/>
            <pc:sldMk cId="441256891" sldId="355"/>
            <ac:inkMk id="130" creationId="{5F75944A-B983-E210-01E9-5F4BCCB3F10C}"/>
          </ac:inkMkLst>
        </pc:inkChg>
        <pc:inkChg chg="del">
          <ac:chgData name="Claire O’Connor" userId="7a6477c9-e394-475e-a5a4-76b10570725f" providerId="ADAL" clId="{8557754B-7723-4EF5-8582-4C0BE9166C6E}" dt="2023-06-05T15:07:20.922" v="1875" actId="478"/>
          <ac:inkMkLst>
            <pc:docMk/>
            <pc:sldMk cId="441256891" sldId="355"/>
            <ac:inkMk id="131" creationId="{7D8FDBD2-6FB9-E8E3-6635-CE720532C637}"/>
          </ac:inkMkLst>
        </pc:inkChg>
      </pc:sldChg>
      <pc:sldChg chg="addSp delSp modSp mod delAnim modAnim modNotesTx">
        <pc:chgData name="Claire O’Connor" userId="7a6477c9-e394-475e-a5a4-76b10570725f" providerId="ADAL" clId="{8557754B-7723-4EF5-8582-4C0BE9166C6E}" dt="2023-06-12T14:37:57.019" v="8385" actId="14100"/>
        <pc:sldMkLst>
          <pc:docMk/>
          <pc:sldMk cId="3407459511" sldId="358"/>
        </pc:sldMkLst>
        <pc:spChg chg="mod">
          <ac:chgData name="Claire O’Connor" userId="7a6477c9-e394-475e-a5a4-76b10570725f" providerId="ADAL" clId="{8557754B-7723-4EF5-8582-4C0BE9166C6E}" dt="2023-06-08T13:47:11.307" v="6511" actId="1076"/>
          <ac:spMkLst>
            <pc:docMk/>
            <pc:sldMk cId="3407459511" sldId="358"/>
            <ac:spMk id="3" creationId="{E392C9D6-569E-C1D8-FF8E-37B8F68FCAF5}"/>
          </ac:spMkLst>
        </pc:spChg>
        <pc:spChg chg="add del">
          <ac:chgData name="Claire O’Connor" userId="7a6477c9-e394-475e-a5a4-76b10570725f" providerId="ADAL" clId="{8557754B-7723-4EF5-8582-4C0BE9166C6E}" dt="2023-06-05T12:24:12.949" v="447" actId="478"/>
          <ac:spMkLst>
            <pc:docMk/>
            <pc:sldMk cId="3407459511" sldId="358"/>
            <ac:spMk id="7" creationId="{E0668847-2883-6280-F71C-A733C6DE759D}"/>
          </ac:spMkLst>
        </pc:spChg>
        <pc:spChg chg="mod">
          <ac:chgData name="Claire O’Connor" userId="7a6477c9-e394-475e-a5a4-76b10570725f" providerId="ADAL" clId="{8557754B-7723-4EF5-8582-4C0BE9166C6E}" dt="2023-06-08T16:22:32.356" v="7385" actId="255"/>
          <ac:spMkLst>
            <pc:docMk/>
            <pc:sldMk cId="3407459511" sldId="358"/>
            <ac:spMk id="8" creationId="{9AE25618-063D-9EEC-743C-BDA1143C5FB0}"/>
          </ac:spMkLst>
        </pc:spChg>
        <pc:spChg chg="add del">
          <ac:chgData name="Claire O’Connor" userId="7a6477c9-e394-475e-a5a4-76b10570725f" providerId="ADAL" clId="{8557754B-7723-4EF5-8582-4C0BE9166C6E}" dt="2023-06-08T13:43:38.468" v="6456" actId="22"/>
          <ac:spMkLst>
            <pc:docMk/>
            <pc:sldMk cId="3407459511" sldId="358"/>
            <ac:spMk id="12" creationId="{2E090717-E664-F75D-09E9-7DF6F4CF3EAC}"/>
          </ac:spMkLst>
        </pc:spChg>
        <pc:spChg chg="add mod">
          <ac:chgData name="Claire O’Connor" userId="7a6477c9-e394-475e-a5a4-76b10570725f" providerId="ADAL" clId="{8557754B-7723-4EF5-8582-4C0BE9166C6E}" dt="2023-06-08T16:22:05.834" v="7381" actId="115"/>
          <ac:spMkLst>
            <pc:docMk/>
            <pc:sldMk cId="3407459511" sldId="358"/>
            <ac:spMk id="14" creationId="{22032B0C-9A5E-6023-8805-E3275E472DD4}"/>
          </ac:spMkLst>
        </pc:spChg>
        <pc:spChg chg="add mod">
          <ac:chgData name="Claire O’Connor" userId="7a6477c9-e394-475e-a5a4-76b10570725f" providerId="ADAL" clId="{8557754B-7723-4EF5-8582-4C0BE9166C6E}" dt="2023-06-08T13:46:27.259" v="6500" actId="2085"/>
          <ac:spMkLst>
            <pc:docMk/>
            <pc:sldMk cId="3407459511" sldId="358"/>
            <ac:spMk id="15" creationId="{C2A99731-CB38-8F70-39C0-57FCB622EF61}"/>
          </ac:spMkLst>
        </pc:spChg>
        <pc:spChg chg="add mod">
          <ac:chgData name="Claire O’Connor" userId="7a6477c9-e394-475e-a5a4-76b10570725f" providerId="ADAL" clId="{8557754B-7723-4EF5-8582-4C0BE9166C6E}" dt="2023-06-12T14:37:57.019" v="8385" actId="14100"/>
          <ac:spMkLst>
            <pc:docMk/>
            <pc:sldMk cId="3407459511" sldId="358"/>
            <ac:spMk id="16" creationId="{BAE3F533-738F-BF89-C05E-E515E740A232}"/>
          </ac:spMkLst>
        </pc:spChg>
        <pc:spChg chg="del mod">
          <ac:chgData name="Claire O’Connor" userId="7a6477c9-e394-475e-a5a4-76b10570725f" providerId="ADAL" clId="{8557754B-7723-4EF5-8582-4C0BE9166C6E}" dt="2023-06-05T12:24:51.400" v="459" actId="478"/>
          <ac:spMkLst>
            <pc:docMk/>
            <pc:sldMk cId="3407459511" sldId="358"/>
            <ac:spMk id="20" creationId="{8E12C0D6-28FD-048F-3BCB-89C4A7D9BA55}"/>
          </ac:spMkLst>
        </pc:spChg>
        <pc:spChg chg="mod ord">
          <ac:chgData name="Claire O’Connor" userId="7a6477c9-e394-475e-a5a4-76b10570725f" providerId="ADAL" clId="{8557754B-7723-4EF5-8582-4C0BE9166C6E}" dt="2023-06-08T13:46:58.065" v="6510" actId="1076"/>
          <ac:spMkLst>
            <pc:docMk/>
            <pc:sldMk cId="3407459511" sldId="358"/>
            <ac:spMk id="24" creationId="{EE8115CB-B06A-9F3C-8C1E-FF77D3EF3902}"/>
          </ac:spMkLst>
        </pc:spChg>
        <pc:spChg chg="mod">
          <ac:chgData name="Claire O’Connor" userId="7a6477c9-e394-475e-a5a4-76b10570725f" providerId="ADAL" clId="{8557754B-7723-4EF5-8582-4C0BE9166C6E}" dt="2023-06-08T16:20:48.474" v="7366" actId="1076"/>
          <ac:spMkLst>
            <pc:docMk/>
            <pc:sldMk cId="3407459511" sldId="358"/>
            <ac:spMk id="27" creationId="{3460E08E-41AB-5E4E-BA03-4E53DB2E53E4}"/>
          </ac:spMkLst>
        </pc:spChg>
        <pc:spChg chg="del mod">
          <ac:chgData name="Claire O’Connor" userId="7a6477c9-e394-475e-a5a4-76b10570725f" providerId="ADAL" clId="{8557754B-7723-4EF5-8582-4C0BE9166C6E}" dt="2023-06-08T13:43:34.651" v="6454" actId="478"/>
          <ac:spMkLst>
            <pc:docMk/>
            <pc:sldMk cId="3407459511" sldId="358"/>
            <ac:spMk id="28" creationId="{CD82D377-AEC1-8E38-412C-DDB56B1B7C0F}"/>
          </ac:spMkLst>
        </pc:spChg>
        <pc:grpChg chg="mod">
          <ac:chgData name="Claire O’Connor" userId="7a6477c9-e394-475e-a5a4-76b10570725f" providerId="ADAL" clId="{8557754B-7723-4EF5-8582-4C0BE9166C6E}" dt="2023-06-08T16:21:14.752" v="7370" actId="14100"/>
          <ac:grpSpMkLst>
            <pc:docMk/>
            <pc:sldMk cId="3407459511" sldId="358"/>
            <ac:grpSpMk id="6" creationId="{45F69155-56E6-43C0-17F6-2D7528AAE954}"/>
          </ac:grpSpMkLst>
        </pc:grpChg>
        <pc:graphicFrameChg chg="del">
          <ac:chgData name="Claire O’Connor" userId="7a6477c9-e394-475e-a5a4-76b10570725f" providerId="ADAL" clId="{8557754B-7723-4EF5-8582-4C0BE9166C6E}" dt="2023-06-05T12:23:44.117" v="440" actId="478"/>
          <ac:graphicFrameMkLst>
            <pc:docMk/>
            <pc:sldMk cId="3407459511" sldId="358"/>
            <ac:graphicFrameMk id="2" creationId="{D097E35A-542D-5430-B443-135F2DDAF51D}"/>
          </ac:graphicFrameMkLst>
        </pc:graphicFrameChg>
        <pc:graphicFrameChg chg="add del mod">
          <ac:chgData name="Claire O’Connor" userId="7a6477c9-e394-475e-a5a4-76b10570725f" providerId="ADAL" clId="{8557754B-7723-4EF5-8582-4C0BE9166C6E}" dt="2023-06-05T12:23:49.122" v="444"/>
          <ac:graphicFrameMkLst>
            <pc:docMk/>
            <pc:sldMk cId="3407459511" sldId="358"/>
            <ac:graphicFrameMk id="9" creationId="{6DE0AB92-79F2-0928-3D7E-A2C61BDEDB1A}"/>
          </ac:graphicFrameMkLst>
        </pc:graphicFrameChg>
        <pc:graphicFrameChg chg="add mod">
          <ac:chgData name="Claire O’Connor" userId="7a6477c9-e394-475e-a5a4-76b10570725f" providerId="ADAL" clId="{8557754B-7723-4EF5-8582-4C0BE9166C6E}" dt="2023-06-05T12:23:49.210" v="445"/>
          <ac:graphicFrameMkLst>
            <pc:docMk/>
            <pc:sldMk cId="3407459511" sldId="358"/>
            <ac:graphicFrameMk id="10" creationId="{D837483E-2EF0-DAB6-3B88-50707AA069C1}"/>
          </ac:graphicFrameMkLst>
        </pc:graphicFrameChg>
        <pc:picChg chg="mod">
          <ac:chgData name="Claire O’Connor" userId="7a6477c9-e394-475e-a5a4-76b10570725f" providerId="ADAL" clId="{8557754B-7723-4EF5-8582-4C0BE9166C6E}" dt="2023-06-08T16:21:31.916" v="7376" actId="1076"/>
          <ac:picMkLst>
            <pc:docMk/>
            <pc:sldMk cId="3407459511" sldId="358"/>
            <ac:picMk id="56" creationId="{BD4B81FA-375E-7FA0-5C22-9A888A537817}"/>
          </ac:picMkLst>
        </pc:picChg>
        <pc:picChg chg="mod ord">
          <ac:chgData name="Claire O’Connor" userId="7a6477c9-e394-475e-a5a4-76b10570725f" providerId="ADAL" clId="{8557754B-7723-4EF5-8582-4C0BE9166C6E}" dt="2023-06-08T16:21:26.195" v="7375" actId="1076"/>
          <ac:picMkLst>
            <pc:docMk/>
            <pc:sldMk cId="3407459511" sldId="358"/>
            <ac:picMk id="61" creationId="{E3B17350-5A83-2EBC-64E2-5D24CF93D832}"/>
          </ac:picMkLst>
        </pc:picChg>
      </pc:sldChg>
      <pc:sldChg chg="addSp delSp modSp mod delAnim modAnim modNotesTx">
        <pc:chgData name="Claire O’Connor" userId="7a6477c9-e394-475e-a5a4-76b10570725f" providerId="ADAL" clId="{8557754B-7723-4EF5-8582-4C0BE9166C6E}" dt="2023-06-12T15:27:47.364" v="8718" actId="5793"/>
        <pc:sldMkLst>
          <pc:docMk/>
          <pc:sldMk cId="748390102" sldId="359"/>
        </pc:sldMkLst>
        <pc:spChg chg="add">
          <ac:chgData name="Claire O’Connor" userId="7a6477c9-e394-475e-a5a4-76b10570725f" providerId="ADAL" clId="{8557754B-7723-4EF5-8582-4C0BE9166C6E}" dt="2023-06-05T13:03:55.020" v="833"/>
          <ac:spMkLst>
            <pc:docMk/>
            <pc:sldMk cId="748390102" sldId="359"/>
            <ac:spMk id="2" creationId="{F469648B-8486-E23B-9534-37C95BBE6177}"/>
          </ac:spMkLst>
        </pc:spChg>
        <pc:spChg chg="mod">
          <ac:chgData name="Claire O’Connor" userId="7a6477c9-e394-475e-a5a4-76b10570725f" providerId="ADAL" clId="{8557754B-7723-4EF5-8582-4C0BE9166C6E}" dt="2023-06-05T13:00:33.383" v="827" actId="790"/>
          <ac:spMkLst>
            <pc:docMk/>
            <pc:sldMk cId="748390102" sldId="359"/>
            <ac:spMk id="3" creationId="{E392C9D6-569E-C1D8-FF8E-37B8F68FCAF5}"/>
          </ac:spMkLst>
        </pc:spChg>
        <pc:spChg chg="add mod">
          <ac:chgData name="Claire O’Connor" userId="7a6477c9-e394-475e-a5a4-76b10570725f" providerId="ADAL" clId="{8557754B-7723-4EF5-8582-4C0BE9166C6E}" dt="2023-06-05T13:04:06.339" v="834"/>
          <ac:spMkLst>
            <pc:docMk/>
            <pc:sldMk cId="748390102" sldId="359"/>
            <ac:spMk id="4" creationId="{D2DA1A93-F0BB-1660-D358-9C8AA761DE1C}"/>
          </ac:spMkLst>
        </pc:spChg>
        <pc:spChg chg="del mod">
          <ac:chgData name="Claire O’Connor" userId="7a6477c9-e394-475e-a5a4-76b10570725f" providerId="ADAL" clId="{8557754B-7723-4EF5-8582-4C0BE9166C6E}" dt="2023-06-08T13:47:33.124" v="6515" actId="21"/>
          <ac:spMkLst>
            <pc:docMk/>
            <pc:sldMk cId="748390102" sldId="359"/>
            <ac:spMk id="5" creationId="{09921472-83DE-7BA1-24C6-18E1A24FB288}"/>
          </ac:spMkLst>
        </pc:spChg>
        <pc:spChg chg="add del mod">
          <ac:chgData name="Claire O’Connor" userId="7a6477c9-e394-475e-a5a4-76b10570725f" providerId="ADAL" clId="{8557754B-7723-4EF5-8582-4C0BE9166C6E}" dt="2023-06-12T14:03:10.337" v="8003"/>
          <ac:spMkLst>
            <pc:docMk/>
            <pc:sldMk cId="748390102" sldId="359"/>
            <ac:spMk id="5" creationId="{4C80611E-E0A5-CAEE-9A5F-9AC7A0528DD5}"/>
          </ac:spMkLst>
        </pc:spChg>
        <pc:spChg chg="add del mod">
          <ac:chgData name="Claire O’Connor" userId="7a6477c9-e394-475e-a5a4-76b10570725f" providerId="ADAL" clId="{8557754B-7723-4EF5-8582-4C0BE9166C6E}" dt="2023-06-12T14:03:10.337" v="8003"/>
          <ac:spMkLst>
            <pc:docMk/>
            <pc:sldMk cId="748390102" sldId="359"/>
            <ac:spMk id="6" creationId="{35A0F363-3FFE-3A5B-063F-3DC4D41D9BA0}"/>
          </ac:spMkLst>
        </pc:spChg>
        <pc:spChg chg="del mod">
          <ac:chgData name="Claire O’Connor" userId="7a6477c9-e394-475e-a5a4-76b10570725f" providerId="ADAL" clId="{8557754B-7723-4EF5-8582-4C0BE9166C6E}" dt="2023-06-05T12:43:59.281" v="619" actId="478"/>
          <ac:spMkLst>
            <pc:docMk/>
            <pc:sldMk cId="748390102" sldId="359"/>
            <ac:spMk id="6" creationId="{9FDCE956-FED5-755E-877C-207C4ABCFD04}"/>
          </ac:spMkLst>
        </pc:spChg>
        <pc:spChg chg="mod">
          <ac:chgData name="Claire O’Connor" userId="7a6477c9-e394-475e-a5a4-76b10570725f" providerId="ADAL" clId="{8557754B-7723-4EF5-8582-4C0BE9166C6E}" dt="2023-06-08T16:23:28.398" v="7415" actId="20577"/>
          <ac:spMkLst>
            <pc:docMk/>
            <pc:sldMk cId="748390102" sldId="359"/>
            <ac:spMk id="7" creationId="{E0668847-2883-6280-F71C-A733C6DE759D}"/>
          </ac:spMkLst>
        </pc:spChg>
        <pc:spChg chg="add del mod">
          <ac:chgData name="Claire O’Connor" userId="7a6477c9-e394-475e-a5a4-76b10570725f" providerId="ADAL" clId="{8557754B-7723-4EF5-8582-4C0BE9166C6E}" dt="2023-06-12T14:03:59.475" v="8011"/>
          <ac:spMkLst>
            <pc:docMk/>
            <pc:sldMk cId="748390102" sldId="359"/>
            <ac:spMk id="8" creationId="{06529D39-BEAD-656D-983A-B0C78E6A0CE4}"/>
          </ac:spMkLst>
        </pc:spChg>
        <pc:spChg chg="del mod">
          <ac:chgData name="Claire O’Connor" userId="7a6477c9-e394-475e-a5a4-76b10570725f" providerId="ADAL" clId="{8557754B-7723-4EF5-8582-4C0BE9166C6E}" dt="2023-06-08T13:48:05.508" v="6522"/>
          <ac:spMkLst>
            <pc:docMk/>
            <pc:sldMk cId="748390102" sldId="359"/>
            <ac:spMk id="8" creationId="{9AE25618-063D-9EEC-743C-BDA1143C5FB0}"/>
          </ac:spMkLst>
        </pc:spChg>
        <pc:spChg chg="add del mod">
          <ac:chgData name="Claire O’Connor" userId="7a6477c9-e394-475e-a5a4-76b10570725f" providerId="ADAL" clId="{8557754B-7723-4EF5-8582-4C0BE9166C6E}" dt="2023-06-12T14:03:59.475" v="8011"/>
          <ac:spMkLst>
            <pc:docMk/>
            <pc:sldMk cId="748390102" sldId="359"/>
            <ac:spMk id="9" creationId="{234EF6E1-306B-2036-2697-AFB3A48DF095}"/>
          </ac:spMkLst>
        </pc:spChg>
        <pc:spChg chg="del mod">
          <ac:chgData name="Claire O’Connor" userId="7a6477c9-e394-475e-a5a4-76b10570725f" providerId="ADAL" clId="{8557754B-7723-4EF5-8582-4C0BE9166C6E}" dt="2023-06-08T13:48:51.489" v="6533" actId="478"/>
          <ac:spMkLst>
            <pc:docMk/>
            <pc:sldMk cId="748390102" sldId="359"/>
            <ac:spMk id="9" creationId="{B966B4C2-A6B1-D5F2-0B1B-6D981860560E}"/>
          </ac:spMkLst>
        </pc:spChg>
        <pc:spChg chg="add mod">
          <ac:chgData name="Claire O’Connor" userId="7a6477c9-e394-475e-a5a4-76b10570725f" providerId="ADAL" clId="{8557754B-7723-4EF5-8582-4C0BE9166C6E}" dt="2023-06-12T14:04:17.736" v="8027"/>
          <ac:spMkLst>
            <pc:docMk/>
            <pc:sldMk cId="748390102" sldId="359"/>
            <ac:spMk id="10" creationId="{3B5E7130-F66A-63AD-8322-BFD39A1B78C4}"/>
          </ac:spMkLst>
        </pc:spChg>
        <pc:spChg chg="add mod">
          <ac:chgData name="Claire O’Connor" userId="7a6477c9-e394-475e-a5a4-76b10570725f" providerId="ADAL" clId="{8557754B-7723-4EF5-8582-4C0BE9166C6E}" dt="2023-06-08T16:25:18.969" v="7457" actId="1038"/>
          <ac:spMkLst>
            <pc:docMk/>
            <pc:sldMk cId="748390102" sldId="359"/>
            <ac:spMk id="16" creationId="{67690BD4-2D16-EC37-966C-7835C44F92C4}"/>
          </ac:spMkLst>
        </pc:spChg>
        <pc:spChg chg="add mod">
          <ac:chgData name="Claire O’Connor" userId="7a6477c9-e394-475e-a5a4-76b10570725f" providerId="ADAL" clId="{8557754B-7723-4EF5-8582-4C0BE9166C6E}" dt="2023-06-08T16:25:18.969" v="7457" actId="1038"/>
          <ac:spMkLst>
            <pc:docMk/>
            <pc:sldMk cId="748390102" sldId="359"/>
            <ac:spMk id="17" creationId="{636D7C15-6773-6650-43E2-CECF13892B07}"/>
          </ac:spMkLst>
        </pc:spChg>
        <pc:spChg chg="add mod">
          <ac:chgData name="Claire O’Connor" userId="7a6477c9-e394-475e-a5a4-76b10570725f" providerId="ADAL" clId="{8557754B-7723-4EF5-8582-4C0BE9166C6E}" dt="2023-06-08T16:25:18.969" v="7457" actId="1038"/>
          <ac:spMkLst>
            <pc:docMk/>
            <pc:sldMk cId="748390102" sldId="359"/>
            <ac:spMk id="18" creationId="{9706E66E-2479-25D9-92F9-110ECDEC8492}"/>
          </ac:spMkLst>
        </pc:spChg>
        <pc:spChg chg="add mod">
          <ac:chgData name="Claire O’Connor" userId="7a6477c9-e394-475e-a5a4-76b10570725f" providerId="ADAL" clId="{8557754B-7723-4EF5-8582-4C0BE9166C6E}" dt="2023-06-08T16:25:18.969" v="7457" actId="1038"/>
          <ac:spMkLst>
            <pc:docMk/>
            <pc:sldMk cId="748390102" sldId="359"/>
            <ac:spMk id="20" creationId="{6196D90B-BC18-A7D3-FB99-BF5128E44954}"/>
          </ac:spMkLst>
        </pc:spChg>
        <pc:spChg chg="add mod">
          <ac:chgData name="Claire O’Connor" userId="7a6477c9-e394-475e-a5a4-76b10570725f" providerId="ADAL" clId="{8557754B-7723-4EF5-8582-4C0BE9166C6E}" dt="2023-06-08T16:21:55.257" v="7378" actId="1076"/>
          <ac:spMkLst>
            <pc:docMk/>
            <pc:sldMk cId="748390102" sldId="359"/>
            <ac:spMk id="21" creationId="{75E31AA4-10CC-7F1E-D023-C267363D2B7C}"/>
          </ac:spMkLst>
        </pc:spChg>
        <pc:spChg chg="add mod">
          <ac:chgData name="Claire O’Connor" userId="7a6477c9-e394-475e-a5a4-76b10570725f" providerId="ADAL" clId="{8557754B-7723-4EF5-8582-4C0BE9166C6E}" dt="2023-06-08T16:24:13.330" v="7431" actId="1076"/>
          <ac:spMkLst>
            <pc:docMk/>
            <pc:sldMk cId="748390102" sldId="359"/>
            <ac:spMk id="22" creationId="{03ECD842-D7EE-78DC-29D5-84DDC20F9EC4}"/>
          </ac:spMkLst>
        </pc:spChg>
        <pc:spChg chg="add mod">
          <ac:chgData name="Claire O’Connor" userId="7a6477c9-e394-475e-a5a4-76b10570725f" providerId="ADAL" clId="{8557754B-7723-4EF5-8582-4C0BE9166C6E}" dt="2023-06-12T14:04:17.736" v="8027"/>
          <ac:spMkLst>
            <pc:docMk/>
            <pc:sldMk cId="748390102" sldId="359"/>
            <ac:spMk id="23" creationId="{AA18D877-EDD7-7061-D81E-D80D0D4BC2C8}"/>
          </ac:spMkLst>
        </pc:spChg>
        <pc:graphicFrameChg chg="del">
          <ac:chgData name="Claire O’Connor" userId="7a6477c9-e394-475e-a5a4-76b10570725f" providerId="ADAL" clId="{8557754B-7723-4EF5-8582-4C0BE9166C6E}" dt="2023-06-05T12:59:05.751" v="825" actId="478"/>
          <ac:graphicFrameMkLst>
            <pc:docMk/>
            <pc:sldMk cId="748390102" sldId="359"/>
            <ac:graphicFrameMk id="10" creationId="{CAF73559-CB12-93C0-FE71-5EFDED697E6A}"/>
          </ac:graphicFrameMkLst>
        </pc:graphicFrameChg>
        <pc:graphicFrameChg chg="add mod">
          <ac:chgData name="Claire O’Connor" userId="7a6477c9-e394-475e-a5a4-76b10570725f" providerId="ADAL" clId="{8557754B-7723-4EF5-8582-4C0BE9166C6E}" dt="2023-06-05T13:04:35.231" v="857"/>
          <ac:graphicFrameMkLst>
            <pc:docMk/>
            <pc:sldMk cId="748390102" sldId="359"/>
            <ac:graphicFrameMk id="11" creationId="{25F1E8C5-E7A3-8A18-2257-82612EC936C7}"/>
          </ac:graphicFrameMkLst>
        </pc:graphicFrameChg>
        <pc:picChg chg="mod">
          <ac:chgData name="Claire O’Connor" userId="7a6477c9-e394-475e-a5a4-76b10570725f" providerId="ADAL" clId="{8557754B-7723-4EF5-8582-4C0BE9166C6E}" dt="2023-06-08T16:23:40.055" v="7422" actId="1036"/>
          <ac:picMkLst>
            <pc:docMk/>
            <pc:sldMk cId="748390102" sldId="359"/>
            <ac:picMk id="12" creationId="{3F6BAD8F-2144-6EF3-4B03-B2CDBAD3E7FD}"/>
          </ac:picMkLst>
        </pc:picChg>
        <pc:picChg chg="add mod">
          <ac:chgData name="Claire O’Connor" userId="7a6477c9-e394-475e-a5a4-76b10570725f" providerId="ADAL" clId="{8557754B-7723-4EF5-8582-4C0BE9166C6E}" dt="2023-06-08T16:25:18.969" v="7457" actId="1038"/>
          <ac:picMkLst>
            <pc:docMk/>
            <pc:sldMk cId="748390102" sldId="359"/>
            <ac:picMk id="13" creationId="{25610CB1-6EC2-882B-3A7F-92311981A14E}"/>
          </ac:picMkLst>
        </pc:picChg>
        <pc:picChg chg="add mod">
          <ac:chgData name="Claire O’Connor" userId="7a6477c9-e394-475e-a5a4-76b10570725f" providerId="ADAL" clId="{8557754B-7723-4EF5-8582-4C0BE9166C6E}" dt="2023-06-08T16:25:18.969" v="7457" actId="1038"/>
          <ac:picMkLst>
            <pc:docMk/>
            <pc:sldMk cId="748390102" sldId="359"/>
            <ac:picMk id="14" creationId="{D310C79F-1C19-4B50-99FE-CBDD844ADB7E}"/>
          </ac:picMkLst>
        </pc:picChg>
        <pc:picChg chg="add mod">
          <ac:chgData name="Claire O’Connor" userId="7a6477c9-e394-475e-a5a4-76b10570725f" providerId="ADAL" clId="{8557754B-7723-4EF5-8582-4C0BE9166C6E}" dt="2023-06-08T16:25:18.969" v="7457" actId="1038"/>
          <ac:picMkLst>
            <pc:docMk/>
            <pc:sldMk cId="748390102" sldId="359"/>
            <ac:picMk id="15" creationId="{08F38508-4D7C-1A94-0CA9-D235AA1909E1}"/>
          </ac:picMkLst>
        </pc:picChg>
        <pc:picChg chg="add mod">
          <ac:chgData name="Claire O’Connor" userId="7a6477c9-e394-475e-a5a4-76b10570725f" providerId="ADAL" clId="{8557754B-7723-4EF5-8582-4C0BE9166C6E}" dt="2023-06-08T16:25:18.969" v="7457" actId="1038"/>
          <ac:picMkLst>
            <pc:docMk/>
            <pc:sldMk cId="748390102" sldId="359"/>
            <ac:picMk id="19" creationId="{D377F46D-1892-8AE7-E8A0-B5B42A1BAB3A}"/>
          </ac:picMkLst>
        </pc:picChg>
      </pc:sldChg>
      <pc:sldChg chg="addSp delSp modSp mod ord modAnim modNotesTx">
        <pc:chgData name="Claire O’Connor" userId="7a6477c9-e394-475e-a5a4-76b10570725f" providerId="ADAL" clId="{8557754B-7723-4EF5-8582-4C0BE9166C6E}" dt="2023-06-08T13:52:19.431" v="6554"/>
        <pc:sldMkLst>
          <pc:docMk/>
          <pc:sldMk cId="1668609921" sldId="360"/>
        </pc:sldMkLst>
        <pc:spChg chg="add mod">
          <ac:chgData name="Claire O’Connor" userId="7a6477c9-e394-475e-a5a4-76b10570725f" providerId="ADAL" clId="{8557754B-7723-4EF5-8582-4C0BE9166C6E}" dt="2023-06-05T13:04:46.730" v="859"/>
          <ac:spMkLst>
            <pc:docMk/>
            <pc:sldMk cId="1668609921" sldId="360"/>
            <ac:spMk id="2" creationId="{84C6A011-7F21-59BC-389A-441484736605}"/>
          </ac:spMkLst>
        </pc:spChg>
        <pc:spChg chg="mod">
          <ac:chgData name="Claire O’Connor" userId="7a6477c9-e394-475e-a5a4-76b10570725f" providerId="ADAL" clId="{8557754B-7723-4EF5-8582-4C0BE9166C6E}" dt="2023-06-08T13:49:58.851" v="6545" actId="20577"/>
          <ac:spMkLst>
            <pc:docMk/>
            <pc:sldMk cId="1668609921" sldId="360"/>
            <ac:spMk id="4" creationId="{19F7A815-934F-F0F2-0552-693642790674}"/>
          </ac:spMkLst>
        </pc:spChg>
        <pc:spChg chg="mod">
          <ac:chgData name="Claire O’Connor" userId="7a6477c9-e394-475e-a5a4-76b10570725f" providerId="ADAL" clId="{8557754B-7723-4EF5-8582-4C0BE9166C6E}" dt="2023-06-05T13:09:22.740" v="870" actId="20577"/>
          <ac:spMkLst>
            <pc:docMk/>
            <pc:sldMk cId="1668609921" sldId="360"/>
            <ac:spMk id="5" creationId="{78ABD894-8315-B30B-2158-1238F99205DE}"/>
          </ac:spMkLst>
        </pc:spChg>
        <pc:spChg chg="del">
          <ac:chgData name="Claire O’Connor" userId="7a6477c9-e394-475e-a5a4-76b10570725f" providerId="ADAL" clId="{8557754B-7723-4EF5-8582-4C0BE9166C6E}" dt="2023-06-05T13:05:06.612" v="862" actId="478"/>
          <ac:spMkLst>
            <pc:docMk/>
            <pc:sldMk cId="1668609921" sldId="360"/>
            <ac:spMk id="6" creationId="{9FDCE956-FED5-755E-877C-207C4ABCFD04}"/>
          </ac:spMkLst>
        </pc:spChg>
        <pc:spChg chg="del">
          <ac:chgData name="Claire O’Connor" userId="7a6477c9-e394-475e-a5a4-76b10570725f" providerId="ADAL" clId="{8557754B-7723-4EF5-8582-4C0BE9166C6E}" dt="2023-06-05T13:04:45.718" v="858" actId="478"/>
          <ac:spMkLst>
            <pc:docMk/>
            <pc:sldMk cId="1668609921" sldId="360"/>
            <ac:spMk id="7" creationId="{E0668847-2883-6280-F71C-A733C6DE759D}"/>
          </ac:spMkLst>
        </pc:spChg>
        <pc:spChg chg="del">
          <ac:chgData name="Claire O’Connor" userId="7a6477c9-e394-475e-a5a4-76b10570725f" providerId="ADAL" clId="{8557754B-7723-4EF5-8582-4C0BE9166C6E}" dt="2023-06-05T13:04:45.718" v="858" actId="478"/>
          <ac:spMkLst>
            <pc:docMk/>
            <pc:sldMk cId="1668609921" sldId="360"/>
            <ac:spMk id="8" creationId="{9AE25618-063D-9EEC-743C-BDA1143C5FB0}"/>
          </ac:spMkLst>
        </pc:spChg>
        <pc:spChg chg="mod">
          <ac:chgData name="Claire O’Connor" userId="7a6477c9-e394-475e-a5a4-76b10570725f" providerId="ADAL" clId="{8557754B-7723-4EF5-8582-4C0BE9166C6E}" dt="2023-06-05T13:09:38.825" v="886" actId="14100"/>
          <ac:spMkLst>
            <pc:docMk/>
            <pc:sldMk cId="1668609921" sldId="360"/>
            <ac:spMk id="10" creationId="{7489899A-CE13-B6F6-7202-EAAC96272B24}"/>
          </ac:spMkLst>
        </pc:spChg>
        <pc:spChg chg="mod">
          <ac:chgData name="Claire O’Connor" userId="7a6477c9-e394-475e-a5a4-76b10570725f" providerId="ADAL" clId="{8557754B-7723-4EF5-8582-4C0BE9166C6E}" dt="2023-06-07T13:59:31.556" v="4041" actId="20577"/>
          <ac:spMkLst>
            <pc:docMk/>
            <pc:sldMk cId="1668609921" sldId="360"/>
            <ac:spMk id="11" creationId="{6B96AF0A-F6CC-4A6A-7CE3-B806A48E35D0}"/>
          </ac:spMkLst>
        </pc:spChg>
        <pc:spChg chg="add mod">
          <ac:chgData name="Claire O’Connor" userId="7a6477c9-e394-475e-a5a4-76b10570725f" providerId="ADAL" clId="{8557754B-7723-4EF5-8582-4C0BE9166C6E}" dt="2023-06-05T13:04:46.730" v="859"/>
          <ac:spMkLst>
            <pc:docMk/>
            <pc:sldMk cId="1668609921" sldId="360"/>
            <ac:spMk id="12" creationId="{D23395ED-72BF-16C2-CF20-F3FEB31ABBF6}"/>
          </ac:spMkLst>
        </pc:spChg>
        <pc:spChg chg="add mod">
          <ac:chgData name="Claire O’Connor" userId="7a6477c9-e394-475e-a5a4-76b10570725f" providerId="ADAL" clId="{8557754B-7723-4EF5-8582-4C0BE9166C6E}" dt="2023-06-05T13:04:46.730" v="859"/>
          <ac:spMkLst>
            <pc:docMk/>
            <pc:sldMk cId="1668609921" sldId="360"/>
            <ac:spMk id="14" creationId="{0BE5DE2E-B82E-9FCB-6890-3DB82E92AD10}"/>
          </ac:spMkLst>
        </pc:spChg>
        <pc:spChg chg="add mod">
          <ac:chgData name="Claire O’Connor" userId="7a6477c9-e394-475e-a5a4-76b10570725f" providerId="ADAL" clId="{8557754B-7723-4EF5-8582-4C0BE9166C6E}" dt="2023-06-05T13:04:46.730" v="859"/>
          <ac:spMkLst>
            <pc:docMk/>
            <pc:sldMk cId="1668609921" sldId="360"/>
            <ac:spMk id="16" creationId="{85DEC644-ADB8-C05E-05B1-FED9887CC5C1}"/>
          </ac:spMkLst>
        </pc:spChg>
        <pc:spChg chg="mod">
          <ac:chgData name="Claire O’Connor" userId="7a6477c9-e394-475e-a5a4-76b10570725f" providerId="ADAL" clId="{8557754B-7723-4EF5-8582-4C0BE9166C6E}" dt="2023-06-05T13:07:29.644" v="865"/>
          <ac:spMkLst>
            <pc:docMk/>
            <pc:sldMk cId="1668609921" sldId="360"/>
            <ac:spMk id="17" creationId="{CD92B90B-AACC-9583-BFB0-87B3B7574170}"/>
          </ac:spMkLst>
        </pc:spChg>
        <pc:spChg chg="mod">
          <ac:chgData name="Claire O’Connor" userId="7a6477c9-e394-475e-a5a4-76b10570725f" providerId="ADAL" clId="{8557754B-7723-4EF5-8582-4C0BE9166C6E}" dt="2023-06-05T13:17:41.490" v="980" actId="20577"/>
          <ac:spMkLst>
            <pc:docMk/>
            <pc:sldMk cId="1668609921" sldId="360"/>
            <ac:spMk id="19" creationId="{410A5904-C2DE-77C8-18FE-28202B5FDC84}"/>
          </ac:spMkLst>
        </pc:spChg>
        <pc:spChg chg="mod">
          <ac:chgData name="Claire O’Connor" userId="7a6477c9-e394-475e-a5a4-76b10570725f" providerId="ADAL" clId="{8557754B-7723-4EF5-8582-4C0BE9166C6E}" dt="2023-06-05T13:18:57.500" v="1011" actId="20577"/>
          <ac:spMkLst>
            <pc:docMk/>
            <pc:sldMk cId="1668609921" sldId="360"/>
            <ac:spMk id="21" creationId="{B3406B76-7783-F19D-862A-F47F76100719}"/>
          </ac:spMkLst>
        </pc:spChg>
        <pc:spChg chg="mod">
          <ac:chgData name="Claire O’Connor" userId="7a6477c9-e394-475e-a5a4-76b10570725f" providerId="ADAL" clId="{8557754B-7723-4EF5-8582-4C0BE9166C6E}" dt="2023-06-07T13:51:38.962" v="3988" actId="1076"/>
          <ac:spMkLst>
            <pc:docMk/>
            <pc:sldMk cId="1668609921" sldId="360"/>
            <ac:spMk id="27" creationId="{6FAE4EE5-41D6-6BAA-2BF1-9E9EF8685559}"/>
          </ac:spMkLst>
        </pc:spChg>
        <pc:graphicFrameChg chg="add mod">
          <ac:chgData name="Claire O’Connor" userId="7a6477c9-e394-475e-a5a4-76b10570725f" providerId="ADAL" clId="{8557754B-7723-4EF5-8582-4C0BE9166C6E}" dt="2023-06-05T13:04:46.730" v="859"/>
          <ac:graphicFrameMkLst>
            <pc:docMk/>
            <pc:sldMk cId="1668609921" sldId="360"/>
            <ac:graphicFrameMk id="18" creationId="{EDC04321-C68F-9257-4422-A884CADE73DF}"/>
          </ac:graphicFrameMkLst>
        </pc:graphicFrameChg>
        <pc:graphicFrameChg chg="del">
          <ac:chgData name="Claire O’Connor" userId="7a6477c9-e394-475e-a5a4-76b10570725f" providerId="ADAL" clId="{8557754B-7723-4EF5-8582-4C0BE9166C6E}" dt="2023-06-05T13:04:45.718" v="858" actId="478"/>
          <ac:graphicFrameMkLst>
            <pc:docMk/>
            <pc:sldMk cId="1668609921" sldId="360"/>
            <ac:graphicFrameMk id="22" creationId="{1C75A8B1-DC94-70DA-F3B7-D0A453C8A7FF}"/>
          </ac:graphicFrameMkLst>
        </pc:graphicFrameChg>
        <pc:picChg chg="mod">
          <ac:chgData name="Claire O’Connor" userId="7a6477c9-e394-475e-a5a4-76b10570725f" providerId="ADAL" clId="{8557754B-7723-4EF5-8582-4C0BE9166C6E}" dt="2023-06-05T13:05:16.634" v="863" actId="1076"/>
          <ac:picMkLst>
            <pc:docMk/>
            <pc:sldMk cId="1668609921" sldId="360"/>
            <ac:picMk id="9" creationId="{EC885766-0306-794D-CDD3-832DD47806F4}"/>
          </ac:picMkLst>
        </pc:picChg>
        <pc:picChg chg="mod">
          <ac:chgData name="Claire O’Connor" userId="7a6477c9-e394-475e-a5a4-76b10570725f" providerId="ADAL" clId="{8557754B-7723-4EF5-8582-4C0BE9166C6E}" dt="2023-06-05T13:05:16.634" v="863" actId="1076"/>
          <ac:picMkLst>
            <pc:docMk/>
            <pc:sldMk cId="1668609921" sldId="360"/>
            <ac:picMk id="13" creationId="{130BB61E-0797-9BFE-6516-581E7E60CDDA}"/>
          </ac:picMkLst>
        </pc:picChg>
        <pc:picChg chg="mod">
          <ac:chgData name="Claire O’Connor" userId="7a6477c9-e394-475e-a5a4-76b10570725f" providerId="ADAL" clId="{8557754B-7723-4EF5-8582-4C0BE9166C6E}" dt="2023-06-05T13:05:16.634" v="863" actId="1076"/>
          <ac:picMkLst>
            <pc:docMk/>
            <pc:sldMk cId="1668609921" sldId="360"/>
            <ac:picMk id="15" creationId="{2EA0D005-ADC6-2440-A05A-6C6A810ED4DE}"/>
          </ac:picMkLst>
        </pc:picChg>
        <pc:picChg chg="add del mod">
          <ac:chgData name="Claire O’Connor" userId="7a6477c9-e394-475e-a5a4-76b10570725f" providerId="ADAL" clId="{8557754B-7723-4EF5-8582-4C0BE9166C6E}" dt="2023-06-05T15:48:26.933" v="2247" actId="478"/>
          <ac:picMkLst>
            <pc:docMk/>
            <pc:sldMk cId="1668609921" sldId="360"/>
            <ac:picMk id="20" creationId="{6984215F-AF41-0BC2-BFAD-EEA3402DF812}"/>
          </ac:picMkLst>
        </pc:picChg>
        <pc:picChg chg="mod">
          <ac:chgData name="Claire O’Connor" userId="7a6477c9-e394-475e-a5a4-76b10570725f" providerId="ADAL" clId="{8557754B-7723-4EF5-8582-4C0BE9166C6E}" dt="2023-06-05T13:05:16.634" v="863" actId="1076"/>
          <ac:picMkLst>
            <pc:docMk/>
            <pc:sldMk cId="1668609921" sldId="360"/>
            <ac:picMk id="26" creationId="{1108A984-74AC-E6C4-4006-37084FA8C63E}"/>
          </ac:picMkLst>
        </pc:picChg>
      </pc:sldChg>
      <pc:sldChg chg="addSp delSp modSp mod addAnim delAnim modAnim modNotesTx">
        <pc:chgData name="Claire O’Connor" userId="7a6477c9-e394-475e-a5a4-76b10570725f" providerId="ADAL" clId="{8557754B-7723-4EF5-8582-4C0BE9166C6E}" dt="2023-06-12T16:07:56.408" v="8866" actId="20577"/>
        <pc:sldMkLst>
          <pc:docMk/>
          <pc:sldMk cId="2044249167" sldId="363"/>
        </pc:sldMkLst>
        <pc:spChg chg="add mod">
          <ac:chgData name="Claire O’Connor" userId="7a6477c9-e394-475e-a5a4-76b10570725f" providerId="ADAL" clId="{8557754B-7723-4EF5-8582-4C0BE9166C6E}" dt="2023-06-05T13:42:05.506" v="1191"/>
          <ac:spMkLst>
            <pc:docMk/>
            <pc:sldMk cId="2044249167" sldId="363"/>
            <ac:spMk id="4" creationId="{559881AD-AE61-B418-27D1-880242C59D50}"/>
          </ac:spMkLst>
        </pc:spChg>
        <pc:spChg chg="add mod">
          <ac:chgData name="Claire O’Connor" userId="7a6477c9-e394-475e-a5a4-76b10570725f" providerId="ADAL" clId="{8557754B-7723-4EF5-8582-4C0BE9166C6E}" dt="2023-06-08T17:05:02.996" v="7621" actId="403"/>
          <ac:spMkLst>
            <pc:docMk/>
            <pc:sldMk cId="2044249167" sldId="363"/>
            <ac:spMk id="5" creationId="{865A977C-A99E-E0E5-B0AE-945C96DA5914}"/>
          </ac:spMkLst>
        </pc:spChg>
        <pc:spChg chg="del">
          <ac:chgData name="Claire O’Connor" userId="7a6477c9-e394-475e-a5a4-76b10570725f" providerId="ADAL" clId="{8557754B-7723-4EF5-8582-4C0BE9166C6E}" dt="2023-06-05T14:00:27.445" v="1428" actId="478"/>
          <ac:spMkLst>
            <pc:docMk/>
            <pc:sldMk cId="2044249167" sldId="363"/>
            <ac:spMk id="6" creationId="{9FDCE956-FED5-755E-877C-207C4ABCFD04}"/>
          </ac:spMkLst>
        </pc:spChg>
        <pc:spChg chg="del">
          <ac:chgData name="Claire O’Connor" userId="7a6477c9-e394-475e-a5a4-76b10570725f" providerId="ADAL" clId="{8557754B-7723-4EF5-8582-4C0BE9166C6E}" dt="2023-06-05T13:42:04.719" v="1190" actId="478"/>
          <ac:spMkLst>
            <pc:docMk/>
            <pc:sldMk cId="2044249167" sldId="363"/>
            <ac:spMk id="7" creationId="{E0668847-2883-6280-F71C-A733C6DE759D}"/>
          </ac:spMkLst>
        </pc:spChg>
        <pc:spChg chg="del">
          <ac:chgData name="Claire O’Connor" userId="7a6477c9-e394-475e-a5a4-76b10570725f" providerId="ADAL" clId="{8557754B-7723-4EF5-8582-4C0BE9166C6E}" dt="2023-06-05T13:42:04.719" v="1190" actId="478"/>
          <ac:spMkLst>
            <pc:docMk/>
            <pc:sldMk cId="2044249167" sldId="363"/>
            <ac:spMk id="8" creationId="{9AE25618-063D-9EEC-743C-BDA1143C5FB0}"/>
          </ac:spMkLst>
        </pc:spChg>
        <pc:spChg chg="mod">
          <ac:chgData name="Claire O’Connor" userId="7a6477c9-e394-475e-a5a4-76b10570725f" providerId="ADAL" clId="{8557754B-7723-4EF5-8582-4C0BE9166C6E}" dt="2023-06-08T06:58:26.122" v="5936" actId="1076"/>
          <ac:spMkLst>
            <pc:docMk/>
            <pc:sldMk cId="2044249167" sldId="363"/>
            <ac:spMk id="9" creationId="{5289CDEE-99CF-7D5D-F50D-013F4B020094}"/>
          </ac:spMkLst>
        </pc:spChg>
        <pc:spChg chg="mod">
          <ac:chgData name="Claire O’Connor" userId="7a6477c9-e394-475e-a5a4-76b10570725f" providerId="ADAL" clId="{8557754B-7723-4EF5-8582-4C0BE9166C6E}" dt="2023-06-08T06:58:37.774" v="5939" actId="1076"/>
          <ac:spMkLst>
            <pc:docMk/>
            <pc:sldMk cId="2044249167" sldId="363"/>
            <ac:spMk id="11" creationId="{1A3032F4-36C6-EDEE-1525-A73B36683317}"/>
          </ac:spMkLst>
        </pc:spChg>
        <pc:spChg chg="add mod">
          <ac:chgData name="Claire O’Connor" userId="7a6477c9-e394-475e-a5a4-76b10570725f" providerId="ADAL" clId="{8557754B-7723-4EF5-8582-4C0BE9166C6E}" dt="2023-06-05T13:42:05.506" v="1191"/>
          <ac:spMkLst>
            <pc:docMk/>
            <pc:sldMk cId="2044249167" sldId="363"/>
            <ac:spMk id="12" creationId="{A7D48386-5961-476C-AF2D-3DAB8B0E2B5D}"/>
          </ac:spMkLst>
        </pc:spChg>
        <pc:spChg chg="add del mod">
          <ac:chgData name="Claire O’Connor" userId="7a6477c9-e394-475e-a5a4-76b10570725f" providerId="ADAL" clId="{8557754B-7723-4EF5-8582-4C0BE9166C6E}" dt="2023-06-08T06:56:27.720" v="5902"/>
          <ac:spMkLst>
            <pc:docMk/>
            <pc:sldMk cId="2044249167" sldId="363"/>
            <ac:spMk id="13" creationId="{DE162F38-A9EA-3AB3-9FCC-E58839C301DB}"/>
          </ac:spMkLst>
        </pc:spChg>
        <pc:spChg chg="del mod">
          <ac:chgData name="Claire O’Connor" userId="7a6477c9-e394-475e-a5a4-76b10570725f" providerId="ADAL" clId="{8557754B-7723-4EF5-8582-4C0BE9166C6E}" dt="2023-06-08T06:58:12.267" v="5931" actId="21"/>
          <ac:spMkLst>
            <pc:docMk/>
            <pc:sldMk cId="2044249167" sldId="363"/>
            <ac:spMk id="16" creationId="{4F3C5236-58A6-98CB-D6B0-8941842932E1}"/>
          </ac:spMkLst>
        </pc:spChg>
        <pc:spChg chg="del mod">
          <ac:chgData name="Claire O’Connor" userId="7a6477c9-e394-475e-a5a4-76b10570725f" providerId="ADAL" clId="{8557754B-7723-4EF5-8582-4C0BE9166C6E}" dt="2023-06-08T06:58:12.267" v="5931" actId="21"/>
          <ac:spMkLst>
            <pc:docMk/>
            <pc:sldMk cId="2044249167" sldId="363"/>
            <ac:spMk id="17" creationId="{0C1D020C-60C6-8489-AD60-AFCBFE94C4FC}"/>
          </ac:spMkLst>
        </pc:spChg>
        <pc:spChg chg="add del mod">
          <ac:chgData name="Claire O’Connor" userId="7a6477c9-e394-475e-a5a4-76b10570725f" providerId="ADAL" clId="{8557754B-7723-4EF5-8582-4C0BE9166C6E}" dt="2023-06-08T06:57:04.023" v="5912"/>
          <ac:spMkLst>
            <pc:docMk/>
            <pc:sldMk cId="2044249167" sldId="363"/>
            <ac:spMk id="18" creationId="{F93C156B-8850-54B3-0B9E-88DF50FB6F0F}"/>
          </ac:spMkLst>
        </pc:spChg>
        <pc:spChg chg="add mod">
          <ac:chgData name="Claire O’Connor" userId="7a6477c9-e394-475e-a5a4-76b10570725f" providerId="ADAL" clId="{8557754B-7723-4EF5-8582-4C0BE9166C6E}" dt="2023-06-08T07:37:48.679" v="6009" actId="1076"/>
          <ac:spMkLst>
            <pc:docMk/>
            <pc:sldMk cId="2044249167" sldId="363"/>
            <ac:spMk id="20" creationId="{898F66D6-2F84-91C3-E305-9A69C88E6858}"/>
          </ac:spMkLst>
        </pc:spChg>
        <pc:spChg chg="add del mod">
          <ac:chgData name="Claire O’Connor" userId="7a6477c9-e394-475e-a5a4-76b10570725f" providerId="ADAL" clId="{8557754B-7723-4EF5-8582-4C0BE9166C6E}" dt="2023-06-08T06:57:52.894" v="5928" actId="478"/>
          <ac:spMkLst>
            <pc:docMk/>
            <pc:sldMk cId="2044249167" sldId="363"/>
            <ac:spMk id="39" creationId="{94F0E3C2-AEEB-992B-B787-AC7AB9E2F052}"/>
          </ac:spMkLst>
        </pc:spChg>
        <pc:spChg chg="mod">
          <ac:chgData name="Claire O’Connor" userId="7a6477c9-e394-475e-a5a4-76b10570725f" providerId="ADAL" clId="{8557754B-7723-4EF5-8582-4C0BE9166C6E}" dt="2023-06-08T06:58:51.543" v="5941" actId="1076"/>
          <ac:spMkLst>
            <pc:docMk/>
            <pc:sldMk cId="2044249167" sldId="363"/>
            <ac:spMk id="57" creationId="{D58AC106-6006-B8A5-053F-CC8E7319FF01}"/>
          </ac:spMkLst>
        </pc:spChg>
        <pc:spChg chg="mod">
          <ac:chgData name="Claire O’Connor" userId="7a6477c9-e394-475e-a5a4-76b10570725f" providerId="ADAL" clId="{8557754B-7723-4EF5-8582-4C0BE9166C6E}" dt="2023-06-08T06:58:54.023" v="5942" actId="1076"/>
          <ac:spMkLst>
            <pc:docMk/>
            <pc:sldMk cId="2044249167" sldId="363"/>
            <ac:spMk id="58" creationId="{83D9E27D-8B02-C415-32E9-3DBB1516966B}"/>
          </ac:spMkLst>
        </pc:spChg>
        <pc:grpChg chg="add del mod">
          <ac:chgData name="Claire O’Connor" userId="7a6477c9-e394-475e-a5a4-76b10570725f" providerId="ADAL" clId="{8557754B-7723-4EF5-8582-4C0BE9166C6E}" dt="2023-06-08T06:58:12.267" v="5931" actId="21"/>
          <ac:grpSpMkLst>
            <pc:docMk/>
            <pc:sldMk cId="2044249167" sldId="363"/>
            <ac:grpSpMk id="56" creationId="{37E085D5-541D-8156-A251-28C7795C9D25}"/>
          </ac:grpSpMkLst>
        </pc:grpChg>
        <pc:graphicFrameChg chg="del">
          <ac:chgData name="Claire O’Connor" userId="7a6477c9-e394-475e-a5a4-76b10570725f" providerId="ADAL" clId="{8557754B-7723-4EF5-8582-4C0BE9166C6E}" dt="2023-06-05T13:42:04.719" v="1190" actId="478"/>
          <ac:graphicFrameMkLst>
            <pc:docMk/>
            <pc:sldMk cId="2044249167" sldId="363"/>
            <ac:graphicFrameMk id="2" creationId="{42E46C25-DC16-9D89-CE50-8A04284F9C3D}"/>
          </ac:graphicFrameMkLst>
        </pc:graphicFrameChg>
        <pc:graphicFrameChg chg="add mod">
          <ac:chgData name="Claire O’Connor" userId="7a6477c9-e394-475e-a5a4-76b10570725f" providerId="ADAL" clId="{8557754B-7723-4EF5-8582-4C0BE9166C6E}" dt="2023-06-05T13:42:05.506" v="1191"/>
          <ac:graphicFrameMkLst>
            <pc:docMk/>
            <pc:sldMk cId="2044249167" sldId="363"/>
            <ac:graphicFrameMk id="10" creationId="{75E21503-A210-0F5E-419F-57C59BA5F1F1}"/>
          </ac:graphicFrameMkLst>
        </pc:graphicFrameChg>
        <pc:picChg chg="add mod">
          <ac:chgData name="Claire O’Connor" userId="7a6477c9-e394-475e-a5a4-76b10570725f" providerId="ADAL" clId="{8557754B-7723-4EF5-8582-4C0BE9166C6E}" dt="2023-06-08T06:58:20.563" v="5934" actId="1076"/>
          <ac:picMkLst>
            <pc:docMk/>
            <pc:sldMk cId="2044249167" sldId="363"/>
            <ac:picMk id="19" creationId="{4CB076D5-7CD9-AF22-9327-1EE04582EE36}"/>
          </ac:picMkLst>
        </pc:picChg>
        <pc:picChg chg="del mod">
          <ac:chgData name="Claire O’Connor" userId="7a6477c9-e394-475e-a5a4-76b10570725f" providerId="ADAL" clId="{8557754B-7723-4EF5-8582-4C0BE9166C6E}" dt="2023-06-05T14:00:54.064" v="1433" actId="478"/>
          <ac:picMkLst>
            <pc:docMk/>
            <pc:sldMk cId="2044249167" sldId="363"/>
            <ac:picMk id="41" creationId="{2CC0A402-3A30-65A1-7550-AF4E5B637FDF}"/>
          </ac:picMkLst>
        </pc:picChg>
        <pc:picChg chg="mod">
          <ac:chgData name="Claire O’Connor" userId="7a6477c9-e394-475e-a5a4-76b10570725f" providerId="ADAL" clId="{8557754B-7723-4EF5-8582-4C0BE9166C6E}" dt="2023-06-08T06:59:02.925" v="5948" actId="1038"/>
          <ac:picMkLst>
            <pc:docMk/>
            <pc:sldMk cId="2044249167" sldId="363"/>
            <ac:picMk id="59" creationId="{2D95624E-AE94-51E2-4E94-816C290DAE92}"/>
          </ac:picMkLst>
        </pc:picChg>
        <pc:picChg chg="mod">
          <ac:chgData name="Claire O’Connor" userId="7a6477c9-e394-475e-a5a4-76b10570725f" providerId="ADAL" clId="{8557754B-7723-4EF5-8582-4C0BE9166C6E}" dt="2023-06-08T06:59:08.267" v="5952" actId="1035"/>
          <ac:picMkLst>
            <pc:docMk/>
            <pc:sldMk cId="2044249167" sldId="363"/>
            <ac:picMk id="60" creationId="{436CD928-A780-0BD6-5155-D55D7B20C483}"/>
          </ac:picMkLst>
        </pc:picChg>
        <pc:cxnChg chg="del mod">
          <ac:chgData name="Claire O’Connor" userId="7a6477c9-e394-475e-a5a4-76b10570725f" providerId="ADAL" clId="{8557754B-7723-4EF5-8582-4C0BE9166C6E}" dt="2023-06-08T06:58:12.267" v="5931" actId="21"/>
          <ac:cxnSpMkLst>
            <pc:docMk/>
            <pc:sldMk cId="2044249167" sldId="363"/>
            <ac:cxnSpMk id="14" creationId="{34DB43FF-6CC2-C351-9020-9F789CD88D94}"/>
          </ac:cxnSpMkLst>
        </pc:cxnChg>
        <pc:cxnChg chg="del mod">
          <ac:chgData name="Claire O’Connor" userId="7a6477c9-e394-475e-a5a4-76b10570725f" providerId="ADAL" clId="{8557754B-7723-4EF5-8582-4C0BE9166C6E}" dt="2023-06-08T06:58:12.267" v="5931" actId="21"/>
          <ac:cxnSpMkLst>
            <pc:docMk/>
            <pc:sldMk cId="2044249167" sldId="363"/>
            <ac:cxnSpMk id="15" creationId="{0797F3A1-9224-DA3F-9753-8C5FD7BD43F8}"/>
          </ac:cxnSpMkLst>
        </pc:cxnChg>
      </pc:sldChg>
      <pc:sldChg chg="del">
        <pc:chgData name="Claire O’Connor" userId="7a6477c9-e394-475e-a5a4-76b10570725f" providerId="ADAL" clId="{8557754B-7723-4EF5-8582-4C0BE9166C6E}" dt="2023-06-05T10:35:54.350" v="388" actId="47"/>
        <pc:sldMkLst>
          <pc:docMk/>
          <pc:sldMk cId="2734147016" sldId="392"/>
        </pc:sldMkLst>
      </pc:sldChg>
      <pc:sldChg chg="addSp delSp modSp mod modAnim modNotesTx">
        <pc:chgData name="Claire O’Connor" userId="7a6477c9-e394-475e-a5a4-76b10570725f" providerId="ADAL" clId="{8557754B-7723-4EF5-8582-4C0BE9166C6E}" dt="2023-06-12T16:37:06.616" v="9031" actId="20577"/>
        <pc:sldMkLst>
          <pc:docMk/>
          <pc:sldMk cId="3256397372" sldId="418"/>
        </pc:sldMkLst>
        <pc:spChg chg="mod">
          <ac:chgData name="Claire O’Connor" userId="7a6477c9-e394-475e-a5a4-76b10570725f" providerId="ADAL" clId="{8557754B-7723-4EF5-8582-4C0BE9166C6E}" dt="2023-06-12T16:01:41.095" v="8839" actId="123"/>
          <ac:spMkLst>
            <pc:docMk/>
            <pc:sldMk cId="3256397372" sldId="418"/>
            <ac:spMk id="3" creationId="{FE5FC30B-D46D-5977-84D7-1D4FC9F513D2}"/>
          </ac:spMkLst>
        </pc:spChg>
        <pc:spChg chg="add mod">
          <ac:chgData name="Claire O’Connor" userId="7a6477c9-e394-475e-a5a4-76b10570725f" providerId="ADAL" clId="{8557754B-7723-4EF5-8582-4C0BE9166C6E}" dt="2023-06-08T17:04:28.752" v="7618" actId="14100"/>
          <ac:spMkLst>
            <pc:docMk/>
            <pc:sldMk cId="3256397372" sldId="418"/>
            <ac:spMk id="4" creationId="{9F99AE38-A226-C5CB-9AC4-A4BED79AF5B1}"/>
          </ac:spMkLst>
        </pc:spChg>
        <pc:spChg chg="add mod">
          <ac:chgData name="Claire O’Connor" userId="7a6477c9-e394-475e-a5a4-76b10570725f" providerId="ADAL" clId="{8557754B-7723-4EF5-8582-4C0BE9166C6E}" dt="2023-06-08T17:04:12.133" v="7615" actId="403"/>
          <ac:spMkLst>
            <pc:docMk/>
            <pc:sldMk cId="3256397372" sldId="418"/>
            <ac:spMk id="5" creationId="{E2DDCEA8-139C-D581-98C2-F06F8290C482}"/>
          </ac:spMkLst>
        </pc:spChg>
        <pc:spChg chg="add mod">
          <ac:chgData name="Claire O’Connor" userId="7a6477c9-e394-475e-a5a4-76b10570725f" providerId="ADAL" clId="{8557754B-7723-4EF5-8582-4C0BE9166C6E}" dt="2023-06-05T13:41:56.768" v="1189"/>
          <ac:spMkLst>
            <pc:docMk/>
            <pc:sldMk cId="3256397372" sldId="418"/>
            <ac:spMk id="7" creationId="{B361B671-0D64-A184-B2F3-C529FFC4DE7E}"/>
          </ac:spMkLst>
        </pc:spChg>
        <pc:spChg chg="add mod">
          <ac:chgData name="Claire O’Connor" userId="7a6477c9-e394-475e-a5a4-76b10570725f" providerId="ADAL" clId="{8557754B-7723-4EF5-8582-4C0BE9166C6E}" dt="2023-06-12T14:04:04.633" v="8023" actId="1037"/>
          <ac:spMkLst>
            <pc:docMk/>
            <pc:sldMk cId="3256397372" sldId="418"/>
            <ac:spMk id="8" creationId="{71A1F3D2-1D18-4E41-6815-868364888740}"/>
          </ac:spMkLst>
        </pc:spChg>
        <pc:spChg chg="add mod">
          <ac:chgData name="Claire O’Connor" userId="7a6477c9-e394-475e-a5a4-76b10570725f" providerId="ADAL" clId="{8557754B-7723-4EF5-8582-4C0BE9166C6E}" dt="2023-06-12T14:04:02.881" v="8019" actId="1038"/>
          <ac:spMkLst>
            <pc:docMk/>
            <pc:sldMk cId="3256397372" sldId="418"/>
            <ac:spMk id="9" creationId="{B9DC41BE-0604-B76C-B6A8-0D5BA9E48148}"/>
          </ac:spMkLst>
        </pc:spChg>
        <pc:spChg chg="add del mod">
          <ac:chgData name="Claire O’Connor" userId="7a6477c9-e394-475e-a5a4-76b10570725f" providerId="ADAL" clId="{8557754B-7723-4EF5-8582-4C0BE9166C6E}" dt="2023-06-12T14:04:08.061" v="8026"/>
          <ac:spMkLst>
            <pc:docMk/>
            <pc:sldMk cId="3256397372" sldId="418"/>
            <ac:spMk id="10" creationId="{52313E9D-C41E-53F7-3997-704C4CD61B99}"/>
          </ac:spMkLst>
        </pc:spChg>
        <pc:spChg chg="add mod">
          <ac:chgData name="Claire O’Connor" userId="7a6477c9-e394-475e-a5a4-76b10570725f" providerId="ADAL" clId="{8557754B-7723-4EF5-8582-4C0BE9166C6E}" dt="2023-06-10T20:28:04.696" v="7695" actId="114"/>
          <ac:spMkLst>
            <pc:docMk/>
            <pc:sldMk cId="3256397372" sldId="418"/>
            <ac:spMk id="11" creationId="{AD017166-FA04-9EA4-4751-94B6CAC427A7}"/>
          </ac:spMkLst>
        </pc:spChg>
        <pc:spChg chg="mod">
          <ac:chgData name="Claire O’Connor" userId="7a6477c9-e394-475e-a5a4-76b10570725f" providerId="ADAL" clId="{8557754B-7723-4EF5-8582-4C0BE9166C6E}" dt="2023-06-12T14:04:04.633" v="8023" actId="1037"/>
          <ac:spMkLst>
            <pc:docMk/>
            <pc:sldMk cId="3256397372" sldId="418"/>
            <ac:spMk id="12" creationId="{C5F0EA38-DB32-AB8F-39E8-B40B593E6A3D}"/>
          </ac:spMkLst>
        </pc:spChg>
        <pc:spChg chg="add del mod">
          <ac:chgData name="Claire O’Connor" userId="7a6477c9-e394-475e-a5a4-76b10570725f" providerId="ADAL" clId="{8557754B-7723-4EF5-8582-4C0BE9166C6E}" dt="2023-06-12T14:04:08.061" v="8026"/>
          <ac:spMkLst>
            <pc:docMk/>
            <pc:sldMk cId="3256397372" sldId="418"/>
            <ac:spMk id="13" creationId="{E9D2DBC7-C4BA-64BC-86F9-D21DFDE445CE}"/>
          </ac:spMkLst>
        </pc:spChg>
        <pc:spChg chg="mod">
          <ac:chgData name="Claire O’Connor" userId="7a6477c9-e394-475e-a5a4-76b10570725f" providerId="ADAL" clId="{8557754B-7723-4EF5-8582-4C0BE9166C6E}" dt="2023-06-12T14:04:04.633" v="8023" actId="1037"/>
          <ac:spMkLst>
            <pc:docMk/>
            <pc:sldMk cId="3256397372" sldId="418"/>
            <ac:spMk id="22" creationId="{D9E5325F-768A-7D74-0780-46D1F46050A9}"/>
          </ac:spMkLst>
        </pc:spChg>
        <pc:spChg chg="mod">
          <ac:chgData name="Claire O’Connor" userId="7a6477c9-e394-475e-a5a4-76b10570725f" providerId="ADAL" clId="{8557754B-7723-4EF5-8582-4C0BE9166C6E}" dt="2023-06-12T14:04:04.633" v="8023" actId="1037"/>
          <ac:spMkLst>
            <pc:docMk/>
            <pc:sldMk cId="3256397372" sldId="418"/>
            <ac:spMk id="24" creationId="{E1A31451-08C3-6D23-D321-123156F64125}"/>
          </ac:spMkLst>
        </pc:spChg>
        <pc:spChg chg="mod">
          <ac:chgData name="Claire O’Connor" userId="7a6477c9-e394-475e-a5a4-76b10570725f" providerId="ADAL" clId="{8557754B-7723-4EF5-8582-4C0BE9166C6E}" dt="2023-06-12T14:04:04.633" v="8023" actId="1037"/>
          <ac:spMkLst>
            <pc:docMk/>
            <pc:sldMk cId="3256397372" sldId="418"/>
            <ac:spMk id="25" creationId="{5FBF4FBD-A676-57AF-A1FC-B886734F80FF}"/>
          </ac:spMkLst>
        </pc:spChg>
        <pc:spChg chg="del">
          <ac:chgData name="Claire O’Connor" userId="7a6477c9-e394-475e-a5a4-76b10570725f" providerId="ADAL" clId="{8557754B-7723-4EF5-8582-4C0BE9166C6E}" dt="2023-06-05T13:41:55.933" v="1188" actId="478"/>
          <ac:spMkLst>
            <pc:docMk/>
            <pc:sldMk cId="3256397372" sldId="418"/>
            <ac:spMk id="27" creationId="{E6FD309C-8F7D-C321-A3DC-92DBB120F529}"/>
          </ac:spMkLst>
        </pc:spChg>
        <pc:spChg chg="del">
          <ac:chgData name="Claire O’Connor" userId="7a6477c9-e394-475e-a5a4-76b10570725f" providerId="ADAL" clId="{8557754B-7723-4EF5-8582-4C0BE9166C6E}" dt="2023-06-05T13:41:55.933" v="1188" actId="478"/>
          <ac:spMkLst>
            <pc:docMk/>
            <pc:sldMk cId="3256397372" sldId="418"/>
            <ac:spMk id="28" creationId="{1720158D-7FAF-69A8-2CD6-7EF2F1FEB6FB}"/>
          </ac:spMkLst>
        </pc:spChg>
        <pc:spChg chg="del">
          <ac:chgData name="Claire O’Connor" userId="7a6477c9-e394-475e-a5a4-76b10570725f" providerId="ADAL" clId="{8557754B-7723-4EF5-8582-4C0BE9166C6E}" dt="2023-06-05T13:44:45.303" v="1215" actId="478"/>
          <ac:spMkLst>
            <pc:docMk/>
            <pc:sldMk cId="3256397372" sldId="418"/>
            <ac:spMk id="29" creationId="{92767633-354F-3037-8CC1-0F51D88A1883}"/>
          </ac:spMkLst>
        </pc:spChg>
        <pc:spChg chg="mod">
          <ac:chgData name="Claire O’Connor" userId="7a6477c9-e394-475e-a5a4-76b10570725f" providerId="ADAL" clId="{8557754B-7723-4EF5-8582-4C0BE9166C6E}" dt="2023-06-12T14:04:02.881" v="8019" actId="1038"/>
          <ac:spMkLst>
            <pc:docMk/>
            <pc:sldMk cId="3256397372" sldId="418"/>
            <ac:spMk id="30" creationId="{59631C7C-EB9A-FA0C-3C5E-D7F1DE866EED}"/>
          </ac:spMkLst>
        </pc:spChg>
        <pc:spChg chg="mod">
          <ac:chgData name="Claire O’Connor" userId="7a6477c9-e394-475e-a5a4-76b10570725f" providerId="ADAL" clId="{8557754B-7723-4EF5-8582-4C0BE9166C6E}" dt="2023-06-12T14:04:04.633" v="8023" actId="1037"/>
          <ac:spMkLst>
            <pc:docMk/>
            <pc:sldMk cId="3256397372" sldId="418"/>
            <ac:spMk id="31" creationId="{6FDD420A-73E8-2650-ED0D-25946034A169}"/>
          </ac:spMkLst>
        </pc:spChg>
        <pc:spChg chg="mod">
          <ac:chgData name="Claire O’Connor" userId="7a6477c9-e394-475e-a5a4-76b10570725f" providerId="ADAL" clId="{8557754B-7723-4EF5-8582-4C0BE9166C6E}" dt="2023-06-12T14:04:02.881" v="8019" actId="1038"/>
          <ac:spMkLst>
            <pc:docMk/>
            <pc:sldMk cId="3256397372" sldId="418"/>
            <ac:spMk id="32" creationId="{75BD9E3A-C57F-06B6-48DB-0403C97BDBC8}"/>
          </ac:spMkLst>
        </pc:spChg>
        <pc:graphicFrameChg chg="add mod">
          <ac:chgData name="Claire O’Connor" userId="7a6477c9-e394-475e-a5a4-76b10570725f" providerId="ADAL" clId="{8557754B-7723-4EF5-8582-4C0BE9166C6E}" dt="2023-06-05T13:41:56.768" v="1189"/>
          <ac:graphicFrameMkLst>
            <pc:docMk/>
            <pc:sldMk cId="3256397372" sldId="418"/>
            <ac:graphicFrameMk id="6" creationId="{44959AE8-64B1-9438-CE6D-A4E2CCFA30C7}"/>
          </ac:graphicFrameMkLst>
        </pc:graphicFrameChg>
        <pc:graphicFrameChg chg="del">
          <ac:chgData name="Claire O’Connor" userId="7a6477c9-e394-475e-a5a4-76b10570725f" providerId="ADAL" clId="{8557754B-7723-4EF5-8582-4C0BE9166C6E}" dt="2023-06-05T13:41:55.933" v="1188" actId="478"/>
          <ac:graphicFrameMkLst>
            <pc:docMk/>
            <pc:sldMk cId="3256397372" sldId="418"/>
            <ac:graphicFrameMk id="26" creationId="{6392B31D-798C-8C88-063D-CF5065235A3B}"/>
          </ac:graphicFrameMkLst>
        </pc:graphicFrameChg>
        <pc:picChg chg="mod">
          <ac:chgData name="Claire O’Connor" userId="7a6477c9-e394-475e-a5a4-76b10570725f" providerId="ADAL" clId="{8557754B-7723-4EF5-8582-4C0BE9166C6E}" dt="2023-06-12T14:04:02.881" v="8019" actId="1038"/>
          <ac:picMkLst>
            <pc:docMk/>
            <pc:sldMk cId="3256397372" sldId="418"/>
            <ac:picMk id="15" creationId="{8976AB68-1930-0170-5F80-B80CD5360B76}"/>
          </ac:picMkLst>
        </pc:picChg>
        <pc:picChg chg="mod">
          <ac:chgData name="Claire O’Connor" userId="7a6477c9-e394-475e-a5a4-76b10570725f" providerId="ADAL" clId="{8557754B-7723-4EF5-8582-4C0BE9166C6E}" dt="2023-06-12T14:04:04.633" v="8023" actId="1037"/>
          <ac:picMkLst>
            <pc:docMk/>
            <pc:sldMk cId="3256397372" sldId="418"/>
            <ac:picMk id="33" creationId="{076AA8E3-DE9E-1F4C-8C4D-19D68604B0CF}"/>
          </ac:picMkLst>
        </pc:picChg>
      </pc:sldChg>
      <pc:sldChg chg="addSp delSp modSp mod addAnim delAnim modAnim modNotesTx">
        <pc:chgData name="Claire O’Connor" userId="7a6477c9-e394-475e-a5a4-76b10570725f" providerId="ADAL" clId="{8557754B-7723-4EF5-8582-4C0BE9166C6E}" dt="2023-06-12T16:14:10.175" v="8934" actId="20577"/>
        <pc:sldMkLst>
          <pc:docMk/>
          <pc:sldMk cId="1992114825" sldId="426"/>
        </pc:sldMkLst>
        <pc:spChg chg="add del mod">
          <ac:chgData name="Claire O’Connor" userId="7a6477c9-e394-475e-a5a4-76b10570725f" providerId="ADAL" clId="{8557754B-7723-4EF5-8582-4C0BE9166C6E}" dt="2023-06-12T15:00:59.318" v="8709" actId="571"/>
          <ac:spMkLst>
            <pc:docMk/>
            <pc:sldMk cId="1992114825" sldId="426"/>
            <ac:spMk id="2" creationId="{806A488A-A507-7EB6-8D62-927278CEE055}"/>
          </ac:spMkLst>
        </pc:spChg>
        <pc:spChg chg="add mod">
          <ac:chgData name="Claire O’Connor" userId="7a6477c9-e394-475e-a5a4-76b10570725f" providerId="ADAL" clId="{8557754B-7723-4EF5-8582-4C0BE9166C6E}" dt="2023-06-05T13:42:13.573" v="1193"/>
          <ac:spMkLst>
            <pc:docMk/>
            <pc:sldMk cId="1992114825" sldId="426"/>
            <ac:spMk id="5" creationId="{16BA3D1C-E8F5-651C-8CF5-AB3CFB199DDC}"/>
          </ac:spMkLst>
        </pc:spChg>
        <pc:spChg chg="del">
          <ac:chgData name="Claire O’Connor" userId="7a6477c9-e394-475e-a5a4-76b10570725f" providerId="ADAL" clId="{8557754B-7723-4EF5-8582-4C0BE9166C6E}" dt="2023-06-05T14:08:25.562" v="1496" actId="478"/>
          <ac:spMkLst>
            <pc:docMk/>
            <pc:sldMk cId="1992114825" sldId="426"/>
            <ac:spMk id="6" creationId="{9FDCE956-FED5-755E-877C-207C4ABCFD04}"/>
          </ac:spMkLst>
        </pc:spChg>
        <pc:spChg chg="add del mod">
          <ac:chgData name="Claire O’Connor" userId="7a6477c9-e394-475e-a5a4-76b10570725f" providerId="ADAL" clId="{8557754B-7723-4EF5-8582-4C0BE9166C6E}" dt="2023-06-12T15:00:59.318" v="8709" actId="571"/>
          <ac:spMkLst>
            <pc:docMk/>
            <pc:sldMk cId="1992114825" sldId="426"/>
            <ac:spMk id="6" creationId="{C74869AF-BA52-C2D5-E6A4-7EBCA2C3C848}"/>
          </ac:spMkLst>
        </pc:spChg>
        <pc:spChg chg="del">
          <ac:chgData name="Claire O’Connor" userId="7a6477c9-e394-475e-a5a4-76b10570725f" providerId="ADAL" clId="{8557754B-7723-4EF5-8582-4C0BE9166C6E}" dt="2023-06-05T13:42:12.690" v="1192" actId="478"/>
          <ac:spMkLst>
            <pc:docMk/>
            <pc:sldMk cId="1992114825" sldId="426"/>
            <ac:spMk id="7" creationId="{E0668847-2883-6280-F71C-A733C6DE759D}"/>
          </ac:spMkLst>
        </pc:spChg>
        <pc:spChg chg="del">
          <ac:chgData name="Claire O’Connor" userId="7a6477c9-e394-475e-a5a4-76b10570725f" providerId="ADAL" clId="{8557754B-7723-4EF5-8582-4C0BE9166C6E}" dt="2023-06-05T13:42:12.690" v="1192" actId="478"/>
          <ac:spMkLst>
            <pc:docMk/>
            <pc:sldMk cId="1992114825" sldId="426"/>
            <ac:spMk id="8" creationId="{9AE25618-063D-9EEC-743C-BDA1143C5FB0}"/>
          </ac:spMkLst>
        </pc:spChg>
        <pc:spChg chg="mod">
          <ac:chgData name="Claire O’Connor" userId="7a6477c9-e394-475e-a5a4-76b10570725f" providerId="ADAL" clId="{8557754B-7723-4EF5-8582-4C0BE9166C6E}" dt="2023-06-08T16:30:34.339" v="7525" actId="1076"/>
          <ac:spMkLst>
            <pc:docMk/>
            <pc:sldMk cId="1992114825" sldId="426"/>
            <ac:spMk id="9" creationId="{4A4835CA-89CA-3AB9-0354-C17B9B7D0027}"/>
          </ac:spMkLst>
        </pc:spChg>
        <pc:spChg chg="mod">
          <ac:chgData name="Claire O’Connor" userId="7a6477c9-e394-475e-a5a4-76b10570725f" providerId="ADAL" clId="{8557754B-7723-4EF5-8582-4C0BE9166C6E}" dt="2023-06-08T16:30:34.339" v="7525" actId="1076"/>
          <ac:spMkLst>
            <pc:docMk/>
            <pc:sldMk cId="1992114825" sldId="426"/>
            <ac:spMk id="10" creationId="{39B88CE1-CF2C-38E4-CA5E-740A41C95DE0}"/>
          </ac:spMkLst>
        </pc:spChg>
        <pc:spChg chg="mod">
          <ac:chgData name="Claire O’Connor" userId="7a6477c9-e394-475e-a5a4-76b10570725f" providerId="ADAL" clId="{8557754B-7723-4EF5-8582-4C0BE9166C6E}" dt="2023-06-08T16:30:34.339" v="7525" actId="1076"/>
          <ac:spMkLst>
            <pc:docMk/>
            <pc:sldMk cId="1992114825" sldId="426"/>
            <ac:spMk id="11" creationId="{48219795-C26A-E5E4-09FA-387B76BB1582}"/>
          </ac:spMkLst>
        </pc:spChg>
        <pc:spChg chg="mod">
          <ac:chgData name="Claire O’Connor" userId="7a6477c9-e394-475e-a5a4-76b10570725f" providerId="ADAL" clId="{8557754B-7723-4EF5-8582-4C0BE9166C6E}" dt="2023-06-08T16:30:34.339" v="7525" actId="1076"/>
          <ac:spMkLst>
            <pc:docMk/>
            <pc:sldMk cId="1992114825" sldId="426"/>
            <ac:spMk id="12" creationId="{07892A96-D394-FCCE-764B-FFE854BFC289}"/>
          </ac:spMkLst>
        </pc:spChg>
        <pc:spChg chg="mod">
          <ac:chgData name="Claire O’Connor" userId="7a6477c9-e394-475e-a5a4-76b10570725f" providerId="ADAL" clId="{8557754B-7723-4EF5-8582-4C0BE9166C6E}" dt="2023-06-08T16:30:10.635" v="7521" actId="1076"/>
          <ac:spMkLst>
            <pc:docMk/>
            <pc:sldMk cId="1992114825" sldId="426"/>
            <ac:spMk id="17" creationId="{DDE68183-EEA7-A35B-BF6D-A1B02073C2CF}"/>
          </ac:spMkLst>
        </pc:spChg>
        <pc:spChg chg="del mod">
          <ac:chgData name="Claire O’Connor" userId="7a6477c9-e394-475e-a5a4-76b10570725f" providerId="ADAL" clId="{8557754B-7723-4EF5-8582-4C0BE9166C6E}" dt="2023-06-08T16:26:36.307" v="7469" actId="478"/>
          <ac:spMkLst>
            <pc:docMk/>
            <pc:sldMk cId="1992114825" sldId="426"/>
            <ac:spMk id="18" creationId="{2BB0C4DB-0B8F-C270-8CE9-74BB27F8A024}"/>
          </ac:spMkLst>
        </pc:spChg>
        <pc:spChg chg="mod">
          <ac:chgData name="Claire O’Connor" userId="7a6477c9-e394-475e-a5a4-76b10570725f" providerId="ADAL" clId="{8557754B-7723-4EF5-8582-4C0BE9166C6E}" dt="2023-06-08T16:30:23.380" v="7524" actId="1076"/>
          <ac:spMkLst>
            <pc:docMk/>
            <pc:sldMk cId="1992114825" sldId="426"/>
            <ac:spMk id="19" creationId="{ED57EEE6-9B45-89F7-CD16-48B81F87E502}"/>
          </ac:spMkLst>
        </pc:spChg>
        <pc:spChg chg="del mod">
          <ac:chgData name="Claire O’Connor" userId="7a6477c9-e394-475e-a5a4-76b10570725f" providerId="ADAL" clId="{8557754B-7723-4EF5-8582-4C0BE9166C6E}" dt="2023-06-08T16:26:37.947" v="7470" actId="478"/>
          <ac:spMkLst>
            <pc:docMk/>
            <pc:sldMk cId="1992114825" sldId="426"/>
            <ac:spMk id="20" creationId="{02694335-45AA-DBA7-E79F-2575650C5B65}"/>
          </ac:spMkLst>
        </pc:spChg>
        <pc:spChg chg="del mod">
          <ac:chgData name="Claire O’Connor" userId="7a6477c9-e394-475e-a5a4-76b10570725f" providerId="ADAL" clId="{8557754B-7723-4EF5-8582-4C0BE9166C6E}" dt="2023-06-08T16:26:44.671" v="7473" actId="478"/>
          <ac:spMkLst>
            <pc:docMk/>
            <pc:sldMk cId="1992114825" sldId="426"/>
            <ac:spMk id="21" creationId="{7F83966B-D0BA-1365-28DF-354BE58D704E}"/>
          </ac:spMkLst>
        </pc:spChg>
        <pc:spChg chg="del mod">
          <ac:chgData name="Claire O’Connor" userId="7a6477c9-e394-475e-a5a4-76b10570725f" providerId="ADAL" clId="{8557754B-7723-4EF5-8582-4C0BE9166C6E}" dt="2023-06-08T16:26:44.671" v="7473" actId="478"/>
          <ac:spMkLst>
            <pc:docMk/>
            <pc:sldMk cId="1992114825" sldId="426"/>
            <ac:spMk id="22" creationId="{28168302-D2F5-EBAF-EE31-C58E53FD9D5F}"/>
          </ac:spMkLst>
        </pc:spChg>
        <pc:spChg chg="del mod">
          <ac:chgData name="Claire O’Connor" userId="7a6477c9-e394-475e-a5a4-76b10570725f" providerId="ADAL" clId="{8557754B-7723-4EF5-8582-4C0BE9166C6E}" dt="2023-06-08T16:26:41.572" v="7471" actId="478"/>
          <ac:spMkLst>
            <pc:docMk/>
            <pc:sldMk cId="1992114825" sldId="426"/>
            <ac:spMk id="23" creationId="{7B318374-189F-7B78-C77A-CC00696C6FC0}"/>
          </ac:spMkLst>
        </pc:spChg>
        <pc:spChg chg="mod">
          <ac:chgData name="Claire O’Connor" userId="7a6477c9-e394-475e-a5a4-76b10570725f" providerId="ADAL" clId="{8557754B-7723-4EF5-8582-4C0BE9166C6E}" dt="2023-06-12T15:01:37.030" v="8712" actId="208"/>
          <ac:spMkLst>
            <pc:docMk/>
            <pc:sldMk cId="1992114825" sldId="426"/>
            <ac:spMk id="24" creationId="{78D89D5C-1B83-6E8B-4D03-F87EDBBDE667}"/>
          </ac:spMkLst>
        </pc:spChg>
        <pc:spChg chg="mod">
          <ac:chgData name="Claire O’Connor" userId="7a6477c9-e394-475e-a5a4-76b10570725f" providerId="ADAL" clId="{8557754B-7723-4EF5-8582-4C0BE9166C6E}" dt="2023-06-12T15:01:37.030" v="8712" actId="208"/>
          <ac:spMkLst>
            <pc:docMk/>
            <pc:sldMk cId="1992114825" sldId="426"/>
            <ac:spMk id="25" creationId="{99CD4C59-DCA2-B3A6-053D-404A8F1ECA54}"/>
          </ac:spMkLst>
        </pc:spChg>
        <pc:spChg chg="mod">
          <ac:chgData name="Claire O’Connor" userId="7a6477c9-e394-475e-a5a4-76b10570725f" providerId="ADAL" clId="{8557754B-7723-4EF5-8582-4C0BE9166C6E}" dt="2023-06-08T16:29:10.660" v="7506" actId="1076"/>
          <ac:spMkLst>
            <pc:docMk/>
            <pc:sldMk cId="1992114825" sldId="426"/>
            <ac:spMk id="26" creationId="{838FD26E-5ACB-533F-CBC8-3DB5991603C7}"/>
          </ac:spMkLst>
        </pc:spChg>
        <pc:spChg chg="mod">
          <ac:chgData name="Claire O’Connor" userId="7a6477c9-e394-475e-a5a4-76b10570725f" providerId="ADAL" clId="{8557754B-7723-4EF5-8582-4C0BE9166C6E}" dt="2023-06-08T16:29:10.660" v="7506" actId="1076"/>
          <ac:spMkLst>
            <pc:docMk/>
            <pc:sldMk cId="1992114825" sldId="426"/>
            <ac:spMk id="27" creationId="{9489C438-8E06-81CC-A9F4-476A31C54C5E}"/>
          </ac:spMkLst>
        </pc:spChg>
        <pc:spChg chg="mod">
          <ac:chgData name="Claire O’Connor" userId="7a6477c9-e394-475e-a5a4-76b10570725f" providerId="ADAL" clId="{8557754B-7723-4EF5-8582-4C0BE9166C6E}" dt="2023-06-08T16:30:14.536" v="7522" actId="1076"/>
          <ac:spMkLst>
            <pc:docMk/>
            <pc:sldMk cId="1992114825" sldId="426"/>
            <ac:spMk id="28" creationId="{C8ED4ABC-2A3D-9D74-D769-9599D283E5DD}"/>
          </ac:spMkLst>
        </pc:spChg>
        <pc:spChg chg="add mod">
          <ac:chgData name="Claire O’Connor" userId="7a6477c9-e394-475e-a5a4-76b10570725f" providerId="ADAL" clId="{8557754B-7723-4EF5-8582-4C0BE9166C6E}" dt="2023-06-08T17:05:14.954" v="7624" actId="113"/>
          <ac:spMkLst>
            <pc:docMk/>
            <pc:sldMk cId="1992114825" sldId="426"/>
            <ac:spMk id="29" creationId="{71DAAF29-8A3A-5C93-0C6A-7AB23C745459}"/>
          </ac:spMkLst>
        </pc:spChg>
        <pc:spChg chg="mod">
          <ac:chgData name="Claire O’Connor" userId="7a6477c9-e394-475e-a5a4-76b10570725f" providerId="ADAL" clId="{8557754B-7723-4EF5-8582-4C0BE9166C6E}" dt="2023-06-08T16:29:10.660" v="7506" actId="1076"/>
          <ac:spMkLst>
            <pc:docMk/>
            <pc:sldMk cId="1992114825" sldId="426"/>
            <ac:spMk id="31" creationId="{177014C8-FFE5-DA71-CE01-72EA0BD2922E}"/>
          </ac:spMkLst>
        </pc:spChg>
        <pc:spChg chg="mod">
          <ac:chgData name="Claire O’Connor" userId="7a6477c9-e394-475e-a5a4-76b10570725f" providerId="ADAL" clId="{8557754B-7723-4EF5-8582-4C0BE9166C6E}" dt="2023-06-08T16:29:10.660" v="7506" actId="1076"/>
          <ac:spMkLst>
            <pc:docMk/>
            <pc:sldMk cId="1992114825" sldId="426"/>
            <ac:spMk id="32" creationId="{614ADA91-14A1-1DCC-F72C-3DBFACB81E3A}"/>
          </ac:spMkLst>
        </pc:spChg>
        <pc:spChg chg="mod">
          <ac:chgData name="Claire O’Connor" userId="7a6477c9-e394-475e-a5a4-76b10570725f" providerId="ADAL" clId="{8557754B-7723-4EF5-8582-4C0BE9166C6E}" dt="2023-06-08T16:30:01.769" v="7518" actId="1076"/>
          <ac:spMkLst>
            <pc:docMk/>
            <pc:sldMk cId="1992114825" sldId="426"/>
            <ac:spMk id="33" creationId="{F732DCDC-B202-C076-EEF9-72EB15CE02EC}"/>
          </ac:spMkLst>
        </pc:spChg>
        <pc:spChg chg="mod">
          <ac:chgData name="Claire O’Connor" userId="7a6477c9-e394-475e-a5a4-76b10570725f" providerId="ADAL" clId="{8557754B-7723-4EF5-8582-4C0BE9166C6E}" dt="2023-06-08T16:29:10.660" v="7506" actId="1076"/>
          <ac:spMkLst>
            <pc:docMk/>
            <pc:sldMk cId="1992114825" sldId="426"/>
            <ac:spMk id="34" creationId="{EA654B0C-7355-4BE9-121F-C1B159FDAE63}"/>
          </ac:spMkLst>
        </pc:spChg>
        <pc:spChg chg="mod">
          <ac:chgData name="Claire O’Connor" userId="7a6477c9-e394-475e-a5a4-76b10570725f" providerId="ADAL" clId="{8557754B-7723-4EF5-8582-4C0BE9166C6E}" dt="2023-06-08T16:29:10.660" v="7506" actId="1076"/>
          <ac:spMkLst>
            <pc:docMk/>
            <pc:sldMk cId="1992114825" sldId="426"/>
            <ac:spMk id="35" creationId="{2827A4EE-4AE0-8B76-DDEA-6D9B3A41C394}"/>
          </ac:spMkLst>
        </pc:spChg>
        <pc:spChg chg="mod">
          <ac:chgData name="Claire O’Connor" userId="7a6477c9-e394-475e-a5a4-76b10570725f" providerId="ADAL" clId="{8557754B-7723-4EF5-8582-4C0BE9166C6E}" dt="2023-06-08T16:29:10.660" v="7506" actId="1076"/>
          <ac:spMkLst>
            <pc:docMk/>
            <pc:sldMk cId="1992114825" sldId="426"/>
            <ac:spMk id="36" creationId="{86A6BD8A-E095-5A19-36C1-CE5C06C19915}"/>
          </ac:spMkLst>
        </pc:spChg>
        <pc:spChg chg="del mod">
          <ac:chgData name="Claire O’Connor" userId="7a6477c9-e394-475e-a5a4-76b10570725f" providerId="ADAL" clId="{8557754B-7723-4EF5-8582-4C0BE9166C6E}" dt="2023-06-08T16:28:16.006" v="7497" actId="478"/>
          <ac:spMkLst>
            <pc:docMk/>
            <pc:sldMk cId="1992114825" sldId="426"/>
            <ac:spMk id="37" creationId="{3B9B1013-0944-6CDC-5AEC-546755C99C36}"/>
          </ac:spMkLst>
        </pc:spChg>
        <pc:spChg chg="add mod">
          <ac:chgData name="Claire O’Connor" userId="7a6477c9-e394-475e-a5a4-76b10570725f" providerId="ADAL" clId="{8557754B-7723-4EF5-8582-4C0BE9166C6E}" dt="2023-06-05T13:42:13.573" v="1193"/>
          <ac:spMkLst>
            <pc:docMk/>
            <pc:sldMk cId="1992114825" sldId="426"/>
            <ac:spMk id="38" creationId="{5BE66D03-DEF3-8429-0FBA-14E0865FFD17}"/>
          </ac:spMkLst>
        </pc:spChg>
        <pc:spChg chg="add del mod">
          <ac:chgData name="Claire O’Connor" userId="7a6477c9-e394-475e-a5a4-76b10570725f" providerId="ADAL" clId="{8557754B-7723-4EF5-8582-4C0BE9166C6E}" dt="2023-06-05T15:07:05.500" v="1874"/>
          <ac:spMkLst>
            <pc:docMk/>
            <pc:sldMk cId="1992114825" sldId="426"/>
            <ac:spMk id="39" creationId="{EF1B1611-9652-2E92-7D11-D3398A520009}"/>
          </ac:spMkLst>
        </pc:spChg>
        <pc:spChg chg="add mod">
          <ac:chgData name="Claire O’Connor" userId="7a6477c9-e394-475e-a5a4-76b10570725f" providerId="ADAL" clId="{8557754B-7723-4EF5-8582-4C0BE9166C6E}" dt="2023-06-08T16:29:10.660" v="7506" actId="1076"/>
          <ac:spMkLst>
            <pc:docMk/>
            <pc:sldMk cId="1992114825" sldId="426"/>
            <ac:spMk id="40" creationId="{2099B495-4C3E-6E8C-C6E0-145752E17D6B}"/>
          </ac:spMkLst>
        </pc:spChg>
        <pc:spChg chg="mod">
          <ac:chgData name="Claire O’Connor" userId="7a6477c9-e394-475e-a5a4-76b10570725f" providerId="ADAL" clId="{8557754B-7723-4EF5-8582-4C0BE9166C6E}" dt="2023-06-12T15:01:26.170" v="8711" actId="208"/>
          <ac:spMkLst>
            <pc:docMk/>
            <pc:sldMk cId="1992114825" sldId="426"/>
            <ac:spMk id="41" creationId="{066719EE-E3B5-D498-A545-00B48323E90B}"/>
          </ac:spMkLst>
        </pc:spChg>
        <pc:spChg chg="mod">
          <ac:chgData name="Claire O’Connor" userId="7a6477c9-e394-475e-a5a4-76b10570725f" providerId="ADAL" clId="{8557754B-7723-4EF5-8582-4C0BE9166C6E}" dt="2023-06-08T16:30:34.339" v="7525" actId="1076"/>
          <ac:spMkLst>
            <pc:docMk/>
            <pc:sldMk cId="1992114825" sldId="426"/>
            <ac:spMk id="42" creationId="{AF8858AB-8301-16CE-AF9A-BB8A0C694378}"/>
          </ac:spMkLst>
        </pc:spChg>
        <pc:spChg chg="add del mod">
          <ac:chgData name="Claire O’Connor" userId="7a6477c9-e394-475e-a5a4-76b10570725f" providerId="ADAL" clId="{8557754B-7723-4EF5-8582-4C0BE9166C6E}" dt="2023-06-08T14:11:40.086" v="6880" actId="478"/>
          <ac:spMkLst>
            <pc:docMk/>
            <pc:sldMk cId="1992114825" sldId="426"/>
            <ac:spMk id="43" creationId="{B2F53D35-463C-267E-0734-F7775CF9B7E0}"/>
          </ac:spMkLst>
        </pc:spChg>
        <pc:spChg chg="del mod">
          <ac:chgData name="Claire O’Connor" userId="7a6477c9-e394-475e-a5a4-76b10570725f" providerId="ADAL" clId="{8557754B-7723-4EF5-8582-4C0BE9166C6E}" dt="2023-06-08T16:26:51.555" v="7474" actId="478"/>
          <ac:spMkLst>
            <pc:docMk/>
            <pc:sldMk cId="1992114825" sldId="426"/>
            <ac:spMk id="44" creationId="{6842F597-9E38-E2CF-3615-14A3FE369CC0}"/>
          </ac:spMkLst>
        </pc:spChg>
        <pc:spChg chg="mod">
          <ac:chgData name="Claire O’Connor" userId="7a6477c9-e394-475e-a5a4-76b10570725f" providerId="ADAL" clId="{8557754B-7723-4EF5-8582-4C0BE9166C6E}" dt="2023-06-08T16:30:57.965" v="7528" actId="1038"/>
          <ac:spMkLst>
            <pc:docMk/>
            <pc:sldMk cId="1992114825" sldId="426"/>
            <ac:spMk id="45" creationId="{7AF3A7CE-2F55-9DBB-5C9C-98B039964560}"/>
          </ac:spMkLst>
        </pc:spChg>
        <pc:graphicFrameChg chg="del">
          <ac:chgData name="Claire O’Connor" userId="7a6477c9-e394-475e-a5a4-76b10570725f" providerId="ADAL" clId="{8557754B-7723-4EF5-8582-4C0BE9166C6E}" dt="2023-06-05T13:42:12.690" v="1192" actId="478"/>
          <ac:graphicFrameMkLst>
            <pc:docMk/>
            <pc:sldMk cId="1992114825" sldId="426"/>
            <ac:graphicFrameMk id="2" creationId="{42E46C25-DC16-9D89-CE50-8A04284F9C3D}"/>
          </ac:graphicFrameMkLst>
        </pc:graphicFrameChg>
        <pc:graphicFrameChg chg="add mod">
          <ac:chgData name="Claire O’Connor" userId="7a6477c9-e394-475e-a5a4-76b10570725f" providerId="ADAL" clId="{8557754B-7723-4EF5-8582-4C0BE9166C6E}" dt="2023-06-05T13:42:13.573" v="1193"/>
          <ac:graphicFrameMkLst>
            <pc:docMk/>
            <pc:sldMk cId="1992114825" sldId="426"/>
            <ac:graphicFrameMk id="30" creationId="{A756B71A-FC0F-E64E-35E6-58BFA51FA619}"/>
          </ac:graphicFrameMkLst>
        </pc:graphicFrameChg>
        <pc:picChg chg="mod modCrop">
          <ac:chgData name="Claire O’Connor" userId="7a6477c9-e394-475e-a5a4-76b10570725f" providerId="ADAL" clId="{8557754B-7723-4EF5-8582-4C0BE9166C6E}" dt="2023-06-08T16:29:10.660" v="7506" actId="1076"/>
          <ac:picMkLst>
            <pc:docMk/>
            <pc:sldMk cId="1992114825" sldId="426"/>
            <ac:picMk id="4" creationId="{0F5B153E-1C65-C1DD-1A54-23E530061C7B}"/>
          </ac:picMkLst>
        </pc:picChg>
        <pc:picChg chg="mod">
          <ac:chgData name="Claire O’Connor" userId="7a6477c9-e394-475e-a5a4-76b10570725f" providerId="ADAL" clId="{8557754B-7723-4EF5-8582-4C0BE9166C6E}" dt="2023-06-08T16:30:34.339" v="7525" actId="1076"/>
          <ac:picMkLst>
            <pc:docMk/>
            <pc:sldMk cId="1992114825" sldId="426"/>
            <ac:picMk id="13" creationId="{AECAA663-5A0A-C540-5F94-575DE84D34B6}"/>
          </ac:picMkLst>
        </pc:picChg>
        <pc:picChg chg="mod">
          <ac:chgData name="Claire O’Connor" userId="7a6477c9-e394-475e-a5a4-76b10570725f" providerId="ADAL" clId="{8557754B-7723-4EF5-8582-4C0BE9166C6E}" dt="2023-06-08T16:30:34.339" v="7525" actId="1076"/>
          <ac:picMkLst>
            <pc:docMk/>
            <pc:sldMk cId="1992114825" sldId="426"/>
            <ac:picMk id="14" creationId="{A0069ACF-876E-B90C-3B95-2E26E9CE56B3}"/>
          </ac:picMkLst>
        </pc:picChg>
        <pc:picChg chg="mod">
          <ac:chgData name="Claire O’Connor" userId="7a6477c9-e394-475e-a5a4-76b10570725f" providerId="ADAL" clId="{8557754B-7723-4EF5-8582-4C0BE9166C6E}" dt="2023-06-08T16:30:34.339" v="7525" actId="1076"/>
          <ac:picMkLst>
            <pc:docMk/>
            <pc:sldMk cId="1992114825" sldId="426"/>
            <ac:picMk id="15" creationId="{763EA7B0-3884-3E3B-C3D0-B6A29436110B}"/>
          </ac:picMkLst>
        </pc:picChg>
        <pc:picChg chg="mod">
          <ac:chgData name="Claire O’Connor" userId="7a6477c9-e394-475e-a5a4-76b10570725f" providerId="ADAL" clId="{8557754B-7723-4EF5-8582-4C0BE9166C6E}" dt="2023-06-08T16:30:34.339" v="7525" actId="1076"/>
          <ac:picMkLst>
            <pc:docMk/>
            <pc:sldMk cId="1992114825" sldId="426"/>
            <ac:picMk id="16" creationId="{3148A515-A3DB-59C4-1299-7A5A6FAF4668}"/>
          </ac:picMkLst>
        </pc:picChg>
        <pc:picChg chg="add mod modCrop">
          <ac:chgData name="Claire O’Connor" userId="7a6477c9-e394-475e-a5a4-76b10570725f" providerId="ADAL" clId="{8557754B-7723-4EF5-8582-4C0BE9166C6E}" dt="2023-06-08T16:29:10.660" v="7506" actId="1076"/>
          <ac:picMkLst>
            <pc:docMk/>
            <pc:sldMk cId="1992114825" sldId="426"/>
            <ac:picMk id="46" creationId="{A6987F94-99DF-F986-6E1F-3018D5C6ACA4}"/>
          </ac:picMkLst>
        </pc:picChg>
      </pc:sldChg>
      <pc:sldChg chg="addSp delSp modSp mod ord delAnim modAnim modNotesTx">
        <pc:chgData name="Claire O’Connor" userId="7a6477c9-e394-475e-a5a4-76b10570725f" providerId="ADAL" clId="{8557754B-7723-4EF5-8582-4C0BE9166C6E}" dt="2023-06-08T13:53:28.188" v="6558"/>
        <pc:sldMkLst>
          <pc:docMk/>
          <pc:sldMk cId="3976167690" sldId="429"/>
        </pc:sldMkLst>
        <pc:spChg chg="del">
          <ac:chgData name="Claire O’Connor" userId="7a6477c9-e394-475e-a5a4-76b10570725f" providerId="ADAL" clId="{8557754B-7723-4EF5-8582-4C0BE9166C6E}" dt="2023-06-05T13:23:25.100" v="1023" actId="478"/>
          <ac:spMkLst>
            <pc:docMk/>
            <pc:sldMk cId="3976167690" sldId="429"/>
            <ac:spMk id="6" creationId="{9FDCE956-FED5-755E-877C-207C4ABCFD04}"/>
          </ac:spMkLst>
        </pc:spChg>
        <pc:spChg chg="mod">
          <ac:chgData name="Claire O’Connor" userId="7a6477c9-e394-475e-a5a4-76b10570725f" providerId="ADAL" clId="{8557754B-7723-4EF5-8582-4C0BE9166C6E}" dt="2023-06-07T17:24:59.758" v="5175" actId="20577"/>
          <ac:spMkLst>
            <pc:docMk/>
            <pc:sldMk cId="3976167690" sldId="429"/>
            <ac:spMk id="8" creationId="{9AE25618-063D-9EEC-743C-BDA1143C5FB0}"/>
          </ac:spMkLst>
        </pc:spChg>
        <pc:spChg chg="add">
          <ac:chgData name="Claire O’Connor" userId="7a6477c9-e394-475e-a5a4-76b10570725f" providerId="ADAL" clId="{8557754B-7723-4EF5-8582-4C0BE9166C6E}" dt="2023-06-05T13:40:43.490" v="1186"/>
          <ac:spMkLst>
            <pc:docMk/>
            <pc:sldMk cId="3976167690" sldId="429"/>
            <ac:spMk id="10" creationId="{61E377AF-0A33-0A68-4BB5-ACCC7AE592FB}"/>
          </ac:spMkLst>
        </pc:spChg>
        <pc:spChg chg="add del mod">
          <ac:chgData name="Claire O’Connor" userId="7a6477c9-e394-475e-a5a4-76b10570725f" providerId="ADAL" clId="{8557754B-7723-4EF5-8582-4C0BE9166C6E}" dt="2023-06-07T16:53:07.300" v="5003" actId="478"/>
          <ac:spMkLst>
            <pc:docMk/>
            <pc:sldMk cId="3976167690" sldId="429"/>
            <ac:spMk id="11" creationId="{AB124887-D835-074B-A1D7-1588740DB992}"/>
          </ac:spMkLst>
        </pc:spChg>
        <pc:spChg chg="add mod">
          <ac:chgData name="Claire O’Connor" userId="7a6477c9-e394-475e-a5a4-76b10570725f" providerId="ADAL" clId="{8557754B-7723-4EF5-8582-4C0BE9166C6E}" dt="2023-06-08T07:37:07.036" v="5994" actId="1035"/>
          <ac:spMkLst>
            <pc:docMk/>
            <pc:sldMk cId="3976167690" sldId="429"/>
            <ac:spMk id="22" creationId="{73557190-F72F-7492-43AB-50827753ADD9}"/>
          </ac:spMkLst>
        </pc:spChg>
        <pc:spChg chg="add mod">
          <ac:chgData name="Claire O’Connor" userId="7a6477c9-e394-475e-a5a4-76b10570725f" providerId="ADAL" clId="{8557754B-7723-4EF5-8582-4C0BE9166C6E}" dt="2023-06-08T13:50:54.632" v="6551" actId="1076"/>
          <ac:spMkLst>
            <pc:docMk/>
            <pc:sldMk cId="3976167690" sldId="429"/>
            <ac:spMk id="23" creationId="{EB01F1F1-8399-C3D7-0547-6E7AAF014D62}"/>
          </ac:spMkLst>
        </pc:spChg>
        <pc:spChg chg="mod">
          <ac:chgData name="Claire O’Connor" userId="7a6477c9-e394-475e-a5a4-76b10570725f" providerId="ADAL" clId="{8557754B-7723-4EF5-8582-4C0BE9166C6E}" dt="2023-06-05T13:23:53.873" v="1032" actId="1076"/>
          <ac:spMkLst>
            <pc:docMk/>
            <pc:sldMk cId="3976167690" sldId="429"/>
            <ac:spMk id="35" creationId="{5650DB8A-2444-2C0B-5915-DEEA6FF92CEE}"/>
          </ac:spMkLst>
        </pc:spChg>
        <pc:spChg chg="mod">
          <ac:chgData name="Claire O’Connor" userId="7a6477c9-e394-475e-a5a4-76b10570725f" providerId="ADAL" clId="{8557754B-7723-4EF5-8582-4C0BE9166C6E}" dt="2023-06-05T13:23:32.764" v="1024" actId="1076"/>
          <ac:spMkLst>
            <pc:docMk/>
            <pc:sldMk cId="3976167690" sldId="429"/>
            <ac:spMk id="50" creationId="{CE50F1D1-32F3-8E98-C868-BC416E17D105}"/>
          </ac:spMkLst>
        </pc:spChg>
        <pc:spChg chg="mod">
          <ac:chgData name="Claire O’Connor" userId="7a6477c9-e394-475e-a5a4-76b10570725f" providerId="ADAL" clId="{8557754B-7723-4EF5-8582-4C0BE9166C6E}" dt="2023-06-05T13:23:32.764" v="1024" actId="1076"/>
          <ac:spMkLst>
            <pc:docMk/>
            <pc:sldMk cId="3976167690" sldId="429"/>
            <ac:spMk id="51" creationId="{1D44713F-5592-1A32-4015-5C02BA9725BF}"/>
          </ac:spMkLst>
        </pc:spChg>
        <pc:spChg chg="mod">
          <ac:chgData name="Claire O’Connor" userId="7a6477c9-e394-475e-a5a4-76b10570725f" providerId="ADAL" clId="{8557754B-7723-4EF5-8582-4C0BE9166C6E}" dt="2023-06-05T13:23:32.764" v="1024" actId="1076"/>
          <ac:spMkLst>
            <pc:docMk/>
            <pc:sldMk cId="3976167690" sldId="429"/>
            <ac:spMk id="52" creationId="{12AF82C8-3293-4CA1-AF78-2705D4DC3C05}"/>
          </ac:spMkLst>
        </pc:spChg>
        <pc:spChg chg="mod">
          <ac:chgData name="Claire O’Connor" userId="7a6477c9-e394-475e-a5a4-76b10570725f" providerId="ADAL" clId="{8557754B-7723-4EF5-8582-4C0BE9166C6E}" dt="2023-06-05T13:23:32.764" v="1024" actId="1076"/>
          <ac:spMkLst>
            <pc:docMk/>
            <pc:sldMk cId="3976167690" sldId="429"/>
            <ac:spMk id="53" creationId="{A7F6A0F7-4918-89C8-FD2E-6AE69C16FA6E}"/>
          </ac:spMkLst>
        </pc:spChg>
        <pc:spChg chg="mod">
          <ac:chgData name="Claire O’Connor" userId="7a6477c9-e394-475e-a5a4-76b10570725f" providerId="ADAL" clId="{8557754B-7723-4EF5-8582-4C0BE9166C6E}" dt="2023-06-05T13:23:32.764" v="1024" actId="1076"/>
          <ac:spMkLst>
            <pc:docMk/>
            <pc:sldMk cId="3976167690" sldId="429"/>
            <ac:spMk id="54" creationId="{6DB6B27E-45CE-F4E3-8E00-38E7F31304A3}"/>
          </ac:spMkLst>
        </pc:spChg>
        <pc:spChg chg="mod">
          <ac:chgData name="Claire O’Connor" userId="7a6477c9-e394-475e-a5a4-76b10570725f" providerId="ADAL" clId="{8557754B-7723-4EF5-8582-4C0BE9166C6E}" dt="2023-06-05T13:23:32.764" v="1024" actId="1076"/>
          <ac:spMkLst>
            <pc:docMk/>
            <pc:sldMk cId="3976167690" sldId="429"/>
            <ac:spMk id="55" creationId="{99A815D1-0299-C154-EF61-535C1109D356}"/>
          </ac:spMkLst>
        </pc:spChg>
        <pc:spChg chg="mod">
          <ac:chgData name="Claire O’Connor" userId="7a6477c9-e394-475e-a5a4-76b10570725f" providerId="ADAL" clId="{8557754B-7723-4EF5-8582-4C0BE9166C6E}" dt="2023-06-05T13:23:32.764" v="1024" actId="1076"/>
          <ac:spMkLst>
            <pc:docMk/>
            <pc:sldMk cId="3976167690" sldId="429"/>
            <ac:spMk id="56" creationId="{87C6FE3B-222A-2198-1A87-241707168060}"/>
          </ac:spMkLst>
        </pc:spChg>
        <pc:spChg chg="mod">
          <ac:chgData name="Claire O’Connor" userId="7a6477c9-e394-475e-a5a4-76b10570725f" providerId="ADAL" clId="{8557754B-7723-4EF5-8582-4C0BE9166C6E}" dt="2023-06-05T13:23:32.764" v="1024" actId="1076"/>
          <ac:spMkLst>
            <pc:docMk/>
            <pc:sldMk cId="3976167690" sldId="429"/>
            <ac:spMk id="58" creationId="{87C6995D-949C-71E7-162B-1BC41D7B9C8B}"/>
          </ac:spMkLst>
        </pc:spChg>
        <pc:spChg chg="mod">
          <ac:chgData name="Claire O’Connor" userId="7a6477c9-e394-475e-a5a4-76b10570725f" providerId="ADAL" clId="{8557754B-7723-4EF5-8582-4C0BE9166C6E}" dt="2023-06-05T13:23:32.764" v="1024" actId="1076"/>
          <ac:spMkLst>
            <pc:docMk/>
            <pc:sldMk cId="3976167690" sldId="429"/>
            <ac:spMk id="59" creationId="{A49CB4E5-52B4-4564-2B86-61F61BBAD780}"/>
          </ac:spMkLst>
        </pc:spChg>
        <pc:spChg chg="del mod">
          <ac:chgData name="Claire O’Connor" userId="7a6477c9-e394-475e-a5a4-76b10570725f" providerId="ADAL" clId="{8557754B-7723-4EF5-8582-4C0BE9166C6E}" dt="2023-06-07T16:48:40.662" v="4993" actId="478"/>
          <ac:spMkLst>
            <pc:docMk/>
            <pc:sldMk cId="3976167690" sldId="429"/>
            <ac:spMk id="60" creationId="{D220BFD8-4C0D-0EA1-2D2B-F492F97913B7}"/>
          </ac:spMkLst>
        </pc:spChg>
        <pc:spChg chg="del mod">
          <ac:chgData name="Claire O’Connor" userId="7a6477c9-e394-475e-a5a4-76b10570725f" providerId="ADAL" clId="{8557754B-7723-4EF5-8582-4C0BE9166C6E}" dt="2023-06-07T16:48:38.406" v="4992" actId="478"/>
          <ac:spMkLst>
            <pc:docMk/>
            <pc:sldMk cId="3976167690" sldId="429"/>
            <ac:spMk id="61" creationId="{DDF6AA59-2A94-5E9E-6136-D19924F696E3}"/>
          </ac:spMkLst>
        </pc:spChg>
        <pc:spChg chg="del mod">
          <ac:chgData name="Claire O’Connor" userId="7a6477c9-e394-475e-a5a4-76b10570725f" providerId="ADAL" clId="{8557754B-7723-4EF5-8582-4C0BE9166C6E}" dt="2023-06-07T16:48:33.392" v="4991" actId="478"/>
          <ac:spMkLst>
            <pc:docMk/>
            <pc:sldMk cId="3976167690" sldId="429"/>
            <ac:spMk id="62" creationId="{42941A26-6B55-A113-4ED5-1C18EA22DD3C}"/>
          </ac:spMkLst>
        </pc:spChg>
        <pc:spChg chg="del mod">
          <ac:chgData name="Claire O’Connor" userId="7a6477c9-e394-475e-a5a4-76b10570725f" providerId="ADAL" clId="{8557754B-7723-4EF5-8582-4C0BE9166C6E}" dt="2023-06-07T16:48:31.021" v="4990" actId="478"/>
          <ac:spMkLst>
            <pc:docMk/>
            <pc:sldMk cId="3976167690" sldId="429"/>
            <ac:spMk id="63" creationId="{CE27831C-F3E5-ABE1-6A75-09369970545D}"/>
          </ac:spMkLst>
        </pc:spChg>
        <pc:spChg chg="mod">
          <ac:chgData name="Claire O’Connor" userId="7a6477c9-e394-475e-a5a4-76b10570725f" providerId="ADAL" clId="{8557754B-7723-4EF5-8582-4C0BE9166C6E}" dt="2023-06-05T13:23:32.764" v="1024" actId="1076"/>
          <ac:spMkLst>
            <pc:docMk/>
            <pc:sldMk cId="3976167690" sldId="429"/>
            <ac:spMk id="66" creationId="{DDE8F7E4-A2D7-D6A4-8BE8-124EF30F0A3B}"/>
          </ac:spMkLst>
        </pc:spChg>
        <pc:spChg chg="mod">
          <ac:chgData name="Claire O’Connor" userId="7a6477c9-e394-475e-a5a4-76b10570725f" providerId="ADAL" clId="{8557754B-7723-4EF5-8582-4C0BE9166C6E}" dt="2023-06-05T13:23:53.873" v="1032" actId="1076"/>
          <ac:spMkLst>
            <pc:docMk/>
            <pc:sldMk cId="3976167690" sldId="429"/>
            <ac:spMk id="70" creationId="{9B20F9BB-C9EE-474A-CB20-FFFBC1410D4B}"/>
          </ac:spMkLst>
        </pc:spChg>
        <pc:spChg chg="mod">
          <ac:chgData name="Claire O’Connor" userId="7a6477c9-e394-475e-a5a4-76b10570725f" providerId="ADAL" clId="{8557754B-7723-4EF5-8582-4C0BE9166C6E}" dt="2023-06-05T13:23:32.764" v="1024" actId="1076"/>
          <ac:spMkLst>
            <pc:docMk/>
            <pc:sldMk cId="3976167690" sldId="429"/>
            <ac:spMk id="74" creationId="{C57AD8A9-EF96-2A04-5FDE-EEE0B3220BE7}"/>
          </ac:spMkLst>
        </pc:spChg>
        <pc:spChg chg="del mod">
          <ac:chgData name="Claire O’Connor" userId="7a6477c9-e394-475e-a5a4-76b10570725f" providerId="ADAL" clId="{8557754B-7723-4EF5-8582-4C0BE9166C6E}" dt="2023-06-07T16:48:25.369" v="4988" actId="478"/>
          <ac:spMkLst>
            <pc:docMk/>
            <pc:sldMk cId="3976167690" sldId="429"/>
            <ac:spMk id="76" creationId="{045805D0-A78B-187C-3E4B-A81C3F760C06}"/>
          </ac:spMkLst>
        </pc:spChg>
        <pc:spChg chg="mod">
          <ac:chgData name="Claire O’Connor" userId="7a6477c9-e394-475e-a5a4-76b10570725f" providerId="ADAL" clId="{8557754B-7723-4EF5-8582-4C0BE9166C6E}" dt="2023-06-05T13:23:32.764" v="1024" actId="1076"/>
          <ac:spMkLst>
            <pc:docMk/>
            <pc:sldMk cId="3976167690" sldId="429"/>
            <ac:spMk id="78" creationId="{B90D715C-3047-2453-E837-EA143B673BE2}"/>
          </ac:spMkLst>
        </pc:spChg>
        <pc:spChg chg="mod">
          <ac:chgData name="Claire O’Connor" userId="7a6477c9-e394-475e-a5a4-76b10570725f" providerId="ADAL" clId="{8557754B-7723-4EF5-8582-4C0BE9166C6E}" dt="2023-06-07T17:33:38.665" v="5184" actId="20577"/>
          <ac:spMkLst>
            <pc:docMk/>
            <pc:sldMk cId="3976167690" sldId="429"/>
            <ac:spMk id="82" creationId="{6BC98FFC-8C60-8CED-30F4-637985AF9DAA}"/>
          </ac:spMkLst>
        </pc:spChg>
        <pc:spChg chg="mod">
          <ac:chgData name="Claire O’Connor" userId="7a6477c9-e394-475e-a5a4-76b10570725f" providerId="ADAL" clId="{8557754B-7723-4EF5-8582-4C0BE9166C6E}" dt="2023-06-07T20:37:43.083" v="5886" actId="6549"/>
          <ac:spMkLst>
            <pc:docMk/>
            <pc:sldMk cId="3976167690" sldId="429"/>
            <ac:spMk id="85" creationId="{01072F5E-9D19-88BF-6647-921EBCEDB3B1}"/>
          </ac:spMkLst>
        </pc:spChg>
        <pc:graphicFrameChg chg="del">
          <ac:chgData name="Claire O’Connor" userId="7a6477c9-e394-475e-a5a4-76b10570725f" providerId="ADAL" clId="{8557754B-7723-4EF5-8582-4C0BE9166C6E}" dt="2023-06-05T13:19:55.307" v="1012" actId="478"/>
          <ac:graphicFrameMkLst>
            <pc:docMk/>
            <pc:sldMk cId="3976167690" sldId="429"/>
            <ac:graphicFrameMk id="2" creationId="{42E46C25-DC16-9D89-CE50-8A04284F9C3D}"/>
          </ac:graphicFrameMkLst>
        </pc:graphicFrameChg>
        <pc:graphicFrameChg chg="add del mod">
          <ac:chgData name="Claire O’Connor" userId="7a6477c9-e394-475e-a5a4-76b10570725f" providerId="ADAL" clId="{8557754B-7723-4EF5-8582-4C0BE9166C6E}" dt="2023-06-05T13:19:58.739" v="1014"/>
          <ac:graphicFrameMkLst>
            <pc:docMk/>
            <pc:sldMk cId="3976167690" sldId="429"/>
            <ac:graphicFrameMk id="4" creationId="{D4BE6F9F-5E55-C3DA-13ED-85A3DEBEB06D}"/>
          </ac:graphicFrameMkLst>
        </pc:graphicFrameChg>
        <pc:graphicFrameChg chg="add mod">
          <ac:chgData name="Claire O’Connor" userId="7a6477c9-e394-475e-a5a4-76b10570725f" providerId="ADAL" clId="{8557754B-7723-4EF5-8582-4C0BE9166C6E}" dt="2023-06-05T13:19:58.808" v="1015"/>
          <ac:graphicFrameMkLst>
            <pc:docMk/>
            <pc:sldMk cId="3976167690" sldId="429"/>
            <ac:graphicFrameMk id="5" creationId="{1D2A7222-9D0B-26C3-8C81-6CC3C2CF249D}"/>
          </ac:graphicFrameMkLst>
        </pc:graphicFrameChg>
        <pc:graphicFrameChg chg="add del mod">
          <ac:chgData name="Claire O’Connor" userId="7a6477c9-e394-475e-a5a4-76b10570725f" providerId="ADAL" clId="{8557754B-7723-4EF5-8582-4C0BE9166C6E}" dt="2023-06-05T13:20:27.328" v="1017"/>
          <ac:graphicFrameMkLst>
            <pc:docMk/>
            <pc:sldMk cId="3976167690" sldId="429"/>
            <ac:graphicFrameMk id="9" creationId="{8A4CAFC9-65D0-7D3D-3CC9-7435BBAE5D54}"/>
          </ac:graphicFrameMkLst>
        </pc:graphicFrameChg>
        <pc:picChg chg="add del mod">
          <ac:chgData name="Claire O’Connor" userId="7a6477c9-e394-475e-a5a4-76b10570725f" providerId="ADAL" clId="{8557754B-7723-4EF5-8582-4C0BE9166C6E}" dt="2023-06-07T17:04:58.501" v="5017" actId="478"/>
          <ac:picMkLst>
            <pc:docMk/>
            <pc:sldMk cId="3976167690" sldId="429"/>
            <ac:picMk id="12" creationId="{75AE6DB0-831E-AAA5-6903-2423FD708ECE}"/>
          </ac:picMkLst>
        </pc:picChg>
        <pc:picChg chg="add del mod">
          <ac:chgData name="Claire O’Connor" userId="7a6477c9-e394-475e-a5a4-76b10570725f" providerId="ADAL" clId="{8557754B-7723-4EF5-8582-4C0BE9166C6E}" dt="2023-06-07T17:03:07.901" v="5008" actId="478"/>
          <ac:picMkLst>
            <pc:docMk/>
            <pc:sldMk cId="3976167690" sldId="429"/>
            <ac:picMk id="13" creationId="{53FCA109-C7DF-D5FE-5D71-D3017500F863}"/>
          </ac:picMkLst>
        </pc:picChg>
        <pc:picChg chg="add del">
          <ac:chgData name="Claire O’Connor" userId="7a6477c9-e394-475e-a5a4-76b10570725f" providerId="ADAL" clId="{8557754B-7723-4EF5-8582-4C0BE9166C6E}" dt="2023-06-07T17:04:56.058" v="5016" actId="478"/>
          <ac:picMkLst>
            <pc:docMk/>
            <pc:sldMk cId="3976167690" sldId="429"/>
            <ac:picMk id="14" creationId="{C777D236-6C21-E289-AF54-D5B94D727BBA}"/>
          </ac:picMkLst>
        </pc:picChg>
        <pc:picChg chg="add del mod">
          <ac:chgData name="Claire O’Connor" userId="7a6477c9-e394-475e-a5a4-76b10570725f" providerId="ADAL" clId="{8557754B-7723-4EF5-8582-4C0BE9166C6E}" dt="2023-06-07T17:07:16.912" v="5033" actId="478"/>
          <ac:picMkLst>
            <pc:docMk/>
            <pc:sldMk cId="3976167690" sldId="429"/>
            <ac:picMk id="15" creationId="{66821B97-6CD4-BFDF-2E5F-FB5FB7F07B78}"/>
          </ac:picMkLst>
        </pc:picChg>
        <pc:picChg chg="add del mod">
          <ac:chgData name="Claire O’Connor" userId="7a6477c9-e394-475e-a5a4-76b10570725f" providerId="ADAL" clId="{8557754B-7723-4EF5-8582-4C0BE9166C6E}" dt="2023-06-07T17:10:24.194" v="5057" actId="478"/>
          <ac:picMkLst>
            <pc:docMk/>
            <pc:sldMk cId="3976167690" sldId="429"/>
            <ac:picMk id="16" creationId="{2347CD05-93AC-30F1-5FFD-071AD679ED4F}"/>
          </ac:picMkLst>
        </pc:picChg>
        <pc:picChg chg="add del mod">
          <ac:chgData name="Claire O’Connor" userId="7a6477c9-e394-475e-a5a4-76b10570725f" providerId="ADAL" clId="{8557754B-7723-4EF5-8582-4C0BE9166C6E}" dt="2023-06-07T17:10:20.469" v="5054" actId="478"/>
          <ac:picMkLst>
            <pc:docMk/>
            <pc:sldMk cId="3976167690" sldId="429"/>
            <ac:picMk id="17" creationId="{FC7CD377-6F2E-E0F7-EEB3-BD830DD3138B}"/>
          </ac:picMkLst>
        </pc:picChg>
        <pc:picChg chg="add del mod">
          <ac:chgData name="Claire O’Connor" userId="7a6477c9-e394-475e-a5a4-76b10570725f" providerId="ADAL" clId="{8557754B-7723-4EF5-8582-4C0BE9166C6E}" dt="2023-06-07T17:10:22.305" v="5056" actId="478"/>
          <ac:picMkLst>
            <pc:docMk/>
            <pc:sldMk cId="3976167690" sldId="429"/>
            <ac:picMk id="18" creationId="{0498574D-7BC0-5954-9C81-FBFFDA9021C9}"/>
          </ac:picMkLst>
        </pc:picChg>
        <pc:picChg chg="add mod ord">
          <ac:chgData name="Claire O’Connor" userId="7a6477c9-e394-475e-a5a4-76b10570725f" providerId="ADAL" clId="{8557754B-7723-4EF5-8582-4C0BE9166C6E}" dt="2023-06-07T17:30:25.470" v="5182" actId="1076"/>
          <ac:picMkLst>
            <pc:docMk/>
            <pc:sldMk cId="3976167690" sldId="429"/>
            <ac:picMk id="19" creationId="{BC9B5E5C-E508-34F4-BFB1-AB2490157D1C}"/>
          </ac:picMkLst>
        </pc:picChg>
        <pc:picChg chg="add del">
          <ac:chgData name="Claire O’Connor" userId="7a6477c9-e394-475e-a5a4-76b10570725f" providerId="ADAL" clId="{8557754B-7723-4EF5-8582-4C0BE9166C6E}" dt="2023-06-07T17:12:02.931" v="5092" actId="478"/>
          <ac:picMkLst>
            <pc:docMk/>
            <pc:sldMk cId="3976167690" sldId="429"/>
            <ac:picMk id="20" creationId="{BEAE698F-A941-915B-DD7C-2231BC9BEB7A}"/>
          </ac:picMkLst>
        </pc:picChg>
        <pc:picChg chg="add mod modCrop">
          <ac:chgData name="Claire O’Connor" userId="7a6477c9-e394-475e-a5a4-76b10570725f" providerId="ADAL" clId="{8557754B-7723-4EF5-8582-4C0BE9166C6E}" dt="2023-06-07T17:12:51.797" v="5131" actId="732"/>
          <ac:picMkLst>
            <pc:docMk/>
            <pc:sldMk cId="3976167690" sldId="429"/>
            <ac:picMk id="21" creationId="{FACEC404-B409-37B7-9F24-E805CBA2F024}"/>
          </ac:picMkLst>
        </pc:picChg>
        <pc:picChg chg="del mod">
          <ac:chgData name="Claire O’Connor" userId="7a6477c9-e394-475e-a5a4-76b10570725f" providerId="ADAL" clId="{8557754B-7723-4EF5-8582-4C0BE9166C6E}" dt="2023-06-07T17:10:16.939" v="5052" actId="478"/>
          <ac:picMkLst>
            <pc:docMk/>
            <pc:sldMk cId="3976167690" sldId="429"/>
            <ac:picMk id="47" creationId="{45B5D1AC-E60C-F14A-D6B5-0F2F2091A7CB}"/>
          </ac:picMkLst>
        </pc:picChg>
        <pc:picChg chg="mod modCrop">
          <ac:chgData name="Claire O’Connor" userId="7a6477c9-e394-475e-a5a4-76b10570725f" providerId="ADAL" clId="{8557754B-7723-4EF5-8582-4C0BE9166C6E}" dt="2023-06-07T17:12:41.216" v="5130" actId="1038"/>
          <ac:picMkLst>
            <pc:docMk/>
            <pc:sldMk cId="3976167690" sldId="429"/>
            <ac:picMk id="64" creationId="{99D1B870-AD9F-573B-AE0B-F71AED1BDF83}"/>
          </ac:picMkLst>
        </pc:picChg>
        <pc:cxnChg chg="mod">
          <ac:chgData name="Claire O’Connor" userId="7a6477c9-e394-475e-a5a4-76b10570725f" providerId="ADAL" clId="{8557754B-7723-4EF5-8582-4C0BE9166C6E}" dt="2023-06-05T13:23:32.764" v="1024" actId="1076"/>
          <ac:cxnSpMkLst>
            <pc:docMk/>
            <pc:sldMk cId="3976167690" sldId="429"/>
            <ac:cxnSpMk id="67" creationId="{F4E5DD09-B375-8D47-3065-FEEA6AE6833E}"/>
          </ac:cxnSpMkLst>
        </pc:cxnChg>
        <pc:cxnChg chg="mod">
          <ac:chgData name="Claire O’Connor" userId="7a6477c9-e394-475e-a5a4-76b10570725f" providerId="ADAL" clId="{8557754B-7723-4EF5-8582-4C0BE9166C6E}" dt="2023-06-05T13:23:32.764" v="1024" actId="1076"/>
          <ac:cxnSpMkLst>
            <pc:docMk/>
            <pc:sldMk cId="3976167690" sldId="429"/>
            <ac:cxnSpMk id="68" creationId="{1DF30710-4D33-4505-2066-AB01BE548022}"/>
          </ac:cxnSpMkLst>
        </pc:cxnChg>
        <pc:cxnChg chg="mod">
          <ac:chgData name="Claire O’Connor" userId="7a6477c9-e394-475e-a5a4-76b10570725f" providerId="ADAL" clId="{8557754B-7723-4EF5-8582-4C0BE9166C6E}" dt="2023-06-05T13:23:32.764" v="1024" actId="1076"/>
          <ac:cxnSpMkLst>
            <pc:docMk/>
            <pc:sldMk cId="3976167690" sldId="429"/>
            <ac:cxnSpMk id="73" creationId="{EC21A298-AFCB-6CFC-A280-706AB8A6B5E0}"/>
          </ac:cxnSpMkLst>
        </pc:cxnChg>
        <pc:cxnChg chg="del mod">
          <ac:chgData name="Claire O’Connor" userId="7a6477c9-e394-475e-a5a4-76b10570725f" providerId="ADAL" clId="{8557754B-7723-4EF5-8582-4C0BE9166C6E}" dt="2023-06-07T16:48:27.642" v="4989" actId="478"/>
          <ac:cxnSpMkLst>
            <pc:docMk/>
            <pc:sldMk cId="3976167690" sldId="429"/>
            <ac:cxnSpMk id="75" creationId="{7CFD2C20-313E-9784-131D-362ADADC2F1D}"/>
          </ac:cxnSpMkLst>
        </pc:cxnChg>
        <pc:cxnChg chg="mod">
          <ac:chgData name="Claire O’Connor" userId="7a6477c9-e394-475e-a5a4-76b10570725f" providerId="ADAL" clId="{8557754B-7723-4EF5-8582-4C0BE9166C6E}" dt="2023-06-05T13:23:32.764" v="1024" actId="1076"/>
          <ac:cxnSpMkLst>
            <pc:docMk/>
            <pc:sldMk cId="3976167690" sldId="429"/>
            <ac:cxnSpMk id="77" creationId="{D8A085AE-5574-527C-0019-8B94F09CA20C}"/>
          </ac:cxnSpMkLst>
        </pc:cxnChg>
      </pc:sldChg>
      <pc:sldChg chg="modSp add del mod ord">
        <pc:chgData name="Claire O’Connor" userId="7a6477c9-e394-475e-a5a4-76b10570725f" providerId="ADAL" clId="{8557754B-7723-4EF5-8582-4C0BE9166C6E}" dt="2023-06-12T16:17:15.963" v="8939" actId="47"/>
        <pc:sldMkLst>
          <pc:docMk/>
          <pc:sldMk cId="1501260806" sldId="430"/>
        </pc:sldMkLst>
        <pc:spChg chg="mod">
          <ac:chgData name="Claire O’Connor" userId="7a6477c9-e394-475e-a5a4-76b10570725f" providerId="ADAL" clId="{8557754B-7723-4EF5-8582-4C0BE9166C6E}" dt="2023-06-05T15:41:45.861" v="2193" actId="1076"/>
          <ac:spMkLst>
            <pc:docMk/>
            <pc:sldMk cId="1501260806" sldId="430"/>
            <ac:spMk id="8" creationId="{37FEFF9F-A2F3-2DDE-ABA1-752CEB636640}"/>
          </ac:spMkLst>
        </pc:spChg>
        <pc:picChg chg="mod">
          <ac:chgData name="Claire O’Connor" userId="7a6477c9-e394-475e-a5a4-76b10570725f" providerId="ADAL" clId="{8557754B-7723-4EF5-8582-4C0BE9166C6E}" dt="2023-06-05T15:42:04.756" v="2198" actId="1076"/>
          <ac:picMkLst>
            <pc:docMk/>
            <pc:sldMk cId="1501260806" sldId="430"/>
            <ac:picMk id="4" creationId="{5B0131A4-FCA3-4909-4288-E5664CCB60FD}"/>
          </ac:picMkLst>
        </pc:picChg>
      </pc:sldChg>
      <pc:sldChg chg="modSp add del mod">
        <pc:chgData name="Claire O’Connor" userId="7a6477c9-e394-475e-a5a4-76b10570725f" providerId="ADAL" clId="{8557754B-7723-4EF5-8582-4C0BE9166C6E}" dt="2023-06-05T15:40:36.557" v="2178" actId="47"/>
        <pc:sldMkLst>
          <pc:docMk/>
          <pc:sldMk cId="3042870547" sldId="430"/>
        </pc:sldMkLst>
        <pc:spChg chg="mod">
          <ac:chgData name="Claire O’Connor" userId="7a6477c9-e394-475e-a5a4-76b10570725f" providerId="ADAL" clId="{8557754B-7723-4EF5-8582-4C0BE9166C6E}" dt="2023-06-05T15:40:23.013" v="2176" actId="1076"/>
          <ac:spMkLst>
            <pc:docMk/>
            <pc:sldMk cId="3042870547" sldId="430"/>
            <ac:spMk id="8" creationId="{37FEFF9F-A2F3-2DDE-ABA1-752CEB636640}"/>
          </ac:spMkLst>
        </pc:spChg>
        <pc:picChg chg="mod modCrop">
          <ac:chgData name="Claire O’Connor" userId="7a6477c9-e394-475e-a5a4-76b10570725f" providerId="ADAL" clId="{8557754B-7723-4EF5-8582-4C0BE9166C6E}" dt="2023-06-05T15:40:09.643" v="2175" actId="1076"/>
          <ac:picMkLst>
            <pc:docMk/>
            <pc:sldMk cId="3042870547" sldId="430"/>
            <ac:picMk id="4" creationId="{5B0131A4-FCA3-4909-4288-E5664CCB60FD}"/>
          </ac:picMkLst>
        </pc:picChg>
      </pc:sldChg>
      <pc:sldChg chg="del">
        <pc:chgData name="Claire O’Connor" userId="7a6477c9-e394-475e-a5a4-76b10570725f" providerId="ADAL" clId="{8557754B-7723-4EF5-8582-4C0BE9166C6E}" dt="2023-06-05T14:51:36.802" v="1868" actId="47"/>
        <pc:sldMkLst>
          <pc:docMk/>
          <pc:sldMk cId="3416562997" sldId="430"/>
        </pc:sldMkLst>
      </pc:sldChg>
      <pc:sldChg chg="modSp add del mod">
        <pc:chgData name="Claire O’Connor" userId="7a6477c9-e394-475e-a5a4-76b10570725f" providerId="ADAL" clId="{8557754B-7723-4EF5-8582-4C0BE9166C6E}" dt="2023-06-05T09:18:49.497" v="87" actId="47"/>
        <pc:sldMkLst>
          <pc:docMk/>
          <pc:sldMk cId="1146480230" sldId="431"/>
        </pc:sldMkLst>
        <pc:spChg chg="mod">
          <ac:chgData name="Claire O’Connor" userId="7a6477c9-e394-475e-a5a4-76b10570725f" providerId="ADAL" clId="{8557754B-7723-4EF5-8582-4C0BE9166C6E}" dt="2023-06-05T09:18:23.419" v="86" actId="947"/>
          <ac:spMkLst>
            <pc:docMk/>
            <pc:sldMk cId="1146480230" sldId="431"/>
            <ac:spMk id="10" creationId="{8A9BFF41-667D-A708-1377-D59642B9961B}"/>
          </ac:spMkLst>
        </pc:spChg>
      </pc:sldChg>
      <pc:sldChg chg="addSp delSp modSp add del mod modClrScheme delAnim modAnim chgLayout">
        <pc:chgData name="Claire O’Connor" userId="7a6477c9-e394-475e-a5a4-76b10570725f" providerId="ADAL" clId="{8557754B-7723-4EF5-8582-4C0BE9166C6E}" dt="2023-06-05T15:08:29.527" v="1893" actId="47"/>
        <pc:sldMkLst>
          <pc:docMk/>
          <pc:sldMk cId="3595851472" sldId="433"/>
        </pc:sldMkLst>
        <pc:spChg chg="mod ord">
          <ac:chgData name="Claire O’Connor" userId="7a6477c9-e394-475e-a5a4-76b10570725f" providerId="ADAL" clId="{8557754B-7723-4EF5-8582-4C0BE9166C6E}" dt="2023-06-05T15:06:43.142" v="1872" actId="700"/>
          <ac:spMkLst>
            <pc:docMk/>
            <pc:sldMk cId="3595851472" sldId="433"/>
            <ac:spMk id="2" creationId="{802229F6-7A97-1FAD-F59C-364A36C8978A}"/>
          </ac:spMkLst>
        </pc:spChg>
        <pc:spChg chg="add del mod ord">
          <ac:chgData name="Claire O’Connor" userId="7a6477c9-e394-475e-a5a4-76b10570725f" providerId="ADAL" clId="{8557754B-7723-4EF5-8582-4C0BE9166C6E}" dt="2023-06-05T15:06:43.142" v="1872" actId="700"/>
          <ac:spMkLst>
            <pc:docMk/>
            <pc:sldMk cId="3595851472" sldId="433"/>
            <ac:spMk id="5" creationId="{80DAF4BB-C102-D095-37A1-32B40FD94B8A}"/>
          </ac:spMkLst>
        </pc:spChg>
        <pc:spChg chg="add del mod ord">
          <ac:chgData name="Claire O’Connor" userId="7a6477c9-e394-475e-a5a4-76b10570725f" providerId="ADAL" clId="{8557754B-7723-4EF5-8582-4C0BE9166C6E}" dt="2023-06-05T15:06:43.142" v="1872" actId="700"/>
          <ac:spMkLst>
            <pc:docMk/>
            <pc:sldMk cId="3595851472" sldId="433"/>
            <ac:spMk id="6" creationId="{20C46DE8-5C7B-3821-D417-6C80B816CA8A}"/>
          </ac:spMkLst>
        </pc:spChg>
        <pc:spChg chg="add del mod ord">
          <ac:chgData name="Claire O’Connor" userId="7a6477c9-e394-475e-a5a4-76b10570725f" providerId="ADAL" clId="{8557754B-7723-4EF5-8582-4C0BE9166C6E}" dt="2023-06-05T15:06:43.142" v="1872" actId="700"/>
          <ac:spMkLst>
            <pc:docMk/>
            <pc:sldMk cId="3595851472" sldId="433"/>
            <ac:spMk id="7" creationId="{361EE640-E0DB-81B4-0638-E8F89D9A546A}"/>
          </ac:spMkLst>
        </pc:spChg>
        <pc:spChg chg="del">
          <ac:chgData name="Claire O’Connor" userId="7a6477c9-e394-475e-a5a4-76b10570725f" providerId="ADAL" clId="{8557754B-7723-4EF5-8582-4C0BE9166C6E}" dt="2023-06-05T14:23:46.152" v="1603" actId="478"/>
          <ac:spMkLst>
            <pc:docMk/>
            <pc:sldMk cId="3595851472" sldId="433"/>
            <ac:spMk id="65" creationId="{C0B4C1B1-4386-543C-1E7A-EFBD20B1D6B6}"/>
          </ac:spMkLst>
        </pc:spChg>
        <pc:spChg chg="del">
          <ac:chgData name="Claire O’Connor" userId="7a6477c9-e394-475e-a5a4-76b10570725f" providerId="ADAL" clId="{8557754B-7723-4EF5-8582-4C0BE9166C6E}" dt="2023-06-05T14:23:45.518" v="1602" actId="478"/>
          <ac:spMkLst>
            <pc:docMk/>
            <pc:sldMk cId="3595851472" sldId="433"/>
            <ac:spMk id="66" creationId="{97F5035A-0A70-4D33-3464-5B920D9A6754}"/>
          </ac:spMkLst>
        </pc:spChg>
        <pc:spChg chg="del">
          <ac:chgData name="Claire O’Connor" userId="7a6477c9-e394-475e-a5a4-76b10570725f" providerId="ADAL" clId="{8557754B-7723-4EF5-8582-4C0BE9166C6E}" dt="2023-06-05T14:23:54.468" v="1604" actId="478"/>
          <ac:spMkLst>
            <pc:docMk/>
            <pc:sldMk cId="3595851472" sldId="433"/>
            <ac:spMk id="121" creationId="{7162B9C0-5D55-022D-CCA2-28D44D8C879A}"/>
          </ac:spMkLst>
        </pc:spChg>
        <pc:spChg chg="mod">
          <ac:chgData name="Claire O’Connor" userId="7a6477c9-e394-475e-a5a4-76b10570725f" providerId="ADAL" clId="{8557754B-7723-4EF5-8582-4C0BE9166C6E}" dt="2023-06-05T14:33:47.939" v="1696" actId="1036"/>
          <ac:spMkLst>
            <pc:docMk/>
            <pc:sldMk cId="3595851472" sldId="433"/>
            <ac:spMk id="124" creationId="{E3AFC435-2911-124C-43BF-AAB3EF5B9238}"/>
          </ac:spMkLst>
        </pc:spChg>
        <pc:spChg chg="mod">
          <ac:chgData name="Claire O’Connor" userId="7a6477c9-e394-475e-a5a4-76b10570725f" providerId="ADAL" clId="{8557754B-7723-4EF5-8582-4C0BE9166C6E}" dt="2023-06-05T14:33:47.939" v="1696" actId="1036"/>
          <ac:spMkLst>
            <pc:docMk/>
            <pc:sldMk cId="3595851472" sldId="433"/>
            <ac:spMk id="125" creationId="{7C7476B0-F34E-AF5A-1694-306AF4D2DB23}"/>
          </ac:spMkLst>
        </pc:spChg>
        <pc:spChg chg="mod">
          <ac:chgData name="Claire O’Connor" userId="7a6477c9-e394-475e-a5a4-76b10570725f" providerId="ADAL" clId="{8557754B-7723-4EF5-8582-4C0BE9166C6E}" dt="2023-06-05T14:33:47.939" v="1696" actId="1036"/>
          <ac:spMkLst>
            <pc:docMk/>
            <pc:sldMk cId="3595851472" sldId="433"/>
            <ac:spMk id="126" creationId="{F018AC4D-17F8-75AE-6E82-CDB70981FE82}"/>
          </ac:spMkLst>
        </pc:spChg>
        <pc:spChg chg="mod">
          <ac:chgData name="Claire O’Connor" userId="7a6477c9-e394-475e-a5a4-76b10570725f" providerId="ADAL" clId="{8557754B-7723-4EF5-8582-4C0BE9166C6E}" dt="2023-06-05T14:33:47.939" v="1696" actId="1036"/>
          <ac:spMkLst>
            <pc:docMk/>
            <pc:sldMk cId="3595851472" sldId="433"/>
            <ac:spMk id="127" creationId="{2F003605-6397-DBF4-DE40-B3257A80CC3B}"/>
          </ac:spMkLst>
        </pc:spChg>
        <pc:spChg chg="mod">
          <ac:chgData name="Claire O’Connor" userId="7a6477c9-e394-475e-a5a4-76b10570725f" providerId="ADAL" clId="{8557754B-7723-4EF5-8582-4C0BE9166C6E}" dt="2023-06-05T14:33:47.939" v="1696" actId="1036"/>
          <ac:spMkLst>
            <pc:docMk/>
            <pc:sldMk cId="3595851472" sldId="433"/>
            <ac:spMk id="128" creationId="{AD158FBF-D6E3-68D0-9F5A-D3DAD7DC717B}"/>
          </ac:spMkLst>
        </pc:spChg>
        <pc:spChg chg="mod">
          <ac:chgData name="Claire O’Connor" userId="7a6477c9-e394-475e-a5a4-76b10570725f" providerId="ADAL" clId="{8557754B-7723-4EF5-8582-4C0BE9166C6E}" dt="2023-06-05T14:33:47.939" v="1696" actId="1036"/>
          <ac:spMkLst>
            <pc:docMk/>
            <pc:sldMk cId="3595851472" sldId="433"/>
            <ac:spMk id="129" creationId="{B0A8645C-856A-EED5-5D7B-EFBE354E0A51}"/>
          </ac:spMkLst>
        </pc:spChg>
        <pc:spChg chg="del mod">
          <ac:chgData name="Claire O’Connor" userId="7a6477c9-e394-475e-a5a4-76b10570725f" providerId="ADAL" clId="{8557754B-7723-4EF5-8582-4C0BE9166C6E}" dt="2023-06-05T14:24:05.614" v="1607" actId="478"/>
          <ac:spMkLst>
            <pc:docMk/>
            <pc:sldMk cId="3595851472" sldId="433"/>
            <ac:spMk id="130" creationId="{2F7EB9FB-5136-CB9A-536C-27687430C79F}"/>
          </ac:spMkLst>
        </pc:spChg>
        <pc:spChg chg="del mod">
          <ac:chgData name="Claire O’Connor" userId="7a6477c9-e394-475e-a5a4-76b10570725f" providerId="ADAL" clId="{8557754B-7723-4EF5-8582-4C0BE9166C6E}" dt="2023-06-05T14:24:07.295" v="1608" actId="478"/>
          <ac:spMkLst>
            <pc:docMk/>
            <pc:sldMk cId="3595851472" sldId="433"/>
            <ac:spMk id="131" creationId="{05EA662F-51A7-CE31-139D-30B62F570C14}"/>
          </ac:spMkLst>
        </pc:spChg>
        <pc:spChg chg="mod">
          <ac:chgData name="Claire O’Connor" userId="7a6477c9-e394-475e-a5a4-76b10570725f" providerId="ADAL" clId="{8557754B-7723-4EF5-8582-4C0BE9166C6E}" dt="2023-06-05T14:33:47.939" v="1696" actId="1036"/>
          <ac:spMkLst>
            <pc:docMk/>
            <pc:sldMk cId="3595851472" sldId="433"/>
            <ac:spMk id="133" creationId="{ACB35DB4-2A4A-F34D-1C02-C45C50E6DB3B}"/>
          </ac:spMkLst>
        </pc:spChg>
        <pc:spChg chg="del mod">
          <ac:chgData name="Claire O’Connor" userId="7a6477c9-e394-475e-a5a4-76b10570725f" providerId="ADAL" clId="{8557754B-7723-4EF5-8582-4C0BE9166C6E}" dt="2023-06-05T14:24:03.504" v="1606" actId="478"/>
          <ac:spMkLst>
            <pc:docMk/>
            <pc:sldMk cId="3595851472" sldId="433"/>
            <ac:spMk id="134" creationId="{518E6D3D-B9AD-9FA6-9369-46545E739A36}"/>
          </ac:spMkLst>
        </pc:spChg>
        <pc:spChg chg="mod">
          <ac:chgData name="Claire O’Connor" userId="7a6477c9-e394-475e-a5a4-76b10570725f" providerId="ADAL" clId="{8557754B-7723-4EF5-8582-4C0BE9166C6E}" dt="2023-06-05T14:33:47.939" v="1696" actId="1036"/>
          <ac:spMkLst>
            <pc:docMk/>
            <pc:sldMk cId="3595851472" sldId="433"/>
            <ac:spMk id="135" creationId="{6E0C9148-A097-F735-57FA-082C55CCD2F4}"/>
          </ac:spMkLst>
        </pc:spChg>
        <pc:spChg chg="mod">
          <ac:chgData name="Claire O’Connor" userId="7a6477c9-e394-475e-a5a4-76b10570725f" providerId="ADAL" clId="{8557754B-7723-4EF5-8582-4C0BE9166C6E}" dt="2023-06-05T14:51:29.842" v="1867" actId="1076"/>
          <ac:spMkLst>
            <pc:docMk/>
            <pc:sldMk cId="3595851472" sldId="433"/>
            <ac:spMk id="136" creationId="{7B65DDD0-86A0-7B46-473D-B61EC2C5F24E}"/>
          </ac:spMkLst>
        </pc:spChg>
        <pc:spChg chg="mod">
          <ac:chgData name="Claire O’Connor" userId="7a6477c9-e394-475e-a5a4-76b10570725f" providerId="ADAL" clId="{8557754B-7723-4EF5-8582-4C0BE9166C6E}" dt="2023-06-05T14:51:20.206" v="1865" actId="403"/>
          <ac:spMkLst>
            <pc:docMk/>
            <pc:sldMk cId="3595851472" sldId="433"/>
            <ac:spMk id="142" creationId="{D8AAB6FC-5F53-4294-C791-500980F89F5A}"/>
          </ac:spMkLst>
        </pc:spChg>
        <pc:grpChg chg="mod">
          <ac:chgData name="Claire O’Connor" userId="7a6477c9-e394-475e-a5a4-76b10570725f" providerId="ADAL" clId="{8557754B-7723-4EF5-8582-4C0BE9166C6E}" dt="2023-06-05T14:33:54.869" v="1697" actId="1076"/>
          <ac:grpSpMkLst>
            <pc:docMk/>
            <pc:sldMk cId="3595851472" sldId="433"/>
            <ac:grpSpMk id="141" creationId="{3FA63C69-C40B-FBDA-5A59-FB75785C5ECA}"/>
          </ac:grpSpMkLst>
        </pc:grpChg>
        <pc:graphicFrameChg chg="add del mod">
          <ac:chgData name="Claire O’Connor" userId="7a6477c9-e394-475e-a5a4-76b10570725f" providerId="ADAL" clId="{8557754B-7723-4EF5-8582-4C0BE9166C6E}" dt="2023-06-05T14:23:35.782" v="1600"/>
          <ac:graphicFrameMkLst>
            <pc:docMk/>
            <pc:sldMk cId="3595851472" sldId="433"/>
            <ac:graphicFrameMk id="3" creationId="{DC6BBAF2-6B59-3A4B-A442-94D0FF5FB480}"/>
          </ac:graphicFrameMkLst>
        </pc:graphicFrameChg>
        <pc:graphicFrameChg chg="add mod">
          <ac:chgData name="Claire O’Connor" userId="7a6477c9-e394-475e-a5a4-76b10570725f" providerId="ADAL" clId="{8557754B-7723-4EF5-8582-4C0BE9166C6E}" dt="2023-06-05T14:23:35.877" v="1601"/>
          <ac:graphicFrameMkLst>
            <pc:docMk/>
            <pc:sldMk cId="3595851472" sldId="433"/>
            <ac:graphicFrameMk id="4" creationId="{416120F2-72C8-D641-AA16-6BAEADB5642A}"/>
          </ac:graphicFrameMkLst>
        </pc:graphicFrameChg>
        <pc:graphicFrameChg chg="del">
          <ac:chgData name="Claire O’Connor" userId="7a6477c9-e394-475e-a5a4-76b10570725f" providerId="ADAL" clId="{8557754B-7723-4EF5-8582-4C0BE9166C6E}" dt="2023-06-05T14:23:28.791" v="1590" actId="478"/>
          <ac:graphicFrameMkLst>
            <pc:docMk/>
            <pc:sldMk cId="3595851472" sldId="433"/>
            <ac:graphicFrameMk id="67" creationId="{4C8C8F2D-B472-18E1-1EFE-BE76BCC599D8}"/>
          </ac:graphicFrameMkLst>
        </pc:graphicFrameChg>
        <pc:picChg chg="del">
          <ac:chgData name="Claire O’Connor" userId="7a6477c9-e394-475e-a5a4-76b10570725f" providerId="ADAL" clId="{8557754B-7723-4EF5-8582-4C0BE9166C6E}" dt="2023-06-05T14:23:54.468" v="1604" actId="478"/>
          <ac:picMkLst>
            <pc:docMk/>
            <pc:sldMk cId="3595851472" sldId="433"/>
            <ac:picMk id="120" creationId="{13060EF2-CEEA-2795-1D72-8962054AF5B7}"/>
          </ac:picMkLst>
        </pc:picChg>
        <pc:picChg chg="mod">
          <ac:chgData name="Claire O’Connor" userId="7a6477c9-e394-475e-a5a4-76b10570725f" providerId="ADAL" clId="{8557754B-7723-4EF5-8582-4C0BE9166C6E}" dt="2023-06-05T14:33:47.939" v="1696" actId="1036"/>
          <ac:picMkLst>
            <pc:docMk/>
            <pc:sldMk cId="3595851472" sldId="433"/>
            <ac:picMk id="123" creationId="{DE585510-0515-930A-2204-AAC9FE7C27F1}"/>
          </ac:picMkLst>
        </pc:picChg>
        <pc:picChg chg="mod">
          <ac:chgData name="Claire O’Connor" userId="7a6477c9-e394-475e-a5a4-76b10570725f" providerId="ADAL" clId="{8557754B-7723-4EF5-8582-4C0BE9166C6E}" dt="2023-06-05T14:33:47.939" v="1696" actId="1036"/>
          <ac:picMkLst>
            <pc:docMk/>
            <pc:sldMk cId="3595851472" sldId="433"/>
            <ac:picMk id="132" creationId="{CEF6D4A2-4964-67C9-99C8-7F74C64B9C8F}"/>
          </ac:picMkLst>
        </pc:picChg>
        <pc:picChg chg="mod">
          <ac:chgData name="Claire O’Connor" userId="7a6477c9-e394-475e-a5a4-76b10570725f" providerId="ADAL" clId="{8557754B-7723-4EF5-8582-4C0BE9166C6E}" dt="2023-06-05T14:33:47.939" v="1696" actId="1036"/>
          <ac:picMkLst>
            <pc:docMk/>
            <pc:sldMk cId="3595851472" sldId="433"/>
            <ac:picMk id="139" creationId="{B0CC04D7-4DA7-BFE9-CFC8-C463FE721446}"/>
          </ac:picMkLst>
        </pc:picChg>
        <pc:cxnChg chg="del">
          <ac:chgData name="Claire O’Connor" userId="7a6477c9-e394-475e-a5a4-76b10570725f" providerId="ADAL" clId="{8557754B-7723-4EF5-8582-4C0BE9166C6E}" dt="2023-06-05T14:23:54.468" v="1604" actId="478"/>
          <ac:cxnSpMkLst>
            <pc:docMk/>
            <pc:sldMk cId="3595851472" sldId="433"/>
            <ac:cxnSpMk id="122" creationId="{280A3151-B960-324D-5A08-046A189736A9}"/>
          </ac:cxnSpMkLst>
        </pc:cxnChg>
      </pc:sldChg>
      <pc:sldChg chg="addSp delSp modSp mod">
        <pc:chgData name="Claire O’Connor" userId="7a6477c9-e394-475e-a5a4-76b10570725f" providerId="ADAL" clId="{8557754B-7723-4EF5-8582-4C0BE9166C6E}" dt="2023-06-08T14:26:18.226" v="6979" actId="1076"/>
        <pc:sldMkLst>
          <pc:docMk/>
          <pc:sldMk cId="2472199400" sldId="441"/>
        </pc:sldMkLst>
        <pc:spChg chg="mod">
          <ac:chgData name="Claire O’Connor" userId="7a6477c9-e394-475e-a5a4-76b10570725f" providerId="ADAL" clId="{8557754B-7723-4EF5-8582-4C0BE9166C6E}" dt="2023-06-05T15:46:20.439" v="2242" actId="1076"/>
          <ac:spMkLst>
            <pc:docMk/>
            <pc:sldMk cId="2472199400" sldId="441"/>
            <ac:spMk id="2" creationId="{00000000-0000-0000-0000-000000000000}"/>
          </ac:spMkLst>
        </pc:spChg>
        <pc:spChg chg="mod">
          <ac:chgData name="Claire O’Connor" userId="7a6477c9-e394-475e-a5a4-76b10570725f" providerId="ADAL" clId="{8557754B-7723-4EF5-8582-4C0BE9166C6E}" dt="2023-06-08T14:26:06.568" v="6978" actId="1076"/>
          <ac:spMkLst>
            <pc:docMk/>
            <pc:sldMk cId="2472199400" sldId="441"/>
            <ac:spMk id="3" creationId="{513EFC23-BA50-0C0B-0A3D-49E1D7AB4CBA}"/>
          </ac:spMkLst>
        </pc:spChg>
        <pc:spChg chg="del mod">
          <ac:chgData name="Claire O’Connor" userId="7a6477c9-e394-475e-a5a4-76b10570725f" providerId="ADAL" clId="{8557754B-7723-4EF5-8582-4C0BE9166C6E}" dt="2023-06-05T15:45:28.708" v="2233" actId="478"/>
          <ac:spMkLst>
            <pc:docMk/>
            <pc:sldMk cId="2472199400" sldId="441"/>
            <ac:spMk id="17" creationId="{2D89C178-30F6-148F-B7BD-276CC9AA6261}"/>
          </ac:spMkLst>
        </pc:spChg>
        <pc:spChg chg="add del mod">
          <ac:chgData name="Claire O’Connor" userId="7a6477c9-e394-475e-a5a4-76b10570725f" providerId="ADAL" clId="{8557754B-7723-4EF5-8582-4C0BE9166C6E}" dt="2023-06-08T14:25:58.347" v="6976" actId="478"/>
          <ac:spMkLst>
            <pc:docMk/>
            <pc:sldMk cId="2472199400" sldId="441"/>
            <ac:spMk id="18" creationId="{803C9141-B6DE-01A4-C16D-C3AEC01EB788}"/>
          </ac:spMkLst>
        </pc:spChg>
        <pc:spChg chg="del">
          <ac:chgData name="Claire O’Connor" userId="7a6477c9-e394-475e-a5a4-76b10570725f" providerId="ADAL" clId="{8557754B-7723-4EF5-8582-4C0BE9166C6E}" dt="2023-06-05T15:43:51.726" v="2207" actId="478"/>
          <ac:spMkLst>
            <pc:docMk/>
            <pc:sldMk cId="2472199400" sldId="441"/>
            <ac:spMk id="19" creationId="{D144149B-E1AE-B898-1644-0F616079B407}"/>
          </ac:spMkLst>
        </pc:spChg>
        <pc:picChg chg="del">
          <ac:chgData name="Claire O’Connor" userId="7a6477c9-e394-475e-a5a4-76b10570725f" providerId="ADAL" clId="{8557754B-7723-4EF5-8582-4C0BE9166C6E}" dt="2023-06-05T15:44:53.583" v="2223" actId="478"/>
          <ac:picMkLst>
            <pc:docMk/>
            <pc:sldMk cId="2472199400" sldId="441"/>
            <ac:picMk id="4" creationId="{343BE4BE-B0BC-B10B-D4F8-879BC51D84DD}"/>
          </ac:picMkLst>
        </pc:picChg>
        <pc:picChg chg="mod">
          <ac:chgData name="Claire O’Connor" userId="7a6477c9-e394-475e-a5a4-76b10570725f" providerId="ADAL" clId="{8557754B-7723-4EF5-8582-4C0BE9166C6E}" dt="2023-06-08T14:26:00.480" v="6977" actId="1076"/>
          <ac:picMkLst>
            <pc:docMk/>
            <pc:sldMk cId="2472199400" sldId="441"/>
            <ac:picMk id="5" creationId="{383F512B-6CF7-448B-9A42-66652C55750E}"/>
          </ac:picMkLst>
        </pc:picChg>
        <pc:picChg chg="del">
          <ac:chgData name="Claire O’Connor" userId="7a6477c9-e394-475e-a5a4-76b10570725f" providerId="ADAL" clId="{8557754B-7723-4EF5-8582-4C0BE9166C6E}" dt="2023-06-05T15:44:54.238" v="2224" actId="478"/>
          <ac:picMkLst>
            <pc:docMk/>
            <pc:sldMk cId="2472199400" sldId="441"/>
            <ac:picMk id="7" creationId="{246C0844-264D-845B-8D01-EE0CEA2D27BE}"/>
          </ac:picMkLst>
        </pc:picChg>
        <pc:picChg chg="del">
          <ac:chgData name="Claire O’Connor" userId="7a6477c9-e394-475e-a5a4-76b10570725f" providerId="ADAL" clId="{8557754B-7723-4EF5-8582-4C0BE9166C6E}" dt="2023-06-05T15:44:52.332" v="2221" actId="478"/>
          <ac:picMkLst>
            <pc:docMk/>
            <pc:sldMk cId="2472199400" sldId="441"/>
            <ac:picMk id="8" creationId="{FE7B40E4-463B-DBBA-BC53-0C740411FA3A}"/>
          </ac:picMkLst>
        </pc:picChg>
        <pc:picChg chg="del">
          <ac:chgData name="Claire O’Connor" userId="7a6477c9-e394-475e-a5a4-76b10570725f" providerId="ADAL" clId="{8557754B-7723-4EF5-8582-4C0BE9166C6E}" dt="2023-06-05T15:44:53.135" v="2222" actId="478"/>
          <ac:picMkLst>
            <pc:docMk/>
            <pc:sldMk cId="2472199400" sldId="441"/>
            <ac:picMk id="9" creationId="{A1ACE5EC-6CF1-9A5F-034E-1BE54987EF44}"/>
          </ac:picMkLst>
        </pc:picChg>
        <pc:picChg chg="mod">
          <ac:chgData name="Claire O’Connor" userId="7a6477c9-e394-475e-a5a4-76b10570725f" providerId="ADAL" clId="{8557754B-7723-4EF5-8582-4C0BE9166C6E}" dt="2023-06-08T14:26:18.226" v="6979" actId="1076"/>
          <ac:picMkLst>
            <pc:docMk/>
            <pc:sldMk cId="2472199400" sldId="441"/>
            <ac:picMk id="10" creationId="{6B8C155A-BFC7-AC72-5DF6-B6748FF9369F}"/>
          </ac:picMkLst>
        </pc:picChg>
        <pc:picChg chg="mod">
          <ac:chgData name="Claire O’Connor" userId="7a6477c9-e394-475e-a5a4-76b10570725f" providerId="ADAL" clId="{8557754B-7723-4EF5-8582-4C0BE9166C6E}" dt="2023-06-08T14:26:18.226" v="6979" actId="1076"/>
          <ac:picMkLst>
            <pc:docMk/>
            <pc:sldMk cId="2472199400" sldId="441"/>
            <ac:picMk id="11" creationId="{6216A426-A29B-CEA6-7398-7E3261AA2FF0}"/>
          </ac:picMkLst>
        </pc:picChg>
        <pc:picChg chg="mod">
          <ac:chgData name="Claire O’Connor" userId="7a6477c9-e394-475e-a5a4-76b10570725f" providerId="ADAL" clId="{8557754B-7723-4EF5-8582-4C0BE9166C6E}" dt="2023-06-08T14:26:18.226" v="6979" actId="1076"/>
          <ac:picMkLst>
            <pc:docMk/>
            <pc:sldMk cId="2472199400" sldId="441"/>
            <ac:picMk id="13" creationId="{8EC316B1-2FF3-DBF8-604C-87EC6DB5FF12}"/>
          </ac:picMkLst>
        </pc:picChg>
        <pc:picChg chg="mod">
          <ac:chgData name="Claire O’Connor" userId="7a6477c9-e394-475e-a5a4-76b10570725f" providerId="ADAL" clId="{8557754B-7723-4EF5-8582-4C0BE9166C6E}" dt="2023-06-08T14:26:18.226" v="6979" actId="1076"/>
          <ac:picMkLst>
            <pc:docMk/>
            <pc:sldMk cId="2472199400" sldId="441"/>
            <ac:picMk id="14" creationId="{515412BE-89B3-1F98-AEE7-87AA6D9DBF9F}"/>
          </ac:picMkLst>
        </pc:picChg>
        <pc:picChg chg="mod">
          <ac:chgData name="Claire O’Connor" userId="7a6477c9-e394-475e-a5a4-76b10570725f" providerId="ADAL" clId="{8557754B-7723-4EF5-8582-4C0BE9166C6E}" dt="2023-06-08T14:26:18.226" v="6979" actId="1076"/>
          <ac:picMkLst>
            <pc:docMk/>
            <pc:sldMk cId="2472199400" sldId="441"/>
            <ac:picMk id="15" creationId="{0B9BE254-6A58-4A36-5B87-50EE5635BF85}"/>
          </ac:picMkLst>
        </pc:picChg>
      </pc:sldChg>
      <pc:sldChg chg="modSp mod">
        <pc:chgData name="Claire O’Connor" userId="7a6477c9-e394-475e-a5a4-76b10570725f" providerId="ADAL" clId="{8557754B-7723-4EF5-8582-4C0BE9166C6E}" dt="2023-06-12T16:24:40.294" v="9013" actId="2711"/>
        <pc:sldMkLst>
          <pc:docMk/>
          <pc:sldMk cId="366569224" sldId="442"/>
        </pc:sldMkLst>
        <pc:spChg chg="mod">
          <ac:chgData name="Claire O’Connor" userId="7a6477c9-e394-475e-a5a4-76b10570725f" providerId="ADAL" clId="{8557754B-7723-4EF5-8582-4C0BE9166C6E}" dt="2023-06-12T16:24:40.294" v="9013" actId="2711"/>
          <ac:spMkLst>
            <pc:docMk/>
            <pc:sldMk cId="366569224" sldId="442"/>
            <ac:spMk id="4" creationId="{0AF0BFA0-3307-45AD-0D21-6CFBFECFCB9D}"/>
          </ac:spMkLst>
        </pc:spChg>
      </pc:sldChg>
      <pc:sldChg chg="addSp delSp modSp add mod ord modClrScheme addAnim delAnim modAnim chgLayout modNotesTx">
        <pc:chgData name="Claire O’Connor" userId="7a6477c9-e394-475e-a5a4-76b10570725f" providerId="ADAL" clId="{8557754B-7723-4EF5-8582-4C0BE9166C6E}" dt="2023-06-12T13:40:25.317" v="7764"/>
        <pc:sldMkLst>
          <pc:docMk/>
          <pc:sldMk cId="555454410" sldId="443"/>
        </pc:sldMkLst>
        <pc:spChg chg="add del mod topLvl">
          <ac:chgData name="Claire O’Connor" userId="7a6477c9-e394-475e-a5a4-76b10570725f" providerId="ADAL" clId="{8557754B-7723-4EF5-8582-4C0BE9166C6E}" dt="2023-06-07T13:02:30.178" v="3567" actId="1036"/>
          <ac:spMkLst>
            <pc:docMk/>
            <pc:sldMk cId="555454410" sldId="443"/>
            <ac:spMk id="4" creationId="{A2B89236-68CF-9C6B-9F2A-A6C83A0F8B40}"/>
          </ac:spMkLst>
        </pc:spChg>
        <pc:spChg chg="del">
          <ac:chgData name="Claire O’Connor" userId="7a6477c9-e394-475e-a5a4-76b10570725f" providerId="ADAL" clId="{8557754B-7723-4EF5-8582-4C0BE9166C6E}" dt="2023-06-07T09:25:47.132" v="2506" actId="478"/>
          <ac:spMkLst>
            <pc:docMk/>
            <pc:sldMk cId="555454410" sldId="443"/>
            <ac:spMk id="6" creationId="{205C4FC2-880C-5ED5-98EE-6DB122913F75}"/>
          </ac:spMkLst>
        </pc:spChg>
        <pc:spChg chg="mod">
          <ac:chgData name="Claire O’Connor" userId="7a6477c9-e394-475e-a5a4-76b10570725f" providerId="ADAL" clId="{8557754B-7723-4EF5-8582-4C0BE9166C6E}" dt="2023-06-07T09:43:46.436" v="2714" actId="165"/>
          <ac:spMkLst>
            <pc:docMk/>
            <pc:sldMk cId="555454410" sldId="443"/>
            <ac:spMk id="7" creationId="{651189B9-7A2C-76A0-6E14-83747414E13B}"/>
          </ac:spMkLst>
        </pc:spChg>
        <pc:spChg chg="mod">
          <ac:chgData name="Claire O’Connor" userId="7a6477c9-e394-475e-a5a4-76b10570725f" providerId="ADAL" clId="{8557754B-7723-4EF5-8582-4C0BE9166C6E}" dt="2023-06-07T09:43:46.436" v="2714" actId="165"/>
          <ac:spMkLst>
            <pc:docMk/>
            <pc:sldMk cId="555454410" sldId="443"/>
            <ac:spMk id="8" creationId="{2404816D-1D5E-A18C-4A32-6AD75E933C45}"/>
          </ac:spMkLst>
        </pc:spChg>
        <pc:spChg chg="add mod topLvl">
          <ac:chgData name="Claire O’Connor" userId="7a6477c9-e394-475e-a5a4-76b10570725f" providerId="ADAL" clId="{8557754B-7723-4EF5-8582-4C0BE9166C6E}" dt="2023-06-07T13:02:30.178" v="3567" actId="1036"/>
          <ac:spMkLst>
            <pc:docMk/>
            <pc:sldMk cId="555454410" sldId="443"/>
            <ac:spMk id="9" creationId="{735B47EC-27A5-1B76-631C-4F8D902E9DD5}"/>
          </ac:spMkLst>
        </pc:spChg>
        <pc:spChg chg="add mod topLvl">
          <ac:chgData name="Claire O’Connor" userId="7a6477c9-e394-475e-a5a4-76b10570725f" providerId="ADAL" clId="{8557754B-7723-4EF5-8582-4C0BE9166C6E}" dt="2023-06-07T13:02:30.178" v="3567" actId="1036"/>
          <ac:spMkLst>
            <pc:docMk/>
            <pc:sldMk cId="555454410" sldId="443"/>
            <ac:spMk id="10" creationId="{456079C0-DF12-BD31-816B-AC4599E34281}"/>
          </ac:spMkLst>
        </pc:spChg>
        <pc:spChg chg="add mod topLvl">
          <ac:chgData name="Claire O’Connor" userId="7a6477c9-e394-475e-a5a4-76b10570725f" providerId="ADAL" clId="{8557754B-7723-4EF5-8582-4C0BE9166C6E}" dt="2023-06-07T13:02:30.178" v="3567" actId="1036"/>
          <ac:spMkLst>
            <pc:docMk/>
            <pc:sldMk cId="555454410" sldId="443"/>
            <ac:spMk id="11" creationId="{84F359D7-F477-939D-6FCF-11296255913F}"/>
          </ac:spMkLst>
        </pc:spChg>
        <pc:spChg chg="add del mod ord">
          <ac:chgData name="Claire O’Connor" userId="7a6477c9-e394-475e-a5a4-76b10570725f" providerId="ADAL" clId="{8557754B-7723-4EF5-8582-4C0BE9166C6E}" dt="2023-06-07T09:36:34.502" v="2657" actId="21"/>
          <ac:spMkLst>
            <pc:docMk/>
            <pc:sldMk cId="555454410" sldId="443"/>
            <ac:spMk id="12" creationId="{59D5DB30-D56E-3A9B-568E-6EFCEE7FA454}"/>
          </ac:spMkLst>
        </pc:spChg>
        <pc:spChg chg="del">
          <ac:chgData name="Claire O’Connor" userId="7a6477c9-e394-475e-a5a4-76b10570725f" providerId="ADAL" clId="{8557754B-7723-4EF5-8582-4C0BE9166C6E}" dt="2023-06-07T09:25:47.132" v="2506" actId="478"/>
          <ac:spMkLst>
            <pc:docMk/>
            <pc:sldMk cId="555454410" sldId="443"/>
            <ac:spMk id="13" creationId="{6AC59A69-8F20-4620-9A4A-8BB71078FF2E}"/>
          </ac:spMkLst>
        </pc:spChg>
        <pc:spChg chg="del">
          <ac:chgData name="Claire O’Connor" userId="7a6477c9-e394-475e-a5a4-76b10570725f" providerId="ADAL" clId="{8557754B-7723-4EF5-8582-4C0BE9166C6E}" dt="2023-06-07T09:25:47.132" v="2506" actId="478"/>
          <ac:spMkLst>
            <pc:docMk/>
            <pc:sldMk cId="555454410" sldId="443"/>
            <ac:spMk id="14" creationId="{B49286DE-2C9E-4156-9BCB-9F4CD2AC481A}"/>
          </ac:spMkLst>
        </pc:spChg>
        <pc:spChg chg="del">
          <ac:chgData name="Claire O’Connor" userId="7a6477c9-e394-475e-a5a4-76b10570725f" providerId="ADAL" clId="{8557754B-7723-4EF5-8582-4C0BE9166C6E}" dt="2023-06-07T09:25:47.132" v="2506" actId="478"/>
          <ac:spMkLst>
            <pc:docMk/>
            <pc:sldMk cId="555454410" sldId="443"/>
            <ac:spMk id="15" creationId="{5B496C02-13E9-4B44-B47A-0172DD96E444}"/>
          </ac:spMkLst>
        </pc:spChg>
        <pc:spChg chg="add mod topLvl">
          <ac:chgData name="Claire O’Connor" userId="7a6477c9-e394-475e-a5a4-76b10570725f" providerId="ADAL" clId="{8557754B-7723-4EF5-8582-4C0BE9166C6E}" dt="2023-06-07T13:02:30.178" v="3567" actId="1036"/>
          <ac:spMkLst>
            <pc:docMk/>
            <pc:sldMk cId="555454410" sldId="443"/>
            <ac:spMk id="17" creationId="{E49EE3FA-EADB-9750-13D7-793F003C2E85}"/>
          </ac:spMkLst>
        </pc:spChg>
        <pc:spChg chg="add del mod ord">
          <ac:chgData name="Claire O’Connor" userId="7a6477c9-e394-475e-a5a4-76b10570725f" providerId="ADAL" clId="{8557754B-7723-4EF5-8582-4C0BE9166C6E}" dt="2023-06-07T09:37:58.368" v="2671" actId="21"/>
          <ac:spMkLst>
            <pc:docMk/>
            <pc:sldMk cId="555454410" sldId="443"/>
            <ac:spMk id="18" creationId="{592ECEF9-7BB2-2BC0-7622-5C6995DA9023}"/>
          </ac:spMkLst>
        </pc:spChg>
        <pc:spChg chg="add mod topLvl">
          <ac:chgData name="Claire O’Connor" userId="7a6477c9-e394-475e-a5a4-76b10570725f" providerId="ADAL" clId="{8557754B-7723-4EF5-8582-4C0BE9166C6E}" dt="2023-06-07T13:02:30.178" v="3567" actId="1036"/>
          <ac:spMkLst>
            <pc:docMk/>
            <pc:sldMk cId="555454410" sldId="443"/>
            <ac:spMk id="19" creationId="{584C2F94-8CA0-8B2C-7390-4EAFA7ED60B8}"/>
          </ac:spMkLst>
        </pc:spChg>
        <pc:spChg chg="mod ord">
          <ac:chgData name="Claire O’Connor" userId="7a6477c9-e394-475e-a5a4-76b10570725f" providerId="ADAL" clId="{8557754B-7723-4EF5-8582-4C0BE9166C6E}" dt="2023-06-07T13:02:44.364" v="3588" actId="1076"/>
          <ac:spMkLst>
            <pc:docMk/>
            <pc:sldMk cId="555454410" sldId="443"/>
            <ac:spMk id="20" creationId="{00000000-0000-0000-0000-000000000000}"/>
          </ac:spMkLst>
        </pc:spChg>
        <pc:spChg chg="add del mod ord">
          <ac:chgData name="Claire O’Connor" userId="7a6477c9-e394-475e-a5a4-76b10570725f" providerId="ADAL" clId="{8557754B-7723-4EF5-8582-4C0BE9166C6E}" dt="2023-06-07T09:26:47.293" v="2510" actId="478"/>
          <ac:spMkLst>
            <pc:docMk/>
            <pc:sldMk cId="555454410" sldId="443"/>
            <ac:spMk id="21" creationId="{BF5C3F0C-01CD-F551-C777-C0BFC9070568}"/>
          </ac:spMkLst>
        </pc:spChg>
        <pc:spChg chg="add mod ord">
          <ac:chgData name="Claire O’Connor" userId="7a6477c9-e394-475e-a5a4-76b10570725f" providerId="ADAL" clId="{8557754B-7723-4EF5-8582-4C0BE9166C6E}" dt="2023-06-07T13:02:17.420" v="3545" actId="1035"/>
          <ac:spMkLst>
            <pc:docMk/>
            <pc:sldMk cId="555454410" sldId="443"/>
            <ac:spMk id="22" creationId="{C13963FE-6017-A609-E3BB-81C340AF5DF8}"/>
          </ac:spMkLst>
        </pc:spChg>
        <pc:spChg chg="add del mod">
          <ac:chgData name="Claire O’Connor" userId="7a6477c9-e394-475e-a5a4-76b10570725f" providerId="ADAL" clId="{8557754B-7723-4EF5-8582-4C0BE9166C6E}" dt="2023-06-07T13:00:43.184" v="3537" actId="478"/>
          <ac:spMkLst>
            <pc:docMk/>
            <pc:sldMk cId="555454410" sldId="443"/>
            <ac:spMk id="23" creationId="{2FD8A1A4-CC2D-5D13-53C3-0DBD211B30CD}"/>
          </ac:spMkLst>
        </pc:spChg>
        <pc:spChg chg="add del mod">
          <ac:chgData name="Claire O’Connor" userId="7a6477c9-e394-475e-a5a4-76b10570725f" providerId="ADAL" clId="{8557754B-7723-4EF5-8582-4C0BE9166C6E}" dt="2023-06-07T09:29:10.375" v="2528"/>
          <ac:spMkLst>
            <pc:docMk/>
            <pc:sldMk cId="555454410" sldId="443"/>
            <ac:spMk id="24" creationId="{C9369588-ACE9-224B-4002-C731F9289A70}"/>
          </ac:spMkLst>
        </pc:spChg>
        <pc:spChg chg="add del mod">
          <ac:chgData name="Claire O’Connor" userId="7a6477c9-e394-475e-a5a4-76b10570725f" providerId="ADAL" clId="{8557754B-7723-4EF5-8582-4C0BE9166C6E}" dt="2023-06-07T09:29:31.666" v="2537" actId="478"/>
          <ac:spMkLst>
            <pc:docMk/>
            <pc:sldMk cId="555454410" sldId="443"/>
            <ac:spMk id="25" creationId="{4976C892-5296-BE55-CC39-3D8A3A8502C2}"/>
          </ac:spMkLst>
        </pc:spChg>
        <pc:spChg chg="add mod ord topLvl">
          <ac:chgData name="Claire O’Connor" userId="7a6477c9-e394-475e-a5a4-76b10570725f" providerId="ADAL" clId="{8557754B-7723-4EF5-8582-4C0BE9166C6E}" dt="2023-06-07T13:02:30.178" v="3567" actId="1036"/>
          <ac:spMkLst>
            <pc:docMk/>
            <pc:sldMk cId="555454410" sldId="443"/>
            <ac:spMk id="27" creationId="{A026BB55-492F-484F-7731-77A264DA1459}"/>
          </ac:spMkLst>
        </pc:spChg>
        <pc:spChg chg="add mod ord topLvl">
          <ac:chgData name="Claire O’Connor" userId="7a6477c9-e394-475e-a5a4-76b10570725f" providerId="ADAL" clId="{8557754B-7723-4EF5-8582-4C0BE9166C6E}" dt="2023-06-07T20:03:14.450" v="5833" actId="1076"/>
          <ac:spMkLst>
            <pc:docMk/>
            <pc:sldMk cId="555454410" sldId="443"/>
            <ac:spMk id="28" creationId="{8C90FBF7-51DA-F622-99FF-89B9F2293833}"/>
          </ac:spMkLst>
        </pc:spChg>
        <pc:spChg chg="add mod ord topLvl">
          <ac:chgData name="Claire O’Connor" userId="7a6477c9-e394-475e-a5a4-76b10570725f" providerId="ADAL" clId="{8557754B-7723-4EF5-8582-4C0BE9166C6E}" dt="2023-06-07T13:02:30.178" v="3567" actId="1036"/>
          <ac:spMkLst>
            <pc:docMk/>
            <pc:sldMk cId="555454410" sldId="443"/>
            <ac:spMk id="29" creationId="{A3063324-F8D8-FBB5-47DF-EE917992E556}"/>
          </ac:spMkLst>
        </pc:spChg>
        <pc:spChg chg="add mod topLvl">
          <ac:chgData name="Claire O’Connor" userId="7a6477c9-e394-475e-a5a4-76b10570725f" providerId="ADAL" clId="{8557754B-7723-4EF5-8582-4C0BE9166C6E}" dt="2023-06-07T13:02:30.178" v="3567" actId="1036"/>
          <ac:spMkLst>
            <pc:docMk/>
            <pc:sldMk cId="555454410" sldId="443"/>
            <ac:spMk id="30" creationId="{17F9A5A7-34CB-21D6-4381-2E1BDD23B5D7}"/>
          </ac:spMkLst>
        </pc:spChg>
        <pc:spChg chg="add mod ord topLvl">
          <ac:chgData name="Claire O’Connor" userId="7a6477c9-e394-475e-a5a4-76b10570725f" providerId="ADAL" clId="{8557754B-7723-4EF5-8582-4C0BE9166C6E}" dt="2023-06-07T13:02:30.178" v="3567" actId="1036"/>
          <ac:spMkLst>
            <pc:docMk/>
            <pc:sldMk cId="555454410" sldId="443"/>
            <ac:spMk id="33" creationId="{7FE79189-C194-A626-6FF3-AD239A161AFC}"/>
          </ac:spMkLst>
        </pc:spChg>
        <pc:spChg chg="add mod topLvl">
          <ac:chgData name="Claire O’Connor" userId="7a6477c9-e394-475e-a5a4-76b10570725f" providerId="ADAL" clId="{8557754B-7723-4EF5-8582-4C0BE9166C6E}" dt="2023-06-07T13:02:30.178" v="3567" actId="1036"/>
          <ac:spMkLst>
            <pc:docMk/>
            <pc:sldMk cId="555454410" sldId="443"/>
            <ac:spMk id="34" creationId="{CF19F953-B4E2-B421-C5B7-20667B97926C}"/>
          </ac:spMkLst>
        </pc:spChg>
        <pc:spChg chg="add del mod">
          <ac:chgData name="Claire O’Connor" userId="7a6477c9-e394-475e-a5a4-76b10570725f" providerId="ADAL" clId="{8557754B-7723-4EF5-8582-4C0BE9166C6E}" dt="2023-06-07T12:59:40.021" v="3519"/>
          <ac:spMkLst>
            <pc:docMk/>
            <pc:sldMk cId="555454410" sldId="443"/>
            <ac:spMk id="36" creationId="{B2950C78-63D4-3095-9DD1-BEE87512629C}"/>
          </ac:spMkLst>
        </pc:spChg>
        <pc:spChg chg="add del mod ord">
          <ac:chgData name="Claire O’Connor" userId="7a6477c9-e394-475e-a5a4-76b10570725f" providerId="ADAL" clId="{8557754B-7723-4EF5-8582-4C0BE9166C6E}" dt="2023-06-07T13:00:31.720" v="3535" actId="478"/>
          <ac:spMkLst>
            <pc:docMk/>
            <pc:sldMk cId="555454410" sldId="443"/>
            <ac:spMk id="37" creationId="{B4EA670A-2AB6-91B8-D1DB-98572E4AE371}"/>
          </ac:spMkLst>
        </pc:spChg>
        <pc:spChg chg="del mod">
          <ac:chgData name="Claire O’Connor" userId="7a6477c9-e394-475e-a5a4-76b10570725f" providerId="ADAL" clId="{8557754B-7723-4EF5-8582-4C0BE9166C6E}" dt="2023-06-07T09:27:00.809" v="2513" actId="478"/>
          <ac:spMkLst>
            <pc:docMk/>
            <pc:sldMk cId="555454410" sldId="443"/>
            <ac:spMk id="38" creationId="{93502F6D-D642-EBB0-EEA3-B419EF3EEDE4}"/>
          </ac:spMkLst>
        </pc:spChg>
        <pc:spChg chg="add mod ord">
          <ac:chgData name="Claire O’Connor" userId="7a6477c9-e394-475e-a5a4-76b10570725f" providerId="ADAL" clId="{8557754B-7723-4EF5-8582-4C0BE9166C6E}" dt="2023-06-07T13:02:06.055" v="3543" actId="14100"/>
          <ac:spMkLst>
            <pc:docMk/>
            <pc:sldMk cId="555454410" sldId="443"/>
            <ac:spMk id="39" creationId="{2704D7B4-5706-8852-0331-26AE25326738}"/>
          </ac:spMkLst>
        </pc:spChg>
        <pc:spChg chg="mod">
          <ac:chgData name="Claire O’Connor" userId="7a6477c9-e394-475e-a5a4-76b10570725f" providerId="ADAL" clId="{8557754B-7723-4EF5-8582-4C0BE9166C6E}" dt="2023-06-07T13:02:30.178" v="3567" actId="1036"/>
          <ac:spMkLst>
            <pc:docMk/>
            <pc:sldMk cId="555454410" sldId="443"/>
            <ac:spMk id="43" creationId="{CF903586-B027-8AD7-F16B-7853CD6DF336}"/>
          </ac:spMkLst>
        </pc:spChg>
        <pc:spChg chg="mod ord">
          <ac:chgData name="Claire O’Connor" userId="7a6477c9-e394-475e-a5a4-76b10570725f" providerId="ADAL" clId="{8557754B-7723-4EF5-8582-4C0BE9166C6E}" dt="2023-06-07T13:02:30.178" v="3567" actId="1036"/>
          <ac:spMkLst>
            <pc:docMk/>
            <pc:sldMk cId="555454410" sldId="443"/>
            <ac:spMk id="49" creationId="{1EE0F0ED-6415-8466-66D3-18CA79396304}"/>
          </ac:spMkLst>
        </pc:spChg>
        <pc:grpChg chg="add del mod topLvl">
          <ac:chgData name="Claire O’Connor" userId="7a6477c9-e394-475e-a5a4-76b10570725f" providerId="ADAL" clId="{8557754B-7723-4EF5-8582-4C0BE9166C6E}" dt="2023-06-07T09:43:54.538" v="2715" actId="165"/>
          <ac:grpSpMkLst>
            <pc:docMk/>
            <pc:sldMk cId="555454410" sldId="443"/>
            <ac:grpSpMk id="2" creationId="{90E91E38-48F1-D77B-CF86-5DD78D79CDE7}"/>
          </ac:grpSpMkLst>
        </pc:grpChg>
        <pc:grpChg chg="add mod topLvl">
          <ac:chgData name="Claire O’Connor" userId="7a6477c9-e394-475e-a5a4-76b10570725f" providerId="ADAL" clId="{8557754B-7723-4EF5-8582-4C0BE9166C6E}" dt="2023-06-07T13:02:30.178" v="3567" actId="1036"/>
          <ac:grpSpMkLst>
            <pc:docMk/>
            <pc:sldMk cId="555454410" sldId="443"/>
            <ac:grpSpMk id="5" creationId="{1C342FAE-0C02-5E4E-4C0F-D57FD399AEA1}"/>
          </ac:grpSpMkLst>
        </pc:grpChg>
        <pc:grpChg chg="add del mod ord topLvl">
          <ac:chgData name="Claire O’Connor" userId="7a6477c9-e394-475e-a5a4-76b10570725f" providerId="ADAL" clId="{8557754B-7723-4EF5-8582-4C0BE9166C6E}" dt="2023-06-07T09:43:46.436" v="2714" actId="165"/>
          <ac:grpSpMkLst>
            <pc:docMk/>
            <pc:sldMk cId="555454410" sldId="443"/>
            <ac:grpSpMk id="26" creationId="{44F307A7-9BEE-C3B3-50DC-DD1AD280C500}"/>
          </ac:grpSpMkLst>
        </pc:grpChg>
        <pc:grpChg chg="add del mod topLvl">
          <ac:chgData name="Claire O’Connor" userId="7a6477c9-e394-475e-a5a4-76b10570725f" providerId="ADAL" clId="{8557754B-7723-4EF5-8582-4C0BE9166C6E}" dt="2023-06-07T09:43:37.666" v="2713" actId="165"/>
          <ac:grpSpMkLst>
            <pc:docMk/>
            <pc:sldMk cId="555454410" sldId="443"/>
            <ac:grpSpMk id="32" creationId="{7C450125-748C-0849-FC9D-6B80A9E4FB3A}"/>
          </ac:grpSpMkLst>
        </pc:grpChg>
        <pc:grpChg chg="add del mod">
          <ac:chgData name="Claire O’Connor" userId="7a6477c9-e394-475e-a5a4-76b10570725f" providerId="ADAL" clId="{8557754B-7723-4EF5-8582-4C0BE9166C6E}" dt="2023-06-07T09:42:47.515" v="2710" actId="165"/>
          <ac:grpSpMkLst>
            <pc:docMk/>
            <pc:sldMk cId="555454410" sldId="443"/>
            <ac:grpSpMk id="35" creationId="{84DADA12-5727-32DC-E9AA-4885A0C95502}"/>
          </ac:grpSpMkLst>
        </pc:grpChg>
        <pc:picChg chg="mod topLvl">
          <ac:chgData name="Claire O’Connor" userId="7a6477c9-e394-475e-a5a4-76b10570725f" providerId="ADAL" clId="{8557754B-7723-4EF5-8582-4C0BE9166C6E}" dt="2023-06-07T13:02:30.178" v="3567" actId="1036"/>
          <ac:picMkLst>
            <pc:docMk/>
            <pc:sldMk cId="555454410" sldId="443"/>
            <ac:picMk id="3" creationId="{DE98359D-B0FE-0B68-B3D3-5DC7C9140FA4}"/>
          </ac:picMkLst>
        </pc:picChg>
        <pc:picChg chg="del">
          <ac:chgData name="Claire O’Connor" userId="7a6477c9-e394-475e-a5a4-76b10570725f" providerId="ADAL" clId="{8557754B-7723-4EF5-8582-4C0BE9166C6E}" dt="2023-06-07T09:25:41.679" v="2505" actId="478"/>
          <ac:picMkLst>
            <pc:docMk/>
            <pc:sldMk cId="555454410" sldId="443"/>
            <ac:picMk id="31" creationId="{A556D29D-8F28-0647-37D1-85191D32E8C6}"/>
          </ac:picMkLst>
        </pc:picChg>
        <pc:picChg chg="mod">
          <ac:chgData name="Claire O’Connor" userId="7a6477c9-e394-475e-a5a4-76b10570725f" providerId="ADAL" clId="{8557754B-7723-4EF5-8582-4C0BE9166C6E}" dt="2023-06-07T13:02:37.159" v="3569" actId="1076"/>
          <ac:picMkLst>
            <pc:docMk/>
            <pc:sldMk cId="555454410" sldId="443"/>
            <ac:picMk id="78" creationId="{3AAA9D8A-C755-F73A-346F-32C3224FE2F1}"/>
          </ac:picMkLst>
        </pc:picChg>
      </pc:sldChg>
      <pc:sldChg chg="addSp delSp modSp add mod ord modClrScheme modAnim chgLayout modNotesTx">
        <pc:chgData name="Claire O’Connor" userId="7a6477c9-e394-475e-a5a4-76b10570725f" providerId="ADAL" clId="{8557754B-7723-4EF5-8582-4C0BE9166C6E}" dt="2023-06-07T16:03:22.245" v="4826"/>
        <pc:sldMkLst>
          <pc:docMk/>
          <pc:sldMk cId="2724746282" sldId="444"/>
        </pc:sldMkLst>
        <pc:spChg chg="mod ord">
          <ac:chgData name="Claire O’Connor" userId="7a6477c9-e394-475e-a5a4-76b10570725f" providerId="ADAL" clId="{8557754B-7723-4EF5-8582-4C0BE9166C6E}" dt="2023-06-07T13:04:14.009" v="3607" actId="1036"/>
          <ac:spMkLst>
            <pc:docMk/>
            <pc:sldMk cId="2724746282" sldId="444"/>
            <ac:spMk id="2" creationId="{00000000-0000-0000-0000-000000000000}"/>
          </ac:spMkLst>
        </pc:spChg>
        <pc:spChg chg="add mod ord">
          <ac:chgData name="Claire O’Connor" userId="7a6477c9-e394-475e-a5a4-76b10570725f" providerId="ADAL" clId="{8557754B-7723-4EF5-8582-4C0BE9166C6E}" dt="2023-06-07T13:04:14.009" v="3607" actId="1036"/>
          <ac:spMkLst>
            <pc:docMk/>
            <pc:sldMk cId="2724746282" sldId="444"/>
            <ac:spMk id="3" creationId="{59F923D5-2BEF-1347-5B09-C65371DE64F2}"/>
          </ac:spMkLst>
        </pc:spChg>
        <pc:spChg chg="del mod">
          <ac:chgData name="Claire O’Connor" userId="7a6477c9-e394-475e-a5a4-76b10570725f" providerId="ADAL" clId="{8557754B-7723-4EF5-8582-4C0BE9166C6E}" dt="2023-06-07T13:03:05.128" v="3590" actId="478"/>
          <ac:spMkLst>
            <pc:docMk/>
            <pc:sldMk cId="2724746282" sldId="444"/>
            <ac:spMk id="4" creationId="{00000000-0000-0000-0000-000000000000}"/>
          </ac:spMkLst>
        </pc:spChg>
        <pc:spChg chg="mod">
          <ac:chgData name="Claire O’Connor" userId="7a6477c9-e394-475e-a5a4-76b10570725f" providerId="ADAL" clId="{8557754B-7723-4EF5-8582-4C0BE9166C6E}" dt="2023-06-07T13:04:07.466" v="3603" actId="1035"/>
          <ac:spMkLst>
            <pc:docMk/>
            <pc:sldMk cId="2724746282" sldId="444"/>
            <ac:spMk id="5" creationId="{2FC9D407-81A8-EDF7-A30B-5E8098D3A0B3}"/>
          </ac:spMkLst>
        </pc:spChg>
        <pc:spChg chg="mod">
          <ac:chgData name="Claire O’Connor" userId="7a6477c9-e394-475e-a5a4-76b10570725f" providerId="ADAL" clId="{8557754B-7723-4EF5-8582-4C0BE9166C6E}" dt="2023-06-07T13:04:07.466" v="3603" actId="1035"/>
          <ac:spMkLst>
            <pc:docMk/>
            <pc:sldMk cId="2724746282" sldId="444"/>
            <ac:spMk id="9" creationId="{3A2AE409-E6CD-FB95-C0ED-E458343AE4D5}"/>
          </ac:spMkLst>
        </pc:spChg>
        <pc:spChg chg="mod">
          <ac:chgData name="Claire O’Connor" userId="7a6477c9-e394-475e-a5a4-76b10570725f" providerId="ADAL" clId="{8557754B-7723-4EF5-8582-4C0BE9166C6E}" dt="2023-06-07T13:04:07.466" v="3603" actId="1035"/>
          <ac:spMkLst>
            <pc:docMk/>
            <pc:sldMk cId="2724746282" sldId="444"/>
            <ac:spMk id="10" creationId="{4C228ED3-3F47-E75C-191B-51A00E5F4D8C}"/>
          </ac:spMkLst>
        </pc:spChg>
        <pc:spChg chg="mod">
          <ac:chgData name="Claire O’Connor" userId="7a6477c9-e394-475e-a5a4-76b10570725f" providerId="ADAL" clId="{8557754B-7723-4EF5-8582-4C0BE9166C6E}" dt="2023-06-07T13:04:07.466" v="3603" actId="1035"/>
          <ac:spMkLst>
            <pc:docMk/>
            <pc:sldMk cId="2724746282" sldId="444"/>
            <ac:spMk id="16" creationId="{A49E217B-1069-707C-2780-627EA592BFC0}"/>
          </ac:spMkLst>
        </pc:spChg>
        <pc:spChg chg="mod">
          <ac:chgData name="Claire O’Connor" userId="7a6477c9-e394-475e-a5a4-76b10570725f" providerId="ADAL" clId="{8557754B-7723-4EF5-8582-4C0BE9166C6E}" dt="2023-06-07T13:04:07.466" v="3603" actId="1035"/>
          <ac:spMkLst>
            <pc:docMk/>
            <pc:sldMk cId="2724746282" sldId="444"/>
            <ac:spMk id="19" creationId="{E0C7682E-29E9-3229-0761-1ADC9910480B}"/>
          </ac:spMkLst>
        </pc:spChg>
        <pc:spChg chg="mod">
          <ac:chgData name="Claire O’Connor" userId="7a6477c9-e394-475e-a5a4-76b10570725f" providerId="ADAL" clId="{8557754B-7723-4EF5-8582-4C0BE9166C6E}" dt="2023-06-07T13:04:07.466" v="3603" actId="1035"/>
          <ac:spMkLst>
            <pc:docMk/>
            <pc:sldMk cId="2724746282" sldId="444"/>
            <ac:spMk id="21" creationId="{47EB5720-AF07-D870-0EE5-6BE9767C7453}"/>
          </ac:spMkLst>
        </pc:spChg>
        <pc:spChg chg="mod">
          <ac:chgData name="Claire O’Connor" userId="7a6477c9-e394-475e-a5a4-76b10570725f" providerId="ADAL" clId="{8557754B-7723-4EF5-8582-4C0BE9166C6E}" dt="2023-06-07T13:04:07.466" v="3603" actId="1035"/>
          <ac:spMkLst>
            <pc:docMk/>
            <pc:sldMk cId="2724746282" sldId="444"/>
            <ac:spMk id="25" creationId="{729B225E-8717-FF30-202C-F868D484ED6A}"/>
          </ac:spMkLst>
        </pc:spChg>
        <pc:spChg chg="mod ord">
          <ac:chgData name="Claire O’Connor" userId="7a6477c9-e394-475e-a5a4-76b10570725f" providerId="ADAL" clId="{8557754B-7723-4EF5-8582-4C0BE9166C6E}" dt="2023-06-07T13:03:12.226" v="3591" actId="700"/>
          <ac:spMkLst>
            <pc:docMk/>
            <pc:sldMk cId="2724746282" sldId="444"/>
            <ac:spMk id="29" creationId="{8266B3B2-1D6C-9485-54C3-9AC9C6F49D58}"/>
          </ac:spMkLst>
        </pc:spChg>
        <pc:spChg chg="mod">
          <ac:chgData name="Claire O’Connor" userId="7a6477c9-e394-475e-a5a4-76b10570725f" providerId="ADAL" clId="{8557754B-7723-4EF5-8582-4C0BE9166C6E}" dt="2023-06-07T13:04:07.466" v="3603" actId="1035"/>
          <ac:spMkLst>
            <pc:docMk/>
            <pc:sldMk cId="2724746282" sldId="444"/>
            <ac:spMk id="30" creationId="{68FE0A36-7466-131C-4228-C0B1CD2F786D}"/>
          </ac:spMkLst>
        </pc:spChg>
        <pc:grpChg chg="mod">
          <ac:chgData name="Claire O’Connor" userId="7a6477c9-e394-475e-a5a4-76b10570725f" providerId="ADAL" clId="{8557754B-7723-4EF5-8582-4C0BE9166C6E}" dt="2023-06-07T13:04:07.466" v="3603" actId="1035"/>
          <ac:grpSpMkLst>
            <pc:docMk/>
            <pc:sldMk cId="2724746282" sldId="444"/>
            <ac:grpSpMk id="11" creationId="{0EE08737-04D4-6EDC-6CF8-6FDE5F34B8DD}"/>
          </ac:grpSpMkLst>
        </pc:grpChg>
        <pc:picChg chg="mod">
          <ac:chgData name="Claire O’Connor" userId="7a6477c9-e394-475e-a5a4-76b10570725f" providerId="ADAL" clId="{8557754B-7723-4EF5-8582-4C0BE9166C6E}" dt="2023-06-07T13:04:07.466" v="3603" actId="1035"/>
          <ac:picMkLst>
            <pc:docMk/>
            <pc:sldMk cId="2724746282" sldId="444"/>
            <ac:picMk id="8" creationId="{411B24A0-6704-3D6A-B1D8-BAF2408035FA}"/>
          </ac:picMkLst>
        </pc:picChg>
        <pc:picChg chg="mod">
          <ac:chgData name="Claire O’Connor" userId="7a6477c9-e394-475e-a5a4-76b10570725f" providerId="ADAL" clId="{8557754B-7723-4EF5-8582-4C0BE9166C6E}" dt="2023-06-07T13:04:07.466" v="3603" actId="1035"/>
          <ac:picMkLst>
            <pc:docMk/>
            <pc:sldMk cId="2724746282" sldId="444"/>
            <ac:picMk id="23" creationId="{8F42A00F-CCB8-5884-8A75-7152137EA44C}"/>
          </ac:picMkLst>
        </pc:picChg>
        <pc:picChg chg="mod">
          <ac:chgData name="Claire O’Connor" userId="7a6477c9-e394-475e-a5a4-76b10570725f" providerId="ADAL" clId="{8557754B-7723-4EF5-8582-4C0BE9166C6E}" dt="2023-06-07T13:04:07.466" v="3603" actId="1035"/>
          <ac:picMkLst>
            <pc:docMk/>
            <pc:sldMk cId="2724746282" sldId="444"/>
            <ac:picMk id="24" creationId="{1AA7BFE8-3FF7-EC38-10D2-428A80850026}"/>
          </ac:picMkLst>
        </pc:picChg>
      </pc:sldChg>
      <pc:sldChg chg="add del ord">
        <pc:chgData name="Claire O’Connor" userId="7a6477c9-e394-475e-a5a4-76b10570725f" providerId="ADAL" clId="{8557754B-7723-4EF5-8582-4C0BE9166C6E}" dt="2023-06-12T16:17:33.090" v="8940" actId="47"/>
        <pc:sldMkLst>
          <pc:docMk/>
          <pc:sldMk cId="194583519" sldId="445"/>
        </pc:sldMkLst>
      </pc:sldChg>
      <pc:sldChg chg="addSp delSp modSp add del mod ord addAnim delAnim modAnim modNotesTx">
        <pc:chgData name="Claire O’Connor" userId="7a6477c9-e394-475e-a5a4-76b10570725f" providerId="ADAL" clId="{8557754B-7723-4EF5-8582-4C0BE9166C6E}" dt="2023-06-08T17:08:33.257" v="7642" actId="47"/>
        <pc:sldMkLst>
          <pc:docMk/>
          <pc:sldMk cId="1249899364" sldId="446"/>
        </pc:sldMkLst>
        <pc:spChg chg="add del mod">
          <ac:chgData name="Claire O’Connor" userId="7a6477c9-e394-475e-a5a4-76b10570725f" providerId="ADAL" clId="{8557754B-7723-4EF5-8582-4C0BE9166C6E}" dt="2023-06-08T07:46:23.886" v="6081"/>
          <ac:spMkLst>
            <pc:docMk/>
            <pc:sldMk cId="1249899364" sldId="446"/>
            <ac:spMk id="3" creationId="{A0E50862-2F25-97AD-F226-940960BC12BC}"/>
          </ac:spMkLst>
        </pc:spChg>
        <pc:spChg chg="add del mod">
          <ac:chgData name="Claire O’Connor" userId="7a6477c9-e394-475e-a5a4-76b10570725f" providerId="ADAL" clId="{8557754B-7723-4EF5-8582-4C0BE9166C6E}" dt="2023-06-08T07:46:23.886" v="6081"/>
          <ac:spMkLst>
            <pc:docMk/>
            <pc:sldMk cId="1249899364" sldId="446"/>
            <ac:spMk id="4" creationId="{D59CD0FC-2A7F-CDEE-6269-D9AE782E7367}"/>
          </ac:spMkLst>
        </pc:spChg>
        <pc:spChg chg="add del mod">
          <ac:chgData name="Claire O’Connor" userId="7a6477c9-e394-475e-a5a4-76b10570725f" providerId="ADAL" clId="{8557754B-7723-4EF5-8582-4C0BE9166C6E}" dt="2023-06-08T07:46:23.886" v="6081"/>
          <ac:spMkLst>
            <pc:docMk/>
            <pc:sldMk cId="1249899364" sldId="446"/>
            <ac:spMk id="5" creationId="{3CFAD6DA-5E77-D671-C66E-D7F58EC207F1}"/>
          </ac:spMkLst>
        </pc:spChg>
        <pc:spChg chg="add del mod">
          <ac:chgData name="Claire O’Connor" userId="7a6477c9-e394-475e-a5a4-76b10570725f" providerId="ADAL" clId="{8557754B-7723-4EF5-8582-4C0BE9166C6E}" dt="2023-06-08T07:46:23.886" v="6081"/>
          <ac:spMkLst>
            <pc:docMk/>
            <pc:sldMk cId="1249899364" sldId="446"/>
            <ac:spMk id="6" creationId="{F44A8521-2206-4179-3E81-D55C19CEA2F9}"/>
          </ac:spMkLst>
        </pc:spChg>
        <pc:spChg chg="add del mod">
          <ac:chgData name="Claire O’Connor" userId="7a6477c9-e394-475e-a5a4-76b10570725f" providerId="ADAL" clId="{8557754B-7723-4EF5-8582-4C0BE9166C6E}" dt="2023-06-08T07:46:23.886" v="6081"/>
          <ac:spMkLst>
            <pc:docMk/>
            <pc:sldMk cId="1249899364" sldId="446"/>
            <ac:spMk id="7" creationId="{0B61BED9-EB16-4751-FA28-D85C3E5CCDE0}"/>
          </ac:spMkLst>
        </pc:spChg>
        <pc:spChg chg="add del mod">
          <ac:chgData name="Claire O’Connor" userId="7a6477c9-e394-475e-a5a4-76b10570725f" providerId="ADAL" clId="{8557754B-7723-4EF5-8582-4C0BE9166C6E}" dt="2023-06-08T07:46:23.886" v="6081"/>
          <ac:spMkLst>
            <pc:docMk/>
            <pc:sldMk cId="1249899364" sldId="446"/>
            <ac:spMk id="8" creationId="{1C590598-78A8-A9CC-868C-0BD04EBEB907}"/>
          </ac:spMkLst>
        </pc:spChg>
        <pc:spChg chg="add del mod">
          <ac:chgData name="Claire O’Connor" userId="7a6477c9-e394-475e-a5a4-76b10570725f" providerId="ADAL" clId="{8557754B-7723-4EF5-8582-4C0BE9166C6E}" dt="2023-06-08T07:46:23.886" v="6081"/>
          <ac:spMkLst>
            <pc:docMk/>
            <pc:sldMk cId="1249899364" sldId="446"/>
            <ac:spMk id="9" creationId="{E98CC645-0074-E4D0-F491-251706047381}"/>
          </ac:spMkLst>
        </pc:spChg>
        <pc:spChg chg="add del mod">
          <ac:chgData name="Claire O’Connor" userId="7a6477c9-e394-475e-a5a4-76b10570725f" providerId="ADAL" clId="{8557754B-7723-4EF5-8582-4C0BE9166C6E}" dt="2023-06-08T07:46:23.886" v="6081"/>
          <ac:spMkLst>
            <pc:docMk/>
            <pc:sldMk cId="1249899364" sldId="446"/>
            <ac:spMk id="10" creationId="{7CFD2275-4EFA-A18C-A0D7-742ED9F308FD}"/>
          </ac:spMkLst>
        </pc:spChg>
        <pc:spChg chg="add del mod">
          <ac:chgData name="Claire O’Connor" userId="7a6477c9-e394-475e-a5a4-76b10570725f" providerId="ADAL" clId="{8557754B-7723-4EF5-8582-4C0BE9166C6E}" dt="2023-06-08T07:46:23.886" v="6081"/>
          <ac:spMkLst>
            <pc:docMk/>
            <pc:sldMk cId="1249899364" sldId="446"/>
            <ac:spMk id="13" creationId="{3614D767-26D0-6912-DEAC-EF8FBE504BA1}"/>
          </ac:spMkLst>
        </pc:spChg>
        <pc:spChg chg="add del mod">
          <ac:chgData name="Claire O’Connor" userId="7a6477c9-e394-475e-a5a4-76b10570725f" providerId="ADAL" clId="{8557754B-7723-4EF5-8582-4C0BE9166C6E}" dt="2023-06-08T07:46:23.886" v="6081"/>
          <ac:spMkLst>
            <pc:docMk/>
            <pc:sldMk cId="1249899364" sldId="446"/>
            <ac:spMk id="14" creationId="{244AE670-99D6-BA16-165E-9A552C5D2EA1}"/>
          </ac:spMkLst>
        </pc:spChg>
        <pc:spChg chg="add del mod">
          <ac:chgData name="Claire O’Connor" userId="7a6477c9-e394-475e-a5a4-76b10570725f" providerId="ADAL" clId="{8557754B-7723-4EF5-8582-4C0BE9166C6E}" dt="2023-06-08T07:46:23.886" v="6081"/>
          <ac:spMkLst>
            <pc:docMk/>
            <pc:sldMk cId="1249899364" sldId="446"/>
            <ac:spMk id="15" creationId="{9CF36844-A44B-213D-91D1-4ADD03D5E075}"/>
          </ac:spMkLst>
        </pc:spChg>
        <pc:spChg chg="mod">
          <ac:chgData name="Claire O’Connor" userId="7a6477c9-e394-475e-a5a4-76b10570725f" providerId="ADAL" clId="{8557754B-7723-4EF5-8582-4C0BE9166C6E}" dt="2023-06-08T14:21:36.408" v="6967" actId="20577"/>
          <ac:spMkLst>
            <pc:docMk/>
            <pc:sldMk cId="1249899364" sldId="446"/>
            <ac:spMk id="16" creationId="{99141DF6-D3A8-D5BA-77FA-3328E5FB6C31}"/>
          </ac:spMkLst>
        </pc:spChg>
        <pc:spChg chg="del mod topLvl">
          <ac:chgData name="Claire O’Connor" userId="7a6477c9-e394-475e-a5a4-76b10570725f" providerId="ADAL" clId="{8557754B-7723-4EF5-8582-4C0BE9166C6E}" dt="2023-06-08T07:47:40.066" v="6113" actId="478"/>
          <ac:spMkLst>
            <pc:docMk/>
            <pc:sldMk cId="1249899364" sldId="446"/>
            <ac:spMk id="19" creationId="{6F9E85F4-20F3-2FC1-5746-CEF29C5E26F3}"/>
          </ac:spMkLst>
        </pc:spChg>
        <pc:spChg chg="mod topLvl">
          <ac:chgData name="Claire O’Connor" userId="7a6477c9-e394-475e-a5a4-76b10570725f" providerId="ADAL" clId="{8557754B-7723-4EF5-8582-4C0BE9166C6E}" dt="2023-06-08T07:53:50.092" v="6146" actId="1076"/>
          <ac:spMkLst>
            <pc:docMk/>
            <pc:sldMk cId="1249899364" sldId="446"/>
            <ac:spMk id="21" creationId="{7CE1FED4-968B-5203-9CD3-4EDC8CA81664}"/>
          </ac:spMkLst>
        </pc:spChg>
        <pc:spChg chg="del">
          <ac:chgData name="Claire O’Connor" userId="7a6477c9-e394-475e-a5a4-76b10570725f" providerId="ADAL" clId="{8557754B-7723-4EF5-8582-4C0BE9166C6E}" dt="2023-06-08T07:46:19.924" v="6079" actId="478"/>
          <ac:spMkLst>
            <pc:docMk/>
            <pc:sldMk cId="1249899364" sldId="446"/>
            <ac:spMk id="23" creationId="{25919785-FF6B-1928-1682-4BF76E67310B}"/>
          </ac:spMkLst>
        </pc:spChg>
        <pc:spChg chg="del">
          <ac:chgData name="Claire O’Connor" userId="7a6477c9-e394-475e-a5a4-76b10570725f" providerId="ADAL" clId="{8557754B-7723-4EF5-8582-4C0BE9166C6E}" dt="2023-06-08T07:46:19.924" v="6079" actId="478"/>
          <ac:spMkLst>
            <pc:docMk/>
            <pc:sldMk cId="1249899364" sldId="446"/>
            <ac:spMk id="24" creationId="{08976ED3-1264-D200-D005-7812F70A04AF}"/>
          </ac:spMkLst>
        </pc:spChg>
        <pc:spChg chg="del">
          <ac:chgData name="Claire O’Connor" userId="7a6477c9-e394-475e-a5a4-76b10570725f" providerId="ADAL" clId="{8557754B-7723-4EF5-8582-4C0BE9166C6E}" dt="2023-06-08T07:46:19.924" v="6079" actId="478"/>
          <ac:spMkLst>
            <pc:docMk/>
            <pc:sldMk cId="1249899364" sldId="446"/>
            <ac:spMk id="26" creationId="{005E2482-6B02-1AA1-529F-2D30F430977F}"/>
          </ac:spMkLst>
        </pc:spChg>
        <pc:spChg chg="del">
          <ac:chgData name="Claire O’Connor" userId="7a6477c9-e394-475e-a5a4-76b10570725f" providerId="ADAL" clId="{8557754B-7723-4EF5-8582-4C0BE9166C6E}" dt="2023-06-08T07:46:19.924" v="6079" actId="478"/>
          <ac:spMkLst>
            <pc:docMk/>
            <pc:sldMk cId="1249899364" sldId="446"/>
            <ac:spMk id="27" creationId="{20183AC2-4748-5F34-C6D6-A9FEAC80D1B3}"/>
          </ac:spMkLst>
        </pc:spChg>
        <pc:spChg chg="del mod">
          <ac:chgData name="Claire O’Connor" userId="7a6477c9-e394-475e-a5a4-76b10570725f" providerId="ADAL" clId="{8557754B-7723-4EF5-8582-4C0BE9166C6E}" dt="2023-06-08T07:46:56.337" v="6091"/>
          <ac:spMkLst>
            <pc:docMk/>
            <pc:sldMk cId="1249899364" sldId="446"/>
            <ac:spMk id="28" creationId="{1F8776A6-992E-93D5-ED45-C5F92EB51BE4}"/>
          </ac:spMkLst>
        </pc:spChg>
        <pc:spChg chg="del">
          <ac:chgData name="Claire O’Connor" userId="7a6477c9-e394-475e-a5a4-76b10570725f" providerId="ADAL" clId="{8557754B-7723-4EF5-8582-4C0BE9166C6E}" dt="2023-06-08T07:47:16.789" v="6108" actId="478"/>
          <ac:spMkLst>
            <pc:docMk/>
            <pc:sldMk cId="1249899364" sldId="446"/>
            <ac:spMk id="29" creationId="{37DA0681-77FA-F3F2-482B-225A62C5E9D6}"/>
          </ac:spMkLst>
        </pc:spChg>
        <pc:spChg chg="add mod">
          <ac:chgData name="Claire O’Connor" userId="7a6477c9-e394-475e-a5a4-76b10570725f" providerId="ADAL" clId="{8557754B-7723-4EF5-8582-4C0BE9166C6E}" dt="2023-06-08T07:46:36.904" v="6083" actId="1076"/>
          <ac:spMkLst>
            <pc:docMk/>
            <pc:sldMk cId="1249899364" sldId="446"/>
            <ac:spMk id="31" creationId="{48D41148-7803-72D2-2B05-0A871135BA3E}"/>
          </ac:spMkLst>
        </pc:spChg>
        <pc:spChg chg="del">
          <ac:chgData name="Claire O’Connor" userId="7a6477c9-e394-475e-a5a4-76b10570725f" providerId="ADAL" clId="{8557754B-7723-4EF5-8582-4C0BE9166C6E}" dt="2023-06-08T07:46:19.924" v="6079" actId="478"/>
          <ac:spMkLst>
            <pc:docMk/>
            <pc:sldMk cId="1249899364" sldId="446"/>
            <ac:spMk id="32" creationId="{856C3F82-8733-8CA3-F195-C302B6653E82}"/>
          </ac:spMkLst>
        </pc:spChg>
        <pc:spChg chg="del">
          <ac:chgData name="Claire O’Connor" userId="7a6477c9-e394-475e-a5a4-76b10570725f" providerId="ADAL" clId="{8557754B-7723-4EF5-8582-4C0BE9166C6E}" dt="2023-06-08T07:46:19.924" v="6079" actId="478"/>
          <ac:spMkLst>
            <pc:docMk/>
            <pc:sldMk cId="1249899364" sldId="446"/>
            <ac:spMk id="33" creationId="{498FDBE1-8FA0-61C1-D5EC-1318401A6C66}"/>
          </ac:spMkLst>
        </pc:spChg>
        <pc:spChg chg="add mod">
          <ac:chgData name="Claire O’Connor" userId="7a6477c9-e394-475e-a5a4-76b10570725f" providerId="ADAL" clId="{8557754B-7723-4EF5-8582-4C0BE9166C6E}" dt="2023-06-08T07:46:36.904" v="6083" actId="1076"/>
          <ac:spMkLst>
            <pc:docMk/>
            <pc:sldMk cId="1249899364" sldId="446"/>
            <ac:spMk id="34" creationId="{333F79E9-E7D0-D4F7-FFDE-ECDF94F4A15E}"/>
          </ac:spMkLst>
        </pc:spChg>
        <pc:spChg chg="add mod">
          <ac:chgData name="Claire O’Connor" userId="7a6477c9-e394-475e-a5a4-76b10570725f" providerId="ADAL" clId="{8557754B-7723-4EF5-8582-4C0BE9166C6E}" dt="2023-06-08T07:46:36.904" v="6083" actId="1076"/>
          <ac:spMkLst>
            <pc:docMk/>
            <pc:sldMk cId="1249899364" sldId="446"/>
            <ac:spMk id="35" creationId="{500573EB-BCB1-F2A7-2A5F-82435CF07FEB}"/>
          </ac:spMkLst>
        </pc:spChg>
        <pc:spChg chg="add mod">
          <ac:chgData name="Claire O’Connor" userId="7a6477c9-e394-475e-a5a4-76b10570725f" providerId="ADAL" clId="{8557754B-7723-4EF5-8582-4C0BE9166C6E}" dt="2023-06-08T07:46:36.904" v="6083" actId="1076"/>
          <ac:spMkLst>
            <pc:docMk/>
            <pc:sldMk cId="1249899364" sldId="446"/>
            <ac:spMk id="36" creationId="{DBBF4D61-A624-1031-F2D7-33A4911F382E}"/>
          </ac:spMkLst>
        </pc:spChg>
        <pc:spChg chg="add mod">
          <ac:chgData name="Claire O’Connor" userId="7a6477c9-e394-475e-a5a4-76b10570725f" providerId="ADAL" clId="{8557754B-7723-4EF5-8582-4C0BE9166C6E}" dt="2023-06-08T07:47:34.403" v="6110" actId="14100"/>
          <ac:spMkLst>
            <pc:docMk/>
            <pc:sldMk cId="1249899364" sldId="446"/>
            <ac:spMk id="37" creationId="{A773F5FD-A890-603C-5D0A-B5AD679BF5FA}"/>
          </ac:spMkLst>
        </pc:spChg>
        <pc:spChg chg="add mod">
          <ac:chgData name="Claire O’Connor" userId="7a6477c9-e394-475e-a5a4-76b10570725f" providerId="ADAL" clId="{8557754B-7723-4EF5-8582-4C0BE9166C6E}" dt="2023-06-08T07:47:34.403" v="6110" actId="14100"/>
          <ac:spMkLst>
            <pc:docMk/>
            <pc:sldMk cId="1249899364" sldId="446"/>
            <ac:spMk id="39" creationId="{4D9CDA2E-D4B2-D510-7702-0AE2FECA4410}"/>
          </ac:spMkLst>
        </pc:spChg>
        <pc:spChg chg="add del mod">
          <ac:chgData name="Claire O’Connor" userId="7a6477c9-e394-475e-a5a4-76b10570725f" providerId="ADAL" clId="{8557754B-7723-4EF5-8582-4C0BE9166C6E}" dt="2023-06-08T07:46:43.838" v="6085" actId="478"/>
          <ac:spMkLst>
            <pc:docMk/>
            <pc:sldMk cId="1249899364" sldId="446"/>
            <ac:spMk id="40" creationId="{A3775321-DBE6-B511-D674-A69B67289163}"/>
          </ac:spMkLst>
        </pc:spChg>
        <pc:spChg chg="add del mod">
          <ac:chgData name="Claire O’Connor" userId="7a6477c9-e394-475e-a5a4-76b10570725f" providerId="ADAL" clId="{8557754B-7723-4EF5-8582-4C0BE9166C6E}" dt="2023-06-08T07:46:45.112" v="6086" actId="478"/>
          <ac:spMkLst>
            <pc:docMk/>
            <pc:sldMk cId="1249899364" sldId="446"/>
            <ac:spMk id="41" creationId="{F85B945E-B033-8054-FA5D-B7DE067424AB}"/>
          </ac:spMkLst>
        </pc:spChg>
        <pc:spChg chg="add mod">
          <ac:chgData name="Claire O’Connor" userId="7a6477c9-e394-475e-a5a4-76b10570725f" providerId="ADAL" clId="{8557754B-7723-4EF5-8582-4C0BE9166C6E}" dt="2023-06-08T07:46:36.904" v="6083" actId="1076"/>
          <ac:spMkLst>
            <pc:docMk/>
            <pc:sldMk cId="1249899364" sldId="446"/>
            <ac:spMk id="43" creationId="{B7C95767-C803-41F9-C45A-A9D176BFE005}"/>
          </ac:spMkLst>
        </pc:spChg>
        <pc:spChg chg="add del mod">
          <ac:chgData name="Claire O’Connor" userId="7a6477c9-e394-475e-a5a4-76b10570725f" providerId="ADAL" clId="{8557754B-7723-4EF5-8582-4C0BE9166C6E}" dt="2023-06-08T07:46:42.341" v="6084" actId="478"/>
          <ac:spMkLst>
            <pc:docMk/>
            <pc:sldMk cId="1249899364" sldId="446"/>
            <ac:spMk id="44" creationId="{3159B60E-B6F7-57E2-D8D4-5BF562756651}"/>
          </ac:spMkLst>
        </pc:spChg>
        <pc:spChg chg="add mod">
          <ac:chgData name="Claire O’Connor" userId="7a6477c9-e394-475e-a5a4-76b10570725f" providerId="ADAL" clId="{8557754B-7723-4EF5-8582-4C0BE9166C6E}" dt="2023-06-08T07:46:36.904" v="6083" actId="1076"/>
          <ac:spMkLst>
            <pc:docMk/>
            <pc:sldMk cId="1249899364" sldId="446"/>
            <ac:spMk id="45" creationId="{A1665AEA-867C-F9AD-B403-78D3FC67D9E6}"/>
          </ac:spMkLst>
        </pc:spChg>
        <pc:spChg chg="add del mod">
          <ac:chgData name="Claire O’Connor" userId="7a6477c9-e394-475e-a5a4-76b10570725f" providerId="ADAL" clId="{8557754B-7723-4EF5-8582-4C0BE9166C6E}" dt="2023-06-08T14:25:27.802" v="6975" actId="478"/>
          <ac:spMkLst>
            <pc:docMk/>
            <pc:sldMk cId="1249899364" sldId="446"/>
            <ac:spMk id="47" creationId="{8D1E6F03-71E4-1FF6-EC61-E97ED5EDDDFC}"/>
          </ac:spMkLst>
        </pc:spChg>
        <pc:spChg chg="add del">
          <ac:chgData name="Claire O’Connor" userId="7a6477c9-e394-475e-a5a4-76b10570725f" providerId="ADAL" clId="{8557754B-7723-4EF5-8582-4C0BE9166C6E}" dt="2023-06-08T07:49:13.069" v="6126" actId="22"/>
          <ac:spMkLst>
            <pc:docMk/>
            <pc:sldMk cId="1249899364" sldId="446"/>
            <ac:spMk id="49" creationId="{9795F139-DDB1-32E9-C198-3F01E2ECD0A5}"/>
          </ac:spMkLst>
        </pc:spChg>
        <pc:spChg chg="add del mod">
          <ac:chgData name="Claire O’Connor" userId="7a6477c9-e394-475e-a5a4-76b10570725f" providerId="ADAL" clId="{8557754B-7723-4EF5-8582-4C0BE9166C6E}" dt="2023-06-08T14:25:24.712" v="6974" actId="478"/>
          <ac:spMkLst>
            <pc:docMk/>
            <pc:sldMk cId="1249899364" sldId="446"/>
            <ac:spMk id="51" creationId="{DB603AF6-7241-D894-3075-E7EFA019D461}"/>
          </ac:spMkLst>
        </pc:spChg>
        <pc:spChg chg="add del mod">
          <ac:chgData name="Claire O’Connor" userId="7a6477c9-e394-475e-a5a4-76b10570725f" providerId="ADAL" clId="{8557754B-7723-4EF5-8582-4C0BE9166C6E}" dt="2023-06-08T14:25:21.832" v="6973" actId="478"/>
          <ac:spMkLst>
            <pc:docMk/>
            <pc:sldMk cId="1249899364" sldId="446"/>
            <ac:spMk id="53" creationId="{32F7FD56-F8E3-7034-80F7-A04D83DCB6B4}"/>
          </ac:spMkLst>
        </pc:spChg>
        <pc:spChg chg="add del">
          <ac:chgData name="Claire O’Connor" userId="7a6477c9-e394-475e-a5a4-76b10570725f" providerId="ADAL" clId="{8557754B-7723-4EF5-8582-4C0BE9166C6E}" dt="2023-06-08T14:25:13.410" v="6972" actId="478"/>
          <ac:spMkLst>
            <pc:docMk/>
            <pc:sldMk cId="1249899364" sldId="446"/>
            <ac:spMk id="85" creationId="{0CA15F12-9AC4-3F3B-A212-F91F481E2A0E}"/>
          </ac:spMkLst>
        </pc:spChg>
        <pc:grpChg chg="del">
          <ac:chgData name="Claire O’Connor" userId="7a6477c9-e394-475e-a5a4-76b10570725f" providerId="ADAL" clId="{8557754B-7723-4EF5-8582-4C0BE9166C6E}" dt="2023-06-08T07:47:40.066" v="6113" actId="478"/>
          <ac:grpSpMkLst>
            <pc:docMk/>
            <pc:sldMk cId="1249899364" sldId="446"/>
            <ac:grpSpMk id="18" creationId="{2261748C-3A93-F4BE-95B6-4869264C0852}"/>
          </ac:grpSpMkLst>
        </pc:grpChg>
        <pc:picChg chg="add del mod">
          <ac:chgData name="Claire O’Connor" userId="7a6477c9-e394-475e-a5a4-76b10570725f" providerId="ADAL" clId="{8557754B-7723-4EF5-8582-4C0BE9166C6E}" dt="2023-06-08T07:46:23.886" v="6081"/>
          <ac:picMkLst>
            <pc:docMk/>
            <pc:sldMk cId="1249899364" sldId="446"/>
            <ac:picMk id="2" creationId="{46ACB428-BA2F-D99D-2794-4E843DE7A7C3}"/>
          </ac:picMkLst>
        </pc:picChg>
        <pc:picChg chg="add del mod">
          <ac:chgData name="Claire O’Connor" userId="7a6477c9-e394-475e-a5a4-76b10570725f" providerId="ADAL" clId="{8557754B-7723-4EF5-8582-4C0BE9166C6E}" dt="2023-06-08T07:46:23.886" v="6081"/>
          <ac:picMkLst>
            <pc:docMk/>
            <pc:sldMk cId="1249899364" sldId="446"/>
            <ac:picMk id="12" creationId="{FE8EF83C-6831-CD5F-C54A-09BBA766EB6F}"/>
          </ac:picMkLst>
        </pc:picChg>
        <pc:picChg chg="add del mod">
          <ac:chgData name="Claire O’Connor" userId="7a6477c9-e394-475e-a5a4-76b10570725f" providerId="ADAL" clId="{8557754B-7723-4EF5-8582-4C0BE9166C6E}" dt="2023-06-08T07:46:23.886" v="6081"/>
          <ac:picMkLst>
            <pc:docMk/>
            <pc:sldMk cId="1249899364" sldId="446"/>
            <ac:picMk id="17" creationId="{85622CD0-6B18-A40E-A1FD-6B3C34E4D90A}"/>
          </ac:picMkLst>
        </pc:picChg>
        <pc:picChg chg="del">
          <ac:chgData name="Claire O’Connor" userId="7a6477c9-e394-475e-a5a4-76b10570725f" providerId="ADAL" clId="{8557754B-7723-4EF5-8582-4C0BE9166C6E}" dt="2023-06-08T07:46:16.779" v="6078" actId="478"/>
          <ac:picMkLst>
            <pc:docMk/>
            <pc:sldMk cId="1249899364" sldId="446"/>
            <ac:picMk id="22" creationId="{4227BD22-C40D-568E-AA86-1EBE0BDC3584}"/>
          </ac:picMkLst>
        </pc:picChg>
        <pc:picChg chg="add mod">
          <ac:chgData name="Claire O’Connor" userId="7a6477c9-e394-475e-a5a4-76b10570725f" providerId="ADAL" clId="{8557754B-7723-4EF5-8582-4C0BE9166C6E}" dt="2023-06-08T07:46:36.904" v="6083" actId="1076"/>
          <ac:picMkLst>
            <pc:docMk/>
            <pc:sldMk cId="1249899364" sldId="446"/>
            <ac:picMk id="25" creationId="{D27AAF2A-4DE0-E4D7-9ABC-DA70C1CBA1EB}"/>
          </ac:picMkLst>
        </pc:picChg>
        <pc:picChg chg="del">
          <ac:chgData name="Claire O’Connor" userId="7a6477c9-e394-475e-a5a4-76b10570725f" providerId="ADAL" clId="{8557754B-7723-4EF5-8582-4C0BE9166C6E}" dt="2023-06-08T07:46:19.924" v="6079" actId="478"/>
          <ac:picMkLst>
            <pc:docMk/>
            <pc:sldMk cId="1249899364" sldId="446"/>
            <ac:picMk id="30" creationId="{94B9F1C0-17BB-7D0B-23B4-11F437E0E246}"/>
          </ac:picMkLst>
        </pc:picChg>
        <pc:picChg chg="del">
          <ac:chgData name="Claire O’Connor" userId="7a6477c9-e394-475e-a5a4-76b10570725f" providerId="ADAL" clId="{8557754B-7723-4EF5-8582-4C0BE9166C6E}" dt="2023-06-08T07:46:19.924" v="6079" actId="478"/>
          <ac:picMkLst>
            <pc:docMk/>
            <pc:sldMk cId="1249899364" sldId="446"/>
            <ac:picMk id="38" creationId="{3C4F673B-A7EF-264B-8239-CEB55D5CE82C}"/>
          </ac:picMkLst>
        </pc:picChg>
        <pc:picChg chg="add mod">
          <ac:chgData name="Claire O’Connor" userId="7a6477c9-e394-475e-a5a4-76b10570725f" providerId="ADAL" clId="{8557754B-7723-4EF5-8582-4C0BE9166C6E}" dt="2023-06-08T07:46:36.904" v="6083" actId="1076"/>
          <ac:picMkLst>
            <pc:docMk/>
            <pc:sldMk cId="1249899364" sldId="446"/>
            <ac:picMk id="42" creationId="{595876F5-F1B8-F15E-9C9A-7C31EEE8D45D}"/>
          </ac:picMkLst>
        </pc:picChg>
        <pc:picChg chg="add mod">
          <ac:chgData name="Claire O’Connor" userId="7a6477c9-e394-475e-a5a4-76b10570725f" providerId="ADAL" clId="{8557754B-7723-4EF5-8582-4C0BE9166C6E}" dt="2023-06-08T07:46:36.904" v="6083" actId="1076"/>
          <ac:picMkLst>
            <pc:docMk/>
            <pc:sldMk cId="1249899364" sldId="446"/>
            <ac:picMk id="46" creationId="{FC4A65AD-F2FE-01AC-16B5-265EA521BF4B}"/>
          </ac:picMkLst>
        </pc:picChg>
      </pc:sldChg>
      <pc:sldChg chg="add ord">
        <pc:chgData name="Claire O’Connor" userId="7a6477c9-e394-475e-a5a4-76b10570725f" providerId="ADAL" clId="{8557754B-7723-4EF5-8582-4C0BE9166C6E}" dt="2023-06-08T13:43:17.990" v="6452"/>
        <pc:sldMkLst>
          <pc:docMk/>
          <pc:sldMk cId="2925436281" sldId="447"/>
        </pc:sldMkLst>
      </pc:sldChg>
      <pc:sldChg chg="delSp modSp add mod ord delAnim">
        <pc:chgData name="Claire O’Connor" userId="7a6477c9-e394-475e-a5a4-76b10570725f" providerId="ADAL" clId="{8557754B-7723-4EF5-8582-4C0BE9166C6E}" dt="2023-06-12T16:16:10.150" v="8937" actId="478"/>
        <pc:sldMkLst>
          <pc:docMk/>
          <pc:sldMk cId="2094477771" sldId="448"/>
        </pc:sldMkLst>
        <pc:spChg chg="del mod">
          <ac:chgData name="Claire O’Connor" userId="7a6477c9-e394-475e-a5a4-76b10570725f" providerId="ADAL" clId="{8557754B-7723-4EF5-8582-4C0BE9166C6E}" dt="2023-06-12T16:16:06.064" v="8935" actId="478"/>
          <ac:spMkLst>
            <pc:docMk/>
            <pc:sldMk cId="2094477771" sldId="448"/>
            <ac:spMk id="44" creationId="{6842F597-9E38-E2CF-3615-14A3FE369CC0}"/>
          </ac:spMkLst>
        </pc:spChg>
        <pc:spChg chg="del mod">
          <ac:chgData name="Claire O’Connor" userId="7a6477c9-e394-475e-a5a4-76b10570725f" providerId="ADAL" clId="{8557754B-7723-4EF5-8582-4C0BE9166C6E}" dt="2023-06-12T16:16:10.150" v="8937" actId="478"/>
          <ac:spMkLst>
            <pc:docMk/>
            <pc:sldMk cId="2094477771" sldId="448"/>
            <ac:spMk id="45" creationId="{7AF3A7CE-2F55-9DBB-5C9C-98B039964560}"/>
          </ac:spMkLst>
        </pc:spChg>
      </pc:sldChg>
      <pc:sldChg chg="add ord">
        <pc:chgData name="Claire O’Connor" userId="7a6477c9-e394-475e-a5a4-76b10570725f" providerId="ADAL" clId="{8557754B-7723-4EF5-8582-4C0BE9166C6E}" dt="2023-06-08T14:24:59.419" v="6970"/>
        <pc:sldMkLst>
          <pc:docMk/>
          <pc:sldMk cId="1649315152" sldId="449"/>
        </pc:sldMkLst>
      </pc:sldChg>
      <pc:sldChg chg="add del">
        <pc:chgData name="Claire O’Connor" userId="7a6477c9-e394-475e-a5a4-76b10570725f" providerId="ADAL" clId="{8557754B-7723-4EF5-8582-4C0BE9166C6E}" dt="2023-06-08T17:07:46.739" v="7640" actId="47"/>
        <pc:sldMkLst>
          <pc:docMk/>
          <pc:sldMk cId="2341673426" sldId="450"/>
        </pc:sldMkLst>
      </pc:sldChg>
      <pc:sldChg chg="addSp delSp modSp add mod delAnim modAnim">
        <pc:chgData name="Claire O’Connor" userId="7a6477c9-e394-475e-a5a4-76b10570725f" providerId="ADAL" clId="{8557754B-7723-4EF5-8582-4C0BE9166C6E}" dt="2023-06-12T15:44:55.136" v="8838" actId="20577"/>
        <pc:sldMkLst>
          <pc:docMk/>
          <pc:sldMk cId="3117681879" sldId="451"/>
        </pc:sldMkLst>
        <pc:spChg chg="add mod">
          <ac:chgData name="Claire O’Connor" userId="7a6477c9-e394-475e-a5a4-76b10570725f" providerId="ADAL" clId="{8557754B-7723-4EF5-8582-4C0BE9166C6E}" dt="2023-06-08T17:06:17.148" v="7630"/>
          <ac:spMkLst>
            <pc:docMk/>
            <pc:sldMk cId="3117681879" sldId="451"/>
            <ac:spMk id="3" creationId="{24ED2742-A8C7-9C89-95EE-6BDF519B7F57}"/>
          </ac:spMkLst>
        </pc:spChg>
        <pc:spChg chg="add mod">
          <ac:chgData name="Claire O’Connor" userId="7a6477c9-e394-475e-a5a4-76b10570725f" providerId="ADAL" clId="{8557754B-7723-4EF5-8582-4C0BE9166C6E}" dt="2023-06-08T17:06:17.148" v="7630"/>
          <ac:spMkLst>
            <pc:docMk/>
            <pc:sldMk cId="3117681879" sldId="451"/>
            <ac:spMk id="4" creationId="{8BBA079D-5D93-7397-DE5F-68CF337953BF}"/>
          </ac:spMkLst>
        </pc:spChg>
        <pc:spChg chg="add mod">
          <ac:chgData name="Claire O’Connor" userId="7a6477c9-e394-475e-a5a4-76b10570725f" providerId="ADAL" clId="{8557754B-7723-4EF5-8582-4C0BE9166C6E}" dt="2023-06-08T17:06:17.148" v="7630"/>
          <ac:spMkLst>
            <pc:docMk/>
            <pc:sldMk cId="3117681879" sldId="451"/>
            <ac:spMk id="5" creationId="{DA7AE103-7847-02EF-3F3B-B93B4E4471CA}"/>
          </ac:spMkLst>
        </pc:spChg>
        <pc:spChg chg="add mod">
          <ac:chgData name="Claire O’Connor" userId="7a6477c9-e394-475e-a5a4-76b10570725f" providerId="ADAL" clId="{8557754B-7723-4EF5-8582-4C0BE9166C6E}" dt="2023-06-08T17:06:17.148" v="7630"/>
          <ac:spMkLst>
            <pc:docMk/>
            <pc:sldMk cId="3117681879" sldId="451"/>
            <ac:spMk id="6" creationId="{76171651-AB0A-99BC-6956-2909C155311A}"/>
          </ac:spMkLst>
        </pc:spChg>
        <pc:spChg chg="add mod">
          <ac:chgData name="Claire O’Connor" userId="7a6477c9-e394-475e-a5a4-76b10570725f" providerId="ADAL" clId="{8557754B-7723-4EF5-8582-4C0BE9166C6E}" dt="2023-06-08T17:06:17.148" v="7630"/>
          <ac:spMkLst>
            <pc:docMk/>
            <pc:sldMk cId="3117681879" sldId="451"/>
            <ac:spMk id="7" creationId="{38B204F4-5F96-661E-22A1-D4B2C84A5C29}"/>
          </ac:spMkLst>
        </pc:spChg>
        <pc:spChg chg="add mod">
          <ac:chgData name="Claire O’Connor" userId="7a6477c9-e394-475e-a5a4-76b10570725f" providerId="ADAL" clId="{8557754B-7723-4EF5-8582-4C0BE9166C6E}" dt="2023-06-08T17:06:17.148" v="7630"/>
          <ac:spMkLst>
            <pc:docMk/>
            <pc:sldMk cId="3117681879" sldId="451"/>
            <ac:spMk id="8" creationId="{C2B7B247-845A-A5E7-4ED5-D328BCBDF355}"/>
          </ac:spMkLst>
        </pc:spChg>
        <pc:spChg chg="add mod">
          <ac:chgData name="Claire O’Connor" userId="7a6477c9-e394-475e-a5a4-76b10570725f" providerId="ADAL" clId="{8557754B-7723-4EF5-8582-4C0BE9166C6E}" dt="2023-06-08T17:06:17.148" v="7630"/>
          <ac:spMkLst>
            <pc:docMk/>
            <pc:sldMk cId="3117681879" sldId="451"/>
            <ac:spMk id="10" creationId="{5667C9E7-559A-E7D4-8A3D-FA575CA4F86D}"/>
          </ac:spMkLst>
        </pc:spChg>
        <pc:spChg chg="add mod">
          <ac:chgData name="Claire O’Connor" userId="7a6477c9-e394-475e-a5a4-76b10570725f" providerId="ADAL" clId="{8557754B-7723-4EF5-8582-4C0BE9166C6E}" dt="2023-06-08T17:06:17.148" v="7630"/>
          <ac:spMkLst>
            <pc:docMk/>
            <pc:sldMk cId="3117681879" sldId="451"/>
            <ac:spMk id="12" creationId="{8E0ECBA2-48E9-2B90-AC94-DAD0ADFF5DAB}"/>
          </ac:spMkLst>
        </pc:spChg>
        <pc:spChg chg="mod">
          <ac:chgData name="Claire O’Connor" userId="7a6477c9-e394-475e-a5a4-76b10570725f" providerId="ADAL" clId="{8557754B-7723-4EF5-8582-4C0BE9166C6E}" dt="2023-06-12T15:44:55.136" v="8838" actId="20577"/>
          <ac:spMkLst>
            <pc:docMk/>
            <pc:sldMk cId="3117681879" sldId="451"/>
            <ac:spMk id="16" creationId="{99141DF6-D3A8-D5BA-77FA-3328E5FB6C31}"/>
          </ac:spMkLst>
        </pc:spChg>
        <pc:spChg chg="mod">
          <ac:chgData name="Claire O’Connor" userId="7a6477c9-e394-475e-a5a4-76b10570725f" providerId="ADAL" clId="{8557754B-7723-4EF5-8582-4C0BE9166C6E}" dt="2023-06-08T17:07:28.050" v="7639" actId="1076"/>
          <ac:spMkLst>
            <pc:docMk/>
            <pc:sldMk cId="3117681879" sldId="451"/>
            <ac:spMk id="21" creationId="{7CE1FED4-968B-5203-9CD3-4EDC8CA81664}"/>
          </ac:spMkLst>
        </pc:spChg>
        <pc:spChg chg="del">
          <ac:chgData name="Claire O’Connor" userId="7a6477c9-e394-475e-a5a4-76b10570725f" providerId="ADAL" clId="{8557754B-7723-4EF5-8582-4C0BE9166C6E}" dt="2023-06-08T17:06:15.928" v="7629" actId="478"/>
          <ac:spMkLst>
            <pc:docMk/>
            <pc:sldMk cId="3117681879" sldId="451"/>
            <ac:spMk id="31" creationId="{48D41148-7803-72D2-2B05-0A871135BA3E}"/>
          </ac:spMkLst>
        </pc:spChg>
        <pc:spChg chg="del">
          <ac:chgData name="Claire O’Connor" userId="7a6477c9-e394-475e-a5a4-76b10570725f" providerId="ADAL" clId="{8557754B-7723-4EF5-8582-4C0BE9166C6E}" dt="2023-06-08T17:06:15.928" v="7629" actId="478"/>
          <ac:spMkLst>
            <pc:docMk/>
            <pc:sldMk cId="3117681879" sldId="451"/>
            <ac:spMk id="34" creationId="{333F79E9-E7D0-D4F7-FFDE-ECDF94F4A15E}"/>
          </ac:spMkLst>
        </pc:spChg>
        <pc:spChg chg="del">
          <ac:chgData name="Claire O’Connor" userId="7a6477c9-e394-475e-a5a4-76b10570725f" providerId="ADAL" clId="{8557754B-7723-4EF5-8582-4C0BE9166C6E}" dt="2023-06-08T17:06:15.928" v="7629" actId="478"/>
          <ac:spMkLst>
            <pc:docMk/>
            <pc:sldMk cId="3117681879" sldId="451"/>
            <ac:spMk id="35" creationId="{500573EB-BCB1-F2A7-2A5F-82435CF07FEB}"/>
          </ac:spMkLst>
        </pc:spChg>
        <pc:spChg chg="del">
          <ac:chgData name="Claire O’Connor" userId="7a6477c9-e394-475e-a5a4-76b10570725f" providerId="ADAL" clId="{8557754B-7723-4EF5-8582-4C0BE9166C6E}" dt="2023-06-08T17:06:15.928" v="7629" actId="478"/>
          <ac:spMkLst>
            <pc:docMk/>
            <pc:sldMk cId="3117681879" sldId="451"/>
            <ac:spMk id="36" creationId="{DBBF4D61-A624-1031-F2D7-33A4911F382E}"/>
          </ac:spMkLst>
        </pc:spChg>
        <pc:spChg chg="del">
          <ac:chgData name="Claire O’Connor" userId="7a6477c9-e394-475e-a5a4-76b10570725f" providerId="ADAL" clId="{8557754B-7723-4EF5-8582-4C0BE9166C6E}" dt="2023-06-08T17:06:15.928" v="7629" actId="478"/>
          <ac:spMkLst>
            <pc:docMk/>
            <pc:sldMk cId="3117681879" sldId="451"/>
            <ac:spMk id="37" creationId="{A773F5FD-A890-603C-5D0A-B5AD679BF5FA}"/>
          </ac:spMkLst>
        </pc:spChg>
        <pc:spChg chg="del">
          <ac:chgData name="Claire O’Connor" userId="7a6477c9-e394-475e-a5a4-76b10570725f" providerId="ADAL" clId="{8557754B-7723-4EF5-8582-4C0BE9166C6E}" dt="2023-06-08T17:06:15.928" v="7629" actId="478"/>
          <ac:spMkLst>
            <pc:docMk/>
            <pc:sldMk cId="3117681879" sldId="451"/>
            <ac:spMk id="39" creationId="{4D9CDA2E-D4B2-D510-7702-0AE2FECA4410}"/>
          </ac:spMkLst>
        </pc:spChg>
        <pc:spChg chg="del">
          <ac:chgData name="Claire O’Connor" userId="7a6477c9-e394-475e-a5a4-76b10570725f" providerId="ADAL" clId="{8557754B-7723-4EF5-8582-4C0BE9166C6E}" dt="2023-06-08T17:06:15.928" v="7629" actId="478"/>
          <ac:spMkLst>
            <pc:docMk/>
            <pc:sldMk cId="3117681879" sldId="451"/>
            <ac:spMk id="43" creationId="{B7C95767-C803-41F9-C45A-A9D176BFE005}"/>
          </ac:spMkLst>
        </pc:spChg>
        <pc:spChg chg="del">
          <ac:chgData name="Claire O’Connor" userId="7a6477c9-e394-475e-a5a4-76b10570725f" providerId="ADAL" clId="{8557754B-7723-4EF5-8582-4C0BE9166C6E}" dt="2023-06-08T17:06:15.928" v="7629" actId="478"/>
          <ac:spMkLst>
            <pc:docMk/>
            <pc:sldMk cId="3117681879" sldId="451"/>
            <ac:spMk id="45" creationId="{A1665AEA-867C-F9AD-B403-78D3FC67D9E6}"/>
          </ac:spMkLst>
        </pc:spChg>
        <pc:picChg chg="add mod">
          <ac:chgData name="Claire O’Connor" userId="7a6477c9-e394-475e-a5a4-76b10570725f" providerId="ADAL" clId="{8557754B-7723-4EF5-8582-4C0BE9166C6E}" dt="2023-06-08T17:06:17.148" v="7630"/>
          <ac:picMkLst>
            <pc:docMk/>
            <pc:sldMk cId="3117681879" sldId="451"/>
            <ac:picMk id="2" creationId="{98C792F2-09BD-2C30-7DA6-08B15B7BCC57}"/>
          </ac:picMkLst>
        </pc:picChg>
        <pc:picChg chg="add mod">
          <ac:chgData name="Claire O’Connor" userId="7a6477c9-e394-475e-a5a4-76b10570725f" providerId="ADAL" clId="{8557754B-7723-4EF5-8582-4C0BE9166C6E}" dt="2023-06-08T17:06:17.148" v="7630"/>
          <ac:picMkLst>
            <pc:docMk/>
            <pc:sldMk cId="3117681879" sldId="451"/>
            <ac:picMk id="9" creationId="{7D427B20-7337-01FF-BDF2-9F6F5021457F}"/>
          </ac:picMkLst>
        </pc:picChg>
        <pc:picChg chg="add mod">
          <ac:chgData name="Claire O’Connor" userId="7a6477c9-e394-475e-a5a4-76b10570725f" providerId="ADAL" clId="{8557754B-7723-4EF5-8582-4C0BE9166C6E}" dt="2023-06-08T17:06:17.148" v="7630"/>
          <ac:picMkLst>
            <pc:docMk/>
            <pc:sldMk cId="3117681879" sldId="451"/>
            <ac:picMk id="13" creationId="{492E9AC2-B205-4200-8631-0CBA667C84F8}"/>
          </ac:picMkLst>
        </pc:picChg>
        <pc:picChg chg="del">
          <ac:chgData name="Claire O’Connor" userId="7a6477c9-e394-475e-a5a4-76b10570725f" providerId="ADAL" clId="{8557754B-7723-4EF5-8582-4C0BE9166C6E}" dt="2023-06-08T17:06:15.928" v="7629" actId="478"/>
          <ac:picMkLst>
            <pc:docMk/>
            <pc:sldMk cId="3117681879" sldId="451"/>
            <ac:picMk id="25" creationId="{D27AAF2A-4DE0-E4D7-9ABC-DA70C1CBA1EB}"/>
          </ac:picMkLst>
        </pc:picChg>
        <pc:picChg chg="del">
          <ac:chgData name="Claire O’Connor" userId="7a6477c9-e394-475e-a5a4-76b10570725f" providerId="ADAL" clId="{8557754B-7723-4EF5-8582-4C0BE9166C6E}" dt="2023-06-08T17:06:15.928" v="7629" actId="478"/>
          <ac:picMkLst>
            <pc:docMk/>
            <pc:sldMk cId="3117681879" sldId="451"/>
            <ac:picMk id="42" creationId="{595876F5-F1B8-F15E-9C9A-7C31EEE8D45D}"/>
          </ac:picMkLst>
        </pc:picChg>
        <pc:picChg chg="del">
          <ac:chgData name="Claire O’Connor" userId="7a6477c9-e394-475e-a5a4-76b10570725f" providerId="ADAL" clId="{8557754B-7723-4EF5-8582-4C0BE9166C6E}" dt="2023-06-08T17:06:15.928" v="7629" actId="478"/>
          <ac:picMkLst>
            <pc:docMk/>
            <pc:sldMk cId="3117681879" sldId="451"/>
            <ac:picMk id="46" creationId="{FC4A65AD-F2FE-01AC-16B5-265EA521BF4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solidFill>
          <a:schemeClr val="accent3">
            <a:lumMod val="75000"/>
          </a:schemeClr>
        </a:solidFill>
      </dgm:spPr>
      <dgm:t>
        <a:bodyPr/>
        <a:lstStyle/>
        <a:p>
          <a:pPr algn="l"/>
          <a:r>
            <a:rPr lang="fr-FR" sz="2200" b="0" cap="none" spc="0" dirty="0" err="1">
              <a:ln w="0"/>
              <a:solidFill>
                <a:schemeClr val="accent1"/>
              </a:solidFill>
              <a:effectLst>
                <a:outerShdw blurRad="38100" dist="25400" dir="5400000" algn="ctr" rotWithShape="0">
                  <a:srgbClr val="6E747A">
                    <a:alpha val="43000"/>
                  </a:srgbClr>
                </a:outerShdw>
              </a:effectLst>
            </a:rPr>
            <a:t>Context</a:t>
          </a:r>
          <a:r>
            <a:rPr lang="fr-FR" sz="2200" b="0" cap="none" spc="0" dirty="0">
              <a:ln w="0"/>
              <a:solidFill>
                <a:schemeClr val="accent1"/>
              </a:solidFill>
              <a:effectLst>
                <a:outerShdw blurRad="38100" dist="25400" dir="5400000" algn="ctr" rotWithShape="0">
                  <a:srgbClr val="6E747A">
                    <a:alpha val="43000"/>
                  </a:srgbClr>
                </a:outerShdw>
              </a:effectLst>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solidFill>
          <a:schemeClr val="accent3">
            <a:lumMod val="40000"/>
            <a:lumOff val="60000"/>
          </a:schemeClr>
        </a:solidFill>
      </dgm:spPr>
      <dgm:t>
        <a:bodyPr/>
        <a:lstStyle/>
        <a:p>
          <a:r>
            <a:rPr lang="fr-FR" sz="2200" dirty="0">
              <a:solidFill>
                <a:srgbClr val="5CA892"/>
              </a:solidFill>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solidFill>
          <a:schemeClr val="accent3">
            <a:lumMod val="40000"/>
            <a:lumOff val="60000"/>
          </a:schemeClr>
        </a:solidFill>
      </dgm:spPr>
      <dgm:t>
        <a:bodyPr/>
        <a:lstStyle/>
        <a:p>
          <a:pPr algn="l"/>
          <a:r>
            <a:rPr lang="fr-FR" sz="2400" dirty="0"/>
            <a:t>     </a:t>
          </a:r>
          <a:r>
            <a:rPr lang="fr-FR" sz="2200" dirty="0" err="1">
              <a:solidFill>
                <a:srgbClr val="5CA892"/>
              </a:solidFill>
            </a:rPr>
            <a:t>Methodology</a:t>
          </a:r>
          <a:endParaRPr lang="fr-FR" sz="2200" dirty="0">
            <a:solidFill>
              <a:srgbClr val="5CA892"/>
            </a:solidFill>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solidFill>
          <a:schemeClr val="accent3">
            <a:lumMod val="40000"/>
            <a:lumOff val="60000"/>
          </a:schemeClr>
        </a:solidFill>
      </dgm:spPr>
      <dgm:t>
        <a:bodyPr/>
        <a:lstStyle/>
        <a:p>
          <a:pPr algn="l"/>
          <a:r>
            <a:rPr lang="fr-FR" sz="2400" dirty="0"/>
            <a:t>       </a:t>
          </a:r>
          <a:r>
            <a:rPr lang="fr-FR" sz="2200" dirty="0" err="1">
              <a:solidFill>
                <a:srgbClr val="5CA892"/>
              </a:solidFill>
            </a:rPr>
            <a:t>Results</a:t>
          </a:r>
          <a:endParaRPr lang="fr-FR" sz="2200" dirty="0">
            <a:solidFill>
              <a:srgbClr val="5CA892"/>
            </a:solidFill>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buNone/>
          </a:pPr>
          <a:r>
            <a:rPr lang="fr-FR" sz="2200" dirty="0">
              <a:solidFill>
                <a:srgbClr val="5CA892"/>
              </a:solidFill>
              <a:latin typeface="Gill Sans MT" panose="020B0502020104020203"/>
              <a:ea typeface="+mn-ea"/>
              <a:cs typeface="+mn-cs"/>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xfrm>
          <a:off x="2799536"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dirty="0">
              <a:solidFill>
                <a:sysClr val="window" lastClr="FFFFFF"/>
              </a:solidFill>
              <a:latin typeface="Gill Sans MT" panose="020B0502020104020203"/>
              <a:ea typeface="+mn-ea"/>
              <a:cs typeface="+mn-cs"/>
            </a:rPr>
            <a:t>    </a:t>
          </a:r>
          <a:r>
            <a:rPr lang="fr-FR" sz="2400" b="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Methodology</a:t>
          </a:r>
          <a:endParaRPr lang="fr-FR" sz="2200" dirty="0">
            <a:solidFill>
              <a:srgbClr val="366658"/>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xfrm>
          <a:off x="566637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dirty="0">
              <a:solidFill>
                <a:sysClr val="window" lastClr="FFFFFF"/>
              </a:solidFill>
              <a:latin typeface="Gill Sans MT" panose="020B0502020104020203"/>
              <a:ea typeface="+mn-ea"/>
              <a:cs typeface="+mn-cs"/>
            </a:rPr>
            <a:t>       </a:t>
          </a:r>
          <a:r>
            <a:rPr lang="fr-FR" sz="2200" dirty="0" err="1">
              <a:solidFill>
                <a:srgbClr val="5CA892"/>
              </a:solidFill>
              <a:latin typeface="Gill Sans MT" panose="020B0502020104020203"/>
              <a:ea typeface="+mn-ea"/>
              <a:cs typeface="+mn-cs"/>
            </a:rPr>
            <a:t>Results</a:t>
          </a:r>
          <a:endParaRPr lang="fr-FR" sz="2200" dirty="0">
            <a:solidFill>
              <a:srgbClr val="5CA892"/>
            </a:solidFill>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solidFill>
          <a:schemeClr val="accent3">
            <a:lumMod val="75000"/>
          </a:schemeClr>
        </a:solidFill>
      </dgm:spPr>
      <dgm:t>
        <a:bodyPr/>
        <a:lstStyle/>
        <a:p>
          <a:pPr algn="l"/>
          <a:r>
            <a:rPr lang="fr-FR" sz="2200" b="0" cap="none" spc="0" dirty="0" err="1">
              <a:ln w="0"/>
              <a:solidFill>
                <a:schemeClr val="accent1"/>
              </a:solidFill>
              <a:effectLst>
                <a:outerShdw blurRad="38100" dist="25400" dir="5400000" algn="ctr" rotWithShape="0">
                  <a:srgbClr val="6E747A">
                    <a:alpha val="43000"/>
                  </a:srgbClr>
                </a:outerShdw>
              </a:effectLst>
            </a:rPr>
            <a:t>Context</a:t>
          </a:r>
          <a:r>
            <a:rPr lang="fr-FR" sz="2200" b="0" cap="none" spc="0" dirty="0">
              <a:ln w="0"/>
              <a:solidFill>
                <a:schemeClr val="accent1"/>
              </a:solidFill>
              <a:effectLst>
                <a:outerShdw blurRad="38100" dist="25400" dir="5400000" algn="ctr" rotWithShape="0">
                  <a:srgbClr val="6E747A">
                    <a:alpha val="43000"/>
                  </a:srgbClr>
                </a:outerShdw>
              </a:effectLst>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solidFill>
          <a:schemeClr val="accent3">
            <a:lumMod val="40000"/>
            <a:lumOff val="60000"/>
          </a:schemeClr>
        </a:solidFill>
      </dgm:spPr>
      <dgm:t>
        <a:bodyPr/>
        <a:lstStyle/>
        <a:p>
          <a:r>
            <a:rPr lang="fr-FR" sz="2200" dirty="0">
              <a:solidFill>
                <a:srgbClr val="5CA892"/>
              </a:solidFill>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solidFill>
          <a:schemeClr val="accent3">
            <a:lumMod val="40000"/>
            <a:lumOff val="60000"/>
          </a:schemeClr>
        </a:solidFill>
      </dgm:spPr>
      <dgm:t>
        <a:bodyPr/>
        <a:lstStyle/>
        <a:p>
          <a:pPr algn="l"/>
          <a:r>
            <a:rPr lang="fr-FR" sz="2400" dirty="0"/>
            <a:t>     </a:t>
          </a:r>
          <a:r>
            <a:rPr lang="fr-FR" sz="2200" dirty="0" err="1">
              <a:solidFill>
                <a:srgbClr val="5CA892"/>
              </a:solidFill>
            </a:rPr>
            <a:t>Methodology</a:t>
          </a:r>
          <a:endParaRPr lang="fr-FR" sz="2200" dirty="0">
            <a:solidFill>
              <a:srgbClr val="5CA892"/>
            </a:solidFill>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solidFill>
          <a:schemeClr val="accent3">
            <a:lumMod val="40000"/>
            <a:lumOff val="60000"/>
          </a:schemeClr>
        </a:solidFill>
      </dgm:spPr>
      <dgm:t>
        <a:bodyPr/>
        <a:lstStyle/>
        <a:p>
          <a:pPr algn="l"/>
          <a:r>
            <a:rPr lang="fr-FR" sz="2400" dirty="0"/>
            <a:t>       </a:t>
          </a:r>
          <a:r>
            <a:rPr lang="fr-FR" sz="2200" dirty="0" err="1">
              <a:solidFill>
                <a:srgbClr val="5CA892"/>
              </a:solidFill>
            </a:rPr>
            <a:t>Results</a:t>
          </a:r>
          <a:endParaRPr lang="fr-FR" sz="2200" dirty="0">
            <a:solidFill>
              <a:srgbClr val="5CA892"/>
            </a:solidFill>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buNone/>
          </a:pPr>
          <a:r>
            <a:rPr lang="fr-FR" sz="2200" dirty="0">
              <a:solidFill>
                <a:srgbClr val="5CA892"/>
              </a:solidFill>
              <a:latin typeface="Gill Sans MT" panose="020B0502020104020203"/>
              <a:ea typeface="+mn-ea"/>
              <a:cs typeface="+mn-cs"/>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buNone/>
          </a:pPr>
          <a:r>
            <a:rPr lang="fr-FR" sz="2200" dirty="0">
              <a:solidFill>
                <a:srgbClr val="5CA892"/>
              </a:solidFill>
              <a:latin typeface="Gill Sans MT" panose="020B0502020104020203"/>
              <a:ea typeface="+mn-ea"/>
              <a:cs typeface="+mn-cs"/>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solidFill>
          <a:schemeClr val="accent3">
            <a:lumMod val="40000"/>
            <a:lumOff val="60000"/>
          </a:schemeClr>
        </a:solidFill>
      </dgm:spPr>
      <dgm:t>
        <a:bodyPr/>
        <a:lstStyle/>
        <a:p>
          <a:pPr algn="l"/>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solidFill>
          <a:schemeClr val="accent3">
            <a:lumMod val="75000"/>
          </a:schemeClr>
        </a:solidFill>
      </dgm:spPr>
      <dgm:t>
        <a:bodyPr/>
        <a:lstStyle/>
        <a:p>
          <a:r>
            <a:rPr lang="fr-FR" sz="2200" b="0" cap="none" spc="0" dirty="0">
              <a:ln w="0"/>
              <a:solidFill>
                <a:schemeClr val="accent1"/>
              </a:solidFill>
              <a:effectLst>
                <a:outerShdw blurRad="38100" dist="25400" dir="5400000" algn="ctr" rotWithShape="0">
                  <a:srgbClr val="6E747A">
                    <a:alpha val="43000"/>
                  </a:srgbClr>
                </a:outerShdw>
              </a:effectLst>
            </a:rPr>
            <a:t>Conclusion</a:t>
          </a:r>
          <a:endParaRPr lang="fr-FR" sz="2200" dirty="0">
            <a:solidFill>
              <a:srgbClr val="5CA892"/>
            </a:solidFill>
          </a:endParaRP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solidFill>
          <a:schemeClr val="accent3">
            <a:lumMod val="40000"/>
            <a:lumOff val="60000"/>
          </a:schemeClr>
        </a:solidFill>
      </dgm:spPr>
      <dgm:t>
        <a:bodyPr/>
        <a:lstStyle/>
        <a:p>
          <a:pPr algn="l"/>
          <a:r>
            <a:rPr lang="fr-FR" sz="2200" kern="1200" dirty="0"/>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solidFill>
          <a:schemeClr val="accent3">
            <a:lumMod val="40000"/>
            <a:lumOff val="60000"/>
          </a:schemeClr>
        </a:solidFill>
      </dgm:spPr>
      <dgm:t>
        <a:bodyPr/>
        <a:lstStyle/>
        <a:p>
          <a:pPr algn="l"/>
          <a:r>
            <a:rPr lang="fr-FR" sz="2400" b="0" kern="1200" cap="none" spc="0" dirty="0">
              <a:ln w="0"/>
              <a:solidFill>
                <a:schemeClr val="accent1"/>
              </a:solidFill>
              <a:effectLst>
                <a:outerShdw blurRad="38100" dist="25400" dir="5400000" algn="ctr" rotWithShape="0">
                  <a:srgbClr val="6E747A">
                    <a:alpha val="43000"/>
                  </a:srgbClr>
                </a:outerShdw>
              </a:effectLst>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2722">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buNone/>
          </a:pPr>
          <a:r>
            <a:rPr lang="fr-FR" sz="2200" dirty="0">
              <a:solidFill>
                <a:srgbClr val="5CA892"/>
              </a:solidFill>
              <a:latin typeface="Gill Sans MT" panose="020B0502020104020203"/>
              <a:ea typeface="+mn-ea"/>
              <a:cs typeface="+mn-cs"/>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xfrm>
          <a:off x="2799536"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dirty="0">
              <a:solidFill>
                <a:sysClr val="window" lastClr="FFFFFF"/>
              </a:solidFill>
              <a:latin typeface="Gill Sans MT" panose="020B0502020104020203"/>
              <a:ea typeface="+mn-ea"/>
              <a:cs typeface="+mn-cs"/>
            </a:rPr>
            <a:t>    </a:t>
          </a:r>
          <a:r>
            <a:rPr lang="fr-FR" sz="2400" b="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Methodology</a:t>
          </a:r>
          <a:endParaRPr lang="fr-FR" sz="2200" dirty="0">
            <a:solidFill>
              <a:srgbClr val="366658"/>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xfrm>
          <a:off x="566637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dirty="0">
              <a:solidFill>
                <a:sysClr val="window" lastClr="FFFFFF"/>
              </a:solidFill>
              <a:latin typeface="Gill Sans MT" panose="020B0502020104020203"/>
              <a:ea typeface="+mn-ea"/>
              <a:cs typeface="+mn-cs"/>
            </a:rPr>
            <a:t>       </a:t>
          </a:r>
          <a:r>
            <a:rPr lang="fr-FR" sz="2200" dirty="0" err="1">
              <a:solidFill>
                <a:srgbClr val="5CA892"/>
              </a:solidFill>
              <a:latin typeface="Gill Sans MT" panose="020B0502020104020203"/>
              <a:ea typeface="+mn-ea"/>
              <a:cs typeface="+mn-cs"/>
            </a:rPr>
            <a:t>Results</a:t>
          </a:r>
          <a:endParaRPr lang="fr-FR" sz="2200" dirty="0">
            <a:solidFill>
              <a:srgbClr val="5CA892"/>
            </a:solidFill>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solidFill>
          <a:schemeClr val="accent3">
            <a:lumMod val="40000"/>
            <a:lumOff val="60000"/>
          </a:schemeClr>
        </a:solidFill>
      </dgm:spPr>
      <dgm:t>
        <a:bodyPr/>
        <a:lstStyle/>
        <a:p>
          <a:pPr algn="l"/>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solidFill>
          <a:schemeClr val="accent3">
            <a:lumMod val="75000"/>
          </a:schemeClr>
        </a:solidFill>
      </dgm:spPr>
      <dgm:t>
        <a:bodyPr/>
        <a:lstStyle/>
        <a:p>
          <a:r>
            <a:rPr lang="fr-FR" sz="2200" b="0" cap="none" spc="0" dirty="0">
              <a:ln w="0"/>
              <a:solidFill>
                <a:schemeClr val="accent1"/>
              </a:solidFill>
              <a:effectLst>
                <a:outerShdw blurRad="38100" dist="25400" dir="5400000" algn="ctr" rotWithShape="0">
                  <a:srgbClr val="6E747A">
                    <a:alpha val="43000"/>
                  </a:srgbClr>
                </a:outerShdw>
              </a:effectLst>
            </a:rPr>
            <a:t>Conclusion</a:t>
          </a:r>
          <a:endParaRPr lang="fr-FR" sz="2200" dirty="0">
            <a:solidFill>
              <a:srgbClr val="5CA892"/>
            </a:solidFill>
          </a:endParaRP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solidFill>
          <a:schemeClr val="accent3">
            <a:lumMod val="40000"/>
            <a:lumOff val="60000"/>
          </a:schemeClr>
        </a:solidFill>
      </dgm:spPr>
      <dgm:t>
        <a:bodyPr/>
        <a:lstStyle/>
        <a:p>
          <a:pPr algn="l"/>
          <a:r>
            <a:rPr lang="fr-FR" sz="2200" kern="1200" dirty="0"/>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solidFill>
          <a:schemeClr val="accent3">
            <a:lumMod val="40000"/>
            <a:lumOff val="60000"/>
          </a:schemeClr>
        </a:solidFill>
      </dgm:spPr>
      <dgm:t>
        <a:bodyPr/>
        <a:lstStyle/>
        <a:p>
          <a:pPr algn="l"/>
          <a:r>
            <a:rPr lang="fr-FR" sz="2400" b="0" kern="1200" cap="none" spc="0" dirty="0">
              <a:ln w="0"/>
              <a:solidFill>
                <a:schemeClr val="accent1"/>
              </a:solidFill>
              <a:effectLst>
                <a:outerShdw blurRad="38100" dist="25400" dir="5400000" algn="ctr" rotWithShape="0">
                  <a:srgbClr val="6E747A">
                    <a:alpha val="43000"/>
                  </a:srgbClr>
                </a:outerShdw>
              </a:effectLst>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solidFill>
          <a:schemeClr val="accent3">
            <a:lumMod val="75000"/>
          </a:schemeClr>
        </a:solidFill>
      </dgm:spPr>
      <dgm:t>
        <a:bodyPr/>
        <a:lstStyle/>
        <a:p>
          <a:pPr algn="l"/>
          <a:r>
            <a:rPr lang="fr-FR" sz="2200" b="0" cap="none" spc="0" dirty="0" err="1">
              <a:ln w="0"/>
              <a:solidFill>
                <a:schemeClr val="accent1"/>
              </a:solidFill>
              <a:effectLst>
                <a:outerShdw blurRad="38100" dist="25400" dir="5400000" algn="ctr" rotWithShape="0">
                  <a:srgbClr val="6E747A">
                    <a:alpha val="43000"/>
                  </a:srgbClr>
                </a:outerShdw>
              </a:effectLst>
            </a:rPr>
            <a:t>Context</a:t>
          </a:r>
          <a:r>
            <a:rPr lang="fr-FR" sz="2200" b="0" cap="none" spc="0" dirty="0">
              <a:ln w="0"/>
              <a:solidFill>
                <a:schemeClr val="accent1"/>
              </a:solidFill>
              <a:effectLst>
                <a:outerShdw blurRad="38100" dist="25400" dir="5400000" algn="ctr" rotWithShape="0">
                  <a:srgbClr val="6E747A">
                    <a:alpha val="43000"/>
                  </a:srgbClr>
                </a:outerShdw>
              </a:effectLst>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solidFill>
          <a:schemeClr val="accent3">
            <a:lumMod val="40000"/>
            <a:lumOff val="60000"/>
          </a:schemeClr>
        </a:solidFill>
      </dgm:spPr>
      <dgm:t>
        <a:bodyPr/>
        <a:lstStyle/>
        <a:p>
          <a:r>
            <a:rPr lang="fr-FR" sz="2200" dirty="0">
              <a:solidFill>
                <a:srgbClr val="5CA892"/>
              </a:solidFill>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solidFill>
          <a:schemeClr val="accent3">
            <a:lumMod val="40000"/>
            <a:lumOff val="60000"/>
          </a:schemeClr>
        </a:solidFill>
      </dgm:spPr>
      <dgm:t>
        <a:bodyPr/>
        <a:lstStyle/>
        <a:p>
          <a:pPr algn="l"/>
          <a:r>
            <a:rPr lang="fr-FR" sz="2400" dirty="0"/>
            <a:t>     </a:t>
          </a:r>
          <a:r>
            <a:rPr lang="fr-FR" sz="2200" dirty="0" err="1">
              <a:solidFill>
                <a:srgbClr val="5CA892"/>
              </a:solidFill>
            </a:rPr>
            <a:t>Methodology</a:t>
          </a:r>
          <a:endParaRPr lang="fr-FR" sz="2200" dirty="0">
            <a:solidFill>
              <a:srgbClr val="5CA892"/>
            </a:solidFill>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solidFill>
          <a:schemeClr val="accent3">
            <a:lumMod val="40000"/>
            <a:lumOff val="60000"/>
          </a:schemeClr>
        </a:solidFill>
      </dgm:spPr>
      <dgm:t>
        <a:bodyPr/>
        <a:lstStyle/>
        <a:p>
          <a:pPr algn="l"/>
          <a:r>
            <a:rPr lang="fr-FR" sz="2400" dirty="0"/>
            <a:t>       </a:t>
          </a:r>
          <a:r>
            <a:rPr lang="fr-FR" sz="2200" dirty="0" err="1">
              <a:solidFill>
                <a:srgbClr val="5CA892"/>
              </a:solidFill>
            </a:rPr>
            <a:t>Results</a:t>
          </a:r>
          <a:endParaRPr lang="fr-FR" sz="2200" dirty="0">
            <a:solidFill>
              <a:srgbClr val="5CA892"/>
            </a:solidFill>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buNone/>
          </a:pPr>
          <a:r>
            <a:rPr lang="fr-FR" sz="2200" dirty="0">
              <a:solidFill>
                <a:srgbClr val="5CA892"/>
              </a:solidFill>
              <a:latin typeface="Gill Sans MT" panose="020B0502020104020203"/>
              <a:ea typeface="+mn-ea"/>
              <a:cs typeface="+mn-cs"/>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xfrm>
          <a:off x="2799536"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dirty="0">
              <a:solidFill>
                <a:sysClr val="window" lastClr="FFFFFF"/>
              </a:solidFill>
              <a:latin typeface="Gill Sans MT" panose="020B0502020104020203"/>
              <a:ea typeface="+mn-ea"/>
              <a:cs typeface="+mn-cs"/>
            </a:rPr>
            <a:t>    </a:t>
          </a:r>
          <a:r>
            <a:rPr lang="fr-FR" sz="2400" b="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Methodology</a:t>
          </a:r>
          <a:endParaRPr lang="fr-FR" sz="2200" dirty="0">
            <a:solidFill>
              <a:srgbClr val="366658"/>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xfrm>
          <a:off x="566637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dirty="0">
              <a:solidFill>
                <a:sysClr val="window" lastClr="FFFFFF"/>
              </a:solidFill>
              <a:latin typeface="Gill Sans MT" panose="020B0502020104020203"/>
              <a:ea typeface="+mn-ea"/>
              <a:cs typeface="+mn-cs"/>
            </a:rPr>
            <a:t>       </a:t>
          </a:r>
          <a:r>
            <a:rPr lang="fr-FR" sz="2200" dirty="0" err="1">
              <a:solidFill>
                <a:srgbClr val="5CA892"/>
              </a:solidFill>
              <a:latin typeface="Gill Sans MT" panose="020B0502020104020203"/>
              <a:ea typeface="+mn-ea"/>
              <a:cs typeface="+mn-cs"/>
            </a:rPr>
            <a:t>Results</a:t>
          </a:r>
          <a:endParaRPr lang="fr-FR" sz="2200" dirty="0">
            <a:solidFill>
              <a:srgbClr val="5CA892"/>
            </a:solidFill>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buNone/>
          </a:pPr>
          <a:r>
            <a:rPr lang="fr-FR" sz="2200" dirty="0">
              <a:solidFill>
                <a:srgbClr val="5CA892"/>
              </a:solidFill>
              <a:latin typeface="Gill Sans MT" panose="020B0502020104020203"/>
              <a:ea typeface="+mn-ea"/>
              <a:cs typeface="+mn-cs"/>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xfrm>
          <a:off x="2799536"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dirty="0">
              <a:solidFill>
                <a:sysClr val="window" lastClr="FFFFFF"/>
              </a:solidFill>
              <a:latin typeface="Gill Sans MT" panose="020B0502020104020203"/>
              <a:ea typeface="+mn-ea"/>
              <a:cs typeface="+mn-cs"/>
            </a:rPr>
            <a:t>    </a:t>
          </a:r>
          <a:r>
            <a:rPr lang="fr-FR" sz="2400" b="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Methodology</a:t>
          </a:r>
          <a:endParaRPr lang="fr-FR" sz="2200" dirty="0">
            <a:solidFill>
              <a:srgbClr val="366658"/>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xfrm>
          <a:off x="566637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dirty="0">
              <a:solidFill>
                <a:sysClr val="window" lastClr="FFFFFF"/>
              </a:solidFill>
              <a:latin typeface="Gill Sans MT" panose="020B0502020104020203"/>
              <a:ea typeface="+mn-ea"/>
              <a:cs typeface="+mn-cs"/>
            </a:rPr>
            <a:t>       </a:t>
          </a:r>
          <a:r>
            <a:rPr lang="fr-FR" sz="2200" dirty="0" err="1">
              <a:solidFill>
                <a:srgbClr val="5CA892"/>
              </a:solidFill>
              <a:latin typeface="Gill Sans MT" panose="020B0502020104020203"/>
              <a:ea typeface="+mn-ea"/>
              <a:cs typeface="+mn-cs"/>
            </a:rPr>
            <a:t>Results</a:t>
          </a:r>
          <a:endParaRPr lang="fr-FR" sz="2200" dirty="0">
            <a:solidFill>
              <a:srgbClr val="5CA892"/>
            </a:solidFill>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buNone/>
          </a:pPr>
          <a:r>
            <a:rPr lang="fr-FR" sz="2200" dirty="0">
              <a:solidFill>
                <a:srgbClr val="5CA892"/>
              </a:solidFill>
              <a:latin typeface="Gill Sans MT" panose="020B0502020104020203"/>
              <a:ea typeface="+mn-ea"/>
              <a:cs typeface="+mn-cs"/>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buNone/>
          </a:pPr>
          <a:r>
            <a:rPr lang="fr-FR" sz="2200" dirty="0">
              <a:solidFill>
                <a:srgbClr val="5CA892"/>
              </a:solidFill>
              <a:latin typeface="Gill Sans MT" panose="020B0502020104020203"/>
              <a:ea typeface="+mn-ea"/>
              <a:cs typeface="+mn-cs"/>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buNone/>
          </a:pPr>
          <a:r>
            <a:rPr lang="fr-FR" sz="2200" dirty="0">
              <a:solidFill>
                <a:srgbClr val="5CA892"/>
              </a:solidFill>
              <a:latin typeface="Gill Sans MT" panose="020B0502020104020203"/>
              <a:ea typeface="+mn-ea"/>
              <a:cs typeface="+mn-cs"/>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ln>
        <a:effectLst/>
      </dgm:spPr>
      <dgm:t>
        <a:bodyPr/>
        <a:lstStyle/>
        <a:p>
          <a:pPr algn="l">
            <a:buNone/>
          </a:pPr>
          <a:r>
            <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solidFill>
          <a:schemeClr val="accent3">
            <a:lumMod val="40000"/>
            <a:lumOff val="60000"/>
          </a:schemeClr>
        </a:solidFill>
      </dgm:spPr>
      <dgm:t>
        <a:bodyPr/>
        <a:lstStyle/>
        <a:p>
          <a:pPr algn="l"/>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solidFill>
          <a:schemeClr val="accent3">
            <a:lumMod val="75000"/>
          </a:schemeClr>
        </a:solidFill>
      </dgm:spPr>
      <dgm:t>
        <a:bodyPr/>
        <a:lstStyle/>
        <a:p>
          <a:r>
            <a:rPr lang="fr-FR" sz="2200" b="0" cap="none" spc="0" dirty="0">
              <a:ln w="0"/>
              <a:solidFill>
                <a:schemeClr val="accent1"/>
              </a:solidFill>
              <a:effectLst>
                <a:outerShdw blurRad="38100" dist="25400" dir="5400000" algn="ctr" rotWithShape="0">
                  <a:srgbClr val="6E747A">
                    <a:alpha val="43000"/>
                  </a:srgbClr>
                </a:outerShdw>
              </a:effectLst>
            </a:rPr>
            <a:t>Conclusion</a:t>
          </a:r>
          <a:endParaRPr lang="fr-FR" sz="2200" dirty="0">
            <a:solidFill>
              <a:srgbClr val="5CA892"/>
            </a:solidFill>
          </a:endParaRP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solidFill>
          <a:schemeClr val="accent3">
            <a:lumMod val="40000"/>
            <a:lumOff val="60000"/>
          </a:schemeClr>
        </a:solidFill>
      </dgm:spPr>
      <dgm:t>
        <a:bodyPr/>
        <a:lstStyle/>
        <a:p>
          <a:pPr algn="l"/>
          <a:r>
            <a:rPr lang="fr-FR" sz="2200" kern="1200" dirty="0"/>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solidFill>
          <a:schemeClr val="accent3">
            <a:lumMod val="40000"/>
            <a:lumOff val="60000"/>
          </a:schemeClr>
        </a:solidFill>
      </dgm:spPr>
      <dgm:t>
        <a:bodyPr/>
        <a:lstStyle/>
        <a:p>
          <a:pPr algn="l"/>
          <a:r>
            <a:rPr lang="fr-FR" sz="2400" b="0" kern="1200" cap="none" spc="0" dirty="0">
              <a:ln w="0"/>
              <a:solidFill>
                <a:schemeClr val="accent1"/>
              </a:solidFill>
              <a:effectLst>
                <a:outerShdw blurRad="38100" dist="25400" dir="5400000" algn="ctr" rotWithShape="0">
                  <a:srgbClr val="6E747A">
                    <a:alpha val="43000"/>
                  </a:srgbClr>
                </a:outerShdw>
              </a:effectLst>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2722">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9EF12D8-A325-44B5-9779-AD6DB45E3C5D}" type="doc">
      <dgm:prSet loTypeId="urn:microsoft.com/office/officeart/2005/8/layout/hChevron3" loCatId="process" qsTypeId="urn:microsoft.com/office/officeart/2005/8/quickstyle/simple1" qsCatId="simple" csTypeId="urn:microsoft.com/office/officeart/2005/8/colors/accent3_2" csCatId="accent3" phldr="1"/>
      <dgm:spPr/>
      <dgm:t>
        <a:bodyPr/>
        <a:lstStyle/>
        <a:p>
          <a:endParaRPr lang="fr-FR"/>
        </a:p>
      </dgm:t>
    </dgm:pt>
    <dgm:pt modelId="{2EF310E8-9776-45DD-81BA-598E5A345698}">
      <dgm:prSet phldrT="[Texte]" custT="1"/>
      <dgm:spPr>
        <a:solidFill>
          <a:schemeClr val="accent3">
            <a:lumMod val="75000"/>
          </a:schemeClr>
        </a:solidFill>
      </dgm:spPr>
      <dgm:t>
        <a:bodyPr/>
        <a:lstStyle/>
        <a:p>
          <a:pPr algn="l"/>
          <a:r>
            <a:rPr lang="fr-FR" sz="2200" b="0" cap="none" spc="0" dirty="0" err="1">
              <a:ln w="0"/>
              <a:solidFill>
                <a:schemeClr val="accent1"/>
              </a:solidFill>
              <a:effectLst>
                <a:outerShdw blurRad="38100" dist="25400" dir="5400000" algn="ctr" rotWithShape="0">
                  <a:srgbClr val="6E747A">
                    <a:alpha val="43000"/>
                  </a:srgbClr>
                </a:outerShdw>
              </a:effectLst>
            </a:rPr>
            <a:t>Context</a:t>
          </a:r>
          <a:r>
            <a:rPr lang="fr-FR" sz="2200" b="0" cap="none" spc="0" dirty="0">
              <a:ln w="0"/>
              <a:solidFill>
                <a:schemeClr val="accent1"/>
              </a:solidFill>
              <a:effectLst>
                <a:outerShdw blurRad="38100" dist="25400" dir="5400000" algn="ctr" rotWithShape="0">
                  <a:srgbClr val="6E747A">
                    <a:alpha val="43000"/>
                  </a:srgbClr>
                </a:outerShdw>
              </a:effectLst>
            </a:rPr>
            <a:t> and objectives</a:t>
          </a:r>
        </a:p>
      </dgm:t>
    </dgm:pt>
    <dgm:pt modelId="{8ECA0214-21B2-442A-9E75-717DE2393A99}" type="parTrans" cxnId="{B611AC96-53CD-47F8-9B64-1F5452386B7E}">
      <dgm:prSet/>
      <dgm:spPr/>
      <dgm:t>
        <a:bodyPr/>
        <a:lstStyle/>
        <a:p>
          <a:endParaRPr lang="fr-FR"/>
        </a:p>
      </dgm:t>
    </dgm:pt>
    <dgm:pt modelId="{3CA6D85A-649A-4105-991E-891F8289C14C}" type="sibTrans" cxnId="{B611AC96-53CD-47F8-9B64-1F5452386B7E}">
      <dgm:prSet/>
      <dgm:spPr/>
      <dgm:t>
        <a:bodyPr/>
        <a:lstStyle/>
        <a:p>
          <a:endParaRPr lang="fr-FR"/>
        </a:p>
      </dgm:t>
    </dgm:pt>
    <dgm:pt modelId="{E0FF1697-3CEC-482E-A8E2-2822740ADEDD}">
      <dgm:prSet custT="1"/>
      <dgm:spPr>
        <a:solidFill>
          <a:schemeClr val="accent3">
            <a:lumMod val="40000"/>
            <a:lumOff val="60000"/>
          </a:schemeClr>
        </a:solidFill>
      </dgm:spPr>
      <dgm:t>
        <a:bodyPr/>
        <a:lstStyle/>
        <a:p>
          <a:r>
            <a:rPr lang="fr-FR" sz="2200" dirty="0">
              <a:solidFill>
                <a:srgbClr val="5CA892"/>
              </a:solidFill>
            </a:rPr>
            <a:t>Conclusion</a:t>
          </a:r>
        </a:p>
      </dgm:t>
    </dgm:pt>
    <dgm:pt modelId="{684B4261-C736-439F-A38A-CC10130C235F}" type="parTrans" cxnId="{4159EE27-DE78-4A90-8B09-D17E3A52D27D}">
      <dgm:prSet/>
      <dgm:spPr/>
      <dgm:t>
        <a:bodyPr/>
        <a:lstStyle/>
        <a:p>
          <a:endParaRPr lang="fr-FR"/>
        </a:p>
      </dgm:t>
    </dgm:pt>
    <dgm:pt modelId="{230552C4-FD8A-4663-A4DA-43D729569519}" type="sibTrans" cxnId="{4159EE27-DE78-4A90-8B09-D17E3A52D27D}">
      <dgm:prSet/>
      <dgm:spPr/>
      <dgm:t>
        <a:bodyPr/>
        <a:lstStyle/>
        <a:p>
          <a:endParaRPr lang="fr-FR"/>
        </a:p>
      </dgm:t>
    </dgm:pt>
    <dgm:pt modelId="{18C239E8-A47E-422A-B425-8EC923BB72B7}">
      <dgm:prSet custT="1"/>
      <dgm:spPr>
        <a:solidFill>
          <a:schemeClr val="accent3">
            <a:lumMod val="40000"/>
            <a:lumOff val="60000"/>
          </a:schemeClr>
        </a:solidFill>
      </dgm:spPr>
      <dgm:t>
        <a:bodyPr/>
        <a:lstStyle/>
        <a:p>
          <a:pPr algn="l"/>
          <a:r>
            <a:rPr lang="fr-FR" sz="2400" dirty="0"/>
            <a:t>     </a:t>
          </a:r>
          <a:r>
            <a:rPr lang="fr-FR" sz="2200" dirty="0" err="1">
              <a:solidFill>
                <a:srgbClr val="5CA892"/>
              </a:solidFill>
            </a:rPr>
            <a:t>Methodology</a:t>
          </a:r>
          <a:endParaRPr lang="fr-FR" sz="2200" dirty="0">
            <a:solidFill>
              <a:srgbClr val="5CA892"/>
            </a:solidFill>
          </a:endParaRPr>
        </a:p>
      </dgm:t>
    </dgm:pt>
    <dgm:pt modelId="{C51611EE-3E1A-4E01-A39F-6C607EEC397A}" type="parTrans" cxnId="{6B970FC3-49FC-4BE6-8F86-46A2C078DF66}">
      <dgm:prSet/>
      <dgm:spPr/>
      <dgm:t>
        <a:bodyPr/>
        <a:lstStyle/>
        <a:p>
          <a:endParaRPr lang="fr-FR"/>
        </a:p>
      </dgm:t>
    </dgm:pt>
    <dgm:pt modelId="{985F06CC-D962-47BE-B511-0C95C46C3A09}" type="sibTrans" cxnId="{6B970FC3-49FC-4BE6-8F86-46A2C078DF66}">
      <dgm:prSet/>
      <dgm:spPr/>
      <dgm:t>
        <a:bodyPr/>
        <a:lstStyle/>
        <a:p>
          <a:endParaRPr lang="fr-FR"/>
        </a:p>
      </dgm:t>
    </dgm:pt>
    <dgm:pt modelId="{735CB6D3-604B-483A-8158-5997FE55111E}">
      <dgm:prSet custT="1"/>
      <dgm:spPr>
        <a:solidFill>
          <a:schemeClr val="accent3">
            <a:lumMod val="40000"/>
            <a:lumOff val="60000"/>
          </a:schemeClr>
        </a:solidFill>
      </dgm:spPr>
      <dgm:t>
        <a:bodyPr/>
        <a:lstStyle/>
        <a:p>
          <a:pPr algn="l"/>
          <a:r>
            <a:rPr lang="fr-FR" sz="2400" dirty="0"/>
            <a:t>       </a:t>
          </a:r>
          <a:r>
            <a:rPr lang="fr-FR" sz="2200" dirty="0" err="1">
              <a:solidFill>
                <a:srgbClr val="5CA892"/>
              </a:solidFill>
            </a:rPr>
            <a:t>Results</a:t>
          </a:r>
          <a:endParaRPr lang="fr-FR" sz="2200" dirty="0">
            <a:solidFill>
              <a:srgbClr val="5CA892"/>
            </a:solidFill>
          </a:endParaRPr>
        </a:p>
      </dgm:t>
    </dgm:pt>
    <dgm:pt modelId="{C833F616-CF79-4CAD-8F88-1559509B7CD3}" type="parTrans" cxnId="{4BF1B237-CC96-451C-AD80-B50A8EB3F750}">
      <dgm:prSet/>
      <dgm:spPr/>
      <dgm:t>
        <a:bodyPr/>
        <a:lstStyle/>
        <a:p>
          <a:endParaRPr lang="fr-FR"/>
        </a:p>
      </dgm:t>
    </dgm:pt>
    <dgm:pt modelId="{5B8466DB-C265-4B02-9F18-E852729FE710}" type="sibTrans" cxnId="{4BF1B237-CC96-451C-AD80-B50A8EB3F750}">
      <dgm:prSet/>
      <dgm:spPr/>
      <dgm:t>
        <a:bodyPr/>
        <a:lstStyle/>
        <a:p>
          <a:endParaRPr lang="fr-FR"/>
        </a:p>
      </dgm:t>
    </dgm:pt>
    <dgm:pt modelId="{C7023C81-CE30-4E1C-9803-EDCDB1389AAB}" type="pres">
      <dgm:prSet presAssocID="{79EF12D8-A325-44B5-9779-AD6DB45E3C5D}" presName="Name0" presStyleCnt="0">
        <dgm:presLayoutVars>
          <dgm:dir/>
          <dgm:resizeHandles val="exact"/>
        </dgm:presLayoutVars>
      </dgm:prSet>
      <dgm:spPr/>
    </dgm:pt>
    <dgm:pt modelId="{F84FBD92-7F00-49BF-9664-12F2AA6DBDD3}" type="pres">
      <dgm:prSet presAssocID="{2EF310E8-9776-45DD-81BA-598E5A345698}" presName="parTxOnly" presStyleLbl="node1" presStyleIdx="0" presStyleCnt="4" custScaleX="103326" custLinFactNeighborX="-6426" custLinFactNeighborY="-6781">
        <dgm:presLayoutVars>
          <dgm:bulletEnabled val="1"/>
        </dgm:presLayoutVars>
      </dgm:prSet>
      <dgm:spPr/>
    </dgm:pt>
    <dgm:pt modelId="{B495B534-2C78-446F-9D3A-5ED611BF946A}" type="pres">
      <dgm:prSet presAssocID="{3CA6D85A-649A-4105-991E-891F8289C14C}" presName="parSpace" presStyleCnt="0"/>
      <dgm:spPr/>
    </dgm:pt>
    <dgm:pt modelId="{3B6808A1-8476-4777-BF9D-1C269CCDF271}" type="pres">
      <dgm:prSet presAssocID="{18C239E8-A47E-422A-B425-8EC923BB72B7}" presName="parTxOnly" presStyleLbl="node1" presStyleIdx="1" presStyleCnt="4">
        <dgm:presLayoutVars>
          <dgm:bulletEnabled val="1"/>
        </dgm:presLayoutVars>
      </dgm:prSet>
      <dgm:spPr/>
    </dgm:pt>
    <dgm:pt modelId="{FF8604E1-4005-43C5-9B4E-AF3D3B1EEDA5}" type="pres">
      <dgm:prSet presAssocID="{985F06CC-D962-47BE-B511-0C95C46C3A09}" presName="parSpace" presStyleCnt="0"/>
      <dgm:spPr/>
    </dgm:pt>
    <dgm:pt modelId="{4264BE48-71CF-4183-8FFD-D5F7075F1636}" type="pres">
      <dgm:prSet presAssocID="{735CB6D3-604B-483A-8158-5997FE55111E}" presName="parTxOnly" presStyleLbl="node1" presStyleIdx="2" presStyleCnt="4" custLinFactNeighborX="27409" custLinFactNeighborY="6060">
        <dgm:presLayoutVars>
          <dgm:bulletEnabled val="1"/>
        </dgm:presLayoutVars>
      </dgm:prSet>
      <dgm:spPr/>
    </dgm:pt>
    <dgm:pt modelId="{A44A5136-2118-49B4-8181-A6DD04B4431F}" type="pres">
      <dgm:prSet presAssocID="{5B8466DB-C265-4B02-9F18-E852729FE710}" presName="parSpace" presStyleCnt="0"/>
      <dgm:spPr/>
    </dgm:pt>
    <dgm:pt modelId="{136200C7-34AC-45C6-B9A8-F3CB8C9D0330}" type="pres">
      <dgm:prSet presAssocID="{E0FF1697-3CEC-482E-A8E2-2822740ADEDD}" presName="parTxOnly" presStyleLbl="node1" presStyleIdx="3" presStyleCnt="4" custLinFactNeighborX="-642">
        <dgm:presLayoutVars>
          <dgm:bulletEnabled val="1"/>
        </dgm:presLayoutVars>
      </dgm:prSet>
      <dgm:spPr/>
    </dgm:pt>
  </dgm:ptLst>
  <dgm:cxnLst>
    <dgm:cxn modelId="{4159EE27-DE78-4A90-8B09-D17E3A52D27D}" srcId="{79EF12D8-A325-44B5-9779-AD6DB45E3C5D}" destId="{E0FF1697-3CEC-482E-A8E2-2822740ADEDD}" srcOrd="3" destOrd="0" parTransId="{684B4261-C736-439F-A38A-CC10130C235F}" sibTransId="{230552C4-FD8A-4663-A4DA-43D729569519}"/>
    <dgm:cxn modelId="{FA343532-CF11-4E67-A6CC-5F8D0AE9EF5D}" type="presOf" srcId="{18C239E8-A47E-422A-B425-8EC923BB72B7}" destId="{3B6808A1-8476-4777-BF9D-1C269CCDF271}" srcOrd="0" destOrd="0" presId="urn:microsoft.com/office/officeart/2005/8/layout/hChevron3"/>
    <dgm:cxn modelId="{4BF1B237-CC96-451C-AD80-B50A8EB3F750}" srcId="{79EF12D8-A325-44B5-9779-AD6DB45E3C5D}" destId="{735CB6D3-604B-483A-8158-5997FE55111E}" srcOrd="2" destOrd="0" parTransId="{C833F616-CF79-4CAD-8F88-1559509B7CD3}" sibTransId="{5B8466DB-C265-4B02-9F18-E852729FE710}"/>
    <dgm:cxn modelId="{33A2F078-867E-46EE-A4C9-CC9EB9F3CEC4}" type="presOf" srcId="{79EF12D8-A325-44B5-9779-AD6DB45E3C5D}" destId="{C7023C81-CE30-4E1C-9803-EDCDB1389AAB}" srcOrd="0" destOrd="0" presId="urn:microsoft.com/office/officeart/2005/8/layout/hChevron3"/>
    <dgm:cxn modelId="{B611AC96-53CD-47F8-9B64-1F5452386B7E}" srcId="{79EF12D8-A325-44B5-9779-AD6DB45E3C5D}" destId="{2EF310E8-9776-45DD-81BA-598E5A345698}" srcOrd="0" destOrd="0" parTransId="{8ECA0214-21B2-442A-9E75-717DE2393A99}" sibTransId="{3CA6D85A-649A-4105-991E-891F8289C14C}"/>
    <dgm:cxn modelId="{85954DA8-C603-42D7-87D2-BBC31F2EF7B2}" type="presOf" srcId="{E0FF1697-3CEC-482E-A8E2-2822740ADEDD}" destId="{136200C7-34AC-45C6-B9A8-F3CB8C9D0330}" srcOrd="0" destOrd="0" presId="urn:microsoft.com/office/officeart/2005/8/layout/hChevron3"/>
    <dgm:cxn modelId="{4AB8AAAE-24D7-4C97-A369-1D3E8CEA2440}" type="presOf" srcId="{2EF310E8-9776-45DD-81BA-598E5A345698}" destId="{F84FBD92-7F00-49BF-9664-12F2AA6DBDD3}" srcOrd="0" destOrd="0" presId="urn:microsoft.com/office/officeart/2005/8/layout/hChevron3"/>
    <dgm:cxn modelId="{6B970FC3-49FC-4BE6-8F86-46A2C078DF66}" srcId="{79EF12D8-A325-44B5-9779-AD6DB45E3C5D}" destId="{18C239E8-A47E-422A-B425-8EC923BB72B7}" srcOrd="1" destOrd="0" parTransId="{C51611EE-3E1A-4E01-A39F-6C607EEC397A}" sibTransId="{985F06CC-D962-47BE-B511-0C95C46C3A09}"/>
    <dgm:cxn modelId="{FD5A13EF-E160-4673-8AF2-2234A04309AD}" type="presOf" srcId="{735CB6D3-604B-483A-8158-5997FE55111E}" destId="{4264BE48-71CF-4183-8FFD-D5F7075F1636}" srcOrd="0" destOrd="0" presId="urn:microsoft.com/office/officeart/2005/8/layout/hChevron3"/>
    <dgm:cxn modelId="{761CA56C-5271-4A8D-A72F-82F260B5BBF4}" type="presParOf" srcId="{C7023C81-CE30-4E1C-9803-EDCDB1389AAB}" destId="{F84FBD92-7F00-49BF-9664-12F2AA6DBDD3}" srcOrd="0" destOrd="0" presId="urn:microsoft.com/office/officeart/2005/8/layout/hChevron3"/>
    <dgm:cxn modelId="{D54502F4-668A-4E62-B0A4-BF1149FC9ED2}" type="presParOf" srcId="{C7023C81-CE30-4E1C-9803-EDCDB1389AAB}" destId="{B495B534-2C78-446F-9D3A-5ED611BF946A}" srcOrd="1" destOrd="0" presId="urn:microsoft.com/office/officeart/2005/8/layout/hChevron3"/>
    <dgm:cxn modelId="{7DA57C8E-68AD-4040-BAF8-5C9B641BDAC3}" type="presParOf" srcId="{C7023C81-CE30-4E1C-9803-EDCDB1389AAB}" destId="{3B6808A1-8476-4777-BF9D-1C269CCDF271}" srcOrd="2" destOrd="0" presId="urn:microsoft.com/office/officeart/2005/8/layout/hChevron3"/>
    <dgm:cxn modelId="{CDC75756-AECD-4EE3-AFBF-60A32CB02F75}" type="presParOf" srcId="{C7023C81-CE30-4E1C-9803-EDCDB1389AAB}" destId="{FF8604E1-4005-43C5-9B4E-AF3D3B1EEDA5}" srcOrd="3" destOrd="0" presId="urn:microsoft.com/office/officeart/2005/8/layout/hChevron3"/>
    <dgm:cxn modelId="{2E77F048-BCEE-4D8F-B057-B41EC21ACB11}" type="presParOf" srcId="{C7023C81-CE30-4E1C-9803-EDCDB1389AAB}" destId="{4264BE48-71CF-4183-8FFD-D5F7075F1636}" srcOrd="4" destOrd="0" presId="urn:microsoft.com/office/officeart/2005/8/layout/hChevron3"/>
    <dgm:cxn modelId="{5419AA3A-342D-4E97-B3DB-3752751E35FB}" type="presParOf" srcId="{C7023C81-CE30-4E1C-9803-EDCDB1389AAB}" destId="{A44A5136-2118-49B4-8181-A6DD04B4431F}" srcOrd="5" destOrd="0" presId="urn:microsoft.com/office/officeart/2005/8/layout/hChevron3"/>
    <dgm:cxn modelId="{F8CA4B21-1940-4BB0-912A-71F0D66498CA}" type="presParOf" srcId="{C7023C81-CE30-4E1C-9803-EDCDB1389AAB}" destId="{136200C7-34AC-45C6-B9A8-F3CB8C9D0330}" srcOrd="6" destOrd="0" presId="urn:microsoft.com/office/officeart/2005/8/layout/hChevron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chemeClr val="accent3">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b="0" kern="1200" cap="none" spc="0" dirty="0" err="1">
              <a:ln w="0"/>
              <a:solidFill>
                <a:schemeClr val="accent1"/>
              </a:solidFill>
              <a:effectLst>
                <a:outerShdw blurRad="38100" dist="25400" dir="5400000" algn="ctr" rotWithShape="0">
                  <a:srgbClr val="6E747A">
                    <a:alpha val="43000"/>
                  </a:srgbClr>
                </a:outerShdw>
              </a:effectLst>
            </a:rPr>
            <a:t>Context</a:t>
          </a:r>
          <a:r>
            <a:rPr lang="fr-FR" sz="2200" b="0" kern="1200" cap="none" spc="0" dirty="0">
              <a:ln w="0"/>
              <a:solidFill>
                <a:schemeClr val="accent1"/>
              </a:solidFill>
              <a:effectLst>
                <a:outerShdw blurRad="38100" dist="25400" dir="5400000" algn="ctr" rotWithShape="0">
                  <a:srgbClr val="6E747A">
                    <a:alpha val="43000"/>
                  </a:srgbClr>
                </a:outerShdw>
              </a:effectLst>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t>     </a:t>
          </a:r>
          <a:r>
            <a:rPr lang="fr-FR" sz="2200" kern="1200" dirty="0" err="1">
              <a:solidFill>
                <a:srgbClr val="5CA892"/>
              </a:solidFill>
            </a:rPr>
            <a:t>Methodology</a:t>
          </a:r>
          <a:endParaRPr lang="fr-FR" sz="2200" kern="1200" dirty="0">
            <a:solidFill>
              <a:srgbClr val="5CA892"/>
            </a:solidFill>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t>       </a:t>
          </a:r>
          <a:r>
            <a:rPr lang="fr-FR" sz="2200" kern="1200" dirty="0" err="1">
              <a:solidFill>
                <a:srgbClr val="5CA892"/>
              </a:solidFill>
            </a:rPr>
            <a:t>Results</a:t>
          </a:r>
          <a:endParaRPr lang="fr-FR" sz="2200" kern="1200" dirty="0">
            <a:solidFill>
              <a:srgbClr val="5CA892"/>
            </a:solidFill>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rPr>
            <a:t>Conclusion</a:t>
          </a:r>
        </a:p>
      </dsp:txBody>
      <dsp:txXfrm>
        <a:off x="8349930" y="0"/>
        <a:ext cx="2976306" cy="3774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solidFill>
                <a:sysClr val="window" lastClr="FFFFFF"/>
              </a:solidFill>
              <a:latin typeface="Gill Sans MT" panose="020B0502020104020203"/>
              <a:ea typeface="+mn-ea"/>
              <a:cs typeface="+mn-cs"/>
            </a:rPr>
            <a:t>    </a:t>
          </a:r>
          <a:r>
            <a:rPr lang="fr-FR" sz="2400" b="0" kern="120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Methodology</a:t>
          </a:r>
          <a:endParaRPr lang="fr-FR" sz="2200" kern="1200" dirty="0">
            <a:solidFill>
              <a:srgbClr val="366658"/>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latin typeface="Gill Sans MT" panose="020B0502020104020203"/>
              <a:ea typeface="+mn-ea"/>
              <a:cs typeface="+mn-cs"/>
            </a:rPr>
            <a:t>Conclusion</a:t>
          </a:r>
        </a:p>
      </dsp:txBody>
      <dsp:txXfrm>
        <a:off x="8349930" y="0"/>
        <a:ext cx="2976306" cy="3774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chemeClr val="accent3">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b="0" kern="1200" cap="none" spc="0" dirty="0" err="1">
              <a:ln w="0"/>
              <a:solidFill>
                <a:schemeClr val="accent1"/>
              </a:solidFill>
              <a:effectLst>
                <a:outerShdw blurRad="38100" dist="25400" dir="5400000" algn="ctr" rotWithShape="0">
                  <a:srgbClr val="6E747A">
                    <a:alpha val="43000"/>
                  </a:srgbClr>
                </a:outerShdw>
              </a:effectLst>
            </a:rPr>
            <a:t>Context</a:t>
          </a:r>
          <a:r>
            <a:rPr lang="fr-FR" sz="2200" b="0" kern="1200" cap="none" spc="0" dirty="0">
              <a:ln w="0"/>
              <a:solidFill>
                <a:schemeClr val="accent1"/>
              </a:solidFill>
              <a:effectLst>
                <a:outerShdw blurRad="38100" dist="25400" dir="5400000" algn="ctr" rotWithShape="0">
                  <a:srgbClr val="6E747A">
                    <a:alpha val="43000"/>
                  </a:srgbClr>
                </a:outerShdw>
              </a:effectLst>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t>     </a:t>
          </a:r>
          <a:r>
            <a:rPr lang="fr-FR" sz="2200" kern="1200" dirty="0" err="1">
              <a:solidFill>
                <a:srgbClr val="5CA892"/>
              </a:solidFill>
            </a:rPr>
            <a:t>Methodology</a:t>
          </a:r>
          <a:endParaRPr lang="fr-FR" sz="2200" kern="1200" dirty="0">
            <a:solidFill>
              <a:srgbClr val="5CA892"/>
            </a:solidFill>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t>       </a:t>
          </a:r>
          <a:r>
            <a:rPr lang="fr-FR" sz="2200" kern="1200" dirty="0" err="1">
              <a:solidFill>
                <a:srgbClr val="5CA892"/>
              </a:solidFill>
            </a:rPr>
            <a:t>Results</a:t>
          </a:r>
          <a:endParaRPr lang="fr-FR" sz="2200" kern="1200" dirty="0">
            <a:solidFill>
              <a:srgbClr val="5CA892"/>
            </a:solidFill>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rPr>
            <a:t>Conclusion</a:t>
          </a:r>
        </a:p>
      </dsp:txBody>
      <dsp:txXfrm>
        <a:off x="8349930" y="0"/>
        <a:ext cx="2976306" cy="3774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kern="120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latin typeface="Gill Sans MT" panose="020B0502020104020203"/>
              <a:ea typeface="+mn-ea"/>
              <a:cs typeface="+mn-cs"/>
            </a:rPr>
            <a:t>Conclusion</a:t>
          </a:r>
        </a:p>
      </dsp:txBody>
      <dsp:txXfrm>
        <a:off x="8349930" y="0"/>
        <a:ext cx="2976306" cy="3774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kern="120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latin typeface="Gill Sans MT" panose="020B0502020104020203"/>
              <a:ea typeface="+mn-ea"/>
              <a:cs typeface="+mn-cs"/>
            </a:rPr>
            <a:t>Conclusion</a:t>
          </a:r>
        </a:p>
      </dsp:txBody>
      <dsp:txXfrm>
        <a:off x="8349930" y="0"/>
        <a:ext cx="2976306" cy="3774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b="0" kern="1200" cap="none" spc="0" dirty="0">
              <a:ln w="0"/>
              <a:solidFill>
                <a:schemeClr val="accent1"/>
              </a:solidFill>
              <a:effectLst>
                <a:outerShdw blurRad="38100" dist="25400" dir="5400000" algn="ctr" rotWithShape="0">
                  <a:srgbClr val="6E747A">
                    <a:alpha val="43000"/>
                  </a:srgbClr>
                </a:outerShdw>
              </a:effectLst>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chemeClr val="accent3">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b="0" kern="1200" cap="none" spc="0" dirty="0">
              <a:ln w="0"/>
              <a:solidFill>
                <a:schemeClr val="accent1"/>
              </a:solidFill>
              <a:effectLst>
                <a:outerShdw blurRad="38100" dist="25400" dir="5400000" algn="ctr" rotWithShape="0">
                  <a:srgbClr val="6E747A">
                    <a:alpha val="43000"/>
                  </a:srgbClr>
                </a:outerShdw>
              </a:effectLst>
            </a:rPr>
            <a:t>Conclusion</a:t>
          </a:r>
          <a:endParaRPr lang="fr-FR" sz="2200" kern="1200" dirty="0">
            <a:solidFill>
              <a:srgbClr val="5CA892"/>
            </a:solidFill>
          </a:endParaRPr>
        </a:p>
      </dsp:txBody>
      <dsp:txXfrm>
        <a:off x="8349930" y="0"/>
        <a:ext cx="2976306" cy="3774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solidFill>
                <a:sysClr val="window" lastClr="FFFFFF"/>
              </a:solidFill>
              <a:latin typeface="Gill Sans MT" panose="020B0502020104020203"/>
              <a:ea typeface="+mn-ea"/>
              <a:cs typeface="+mn-cs"/>
            </a:rPr>
            <a:t>    </a:t>
          </a:r>
          <a:r>
            <a:rPr lang="fr-FR" sz="2400" b="0" kern="120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Methodology</a:t>
          </a:r>
          <a:endParaRPr lang="fr-FR" sz="2200" kern="1200" dirty="0">
            <a:solidFill>
              <a:srgbClr val="366658"/>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latin typeface="Gill Sans MT" panose="020B0502020104020203"/>
              <a:ea typeface="+mn-ea"/>
              <a:cs typeface="+mn-cs"/>
            </a:rPr>
            <a:t>Conclusion</a:t>
          </a:r>
        </a:p>
      </dsp:txBody>
      <dsp:txXfrm>
        <a:off x="8349930" y="0"/>
        <a:ext cx="2976306" cy="37743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b="0" kern="1200" cap="none" spc="0" dirty="0">
              <a:ln w="0"/>
              <a:solidFill>
                <a:schemeClr val="accent1"/>
              </a:solidFill>
              <a:effectLst>
                <a:outerShdw blurRad="38100" dist="25400" dir="5400000" algn="ctr" rotWithShape="0">
                  <a:srgbClr val="6E747A">
                    <a:alpha val="43000"/>
                  </a:srgbClr>
                </a:outerShdw>
              </a:effectLst>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chemeClr val="accent3">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b="0" kern="1200" cap="none" spc="0" dirty="0">
              <a:ln w="0"/>
              <a:solidFill>
                <a:schemeClr val="accent1"/>
              </a:solidFill>
              <a:effectLst>
                <a:outerShdw blurRad="38100" dist="25400" dir="5400000" algn="ctr" rotWithShape="0">
                  <a:srgbClr val="6E747A">
                    <a:alpha val="43000"/>
                  </a:srgbClr>
                </a:outerShdw>
              </a:effectLst>
            </a:rPr>
            <a:t>Conclusion</a:t>
          </a:r>
          <a:endParaRPr lang="fr-FR" sz="2200" kern="1200" dirty="0">
            <a:solidFill>
              <a:srgbClr val="5CA892"/>
            </a:solidFill>
          </a:endParaRPr>
        </a:p>
      </dsp:txBody>
      <dsp:txXfrm>
        <a:off x="8349930" y="0"/>
        <a:ext cx="2976306" cy="377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chemeClr val="accent3">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b="0" kern="1200" cap="none" spc="0" dirty="0" err="1">
              <a:ln w="0"/>
              <a:solidFill>
                <a:schemeClr val="accent1"/>
              </a:solidFill>
              <a:effectLst>
                <a:outerShdw blurRad="38100" dist="25400" dir="5400000" algn="ctr" rotWithShape="0">
                  <a:srgbClr val="6E747A">
                    <a:alpha val="43000"/>
                  </a:srgbClr>
                </a:outerShdw>
              </a:effectLst>
            </a:rPr>
            <a:t>Context</a:t>
          </a:r>
          <a:r>
            <a:rPr lang="fr-FR" sz="2200" b="0" kern="1200" cap="none" spc="0" dirty="0">
              <a:ln w="0"/>
              <a:solidFill>
                <a:schemeClr val="accent1"/>
              </a:solidFill>
              <a:effectLst>
                <a:outerShdw blurRad="38100" dist="25400" dir="5400000" algn="ctr" rotWithShape="0">
                  <a:srgbClr val="6E747A">
                    <a:alpha val="43000"/>
                  </a:srgbClr>
                </a:outerShdw>
              </a:effectLst>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t>     </a:t>
          </a:r>
          <a:r>
            <a:rPr lang="fr-FR" sz="2200" kern="1200" dirty="0" err="1">
              <a:solidFill>
                <a:srgbClr val="5CA892"/>
              </a:solidFill>
            </a:rPr>
            <a:t>Methodology</a:t>
          </a:r>
          <a:endParaRPr lang="fr-FR" sz="2200" kern="1200" dirty="0">
            <a:solidFill>
              <a:srgbClr val="5CA892"/>
            </a:solidFill>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t>       </a:t>
          </a:r>
          <a:r>
            <a:rPr lang="fr-FR" sz="2200" kern="1200" dirty="0" err="1">
              <a:solidFill>
                <a:srgbClr val="5CA892"/>
              </a:solidFill>
            </a:rPr>
            <a:t>Results</a:t>
          </a:r>
          <a:endParaRPr lang="fr-FR" sz="2200" kern="1200" dirty="0">
            <a:solidFill>
              <a:srgbClr val="5CA892"/>
            </a:solidFill>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rPr>
            <a:t>Conclusion</a:t>
          </a:r>
        </a:p>
      </dsp:txBody>
      <dsp:txXfrm>
        <a:off x="8349930" y="0"/>
        <a:ext cx="2976306" cy="377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solidFill>
                <a:sysClr val="window" lastClr="FFFFFF"/>
              </a:solidFill>
              <a:latin typeface="Gill Sans MT" panose="020B0502020104020203"/>
              <a:ea typeface="+mn-ea"/>
              <a:cs typeface="+mn-cs"/>
            </a:rPr>
            <a:t>    </a:t>
          </a:r>
          <a:r>
            <a:rPr lang="fr-FR" sz="2400" b="0" kern="120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Methodology</a:t>
          </a:r>
          <a:endParaRPr lang="fr-FR" sz="2200" kern="1200" dirty="0">
            <a:solidFill>
              <a:srgbClr val="366658"/>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latin typeface="Gill Sans MT" panose="020B0502020104020203"/>
              <a:ea typeface="+mn-ea"/>
              <a:cs typeface="+mn-cs"/>
            </a:rPr>
            <a:t>Conclusion</a:t>
          </a:r>
        </a:p>
      </dsp:txBody>
      <dsp:txXfrm>
        <a:off x="8349930" y="0"/>
        <a:ext cx="2976306" cy="377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solidFill>
                <a:sysClr val="window" lastClr="FFFFFF"/>
              </a:solidFill>
              <a:latin typeface="Gill Sans MT" panose="020B0502020104020203"/>
              <a:ea typeface="+mn-ea"/>
              <a:cs typeface="+mn-cs"/>
            </a:rPr>
            <a:t>    </a:t>
          </a:r>
          <a:r>
            <a:rPr lang="fr-FR" sz="2400" b="0" kern="120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Methodology</a:t>
          </a:r>
          <a:endParaRPr lang="fr-FR" sz="2200" kern="1200" dirty="0">
            <a:solidFill>
              <a:srgbClr val="366658"/>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latin typeface="Gill Sans MT" panose="020B0502020104020203"/>
              <a:ea typeface="+mn-ea"/>
              <a:cs typeface="+mn-cs"/>
            </a:rPr>
            <a:t>Conclusion</a:t>
          </a:r>
        </a:p>
      </dsp:txBody>
      <dsp:txXfrm>
        <a:off x="8349930" y="0"/>
        <a:ext cx="2976306" cy="3774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kern="120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latin typeface="Gill Sans MT" panose="020B0502020104020203"/>
              <a:ea typeface="+mn-ea"/>
              <a:cs typeface="+mn-cs"/>
            </a:rPr>
            <a:t>Conclusion</a:t>
          </a:r>
        </a:p>
      </dsp:txBody>
      <dsp:txXfrm>
        <a:off x="8349930" y="0"/>
        <a:ext cx="2976306" cy="3774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kern="120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latin typeface="Gill Sans MT" panose="020B0502020104020203"/>
              <a:ea typeface="+mn-ea"/>
              <a:cs typeface="+mn-cs"/>
            </a:rPr>
            <a:t>Conclusion</a:t>
          </a:r>
        </a:p>
      </dsp:txBody>
      <dsp:txXfrm>
        <a:off x="8349930" y="0"/>
        <a:ext cx="2976306" cy="3774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a:solidFill>
                <a:sysClr val="window" lastClr="FFFFFF"/>
              </a:solidFill>
              <a:latin typeface="Gill Sans MT" panose="020B0502020104020203"/>
              <a:ea typeface="+mn-ea"/>
              <a:cs typeface="+mn-cs"/>
            </a:rPr>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rgbClr val="88D5A9">
            <a:lumMod val="75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       </a:t>
          </a:r>
          <a:r>
            <a:rPr lang="fr-FR" sz="2400" b="0" kern="1200" cap="none" spc="0" dirty="0" err="1">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rPr>
            <a:t>Results</a:t>
          </a:r>
          <a:endParaRPr lang="fr-FR" sz="2400" b="0" kern="1200" cap="none" spc="0" dirty="0">
            <a:ln w="0"/>
            <a:solidFill>
              <a:srgbClr val="366658"/>
            </a:solidFill>
            <a:effectLst>
              <a:outerShdw blurRad="38100" dist="25400" dir="5400000" algn="ctr" rotWithShape="0">
                <a:srgbClr val="6E747A">
                  <a:alpha val="43000"/>
                </a:srgbClr>
              </a:outerShdw>
            </a:effectLst>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rgbClr val="88D5A9">
            <a:lumMod val="40000"/>
            <a:lumOff val="60000"/>
          </a:srgbClr>
        </a:solidFill>
        <a:ln w="22225"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latin typeface="Gill Sans MT" panose="020B0502020104020203"/>
              <a:ea typeface="+mn-ea"/>
              <a:cs typeface="+mn-cs"/>
            </a:rPr>
            <a:t>Conclusion</a:t>
          </a:r>
        </a:p>
      </dsp:txBody>
      <dsp:txXfrm>
        <a:off x="8349930" y="0"/>
        <a:ext cx="2976306" cy="3774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err="1">
              <a:solidFill>
                <a:srgbClr val="5CA892"/>
              </a:solidFill>
              <a:latin typeface="Gill Sans MT" panose="020B0502020104020203"/>
              <a:ea typeface="+mn-ea"/>
              <a:cs typeface="+mn-cs"/>
            </a:rPr>
            <a:t>Context</a:t>
          </a:r>
          <a:r>
            <a:rPr lang="fr-FR" sz="2200" kern="1200" dirty="0">
              <a:solidFill>
                <a:srgbClr val="5CA892"/>
              </a:solidFill>
              <a:latin typeface="Gill Sans MT" panose="020B0502020104020203"/>
              <a:ea typeface="+mn-ea"/>
              <a:cs typeface="+mn-cs"/>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l" defTabSz="977900">
            <a:lnSpc>
              <a:spcPct val="90000"/>
            </a:lnSpc>
            <a:spcBef>
              <a:spcPct val="0"/>
            </a:spcBef>
            <a:spcAft>
              <a:spcPct val="35000"/>
            </a:spcAft>
            <a:buNone/>
          </a:pPr>
          <a:r>
            <a:rPr lang="fr-FR" sz="2200" kern="1200" dirty="0"/>
            <a:t>    </a:t>
          </a:r>
          <a:r>
            <a:rPr lang="fr-FR" sz="2200" kern="1200" dirty="0" err="1">
              <a:solidFill>
                <a:srgbClr val="5CA892"/>
              </a:solidFill>
              <a:latin typeface="Gill Sans MT" panose="020B0502020104020203"/>
              <a:ea typeface="+mn-ea"/>
              <a:cs typeface="+mn-cs"/>
            </a:rPr>
            <a:t>Methodology</a:t>
          </a:r>
          <a:endParaRPr lang="fr-FR" sz="2200" kern="1200" dirty="0">
            <a:solidFill>
              <a:srgbClr val="5CA892"/>
            </a:solidFill>
            <a:latin typeface="Gill Sans MT" panose="020B0502020104020203"/>
            <a:ea typeface="+mn-ea"/>
            <a:cs typeface="+mn-cs"/>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b="0" kern="1200" cap="none" spc="0" dirty="0">
              <a:ln w="0"/>
              <a:solidFill>
                <a:schemeClr val="accent1"/>
              </a:solidFill>
              <a:effectLst>
                <a:outerShdw blurRad="38100" dist="25400" dir="5400000" algn="ctr" rotWithShape="0">
                  <a:srgbClr val="6E747A">
                    <a:alpha val="43000"/>
                  </a:srgbClr>
                </a:outerShdw>
              </a:effectLst>
            </a:rPr>
            <a:t>       </a:t>
          </a:r>
          <a:r>
            <a:rPr lang="fr-FR" sz="2200" kern="1200" dirty="0" err="1">
              <a:solidFill>
                <a:srgbClr val="5CA892"/>
              </a:solidFill>
              <a:latin typeface="Gill Sans MT" panose="020B0502020104020203"/>
              <a:ea typeface="+mn-ea"/>
              <a:cs typeface="+mn-cs"/>
            </a:rPr>
            <a:t>Results</a:t>
          </a:r>
          <a:endParaRPr lang="fr-FR" sz="2200" kern="1200" dirty="0">
            <a:solidFill>
              <a:srgbClr val="5CA892"/>
            </a:solidFill>
            <a:latin typeface="Gill Sans MT" panose="020B0502020104020203"/>
            <a:ea typeface="+mn-ea"/>
            <a:cs typeface="+mn-cs"/>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chemeClr val="accent3">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b="0" kern="1200" cap="none" spc="0" dirty="0">
              <a:ln w="0"/>
              <a:solidFill>
                <a:schemeClr val="accent1"/>
              </a:solidFill>
              <a:effectLst>
                <a:outerShdw blurRad="38100" dist="25400" dir="5400000" algn="ctr" rotWithShape="0">
                  <a:srgbClr val="6E747A">
                    <a:alpha val="43000"/>
                  </a:srgbClr>
                </a:outerShdw>
              </a:effectLst>
            </a:rPr>
            <a:t>Conclusion</a:t>
          </a:r>
          <a:endParaRPr lang="fr-FR" sz="2200" kern="1200" dirty="0">
            <a:solidFill>
              <a:srgbClr val="5CA892"/>
            </a:solidFill>
          </a:endParaRPr>
        </a:p>
      </dsp:txBody>
      <dsp:txXfrm>
        <a:off x="8349930" y="0"/>
        <a:ext cx="2976306" cy="3774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BD92-7F00-49BF-9664-12F2AA6DBDD3}">
      <dsp:nvSpPr>
        <dsp:cNvPr id="0" name=""/>
        <dsp:cNvSpPr/>
      </dsp:nvSpPr>
      <dsp:spPr>
        <a:xfrm>
          <a:off x="0" y="0"/>
          <a:ext cx="3465284" cy="377433"/>
        </a:xfrm>
        <a:prstGeom prst="homePlate">
          <a:avLst/>
        </a:prstGeom>
        <a:solidFill>
          <a:schemeClr val="accent3">
            <a:lumMod val="75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48" tIns="58674" rIns="29337" bIns="58674" numCol="1" spcCol="1270" anchor="ctr" anchorCtr="0">
          <a:noAutofit/>
        </a:bodyPr>
        <a:lstStyle/>
        <a:p>
          <a:pPr marL="0" lvl="0" indent="0" algn="l" defTabSz="977900">
            <a:lnSpc>
              <a:spcPct val="90000"/>
            </a:lnSpc>
            <a:spcBef>
              <a:spcPct val="0"/>
            </a:spcBef>
            <a:spcAft>
              <a:spcPct val="35000"/>
            </a:spcAft>
            <a:buNone/>
          </a:pPr>
          <a:r>
            <a:rPr lang="fr-FR" sz="2200" b="0" kern="1200" cap="none" spc="0" dirty="0" err="1">
              <a:ln w="0"/>
              <a:solidFill>
                <a:schemeClr val="accent1"/>
              </a:solidFill>
              <a:effectLst>
                <a:outerShdw blurRad="38100" dist="25400" dir="5400000" algn="ctr" rotWithShape="0">
                  <a:srgbClr val="6E747A">
                    <a:alpha val="43000"/>
                  </a:srgbClr>
                </a:outerShdw>
              </a:effectLst>
            </a:rPr>
            <a:t>Context</a:t>
          </a:r>
          <a:r>
            <a:rPr lang="fr-FR" sz="2200" b="0" kern="1200" cap="none" spc="0" dirty="0">
              <a:ln w="0"/>
              <a:solidFill>
                <a:schemeClr val="accent1"/>
              </a:solidFill>
              <a:effectLst>
                <a:outerShdw blurRad="38100" dist="25400" dir="5400000" algn="ctr" rotWithShape="0">
                  <a:srgbClr val="6E747A">
                    <a:alpha val="43000"/>
                  </a:srgbClr>
                </a:outerShdw>
              </a:effectLst>
            </a:rPr>
            <a:t> and objectives</a:t>
          </a:r>
        </a:p>
      </dsp:txBody>
      <dsp:txXfrm>
        <a:off x="0" y="0"/>
        <a:ext cx="3370926" cy="377433"/>
      </dsp:txXfrm>
    </dsp:sp>
    <dsp:sp modelId="{3B6808A1-8476-4777-BF9D-1C269CCDF271}">
      <dsp:nvSpPr>
        <dsp:cNvPr id="0" name=""/>
        <dsp:cNvSpPr/>
      </dsp:nvSpPr>
      <dsp:spPr>
        <a:xfrm>
          <a:off x="2799536"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t>     </a:t>
          </a:r>
          <a:r>
            <a:rPr lang="fr-FR" sz="2200" kern="1200" dirty="0" err="1">
              <a:solidFill>
                <a:srgbClr val="5CA892"/>
              </a:solidFill>
            </a:rPr>
            <a:t>Methodology</a:t>
          </a:r>
          <a:endParaRPr lang="fr-FR" sz="2200" kern="1200" dirty="0">
            <a:solidFill>
              <a:srgbClr val="5CA892"/>
            </a:solidFill>
          </a:endParaRPr>
        </a:p>
      </dsp:txBody>
      <dsp:txXfrm>
        <a:off x="2988253" y="0"/>
        <a:ext cx="2976306" cy="377433"/>
      </dsp:txXfrm>
    </dsp:sp>
    <dsp:sp modelId="{4264BE48-71CF-4183-8FFD-D5F7075F1636}">
      <dsp:nvSpPr>
        <dsp:cNvPr id="0" name=""/>
        <dsp:cNvSpPr/>
      </dsp:nvSpPr>
      <dsp:spPr>
        <a:xfrm>
          <a:off x="566637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l" defTabSz="1066800">
            <a:lnSpc>
              <a:spcPct val="90000"/>
            </a:lnSpc>
            <a:spcBef>
              <a:spcPct val="0"/>
            </a:spcBef>
            <a:spcAft>
              <a:spcPct val="35000"/>
            </a:spcAft>
            <a:buNone/>
          </a:pPr>
          <a:r>
            <a:rPr lang="fr-FR" sz="2400" kern="1200" dirty="0"/>
            <a:t>       </a:t>
          </a:r>
          <a:r>
            <a:rPr lang="fr-FR" sz="2200" kern="1200" dirty="0" err="1">
              <a:solidFill>
                <a:srgbClr val="5CA892"/>
              </a:solidFill>
            </a:rPr>
            <a:t>Results</a:t>
          </a:r>
          <a:endParaRPr lang="fr-FR" sz="2200" kern="1200" dirty="0">
            <a:solidFill>
              <a:srgbClr val="5CA892"/>
            </a:solidFill>
          </a:endParaRPr>
        </a:p>
      </dsp:txBody>
      <dsp:txXfrm>
        <a:off x="5855090" y="0"/>
        <a:ext cx="2976306" cy="377433"/>
      </dsp:txXfrm>
    </dsp:sp>
    <dsp:sp modelId="{136200C7-34AC-45C6-B9A8-F3CB8C9D0330}">
      <dsp:nvSpPr>
        <dsp:cNvPr id="0" name=""/>
        <dsp:cNvSpPr/>
      </dsp:nvSpPr>
      <dsp:spPr>
        <a:xfrm>
          <a:off x="8161213" y="0"/>
          <a:ext cx="3353739" cy="377433"/>
        </a:xfrm>
        <a:prstGeom prst="chevron">
          <a:avLst/>
        </a:prstGeom>
        <a:solidFill>
          <a:schemeClr val="accent3">
            <a:lumMod val="40000"/>
            <a:lumOff val="6000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58674" rIns="29337" bIns="58674" numCol="1" spcCol="1270" anchor="ctr" anchorCtr="0">
          <a:noAutofit/>
        </a:bodyPr>
        <a:lstStyle/>
        <a:p>
          <a:pPr marL="0" lvl="0" indent="0" algn="ctr" defTabSz="977900">
            <a:lnSpc>
              <a:spcPct val="90000"/>
            </a:lnSpc>
            <a:spcBef>
              <a:spcPct val="0"/>
            </a:spcBef>
            <a:spcAft>
              <a:spcPct val="35000"/>
            </a:spcAft>
            <a:buNone/>
          </a:pPr>
          <a:r>
            <a:rPr lang="fr-FR" sz="2200" kern="1200" dirty="0">
              <a:solidFill>
                <a:srgbClr val="5CA892"/>
              </a:solidFill>
            </a:rPr>
            <a:t>Conclusion</a:t>
          </a:r>
        </a:p>
      </dsp:txBody>
      <dsp:txXfrm>
        <a:off x="8349930" y="0"/>
        <a:ext cx="2976306" cy="37743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42D00-D8A0-4412-9F03-93F3E11C808E}" type="datetimeFigureOut">
              <a:rPr lang="fr-FR" smtClean="0"/>
              <a:t>12/06/2023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FD3F2-8B08-4BEE-A352-C5C8587B681E}" type="slidenum">
              <a:rPr lang="fr-FR" smtClean="0"/>
              <a:t>‹N°›</a:t>
            </a:fld>
            <a:endParaRPr lang="fr-FR"/>
          </a:p>
        </p:txBody>
      </p:sp>
    </p:spTree>
    <p:extLst>
      <p:ext uri="{BB962C8B-B14F-4D97-AF65-F5344CB8AC3E}">
        <p14:creationId xmlns:p14="http://schemas.microsoft.com/office/powerpoint/2010/main" val="18821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Agroforestry</a:t>
            </a:r>
            <a:r>
              <a:rPr lang="fr-FR" dirty="0"/>
              <a:t> system</a:t>
            </a:r>
          </a:p>
          <a:p>
            <a:r>
              <a:rPr lang="fr-FR" dirty="0" err="1"/>
              <a:t>Through</a:t>
            </a:r>
            <a:r>
              <a:rPr lang="fr-FR" dirty="0"/>
              <a:t> </a:t>
            </a:r>
            <a:r>
              <a:rPr lang="fr-FR" dirty="0" err="1"/>
              <a:t>this</a:t>
            </a:r>
            <a:r>
              <a:rPr lang="fr-FR" dirty="0"/>
              <a:t> </a:t>
            </a:r>
            <a:r>
              <a:rPr lang="fr-FR" dirty="0" err="1"/>
              <a:t>presentation</a:t>
            </a:r>
            <a:r>
              <a:rPr lang="fr-FR" dirty="0"/>
              <a:t> I </a:t>
            </a:r>
            <a:r>
              <a:rPr lang="fr-FR" dirty="0" err="1"/>
              <a:t>will</a:t>
            </a:r>
            <a:r>
              <a:rPr lang="fr-FR" dirty="0"/>
              <a:t> show </a:t>
            </a:r>
            <a:r>
              <a:rPr lang="fr-FR" dirty="0" err="1"/>
              <a:t>you</a:t>
            </a:r>
            <a:r>
              <a:rPr lang="fr-FR" dirty="0"/>
              <a:t> how</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95CAF1-88E3-4446-A025-F6302CBC896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424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Travail mené grâce à la collaboration avec partenaires, financeurs, collègues, stagiaires, photo</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807FB5-8740-4812-B470-EECB9FD52E8B}"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99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this</a:t>
            </a:r>
            <a:r>
              <a:rPr lang="fr-FR" dirty="0"/>
              <a:t> system the cohabitation and the </a:t>
            </a:r>
            <a:r>
              <a:rPr lang="fr-FR" dirty="0" err="1"/>
              <a:t>competition</a:t>
            </a:r>
            <a:r>
              <a:rPr lang="fr-FR" dirty="0"/>
              <a:t>…</a:t>
            </a:r>
          </a:p>
          <a:p>
            <a:r>
              <a:rPr lang="fr-FR" dirty="0"/>
              <a:t>This cohabitation </a:t>
            </a:r>
            <a:r>
              <a:rPr lang="fr-FR" dirty="0" err="1"/>
              <a:t>may</a:t>
            </a:r>
            <a:r>
              <a:rPr lang="fr-FR" dirty="0"/>
              <a:t> </a:t>
            </a:r>
            <a:r>
              <a:rPr lang="fr-FR" dirty="0" err="1"/>
              <a:t>induce</a:t>
            </a:r>
            <a:r>
              <a:rPr lang="fr-FR" dirty="0"/>
              <a:t> a </a:t>
            </a:r>
            <a:r>
              <a:rPr lang="fr-FR" dirty="0" err="1"/>
              <a:t>competition</a:t>
            </a:r>
            <a:r>
              <a:rPr lang="fr-FR" dirty="0"/>
              <a:t> for W and N absorption but TREE ROOTS </a:t>
            </a:r>
            <a:r>
              <a:rPr lang="fr-FR" dirty="0" err="1"/>
              <a:t>may</a:t>
            </a:r>
            <a:r>
              <a:rPr lang="fr-FR" dirty="0"/>
              <a:t> </a:t>
            </a:r>
            <a:r>
              <a:rPr lang="fr-FR" dirty="0" err="1"/>
              <a:t>also</a:t>
            </a:r>
            <a:r>
              <a:rPr lang="fr-FR" dirty="0"/>
              <a:t> </a:t>
            </a:r>
            <a:r>
              <a:rPr lang="fr-FR" dirty="0" err="1"/>
              <a:t>be</a:t>
            </a:r>
            <a:r>
              <a:rPr lang="fr-FR" dirty="0"/>
              <a:t> an input of…</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95CAF1-88E3-4446-A025-F6302CBC896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440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dirty="0" err="1"/>
              <a:t>verify</a:t>
            </a:r>
            <a:r>
              <a:rPr lang="fr-FR" dirty="0"/>
              <a:t> </a:t>
            </a:r>
            <a:r>
              <a:rPr lang="fr-FR" dirty="0" err="1"/>
              <a:t>our</a:t>
            </a:r>
            <a:r>
              <a:rPr lang="fr-FR" dirty="0"/>
              <a:t> </a:t>
            </a:r>
            <a:r>
              <a:rPr lang="fr-FR" dirty="0" err="1"/>
              <a:t>assumptions</a:t>
            </a:r>
            <a:r>
              <a:rPr lang="fr-FR" dirty="0"/>
              <a:t>, </a:t>
            </a:r>
            <a:r>
              <a:rPr lang="fr-FR" dirty="0" err="1"/>
              <a:t>we</a:t>
            </a:r>
            <a:r>
              <a:rPr lang="fr-FR" dirty="0"/>
              <a:t> </a:t>
            </a:r>
            <a:r>
              <a:rPr lang="fr-FR" dirty="0" err="1"/>
              <a:t>carried</a:t>
            </a:r>
            <a:r>
              <a:rPr lang="fr-FR" dirty="0"/>
              <a:t> out </a:t>
            </a:r>
            <a:r>
              <a:rPr lang="fr-FR" dirty="0" err="1"/>
              <a:t>experiments</a:t>
            </a:r>
            <a:r>
              <a:rPr lang="fr-FR" dirty="0"/>
              <a:t> in an </a:t>
            </a:r>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alley-cropping experimental site located at </a:t>
            </a:r>
            <a:r>
              <a:rPr kumimoji="0" lang="en-US" sz="1200" b="0" i="0" u="none" strike="noStrike" kern="1200" cap="none" spc="0" normalizeH="0" baseline="0" dirty="0" err="1">
                <a:ln>
                  <a:noFill/>
                </a:ln>
                <a:solidFill>
                  <a:prstClr val="white"/>
                </a:solidFill>
                <a:effectLst/>
                <a:uLnTx/>
                <a:uFillTx/>
                <a:latin typeface="Gill Sans MT" panose="020B0502020104020203"/>
                <a:ea typeface="+mj-ea"/>
                <a:cs typeface="+mj-cs"/>
              </a:rPr>
              <a:t>Ramecourt</a:t>
            </a:r>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 in the north of France, the plot has an area of 18 ha with a deep loamy soil, a mean pH of…</a:t>
            </a:r>
          </a:p>
          <a:p>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Trees were planted in…with a N-S…</a:t>
            </a:r>
          </a:p>
          <a:p>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The plot was divided in </a:t>
            </a:r>
          </a:p>
          <a:p>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There is 3 modalities of AC which differ according to the associated tree species</a:t>
            </a:r>
          </a:p>
          <a:p>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Since the plantation, the cultivated crop were</a:t>
            </a:r>
          </a:p>
          <a:p>
            <a:r>
              <a:rPr lang="en-US" sz="1200" dirty="0">
                <a:solidFill>
                  <a:prstClr val="black"/>
                </a:solidFill>
                <a:latin typeface="Biome" panose="020B0503030204020804" pitchFamily="34" charset="0"/>
                <a:cs typeface="Biome" panose="020B0503030204020804" pitchFamily="34" charset="0"/>
              </a:rPr>
              <a:t>; pH 7,9; OM 2,1 % ; clay 15 %)</a:t>
            </a:r>
            <a:endPar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endParaRPr>
          </a:p>
        </p:txBody>
      </p:sp>
      <p:sp>
        <p:nvSpPr>
          <p:cNvPr id="4" name="Espace réservé du numéro de diapositive 3"/>
          <p:cNvSpPr>
            <a:spLocks noGrp="1"/>
          </p:cNvSpPr>
          <p:nvPr>
            <p:ph type="sldNum" sz="quarter" idx="5"/>
          </p:nvPr>
        </p:nvSpPr>
        <p:spPr/>
        <p:txBody>
          <a:bodyPr/>
          <a:lstStyle/>
          <a:p>
            <a:fld id="{95807FB5-8740-4812-B470-EECB9FD52E8B}" type="slidenum">
              <a:rPr lang="fr-FR" smtClean="0"/>
              <a:t>13</a:t>
            </a:fld>
            <a:endParaRPr lang="fr-FR"/>
          </a:p>
        </p:txBody>
      </p:sp>
    </p:spTree>
    <p:extLst>
      <p:ext uri="{BB962C8B-B14F-4D97-AF65-F5344CB8AC3E}">
        <p14:creationId xmlns:p14="http://schemas.microsoft.com/office/powerpoint/2010/main" val="1384175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cap="none" dirty="0" err="1"/>
              <a:t>Despite</a:t>
            </a:r>
            <a:r>
              <a:rPr lang="fr-FR" cap="none" dirty="0"/>
              <a:t> of </a:t>
            </a:r>
            <a:r>
              <a:rPr lang="fr-FR" cap="none" dirty="0" err="1"/>
              <a:t>severals</a:t>
            </a:r>
            <a:r>
              <a:rPr lang="fr-FR" cap="none" dirty="0"/>
              <a:t> </a:t>
            </a:r>
            <a:r>
              <a:rPr lang="fr-FR" cap="none" dirty="0" err="1"/>
              <a:t>ecosystems</a:t>
            </a:r>
            <a:r>
              <a:rPr lang="fr-FR" cap="none" dirty="0"/>
              <a:t> </a:t>
            </a:r>
            <a:r>
              <a:rPr lang="fr-FR" cap="none" dirty="0" err="1"/>
              <a:t>sevices</a:t>
            </a:r>
            <a:r>
              <a:rPr lang="fr-FR" cap="none" dirty="0"/>
              <a:t> </a:t>
            </a:r>
            <a:r>
              <a:rPr lang="fr-FR" cap="none" dirty="0" err="1"/>
              <a:t>offer</a:t>
            </a:r>
            <a:r>
              <a:rPr lang="fr-FR" cap="none" dirty="0"/>
              <a:t> by AF, </a:t>
            </a:r>
            <a:r>
              <a:rPr lang="fr-FR" cap="none" dirty="0" err="1"/>
              <a:t>belowground</a:t>
            </a:r>
            <a:r>
              <a:rPr lang="fr-FR" cap="none" dirty="0"/>
              <a:t> interactions </a:t>
            </a:r>
            <a:r>
              <a:rPr lang="fr-FR" cap="none" dirty="0" err="1"/>
              <a:t>between</a:t>
            </a:r>
            <a:r>
              <a:rPr lang="fr-FR" cap="none" dirty="0"/>
              <a:t> </a:t>
            </a:r>
            <a:r>
              <a:rPr lang="fr-FR" cap="none" dirty="0" err="1"/>
              <a:t>trees</a:t>
            </a:r>
            <a:r>
              <a:rPr lang="fr-FR" cap="none" dirty="0"/>
              <a:t> and </a:t>
            </a:r>
            <a:r>
              <a:rPr lang="fr-FR" cap="none" dirty="0" err="1"/>
              <a:t>crops</a:t>
            </a:r>
            <a:r>
              <a:rPr lang="fr-FR" cap="none" dirty="0"/>
              <a:t> </a:t>
            </a:r>
            <a:r>
              <a:rPr lang="fr-FR" cap="none" dirty="0" err="1"/>
              <a:t>may</a:t>
            </a:r>
            <a:r>
              <a:rPr lang="fr-FR" cap="none" dirty="0"/>
              <a:t> </a:t>
            </a:r>
            <a:r>
              <a:rPr lang="fr-FR" cap="none" dirty="0" err="1"/>
              <a:t>be</a:t>
            </a:r>
            <a:r>
              <a:rPr lang="fr-FR" cap="none" dirty="0"/>
              <a:t> </a:t>
            </a:r>
            <a:r>
              <a:rPr lang="fr-FR" cap="none" dirty="0" err="1"/>
              <a:t>negative</a:t>
            </a:r>
            <a:endParaRPr lang="fr-FR" cap="none" dirty="0"/>
          </a:p>
          <a:p>
            <a:r>
              <a:rPr lang="fr-FR" cap="none" dirty="0" err="1"/>
              <a:t>Some</a:t>
            </a:r>
            <a:r>
              <a:rPr lang="fr-FR" cap="none" dirty="0"/>
              <a:t> </a:t>
            </a:r>
            <a:r>
              <a:rPr lang="fr-FR" cap="none" dirty="0" err="1"/>
              <a:t>studies</a:t>
            </a:r>
            <a:r>
              <a:rPr lang="fr-FR" cap="none" dirty="0"/>
              <a:t> </a:t>
            </a:r>
            <a:r>
              <a:rPr lang="fr-FR" cap="none" dirty="0" err="1"/>
              <a:t>showed</a:t>
            </a:r>
            <a:r>
              <a:rPr lang="fr-FR" cap="none" dirty="0"/>
              <a:t> a d</a:t>
            </a:r>
            <a:r>
              <a:rPr lang="en-US" sz="1200" spc="10" dirty="0" err="1"/>
              <a:t>ifferent</a:t>
            </a:r>
            <a:r>
              <a:rPr lang="en-US" sz="1200" spc="10" dirty="0"/>
              <a:t> spatial repartition between tree and crop roots, for example in a study of M&amp;D walnut roots remained close to the row and wheat roots in the crop area</a:t>
            </a:r>
          </a:p>
          <a:p>
            <a:r>
              <a:rPr lang="en-US" sz="1200" cap="none" spc="10" dirty="0"/>
              <a:t>However it is not always the case, in some systems tree and crop roots may overlapped and compete for water.</a:t>
            </a:r>
          </a:p>
          <a:p>
            <a:r>
              <a:rPr lang="en-US" sz="1200" cap="none" spc="10" dirty="0"/>
              <a:t>José et al compared SWC where a polypropylene barrier was inserted at 1.2 m from tree up to 1m depth. They showed that in the barrier system, the SWC was lower close to the row than in the crop area</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95CAF1-88E3-4446-A025-F6302CBC896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266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Once all data </a:t>
            </a:r>
            <a:r>
              <a:rPr lang="fr-FR" dirty="0" err="1"/>
              <a:t>were</a:t>
            </a:r>
            <a:r>
              <a:rPr lang="fr-FR" dirty="0"/>
              <a:t> </a:t>
            </a:r>
            <a:r>
              <a:rPr lang="fr-FR" dirty="0" err="1"/>
              <a:t>measured</a:t>
            </a:r>
            <a:r>
              <a:rPr lang="fr-FR" dirty="0"/>
              <a:t> </a:t>
            </a:r>
            <a:r>
              <a:rPr lang="fr-FR" dirty="0" err="1"/>
              <a:t>we</a:t>
            </a:r>
            <a:r>
              <a:rPr lang="fr-FR" dirty="0"/>
              <a:t> </a:t>
            </a:r>
            <a:r>
              <a:rPr lang="fr-FR" dirty="0" err="1"/>
              <a:t>analyzed</a:t>
            </a:r>
            <a:r>
              <a:rPr lang="fr-FR" dirty="0"/>
              <a:t> the value of </a:t>
            </a:r>
            <a:r>
              <a:rPr lang="el-GR" sz="1200" dirty="0">
                <a:latin typeface="Biome" panose="020B0503030204020804" pitchFamily="34" charset="0"/>
                <a:cs typeface="Biome" panose="020B0503030204020804" pitchFamily="34" charset="0"/>
              </a:rPr>
              <a:t>δ</a:t>
            </a:r>
            <a:r>
              <a:rPr lang="en-US" sz="1200" baseline="30000" dirty="0">
                <a:effectLst/>
                <a:latin typeface="Biome" panose="020B0503030204020804" pitchFamily="34" charset="0"/>
                <a:ea typeface="Calibri" panose="020F0502020204030204" pitchFamily="34" charset="0"/>
                <a:cs typeface="Biome" panose="020B0503030204020804" pitchFamily="34" charset="0"/>
              </a:rPr>
              <a:t>2</a:t>
            </a:r>
            <a:r>
              <a:rPr lang="en-US" sz="1200" dirty="0">
                <a:effectLst/>
                <a:latin typeface="Biome" panose="020B0503030204020804" pitchFamily="34" charset="0"/>
                <a:ea typeface="Calibri" panose="020F0502020204030204" pitchFamily="34" charset="0"/>
                <a:cs typeface="Biome" panose="020B0503030204020804" pitchFamily="34" charset="0"/>
              </a:rPr>
              <a:t>H</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beginning</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with</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natural</a:t>
            </a:r>
            <a:r>
              <a:rPr lang="fr-FR" sz="1200" dirty="0">
                <a:latin typeface="Biome" panose="020B0503030204020804" pitchFamily="34" charset="0"/>
                <a:cs typeface="Biome" panose="020B0503030204020804" pitchFamily="34" charset="0"/>
              </a:rPr>
              <a:t> abundance </a:t>
            </a:r>
            <a:endParaRPr lang="fr-FR" dirty="0"/>
          </a:p>
          <a:p>
            <a:r>
              <a:rPr lang="fr-FR" dirty="0"/>
              <a:t>Axe y : </a:t>
            </a:r>
            <a:r>
              <a:rPr lang="en-US" dirty="0"/>
              <a:t>negative natural abundance: consistent with values found in other studies analyzing water from crops, trees and soil</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latin typeface="Biome" panose="020B0503030204020804" pitchFamily="34" charset="0"/>
                <a:cs typeface="Biome" panose="020B0503030204020804" pitchFamily="34" charset="0"/>
              </a:rPr>
              <a:t>δ</a:t>
            </a:r>
            <a:r>
              <a:rPr lang="en-US" sz="1200" baseline="30000" dirty="0">
                <a:effectLst/>
                <a:latin typeface="Biome" panose="020B0503030204020804" pitchFamily="34" charset="0"/>
                <a:ea typeface="Calibri" panose="020F0502020204030204" pitchFamily="34" charset="0"/>
                <a:cs typeface="Biome" panose="020B0503030204020804" pitchFamily="34" charset="0"/>
              </a:rPr>
              <a:t>2</a:t>
            </a:r>
            <a:r>
              <a:rPr lang="en-US" sz="1200" dirty="0">
                <a:effectLst/>
                <a:latin typeface="Biome" panose="020B0503030204020804" pitchFamily="34" charset="0"/>
                <a:ea typeface="Calibri" panose="020F0502020204030204" pitchFamily="34" charset="0"/>
                <a:cs typeface="Biome" panose="020B0503030204020804" pitchFamily="34" charset="0"/>
              </a:rPr>
              <a:t>H</a:t>
            </a:r>
            <a:r>
              <a:rPr lang="fr-FR" sz="1200" dirty="0">
                <a:latin typeface="Biome" panose="020B0503030204020804" pitchFamily="34" charset="0"/>
                <a:cs typeface="Biome" panose="020B0503030204020804" pitchFamily="34" charset="0"/>
              </a:rPr>
              <a:t> </a:t>
            </a:r>
            <a:r>
              <a:rPr lang="en-US" sz="1200" dirty="0">
                <a:latin typeface="Biome" panose="020B0503030204020804" pitchFamily="34" charset="0"/>
                <a:cs typeface="Biome" panose="020B0503030204020804" pitchFamily="34" charset="0"/>
              </a:rPr>
              <a:t>decreases with soil depth, due in particular to surface evapotranspiration, which favor losses in 1H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Water in the plant reflects water in the soil, as there is no isotope fractionation during water uptake (i.e. no preference)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iome" panose="020B0503030204020804" pitchFamily="34" charset="0"/>
                <a:cs typeface="Biome" panose="020B0503030204020804" pitchFamily="34" charset="0"/>
              </a:rPr>
              <a:t>We observed first an increase which occurred during a dry period and may indicated a water uptake in topsoil affected by strong evaporation fractionation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iome" panose="020B0503030204020804" pitchFamily="34" charset="0"/>
                <a:cs typeface="Biome" panose="020B0503030204020804" pitchFamily="34" charset="0"/>
              </a:rPr>
              <a:t>then the decrease of </a:t>
            </a:r>
            <a:r>
              <a:rPr lang="el-GR" sz="1200" dirty="0">
                <a:latin typeface="Biome" panose="020B0503030204020804" pitchFamily="34" charset="0"/>
                <a:cs typeface="Biome" panose="020B0503030204020804" pitchFamily="34" charset="0"/>
              </a:rPr>
              <a:t>δ</a:t>
            </a:r>
            <a:r>
              <a:rPr lang="en-US" sz="1200" baseline="30000" dirty="0">
                <a:effectLst/>
                <a:latin typeface="Biome" panose="020B0503030204020804" pitchFamily="34" charset="0"/>
                <a:ea typeface="Calibri" panose="020F0502020204030204" pitchFamily="34" charset="0"/>
                <a:cs typeface="Biome" panose="020B0503030204020804" pitchFamily="34" charset="0"/>
              </a:rPr>
              <a:t>2</a:t>
            </a:r>
            <a:r>
              <a:rPr lang="en-US" sz="1200" dirty="0">
                <a:effectLst/>
                <a:latin typeface="Biome" panose="020B0503030204020804" pitchFamily="34" charset="0"/>
                <a:ea typeface="Calibri" panose="020F0502020204030204" pitchFamily="34" charset="0"/>
                <a:cs typeface="Biome" panose="020B0503030204020804" pitchFamily="34" charset="0"/>
              </a:rPr>
              <a:t>H</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observed</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whereas</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there</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was</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still</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only</a:t>
            </a:r>
            <a:r>
              <a:rPr lang="fr-FR" sz="1200" dirty="0">
                <a:latin typeface="Biome" panose="020B0503030204020804" pitchFamily="34" charset="0"/>
                <a:cs typeface="Biome" panose="020B0503030204020804" pitchFamily="34" charset="0"/>
              </a:rPr>
              <a:t> few </a:t>
            </a:r>
            <a:r>
              <a:rPr lang="fr-FR" sz="1200" dirty="0" err="1">
                <a:latin typeface="Biome" panose="020B0503030204020804" pitchFamily="34" charset="0"/>
                <a:cs typeface="Biome" panose="020B0503030204020804" pitchFamily="34" charset="0"/>
              </a:rPr>
              <a:t>rainfall</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suggested</a:t>
            </a:r>
            <a:r>
              <a:rPr lang="fr-FR" sz="1200" dirty="0">
                <a:latin typeface="Biome" panose="020B0503030204020804" pitchFamily="34" charset="0"/>
                <a:cs typeface="Biome" panose="020B0503030204020804" pitchFamily="34" charset="0"/>
              </a:rPr>
              <a:t> a water </a:t>
            </a:r>
            <a:r>
              <a:rPr lang="fr-FR" sz="1200" dirty="0" err="1">
                <a:latin typeface="Biome" panose="020B0503030204020804" pitchFamily="34" charset="0"/>
                <a:cs typeface="Biome" panose="020B0503030204020804" pitchFamily="34" charset="0"/>
              </a:rPr>
              <a:t>uptake</a:t>
            </a:r>
            <a:r>
              <a:rPr lang="fr-FR" sz="1200" dirty="0">
                <a:latin typeface="Biome" panose="020B0503030204020804" pitchFamily="34" charset="0"/>
                <a:cs typeface="Biome" panose="020B0503030204020804" pitchFamily="34" charset="0"/>
              </a:rPr>
              <a:t> in </a:t>
            </a:r>
            <a:r>
              <a:rPr lang="fr-FR" sz="1200" dirty="0" err="1">
                <a:latin typeface="Biome" panose="020B0503030204020804" pitchFamily="34" charset="0"/>
                <a:cs typeface="Biome" panose="020B0503030204020804" pitchFamily="34" charset="0"/>
              </a:rPr>
              <a:t>deep</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soil</a:t>
            </a:r>
            <a:r>
              <a:rPr lang="fr-FR" sz="1200" dirty="0">
                <a:latin typeface="Biome" panose="020B0503030204020804" pitchFamily="34" charset="0"/>
                <a:cs typeface="Biome" panose="020B0503030204020804" pitchFamily="34" charset="0"/>
              </a:rPr>
              <a:t> layer</a:t>
            </a:r>
            <a:endParaRPr lang="fr-FR" dirty="0"/>
          </a:p>
        </p:txBody>
      </p:sp>
      <p:sp>
        <p:nvSpPr>
          <p:cNvPr id="4" name="Espace réservé du numéro de diapositive 3"/>
          <p:cNvSpPr>
            <a:spLocks noGrp="1"/>
          </p:cNvSpPr>
          <p:nvPr>
            <p:ph type="sldNum" sz="quarter" idx="5"/>
          </p:nvPr>
        </p:nvSpPr>
        <p:spPr/>
        <p:txBody>
          <a:bodyPr/>
          <a:lstStyle/>
          <a:p>
            <a:fld id="{95807FB5-8740-4812-B470-EECB9FD52E8B}" type="slidenum">
              <a:rPr lang="fr-FR" smtClean="0"/>
              <a:t>15</a:t>
            </a:fld>
            <a:endParaRPr lang="fr-FR"/>
          </a:p>
        </p:txBody>
      </p:sp>
    </p:spTree>
    <p:extLst>
      <p:ext uri="{BB962C8B-B14F-4D97-AF65-F5344CB8AC3E}">
        <p14:creationId xmlns:p14="http://schemas.microsoft.com/office/powerpoint/2010/main" val="210127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iome" panose="020B0503030204020804" pitchFamily="34" charset="0"/>
                <a:cs typeface="Biome" panose="020B0503030204020804" pitchFamily="34" charset="0"/>
              </a:rPr>
              <a:t>Water absorption during tree growth and heat periods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labour a pu limiter le développement des racines dans la zone cultivée et favoriser l'absorption d'eau dans les 30 cm de profondeur mais dans la bande de végétation du sous-canopée.</a:t>
            </a:r>
          </a:p>
        </p:txBody>
      </p:sp>
      <p:sp>
        <p:nvSpPr>
          <p:cNvPr id="4" name="Espace réservé du numéro de diapositive 3"/>
          <p:cNvSpPr>
            <a:spLocks noGrp="1"/>
          </p:cNvSpPr>
          <p:nvPr>
            <p:ph type="sldNum" sz="quarter" idx="5"/>
          </p:nvPr>
        </p:nvSpPr>
        <p:spPr/>
        <p:txBody>
          <a:bodyPr/>
          <a:lstStyle/>
          <a:p>
            <a:fld id="{95807FB5-8740-4812-B470-EECB9FD52E8B}" type="slidenum">
              <a:rPr lang="fr-FR" smtClean="0"/>
              <a:t>16</a:t>
            </a:fld>
            <a:endParaRPr lang="fr-FR"/>
          </a:p>
        </p:txBody>
      </p:sp>
    </p:spTree>
    <p:extLst>
      <p:ext uri="{BB962C8B-B14F-4D97-AF65-F5344CB8AC3E}">
        <p14:creationId xmlns:p14="http://schemas.microsoft.com/office/powerpoint/2010/main" val="3142913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dirty="0" err="1"/>
              <a:t>answer</a:t>
            </a:r>
            <a:r>
              <a:rPr lang="fr-FR" dirty="0"/>
              <a:t> </a:t>
            </a:r>
            <a:r>
              <a:rPr lang="fr-FR" dirty="0" err="1"/>
              <a:t>our</a:t>
            </a:r>
            <a:r>
              <a:rPr lang="fr-FR" dirty="0"/>
              <a:t> </a:t>
            </a:r>
            <a:r>
              <a:rPr lang="fr-FR" dirty="0" err="1"/>
              <a:t>assumptions</a:t>
            </a:r>
            <a:r>
              <a:rPr lang="fr-FR" dirty="0"/>
              <a:t> </a:t>
            </a:r>
            <a:r>
              <a:rPr lang="fr-FR" dirty="0" err="1"/>
              <a:t>we</a:t>
            </a:r>
            <a:r>
              <a:rPr lang="fr-FR" dirty="0"/>
              <a:t> </a:t>
            </a:r>
            <a:r>
              <a:rPr lang="fr-FR" dirty="0" err="1"/>
              <a:t>saw</a:t>
            </a:r>
            <a:r>
              <a:rPr lang="fr-FR" dirty="0"/>
              <a:t> </a:t>
            </a:r>
            <a:r>
              <a:rPr lang="fr-FR" dirty="0" err="1"/>
              <a:t>that</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Additional research by analysing…and using </a:t>
            </a:r>
            <a:r>
              <a:rPr kumimoji="0" lang="en-US" sz="1200" b="0" i="0" u="none" strike="noStrike" kern="1200" cap="none" spc="0" normalizeH="0" baseline="0" noProof="0" dirty="0">
                <a:ln>
                  <a:noFill/>
                </a:ln>
                <a:solidFill>
                  <a:schemeClr val="accent1">
                    <a:lumMod val="75000"/>
                  </a:schemeClr>
                </a:solidFill>
                <a:effectLst/>
                <a:uLnTx/>
                <a:uFillTx/>
                <a:latin typeface="Biome" panose="020B0503030204020804" pitchFamily="34" charset="0"/>
                <a:ea typeface="+mn-ea"/>
                <a:cs typeface="Biome" panose="020B0503030204020804" pitchFamily="34" charset="0"/>
              </a:rPr>
              <a:t>Bayesian mixing model </a:t>
            </a:r>
            <a:r>
              <a:rPr lang="en-GB" sz="1200" dirty="0">
                <a:effectLst/>
                <a:latin typeface="Times New Roman" panose="02020603050405020304" pitchFamily="18" charset="0"/>
                <a:ea typeface="Calibri" panose="020F0502020204030204" pitchFamily="34" charset="0"/>
              </a:rPr>
              <a:t>would allow to determine the </a:t>
            </a:r>
            <a:r>
              <a:rPr kumimoji="0" lang="en-US" sz="1200" b="0" i="0" u="none" strike="noStrike" kern="1200" cap="none" spc="0" normalizeH="0" baseline="0" noProof="0" dirty="0">
                <a:ln>
                  <a:noFill/>
                </a:ln>
                <a:solidFill>
                  <a:schemeClr val="accent1">
                    <a:lumMod val="75000"/>
                  </a:schemeClr>
                </a:solidFill>
                <a:effectLst/>
                <a:uLnTx/>
                <a:uFillTx/>
                <a:latin typeface="Biome" panose="020B0503030204020804" pitchFamily="34" charset="0"/>
                <a:ea typeface="+mn-ea"/>
                <a:cs typeface="Biome" panose="020B0503030204020804" pitchFamily="34" charset="0"/>
              </a:rPr>
              <a:t>contributions of soil water from different layers for each plant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95CAF1-88E3-4446-A025-F6302CBC896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468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Different</a:t>
                </a:r>
                <a:r>
                  <a:rPr lang="fr-FR" dirty="0"/>
                  <a:t> </a:t>
                </a:r>
                <a:r>
                  <a:rPr lang="fr-FR" dirty="0" err="1"/>
                  <a:t>steps</a:t>
                </a:r>
                <a:r>
                  <a:rPr lang="fr-FR" dirty="0"/>
                  <a:t> </a:t>
                </a:r>
                <a:r>
                  <a:rPr lang="fr-FR" dirty="0" err="1"/>
                  <a:t>during</a:t>
                </a:r>
                <a:r>
                  <a:rPr lang="fr-FR" dirty="0"/>
                  <a:t> the </a:t>
                </a:r>
                <a:r>
                  <a:rPr lang="fr-FR" dirty="0" err="1"/>
                  <a:t>labeling</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We</a:t>
                </a:r>
                <a:r>
                  <a:rPr lang="fr-FR" dirty="0"/>
                  <a:t> </a:t>
                </a:r>
                <a:r>
                  <a:rPr lang="fr-FR" dirty="0" err="1"/>
                  <a:t>collected</a:t>
                </a:r>
                <a:r>
                  <a:rPr lang="fr-FR" dirty="0"/>
                  <a:t> </a:t>
                </a:r>
                <a:r>
                  <a:rPr lang="fr-FR" dirty="0" err="1"/>
                  <a:t>samples</a:t>
                </a:r>
                <a:r>
                  <a:rPr lang="fr-FR" dirty="0"/>
                  <a:t> </a:t>
                </a:r>
                <a:r>
                  <a:rPr lang="fr-FR" dirty="0" err="1"/>
                  <a:t>every</a:t>
                </a:r>
                <a:r>
                  <a:rPr lang="fr-FR" dirty="0"/>
                  <a:t> 15 </a:t>
                </a:r>
                <a:r>
                  <a:rPr lang="fr-FR" dirty="0" err="1"/>
                  <a:t>days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water </a:t>
                </a:r>
                <a:r>
                  <a:rPr lang="fr-FR" dirty="0" err="1"/>
                  <a:t>was</a:t>
                </a:r>
                <a:r>
                  <a:rPr lang="fr-FR" dirty="0"/>
                  <a:t> </a:t>
                </a:r>
                <a:r>
                  <a:rPr lang="fr-FR" dirty="0" err="1"/>
                  <a:t>extracted</a:t>
                </a:r>
                <a:r>
                  <a:rPr lang="fr-FR" dirty="0"/>
                  <a:t> by…and </a:t>
                </a:r>
                <a:r>
                  <a:rPr lang="fr-FR" dirty="0" err="1"/>
                  <a:t>analysed</a:t>
                </a:r>
                <a:r>
                  <a:rPr lang="fr-FR" dirty="0"/>
                  <a:t> by…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With</a:t>
                </a:r>
                <a:r>
                  <a:rPr lang="fr-FR" dirty="0"/>
                  <a:t> </a:t>
                </a:r>
                <a:r>
                  <a:rPr lang="fr-FR" dirty="0" err="1"/>
                  <a:t>these</a:t>
                </a:r>
                <a:r>
                  <a:rPr lang="fr-FR" dirty="0"/>
                  <a:t> </a:t>
                </a:r>
                <a:r>
                  <a:rPr lang="fr-FR" dirty="0" err="1"/>
                  <a:t>results</a:t>
                </a:r>
                <a:r>
                  <a:rPr lang="fr-FR" dirty="0"/>
                  <a:t> </a:t>
                </a:r>
                <a:r>
                  <a:rPr lang="fr-FR" dirty="0" err="1"/>
                  <a:t>we</a:t>
                </a:r>
                <a:r>
                  <a:rPr lang="fr-FR" dirty="0"/>
                  <a:t> </a:t>
                </a:r>
                <a:r>
                  <a:rPr lang="fr-FR" dirty="0" err="1"/>
                  <a:t>calculated</a:t>
                </a:r>
                <a:r>
                  <a:rPr lang="fr-FR" dirty="0"/>
                  <a:t> the </a:t>
                </a:r>
                <a:r>
                  <a:rPr lang="en-US" sz="1200" baseline="30000" dirty="0">
                    <a:solidFill>
                      <a:srgbClr val="366658"/>
                    </a:solidFill>
                    <a:effectLst/>
                    <a:latin typeface="Biome" panose="020B0503030204020804" pitchFamily="34" charset="0"/>
                    <a:ea typeface="Calibri" panose="020F0502020204030204" pitchFamily="34" charset="0"/>
                    <a:cs typeface="Biome" panose="020B0503030204020804" pitchFamily="34" charset="0"/>
                  </a:rPr>
                  <a:t>2</a:t>
                </a:r>
                <a:r>
                  <a:rPr lang="en-US" sz="1200" dirty="0">
                    <a:solidFill>
                      <a:srgbClr val="366658"/>
                    </a:solidFill>
                    <a:effectLst/>
                    <a:latin typeface="Biome" panose="020B0503030204020804" pitchFamily="34" charset="0"/>
                    <a:ea typeface="Calibri" panose="020F0502020204030204" pitchFamily="34" charset="0"/>
                    <a:cs typeface="Biome" panose="020B0503030204020804" pitchFamily="34" charset="0"/>
                  </a:rPr>
                  <a:t>H delta according to the isotopic ratio between </a:t>
                </a:r>
                <a:r>
                  <a:rPr lang="en-US" sz="1200" baseline="30000" dirty="0">
                    <a:effectLst/>
                    <a:latin typeface="Times New Roman" panose="02020603050405020304" pitchFamily="18" charset="0"/>
                    <a:ea typeface="Calibri" panose="020F0502020204030204" pitchFamily="34" charset="0"/>
                  </a:rPr>
                  <a:t>2</a:t>
                </a:r>
                <a:r>
                  <a:rPr lang="en-US" sz="1200" dirty="0">
                    <a:effectLst/>
                    <a:latin typeface="Times New Roman" panose="02020603050405020304" pitchFamily="18" charset="0"/>
                    <a:ea typeface="Calibri" panose="020F0502020204030204" pitchFamily="34" charset="0"/>
                  </a:rPr>
                  <a:t>H et </a:t>
                </a:r>
                <a:r>
                  <a:rPr lang="en-US" sz="1200" baseline="30000" dirty="0">
                    <a:effectLst/>
                    <a:latin typeface="Times New Roman" panose="02020603050405020304" pitchFamily="18" charset="0"/>
                    <a:ea typeface="Calibri" panose="020F0502020204030204" pitchFamily="34" charset="0"/>
                  </a:rPr>
                  <a:t>1</a:t>
                </a:r>
                <a:r>
                  <a:rPr lang="en-US" sz="1200" dirty="0">
                    <a:effectLst/>
                    <a:latin typeface="Times New Roman" panose="02020603050405020304" pitchFamily="18" charset="0"/>
                    <a:ea typeface="Calibri" panose="020F0502020204030204" pitchFamily="34" charset="0"/>
                  </a:rPr>
                  <a:t>H of the sample and of the</a:t>
                </a:r>
                <a:r>
                  <a:rPr lang="en-US" b="0" i="0" dirty="0">
                    <a:solidFill>
                      <a:srgbClr val="202124"/>
                    </a:solidFill>
                    <a:effectLst/>
                    <a:latin typeface="Google Sans"/>
                  </a:rPr>
                  <a:t> Vienna Standard Mean Ocean Water</a:t>
                </a:r>
                <a:endParaRPr lang="en-US" sz="12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b="0" i="0" baseline="30000" dirty="0">
                    <a:solidFill>
                      <a:srgbClr val="202122"/>
                    </a:solidFill>
                    <a:effectLst/>
                    <a:latin typeface="Arial" panose="020B0604020202020204" pitchFamily="34" charset="0"/>
                  </a:rPr>
                  <a:t>2</a:t>
                </a:r>
                <a:r>
                  <a:rPr lang="pt-BR" b="0" i="0" dirty="0">
                    <a:solidFill>
                      <a:srgbClr val="202122"/>
                    </a:solidFill>
                    <a:effectLst/>
                    <a:latin typeface="Arial" panose="020B0604020202020204" pitchFamily="34" charset="0"/>
                  </a:rPr>
                  <a:t>H/</a:t>
                </a:r>
                <a:r>
                  <a:rPr lang="pt-BR" b="0" i="0" baseline="30000" dirty="0">
                    <a:solidFill>
                      <a:srgbClr val="202122"/>
                    </a:solidFill>
                    <a:effectLst/>
                    <a:latin typeface="Arial" panose="020B0604020202020204" pitchFamily="34" charset="0"/>
                  </a:rPr>
                  <a:t>1</a:t>
                </a:r>
                <a:r>
                  <a:rPr lang="pt-BR" b="0" i="0" dirty="0">
                    <a:solidFill>
                      <a:srgbClr val="202122"/>
                    </a:solidFill>
                    <a:effectLst/>
                    <a:latin typeface="Arial" panose="020B0604020202020204" pitchFamily="34" charset="0"/>
                  </a:rPr>
                  <a:t>H = 155,76 ± 0,1 ppm</a:t>
                </a:r>
                <a:endParaRPr lang="fr-FR" dirty="0"/>
              </a:p>
            </p:txBody>
          </p:sp>
        </mc:Choice>
        <mc:Fallback xmlns="">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Calcul du delta du </a:t>
                </a:r>
                <a:r>
                  <a:rPr lang="en-US" sz="1200" baseline="30000" dirty="0">
                    <a:solidFill>
                      <a:srgbClr val="366658"/>
                    </a:solidFill>
                    <a:effectLst/>
                    <a:latin typeface="Biome" panose="020B0503030204020804" pitchFamily="34" charset="0"/>
                    <a:ea typeface="Calibri" panose="020F0502020204030204" pitchFamily="34" charset="0"/>
                    <a:cs typeface="Biome" panose="020B0503030204020804" pitchFamily="34" charset="0"/>
                  </a:rPr>
                  <a:t>2</a:t>
                </a:r>
                <a:r>
                  <a:rPr lang="en-US" sz="1200" dirty="0">
                    <a:solidFill>
                      <a:srgbClr val="366658"/>
                    </a:solidFill>
                    <a:effectLst/>
                    <a:latin typeface="Biome" panose="020B0503030204020804" pitchFamily="34" charset="0"/>
                    <a:ea typeface="Calibri" panose="020F0502020204030204" pitchFamily="34" charset="0"/>
                    <a:cs typeface="Biome" panose="020B0503030204020804" pitchFamily="34" charset="0"/>
                  </a:rPr>
                  <a:t>H </a:t>
                </a:r>
                <a:r>
                  <a:rPr lang="en-US" sz="1200" dirty="0" err="1">
                    <a:solidFill>
                      <a:srgbClr val="366658"/>
                    </a:solidFill>
                    <a:effectLst/>
                    <a:latin typeface="Biome" panose="020B0503030204020804" pitchFamily="34" charset="0"/>
                    <a:ea typeface="Calibri" panose="020F0502020204030204" pitchFamily="34" charset="0"/>
                    <a:cs typeface="Biome" panose="020B0503030204020804" pitchFamily="34" charset="0"/>
                  </a:rPr>
                  <a:t>en</a:t>
                </a:r>
                <a:r>
                  <a:rPr lang="en-US" sz="1200" dirty="0">
                    <a:solidFill>
                      <a:srgbClr val="366658"/>
                    </a:solidFill>
                    <a:effectLst/>
                    <a:latin typeface="Biome" panose="020B0503030204020804" pitchFamily="34" charset="0"/>
                    <a:ea typeface="Calibri" panose="020F0502020204030204" pitchFamily="34" charset="0"/>
                    <a:cs typeface="Biome" panose="020B0503030204020804" pitchFamily="34" charset="0"/>
                  </a:rPr>
                  <a:t> function du rapport </a:t>
                </a:r>
                <a:r>
                  <a:rPr lang="en-US" sz="1200" dirty="0" err="1">
                    <a:solidFill>
                      <a:srgbClr val="366658"/>
                    </a:solidFill>
                    <a:effectLst/>
                    <a:latin typeface="Biome" panose="020B0503030204020804" pitchFamily="34" charset="0"/>
                    <a:ea typeface="Calibri" panose="020F0502020204030204" pitchFamily="34" charset="0"/>
                    <a:cs typeface="Biome" panose="020B0503030204020804" pitchFamily="34" charset="0"/>
                  </a:rPr>
                  <a:t>isotopique</a:t>
                </a:r>
                <a:r>
                  <a:rPr lang="en-US" sz="1200" dirty="0">
                    <a:solidFill>
                      <a:srgbClr val="366658"/>
                    </a:solidFill>
                    <a:effectLst/>
                    <a:latin typeface="Biome" panose="020B0503030204020804" pitchFamily="34" charset="0"/>
                    <a:ea typeface="Calibri" panose="020F0502020204030204" pitchFamily="34" charset="0"/>
                    <a:cs typeface="Biome" panose="020B0503030204020804" pitchFamily="34" charset="0"/>
                  </a:rPr>
                  <a:t> entre </a:t>
                </a:r>
                <a:r>
                  <a:rPr lang="en-US" sz="1200" baseline="30000" dirty="0">
                    <a:effectLst/>
                    <a:latin typeface="Times New Roman" panose="02020603050405020304" pitchFamily="18" charset="0"/>
                    <a:ea typeface="Calibri" panose="020F0502020204030204" pitchFamily="34" charset="0"/>
                  </a:rPr>
                  <a:t>2</a:t>
                </a:r>
                <a:r>
                  <a:rPr lang="en-US" sz="1200" dirty="0">
                    <a:effectLst/>
                    <a:latin typeface="Times New Roman" panose="02020603050405020304" pitchFamily="18" charset="0"/>
                    <a:ea typeface="Calibri" panose="020F0502020204030204" pitchFamily="34" charset="0"/>
                  </a:rPr>
                  <a:t>H et </a:t>
                </a:r>
                <a:r>
                  <a:rPr lang="en-US" sz="1200" baseline="30000" dirty="0">
                    <a:effectLst/>
                    <a:latin typeface="Times New Roman" panose="02020603050405020304" pitchFamily="18" charset="0"/>
                    <a:ea typeface="Calibri" panose="020F0502020204030204" pitchFamily="34" charset="0"/>
                  </a:rPr>
                  <a:t>1</a:t>
                </a:r>
                <a:r>
                  <a:rPr lang="en-US" sz="1200" dirty="0">
                    <a:effectLst/>
                    <a:latin typeface="Times New Roman" panose="02020603050405020304" pitchFamily="18" charset="0"/>
                    <a:ea typeface="Calibri" panose="020F0502020204030204" pitchFamily="34" charset="0"/>
                  </a:rPr>
                  <a:t>H de </a:t>
                </a:r>
                <a:r>
                  <a:rPr lang="en-US" sz="1200" dirty="0" err="1">
                    <a:effectLst/>
                    <a:latin typeface="Times New Roman" panose="02020603050405020304" pitchFamily="18" charset="0"/>
                    <a:ea typeface="Calibri" panose="020F0502020204030204" pitchFamily="34" charset="0"/>
                  </a:rPr>
                  <a:t>l’échantillon</a:t>
                </a:r>
                <a:r>
                  <a:rPr lang="en-US" sz="1200" dirty="0">
                    <a:effectLst/>
                    <a:latin typeface="Times New Roman" panose="02020603050405020304" pitchFamily="18" charset="0"/>
                    <a:ea typeface="Calibri" panose="020F0502020204030204" pitchFamily="34" charset="0"/>
                  </a:rPr>
                  <a:t> et l’</a:t>
                </a:r>
                <a:r>
                  <a:rPr lang="fr-FR" b="0" i="0" dirty="0">
                    <a:solidFill>
                      <a:srgbClr val="202122"/>
                    </a:solidFill>
                    <a:effectLst/>
                    <a:latin typeface="Arial" panose="020B0604020202020204" pitchFamily="34" charset="0"/>
                  </a:rPr>
                  <a:t>eau océanique moyenne normalisée de Vienne</a:t>
                </a:r>
                <a:endParaRPr lang="en-US" sz="1200" b="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b="0" i="0" baseline="30000" dirty="0">
                    <a:solidFill>
                      <a:srgbClr val="202122"/>
                    </a:solidFill>
                    <a:effectLst/>
                    <a:latin typeface="Arial" panose="020B0604020202020204" pitchFamily="34" charset="0"/>
                  </a:rPr>
                  <a:t>2</a:t>
                </a:r>
                <a:r>
                  <a:rPr lang="pt-BR" b="0" i="0" dirty="0">
                    <a:solidFill>
                      <a:srgbClr val="202122"/>
                    </a:solidFill>
                    <a:effectLst/>
                    <a:latin typeface="Arial" panose="020B0604020202020204" pitchFamily="34" charset="0"/>
                  </a:rPr>
                  <a:t>H/</a:t>
                </a:r>
                <a:r>
                  <a:rPr lang="pt-BR" b="0" i="0" baseline="30000" dirty="0">
                    <a:solidFill>
                      <a:srgbClr val="202122"/>
                    </a:solidFill>
                    <a:effectLst/>
                    <a:latin typeface="Arial" panose="020B0604020202020204" pitchFamily="34" charset="0"/>
                  </a:rPr>
                  <a:t>1</a:t>
                </a:r>
                <a:r>
                  <a:rPr lang="pt-BR" b="0" i="0" dirty="0">
                    <a:solidFill>
                      <a:srgbClr val="202122"/>
                    </a:solidFill>
                    <a:effectLst/>
                    <a:latin typeface="Arial" panose="020B0604020202020204" pitchFamily="34" charset="0"/>
                  </a:rPr>
                  <a:t>H = 155,76 ± 0,1 ppm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Avec les </a:t>
                </a:r>
                <a:r>
                  <a:rPr lang="en-US" sz="1200" dirty="0" err="1">
                    <a:effectLst/>
                    <a:latin typeface="Times New Roman" panose="02020603050405020304" pitchFamily="18" charset="0"/>
                    <a:ea typeface="Times New Roman" panose="02020603050405020304" pitchFamily="18" charset="0"/>
                  </a:rPr>
                  <a:t>résultats</a:t>
                </a:r>
                <a:r>
                  <a:rPr lang="en-US" sz="1200" dirty="0">
                    <a:effectLst/>
                    <a:latin typeface="Times New Roman" panose="02020603050405020304" pitchFamily="18" charset="0"/>
                    <a:ea typeface="Times New Roman" panose="02020603050405020304" pitchFamily="18" charset="0"/>
                  </a:rPr>
                  <a:t> des analyses nous </a:t>
                </a:r>
                <a:r>
                  <a:rPr lang="en-US" sz="1200" dirty="0" err="1">
                    <a:effectLst/>
                    <a:latin typeface="Times New Roman" panose="02020603050405020304" pitchFamily="18" charset="0"/>
                    <a:ea typeface="Times New Roman" panose="02020603050405020304" pitchFamily="18" charset="0"/>
                  </a:rPr>
                  <a:t>avons</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calculé</a:t>
                </a:r>
                <a:r>
                  <a:rPr lang="en-US" sz="1200" dirty="0">
                    <a:effectLst/>
                    <a:latin typeface="Times New Roman" panose="02020603050405020304" pitchFamily="18" charset="0"/>
                    <a:ea typeface="Times New Roman" panose="02020603050405020304" pitchFamily="18" charset="0"/>
                  </a:rPr>
                  <a:t> le </a:t>
                </a:r>
                <a:r>
                  <a:rPr lang="fr-FR" i="0">
                    <a:effectLst/>
                    <a:latin typeface="Cambria Math" panose="02040503050406030204" pitchFamily="18" charset="0"/>
                    <a:ea typeface="Calibri" panose="020F0502020204030204" pitchFamily="34" charset="0"/>
                    <a:cs typeface="Arial" panose="020B0604020202020204" pitchFamily="34" charset="0"/>
                  </a:rPr>
                  <a:t>𝛿^</a:t>
                </a:r>
                <a:r>
                  <a:rPr lang="en-US" i="0">
                    <a:effectLst/>
                    <a:latin typeface="Cambria Math" panose="02040503050406030204" pitchFamily="18" charset="0"/>
                    <a:ea typeface="Calibri" panose="020F0502020204030204" pitchFamily="34" charset="0"/>
                    <a:cs typeface="Arial" panose="020B0604020202020204" pitchFamily="34" charset="0"/>
                  </a:rPr>
                  <a:t>2</a:t>
                </a:r>
                <a:r>
                  <a:rPr lang="fr-FR" i="0">
                    <a:effectLst/>
                    <a:latin typeface="Cambria Math" panose="02040503050406030204" pitchFamily="18" charset="0"/>
                    <a:ea typeface="Calibri" panose="020F0502020204030204" pitchFamily="34" charset="0"/>
                    <a:cs typeface="Arial" panose="020B0604020202020204" pitchFamily="34" charset="0"/>
                  </a:rPr>
                  <a:t> 𝐻</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en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fonction</a:t>
                </a:r>
                <a:endParaRPr lang="en-US" sz="1200" dirty="0">
                  <a:effectLst/>
                  <a:latin typeface="Times New Roman" panose="02020603050405020304" pitchFamily="18" charset="0"/>
                  <a:ea typeface="Times New Roman" panose="02020603050405020304" pitchFamily="18" charset="0"/>
                </a:endParaRPr>
              </a:p>
              <a:p>
                <a:endParaRPr lang="fr-FR" dirty="0"/>
              </a:p>
            </p:txBody>
          </p:sp>
        </mc:Fallback>
      </mc:AlternateContent>
      <p:sp>
        <p:nvSpPr>
          <p:cNvPr id="4" name="Espace réservé du numéro de diapositive 3"/>
          <p:cNvSpPr>
            <a:spLocks noGrp="1"/>
          </p:cNvSpPr>
          <p:nvPr>
            <p:ph type="sldNum" sz="quarter" idx="5"/>
          </p:nvPr>
        </p:nvSpPr>
        <p:spPr/>
        <p:txBody>
          <a:bodyPr/>
          <a:lstStyle/>
          <a:p>
            <a:fld id="{95807FB5-8740-4812-B470-EECB9FD52E8B}" type="slidenum">
              <a:rPr lang="fr-FR" smtClean="0"/>
              <a:t>18</a:t>
            </a:fld>
            <a:endParaRPr lang="fr-FR"/>
          </a:p>
        </p:txBody>
      </p:sp>
    </p:spTree>
    <p:extLst>
      <p:ext uri="{BB962C8B-B14F-4D97-AF65-F5344CB8AC3E}">
        <p14:creationId xmlns:p14="http://schemas.microsoft.com/office/powerpoint/2010/main" val="2174348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800" dirty="0">
                <a:effectLst/>
                <a:latin typeface="Times New Roman" panose="02020603050405020304" pitchFamily="18" charset="0"/>
                <a:ea typeface="Calibri" panose="020F0502020204030204" pitchFamily="34" charset="0"/>
              </a:rPr>
              <a:t>Additional research by extending the </a:t>
            </a:r>
            <a:r>
              <a:rPr lang="en-GB" sz="1800" dirty="0" err="1">
                <a:effectLst/>
                <a:latin typeface="Times New Roman" panose="02020603050405020304" pitchFamily="18" charset="0"/>
                <a:ea typeface="Calibri" panose="020F0502020204030204" pitchFamily="34" charset="0"/>
              </a:rPr>
              <a:t>chronosequence</a:t>
            </a:r>
            <a:r>
              <a:rPr lang="en-GB" sz="1800" dirty="0">
                <a:effectLst/>
                <a:latin typeface="Times New Roman" panose="02020603050405020304" pitchFamily="18" charset="0"/>
                <a:ea typeface="Calibri" panose="020F0502020204030204" pitchFamily="34" charset="0"/>
              </a:rPr>
              <a:t> would allow to confirm…</a:t>
            </a:r>
          </a:p>
          <a:p>
            <a:r>
              <a:rPr lang="en-GB" sz="1800" dirty="0">
                <a:effectLst/>
                <a:latin typeface="Times New Roman" panose="02020603050405020304" pitchFamily="18" charset="0"/>
                <a:ea typeface="Calibri" panose="020F0502020204030204" pitchFamily="34" charset="0"/>
              </a:rPr>
              <a:t>And Further study are necessary to test if tree roots from their young age compete for water and nitrogen with the crop and at what depth appeared a competition. </a:t>
            </a:r>
            <a:endParaRPr lang="fr-FR" dirty="0"/>
          </a:p>
        </p:txBody>
      </p:sp>
      <p:sp>
        <p:nvSpPr>
          <p:cNvPr id="4" name="Espace réservé du numéro de diapositive 3"/>
          <p:cNvSpPr>
            <a:spLocks noGrp="1"/>
          </p:cNvSpPr>
          <p:nvPr>
            <p:ph type="sldNum" sz="quarter" idx="10"/>
          </p:nvPr>
        </p:nvSpPr>
        <p:spPr/>
        <p:txBody>
          <a:bodyPr/>
          <a:lstStyle/>
          <a:p>
            <a:fld id="{8C95CAF1-88E3-4446-A025-F6302CBC8961}" type="slidenum">
              <a:rPr lang="fr-FR" smtClean="0"/>
              <a:t>19</a:t>
            </a:fld>
            <a:endParaRPr lang="fr-FR"/>
          </a:p>
        </p:txBody>
      </p:sp>
    </p:spTree>
    <p:extLst>
      <p:ext uri="{BB962C8B-B14F-4D97-AF65-F5344CB8AC3E}">
        <p14:creationId xmlns:p14="http://schemas.microsoft.com/office/powerpoint/2010/main" val="298598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dirty="0">
                <a:solidFill>
                  <a:srgbClr val="202124"/>
                </a:solidFill>
                <a:effectLst/>
                <a:latin typeface="Google Sans"/>
              </a:rPr>
              <a:t>Where tree </a:t>
            </a:r>
            <a:r>
              <a:rPr lang="en-US" b="0" i="0" dirty="0">
                <a:solidFill>
                  <a:srgbClr val="040C28"/>
                </a:solidFill>
                <a:effectLst/>
                <a:latin typeface="Google Sans"/>
              </a:rPr>
              <a:t>rows are planted within the plot to create alleys where agricultural crops are produced</a:t>
            </a:r>
            <a:r>
              <a:rPr lang="en-US" b="0" i="0" dirty="0">
                <a:solidFill>
                  <a:srgbClr val="202124"/>
                </a:solidFill>
                <a:effectLst/>
                <a:latin typeface="Google San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cap="none" dirty="0" err="1"/>
              <a:t>Despite</a:t>
            </a:r>
            <a:r>
              <a:rPr lang="fr-FR" cap="none" dirty="0"/>
              <a:t> of </a:t>
            </a:r>
            <a:r>
              <a:rPr lang="fr-FR" cap="none" dirty="0" err="1"/>
              <a:t>severals</a:t>
            </a:r>
            <a:r>
              <a:rPr lang="fr-FR" cap="none" dirty="0"/>
              <a:t> </a:t>
            </a:r>
            <a:r>
              <a:rPr lang="fr-FR" cap="none" dirty="0" err="1"/>
              <a:t>ecosystems</a:t>
            </a:r>
            <a:r>
              <a:rPr lang="fr-FR" cap="none" dirty="0"/>
              <a:t> </a:t>
            </a:r>
            <a:r>
              <a:rPr lang="fr-FR" cap="none" dirty="0" err="1"/>
              <a:t>sevices</a:t>
            </a:r>
            <a:r>
              <a:rPr lang="fr-FR" cap="none" dirty="0"/>
              <a:t> </a:t>
            </a:r>
            <a:r>
              <a:rPr lang="fr-FR" cap="none" dirty="0" err="1"/>
              <a:t>offer</a:t>
            </a:r>
            <a:r>
              <a:rPr lang="fr-FR" cap="none" dirty="0"/>
              <a:t> by AF, </a:t>
            </a:r>
            <a:r>
              <a:rPr lang="fr-FR" cap="none" dirty="0" err="1"/>
              <a:t>belowground</a:t>
            </a:r>
            <a:r>
              <a:rPr lang="fr-FR" cap="none" dirty="0"/>
              <a:t> interactions </a:t>
            </a:r>
            <a:r>
              <a:rPr lang="fr-FR" cap="none" dirty="0" err="1"/>
              <a:t>may</a:t>
            </a:r>
            <a:r>
              <a:rPr lang="fr-FR" cap="none" dirty="0"/>
              <a:t> </a:t>
            </a:r>
            <a:r>
              <a:rPr lang="fr-FR" cap="none" dirty="0" err="1"/>
              <a:t>be</a:t>
            </a:r>
            <a:r>
              <a:rPr lang="fr-FR" cap="none" dirty="0"/>
              <a:t> </a:t>
            </a:r>
            <a:r>
              <a:rPr lang="fr-FR" cap="none" dirty="0" err="1"/>
              <a:t>negative</a:t>
            </a:r>
            <a:endParaRPr lang="fr-FR" cap="none"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95CAF1-88E3-4446-A025-F6302CBC896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054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cap="none" dirty="0" err="1"/>
              <a:t>Some</a:t>
            </a:r>
            <a:r>
              <a:rPr lang="fr-FR" cap="none" dirty="0"/>
              <a:t> </a:t>
            </a:r>
            <a:r>
              <a:rPr lang="fr-FR" cap="none" dirty="0" err="1"/>
              <a:t>studies</a:t>
            </a:r>
            <a:r>
              <a:rPr lang="fr-FR" cap="none" dirty="0"/>
              <a:t> </a:t>
            </a:r>
            <a:r>
              <a:rPr lang="fr-FR" cap="none" dirty="0" err="1"/>
              <a:t>showed</a:t>
            </a:r>
            <a:r>
              <a:rPr lang="fr-FR" cap="none" dirty="0"/>
              <a:t>…</a:t>
            </a:r>
            <a:endParaRPr lang="en-US" sz="1200" spc="10" dirty="0"/>
          </a:p>
          <a:p>
            <a:r>
              <a:rPr lang="en-US" sz="1200" cap="none" spc="10" dirty="0"/>
              <a:t>However it is not always the case, in some systems tree and crop roots may overlapped and compete for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Studies in AC were mainly conducted on adult stands </a:t>
            </a:r>
            <a:r>
              <a:rPr lang="en-US" sz="1200" i="0" dirty="0">
                <a:effectLst/>
                <a:latin typeface="Times New Roman" panose="02020603050405020304" pitchFamily="18" charset="0"/>
                <a:ea typeface="Calibri" panose="020F0502020204030204" pitchFamily="34" charset="0"/>
              </a:rPr>
              <a:t>but </a:t>
            </a:r>
            <a:r>
              <a:rPr lang="en-US" sz="1200" b="0" i="0" u="none" strike="noStrike" baseline="0" dirty="0">
                <a:latin typeface="Times New Roman" panose="02020603050405020304" pitchFamily="18" charset="0"/>
              </a:rPr>
              <a:t>the share of water at the early stage of tree establishment has been poorly examined</a:t>
            </a:r>
            <a:r>
              <a:rPr lang="en-US" sz="1200" b="0" i="1" u="none" strike="noStrike" baseline="0" dirty="0">
                <a:latin typeface="Times New Roman" panose="02020603050405020304" pitchFamily="18" charset="0"/>
              </a:rPr>
              <a:t>. E</a:t>
            </a:r>
            <a:r>
              <a:rPr lang="fr-FR" sz="1200" b="0" i="1" u="none" strike="noStrike" baseline="0" dirty="0" err="1">
                <a:latin typeface="Times New Roman" panose="02020603050405020304" pitchFamily="18" charset="0"/>
              </a:rPr>
              <a:t>arly</a:t>
            </a:r>
            <a:r>
              <a:rPr lang="fr-FR" sz="1200" b="0" i="1" u="none" strike="noStrike" baseline="0" dirty="0">
                <a:latin typeface="Times New Roman" panose="02020603050405020304" pitchFamily="18" charset="0"/>
              </a:rPr>
              <a:t> </a:t>
            </a:r>
            <a:r>
              <a:rPr lang="en-US" sz="1200" b="0" i="1" u="none" strike="noStrike" baseline="0" dirty="0">
                <a:latin typeface="Times New Roman" panose="02020603050405020304" pitchFamily="18" charset="0"/>
              </a:rPr>
              <a:t>investigations of these mechanisms are necessary to provide optimum strategies for managing </a:t>
            </a:r>
            <a:r>
              <a:rPr lang="fr-FR" sz="1200" b="0" i="1" u="none" strike="noStrike" baseline="0" dirty="0" err="1">
                <a:latin typeface="Times New Roman" panose="02020603050405020304" pitchFamily="18" charset="0"/>
              </a:rPr>
              <a:t>intercropping</a:t>
            </a:r>
            <a:r>
              <a:rPr lang="fr-FR" sz="1200" b="0" i="1" u="none" strike="noStrike" baseline="0" dirty="0">
                <a:latin typeface="Times New Roman" panose="02020603050405020304" pitchFamily="18" charset="0"/>
              </a:rPr>
              <a:t> </a:t>
            </a:r>
            <a:r>
              <a:rPr lang="fr-FR" sz="1200" b="0" i="1" u="none" strike="noStrike" baseline="0" dirty="0" err="1">
                <a:latin typeface="Times New Roman" panose="02020603050405020304" pitchFamily="18" charset="0"/>
              </a:rPr>
              <a:t>systems</a:t>
            </a:r>
            <a:r>
              <a:rPr lang="fr-FR" sz="1200" b="0" i="1" u="none" strike="noStrike" baseline="0" dirty="0">
                <a:latin typeface="Times New Roman" panose="02020603050405020304" pitchFamily="18" charset="0"/>
              </a:rPr>
              <a:t>.</a:t>
            </a:r>
            <a:r>
              <a:rPr lang="en-US" sz="1200" i="1" dirty="0">
                <a:effectLst/>
                <a:latin typeface="Times New Roman" panose="02020603050405020304" pitchFamily="18" charset="0"/>
                <a:ea typeface="Calibri" panose="020F0502020204030204" pitchFamily="34" charset="0"/>
              </a:rPr>
              <a:t> </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95CAF1-88E3-4446-A025-F6302CBC896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72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We</a:t>
            </a:r>
            <a:r>
              <a:rPr lang="fr-FR" dirty="0"/>
              <a:t> </a:t>
            </a:r>
            <a:r>
              <a:rPr lang="fr-FR" dirty="0" err="1"/>
              <a:t>conducted</a:t>
            </a:r>
            <a:r>
              <a:rPr lang="fr-FR" dirty="0"/>
              <a:t> </a:t>
            </a:r>
            <a:r>
              <a:rPr lang="fr-FR" dirty="0" err="1"/>
              <a:t>our</a:t>
            </a:r>
            <a:r>
              <a:rPr lang="fr-FR" dirty="0"/>
              <a:t> </a:t>
            </a:r>
            <a:r>
              <a:rPr lang="fr-FR" dirty="0" err="1"/>
              <a:t>experiments</a:t>
            </a:r>
            <a:r>
              <a:rPr lang="fr-FR" dirty="0"/>
              <a:t> in an </a:t>
            </a:r>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alley-cropping experimental site located at </a:t>
            </a:r>
            <a:r>
              <a:rPr kumimoji="0" lang="en-US" sz="1200" b="0" i="0" u="none" strike="noStrike" kern="1200" cap="none" spc="0" normalizeH="0" baseline="0" dirty="0" err="1">
                <a:ln>
                  <a:noFill/>
                </a:ln>
                <a:solidFill>
                  <a:prstClr val="white"/>
                </a:solidFill>
                <a:effectLst/>
                <a:uLnTx/>
                <a:uFillTx/>
                <a:latin typeface="Gill Sans MT" panose="020B0502020104020203"/>
                <a:ea typeface="+mj-ea"/>
                <a:cs typeface="+mj-cs"/>
              </a:rPr>
              <a:t>Ramecourt</a:t>
            </a:r>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 in the north of France, the plot has an area of 18 ha with a deep loamy soil</a:t>
            </a:r>
          </a:p>
          <a:p>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Trees were 4 years old at the time of the experiment</a:t>
            </a:r>
          </a:p>
          <a:p>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The plot was divided in 3 blocks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u="none" strike="noStrike" baseline="0" dirty="0" err="1">
                <a:latin typeface="Times New Roman" panose="02020603050405020304" pitchFamily="18" charset="0"/>
              </a:rPr>
              <a:t>Deuterium</a:t>
            </a:r>
            <a:r>
              <a:rPr lang="fr-FR" sz="1800" b="0" i="0" u="none" strike="noStrike" baseline="0" dirty="0">
                <a:latin typeface="Times New Roman" panose="02020603050405020304" pitchFamily="18" charset="0"/>
              </a:rPr>
              <a:t> </a:t>
            </a:r>
            <a:r>
              <a:rPr lang="fr-FR" sz="1800" b="0" i="0" u="none" strike="noStrike" baseline="0" dirty="0" err="1">
                <a:latin typeface="Times New Roman" panose="02020603050405020304" pitchFamily="18" charset="0"/>
              </a:rPr>
              <a:t>labeling</a:t>
            </a:r>
            <a:r>
              <a:rPr lang="fr-FR" sz="1800" b="0" i="0" u="none" strike="noStrike" baseline="0" dirty="0">
                <a:latin typeface="Times New Roman" panose="02020603050405020304" pitchFamily="18" charset="0"/>
              </a:rPr>
              <a:t> </a:t>
            </a:r>
            <a:r>
              <a:rPr lang="fr-FR" sz="1800" b="0" i="0" u="none" strike="noStrike" baseline="0" dirty="0" err="1">
                <a:latin typeface="Times New Roman" panose="02020603050405020304" pitchFamily="18" charset="0"/>
              </a:rPr>
              <a:t>experiment</a:t>
            </a:r>
            <a:r>
              <a:rPr lang="fr-FR" sz="1800" b="0" i="0" u="none" strike="noStrike" baseline="0" dirty="0">
                <a:latin typeface="Times New Roman" panose="02020603050405020304" pitchFamily="18" charset="0"/>
              </a:rPr>
              <a:t> </a:t>
            </a:r>
            <a:r>
              <a:rPr lang="fr-FR" sz="1800" b="0" i="0" u="none" strike="noStrike" baseline="0" dirty="0" err="1">
                <a:latin typeface="Times New Roman" panose="02020603050405020304" pitchFamily="18" charset="0"/>
              </a:rPr>
              <a:t>was</a:t>
            </a:r>
            <a:r>
              <a:rPr lang="fr-FR" sz="1800" b="0" i="0" u="none" strike="noStrike" baseline="0" dirty="0">
                <a:latin typeface="Times New Roman" panose="02020603050405020304" pitchFamily="18" charset="0"/>
              </a:rPr>
              <a:t> </a:t>
            </a:r>
            <a:r>
              <a:rPr lang="fr-FR" sz="1800" b="0" i="0" u="none" strike="noStrike" baseline="0" dirty="0" err="1">
                <a:latin typeface="Times New Roman" panose="02020603050405020304" pitchFamily="18" charset="0"/>
              </a:rPr>
              <a:t>done</a:t>
            </a:r>
            <a:endParaRPr lang="fr-FR" sz="1200" dirty="0">
              <a:solidFill>
                <a:srgbClr val="C00000"/>
              </a:solidFill>
              <a:latin typeface="Biome" panose="020B0503030204020804" pitchFamily="34"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C00000"/>
                </a:solidFill>
                <a:latin typeface="Biome" panose="020B0503030204020804" pitchFamily="34" charset="0"/>
                <a:cs typeface="Biome" panose="020B0503030204020804" pitchFamily="34" charset="0"/>
              </a:rPr>
              <a:t>GS 33: 2-3 nœud</a:t>
            </a:r>
            <a:endParaRPr lang="fr-FR" dirty="0"/>
          </a:p>
          <a:p>
            <a:r>
              <a:rPr lang="en-US" dirty="0"/>
              <a:t>To increase the probability that a tree root can access enriched water</a:t>
            </a:r>
            <a:endPar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endParaRPr>
          </a:p>
          <a:p>
            <a:r>
              <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rPr>
              <a:t>There is 3 modalities of AC which differ according to the associated tree species</a:t>
            </a:r>
          </a:p>
          <a:p>
            <a:r>
              <a:rPr lang="en-US" sz="1200" dirty="0">
                <a:solidFill>
                  <a:prstClr val="black"/>
                </a:solidFill>
                <a:latin typeface="Biome" panose="020B0503030204020804" pitchFamily="34" charset="0"/>
                <a:cs typeface="Biome" panose="020B0503030204020804" pitchFamily="34" charset="0"/>
              </a:rPr>
              <a:t>pH 7,9; OM 2,1 % ; clay 15 %</a:t>
            </a:r>
            <a:endParaRPr kumimoji="0" lang="en-US" sz="1200" b="0" i="0" u="none" strike="noStrike" kern="1200" cap="none" spc="0" normalizeH="0" baseline="0" dirty="0">
              <a:ln>
                <a:noFill/>
              </a:ln>
              <a:solidFill>
                <a:prstClr val="white"/>
              </a:solidFill>
              <a:effectLst/>
              <a:uLnTx/>
              <a:uFillTx/>
              <a:latin typeface="Gill Sans MT" panose="020B0502020104020203"/>
              <a:ea typeface="+mj-ea"/>
              <a:cs typeface="+mj-cs"/>
            </a:endParaRPr>
          </a:p>
        </p:txBody>
      </p:sp>
      <p:sp>
        <p:nvSpPr>
          <p:cNvPr id="4" name="Espace réservé du numéro de diapositive 3"/>
          <p:cNvSpPr>
            <a:spLocks noGrp="1"/>
          </p:cNvSpPr>
          <p:nvPr>
            <p:ph type="sldNum" sz="quarter" idx="5"/>
          </p:nvPr>
        </p:nvSpPr>
        <p:spPr/>
        <p:txBody>
          <a:bodyPr/>
          <a:lstStyle/>
          <a:p>
            <a:fld id="{95807FB5-8740-4812-B470-EECB9FD52E8B}" type="slidenum">
              <a:rPr lang="fr-FR" smtClean="0"/>
              <a:t>4</a:t>
            </a:fld>
            <a:endParaRPr lang="fr-FR"/>
          </a:p>
        </p:txBody>
      </p:sp>
    </p:spTree>
    <p:extLst>
      <p:ext uri="{BB962C8B-B14F-4D97-AF65-F5344CB8AC3E}">
        <p14:creationId xmlns:p14="http://schemas.microsoft.com/office/powerpoint/2010/main" val="1527345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Different</a:t>
            </a:r>
            <a:r>
              <a:rPr lang="fr-FR" dirty="0"/>
              <a:t> </a:t>
            </a:r>
            <a:r>
              <a:rPr lang="fr-FR" dirty="0" err="1"/>
              <a:t>steps</a:t>
            </a:r>
            <a:r>
              <a:rPr lang="fr-FR" dirty="0"/>
              <a:t> </a:t>
            </a:r>
            <a:r>
              <a:rPr lang="fr-FR" dirty="0" err="1"/>
              <a:t>during</a:t>
            </a:r>
            <a:r>
              <a:rPr lang="fr-FR" dirty="0"/>
              <a:t> the </a:t>
            </a:r>
            <a:r>
              <a:rPr lang="fr-FR" dirty="0" err="1"/>
              <a:t>labeling</a:t>
            </a:r>
            <a:r>
              <a:rPr lang="fr-FR" dirty="0"/>
              <a:t> and the location of </a:t>
            </a:r>
            <a:r>
              <a:rPr lang="fr-FR" dirty="0" err="1"/>
              <a:t>labeled</a:t>
            </a:r>
            <a:r>
              <a:rPr lang="fr-FR" dirty="0"/>
              <a:t> water </a:t>
            </a:r>
            <a:r>
              <a:rPr lang="fr-FR" dirty="0" err="1"/>
              <a:t>deposits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After</a:t>
            </a:r>
            <a:r>
              <a:rPr lang="fr-FR" dirty="0"/>
              <a:t> the </a:t>
            </a:r>
            <a:r>
              <a:rPr lang="fr-FR" dirty="0" err="1"/>
              <a:t>labeling</a:t>
            </a:r>
            <a:r>
              <a:rPr lang="fr-FR" dirty="0"/>
              <a:t> </a:t>
            </a:r>
            <a:r>
              <a:rPr lang="fr-FR" dirty="0" err="1"/>
              <a:t>periode</a:t>
            </a:r>
            <a:r>
              <a:rPr lang="fr-FR" dirty="0"/>
              <a:t> </a:t>
            </a:r>
            <a:r>
              <a:rPr lang="fr-FR" dirty="0" err="1"/>
              <a:t>we</a:t>
            </a:r>
            <a:r>
              <a:rPr lang="fr-FR" dirty="0"/>
              <a:t> </a:t>
            </a:r>
            <a:r>
              <a:rPr lang="fr-FR" dirty="0" err="1"/>
              <a:t>collected</a:t>
            </a:r>
            <a:r>
              <a:rPr lang="fr-FR" dirty="0"/>
              <a:t> </a:t>
            </a:r>
            <a:r>
              <a:rPr lang="fr-FR" dirty="0" err="1"/>
              <a:t>samples</a:t>
            </a:r>
            <a:r>
              <a:rPr lang="fr-FR" dirty="0"/>
              <a:t> </a:t>
            </a:r>
            <a:r>
              <a:rPr lang="fr-FR" dirty="0" err="1"/>
              <a:t>every</a:t>
            </a:r>
            <a:r>
              <a:rPr lang="fr-FR" dirty="0"/>
              <a:t> 15 </a:t>
            </a:r>
            <a:r>
              <a:rPr lang="fr-FR" dirty="0" err="1"/>
              <a:t>days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water of </a:t>
            </a:r>
            <a:r>
              <a:rPr lang="fr-FR" dirty="0" err="1"/>
              <a:t>samples</a:t>
            </a:r>
            <a:r>
              <a:rPr lang="fr-FR" dirty="0"/>
              <a:t> </a:t>
            </a:r>
            <a:r>
              <a:rPr lang="fr-FR" dirty="0" err="1"/>
              <a:t>was</a:t>
            </a:r>
            <a:r>
              <a:rPr lang="fr-FR" dirty="0"/>
              <a:t> </a:t>
            </a:r>
            <a:r>
              <a:rPr lang="fr-FR" dirty="0" err="1"/>
              <a:t>extracted</a:t>
            </a:r>
            <a:r>
              <a:rPr lang="fr-FR" dirty="0"/>
              <a:t> by…and </a:t>
            </a:r>
            <a:r>
              <a:rPr lang="fr-FR" dirty="0" err="1"/>
              <a:t>analysed</a:t>
            </a:r>
            <a:r>
              <a:rPr lang="fr-FR" dirty="0"/>
              <a:t> by…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Then</a:t>
            </a:r>
            <a:r>
              <a:rPr lang="fr-FR" dirty="0"/>
              <a:t> </a:t>
            </a:r>
            <a:r>
              <a:rPr lang="fr-FR" dirty="0" err="1"/>
              <a:t>we</a:t>
            </a:r>
            <a:r>
              <a:rPr lang="fr-FR" dirty="0"/>
              <a:t> </a:t>
            </a:r>
            <a:r>
              <a:rPr lang="fr-FR" dirty="0" err="1"/>
              <a:t>calculated</a:t>
            </a:r>
            <a:r>
              <a:rPr lang="fr-FR" dirty="0"/>
              <a:t> </a:t>
            </a:r>
            <a:r>
              <a:rPr lang="el-GR" sz="1200" dirty="0">
                <a:latin typeface="Biome" panose="020B0503030204020804" pitchFamily="34" charset="0"/>
                <a:cs typeface="Biome" panose="020B0503030204020804" pitchFamily="34" charset="0"/>
              </a:rPr>
              <a:t>δ</a:t>
            </a:r>
            <a:r>
              <a:rPr lang="en-US" sz="1200" baseline="30000" dirty="0">
                <a:effectLst/>
                <a:latin typeface="Biome" panose="020B0503030204020804" pitchFamily="34" charset="0"/>
                <a:ea typeface="Calibri" panose="020F0502020204030204" pitchFamily="34" charset="0"/>
                <a:cs typeface="Biome" panose="020B0503030204020804" pitchFamily="34" charset="0"/>
              </a:rPr>
              <a:t>2</a:t>
            </a:r>
            <a:r>
              <a:rPr lang="en-US" sz="1200" dirty="0">
                <a:effectLst/>
                <a:latin typeface="Biome" panose="020B0503030204020804" pitchFamily="34" charset="0"/>
                <a:ea typeface="Calibri" panose="020F0502020204030204" pitchFamily="34" charset="0"/>
                <a:cs typeface="Biome" panose="020B0503030204020804" pitchFamily="34" charset="0"/>
              </a:rPr>
              <a:t>H</a:t>
            </a:r>
            <a:r>
              <a:rPr lang="fr-FR" sz="1200" dirty="0">
                <a:latin typeface="Biome" panose="020B0503030204020804" pitchFamily="34" charset="0"/>
                <a:cs typeface="Biome" panose="020B0503030204020804" pitchFamily="34" charset="0"/>
              </a:rPr>
              <a:t> of all </a:t>
            </a:r>
            <a:r>
              <a:rPr lang="fr-FR" sz="1200" dirty="0" err="1">
                <a:latin typeface="Biome" panose="020B0503030204020804" pitchFamily="34" charset="0"/>
                <a:cs typeface="Biome" panose="020B0503030204020804" pitchFamily="34" charset="0"/>
              </a:rPr>
              <a:t>samples</a:t>
            </a:r>
            <a:endParaRPr lang="fr-FR" sz="1200" dirty="0">
              <a:latin typeface="Biome" panose="020B0503030204020804" pitchFamily="34"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95807FB5-8740-4812-B470-EECB9FD52E8B}" type="slidenum">
              <a:rPr lang="fr-FR" smtClean="0"/>
              <a:t>5</a:t>
            </a:fld>
            <a:endParaRPr lang="fr-FR"/>
          </a:p>
        </p:txBody>
      </p:sp>
    </p:spTree>
    <p:extLst>
      <p:ext uri="{BB962C8B-B14F-4D97-AF65-F5344CB8AC3E}">
        <p14:creationId xmlns:p14="http://schemas.microsoft.com/office/powerpoint/2010/main" val="1047676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latin typeface="Biome" panose="020B0503030204020804" pitchFamily="34" charset="0"/>
                <a:cs typeface="Biome" panose="020B0503030204020804" pitchFamily="34" charset="0"/>
              </a:rPr>
              <a:t>Regarding</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results</a:t>
            </a:r>
            <a:r>
              <a:rPr lang="fr-FR" sz="1200" dirty="0">
                <a:latin typeface="Biome" panose="020B0503030204020804" pitchFamily="34" charset="0"/>
                <a:cs typeface="Biome" panose="020B0503030204020804" pitchFamily="34" charset="0"/>
              </a:rPr>
              <a:t> on </a:t>
            </a: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Artificial </a:t>
            </a:r>
            <a:r>
              <a:rPr lang="en-US" sz="1200" baseline="30000" dirty="0">
                <a:solidFill>
                  <a:schemeClr val="bg1"/>
                </a:solidFill>
                <a:latin typeface="Gill Sans MT" panose="020B0502020104020203" pitchFamily="34" charset="0"/>
                <a:ea typeface="Calibri" panose="020F0502020204030204" pitchFamily="34" charset="0"/>
                <a:cs typeface="Biome" panose="020B0503030204020804" pitchFamily="34" charset="0"/>
              </a:rPr>
              <a:t>2</a:t>
            </a:r>
            <a:r>
              <a:rPr lang="en-US" sz="1200" dirty="0">
                <a:solidFill>
                  <a:schemeClr val="bg1"/>
                </a:solidFill>
                <a:latin typeface="Gill Sans MT" panose="020B0502020104020203" pitchFamily="34" charset="0"/>
                <a:ea typeface="Calibri" panose="020F0502020204030204" pitchFamily="34" charset="0"/>
                <a:cs typeface="Biome" panose="020B0503030204020804" pitchFamily="34" charset="0"/>
              </a:rPr>
              <a:t>H</a:t>
            </a: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 signature of wheat, we can see the values of whole-</a:t>
            </a:r>
            <a:r>
              <a:rPr lang="en-US" sz="1200" dirty="0" err="1">
                <a:solidFill>
                  <a:schemeClr val="bg1"/>
                </a:solidFill>
                <a:effectLst/>
                <a:latin typeface="Gill Sans MT" panose="020B0502020104020203" pitchFamily="34" charset="0"/>
                <a:ea typeface="Calibri" panose="020F0502020204030204" pitchFamily="34" charset="0"/>
                <a:cs typeface="Biome" panose="020B0503030204020804" pitchFamily="34" charset="0"/>
              </a:rPr>
              <a:t>plante</a:t>
            </a: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 </a:t>
            </a:r>
            <a:r>
              <a:rPr lang="el-GR" sz="1200" dirty="0">
                <a:latin typeface="Biome" panose="020B0503030204020804" pitchFamily="34" charset="0"/>
                <a:cs typeface="Biome" panose="020B0503030204020804" pitchFamily="34" charset="0"/>
              </a:rPr>
              <a:t>δ</a:t>
            </a:r>
            <a:r>
              <a:rPr lang="en-US" sz="1200" baseline="30000" dirty="0">
                <a:effectLst/>
                <a:latin typeface="Biome" panose="020B0503030204020804" pitchFamily="34" charset="0"/>
                <a:ea typeface="Calibri" panose="020F0502020204030204" pitchFamily="34" charset="0"/>
                <a:cs typeface="Biome" panose="020B0503030204020804" pitchFamily="34" charset="0"/>
              </a:rPr>
              <a:t>2</a:t>
            </a:r>
            <a:r>
              <a:rPr lang="en-US" sz="1200" dirty="0">
                <a:effectLst/>
                <a:latin typeface="Biome" panose="020B0503030204020804" pitchFamily="34" charset="0"/>
                <a:ea typeface="Calibri" panose="020F0502020204030204" pitchFamily="34" charset="0"/>
                <a:cs typeface="Biome" panose="020B0503030204020804" pitchFamily="34" charset="0"/>
              </a:rPr>
              <a:t>H</a:t>
            </a:r>
            <a:r>
              <a:rPr lang="fr-FR" sz="1200" dirty="0">
                <a:latin typeface="Biome" panose="020B0503030204020804" pitchFamily="34" charset="0"/>
                <a:cs typeface="Biome" panose="020B0503030204020804" pitchFamily="34" charset="0"/>
              </a:rPr>
              <a:t> </a:t>
            </a: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on Y AXIS according to sampling dates</a:t>
            </a:r>
          </a:p>
          <a:p>
            <a:r>
              <a:rPr lang="fr-FR" sz="1200" dirty="0" err="1">
                <a:latin typeface="Biome" panose="020B0503030204020804" pitchFamily="34" charset="0"/>
                <a:cs typeface="Biome" panose="020B0503030204020804" pitchFamily="34" charset="0"/>
              </a:rPr>
              <a:t>We</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observed</a:t>
            </a:r>
            <a:r>
              <a:rPr lang="fr-FR" sz="1200" dirty="0">
                <a:latin typeface="Biome" panose="020B0503030204020804" pitchFamily="34" charset="0"/>
                <a:cs typeface="Biome" panose="020B0503030204020804" pitchFamily="34" charset="0"/>
              </a:rPr>
              <a:t> a Positive isotope </a:t>
            </a:r>
            <a:r>
              <a:rPr lang="fr-FR" sz="1200" dirty="0" err="1">
                <a:latin typeface="Biome" panose="020B0503030204020804" pitchFamily="34" charset="0"/>
                <a:cs typeface="Biome" panose="020B0503030204020804" pitchFamily="34" charset="0"/>
              </a:rPr>
              <a:t>enrichment</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indicating</a:t>
            </a:r>
            <a:r>
              <a:rPr lang="fr-FR" sz="1200" dirty="0">
                <a:latin typeface="Biome" panose="020B0503030204020804" pitchFamily="34" charset="0"/>
                <a:cs typeface="Biome" panose="020B0503030204020804" pitchFamily="34" charset="0"/>
              </a:rPr>
              <a:t> </a:t>
            </a:r>
            <a:r>
              <a:rPr lang="fr-FR" sz="1200" dirty="0" err="1">
                <a:latin typeface="Biome" panose="020B0503030204020804" pitchFamily="34" charset="0"/>
                <a:cs typeface="Biome" panose="020B0503030204020804" pitchFamily="34" charset="0"/>
              </a:rPr>
              <a:t>that</a:t>
            </a:r>
            <a:r>
              <a:rPr lang="fr-FR" sz="1200" dirty="0">
                <a:latin typeface="Biome" panose="020B0503030204020804" pitchFamily="34" charset="0"/>
                <a:cs typeface="Biome" panose="020B0503030204020804" pitchFamily="34" charset="0"/>
              </a:rPr>
              <a:t> the…</a:t>
            </a:r>
          </a:p>
          <a:p>
            <a:r>
              <a:rPr lang="en-US" sz="1200" dirty="0">
                <a:solidFill>
                  <a:srgbClr val="C00000"/>
                </a:solidFill>
                <a:latin typeface="Biome" panose="020B0503030204020804" pitchFamily="34" charset="0"/>
                <a:cs typeface="Biome" panose="020B0503030204020804" pitchFamily="34" charset="0"/>
              </a:rPr>
              <a:t>Water uptake peak one month after labeling, suggesting an increasing need for water until wheat flowering, then the decrease indicated that the deuterium must have been diluted or dissipated</a:t>
            </a:r>
            <a:r>
              <a:rPr lang="fr-FR" sz="1200" dirty="0">
                <a:solidFill>
                  <a:srgbClr val="C00000"/>
                </a:solidFill>
                <a:latin typeface="Biome" panose="020B0503030204020804" pitchFamily="34" charset="0"/>
                <a:cs typeface="Biome" panose="020B0503030204020804" pitchFamily="34" charset="0"/>
              </a:rPr>
              <a:t> (130 mm </a:t>
            </a:r>
            <a:r>
              <a:rPr lang="en-US" sz="1200" dirty="0">
                <a:solidFill>
                  <a:srgbClr val="C00000"/>
                </a:solidFill>
                <a:latin typeface="Biome" panose="020B0503030204020804" pitchFamily="34" charset="0"/>
                <a:cs typeface="Biome" panose="020B0503030204020804" pitchFamily="34" charset="0"/>
              </a:rPr>
              <a:t>of rain fell between the two last sampling dates</a:t>
            </a:r>
            <a:r>
              <a:rPr lang="fr-FR" sz="1200" dirty="0">
                <a:solidFill>
                  <a:srgbClr val="C00000"/>
                </a:solidFill>
                <a:latin typeface="Biome" panose="020B0503030204020804" pitchFamily="34" charset="0"/>
                <a:cs typeface="Biome" panose="020B05030302040208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Little difference of </a:t>
            </a:r>
            <a:r>
              <a:rPr lang="el-GR" sz="1200" dirty="0">
                <a:latin typeface="Biome" panose="020B0503030204020804" pitchFamily="34" charset="0"/>
                <a:cs typeface="Biome" panose="020B0503030204020804" pitchFamily="34" charset="0"/>
              </a:rPr>
              <a:t>δ</a:t>
            </a:r>
            <a:r>
              <a:rPr lang="en-US" sz="1200" baseline="30000" dirty="0">
                <a:effectLst/>
                <a:latin typeface="Biome" panose="020B0503030204020804" pitchFamily="34" charset="0"/>
                <a:ea typeface="Calibri" panose="020F0502020204030204" pitchFamily="34" charset="0"/>
                <a:cs typeface="Biome" panose="020B0503030204020804" pitchFamily="34" charset="0"/>
              </a:rPr>
              <a:t>2</a:t>
            </a:r>
            <a:r>
              <a:rPr lang="en-US" sz="1200" dirty="0">
                <a:effectLst/>
                <a:latin typeface="Biome" panose="020B0503030204020804" pitchFamily="34" charset="0"/>
                <a:ea typeface="Calibri" panose="020F0502020204030204" pitchFamily="34" charset="0"/>
                <a:cs typeface="Biome" panose="020B0503030204020804" pitchFamily="34" charset="0"/>
              </a:rPr>
              <a:t>H</a:t>
            </a:r>
            <a:r>
              <a:rPr lang="fr-FR" sz="1200" dirty="0">
                <a:latin typeface="Biome" panose="020B0503030204020804" pitchFamily="34" charset="0"/>
                <a:cs typeface="Biome" panose="020B0503030204020804" pitchFamily="34" charset="0"/>
              </a:rPr>
              <a:t> </a:t>
            </a:r>
            <a:r>
              <a:rPr lang="fr-FR" dirty="0" err="1"/>
              <a:t>between</a:t>
            </a:r>
            <a:r>
              <a:rPr lang="fr-FR" dirty="0"/>
              <a:t> </a:t>
            </a:r>
            <a:r>
              <a:rPr lang="fr-FR" dirty="0" err="1"/>
              <a:t>labeled</a:t>
            </a:r>
            <a:r>
              <a:rPr lang="fr-FR" dirty="0"/>
              <a:t> and </a:t>
            </a:r>
            <a:r>
              <a:rPr lang="fr-FR" dirty="0" err="1"/>
              <a:t>unlabeled</a:t>
            </a:r>
            <a:r>
              <a:rPr lang="fr-FR" sz="1200" dirty="0">
                <a:solidFill>
                  <a:srgbClr val="C00000"/>
                </a:solidFill>
                <a:latin typeface="Biome" panose="020B0503030204020804" pitchFamily="34" charset="0"/>
                <a:cs typeface="Biome" panose="020B0503030204020804" pitchFamily="34" charset="0"/>
              </a:rPr>
              <a:t>: </a:t>
            </a:r>
            <a:r>
              <a:rPr lang="fr-FR" sz="1200" dirty="0" err="1">
                <a:solidFill>
                  <a:srgbClr val="C00000"/>
                </a:solidFill>
                <a:latin typeface="Biome" panose="020B0503030204020804" pitchFamily="34" charset="0"/>
                <a:cs typeface="Biome" panose="020B0503030204020804" pitchFamily="34" charset="0"/>
              </a:rPr>
              <a:t>either</a:t>
            </a:r>
            <a:r>
              <a:rPr lang="fr-FR" sz="1200" dirty="0">
                <a:solidFill>
                  <a:srgbClr val="C00000"/>
                </a:solidFill>
                <a:latin typeface="Biome" panose="020B0503030204020804" pitchFamily="34" charset="0"/>
                <a:cs typeface="Biome" panose="020B0503030204020804" pitchFamily="34" charset="0"/>
              </a:rPr>
              <a:t> by </a:t>
            </a:r>
            <a:r>
              <a:rPr lang="fr-FR" sz="1200" dirty="0" err="1">
                <a:solidFill>
                  <a:srgbClr val="C00000"/>
                </a:solidFill>
                <a:latin typeface="Biome" panose="020B0503030204020804" pitchFamily="34" charset="0"/>
                <a:cs typeface="Biome" panose="020B0503030204020804" pitchFamily="34" charset="0"/>
              </a:rPr>
              <a:t>that</a:t>
            </a:r>
            <a:r>
              <a:rPr lang="fr-FR" sz="1200" dirty="0">
                <a:solidFill>
                  <a:srgbClr val="C00000"/>
                </a:solidFill>
                <a:latin typeface="Biome" panose="020B0503030204020804" pitchFamily="34" charset="0"/>
                <a:cs typeface="Biome" panose="020B0503030204020804" pitchFamily="34" charset="0"/>
              </a:rPr>
              <a:t> </a:t>
            </a:r>
            <a:r>
              <a:rPr lang="fr-FR" sz="1200" dirty="0" err="1">
                <a:solidFill>
                  <a:srgbClr val="C00000"/>
                </a:solidFill>
                <a:latin typeface="Biome" panose="020B0503030204020804" pitchFamily="34" charset="0"/>
                <a:cs typeface="Biome" panose="020B0503030204020804" pitchFamily="34" charset="0"/>
              </a:rPr>
              <a:t>there</a:t>
            </a:r>
            <a:r>
              <a:rPr lang="fr-FR" sz="1200" dirty="0">
                <a:solidFill>
                  <a:srgbClr val="C00000"/>
                </a:solidFill>
                <a:latin typeface="Biome" panose="020B0503030204020804" pitchFamily="34" charset="0"/>
                <a:cs typeface="Biome" panose="020B0503030204020804" pitchFamily="34" charset="0"/>
              </a:rPr>
              <a:t> </a:t>
            </a:r>
            <a:r>
              <a:rPr lang="fr-FR" sz="1200" dirty="0" err="1">
                <a:solidFill>
                  <a:srgbClr val="C00000"/>
                </a:solidFill>
                <a:latin typeface="Biome" panose="020B0503030204020804" pitchFamily="34" charset="0"/>
                <a:cs typeface="Biome" panose="020B0503030204020804" pitchFamily="34" charset="0"/>
              </a:rPr>
              <a:t>was</a:t>
            </a:r>
            <a:r>
              <a:rPr lang="fr-FR" sz="1200" dirty="0">
                <a:solidFill>
                  <a:srgbClr val="C00000"/>
                </a:solidFill>
                <a:latin typeface="Biome" panose="020B0503030204020804" pitchFamily="34" charset="0"/>
                <a:cs typeface="Biome" panose="020B0503030204020804" pitchFamily="34" charset="0"/>
              </a:rPr>
              <a:t> no</a:t>
            </a:r>
            <a:r>
              <a:rPr lang="en-US" sz="1200" dirty="0">
                <a:solidFill>
                  <a:srgbClr val="C00000"/>
                </a:solidFill>
                <a:latin typeface="Biome" panose="020B0503030204020804" pitchFamily="34" charset="0"/>
                <a:cs typeface="Biome" panose="020B0503030204020804" pitchFamily="34" charset="0"/>
              </a:rPr>
              <a:t> tree roots where the enriched water was deposited</a:t>
            </a:r>
            <a:r>
              <a:rPr lang="fr-FR" sz="1200" dirty="0">
                <a:solidFill>
                  <a:srgbClr val="C00000"/>
                </a:solidFill>
                <a:latin typeface="Biome" panose="020B0503030204020804" pitchFamily="34" charset="0"/>
                <a:cs typeface="Biome" panose="020B0503030204020804" pitchFamily="34" charset="0"/>
              </a:rPr>
              <a:t> or by </a:t>
            </a:r>
            <a:r>
              <a:rPr lang="fr-FR" sz="1200" dirty="0" err="1">
                <a:solidFill>
                  <a:srgbClr val="C00000"/>
                </a:solidFill>
                <a:latin typeface="Biome" panose="020B0503030204020804" pitchFamily="34" charset="0"/>
                <a:cs typeface="Biome" panose="020B0503030204020804" pitchFamily="34" charset="0"/>
              </a:rPr>
              <a:t>that</a:t>
            </a:r>
            <a:r>
              <a:rPr lang="fr-FR" sz="1200" dirty="0">
                <a:solidFill>
                  <a:srgbClr val="C00000"/>
                </a:solidFill>
                <a:latin typeface="Biome" panose="020B0503030204020804" pitchFamily="34" charset="0"/>
                <a:cs typeface="Biome" panose="020B0503030204020804" pitchFamily="34" charset="0"/>
              </a:rPr>
              <a:t> </a:t>
            </a:r>
            <a:r>
              <a:rPr lang="fr-FR" sz="1200" dirty="0" err="1">
                <a:solidFill>
                  <a:srgbClr val="C00000"/>
                </a:solidFill>
                <a:latin typeface="Biome" panose="020B0503030204020804" pitchFamily="34" charset="0"/>
                <a:cs typeface="Biome" panose="020B0503030204020804" pitchFamily="34" charset="0"/>
              </a:rPr>
              <a:t>trees</a:t>
            </a:r>
            <a:r>
              <a:rPr lang="fr-FR" sz="1200" dirty="0">
                <a:solidFill>
                  <a:srgbClr val="C00000"/>
                </a:solidFill>
                <a:latin typeface="Biome" panose="020B0503030204020804" pitchFamily="34" charset="0"/>
                <a:cs typeface="Biome" panose="020B0503030204020804" pitchFamily="34" charset="0"/>
              </a:rPr>
              <a:t> </a:t>
            </a:r>
            <a:r>
              <a:rPr lang="fr-FR" sz="1200" dirty="0" err="1">
                <a:solidFill>
                  <a:srgbClr val="C00000"/>
                </a:solidFill>
                <a:latin typeface="Biome" panose="020B0503030204020804" pitchFamily="34" charset="0"/>
                <a:cs typeface="Biome" panose="020B0503030204020804" pitchFamily="34" charset="0"/>
              </a:rPr>
              <a:t>took</a:t>
            </a:r>
            <a:r>
              <a:rPr lang="fr-FR" sz="1200" dirty="0">
                <a:solidFill>
                  <a:srgbClr val="C00000"/>
                </a:solidFill>
                <a:latin typeface="Biome" panose="020B0503030204020804" pitchFamily="34" charset="0"/>
                <a:cs typeface="Biome" panose="020B0503030204020804" pitchFamily="34" charset="0"/>
              </a:rPr>
              <a:t> up water in the </a:t>
            </a:r>
            <a:r>
              <a:rPr lang="fr-FR" sz="1200" dirty="0" err="1">
                <a:solidFill>
                  <a:srgbClr val="C00000"/>
                </a:solidFill>
                <a:latin typeface="Biome" panose="020B0503030204020804" pitchFamily="34" charset="0"/>
                <a:cs typeface="Biome" panose="020B0503030204020804" pitchFamily="34" charset="0"/>
              </a:rPr>
              <a:t>row</a:t>
            </a:r>
            <a:r>
              <a:rPr lang="fr-FR" sz="1200" dirty="0">
                <a:solidFill>
                  <a:srgbClr val="C00000"/>
                </a:solidFill>
                <a:latin typeface="Biome" panose="020B0503030204020804" pitchFamily="34" charset="0"/>
                <a:cs typeface="Biome" panose="020B0503030204020804" pitchFamily="34" charset="0"/>
              </a:rPr>
              <a:t> and not at 1,5m or </a:t>
            </a:r>
            <a:r>
              <a:rPr lang="en-US" sz="1200" dirty="0">
                <a:solidFill>
                  <a:srgbClr val="C00000"/>
                </a:solidFill>
                <a:latin typeface="Biome" panose="020B0503030204020804" pitchFamily="34" charset="0"/>
                <a:cs typeface="Biome" panose="020B0503030204020804" pitchFamily="34" charset="0"/>
              </a:rPr>
              <a:t>by that all enriched water has been taken up by the wheat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latin typeface="Biome" panose="020B0503030204020804" pitchFamily="34" charset="0"/>
                <a:cs typeface="Biome" panose="020B0503030204020804" pitchFamily="34" charset="0"/>
              </a:rPr>
              <a:t>However low isotopic values were consistent with those obtained by other authors on tree samples after isotopic labeling and we evidenced higher tree </a:t>
            </a:r>
            <a:r>
              <a:rPr lang="en-US" sz="1200">
                <a:solidFill>
                  <a:srgbClr val="C00000"/>
                </a:solidFill>
                <a:latin typeface="Biome" panose="020B0503030204020804" pitchFamily="34" charset="0"/>
                <a:cs typeface="Biome" panose="020B0503030204020804" pitchFamily="34" charset="0"/>
              </a:rPr>
              <a:t>water uptake from </a:t>
            </a:r>
            <a:r>
              <a:rPr lang="en-US" sz="1200" dirty="0">
                <a:solidFill>
                  <a:srgbClr val="C00000"/>
                </a:solidFill>
                <a:latin typeface="Biome" panose="020B0503030204020804" pitchFamily="34" charset="0"/>
                <a:cs typeface="Biome" panose="020B0503030204020804" pitchFamily="34" charset="0"/>
              </a:rPr>
              <a:t>17/06 to 1</a:t>
            </a:r>
            <a:r>
              <a:rPr lang="en-US" sz="1200" baseline="30000" dirty="0">
                <a:solidFill>
                  <a:srgbClr val="C00000"/>
                </a:solidFill>
                <a:latin typeface="Biome" panose="020B0503030204020804" pitchFamily="34" charset="0"/>
                <a:cs typeface="Biome" panose="020B0503030204020804" pitchFamily="34" charset="0"/>
              </a:rPr>
              <a:t>st</a:t>
            </a:r>
            <a:r>
              <a:rPr lang="en-US" sz="1200" dirty="0">
                <a:solidFill>
                  <a:srgbClr val="C00000"/>
                </a:solidFill>
                <a:latin typeface="Biome" panose="020B0503030204020804" pitchFamily="34" charset="0"/>
                <a:cs typeface="Biome" panose="020B0503030204020804" pitchFamily="34" charset="0"/>
              </a:rPr>
              <a:t> July showing that young trees…but that there was a delay in…</a:t>
            </a:r>
            <a:endParaRPr lang="fr-FR" sz="1200" dirty="0">
              <a:solidFill>
                <a:srgbClr val="C00000"/>
              </a:solidFill>
              <a:latin typeface="Biome" panose="020B0503030204020804" pitchFamily="34" charset="0"/>
              <a:cs typeface="Biome" panose="020B0503030204020804" pitchFamily="34" charset="0"/>
            </a:endParaRPr>
          </a:p>
        </p:txBody>
      </p:sp>
      <p:sp>
        <p:nvSpPr>
          <p:cNvPr id="4" name="Espace réservé du numéro de diapositive 3"/>
          <p:cNvSpPr>
            <a:spLocks noGrp="1"/>
          </p:cNvSpPr>
          <p:nvPr>
            <p:ph type="sldNum" sz="quarter" idx="5"/>
          </p:nvPr>
        </p:nvSpPr>
        <p:spPr/>
        <p:txBody>
          <a:bodyPr/>
          <a:lstStyle/>
          <a:p>
            <a:fld id="{95807FB5-8740-4812-B470-EECB9FD52E8B}" type="slidenum">
              <a:rPr lang="fr-FR" smtClean="0"/>
              <a:t>6</a:t>
            </a:fld>
            <a:endParaRPr lang="fr-FR"/>
          </a:p>
        </p:txBody>
      </p:sp>
    </p:spTree>
    <p:extLst>
      <p:ext uri="{BB962C8B-B14F-4D97-AF65-F5344CB8AC3E}">
        <p14:creationId xmlns:p14="http://schemas.microsoft.com/office/powerpoint/2010/main" val="4065818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Regarding the Variation of </a:t>
            </a:r>
            <a:r>
              <a:rPr lang="en-US" sz="1200" baseline="30000" dirty="0">
                <a:solidFill>
                  <a:schemeClr val="bg1"/>
                </a:solidFill>
                <a:latin typeface="Gill Sans MT" panose="020B0502020104020203" pitchFamily="34" charset="0"/>
                <a:ea typeface="Calibri" panose="020F0502020204030204" pitchFamily="34" charset="0"/>
                <a:cs typeface="Biome" panose="020B0503030204020804" pitchFamily="34" charset="0"/>
              </a:rPr>
              <a:t>2</a:t>
            </a:r>
            <a:r>
              <a:rPr lang="en-US" sz="1200" dirty="0">
                <a:solidFill>
                  <a:schemeClr val="bg1"/>
                </a:solidFill>
                <a:latin typeface="Gill Sans MT" panose="020B0502020104020203" pitchFamily="34" charset="0"/>
                <a:ea typeface="Calibri" panose="020F0502020204030204" pitchFamily="34" charset="0"/>
                <a:cs typeface="Biome" panose="020B0503030204020804" pitchFamily="34" charset="0"/>
              </a:rPr>
              <a:t>H </a:t>
            </a: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in wheat according to labeling depths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Here are the results at 30 cm labeling depth…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We observed a higher water uptake of wheat in AC than the wheat in CC at a depth of 30 cm which can be explained by t</a:t>
            </a:r>
            <a:r>
              <a:rPr lang="en-US" sz="1200" dirty="0">
                <a:latin typeface="Biome" panose="020B0503030204020804" pitchFamily="34" charset="0"/>
                <a:cs typeface="Biome" panose="020B0503030204020804" pitchFamily="34" charset="0"/>
              </a:rPr>
              <a:t>he low soil water content in CC which may have forced the wheat to uptake water in deep soil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Biome" panose="020B0503030204020804" pitchFamily="34" charset="0"/>
              <a:cs typeface="Biome" panose="020B05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Biome" panose="020B0503030204020804" pitchFamily="34" charset="0"/>
                <a:cs typeface="Biome" panose="020B0503030204020804" pitchFamily="34" charset="0"/>
              </a:rPr>
              <a:t>Absorption d'eau par le blé se situait principalement entre 20 et 70 cm de profondeur entre la montaison (GS31) et l'épiaison (GS55) (Ma and Song 2018)</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Biome" panose="020B0503030204020804" pitchFamily="34" charset="0"/>
                <a:cs typeface="Biome" panose="020B0503030204020804" pitchFamily="34" charset="0"/>
              </a:rPr>
              <a:t>Pas de compétition en saison de pluies (</a:t>
            </a:r>
            <a:r>
              <a:rPr lang="fr-FR" sz="1200" dirty="0" err="1">
                <a:latin typeface="Biome" panose="020B0503030204020804" pitchFamily="34" charset="0"/>
                <a:cs typeface="Biome" panose="020B0503030204020804" pitchFamily="34" charset="0"/>
              </a:rPr>
              <a:t>Everson</a:t>
            </a:r>
            <a:r>
              <a:rPr lang="fr-FR" sz="1200" dirty="0">
                <a:latin typeface="Biome" panose="020B0503030204020804" pitchFamily="34" charset="0"/>
                <a:cs typeface="Biome" panose="020B0503030204020804" pitchFamily="34" charset="0"/>
              </a:rPr>
              <a:t> 2009)</a:t>
            </a:r>
          </a:p>
        </p:txBody>
      </p:sp>
      <p:sp>
        <p:nvSpPr>
          <p:cNvPr id="4" name="Espace réservé du numéro de diapositive 3"/>
          <p:cNvSpPr>
            <a:spLocks noGrp="1"/>
          </p:cNvSpPr>
          <p:nvPr>
            <p:ph type="sldNum" sz="quarter" idx="5"/>
          </p:nvPr>
        </p:nvSpPr>
        <p:spPr/>
        <p:txBody>
          <a:bodyPr/>
          <a:lstStyle/>
          <a:p>
            <a:fld id="{95807FB5-8740-4812-B470-EECB9FD52E8B}" type="slidenum">
              <a:rPr lang="fr-FR" smtClean="0"/>
              <a:t>7</a:t>
            </a:fld>
            <a:endParaRPr lang="fr-FR"/>
          </a:p>
        </p:txBody>
      </p:sp>
    </p:spTree>
    <p:extLst>
      <p:ext uri="{BB962C8B-B14F-4D97-AF65-F5344CB8AC3E}">
        <p14:creationId xmlns:p14="http://schemas.microsoft.com/office/powerpoint/2010/main" val="1264281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Finally regarding the Variation of </a:t>
            </a:r>
            <a:r>
              <a:rPr lang="en-US" sz="1200" baseline="30000" dirty="0">
                <a:solidFill>
                  <a:schemeClr val="bg1"/>
                </a:solidFill>
                <a:latin typeface="Gill Sans MT" panose="020B0502020104020203" pitchFamily="34" charset="0"/>
                <a:ea typeface="Calibri" panose="020F0502020204030204" pitchFamily="34" charset="0"/>
                <a:cs typeface="Biome" panose="020B0503030204020804" pitchFamily="34" charset="0"/>
              </a:rPr>
              <a:t>2</a:t>
            </a:r>
            <a:r>
              <a:rPr lang="en-US" sz="1200" dirty="0">
                <a:solidFill>
                  <a:schemeClr val="bg1"/>
                </a:solidFill>
                <a:latin typeface="Gill Sans MT" panose="020B0502020104020203" pitchFamily="34" charset="0"/>
                <a:ea typeface="Calibri" panose="020F0502020204030204" pitchFamily="34" charset="0"/>
                <a:cs typeface="Biome" panose="020B0503030204020804" pitchFamily="34" charset="0"/>
              </a:rPr>
              <a:t>H </a:t>
            </a: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in trees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We have results at 30 cm…labeling depth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Biome" panose="020B0503030204020804" pitchFamily="34" charset="0"/>
                <a:cs typeface="Biome" panose="020B0503030204020804" pitchFamily="34" charset="0"/>
              </a:rPr>
              <a:t>Water absorption during tree growth and heat periods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labour a pu limiter le développement des racines dans la zone cultivée et favoriser l'absorption d'eau dans les 30 cm de profondeur mais dans la bande de végétation du sous-canopée.</a:t>
            </a:r>
          </a:p>
        </p:txBody>
      </p:sp>
      <p:sp>
        <p:nvSpPr>
          <p:cNvPr id="4" name="Espace réservé du numéro de diapositive 3"/>
          <p:cNvSpPr>
            <a:spLocks noGrp="1"/>
          </p:cNvSpPr>
          <p:nvPr>
            <p:ph type="sldNum" sz="quarter" idx="5"/>
          </p:nvPr>
        </p:nvSpPr>
        <p:spPr/>
        <p:txBody>
          <a:bodyPr/>
          <a:lstStyle/>
          <a:p>
            <a:fld id="{95807FB5-8740-4812-B470-EECB9FD52E8B}" type="slidenum">
              <a:rPr lang="fr-FR" smtClean="0"/>
              <a:t>8</a:t>
            </a:fld>
            <a:endParaRPr lang="fr-FR"/>
          </a:p>
        </p:txBody>
      </p:sp>
    </p:spTree>
    <p:extLst>
      <p:ext uri="{BB962C8B-B14F-4D97-AF65-F5344CB8AC3E}">
        <p14:creationId xmlns:p14="http://schemas.microsoft.com/office/powerpoint/2010/main" val="5947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a:t>
            </a:r>
            <a:r>
              <a:rPr lang="fr-FR" dirty="0" err="1"/>
              <a:t>answer</a:t>
            </a:r>
            <a:r>
              <a:rPr lang="fr-FR" dirty="0"/>
              <a:t> </a:t>
            </a:r>
            <a:r>
              <a:rPr lang="fr-FR" dirty="0" err="1"/>
              <a:t>our</a:t>
            </a:r>
            <a:r>
              <a:rPr lang="fr-FR" dirty="0"/>
              <a:t> </a:t>
            </a:r>
            <a:r>
              <a:rPr lang="fr-FR" dirty="0" err="1"/>
              <a:t>assumptions</a:t>
            </a:r>
            <a:r>
              <a:rPr lang="fr-FR" dirty="0"/>
              <a:t> </a:t>
            </a:r>
            <a:r>
              <a:rPr lang="fr-FR" dirty="0" err="1"/>
              <a:t>we</a:t>
            </a:r>
            <a:r>
              <a:rPr lang="fr-FR" dirty="0"/>
              <a:t> </a:t>
            </a:r>
            <a:r>
              <a:rPr lang="fr-FR" dirty="0" err="1"/>
              <a:t>saw</a:t>
            </a:r>
            <a:r>
              <a:rPr lang="fr-FR" dirty="0"/>
              <a:t> </a:t>
            </a:r>
            <a:r>
              <a:rPr lang="fr-FR" dirty="0" err="1"/>
              <a:t>that</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Calibri" panose="020F0502020204030204" pitchFamily="34" charset="0"/>
              </a:rPr>
              <a:t>Additional research by analysing…and using </a:t>
            </a:r>
            <a:r>
              <a:rPr kumimoji="0" lang="en-US" sz="1200" b="0" i="0" u="none" strike="noStrike" kern="1200" cap="none" spc="0" normalizeH="0" baseline="0" noProof="0" dirty="0">
                <a:ln>
                  <a:noFill/>
                </a:ln>
                <a:solidFill>
                  <a:schemeClr val="accent1">
                    <a:lumMod val="75000"/>
                  </a:schemeClr>
                </a:solidFill>
                <a:effectLst/>
                <a:uLnTx/>
                <a:uFillTx/>
                <a:latin typeface="Biome" panose="020B0503030204020804" pitchFamily="34" charset="0"/>
                <a:ea typeface="+mn-ea"/>
                <a:cs typeface="Biome" panose="020B0503030204020804" pitchFamily="34" charset="0"/>
              </a:rPr>
              <a:t>Bayesian mixing model </a:t>
            </a:r>
            <a:r>
              <a:rPr lang="en-GB" sz="1200" dirty="0">
                <a:effectLst/>
                <a:latin typeface="Times New Roman" panose="02020603050405020304" pitchFamily="18" charset="0"/>
                <a:ea typeface="Calibri" panose="020F0502020204030204" pitchFamily="34" charset="0"/>
              </a:rPr>
              <a:t>would allow to determine the </a:t>
            </a:r>
            <a:r>
              <a:rPr kumimoji="0" lang="en-US" sz="1200" b="0" i="0" u="none" strike="noStrike" kern="1200" cap="none" spc="0" normalizeH="0" baseline="0" noProof="0" dirty="0">
                <a:ln>
                  <a:noFill/>
                </a:ln>
                <a:solidFill>
                  <a:schemeClr val="accent1">
                    <a:lumMod val="75000"/>
                  </a:schemeClr>
                </a:solidFill>
                <a:effectLst/>
                <a:uLnTx/>
                <a:uFillTx/>
                <a:latin typeface="Biome" panose="020B0503030204020804" pitchFamily="34" charset="0"/>
                <a:ea typeface="+mn-ea"/>
                <a:cs typeface="Biome" panose="020B0503030204020804" pitchFamily="34" charset="0"/>
              </a:rPr>
              <a:t>contributions of soil water from different layers for each plant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95CAF1-88E3-4446-A025-F6302CBC896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272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5F6DF-5D09-95DB-6C53-7151C5E3F0D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8949036-03AB-4122-ACF9-E72010C87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79C6008-346F-32CB-CAE2-1BD2557FC485}"/>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5" name="Espace réservé du pied de page 4">
            <a:extLst>
              <a:ext uri="{FF2B5EF4-FFF2-40B4-BE49-F238E27FC236}">
                <a16:creationId xmlns:a16="http://schemas.microsoft.com/office/drawing/2014/main" id="{E248B41C-0E30-328C-A765-4D430403E3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9E35B7-3E88-347C-A968-6376EF077951}"/>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194619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B4A712-7B9B-6C4A-9A4B-3A7E75E0BD3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551BC2C-4F48-817F-1BBA-225FBBA43D0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74EFE27-CEC1-4CDA-6D36-F7701DDC6DBE}"/>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5" name="Espace réservé du pied de page 4">
            <a:extLst>
              <a:ext uri="{FF2B5EF4-FFF2-40B4-BE49-F238E27FC236}">
                <a16:creationId xmlns:a16="http://schemas.microsoft.com/office/drawing/2014/main" id="{5E3A87D1-A0CE-A07E-C40A-705F02831E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C91D37-3214-04EE-F373-CE587802FA05}"/>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1209763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2761BA6-7ADC-9171-1F49-99A5633E5FD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84D7EA1-1284-57F5-1E58-5563FC42F47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4AE434-C180-A84A-694F-277918ABDF53}"/>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5" name="Espace réservé du pied de page 4">
            <a:extLst>
              <a:ext uri="{FF2B5EF4-FFF2-40B4-BE49-F238E27FC236}">
                <a16:creationId xmlns:a16="http://schemas.microsoft.com/office/drawing/2014/main" id="{8BB731FE-D931-41EB-066D-B29170C827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A79459A-53EE-F6A7-C52B-F53F2ED0DEF2}"/>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48330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8C6E897-7895-4E7C-AD69-920AA59B21C3}" type="datetime1">
              <a:rPr lang="en-US" smtClean="0"/>
              <a:t>6/12/2023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982074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3397EDF-0D3E-4EEE-ACE1-457C2EDC0E88}"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6965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467A5D6-7CF0-4637-9F78-212094CFECBB}" type="datetime1">
              <a:rPr lang="en-US" smtClean="0"/>
              <a:t>6/12/2023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39533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23FE4ED-3F4D-4B25-8FBE-5361950E9B5C}"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7273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58BEDB6-4296-4333-8D3F-FDF8F934C906}" type="datetime1">
              <a:rPr lang="en-US" smtClean="0"/>
              <a:t>6/12/2023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298278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68F5B4-B4E8-4E2B-98A5-A78F702CADFC}" type="datetime1">
              <a:rPr lang="en-US" smtClean="0"/>
              <a:t>6/12/2023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a:t>Modifiez le style du titre</a:t>
            </a:r>
            <a:endParaRPr lang="en-US" dirty="0"/>
          </a:p>
        </p:txBody>
      </p:sp>
    </p:spTree>
    <p:extLst>
      <p:ext uri="{BB962C8B-B14F-4D97-AF65-F5344CB8AC3E}">
        <p14:creationId xmlns:p14="http://schemas.microsoft.com/office/powerpoint/2010/main" val="1963307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4EE0C-9269-4210-ACE8-6C883DB4FBBA}" type="datetime1">
              <a:rPr lang="en-US" smtClean="0"/>
              <a:t>6/12/2023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14179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AA5C751-B4EC-406C-91E3-8A820C34022F}" type="datetime1">
              <a:rPr lang="en-US" smtClean="0"/>
              <a:t>6/12/2023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1119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4342FC-AB6B-FA81-18E8-77FC226DF9E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650FE0-1306-FBEF-D1A5-5AEC08EB439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F7E25C-59A8-FDD8-ECD2-83C7E0E04425}"/>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5" name="Espace réservé du pied de page 4">
            <a:extLst>
              <a:ext uri="{FF2B5EF4-FFF2-40B4-BE49-F238E27FC236}">
                <a16:creationId xmlns:a16="http://schemas.microsoft.com/office/drawing/2014/main" id="{15F574B0-C1E3-5C7C-F2F7-6F080DAF6B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6EC01A-AB4C-5326-113A-88D045F30810}"/>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2380905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0956ADC-60ED-4778-A21F-E3851ADB7846}"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311636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CFCEF59-2E77-4997-A45D-B44D8642BE9F}"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47249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DE68B1B-F97E-4690-9B82-6F011F6D0328}" type="datetime1">
              <a:rPr lang="en-US" smtClean="0"/>
              <a:t>6/12/2023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817606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8C6E897-7895-4E7C-AD69-920AA59B21C3}" type="datetime1">
              <a:rPr lang="en-US" smtClean="0"/>
              <a:t>6/12/2023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513601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3397EDF-0D3E-4EEE-ACE1-457C2EDC0E88}"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25147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467A5D6-7CF0-4637-9F78-212094CFECBB}" type="datetime1">
              <a:rPr lang="en-US" smtClean="0"/>
              <a:t>6/12/2023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1089552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23FE4ED-3F4D-4B25-8FBE-5361950E9B5C}"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979743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58BEDB6-4296-4333-8D3F-FDF8F934C906}" type="datetime1">
              <a:rPr lang="en-US" smtClean="0"/>
              <a:t>6/12/2023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239771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968F5B4-B4E8-4E2B-98A5-A78F702CADFC}" type="datetime1">
              <a:rPr lang="en-US" smtClean="0"/>
              <a:t>6/12/2023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4055944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4EE0C-9269-4210-ACE8-6C883DB4FBBA}" type="datetime1">
              <a:rPr lang="en-US" smtClean="0"/>
              <a:t>6/12/2023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163508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6DD4B-8A3F-AC4F-932E-E3C99E37624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67130F1-4E65-80C8-5493-7A41355BA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CCE2465-4DB6-5C05-F8BA-7AA04AB056CB}"/>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5" name="Espace réservé du pied de page 4">
            <a:extLst>
              <a:ext uri="{FF2B5EF4-FFF2-40B4-BE49-F238E27FC236}">
                <a16:creationId xmlns:a16="http://schemas.microsoft.com/office/drawing/2014/main" id="{58A69AB8-0DBB-734F-E172-7178E6BE8A1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4E65AD-47A2-9B3F-8FDA-B95F05AAD537}"/>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4132859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AA5C751-B4EC-406C-91E3-8A820C34022F}" type="datetime1">
              <a:rPr lang="en-US" smtClean="0"/>
              <a:t>6/12/2023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711470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0956ADC-60ED-4778-A21F-E3851ADB7846}"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622217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CFCEF59-2E77-4997-A45D-B44D8642BE9F}"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extLst>
      <p:ext uri="{BB962C8B-B14F-4D97-AF65-F5344CB8AC3E}">
        <p14:creationId xmlns:p14="http://schemas.microsoft.com/office/powerpoint/2010/main" val="3887956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DE68B1B-F97E-4690-9B82-6F011F6D0328}" type="datetime1">
              <a:rPr lang="en-US" smtClean="0"/>
              <a:t>6/12/2023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extLst>
      <p:ext uri="{BB962C8B-B14F-4D97-AF65-F5344CB8AC3E}">
        <p14:creationId xmlns:p14="http://schemas.microsoft.com/office/powerpoint/2010/main" val="259191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EEB329-4C3C-9202-525C-B4610D0D1A2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9E13DC9-A029-99F2-D4CC-DD998975753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39260D9-135D-6D06-530A-5A837689270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EC22291-8C44-C2CF-22B3-FECD049E5A5D}"/>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6" name="Espace réservé du pied de page 5">
            <a:extLst>
              <a:ext uri="{FF2B5EF4-FFF2-40B4-BE49-F238E27FC236}">
                <a16:creationId xmlns:a16="http://schemas.microsoft.com/office/drawing/2014/main" id="{F11BED8D-9BBD-BB9A-7630-1DE6F7C296F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03114EA-D501-24C3-1877-73362BCD3421}"/>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381909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BD310E-1333-03E0-500B-73079ED5393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8C9F830-8BAB-3587-17DF-0A01503772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0AEC66A-1EB5-EB30-A216-C64CC6A42CB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7913BCA-03EE-6F9E-F220-BAAB58C7D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CC45321-D2CE-7700-A797-DBCA0C285BE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881E468-D4E7-F5F0-EBF8-D0EF7EA49862}"/>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8" name="Espace réservé du pied de page 7">
            <a:extLst>
              <a:ext uri="{FF2B5EF4-FFF2-40B4-BE49-F238E27FC236}">
                <a16:creationId xmlns:a16="http://schemas.microsoft.com/office/drawing/2014/main" id="{6F279728-E814-9EC0-4EC6-F6532CD2A56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254EFAB-D9E6-6208-C71C-19367707ED30}"/>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281546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9AD144-847A-D4E1-7D1B-DE5CE10CA8A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71E929F-70CC-34D9-284A-06418F31DD64}"/>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4" name="Espace réservé du pied de page 3">
            <a:extLst>
              <a:ext uri="{FF2B5EF4-FFF2-40B4-BE49-F238E27FC236}">
                <a16:creationId xmlns:a16="http://schemas.microsoft.com/office/drawing/2014/main" id="{59705E6C-1DC8-57FC-5E5A-7A795B64D0E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6235F47-A8E8-B012-65BB-B34834313BF8}"/>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236297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DACF9CD-468B-1952-5096-379BDD45A271}"/>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3" name="Espace réservé du pied de page 2">
            <a:extLst>
              <a:ext uri="{FF2B5EF4-FFF2-40B4-BE49-F238E27FC236}">
                <a16:creationId xmlns:a16="http://schemas.microsoft.com/office/drawing/2014/main" id="{877213CB-9971-6D1F-FF4C-0141C46ECF2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49CE897-BE1A-DE21-B024-8C3691883710}"/>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1569975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A341F-6A83-45DC-00BF-72A74C24282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4D7494B-C56B-7062-87E8-6DB4B50AE6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3501D22-EF53-770E-0C69-0701EC28D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11D0DFC-A7A5-4783-B7D1-F2300EB61265}"/>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6" name="Espace réservé du pied de page 5">
            <a:extLst>
              <a:ext uri="{FF2B5EF4-FFF2-40B4-BE49-F238E27FC236}">
                <a16:creationId xmlns:a16="http://schemas.microsoft.com/office/drawing/2014/main" id="{BBC23CFF-25C9-25BA-5EFE-15EBF999DB7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274944A-0345-B9A5-1E33-167433E48D41}"/>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110335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B2D3B1-E390-78D5-E137-7AB10AB7C2B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AE28323-B218-7B06-C9DE-B4A3B1239B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51B8AAD-E15A-D9EF-1BAE-640978808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0DD8F9F-8841-119A-26D2-0196C9335B2E}"/>
              </a:ext>
            </a:extLst>
          </p:cNvPr>
          <p:cNvSpPr>
            <a:spLocks noGrp="1"/>
          </p:cNvSpPr>
          <p:nvPr>
            <p:ph type="dt" sz="half" idx="10"/>
          </p:nvPr>
        </p:nvSpPr>
        <p:spPr/>
        <p:txBody>
          <a:bodyPr/>
          <a:lstStyle/>
          <a:p>
            <a:fld id="{7891C917-951A-41C6-9253-F7B3A68AD9E9}" type="datetimeFigureOut">
              <a:rPr lang="fr-FR" smtClean="0"/>
              <a:t>12/06/2023</a:t>
            </a:fld>
            <a:endParaRPr lang="fr-FR"/>
          </a:p>
        </p:txBody>
      </p:sp>
      <p:sp>
        <p:nvSpPr>
          <p:cNvPr id="6" name="Espace réservé du pied de page 5">
            <a:extLst>
              <a:ext uri="{FF2B5EF4-FFF2-40B4-BE49-F238E27FC236}">
                <a16:creationId xmlns:a16="http://schemas.microsoft.com/office/drawing/2014/main" id="{671C8862-46A0-5A1B-8FAE-F1CF84C9362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A9D5A7D-08F8-7F3F-F84E-B3F7AF03640B}"/>
              </a:ext>
            </a:extLst>
          </p:cNvPr>
          <p:cNvSpPr>
            <a:spLocks noGrp="1"/>
          </p:cNvSpPr>
          <p:nvPr>
            <p:ph type="sldNum" sz="quarter" idx="12"/>
          </p:nvPr>
        </p:nvSpPr>
        <p:spPr/>
        <p:txBody>
          <a:bodyPr/>
          <a:lstStyle/>
          <a:p>
            <a:fld id="{49C7E706-39A4-4C5B-A5C2-2823239F2C83}" type="slidenum">
              <a:rPr lang="fr-FR" smtClean="0"/>
              <a:t>‹N°›</a:t>
            </a:fld>
            <a:endParaRPr lang="fr-FR"/>
          </a:p>
        </p:txBody>
      </p:sp>
    </p:spTree>
    <p:extLst>
      <p:ext uri="{BB962C8B-B14F-4D97-AF65-F5344CB8AC3E}">
        <p14:creationId xmlns:p14="http://schemas.microsoft.com/office/powerpoint/2010/main" val="160887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3D09B09-2356-1B39-D374-C81DCBBC3C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454C892-932B-42C2-2A6E-E8E883D9C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2DF82F-2ABF-B511-9173-7D7C99FCB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1C917-951A-41C6-9253-F7B3A68AD9E9}" type="datetimeFigureOut">
              <a:rPr lang="fr-FR" smtClean="0"/>
              <a:t>12/06/2023</a:t>
            </a:fld>
            <a:endParaRPr lang="fr-FR"/>
          </a:p>
        </p:txBody>
      </p:sp>
      <p:sp>
        <p:nvSpPr>
          <p:cNvPr id="5" name="Espace réservé du pied de page 4">
            <a:extLst>
              <a:ext uri="{FF2B5EF4-FFF2-40B4-BE49-F238E27FC236}">
                <a16:creationId xmlns:a16="http://schemas.microsoft.com/office/drawing/2014/main" id="{9B1B6261-AAFF-8828-5367-F885CF96F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8675499-330A-615F-EC38-9DD61E2C5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7E706-39A4-4C5B-A5C2-2823239F2C83}" type="slidenum">
              <a:rPr lang="fr-FR" smtClean="0"/>
              <a:t>‹N°›</a:t>
            </a:fld>
            <a:endParaRPr lang="fr-FR"/>
          </a:p>
        </p:txBody>
      </p:sp>
    </p:spTree>
    <p:extLst>
      <p:ext uri="{BB962C8B-B14F-4D97-AF65-F5344CB8AC3E}">
        <p14:creationId xmlns:p14="http://schemas.microsoft.com/office/powerpoint/2010/main" val="1264095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7891C917-951A-41C6-9253-F7B3A68AD9E9}" type="datetimeFigureOut">
              <a:rPr lang="fr-FR" smtClean="0"/>
              <a:t>12/06/2023</a:t>
            </a:fld>
            <a:endParaRPr lang="fr-FR"/>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fr-F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9C7E706-39A4-4C5B-A5C2-2823239F2C83}" type="slidenum">
              <a:rPr lang="fr-FR" smtClean="0"/>
              <a:t>‹N°›</a:t>
            </a:fld>
            <a:endParaRPr lang="fr-F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973408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98F21466-72C7-4996-86F2-4A71A6CED1D9}" type="datetime1">
              <a:rPr lang="en-US" smtClean="0"/>
              <a:t>6/12/2023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544362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tif"/><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2" Type="http://schemas.openxmlformats.org/officeDocument/2006/relationships/hyperlink" Target="https://doi.org/https:/doi.org/10.5194/hess-27-123-2023" TargetMode="Externa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7.png"/><Relationship Id="rId7" Type="http://schemas.openxmlformats.org/officeDocument/2006/relationships/diagramColors" Target="../diagrams/colors9.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16.png"/><Relationship Id="rId7" Type="http://schemas.openxmlformats.org/officeDocument/2006/relationships/diagramLayout" Target="../diagrams/layout10.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15.png"/><Relationship Id="rId10" Type="http://schemas.microsoft.com/office/2007/relationships/diagramDrawing" Target="../diagrams/drawing10.xml"/><Relationship Id="rId4" Type="http://schemas.openxmlformats.org/officeDocument/2006/relationships/image" Target="../media/image14.png"/><Relationship Id="rId9" Type="http://schemas.openxmlformats.org/officeDocument/2006/relationships/diagramColors" Target="../diagrams/colors10.xml"/></Relationships>
</file>

<file path=ppt/slides/_rels/slide14.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2.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diagramColors" Target="../diagrams/colors11.xml"/><Relationship Id="rId11" Type="http://schemas.openxmlformats.org/officeDocument/2006/relationships/image" Target="../media/image40.png"/><Relationship Id="rId5" Type="http://schemas.openxmlformats.org/officeDocument/2006/relationships/diagramQuickStyle" Target="../diagrams/quickStyle11.xml"/><Relationship Id="rId10" Type="http://schemas.openxmlformats.org/officeDocument/2006/relationships/image" Target="../media/image39.png"/><Relationship Id="rId4" Type="http://schemas.openxmlformats.org/officeDocument/2006/relationships/diagramLayout" Target="../diagrams/layout11.xml"/><Relationship Id="rId9" Type="http://schemas.openxmlformats.org/officeDocument/2006/relationships/image" Target="../media/image12.emf"/></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43.png"/><Relationship Id="rId7" Type="http://schemas.openxmlformats.org/officeDocument/2006/relationships/diagramLayout" Target="../diagrams/layout1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Data" Target="../diagrams/data12.xml"/><Relationship Id="rId5" Type="http://schemas.openxmlformats.org/officeDocument/2006/relationships/image" Target="../media/image44.png"/><Relationship Id="rId10" Type="http://schemas.microsoft.com/office/2007/relationships/diagramDrawing" Target="../diagrams/drawing12.xml"/><Relationship Id="rId4" Type="http://schemas.openxmlformats.org/officeDocument/2006/relationships/image" Target="../media/image430.png"/><Relationship Id="rId9" Type="http://schemas.openxmlformats.org/officeDocument/2006/relationships/diagramColors" Target="../diagrams/colors1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27.png"/><Relationship Id="rId7" Type="http://schemas.openxmlformats.org/officeDocument/2006/relationships/diagramQuickStyle" Target="../diagrams/quickStyle1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8.png"/><Relationship Id="rId9" Type="http://schemas.microsoft.com/office/2007/relationships/diagramDrawing" Target="../diagrams/drawing13.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image" Target="../media/image18.jpeg"/><Relationship Id="rId7" Type="http://schemas.openxmlformats.org/officeDocument/2006/relationships/image" Target="../media/image21.jpg"/><Relationship Id="rId12"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diagramColors" Target="../diagrams/colors15.xml"/><Relationship Id="rId5" Type="http://schemas.openxmlformats.org/officeDocument/2006/relationships/image" Target="../media/image20.jpeg"/><Relationship Id="rId10" Type="http://schemas.openxmlformats.org/officeDocument/2006/relationships/diagramQuickStyle" Target="../diagrams/quickStyle15.xml"/><Relationship Id="rId4" Type="http://schemas.openxmlformats.org/officeDocument/2006/relationships/image" Target="../media/image19.jpeg"/><Relationship Id="rId9" Type="http://schemas.openxmlformats.org/officeDocument/2006/relationships/diagramLayout" Target="../diagrams/layout15.xml"/></Relationships>
</file>

<file path=ppt/slides/_rels/slide19.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5.png"/><Relationship Id="rId7" Type="http://schemas.openxmlformats.org/officeDocument/2006/relationships/diagramColors" Target="../diagrams/colors16.xml"/><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4.png"/><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6.png"/><Relationship Id="rId4" Type="http://schemas.openxmlformats.org/officeDocument/2006/relationships/image" Target="../media/image15.pn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diagramColors" Target="../diagrams/colors4.xml"/><Relationship Id="rId12"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4.xml"/><Relationship Id="rId11" Type="http://schemas.openxmlformats.org/officeDocument/2006/relationships/image" Target="../media/image20.jpeg"/><Relationship Id="rId5" Type="http://schemas.openxmlformats.org/officeDocument/2006/relationships/diagramLayout" Target="../diagrams/layout4.xml"/><Relationship Id="rId10" Type="http://schemas.openxmlformats.org/officeDocument/2006/relationships/image" Target="../media/image19.jpeg"/><Relationship Id="rId4" Type="http://schemas.openxmlformats.org/officeDocument/2006/relationships/diagramData" Target="../diagrams/data4.xml"/><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3.png"/><Relationship Id="rId7" Type="http://schemas.openxmlformats.org/officeDocument/2006/relationships/diagramQuickStyle" Target="../diagrams/quickStyle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4.png"/><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5.pn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7.png"/><Relationship Id="rId7" Type="http://schemas.openxmlformats.org/officeDocument/2006/relationships/diagramQuickStyle" Target="../diagrams/quickStyle7.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8.png"/><Relationship Id="rId9" Type="http://schemas.microsoft.com/office/2007/relationships/diagramDrawing" Target="../diagrams/drawing7.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110AC530-31AC-71D0-260E-67E0691F8C63}"/>
              </a:ext>
            </a:extLst>
          </p:cNvPr>
          <p:cNvPicPr>
            <a:picLocks noChangeAspect="1"/>
          </p:cNvPicPr>
          <p:nvPr/>
        </p:nvPicPr>
        <p:blipFill rotWithShape="1">
          <a:blip r:embed="rId3"/>
          <a:srcRect b="23897"/>
          <a:stretch/>
        </p:blipFill>
        <p:spPr>
          <a:xfrm>
            <a:off x="988518" y="1262275"/>
            <a:ext cx="10176095" cy="4092400"/>
          </a:xfrm>
          <a:prstGeom prst="rect">
            <a:avLst/>
          </a:prstGeom>
          <a:blipFill dpi="0" rotWithShape="1">
            <a:blip r:embed="rId4">
              <a:alphaModFix amt="0"/>
            </a:blip>
            <a:srcRect/>
            <a:tile tx="0" ty="0" sx="100000" sy="100000" flip="none" algn="tl"/>
          </a:blipFill>
        </p:spPr>
      </p:pic>
      <p:pic>
        <p:nvPicPr>
          <p:cNvPr id="4" name="Image 3" descr="C:\Users\claire.oconnor\Pictures\JUNIA.jpg">
            <a:extLst>
              <a:ext uri="{FF2B5EF4-FFF2-40B4-BE49-F238E27FC236}">
                <a16:creationId xmlns:a16="http://schemas.microsoft.com/office/drawing/2014/main" id="{40EB429D-C92D-9C69-9C05-07947C898F17}"/>
              </a:ext>
            </a:extLst>
          </p:cNvPr>
          <p:cNvPicPr/>
          <p:nvPr/>
        </p:nvPicPr>
        <p:blipFill rotWithShape="1">
          <a:blip r:embed="rId5" cstate="print">
            <a:extLst>
              <a:ext uri="{28A0092B-C50C-407E-A947-70E740481C1C}">
                <a14:useLocalDpi xmlns:a14="http://schemas.microsoft.com/office/drawing/2010/main" val="0"/>
              </a:ext>
            </a:extLst>
          </a:blip>
          <a:srcRect l="7182" t="20677" r="8263" b="16765"/>
          <a:stretch/>
        </p:blipFill>
        <p:spPr bwMode="auto">
          <a:xfrm>
            <a:off x="10461213" y="228935"/>
            <a:ext cx="1652289" cy="566588"/>
          </a:xfrm>
          <a:prstGeom prst="rect">
            <a:avLst/>
          </a:prstGeom>
          <a:noFill/>
          <a:ln>
            <a:noFill/>
          </a:ln>
          <a:extLst>
            <a:ext uri="{53640926-AAD7-44D8-BBD7-CCE9431645EC}">
              <a14:shadowObscured xmlns:a14="http://schemas.microsoft.com/office/drawing/2010/main"/>
            </a:ext>
          </a:extLst>
        </p:spPr>
      </p:pic>
      <p:sp>
        <p:nvSpPr>
          <p:cNvPr id="10" name="Titre 1">
            <a:extLst>
              <a:ext uri="{FF2B5EF4-FFF2-40B4-BE49-F238E27FC236}">
                <a16:creationId xmlns:a16="http://schemas.microsoft.com/office/drawing/2014/main" id="{8A9BFF41-667D-A708-1377-D59642B9961B}"/>
              </a:ext>
            </a:extLst>
          </p:cNvPr>
          <p:cNvSpPr txBox="1">
            <a:spLocks/>
          </p:cNvSpPr>
          <p:nvPr/>
        </p:nvSpPr>
        <p:spPr>
          <a:xfrm>
            <a:off x="1430108" y="1583073"/>
            <a:ext cx="9292895" cy="1320918"/>
          </a:xfrm>
          <a:prstGeom prst="rect">
            <a:avLst/>
          </a:prstGeom>
          <a:effectLst/>
        </p:spPr>
        <p:txBody>
          <a:bodyPr vert="horz" lIns="91440" tIns="45720" rIns="91440" bIns="45720" rtlCol="0" anchor="b">
            <a:normAutofit fontScale="85000" lnSpcReduction="10000"/>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20000"/>
              </a:lnSpc>
              <a:spcBef>
                <a:spcPct val="0"/>
              </a:spcBef>
              <a:spcAft>
                <a:spcPts val="0"/>
              </a:spcAft>
              <a:buClrTx/>
              <a:buSzTx/>
              <a:buFontTx/>
              <a:buNone/>
              <a:tabLst/>
              <a:defRPr/>
            </a:pPr>
            <a:r>
              <a:rPr kumimoji="0" lang="en-US" sz="2800" b="1" i="0" u="none" strike="noStrike" kern="1200" cap="small" spc="0" normalizeH="0" baseline="0" noProof="0" dirty="0">
                <a:ln>
                  <a:noFill/>
                </a:ln>
                <a:solidFill>
                  <a:srgbClr val="366658"/>
                </a:solidFill>
                <a:effectLst/>
                <a:uLnTx/>
                <a:uFillTx/>
                <a:latin typeface="Gill Sans MT" panose="020B0502020104020203"/>
                <a:ea typeface="+mj-ea"/>
                <a:cs typeface="+mj-cs"/>
              </a:rPr>
              <a:t>How do four-year-old intercropped trees share soil water with wheat in temperate alley-cropping experimental site: </a:t>
            </a:r>
          </a:p>
          <a:p>
            <a:pPr marL="0" marR="0" lvl="0" indent="0" algn="ctr" defTabSz="457200" rtl="0" eaLnBrk="1" fontAlgn="auto" latinLnBrk="0" hangingPunct="1">
              <a:lnSpc>
                <a:spcPct val="120000"/>
              </a:lnSpc>
              <a:spcBef>
                <a:spcPct val="0"/>
              </a:spcBef>
              <a:spcAft>
                <a:spcPts val="0"/>
              </a:spcAft>
              <a:buClrTx/>
              <a:buSzTx/>
              <a:buFontTx/>
              <a:buNone/>
              <a:tabLst/>
              <a:defRPr/>
            </a:pPr>
            <a:r>
              <a:rPr kumimoji="0" lang="en-US" sz="2800" b="1" i="0" u="none" strike="noStrike" kern="1200" cap="small" spc="0" normalizeH="0" baseline="0" noProof="0" dirty="0">
                <a:ln>
                  <a:noFill/>
                </a:ln>
                <a:solidFill>
                  <a:srgbClr val="366658"/>
                </a:solidFill>
                <a:effectLst/>
                <a:uLnTx/>
                <a:uFillTx/>
                <a:latin typeface="Gill Sans MT" panose="020B0502020104020203"/>
                <a:ea typeface="+mj-ea"/>
                <a:cs typeface="+mj-cs"/>
              </a:rPr>
              <a:t>Evidence from </a:t>
            </a:r>
            <a:r>
              <a:rPr kumimoji="0" lang="en-US" sz="2800" b="1" i="0" u="none" strike="noStrike" kern="1200" cap="small" spc="0" normalizeH="0" baseline="30000" noProof="0" dirty="0">
                <a:ln>
                  <a:noFill/>
                </a:ln>
                <a:solidFill>
                  <a:srgbClr val="366658"/>
                </a:solidFill>
                <a:effectLst/>
                <a:uLnTx/>
                <a:uFillTx/>
                <a:latin typeface="Gill Sans MT" panose="020B0502020104020203"/>
                <a:ea typeface="+mj-ea"/>
                <a:cs typeface="+mj-cs"/>
              </a:rPr>
              <a:t>2</a:t>
            </a:r>
            <a:r>
              <a:rPr kumimoji="0" lang="en-US" sz="2800" b="1" i="0" u="none" strike="noStrike" kern="1200" cap="small" spc="0" normalizeH="0" baseline="0" noProof="0" dirty="0">
                <a:ln>
                  <a:noFill/>
                </a:ln>
                <a:solidFill>
                  <a:srgbClr val="366658"/>
                </a:solidFill>
                <a:effectLst/>
                <a:uLnTx/>
                <a:uFillTx/>
                <a:latin typeface="Gill Sans MT" panose="020B0502020104020203"/>
                <a:ea typeface="+mj-ea"/>
                <a:cs typeface="+mj-cs"/>
              </a:rPr>
              <a:t>H</a:t>
            </a:r>
            <a:r>
              <a:rPr kumimoji="0" lang="en-US" sz="2800" b="1" i="0" u="none" strike="noStrike" kern="1200" cap="small" spc="0" normalizeH="0" baseline="-25000" noProof="0" dirty="0">
                <a:ln>
                  <a:noFill/>
                </a:ln>
                <a:solidFill>
                  <a:srgbClr val="366658"/>
                </a:solidFill>
                <a:effectLst/>
                <a:uLnTx/>
                <a:uFillTx/>
                <a:latin typeface="Gill Sans MT" panose="020B0502020104020203"/>
                <a:ea typeface="+mj-ea"/>
                <a:cs typeface="+mj-cs"/>
              </a:rPr>
              <a:t>2</a:t>
            </a:r>
            <a:r>
              <a:rPr kumimoji="0" lang="en-US" sz="2800" b="1" i="0" u="none" strike="noStrike" kern="1200" cap="small" spc="0" normalizeH="0" baseline="0" noProof="0" dirty="0">
                <a:ln>
                  <a:noFill/>
                </a:ln>
                <a:solidFill>
                  <a:srgbClr val="366658"/>
                </a:solidFill>
                <a:effectLst/>
                <a:uLnTx/>
                <a:uFillTx/>
                <a:latin typeface="Gill Sans MT" panose="020B0502020104020203"/>
                <a:ea typeface="+mj-ea"/>
                <a:cs typeface="+mj-cs"/>
              </a:rPr>
              <a:t>O artificial labeling</a:t>
            </a:r>
            <a:endParaRPr kumimoji="0" lang="fr-FR" sz="2800" b="1" i="0" u="none" strike="noStrike" kern="1200" cap="small" spc="0" normalizeH="0" baseline="0" noProof="0" dirty="0">
              <a:ln>
                <a:noFill/>
              </a:ln>
              <a:solidFill>
                <a:srgbClr val="366658"/>
              </a:solidFill>
              <a:effectLst/>
              <a:uLnTx/>
              <a:uFillTx/>
              <a:latin typeface="Gill Sans MT" panose="020B0502020104020203"/>
              <a:ea typeface="+mj-ea"/>
              <a:cs typeface="+mj-cs"/>
            </a:endParaRPr>
          </a:p>
        </p:txBody>
      </p:sp>
      <p:pic>
        <p:nvPicPr>
          <p:cNvPr id="1026" name="Image 2">
            <a:extLst>
              <a:ext uri="{FF2B5EF4-FFF2-40B4-BE49-F238E27FC236}">
                <a16:creationId xmlns:a16="http://schemas.microsoft.com/office/drawing/2014/main" id="{FFFB379A-D9AC-A488-6CFE-48F489100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80" y="63446"/>
            <a:ext cx="950667" cy="935984"/>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5E9652B6-8C1E-F832-C9CE-1D7A26369C0E}"/>
              </a:ext>
            </a:extLst>
          </p:cNvPr>
          <p:cNvSpPr txBox="1"/>
          <p:nvPr/>
        </p:nvSpPr>
        <p:spPr>
          <a:xfrm>
            <a:off x="2468653" y="6401715"/>
            <a:ext cx="6371705" cy="276999"/>
          </a:xfrm>
          <a:prstGeom prst="rect">
            <a:avLst/>
          </a:prstGeom>
          <a:noFill/>
        </p:spPr>
        <p:txBody>
          <a:bodyPr wrap="square">
            <a:spAutoFit/>
          </a:bodyPr>
          <a:lstStyle>
            <a:defPPr>
              <a:defRPr lang="fr-FR"/>
            </a:defPPr>
            <a:lvl1pPr marR="0" lvl="0" indent="0" algn="ctr" defTabSz="457200" fontAlgn="auto">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LnTx/>
                <a:uFillTx/>
                <a:latin typeface="Gill Sans MT" panose="020B0502020104020203" pitchFamily="34" charset="0"/>
              </a:defRPr>
            </a:lvl1pPr>
          </a:lstStyle>
          <a:p>
            <a:r>
              <a:rPr lang="fr-FR" dirty="0"/>
              <a:t>NAPLES | ITALY | 12–15 JUNE 2023</a:t>
            </a:r>
          </a:p>
        </p:txBody>
      </p:sp>
      <p:sp>
        <p:nvSpPr>
          <p:cNvPr id="18" name="ZoneTexte 17">
            <a:extLst>
              <a:ext uri="{FF2B5EF4-FFF2-40B4-BE49-F238E27FC236}">
                <a16:creationId xmlns:a16="http://schemas.microsoft.com/office/drawing/2014/main" id="{DF55A6FF-74F1-5768-E2ED-7D539FC53D04}"/>
              </a:ext>
            </a:extLst>
          </p:cNvPr>
          <p:cNvSpPr txBox="1"/>
          <p:nvPr/>
        </p:nvSpPr>
        <p:spPr>
          <a:xfrm>
            <a:off x="1872638" y="4667621"/>
            <a:ext cx="858857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O’CONNOR C.</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1</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a:t>
            </a:r>
            <a:r>
              <a:rPr kumimoji="0" lang="fr-FR" sz="1200" b="1" i="0" u="none" strike="noStrike" kern="1200" cap="all" spc="0" normalizeH="0" noProof="0" dirty="0">
                <a:ln>
                  <a:noFill/>
                </a:ln>
                <a:solidFill>
                  <a:srgbClr val="000000"/>
                </a:solidFill>
                <a:effectLst/>
                <a:uLnTx/>
                <a:uFillTx/>
                <a:latin typeface="Gill Sans MT" panose="020B0502020104020203" pitchFamily="34" charset="0"/>
                <a:ea typeface="+mn-ea"/>
                <a:cs typeface="+mn-cs"/>
              </a:rPr>
              <a:t>Ndiaye</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A.</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1</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CHOMA C.</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1</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DELBENDE F.</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2</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ZELLER B.</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3</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a:t>
            </a:r>
            <a:r>
              <a:rPr kumimoji="0" lang="fr-FR" sz="1200" b="1" i="0" u="none" strike="noStrike" kern="1200" cap="all" spc="0" normalizeH="0" noProof="0" dirty="0">
                <a:ln>
                  <a:noFill/>
                </a:ln>
                <a:solidFill>
                  <a:srgbClr val="000000"/>
                </a:solidFill>
                <a:effectLst/>
                <a:uLnTx/>
                <a:uFillTx/>
                <a:latin typeface="Gill Sans MT" panose="020B0502020104020203" pitchFamily="34" charset="0"/>
                <a:ea typeface="+mn-ea"/>
                <a:cs typeface="+mn-cs"/>
              </a:rPr>
              <a:t>Manouvrier </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B.</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4</a:t>
            </a:r>
            <a:r>
              <a:rPr kumimoji="0" lang="fr-FR" sz="1200" b="1" i="0" u="none" strike="noStrike" kern="1200" cap="all" spc="0" normalizeH="0" noProof="0" dirty="0">
                <a:ln>
                  <a:noFill/>
                </a:ln>
                <a:solidFill>
                  <a:srgbClr val="000000"/>
                </a:solidFill>
                <a:effectLst/>
                <a:uLnTx/>
                <a:uFillTx/>
                <a:latin typeface="Gill Sans MT" panose="020B0502020104020203" pitchFamily="34" charset="0"/>
                <a:ea typeface="+mn-ea"/>
                <a:cs typeface="+mn-cs"/>
              </a:rPr>
              <a:t>,  DESMYTTERE </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H.</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4</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WATERLOT C.</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3</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SIAH A.</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1</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ANDRIANARISOA K. S.</a:t>
            </a:r>
            <a:r>
              <a:rPr kumimoji="0" lang="fr-FR" sz="1200" b="1" i="0" u="none" strike="noStrike" kern="1200" cap="none" spc="0" normalizeH="0" baseline="30000" noProof="0" dirty="0">
                <a:ln>
                  <a:noFill/>
                </a:ln>
                <a:solidFill>
                  <a:srgbClr val="000000"/>
                </a:solidFill>
                <a:effectLst/>
                <a:uLnTx/>
                <a:uFillTx/>
                <a:latin typeface="Gill Sans MT" panose="020B0502020104020203" pitchFamily="34" charset="0"/>
                <a:ea typeface="+mn-ea"/>
                <a:cs typeface="+mn-cs"/>
              </a:rPr>
              <a:t>1</a:t>
            </a:r>
            <a:r>
              <a:rPr kumimoji="0" lang="fr-FR" sz="1200" b="1" i="0" u="none" strike="noStrike" kern="1200" cap="none" spc="0" normalizeH="0" baseline="0" noProof="0" dirty="0">
                <a:ln>
                  <a:noFill/>
                </a:ln>
                <a:solidFill>
                  <a:srgbClr val="000000"/>
                </a:solidFill>
                <a:effectLst/>
                <a:uLnTx/>
                <a:uFillTx/>
                <a:latin typeface="Gill Sans MT" panose="020B0502020104020203" pitchFamily="34" charset="0"/>
                <a:ea typeface="+mn-ea"/>
                <a:cs typeface="+mn-cs"/>
              </a:rPr>
              <a:t> </a:t>
            </a:r>
            <a:endParaRPr kumimoji="0" lang="fr-FR" sz="12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pic>
        <p:nvPicPr>
          <p:cNvPr id="5" name="Image 4">
            <a:extLst>
              <a:ext uri="{FF2B5EF4-FFF2-40B4-BE49-F238E27FC236}">
                <a16:creationId xmlns:a16="http://schemas.microsoft.com/office/drawing/2014/main" id="{11745D8B-7A3A-585F-F4C2-CD22BB0EC509}"/>
              </a:ext>
            </a:extLst>
          </p:cNvPr>
          <p:cNvPicPr>
            <a:picLocks noChangeAspect="1"/>
          </p:cNvPicPr>
          <p:nvPr/>
        </p:nvPicPr>
        <p:blipFill>
          <a:blip r:embed="rId7"/>
          <a:stretch>
            <a:fillRect/>
          </a:stretch>
        </p:blipFill>
        <p:spPr>
          <a:xfrm>
            <a:off x="10336799" y="5903560"/>
            <a:ext cx="1671675" cy="758027"/>
          </a:xfrm>
          <a:prstGeom prst="rect">
            <a:avLst/>
          </a:prstGeom>
        </p:spPr>
      </p:pic>
      <p:pic>
        <p:nvPicPr>
          <p:cNvPr id="9" name="Image 8">
            <a:extLst>
              <a:ext uri="{FF2B5EF4-FFF2-40B4-BE49-F238E27FC236}">
                <a16:creationId xmlns:a16="http://schemas.microsoft.com/office/drawing/2014/main" id="{FE7B40E4-463B-DBBA-BC53-0C740411FA3A}"/>
              </a:ext>
            </a:extLst>
          </p:cNvPr>
          <p:cNvPicPr>
            <a:picLocks noChangeAspect="1"/>
          </p:cNvPicPr>
          <p:nvPr/>
        </p:nvPicPr>
        <p:blipFill rotWithShape="1">
          <a:blip r:embed="rId8"/>
          <a:srcRect r="70161"/>
          <a:stretch/>
        </p:blipFill>
        <p:spPr>
          <a:xfrm>
            <a:off x="1068628" y="5839273"/>
            <a:ext cx="1608019" cy="869179"/>
          </a:xfrm>
          <a:prstGeom prst="rect">
            <a:avLst/>
          </a:prstGeom>
        </p:spPr>
      </p:pic>
      <p:pic>
        <p:nvPicPr>
          <p:cNvPr id="20" name="Image 19">
            <a:extLst>
              <a:ext uri="{FF2B5EF4-FFF2-40B4-BE49-F238E27FC236}">
                <a16:creationId xmlns:a16="http://schemas.microsoft.com/office/drawing/2014/main" id="{A1ACE5EC-6CF1-9A5F-034E-1BE54987EF44}"/>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69606" y="5839273"/>
            <a:ext cx="827568" cy="857840"/>
          </a:xfrm>
          <a:prstGeom prst="rect">
            <a:avLst/>
          </a:prstGeom>
        </p:spPr>
      </p:pic>
      <p:grpSp>
        <p:nvGrpSpPr>
          <p:cNvPr id="21" name="Groupe 20">
            <a:extLst>
              <a:ext uri="{FF2B5EF4-FFF2-40B4-BE49-F238E27FC236}">
                <a16:creationId xmlns:a16="http://schemas.microsoft.com/office/drawing/2014/main" id="{14F2D543-87B3-BC86-DB2F-EDE8105BEBD7}"/>
              </a:ext>
            </a:extLst>
          </p:cNvPr>
          <p:cNvGrpSpPr/>
          <p:nvPr/>
        </p:nvGrpSpPr>
        <p:grpSpPr>
          <a:xfrm>
            <a:off x="4945287" y="-9731"/>
            <a:ext cx="2262538" cy="1043919"/>
            <a:chOff x="5055194" y="0"/>
            <a:chExt cx="2262538" cy="1043919"/>
          </a:xfrm>
        </p:grpSpPr>
        <p:sp>
          <p:nvSpPr>
            <p:cNvPr id="16" name="Rectangle 15">
              <a:extLst>
                <a:ext uri="{FF2B5EF4-FFF2-40B4-BE49-F238E27FC236}">
                  <a16:creationId xmlns:a16="http://schemas.microsoft.com/office/drawing/2014/main" id="{1A42CFD9-ED8A-3F02-B7EA-6122E980F432}"/>
                </a:ext>
              </a:extLst>
            </p:cNvPr>
            <p:cNvSpPr/>
            <p:nvPr/>
          </p:nvSpPr>
          <p:spPr>
            <a:xfrm>
              <a:off x="5055194" y="357570"/>
              <a:ext cx="2262538" cy="30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1" name="Image 10" descr="Une image contenant Police, Graphique, logo, symbole&#10;&#10;Description générée automatiquement">
              <a:extLst>
                <a:ext uri="{FF2B5EF4-FFF2-40B4-BE49-F238E27FC236}">
                  <a16:creationId xmlns:a16="http://schemas.microsoft.com/office/drawing/2014/main" id="{EF43DBA5-0045-CBB2-4F55-8FB6D8D612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5194" y="0"/>
              <a:ext cx="2262538" cy="1043919"/>
            </a:xfrm>
            <a:prstGeom prst="rect">
              <a:avLst/>
            </a:prstGeom>
          </p:spPr>
        </p:pic>
      </p:grpSp>
      <p:pic>
        <p:nvPicPr>
          <p:cNvPr id="23" name="Image 22">
            <a:extLst>
              <a:ext uri="{FF2B5EF4-FFF2-40B4-BE49-F238E27FC236}">
                <a16:creationId xmlns:a16="http://schemas.microsoft.com/office/drawing/2014/main" id="{757B4AD8-FEDD-DC19-ED1A-952649A5A6C4}"/>
              </a:ext>
            </a:extLst>
          </p:cNvPr>
          <p:cNvPicPr>
            <a:picLocks noChangeAspect="1"/>
          </p:cNvPicPr>
          <p:nvPr/>
        </p:nvPicPr>
        <p:blipFill>
          <a:blip r:embed="rId11"/>
          <a:stretch>
            <a:fillRect/>
          </a:stretch>
        </p:blipFill>
        <p:spPr>
          <a:xfrm>
            <a:off x="8102785" y="5751391"/>
            <a:ext cx="2160737" cy="1062363"/>
          </a:xfrm>
          <a:prstGeom prst="rect">
            <a:avLst/>
          </a:prstGeom>
        </p:spPr>
      </p:pic>
      <p:sp>
        <p:nvSpPr>
          <p:cNvPr id="25" name="ZoneTexte 24">
            <a:extLst>
              <a:ext uri="{FF2B5EF4-FFF2-40B4-BE49-F238E27FC236}">
                <a16:creationId xmlns:a16="http://schemas.microsoft.com/office/drawing/2014/main" id="{7062D8E4-D0AA-1D86-3866-A5BA34BD653C}"/>
              </a:ext>
            </a:extLst>
          </p:cNvPr>
          <p:cNvSpPr txBox="1"/>
          <p:nvPr/>
        </p:nvSpPr>
        <p:spPr>
          <a:xfrm>
            <a:off x="2942488" y="5749633"/>
            <a:ext cx="5258619" cy="584775"/>
          </a:xfrm>
          <a:prstGeom prst="rect">
            <a:avLst/>
          </a:prstGeom>
          <a:noFill/>
        </p:spPr>
        <p:txBody>
          <a:bodyPr wrap="square">
            <a:spAutoFit/>
          </a:bodyPr>
          <a:lstStyle>
            <a:defPPr>
              <a:defRPr lang="fr-FR"/>
            </a:defPPr>
            <a:lvl1pPr marR="0" lvl="0" indent="0" algn="ctr" defTabSz="457200" fontAlgn="auto">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LnTx/>
                <a:uFillTx/>
                <a:latin typeface="Gill Sans MT" panose="020B0502020104020203" pitchFamily="34" charset="0"/>
              </a:defRPr>
            </a:lvl1pPr>
          </a:lstStyle>
          <a:p>
            <a:r>
              <a:rPr lang="en-US" sz="1600" b="0" dirty="0"/>
              <a:t>A European vision for hydrological observations and experimentation</a:t>
            </a:r>
          </a:p>
        </p:txBody>
      </p:sp>
    </p:spTree>
    <p:extLst>
      <p:ext uri="{BB962C8B-B14F-4D97-AF65-F5344CB8AC3E}">
        <p14:creationId xmlns:p14="http://schemas.microsoft.com/office/powerpoint/2010/main" val="4011777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3F512B-6CF7-448B-9A42-66652C55750E}"/>
              </a:ext>
            </a:extLst>
          </p:cNvPr>
          <p:cNvPicPr>
            <a:picLocks noChangeAspect="1"/>
          </p:cNvPicPr>
          <p:nvPr/>
        </p:nvPicPr>
        <p:blipFill rotWithShape="1">
          <a:blip r:embed="rId3"/>
          <a:srcRect b="26590"/>
          <a:stretch/>
        </p:blipFill>
        <p:spPr>
          <a:xfrm>
            <a:off x="272044" y="147052"/>
            <a:ext cx="11647911" cy="6413044"/>
          </a:xfrm>
          <a:prstGeom prst="rect">
            <a:avLst/>
          </a:prstGeom>
        </p:spPr>
      </p:pic>
      <p:sp>
        <p:nvSpPr>
          <p:cNvPr id="2" name="Titre 1"/>
          <p:cNvSpPr>
            <a:spLocks noGrp="1"/>
          </p:cNvSpPr>
          <p:nvPr>
            <p:ph type="ctrTitle"/>
          </p:nvPr>
        </p:nvSpPr>
        <p:spPr>
          <a:xfrm>
            <a:off x="728334" y="1638645"/>
            <a:ext cx="10993549" cy="870513"/>
          </a:xfrm>
        </p:spPr>
        <p:txBody>
          <a:bodyPr>
            <a:normAutofit/>
          </a:bodyPr>
          <a:lstStyle/>
          <a:p>
            <a:pPr algn="ctr"/>
            <a:r>
              <a:rPr lang="en-US" sz="4000" b="1" i="1" cap="all" dirty="0">
                <a:solidFill>
                  <a:srgbClr val="FFC000"/>
                </a:solidFill>
                <a:latin typeface="Biome" panose="020B0503030204020804" pitchFamily="34" charset="0"/>
                <a:cs typeface="Biome" panose="020B0503030204020804" pitchFamily="34" charset="0"/>
              </a:rPr>
              <a:t>THANK YOU for your attention</a:t>
            </a:r>
            <a:endParaRPr lang="fr-FR" sz="4000" b="1" i="1" cap="all" dirty="0">
              <a:solidFill>
                <a:srgbClr val="FFC000"/>
              </a:solidFill>
              <a:latin typeface="Biome" panose="020B0503030204020804" pitchFamily="34" charset="0"/>
              <a:cs typeface="Biome" panose="020B0503030204020804" pitchFamily="34" charset="0"/>
            </a:endParaRPr>
          </a:p>
        </p:txBody>
      </p:sp>
      <p:sp>
        <p:nvSpPr>
          <p:cNvPr id="6" name="Espace réservé du numéro de diapositive 5"/>
          <p:cNvSpPr>
            <a:spLocks noGrp="1"/>
          </p:cNvSpPr>
          <p:nvPr>
            <p:ph type="sldNum" sz="quarter" idx="12"/>
          </p:nvPr>
        </p:nvSpPr>
        <p:spPr>
          <a:xfrm>
            <a:off x="8610600" y="645168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513EFC23-BA50-0C0B-0A3D-49E1D7AB4CBA}"/>
              </a:ext>
            </a:extLst>
          </p:cNvPr>
          <p:cNvSpPr txBox="1"/>
          <p:nvPr/>
        </p:nvSpPr>
        <p:spPr>
          <a:xfrm>
            <a:off x="4170500" y="4962656"/>
            <a:ext cx="3850997" cy="513397"/>
          </a:xfrm>
          <a:prstGeom prst="rect">
            <a:avLst/>
          </a:prstGeom>
        </p:spPr>
        <p:txBody>
          <a:bodyPr vert="horz" lIns="91440" tIns="45720" rIns="91440" bIns="45720" rtlCol="0" anchor="b">
            <a:normAutofit/>
          </a:bodyPr>
          <a:lstStyle>
            <a:lvl1pPr algn="ctr">
              <a:lnSpc>
                <a:spcPct val="90000"/>
              </a:lnSpc>
              <a:spcBef>
                <a:spcPct val="0"/>
              </a:spcBef>
              <a:buNone/>
              <a:defRPr sz="4000" b="1" i="1">
                <a:solidFill>
                  <a:srgbClr val="FFC000"/>
                </a:solidFill>
                <a:latin typeface="Biome" panose="020B0503030204020804" pitchFamily="34" charset="0"/>
                <a:ea typeface="+mj-ea"/>
                <a:cs typeface="Biome" panose="020B05030302040208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err="1">
                <a:ln>
                  <a:noFill/>
                </a:ln>
                <a:solidFill>
                  <a:srgbClr val="FBFBF9"/>
                </a:solidFill>
                <a:effectLst/>
                <a:uLnTx/>
                <a:uFillTx/>
                <a:latin typeface="Biome" panose="020B0503030204020804" pitchFamily="34" charset="0"/>
                <a:ea typeface="+mj-ea"/>
                <a:cs typeface="Biome" panose="020B0503030204020804" pitchFamily="34" charset="0"/>
              </a:rPr>
              <a:t>Thanks</a:t>
            </a:r>
            <a:r>
              <a:rPr kumimoji="0" lang="fr-FR" sz="2400" b="1" i="0" u="none" strike="noStrike" kern="1200" cap="none" spc="0" normalizeH="0" baseline="0" noProof="0" dirty="0">
                <a:ln>
                  <a:noFill/>
                </a:ln>
                <a:solidFill>
                  <a:srgbClr val="FBFBF9"/>
                </a:solidFill>
                <a:effectLst/>
                <a:uLnTx/>
                <a:uFillTx/>
                <a:latin typeface="Biome" panose="020B0503030204020804" pitchFamily="34" charset="0"/>
                <a:ea typeface="+mj-ea"/>
                <a:cs typeface="Biome" panose="020B0503030204020804" pitchFamily="34" charset="0"/>
              </a:rPr>
              <a:t> to </a:t>
            </a:r>
            <a:r>
              <a:rPr kumimoji="0" lang="fr-FR" sz="2400" b="1" i="0" u="none" strike="noStrike" kern="1200" cap="none" spc="0" normalizeH="0" baseline="0" noProof="0" dirty="0" err="1">
                <a:ln>
                  <a:noFill/>
                </a:ln>
                <a:solidFill>
                  <a:srgbClr val="FBFBF9"/>
                </a:solidFill>
                <a:effectLst/>
                <a:uLnTx/>
                <a:uFillTx/>
                <a:latin typeface="Biome" panose="020B0503030204020804" pitchFamily="34" charset="0"/>
                <a:ea typeface="+mj-ea"/>
                <a:cs typeface="Biome" panose="020B0503030204020804" pitchFamily="34" charset="0"/>
              </a:rPr>
              <a:t>our</a:t>
            </a:r>
            <a:r>
              <a:rPr kumimoji="0" lang="fr-FR" sz="2400" b="1" i="0" u="none" strike="noStrike" kern="1200" cap="none" spc="0" normalizeH="0" baseline="0" noProof="0" dirty="0">
                <a:ln>
                  <a:noFill/>
                </a:ln>
                <a:solidFill>
                  <a:srgbClr val="FBFBF9"/>
                </a:solidFill>
                <a:effectLst/>
                <a:uLnTx/>
                <a:uFillTx/>
                <a:latin typeface="Biome" panose="020B0503030204020804" pitchFamily="34" charset="0"/>
                <a:ea typeface="+mj-ea"/>
                <a:cs typeface="Biome" panose="020B0503030204020804" pitchFamily="34" charset="0"/>
              </a:rPr>
              <a:t> </a:t>
            </a:r>
            <a:r>
              <a:rPr kumimoji="0" lang="fr-FR" sz="2400" b="1" i="0" u="none" strike="noStrike" kern="1200" cap="none" spc="0" normalizeH="0" baseline="0" noProof="0" dirty="0" err="1">
                <a:ln>
                  <a:noFill/>
                </a:ln>
                <a:solidFill>
                  <a:srgbClr val="FBFBF9"/>
                </a:solidFill>
                <a:effectLst/>
                <a:uLnTx/>
                <a:uFillTx/>
                <a:latin typeface="Biome" panose="020B0503030204020804" pitchFamily="34" charset="0"/>
                <a:ea typeface="+mj-ea"/>
                <a:cs typeface="Biome" panose="020B0503030204020804" pitchFamily="34" charset="0"/>
              </a:rPr>
              <a:t>partners</a:t>
            </a:r>
            <a:endParaRPr kumimoji="0" lang="fr-FR" sz="2400" b="1" i="0" u="none" strike="noStrike" kern="1200" cap="none" spc="0" normalizeH="0" baseline="0" noProof="0" dirty="0">
              <a:ln>
                <a:noFill/>
              </a:ln>
              <a:solidFill>
                <a:srgbClr val="FBFBF9"/>
              </a:solidFill>
              <a:effectLst/>
              <a:uLnTx/>
              <a:uFillTx/>
              <a:latin typeface="Biome" panose="020B0503030204020804" pitchFamily="34" charset="0"/>
              <a:ea typeface="+mj-ea"/>
              <a:cs typeface="Biome" panose="020B0503030204020804" pitchFamily="34" charset="0"/>
            </a:endParaRPr>
          </a:p>
        </p:txBody>
      </p:sp>
      <p:pic>
        <p:nvPicPr>
          <p:cNvPr id="10" name="Image 9">
            <a:extLst>
              <a:ext uri="{FF2B5EF4-FFF2-40B4-BE49-F238E27FC236}">
                <a16:creationId xmlns:a16="http://schemas.microsoft.com/office/drawing/2014/main" id="{6B8C155A-BFC7-AC72-5DF6-B6748FF936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7208" y="5611864"/>
            <a:ext cx="680085" cy="779145"/>
          </a:xfrm>
          <a:prstGeom prst="rect">
            <a:avLst/>
          </a:prstGeom>
          <a:noFill/>
          <a:ln>
            <a:noFill/>
          </a:ln>
        </p:spPr>
      </p:pic>
      <p:pic>
        <p:nvPicPr>
          <p:cNvPr id="11" name="Image 10">
            <a:extLst>
              <a:ext uri="{FF2B5EF4-FFF2-40B4-BE49-F238E27FC236}">
                <a16:creationId xmlns:a16="http://schemas.microsoft.com/office/drawing/2014/main" id="{6216A426-A29B-CEA6-7398-7E3261AA2FF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4897" y="5717273"/>
            <a:ext cx="956310" cy="568325"/>
          </a:xfrm>
          <a:prstGeom prst="rect">
            <a:avLst/>
          </a:prstGeom>
          <a:noFill/>
          <a:ln>
            <a:noFill/>
          </a:ln>
        </p:spPr>
      </p:pic>
      <p:pic>
        <p:nvPicPr>
          <p:cNvPr id="13" name="Image 12">
            <a:extLst>
              <a:ext uri="{FF2B5EF4-FFF2-40B4-BE49-F238E27FC236}">
                <a16:creationId xmlns:a16="http://schemas.microsoft.com/office/drawing/2014/main" id="{8EC316B1-2FF3-DBF8-604C-87EC6DB5FF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9206" y="5616224"/>
            <a:ext cx="751205" cy="737235"/>
          </a:xfrm>
          <a:prstGeom prst="rect">
            <a:avLst/>
          </a:prstGeom>
          <a:noFill/>
          <a:ln>
            <a:noFill/>
          </a:ln>
        </p:spPr>
      </p:pic>
      <p:pic>
        <p:nvPicPr>
          <p:cNvPr id="14" name="Image 13">
            <a:extLst>
              <a:ext uri="{FF2B5EF4-FFF2-40B4-BE49-F238E27FC236}">
                <a16:creationId xmlns:a16="http://schemas.microsoft.com/office/drawing/2014/main" id="{515412BE-89B3-1F98-AEE7-87AA6D9DBF9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9385" y="5602573"/>
            <a:ext cx="751204" cy="803701"/>
          </a:xfrm>
          <a:prstGeom prst="rect">
            <a:avLst/>
          </a:prstGeom>
          <a:noFill/>
        </p:spPr>
      </p:pic>
      <p:pic>
        <p:nvPicPr>
          <p:cNvPr id="15" name="Picture 6" descr="L'innovation en actions à l'Inra | INRAE INSTIT">
            <a:extLst>
              <a:ext uri="{FF2B5EF4-FFF2-40B4-BE49-F238E27FC236}">
                <a16:creationId xmlns:a16="http://schemas.microsoft.com/office/drawing/2014/main" id="{0B9BE254-6A58-4A36-5B87-50EE5635BF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1540" y="5747699"/>
            <a:ext cx="1369060" cy="513397"/>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94FC190B-081E-0A4F-5228-3D548D0061D0}"/>
              </a:ext>
            </a:extLst>
          </p:cNvPr>
          <p:cNvSpPr txBox="1"/>
          <p:nvPr/>
        </p:nvSpPr>
        <p:spPr>
          <a:xfrm>
            <a:off x="2287518" y="3027732"/>
            <a:ext cx="3362660" cy="1754326"/>
          </a:xfrm>
          <a:prstGeom prst="rect">
            <a:avLst/>
          </a:prstGeom>
        </p:spPr>
        <p:txBody>
          <a:bodyPr vert="horz" lIns="91440" tIns="45720" rIns="91440" bIns="45720" rtlCol="0" anchor="b">
            <a:normAutofit/>
          </a:bodyPr>
          <a:lstStyle>
            <a:lvl1pPr algn="ctr">
              <a:lnSpc>
                <a:spcPct val="90000"/>
              </a:lnSpc>
              <a:spcBef>
                <a:spcPct val="0"/>
              </a:spcBef>
              <a:buNone/>
              <a:defRPr sz="4000" b="1" i="1">
                <a:solidFill>
                  <a:srgbClr val="FFC000"/>
                </a:solidFill>
                <a:latin typeface="Biome" panose="020B0503030204020804" pitchFamily="34" charset="0"/>
                <a:ea typeface="+mj-ea"/>
                <a:cs typeface="Biome" panose="020B05030302040208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2400" b="1" i="1" u="none" strike="noStrike" kern="1200" cap="none" spc="0" normalizeH="0" baseline="0" noProof="0" dirty="0">
              <a:ln>
                <a:noFill/>
              </a:ln>
              <a:solidFill>
                <a:srgbClr val="FFC000"/>
              </a:solidFill>
              <a:effectLst/>
              <a:uLnTx/>
              <a:uFillTx/>
              <a:latin typeface="Biome" panose="020B0503030204020804" pitchFamily="34" charset="0"/>
              <a:ea typeface="+mj-ea"/>
              <a:cs typeface="Biome" panose="020B0503030204020804" pitchFamily="34" charset="0"/>
            </a:endParaRPr>
          </a:p>
        </p:txBody>
      </p:sp>
    </p:spTree>
    <p:extLst>
      <p:ext uri="{BB962C8B-B14F-4D97-AF65-F5344CB8AC3E}">
        <p14:creationId xmlns:p14="http://schemas.microsoft.com/office/powerpoint/2010/main" val="2472199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6652ED-B8A5-04E6-4301-E433DCE77C07}"/>
              </a:ext>
            </a:extLst>
          </p:cNvPr>
          <p:cNvSpPr>
            <a:spLocks noGrp="1"/>
          </p:cNvSpPr>
          <p:nvPr>
            <p:ph type="title"/>
          </p:nvPr>
        </p:nvSpPr>
        <p:spPr>
          <a:xfrm>
            <a:off x="575894" y="642552"/>
            <a:ext cx="11029616" cy="516467"/>
          </a:xfrm>
        </p:spPr>
        <p:txBody>
          <a:bodyPr vert="horz" lIns="91440" tIns="45720" rIns="91440" bIns="45720" rtlCol="0" anchor="b">
            <a:normAutofit fontScale="90000"/>
          </a:bodyPr>
          <a:lstStyle/>
          <a:p>
            <a:r>
              <a:rPr lang="fr-FR" cap="none" dirty="0"/>
              <a:t>REFERENCES</a:t>
            </a:r>
          </a:p>
        </p:txBody>
      </p:sp>
      <p:sp>
        <p:nvSpPr>
          <p:cNvPr id="3" name="Espace réservé du numéro de diapositive 2">
            <a:extLst>
              <a:ext uri="{FF2B5EF4-FFF2-40B4-BE49-F238E27FC236}">
                <a16:creationId xmlns:a16="http://schemas.microsoft.com/office/drawing/2014/main" id="{C2693289-F7B4-0E72-195F-1733B07EBA4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8CB64A"/>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8CB64A"/>
              </a:solidFill>
              <a:effectLst/>
              <a:uLnTx/>
              <a:uFillTx/>
              <a:latin typeface="Gill Sans MT" panose="020B0502020104020203"/>
              <a:ea typeface="+mn-ea"/>
              <a:cs typeface="+mn-cs"/>
            </a:endParaRPr>
          </a:p>
        </p:txBody>
      </p:sp>
      <p:sp>
        <p:nvSpPr>
          <p:cNvPr id="5" name="Rectangle 4">
            <a:extLst>
              <a:ext uri="{FF2B5EF4-FFF2-40B4-BE49-F238E27FC236}">
                <a16:creationId xmlns:a16="http://schemas.microsoft.com/office/drawing/2014/main" id="{02D2250C-F172-E70E-80C2-75AC9A1C540C}"/>
              </a:ext>
            </a:extLst>
          </p:cNvPr>
          <p:cNvSpPr/>
          <p:nvPr/>
        </p:nvSpPr>
        <p:spPr>
          <a:xfrm>
            <a:off x="386798" y="1217387"/>
            <a:ext cx="11358359" cy="79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 name="Espace réservé du contenu 2">
            <a:extLst>
              <a:ext uri="{FF2B5EF4-FFF2-40B4-BE49-F238E27FC236}">
                <a16:creationId xmlns:a16="http://schemas.microsoft.com/office/drawing/2014/main" id="{0AF0BFA0-3307-45AD-0D21-6CFBFECFCB9D}"/>
              </a:ext>
            </a:extLst>
          </p:cNvPr>
          <p:cNvSpPr txBox="1">
            <a:spLocks/>
          </p:cNvSpPr>
          <p:nvPr/>
        </p:nvSpPr>
        <p:spPr>
          <a:xfrm>
            <a:off x="446843" y="1435101"/>
            <a:ext cx="11218712" cy="4521036"/>
          </a:xfrm>
          <a:prstGeom prst="rect">
            <a:avLst/>
          </a:prstGeom>
        </p:spPr>
        <p:txBody>
          <a:bodyP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457200" rtl="0" eaLnBrk="1" fontAlgn="auto" latinLnBrk="0" hangingPunct="1">
              <a:lnSpc>
                <a:spcPct val="107000"/>
              </a:lnSpc>
              <a:spcBef>
                <a:spcPct val="20000"/>
              </a:spcBef>
              <a:spcAft>
                <a:spcPts val="800"/>
              </a:spcAft>
              <a:buClr>
                <a:srgbClr val="8CB64A"/>
              </a:buClr>
              <a:buSzPct val="92000"/>
              <a:buFont typeface="Wingdings 2" panose="05020102010507070707" pitchFamily="18" charset="2"/>
              <a:buNone/>
              <a:tabLst/>
              <a:defRPr/>
            </a:pPr>
            <a:r>
              <a:rPr kumimoji="0" lang="fr-FR" sz="1800" b="1"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Dupraz, C., </a:t>
            </a:r>
            <a:r>
              <a:rPr kumimoji="0" lang="fr-FR" sz="1800" b="1"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Liagre</a:t>
            </a:r>
            <a:r>
              <a:rPr kumimoji="0" lang="fr-FR" sz="1800" b="1"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F., </a:t>
            </a:r>
            <a:r>
              <a:rPr kumimoji="0" lang="fr-FR" sz="180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2008. Agroforesterie: des arbres et des cultures. Ed. Fr. </a:t>
            </a:r>
            <a:r>
              <a:rPr kumimoji="0" lang="fr-FR" sz="180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Agric</a:t>
            </a:r>
            <a:r>
              <a:rPr kumimoji="0" lang="fr-FR" sz="180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Paris</a:t>
            </a:r>
          </a:p>
          <a:p>
            <a:pPr marL="0" marR="0" lvl="0" indent="0" algn="l" defTabSz="457200" rtl="0" eaLnBrk="1" fontAlgn="auto" latinLnBrk="0" hangingPunct="1">
              <a:lnSpc>
                <a:spcPct val="107000"/>
              </a:lnSpc>
              <a:spcBef>
                <a:spcPct val="20000"/>
              </a:spcBef>
              <a:spcAft>
                <a:spcPts val="800"/>
              </a:spcAft>
              <a:buClr>
                <a:srgbClr val="8CB64A"/>
              </a:buClr>
              <a:buSzPct val="92000"/>
              <a:buFont typeface="Wingdings 2" panose="05020102010507070707" pitchFamily="18" charset="2"/>
              <a:buNone/>
              <a:tabLst/>
              <a:defRPr/>
            </a:pPr>
            <a:r>
              <a:rPr kumimoji="0" lang="en-US" sz="1800" b="1"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Huo, G., Zhao, X., Gao, X., Wang, S., </a:t>
            </a:r>
            <a:r>
              <a:rPr kumimoji="0" lang="en-US" sz="180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2020. Seasonal effects of intercropping on tree water use strategies in semiarid plantations: Evidence from natural and labelling stable isotopes. Plant Soil 453, 229–243. https://doi.org/10.1007/s11104-020-04477-5</a:t>
            </a:r>
            <a:endParaRPr kumimoji="0" lang="fr-FR" sz="180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endParaRPr>
          </a:p>
          <a:p>
            <a:pPr marL="0" marR="0" lvl="0" indent="0" algn="l" defTabSz="457200" rtl="0" eaLnBrk="1" fontAlgn="auto" latinLnBrk="0" hangingPunct="1">
              <a:lnSpc>
                <a:spcPct val="107000"/>
              </a:lnSpc>
              <a:spcBef>
                <a:spcPct val="20000"/>
              </a:spcBef>
              <a:spcAft>
                <a:spcPts val="800"/>
              </a:spcAft>
              <a:buClr>
                <a:srgbClr val="8CB64A"/>
              </a:buClr>
              <a:buSzPct val="92000"/>
              <a:buFont typeface="Wingdings 2" panose="05020102010507070707" pitchFamily="18" charset="2"/>
              <a:buNone/>
              <a:tabLst/>
              <a:defRPr/>
            </a:pPr>
            <a:r>
              <a:rPr kumimoji="0" lang="fr-FR" sz="1800" b="1"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Jose, S., Gillespie, A.R., Seifert, J.R., </a:t>
            </a:r>
            <a:r>
              <a:rPr kumimoji="0" lang="fr-FR" sz="1800" b="1"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Biehle</a:t>
            </a:r>
            <a:r>
              <a:rPr kumimoji="0" lang="fr-FR" sz="1800" b="1"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D.J.</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2000a.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Defining</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competition</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vectors</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in a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temperate</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alley</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cropping</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system in the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midwestern</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USA; 2.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Competition</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for water.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Agrofor</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a:t>
            </a:r>
            <a:r>
              <a:rPr kumimoji="0" lang="fr-FR" sz="1800" b="0"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Syst</a:t>
            </a:r>
            <a:r>
              <a:rPr kumimoji="0" lang="fr-FR" sz="1800" b="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48: 41–59</a:t>
            </a:r>
            <a:r>
              <a:rPr kumimoji="0" lang="fr-FR" sz="1800"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a:t>
            </a:r>
          </a:p>
          <a:p>
            <a:pPr marL="0" marR="0" lvl="0" indent="0" algn="l" defTabSz="457200" rtl="0" eaLnBrk="1" fontAlgn="auto" latinLnBrk="0" hangingPunct="1">
              <a:lnSpc>
                <a:spcPct val="107000"/>
              </a:lnSpc>
              <a:spcBef>
                <a:spcPct val="20000"/>
              </a:spcBef>
              <a:spcAft>
                <a:spcPts val="800"/>
              </a:spcAft>
              <a:buClr>
                <a:srgbClr val="8CB64A"/>
              </a:buClr>
              <a:buSzPct val="92000"/>
              <a:buFont typeface="Wingdings 2" panose="05020102010507070707" pitchFamily="18" charset="2"/>
              <a:buNone/>
              <a:tabLst/>
              <a:defRPr/>
            </a:pPr>
            <a:r>
              <a:rPr kumimoji="0" lang="fr-FR" sz="1800" b="1"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Mosquera-Losada</a:t>
            </a:r>
            <a:r>
              <a:rPr kumimoji="0" lang="fr-FR" sz="1800" b="1"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M.R., </a:t>
            </a:r>
            <a:r>
              <a:rPr kumimoji="0" lang="fr-FR" sz="1800" b="1"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Mcadam</a:t>
            </a:r>
            <a:r>
              <a:rPr kumimoji="0" lang="fr-FR" sz="1800" b="1"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J.H., Romero-Franco, R., Santiago-</a:t>
            </a:r>
            <a:r>
              <a:rPr kumimoji="0" lang="fr-FR" sz="1800" b="1"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Freijanes</a:t>
            </a:r>
            <a:r>
              <a:rPr kumimoji="0" lang="fr-FR" sz="1800" b="1"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J.J., </a:t>
            </a:r>
            <a:r>
              <a:rPr kumimoji="0" lang="fr-FR" sz="1800" b="1" i="0" u="none" strike="noStrike" kern="1200" cap="none" spc="0" normalizeH="0" baseline="0" noProof="0" dirty="0" err="1">
                <a:ln>
                  <a:noFill/>
                </a:ln>
                <a:solidFill>
                  <a:srgbClr val="3D3D3D"/>
                </a:solidFill>
                <a:effectLst/>
                <a:uLnTx/>
                <a:uFillTx/>
                <a:latin typeface="Gill Sans MT" panose="020B0502020104020203"/>
                <a:ea typeface="+mn-ea"/>
                <a:cs typeface="Calibri" panose="020F0502020204030204" pitchFamily="34" charset="0"/>
              </a:rPr>
              <a:t>Rigueiro-Rodríguez</a:t>
            </a:r>
            <a:r>
              <a:rPr kumimoji="0" lang="fr-FR" sz="1800" b="1" i="0" u="none" strike="noStrike" kern="1200" cap="none" spc="0" normalizeH="0" baseline="0" noProof="0" dirty="0">
                <a:ln>
                  <a:noFill/>
                </a:ln>
                <a:solidFill>
                  <a:srgbClr val="3D3D3D"/>
                </a:solidFill>
                <a:effectLst/>
                <a:uLnTx/>
                <a:uFillTx/>
                <a:latin typeface="Gill Sans MT" panose="020B0502020104020203"/>
                <a:ea typeface="+mn-ea"/>
                <a:cs typeface="Calibri" panose="020F0502020204030204" pitchFamily="34" charset="0"/>
              </a:rPr>
              <a:t>, A</a:t>
            </a:r>
            <a:r>
              <a:rPr kumimoji="0" lang="fr-FR" sz="1800" b="1" i="0" u="none" strike="noStrike" kern="1200" cap="none" spc="0" normalizeH="0" baseline="0" noProof="0" dirty="0">
                <a:ln>
                  <a:noFill/>
                </a:ln>
                <a:solidFill>
                  <a:srgbClr val="3D3D3D"/>
                </a:solidFill>
                <a:effectLst/>
                <a:uLnTx/>
                <a:uFillTx/>
                <a:ea typeface="+mn-ea"/>
                <a:cs typeface="Calibri" panose="020F0502020204030204" pitchFamily="34" charset="0"/>
              </a:rPr>
              <a:t>. </a:t>
            </a:r>
            <a:r>
              <a:rPr kumimoji="0" lang="fr-FR" sz="1800" b="0" i="0" u="none" strike="noStrike" kern="1200" cap="none" spc="0" normalizeH="0" baseline="0" noProof="0" dirty="0">
                <a:ln>
                  <a:noFill/>
                </a:ln>
                <a:solidFill>
                  <a:srgbClr val="000000"/>
                </a:solidFill>
                <a:effectLst/>
                <a:uLnTx/>
                <a:uFillTx/>
                <a:ea typeface="+mn-ea"/>
                <a:cs typeface="Calibri" panose="020F0502020204030204" pitchFamily="34" charset="0"/>
              </a:rPr>
              <a:t>2009.</a:t>
            </a:r>
            <a:r>
              <a:rPr kumimoji="0" lang="fr-FR" sz="1800" b="0" i="0" u="none" strike="noStrike" kern="1200" cap="none" spc="0" normalizeH="0" baseline="0" noProof="0" dirty="0">
                <a:ln>
                  <a:noFill/>
                </a:ln>
                <a:solidFill>
                  <a:srgbClr val="000000"/>
                </a:solidFill>
                <a:effectLst/>
                <a:uLnTx/>
                <a:uFillTx/>
                <a:ea typeface="+mn-ea"/>
                <a:cs typeface="+mn-cs"/>
              </a:rPr>
              <a:t> </a:t>
            </a:r>
            <a:r>
              <a:rPr kumimoji="0" lang="fr-FR" sz="1800" b="0" i="0" u="none" strike="noStrike" kern="1200" cap="none" spc="0" normalizeH="0" baseline="0" noProof="0" dirty="0" err="1">
                <a:ln>
                  <a:noFill/>
                </a:ln>
                <a:solidFill>
                  <a:srgbClr val="000000"/>
                </a:solidFill>
                <a:effectLst/>
                <a:uLnTx/>
                <a:uFillTx/>
                <a:ea typeface="+mn-ea"/>
                <a:cs typeface="+mn-cs"/>
              </a:rPr>
              <a:t>Definitions</a:t>
            </a:r>
            <a:r>
              <a:rPr kumimoji="0" lang="fr-FR" sz="1800" b="0" i="0" u="none" strike="noStrike" kern="1200" cap="none" spc="0" normalizeH="0" baseline="0" noProof="0" dirty="0">
                <a:ln>
                  <a:noFill/>
                </a:ln>
                <a:solidFill>
                  <a:srgbClr val="000000"/>
                </a:solidFill>
                <a:effectLst/>
                <a:uLnTx/>
                <a:uFillTx/>
                <a:ea typeface="+mn-ea"/>
                <a:cs typeface="+mn-cs"/>
              </a:rPr>
              <a:t> and Components of </a:t>
            </a:r>
            <a:r>
              <a:rPr kumimoji="0" lang="fr-FR" sz="1800" b="0" i="0" u="none" strike="noStrike" kern="1200" cap="none" spc="0" normalizeH="0" baseline="0" noProof="0" dirty="0" err="1">
                <a:ln>
                  <a:noFill/>
                </a:ln>
                <a:solidFill>
                  <a:srgbClr val="000000"/>
                </a:solidFill>
                <a:effectLst/>
                <a:uLnTx/>
                <a:uFillTx/>
                <a:ea typeface="+mn-ea"/>
                <a:cs typeface="+mn-cs"/>
              </a:rPr>
              <a:t>Agroforestry</a:t>
            </a:r>
            <a:r>
              <a:rPr kumimoji="0" lang="fr-FR" sz="1800" b="0" i="0" u="none" strike="noStrike" kern="1200" cap="none" spc="0" normalizeH="0" baseline="0" noProof="0" dirty="0">
                <a:ln>
                  <a:noFill/>
                </a:ln>
                <a:solidFill>
                  <a:srgbClr val="000000"/>
                </a:solidFill>
                <a:effectLst/>
                <a:uLnTx/>
                <a:uFillTx/>
                <a:ea typeface="+mn-ea"/>
                <a:cs typeface="+mn-cs"/>
              </a:rPr>
              <a:t> Practices in Europe. </a:t>
            </a:r>
            <a:r>
              <a:rPr kumimoji="0" lang="fr-FR" sz="1800" b="0" i="0" u="none" strike="noStrike" kern="1200" cap="none" spc="0" normalizeH="0" baseline="0" noProof="0" dirty="0" err="1">
                <a:ln>
                  <a:noFill/>
                </a:ln>
                <a:solidFill>
                  <a:srgbClr val="000000"/>
                </a:solidFill>
                <a:effectLst/>
                <a:uLnTx/>
                <a:uFillTx/>
                <a:ea typeface="+mn-ea"/>
                <a:cs typeface="+mn-cs"/>
              </a:rPr>
              <a:t>Agroforestry</a:t>
            </a:r>
            <a:r>
              <a:rPr kumimoji="0" lang="fr-FR" sz="1800" b="0" i="0" u="none" strike="noStrike" kern="1200" cap="none" spc="0" normalizeH="0" baseline="0" noProof="0" dirty="0">
                <a:ln>
                  <a:noFill/>
                </a:ln>
                <a:solidFill>
                  <a:srgbClr val="000000"/>
                </a:solidFill>
                <a:effectLst/>
                <a:uLnTx/>
                <a:uFillTx/>
                <a:ea typeface="+mn-ea"/>
                <a:cs typeface="+mn-cs"/>
              </a:rPr>
              <a:t> in Europe. 3-19</a:t>
            </a:r>
            <a:endParaRPr lang="fr-FR" dirty="0">
              <a:solidFill>
                <a:srgbClr val="000000"/>
              </a:solidFill>
            </a:endParaRPr>
          </a:p>
          <a:p>
            <a:pPr marL="0" indent="0">
              <a:lnSpc>
                <a:spcPct val="107000"/>
              </a:lnSpc>
              <a:spcAft>
                <a:spcPts val="800"/>
              </a:spcAft>
              <a:buClr>
                <a:srgbClr val="8CB64A"/>
              </a:buClr>
              <a:buNone/>
              <a:defRPr/>
            </a:pPr>
            <a:r>
              <a:rPr lang="en-US" b="1" dirty="0">
                <a:solidFill>
                  <a:srgbClr val="3D3D3D"/>
                </a:solidFill>
                <a:latin typeface="Gill Sans MT" panose="020B0502020104020203"/>
                <a:cs typeface="Calibri" panose="020F0502020204030204" pitchFamily="34" charset="0"/>
              </a:rPr>
              <a:t>Wang, S., Gao, X., Yang, M., Huo, G., Song, X., Siddique, K.H.M., Wu, P., Zhao, X., </a:t>
            </a:r>
            <a:r>
              <a:rPr kumimoji="0" lang="en-US" sz="18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2023. </a:t>
            </a:r>
            <a:r>
              <a:rPr lang="en-US" dirty="0">
                <a:solidFill>
                  <a:srgbClr val="3D3D3D"/>
                </a:solidFill>
                <a:latin typeface="Gill Sans MT" panose="020B0502020104020203"/>
                <a:cs typeface="Calibri" panose="020F0502020204030204" pitchFamily="34" charset="0"/>
              </a:rPr>
              <a:t>The natural abundance of stable water isotopes method may overestimate deep-layer soil water use by trees. </a:t>
            </a:r>
            <a:r>
              <a:rPr lang="en-US" dirty="0" err="1">
                <a:solidFill>
                  <a:srgbClr val="3D3D3D"/>
                </a:solidFill>
                <a:latin typeface="Gill Sans MT" panose="020B0502020104020203"/>
                <a:cs typeface="Calibri" panose="020F0502020204030204" pitchFamily="34" charset="0"/>
              </a:rPr>
              <a:t>Hydrol</a:t>
            </a:r>
            <a:r>
              <a:rPr lang="en-US" dirty="0">
                <a:solidFill>
                  <a:srgbClr val="3D3D3D"/>
                </a:solidFill>
                <a:latin typeface="Gill Sans MT" panose="020B0502020104020203"/>
                <a:cs typeface="Calibri" panose="020F0502020204030204" pitchFamily="34" charset="0"/>
              </a:rPr>
              <a:t>. Earth Syst. Sci. 27, 123–137. </a:t>
            </a:r>
            <a:r>
              <a:rPr lang="en-US" dirty="0">
                <a:solidFill>
                  <a:srgbClr val="3D3D3D"/>
                </a:solidFill>
                <a:latin typeface="Gill Sans MT" panose="020B0502020104020203"/>
                <a:cs typeface="Calibri" panose="020F0502020204030204" pitchFamily="34" charset="0"/>
                <a:hlinkClick r:id="rId2">
                  <a:extLst>
                    <a:ext uri="{A12FA001-AC4F-418D-AE19-62706E023703}">
                      <ahyp:hlinkClr xmlns:ahyp="http://schemas.microsoft.com/office/drawing/2018/hyperlinkcolor" val="tx"/>
                    </a:ext>
                  </a:extLst>
                </a:hlinkClick>
              </a:rPr>
              <a:t>https://doi.org/https://doi.org/10.5194/hess-27-123-2023</a:t>
            </a:r>
            <a:endParaRPr lang="en-US" dirty="0">
              <a:solidFill>
                <a:srgbClr val="3D3D3D"/>
              </a:solidFill>
              <a:latin typeface="Gill Sans MT" panose="020B0502020104020203"/>
              <a:cs typeface="Calibri" panose="020F0502020204030204" pitchFamily="34" charset="0"/>
            </a:endParaRPr>
          </a:p>
          <a:p>
            <a:pPr marL="0" indent="0">
              <a:lnSpc>
                <a:spcPct val="107000"/>
              </a:lnSpc>
              <a:spcAft>
                <a:spcPts val="800"/>
              </a:spcAft>
              <a:buClr>
                <a:srgbClr val="8CB64A"/>
              </a:buClr>
              <a:buNone/>
              <a:defRPr/>
            </a:pPr>
            <a:r>
              <a:rPr lang="en-US" b="1" dirty="0" err="1">
                <a:solidFill>
                  <a:srgbClr val="3D3D3D"/>
                </a:solidFill>
                <a:latin typeface="Gill Sans MT" panose="020B0502020104020203"/>
                <a:cs typeface="Calibri" panose="020F0502020204030204" pitchFamily="34" charset="0"/>
              </a:rPr>
              <a:t>Zadoks</a:t>
            </a:r>
            <a:r>
              <a:rPr lang="en-US" b="1" dirty="0">
                <a:solidFill>
                  <a:srgbClr val="3D3D3D"/>
                </a:solidFill>
                <a:latin typeface="Gill Sans MT" panose="020B0502020104020203"/>
                <a:cs typeface="Calibri" panose="020F0502020204030204" pitchFamily="34" charset="0"/>
              </a:rPr>
              <a:t>, J.C., Chang, </a:t>
            </a:r>
            <a:r>
              <a:rPr lang="en-US" b="1" dirty="0" err="1">
                <a:solidFill>
                  <a:srgbClr val="3D3D3D"/>
                </a:solidFill>
                <a:latin typeface="Gill Sans MT" panose="020B0502020104020203"/>
                <a:cs typeface="Calibri" panose="020F0502020204030204" pitchFamily="34" charset="0"/>
              </a:rPr>
              <a:t>Konzak</a:t>
            </a:r>
            <a:r>
              <a:rPr lang="en-US" b="1" dirty="0">
                <a:solidFill>
                  <a:srgbClr val="3D3D3D"/>
                </a:solidFill>
                <a:latin typeface="Gill Sans MT" panose="020B0502020104020203"/>
                <a:cs typeface="Calibri" panose="020F0502020204030204" pitchFamily="34" charset="0"/>
              </a:rPr>
              <a:t>, C.F., </a:t>
            </a:r>
            <a:r>
              <a:rPr lang="en-US" dirty="0">
                <a:solidFill>
                  <a:prstClr val="black"/>
                </a:solidFill>
                <a:cs typeface="Times New Roman" panose="02020603050405020304" pitchFamily="18" charset="0"/>
              </a:rPr>
              <a:t>1974. A </a:t>
            </a:r>
            <a:r>
              <a:rPr lang="en-US" dirty="0">
                <a:solidFill>
                  <a:srgbClr val="3D3D3D"/>
                </a:solidFill>
                <a:latin typeface="Gill Sans MT" panose="020B0502020104020203"/>
                <a:cs typeface="Calibri" panose="020F0502020204030204" pitchFamily="34" charset="0"/>
              </a:rPr>
              <a:t>decimal code for the growth stages of cereals J. Weed Res. 14, 415–421. https://doi.org/10.1111/j.1365-3180.1974.tb01084.x</a:t>
            </a:r>
          </a:p>
          <a:p>
            <a:pPr marL="0" marR="0" lvl="0" indent="0" algn="l" defTabSz="457200" rtl="0" eaLnBrk="1" fontAlgn="auto" latinLnBrk="0" hangingPunct="1">
              <a:lnSpc>
                <a:spcPct val="107000"/>
              </a:lnSpc>
              <a:spcBef>
                <a:spcPct val="20000"/>
              </a:spcBef>
              <a:spcAft>
                <a:spcPts val="800"/>
              </a:spcAft>
              <a:buClr>
                <a:srgbClr val="8CB64A"/>
              </a:buClr>
              <a:buSzPct val="92000"/>
              <a:buFont typeface="Wingdings 2" panose="05020102010507070707" pitchFamily="18" charset="2"/>
              <a:buNone/>
              <a:tabLst/>
              <a:defRPr/>
            </a:pPr>
            <a:endParaRPr kumimoji="0" lang="fr-F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6569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A556D29D-8F28-0647-37D1-85191D32E8C6}"/>
              </a:ext>
            </a:extLst>
          </p:cNvPr>
          <p:cNvPicPr>
            <a:picLocks noChangeAspect="1"/>
          </p:cNvPicPr>
          <p:nvPr/>
        </p:nvPicPr>
        <p:blipFill>
          <a:blip r:embed="rId3"/>
          <a:stretch>
            <a:fillRect/>
          </a:stretch>
        </p:blipFill>
        <p:spPr>
          <a:xfrm>
            <a:off x="4760007" y="923426"/>
            <a:ext cx="6435643" cy="5497351"/>
          </a:xfrm>
          <a:prstGeom prst="rect">
            <a:avLst/>
          </a:prstGeom>
        </p:spPr>
      </p:pic>
      <p:sp>
        <p:nvSpPr>
          <p:cNvPr id="6" name="ZoneTexte 5">
            <a:extLst>
              <a:ext uri="{FF2B5EF4-FFF2-40B4-BE49-F238E27FC236}">
                <a16:creationId xmlns:a16="http://schemas.microsoft.com/office/drawing/2014/main" id="{205C4FC2-880C-5ED5-98EE-6DB122913F75}"/>
              </a:ext>
            </a:extLst>
          </p:cNvPr>
          <p:cNvSpPr txBox="1"/>
          <p:nvPr/>
        </p:nvSpPr>
        <p:spPr>
          <a:xfrm>
            <a:off x="4485464" y="6420777"/>
            <a:ext cx="7562333" cy="276999"/>
          </a:xfrm>
          <a:prstGeom prst="rect">
            <a:avLst/>
          </a:prstGeom>
          <a:noFill/>
        </p:spPr>
        <p:txBody>
          <a:bodyPr wrap="square">
            <a:spAutoFit/>
          </a:bodyPr>
          <a:lstStyle/>
          <a:p>
            <a:r>
              <a:rPr kumimoji="0" lang="fr-FR" sz="1200" b="0" i="1" u="none" strike="noStrike" kern="1200" cap="none" spc="0" normalizeH="0" baseline="0" noProof="0" dirty="0" err="1">
                <a:ln>
                  <a:noFill/>
                </a:ln>
                <a:solidFill>
                  <a:prstClr val="black"/>
                </a:solidFill>
                <a:effectLst/>
                <a:uLnTx/>
                <a:uFillTx/>
                <a:latin typeface="Biome" panose="020B0503030204020804" pitchFamily="34" charset="0"/>
                <a:ea typeface="+mn-ea"/>
                <a:cs typeface="Biome" panose="020B0503030204020804" pitchFamily="34" charset="0"/>
              </a:rPr>
              <a:t>Modified</a:t>
            </a:r>
            <a:r>
              <a:rPr kumimoji="0" lang="fr-FR" sz="1200" b="0" i="1"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 </a:t>
            </a:r>
            <a:r>
              <a:rPr kumimoji="0" lang="fr-FR" sz="1200" b="0" i="1" u="none" strike="noStrike" kern="1200" cap="none" spc="0" normalizeH="0" baseline="0" noProof="0" dirty="0" err="1">
                <a:ln>
                  <a:noFill/>
                </a:ln>
                <a:solidFill>
                  <a:prstClr val="black"/>
                </a:solidFill>
                <a:effectLst/>
                <a:uLnTx/>
                <a:uFillTx/>
                <a:latin typeface="Biome" panose="020B0503030204020804" pitchFamily="34" charset="0"/>
                <a:ea typeface="+mn-ea"/>
                <a:cs typeface="Biome" panose="020B0503030204020804" pitchFamily="34" charset="0"/>
              </a:rPr>
              <a:t>from</a:t>
            </a:r>
            <a:r>
              <a:rPr kumimoji="0" lang="fr-FR" sz="1200" b="0" i="1"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 French </a:t>
            </a:r>
            <a:r>
              <a:rPr kumimoji="0" lang="fr-FR" sz="1200" b="0" i="1" u="none" strike="noStrike" kern="1200" cap="none" spc="0" normalizeH="0" baseline="0" noProof="0" dirty="0" err="1">
                <a:ln>
                  <a:noFill/>
                </a:ln>
                <a:solidFill>
                  <a:prstClr val="black"/>
                </a:solidFill>
                <a:effectLst/>
                <a:uLnTx/>
                <a:uFillTx/>
                <a:latin typeface="Biome" panose="020B0503030204020804" pitchFamily="34" charset="0"/>
                <a:ea typeface="+mn-ea"/>
                <a:cs typeface="Biome" panose="020B0503030204020804" pitchFamily="34" charset="0"/>
              </a:rPr>
              <a:t>Agroforestry</a:t>
            </a:r>
            <a:r>
              <a:rPr kumimoji="0" lang="fr-FR" sz="1200" b="0" i="1"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 Association and </a:t>
            </a:r>
            <a:r>
              <a:rPr kumimoji="0" lang="fr-FR" sz="1200" b="0" i="1" u="none" strike="noStrike" kern="1200" cap="none" spc="0" normalizeH="0" baseline="0" noProof="0" dirty="0" err="1">
                <a:ln>
                  <a:noFill/>
                </a:ln>
                <a:solidFill>
                  <a:prstClr val="black"/>
                </a:solidFill>
                <a:effectLst/>
                <a:uLnTx/>
                <a:uFillTx/>
                <a:latin typeface="Biome" panose="020B0503030204020804" pitchFamily="34" charset="0"/>
                <a:ea typeface="+mn-ea"/>
                <a:cs typeface="Biome" panose="020B0503030204020804" pitchFamily="34" charset="0"/>
              </a:rPr>
              <a:t>Mareike</a:t>
            </a:r>
            <a:r>
              <a:rPr kumimoji="0" lang="fr-FR" sz="1200" b="0" i="1"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 </a:t>
            </a:r>
            <a:r>
              <a:rPr kumimoji="0" lang="fr-FR" sz="1200" b="0" i="1" u="none" strike="noStrike" kern="1200" cap="none" spc="0" normalizeH="0" baseline="0" noProof="0" dirty="0" err="1">
                <a:ln>
                  <a:noFill/>
                </a:ln>
                <a:solidFill>
                  <a:prstClr val="black"/>
                </a:solidFill>
                <a:effectLst/>
                <a:uLnTx/>
                <a:uFillTx/>
                <a:latin typeface="Biome" panose="020B0503030204020804" pitchFamily="34" charset="0"/>
                <a:ea typeface="+mn-ea"/>
                <a:cs typeface="Biome" panose="020B0503030204020804" pitchFamily="34" charset="0"/>
              </a:rPr>
              <a:t>Jäger</a:t>
            </a:r>
            <a:r>
              <a:rPr kumimoji="0" lang="fr-FR" sz="1200" b="0" i="1"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 AGRIDEA, Janvier 2017 </a:t>
            </a:r>
            <a:endParaRPr lang="fr-FR" dirty="0"/>
          </a:p>
        </p:txBody>
      </p:sp>
      <p:sp>
        <p:nvSpPr>
          <p:cNvPr id="13" name="ZoneTexte 12">
            <a:extLst>
              <a:ext uri="{FF2B5EF4-FFF2-40B4-BE49-F238E27FC236}">
                <a16:creationId xmlns:a16="http://schemas.microsoft.com/office/drawing/2014/main" id="{6AC59A69-8F20-4620-9A4A-8BB71078FF2E}"/>
              </a:ext>
            </a:extLst>
          </p:cNvPr>
          <p:cNvSpPr txBox="1"/>
          <p:nvPr/>
        </p:nvSpPr>
        <p:spPr>
          <a:xfrm>
            <a:off x="6344641" y="4835686"/>
            <a:ext cx="6251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Gill Sans MT" panose="020B0502020104020203"/>
                <a:ea typeface="+mn-ea"/>
                <a:cs typeface="+mn-cs"/>
              </a:rPr>
              <a:t>H</a:t>
            </a:r>
            <a:r>
              <a:rPr kumimoji="0" lang="fr-FR" sz="1800" b="0" i="0" u="none" strike="noStrike" kern="1200" cap="none" spc="0" normalizeH="0" baseline="-25000" noProof="0" dirty="0">
                <a:ln>
                  <a:noFill/>
                </a:ln>
                <a:solidFill>
                  <a:prstClr val="black"/>
                </a:solidFill>
                <a:effectLst/>
                <a:uLnTx/>
                <a:uFillTx/>
                <a:latin typeface="Gill Sans MT" panose="020B0502020104020203"/>
                <a:ea typeface="+mn-ea"/>
                <a:cs typeface="+mn-cs"/>
              </a:rPr>
              <a:t>2</a:t>
            </a:r>
            <a:r>
              <a:rPr kumimoji="0" lang="fr-FR" sz="1800" b="0" i="0" u="none" strike="noStrike" kern="1200" cap="none" spc="0" normalizeH="0" baseline="0" noProof="0" dirty="0">
                <a:ln>
                  <a:noFill/>
                </a:ln>
                <a:solidFill>
                  <a:prstClr val="black"/>
                </a:solidFill>
                <a:effectLst/>
                <a:uLnTx/>
                <a:uFillTx/>
                <a:latin typeface="Gill Sans MT" panose="020B0502020104020203"/>
                <a:ea typeface="+mn-ea"/>
                <a:cs typeface="+mn-cs"/>
              </a:rPr>
              <a:t>O</a:t>
            </a:r>
          </a:p>
        </p:txBody>
      </p:sp>
      <p:sp>
        <p:nvSpPr>
          <p:cNvPr id="14" name="Flèche : haut 13">
            <a:extLst>
              <a:ext uri="{FF2B5EF4-FFF2-40B4-BE49-F238E27FC236}">
                <a16:creationId xmlns:a16="http://schemas.microsoft.com/office/drawing/2014/main" id="{B49286DE-2C9E-4156-9BCB-9F4CD2AC481A}"/>
              </a:ext>
            </a:extLst>
          </p:cNvPr>
          <p:cNvSpPr/>
          <p:nvPr/>
        </p:nvSpPr>
        <p:spPr>
          <a:xfrm>
            <a:off x="6736255" y="5207486"/>
            <a:ext cx="249621" cy="4335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Espace réservé du numéro de diapositive 19"/>
          <p:cNvSpPr>
            <a:spLocks noGrp="1"/>
          </p:cNvSpPr>
          <p:nvPr>
            <p:ph type="sldNum" sz="quarter" idx="12"/>
          </p:nvPr>
        </p:nvSpPr>
        <p:spPr>
          <a:xfrm>
            <a:off x="10592483" y="6109961"/>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8CB64A"/>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8CB64A"/>
              </a:solidFill>
              <a:effectLst/>
              <a:uLnTx/>
              <a:uFillTx/>
              <a:latin typeface="Gill Sans MT" panose="020B0502020104020203"/>
              <a:ea typeface="+mn-ea"/>
              <a:cs typeface="+mn-cs"/>
            </a:endParaRPr>
          </a:p>
        </p:txBody>
      </p:sp>
      <p:graphicFrame>
        <p:nvGraphicFramePr>
          <p:cNvPr id="16" name="Diagramme 15">
            <a:extLst>
              <a:ext uri="{FF2B5EF4-FFF2-40B4-BE49-F238E27FC236}">
                <a16:creationId xmlns:a16="http://schemas.microsoft.com/office/drawing/2014/main" id="{FC5C1C96-9411-0248-CAC0-9492A671C5E1}"/>
              </a:ext>
            </a:extLst>
          </p:cNvPr>
          <p:cNvGraphicFramePr/>
          <p:nvPr/>
        </p:nvGraphicFramePr>
        <p:xfrm>
          <a:off x="429207" y="177282"/>
          <a:ext cx="11524259" cy="377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Flèche : haut 14">
            <a:extLst>
              <a:ext uri="{FF2B5EF4-FFF2-40B4-BE49-F238E27FC236}">
                <a16:creationId xmlns:a16="http://schemas.microsoft.com/office/drawing/2014/main" id="{5B496C02-13E9-4B44-B47A-0172DD96E444}"/>
              </a:ext>
            </a:extLst>
          </p:cNvPr>
          <p:cNvSpPr/>
          <p:nvPr/>
        </p:nvSpPr>
        <p:spPr>
          <a:xfrm rot="13860000">
            <a:off x="6200712" y="5255888"/>
            <a:ext cx="249621" cy="4335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9" name="Rectangle 48">
            <a:extLst>
              <a:ext uri="{FF2B5EF4-FFF2-40B4-BE49-F238E27FC236}">
                <a16:creationId xmlns:a16="http://schemas.microsoft.com/office/drawing/2014/main" id="{1EE0F0ED-6415-8466-66D3-18CA79396304}"/>
              </a:ext>
            </a:extLst>
          </p:cNvPr>
          <p:cNvSpPr/>
          <p:nvPr/>
        </p:nvSpPr>
        <p:spPr>
          <a:xfrm>
            <a:off x="668200" y="1932310"/>
            <a:ext cx="3405948" cy="1477328"/>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Association of trees and agricultural production on a same area :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err="1">
                <a:ln>
                  <a:noFill/>
                </a:ln>
                <a:solidFill>
                  <a:prstClr val="black"/>
                </a:solidFill>
                <a:effectLst/>
                <a:uLnTx/>
                <a:uFillTx/>
                <a:latin typeface="Biome" panose="020B0503030204020804" pitchFamily="34" charset="0"/>
                <a:cs typeface="Biome" panose="020B0503030204020804" pitchFamily="34" charset="0"/>
              </a:rPr>
              <a:t>livestosk</a:t>
            </a:r>
            <a:r>
              <a:rPr kumimoji="0" lang="en-US" b="0" i="1"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 (</a:t>
            </a:r>
            <a:r>
              <a:rPr kumimoji="0" lang="en-US" b="0" i="1" u="none" strike="noStrike" kern="1200" cap="none" spc="0" normalizeH="0" baseline="0" noProof="0" dirty="0" err="1">
                <a:ln>
                  <a:noFill/>
                </a:ln>
                <a:solidFill>
                  <a:prstClr val="black"/>
                </a:solidFill>
                <a:effectLst/>
                <a:uLnTx/>
                <a:uFillTx/>
                <a:latin typeface="Biome" panose="020B0503030204020804" pitchFamily="34" charset="0"/>
                <a:cs typeface="Biome" panose="020B0503030204020804" pitchFamily="34" charset="0"/>
              </a:rPr>
              <a:t>sylvopastoralism</a:t>
            </a:r>
            <a:r>
              <a:rPr kumimoji="0" lang="en-US" b="0" i="1"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 or crop (</a:t>
            </a:r>
            <a:r>
              <a:rPr kumimoji="0" lang="en-US" b="0" i="1" u="none" strike="noStrike" kern="1200" cap="none" spc="0" normalizeH="0" baseline="0" noProof="0" dirty="0" err="1">
                <a:ln>
                  <a:noFill/>
                </a:ln>
                <a:solidFill>
                  <a:prstClr val="black"/>
                </a:solidFill>
                <a:effectLst/>
                <a:uLnTx/>
                <a:uFillTx/>
                <a:latin typeface="Biome" panose="020B0503030204020804" pitchFamily="34" charset="0"/>
                <a:cs typeface="Biome" panose="020B0503030204020804" pitchFamily="34" charset="0"/>
              </a:rPr>
              <a:t>agrosylviculture</a:t>
            </a:r>
            <a:r>
              <a:rPr kumimoji="0" lang="en-US" b="0" i="1"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 </a:t>
            </a:r>
          </a:p>
        </p:txBody>
      </p:sp>
      <p:sp>
        <p:nvSpPr>
          <p:cNvPr id="38" name="ZoneTexte 37">
            <a:extLst>
              <a:ext uri="{FF2B5EF4-FFF2-40B4-BE49-F238E27FC236}">
                <a16:creationId xmlns:a16="http://schemas.microsoft.com/office/drawing/2014/main" id="{93502F6D-D642-EBB0-EEA3-B419EF3EEDE4}"/>
              </a:ext>
            </a:extLst>
          </p:cNvPr>
          <p:cNvSpPr txBox="1"/>
          <p:nvPr/>
        </p:nvSpPr>
        <p:spPr>
          <a:xfrm>
            <a:off x="863125" y="1194667"/>
            <a:ext cx="2401133" cy="461665"/>
          </a:xfrm>
          <a:prstGeom prst="rect">
            <a:avLst/>
          </a:prstGeom>
          <a:noFill/>
        </p:spPr>
        <p:txBody>
          <a:bodyPr wrap="square">
            <a:spAutoFit/>
          </a:bodyPr>
          <a:lstStyle/>
          <a:p>
            <a:r>
              <a:rPr lang="fr-FR" sz="2400" dirty="0" err="1">
                <a:latin typeface="Biome" panose="020B0503030204020804" pitchFamily="34" charset="0"/>
                <a:cs typeface="Biome" panose="020B0503030204020804" pitchFamily="34" charset="0"/>
              </a:rPr>
              <a:t>Agroforestry</a:t>
            </a:r>
            <a:endParaRPr lang="fr-FR" sz="2400" dirty="0"/>
          </a:p>
        </p:txBody>
      </p:sp>
      <p:sp>
        <p:nvSpPr>
          <p:cNvPr id="43" name="ZoneTexte 42">
            <a:extLst>
              <a:ext uri="{FF2B5EF4-FFF2-40B4-BE49-F238E27FC236}">
                <a16:creationId xmlns:a16="http://schemas.microsoft.com/office/drawing/2014/main" id="{CF903586-B027-8AD7-F16B-7853CD6DF336}"/>
              </a:ext>
            </a:extLst>
          </p:cNvPr>
          <p:cNvSpPr txBox="1"/>
          <p:nvPr/>
        </p:nvSpPr>
        <p:spPr>
          <a:xfrm>
            <a:off x="668200" y="3491676"/>
            <a:ext cx="2649196" cy="30777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a:t>
            </a:r>
            <a:r>
              <a:rPr lang="fr-FR" sz="1200" i="1" dirty="0" err="1">
                <a:solidFill>
                  <a:prstClr val="black"/>
                </a:solidFill>
                <a:latin typeface="Biome" panose="020B0503030204020804" pitchFamily="34" charset="0"/>
                <a:cs typeface="Biome" panose="020B0503030204020804" pitchFamily="34" charset="0"/>
              </a:rPr>
              <a:t>Mosquera-Losada</a:t>
            </a:r>
            <a:r>
              <a:rPr kumimoji="0" lang="fr-FR" sz="1400" b="0"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et al. 2009)</a:t>
            </a:r>
          </a:p>
        </p:txBody>
      </p:sp>
      <p:pic>
        <p:nvPicPr>
          <p:cNvPr id="78" name="Image 77">
            <a:extLst>
              <a:ext uri="{FF2B5EF4-FFF2-40B4-BE49-F238E27FC236}">
                <a16:creationId xmlns:a16="http://schemas.microsoft.com/office/drawing/2014/main" id="{3AAA9D8A-C755-F73A-346F-32C3224FE2F1}"/>
              </a:ext>
            </a:extLst>
          </p:cNvPr>
          <p:cNvPicPr>
            <a:picLocks noChangeAspect="1"/>
          </p:cNvPicPr>
          <p:nvPr/>
        </p:nvPicPr>
        <p:blipFill>
          <a:blip r:embed="rId9"/>
          <a:stretch>
            <a:fillRect/>
          </a:stretch>
        </p:blipFill>
        <p:spPr>
          <a:xfrm>
            <a:off x="863125" y="4487707"/>
            <a:ext cx="2649196" cy="1987379"/>
          </a:xfrm>
          <a:prstGeom prst="rect">
            <a:avLst/>
          </a:prstGeom>
        </p:spPr>
      </p:pic>
    </p:spTree>
    <p:extLst>
      <p:ext uri="{BB962C8B-B14F-4D97-AF65-F5344CB8AC3E}">
        <p14:creationId xmlns:p14="http://schemas.microsoft.com/office/powerpoint/2010/main" val="1228844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392C9D6-569E-C1D8-FF8E-37B8F68FCAF5}"/>
              </a:ext>
            </a:extLst>
          </p:cNvPr>
          <p:cNvSpPr>
            <a:spLocks noGrp="1"/>
          </p:cNvSpPr>
          <p:nvPr>
            <p:ph type="sldNum" sz="quarter" idx="12"/>
          </p:nvPr>
        </p:nvSpPr>
        <p:spPr/>
        <p:txBody>
          <a:bodyPr/>
          <a:lstStyle/>
          <a:p>
            <a:fld id="{904C4FA1-6D0C-4A80-8665-D27B6DF1EBD0}" type="slidenum">
              <a:rPr lang="en-US" smtClean="0"/>
              <a:t>13</a:t>
            </a:fld>
            <a:endParaRPr lang="en-US" dirty="0"/>
          </a:p>
        </p:txBody>
      </p:sp>
      <p:sp>
        <p:nvSpPr>
          <p:cNvPr id="7" name="Rectangle 6">
            <a:extLst>
              <a:ext uri="{FF2B5EF4-FFF2-40B4-BE49-F238E27FC236}">
                <a16:creationId xmlns:a16="http://schemas.microsoft.com/office/drawing/2014/main" id="{E0668847-2883-6280-F71C-A733C6DE759D}"/>
              </a:ext>
            </a:extLst>
          </p:cNvPr>
          <p:cNvSpPr/>
          <p:nvPr/>
        </p:nvSpPr>
        <p:spPr>
          <a:xfrm>
            <a:off x="264266" y="650251"/>
            <a:ext cx="11635504" cy="526184"/>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8" name="ZoneTexte 7">
            <a:extLst>
              <a:ext uri="{FF2B5EF4-FFF2-40B4-BE49-F238E27FC236}">
                <a16:creationId xmlns:a16="http://schemas.microsoft.com/office/drawing/2014/main" id="{9AE25618-063D-9EEC-743C-BDA1143C5FB0}"/>
              </a:ext>
            </a:extLst>
          </p:cNvPr>
          <p:cNvSpPr txBox="1"/>
          <p:nvPr/>
        </p:nvSpPr>
        <p:spPr>
          <a:xfrm>
            <a:off x="264266" y="680577"/>
            <a:ext cx="11635504" cy="523220"/>
          </a:xfrm>
          <a:prstGeom prst="rect">
            <a:avLst/>
          </a:prstGeom>
          <a:noFill/>
        </p:spPr>
        <p:txBody>
          <a:bodyPr wrap="square">
            <a:spAutoFit/>
          </a:bodyPr>
          <a:lstStyle/>
          <a:p>
            <a:pPr algn="ctr"/>
            <a:r>
              <a:rPr kumimoji="0" lang="en-US" sz="2800" b="0" i="0" u="none" strike="noStrike" kern="1200" cap="none" spc="0" normalizeH="0" baseline="0" dirty="0">
                <a:ln>
                  <a:noFill/>
                </a:ln>
                <a:solidFill>
                  <a:prstClr val="white"/>
                </a:solidFill>
                <a:effectLst/>
                <a:uLnTx/>
                <a:uFillTx/>
                <a:latin typeface="Gill Sans MT" panose="020B0502020104020203"/>
                <a:ea typeface="+mj-ea"/>
                <a:cs typeface="+mj-cs"/>
              </a:rPr>
              <a:t>Description of alley-cropping experimental site</a:t>
            </a:r>
            <a:endParaRPr lang="en-US" sz="2400" b="1" dirty="0">
              <a:solidFill>
                <a:schemeClr val="bg1"/>
              </a:solidFill>
              <a:effectLst/>
              <a:latin typeface="Biome" panose="020B0503030204020804" pitchFamily="34" charset="0"/>
              <a:ea typeface="Calibri" panose="020F0502020204030204" pitchFamily="34" charset="0"/>
              <a:cs typeface="Biome" panose="020B0503030204020804" pitchFamily="34" charset="0"/>
            </a:endParaRPr>
          </a:p>
        </p:txBody>
      </p:sp>
      <p:sp>
        <p:nvSpPr>
          <p:cNvPr id="27" name="Rectangle 26">
            <a:extLst>
              <a:ext uri="{FF2B5EF4-FFF2-40B4-BE49-F238E27FC236}">
                <a16:creationId xmlns:a16="http://schemas.microsoft.com/office/drawing/2014/main" id="{3460E08E-41AB-5E4E-BA03-4E53DB2E53E4}"/>
              </a:ext>
            </a:extLst>
          </p:cNvPr>
          <p:cNvSpPr/>
          <p:nvPr/>
        </p:nvSpPr>
        <p:spPr>
          <a:xfrm>
            <a:off x="780823" y="1654087"/>
            <a:ext cx="6882769" cy="1530804"/>
          </a:xfrm>
          <a:prstGeom prst="rect">
            <a:avLst/>
          </a:prstGeom>
        </p:spPr>
        <p:txBody>
          <a:bodyPr wrap="square">
            <a:spAutoFit/>
          </a:bodyPr>
          <a:lstStyle/>
          <a:p>
            <a:pPr defTabSz="457200">
              <a:lnSpc>
                <a:spcPct val="150000"/>
              </a:lnSpc>
              <a:defRPr/>
            </a:pPr>
            <a:r>
              <a:rPr lang="en-US" sz="1600" dirty="0">
                <a:solidFill>
                  <a:prstClr val="black"/>
                </a:solidFill>
                <a:latin typeface="Biome" panose="020B0503030204020804" pitchFamily="34" charset="0"/>
                <a:cs typeface="Biome" panose="020B0503030204020804" pitchFamily="34" charset="0"/>
              </a:rPr>
              <a:t>18 ha, loamy soil (depth &gt; 2 m)</a:t>
            </a:r>
          </a:p>
          <a:p>
            <a:pPr defTabSz="457200">
              <a:lnSpc>
                <a:spcPct val="150000"/>
              </a:lnSpc>
              <a:defRPr/>
            </a:pPr>
            <a:r>
              <a:rPr lang="en-US" sz="1600" dirty="0">
                <a:solidFill>
                  <a:prstClr val="black"/>
                </a:solidFill>
                <a:latin typeface="Biome" panose="020B0503030204020804" pitchFamily="34" charset="0"/>
                <a:cs typeface="Biome" panose="020B0503030204020804" pitchFamily="34" charset="0"/>
              </a:rPr>
              <a:t>Plantation November 2018</a:t>
            </a:r>
          </a:p>
          <a:p>
            <a:pPr defTabSz="457200">
              <a:lnSpc>
                <a:spcPct val="150000"/>
              </a:lnSpc>
              <a:defRPr/>
            </a:pPr>
            <a:r>
              <a:rPr lang="en-US" sz="1600" dirty="0">
                <a:solidFill>
                  <a:prstClr val="black"/>
                </a:solidFill>
                <a:latin typeface="Biome" panose="020B0503030204020804" pitchFamily="34" charset="0"/>
                <a:cs typeface="Biome" panose="020B0503030204020804" pitchFamily="34" charset="0"/>
              </a:rPr>
              <a:t>Tree rows oriented N-S</a:t>
            </a:r>
          </a:p>
          <a:p>
            <a:pPr defTabSz="457200">
              <a:lnSpc>
                <a:spcPct val="150000"/>
              </a:lnSpc>
              <a:defRPr/>
            </a:pPr>
            <a:r>
              <a:rPr lang="en-US" sz="1600" dirty="0">
                <a:solidFill>
                  <a:prstClr val="black"/>
                </a:solidFill>
                <a:latin typeface="Biome" panose="020B0503030204020804" pitchFamily="34" charset="0"/>
                <a:cs typeface="Biome" panose="020B0503030204020804" pitchFamily="34" charset="0"/>
              </a:rPr>
              <a:t>3 blocks with 5 modalities</a:t>
            </a:r>
          </a:p>
        </p:txBody>
      </p:sp>
      <p:pic>
        <p:nvPicPr>
          <p:cNvPr id="61" name="Image 60">
            <a:extLst>
              <a:ext uri="{FF2B5EF4-FFF2-40B4-BE49-F238E27FC236}">
                <a16:creationId xmlns:a16="http://schemas.microsoft.com/office/drawing/2014/main" id="{E3B17350-5A83-2EBC-64E2-5D24CF93D832}"/>
              </a:ext>
            </a:extLst>
          </p:cNvPr>
          <p:cNvPicPr>
            <a:picLocks noChangeAspect="1"/>
          </p:cNvPicPr>
          <p:nvPr/>
        </p:nvPicPr>
        <p:blipFill rotWithShape="1">
          <a:blip r:embed="rId3"/>
          <a:srcRect l="80870" t="75619" r="3849" b="3162"/>
          <a:stretch/>
        </p:blipFill>
        <p:spPr>
          <a:xfrm>
            <a:off x="11010356" y="5217739"/>
            <a:ext cx="1002249" cy="1058358"/>
          </a:xfrm>
          <a:prstGeom prst="rect">
            <a:avLst/>
          </a:prstGeom>
        </p:spPr>
      </p:pic>
      <p:grpSp>
        <p:nvGrpSpPr>
          <p:cNvPr id="6" name="Groupe 5">
            <a:extLst>
              <a:ext uri="{FF2B5EF4-FFF2-40B4-BE49-F238E27FC236}">
                <a16:creationId xmlns:a16="http://schemas.microsoft.com/office/drawing/2014/main" id="{45F69155-56E6-43C0-17F6-2D7528AAE954}"/>
              </a:ext>
            </a:extLst>
          </p:cNvPr>
          <p:cNvGrpSpPr/>
          <p:nvPr/>
        </p:nvGrpSpPr>
        <p:grpSpPr>
          <a:xfrm>
            <a:off x="6959076" y="1654087"/>
            <a:ext cx="5324671" cy="4893460"/>
            <a:chOff x="6959076" y="1654087"/>
            <a:chExt cx="5324671" cy="4893460"/>
          </a:xfrm>
        </p:grpSpPr>
        <p:pic>
          <p:nvPicPr>
            <p:cNvPr id="59" name="Image 58">
              <a:extLst>
                <a:ext uri="{FF2B5EF4-FFF2-40B4-BE49-F238E27FC236}">
                  <a16:creationId xmlns:a16="http://schemas.microsoft.com/office/drawing/2014/main" id="{16A5379E-01B3-B580-7CDF-FBF29AFE0D28}"/>
                </a:ext>
              </a:extLst>
            </p:cNvPr>
            <p:cNvPicPr>
              <a:picLocks noChangeAspect="1"/>
            </p:cNvPicPr>
            <p:nvPr/>
          </p:nvPicPr>
          <p:blipFill>
            <a:blip r:embed="rId4"/>
            <a:stretch>
              <a:fillRect/>
            </a:stretch>
          </p:blipFill>
          <p:spPr>
            <a:xfrm>
              <a:off x="6959076" y="1654087"/>
              <a:ext cx="5324671" cy="4814911"/>
            </a:xfrm>
            <a:prstGeom prst="rect">
              <a:avLst/>
            </a:prstGeom>
          </p:spPr>
        </p:pic>
        <p:pic>
          <p:nvPicPr>
            <p:cNvPr id="4" name="Image 3">
              <a:extLst>
                <a:ext uri="{FF2B5EF4-FFF2-40B4-BE49-F238E27FC236}">
                  <a16:creationId xmlns:a16="http://schemas.microsoft.com/office/drawing/2014/main" id="{E3996885-AA60-504F-56A4-FFF55A6E5EF5}"/>
                </a:ext>
              </a:extLst>
            </p:cNvPr>
            <p:cNvPicPr>
              <a:picLocks noChangeAspect="1"/>
            </p:cNvPicPr>
            <p:nvPr/>
          </p:nvPicPr>
          <p:blipFill rotWithShape="1">
            <a:blip r:embed="rId4"/>
            <a:srcRect l="15195" t="91409" r="74664"/>
            <a:stretch/>
          </p:blipFill>
          <p:spPr>
            <a:xfrm>
              <a:off x="9855425" y="6133898"/>
              <a:ext cx="539943" cy="413649"/>
            </a:xfrm>
            <a:prstGeom prst="rect">
              <a:avLst/>
            </a:prstGeom>
          </p:spPr>
        </p:pic>
        <p:sp>
          <p:nvSpPr>
            <p:cNvPr id="5" name="Rectangle 4">
              <a:extLst>
                <a:ext uri="{FF2B5EF4-FFF2-40B4-BE49-F238E27FC236}">
                  <a16:creationId xmlns:a16="http://schemas.microsoft.com/office/drawing/2014/main" id="{3642A66A-F9B3-98C0-023B-B7F693814354}"/>
                </a:ext>
              </a:extLst>
            </p:cNvPr>
            <p:cNvSpPr/>
            <p:nvPr/>
          </p:nvSpPr>
          <p:spPr>
            <a:xfrm>
              <a:off x="7663592" y="6076924"/>
              <a:ext cx="785090" cy="33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6" name="Image 55">
            <a:extLst>
              <a:ext uri="{FF2B5EF4-FFF2-40B4-BE49-F238E27FC236}">
                <a16:creationId xmlns:a16="http://schemas.microsoft.com/office/drawing/2014/main" id="{BD4B81FA-375E-7FA0-5C22-9A888A537817}"/>
              </a:ext>
            </a:extLst>
          </p:cNvPr>
          <p:cNvPicPr>
            <a:picLocks noChangeAspect="1"/>
          </p:cNvPicPr>
          <p:nvPr/>
        </p:nvPicPr>
        <p:blipFill>
          <a:blip r:embed="rId5"/>
          <a:stretch>
            <a:fillRect/>
          </a:stretch>
        </p:blipFill>
        <p:spPr>
          <a:xfrm>
            <a:off x="10822574" y="1241312"/>
            <a:ext cx="1377815" cy="1883827"/>
          </a:xfrm>
          <a:prstGeom prst="rect">
            <a:avLst/>
          </a:prstGeom>
        </p:spPr>
      </p:pic>
      <p:sp>
        <p:nvSpPr>
          <p:cNvPr id="24" name="Rectangle 23">
            <a:extLst>
              <a:ext uri="{FF2B5EF4-FFF2-40B4-BE49-F238E27FC236}">
                <a16:creationId xmlns:a16="http://schemas.microsoft.com/office/drawing/2014/main" id="{EE8115CB-B06A-9F3C-8C1E-FF77D3EF3902}"/>
              </a:ext>
            </a:extLst>
          </p:cNvPr>
          <p:cNvSpPr/>
          <p:nvPr/>
        </p:nvSpPr>
        <p:spPr>
          <a:xfrm>
            <a:off x="780823" y="3543563"/>
            <a:ext cx="4032915" cy="1448217"/>
          </a:xfrm>
          <a:prstGeom prst="rect">
            <a:avLst/>
          </a:prstGeom>
          <a:noFill/>
        </p:spPr>
        <p:txBody>
          <a:bodyPr wrap="square">
            <a:spAutoFit/>
          </a:bodyPr>
          <a:lstStyle/>
          <a:p>
            <a:pPr>
              <a:lnSpc>
                <a:spcPct val="150000"/>
              </a:lnSpc>
              <a:defRPr/>
            </a:pP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AC1 (alley-cropping) : </a:t>
            </a:r>
            <a:r>
              <a:rPr kumimoji="0" lang="en-US" sz="1200" b="0" i="0" u="none" strike="noStrike" kern="0" cap="none" spc="0" normalizeH="0" baseline="0" dirty="0">
                <a:ln>
                  <a:noFill/>
                </a:ln>
                <a:solidFill>
                  <a:srgbClr val="C00000"/>
                </a:solidFill>
                <a:effectLst/>
                <a:uLnTx/>
                <a:uFillTx/>
                <a:latin typeface="Biome" panose="020B0503030204020804" pitchFamily="34" charset="0"/>
                <a:cs typeface="Biome" panose="020B0503030204020804" pitchFamily="34" charset="0"/>
              </a:rPr>
              <a:t>Oak/Hornbeam</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AC2 (alley-cropping) : </a:t>
            </a:r>
            <a:r>
              <a:rPr kumimoji="0" lang="en-US" sz="1200" b="0" i="0" u="none" strike="noStrike" kern="0" cap="none" spc="0" normalizeH="0" baseline="0" dirty="0">
                <a:ln>
                  <a:noFill/>
                </a:ln>
                <a:solidFill>
                  <a:srgbClr val="00B050"/>
                </a:solidFill>
                <a:effectLst/>
                <a:uLnTx/>
                <a:uFillTx/>
                <a:latin typeface="Biome" panose="020B0503030204020804" pitchFamily="34" charset="0"/>
                <a:cs typeface="Biome" panose="020B0503030204020804" pitchFamily="34" charset="0"/>
              </a:rPr>
              <a:t>Walnut/Alder/Wild cherry</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AC3 (alley-cropping) : </a:t>
            </a:r>
            <a:r>
              <a:rPr kumimoji="0" lang="en-US" sz="1200" b="0" i="0" u="none" strike="noStrike" kern="0" cap="none" spc="0" normalizeH="0" baseline="0" dirty="0">
                <a:ln>
                  <a:noFill/>
                </a:ln>
                <a:solidFill>
                  <a:srgbClr val="0000FF"/>
                </a:solidFill>
                <a:effectLst/>
                <a:uLnTx/>
                <a:uFillTx/>
                <a:latin typeface="Biome" panose="020B0503030204020804" pitchFamily="34" charset="0"/>
                <a:cs typeface="Biome" panose="020B0503030204020804" pitchFamily="34" charset="0"/>
              </a:rPr>
              <a:t>Block locust/Alder</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FC (Forest control)</a:t>
            </a:r>
          </a:p>
          <a:p>
            <a:pPr marL="0" marR="0" lvl="0" indent="0" defTabSz="914400" eaLnBrk="1" fontAlgn="auto" latinLnBrk="0" hangingPunct="1">
              <a:lnSpc>
                <a:spcPct val="150000"/>
              </a:lnSpc>
              <a:spcBef>
                <a:spcPts val="0"/>
              </a:spcBef>
              <a:spcAft>
                <a:spcPts val="0"/>
              </a:spcAft>
              <a:buClrTx/>
              <a:buSzTx/>
              <a:buFontTx/>
              <a:buNone/>
              <a:tabLst/>
              <a:defRPr/>
            </a:pPr>
            <a:r>
              <a:rPr lang="en-US" sz="1200" kern="0" dirty="0">
                <a:solidFill>
                  <a:prstClr val="black"/>
                </a:solidFill>
                <a:latin typeface="Biome" panose="020B0503030204020804" pitchFamily="34" charset="0"/>
                <a:cs typeface="Biome" panose="020B0503030204020804" pitchFamily="34" charset="0"/>
              </a:rPr>
              <a:t>CC</a:t>
            </a: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 (Crop control)</a:t>
            </a:r>
          </a:p>
        </p:txBody>
      </p:sp>
      <p:sp>
        <p:nvSpPr>
          <p:cNvPr id="28" name="ZoneTexte 27">
            <a:extLst>
              <a:ext uri="{FF2B5EF4-FFF2-40B4-BE49-F238E27FC236}">
                <a16:creationId xmlns:a16="http://schemas.microsoft.com/office/drawing/2014/main" id="{CD82D377-AEC1-8E38-412C-DDB56B1B7C0F}"/>
              </a:ext>
            </a:extLst>
          </p:cNvPr>
          <p:cNvSpPr txBox="1"/>
          <p:nvPr/>
        </p:nvSpPr>
        <p:spPr>
          <a:xfrm>
            <a:off x="139714" y="5473105"/>
            <a:ext cx="7990422" cy="1207638"/>
          </a:xfrm>
          <a:prstGeom prst="rect">
            <a:avLst/>
          </a:prstGeom>
          <a:noFill/>
        </p:spPr>
        <p:txBody>
          <a:bodyPr wrap="square" rtlCol="0">
            <a:spAutoFit/>
          </a:bodyPr>
          <a:lstStyle/>
          <a:p>
            <a:pPr defTabSz="457200">
              <a:lnSpc>
                <a:spcPct val="150000"/>
              </a:lnSpc>
            </a:pPr>
            <a:r>
              <a:rPr lang="en-US" sz="1600" dirty="0">
                <a:solidFill>
                  <a:prstClr val="black"/>
                </a:solidFill>
                <a:latin typeface="Biome" panose="020B0503030204020804" pitchFamily="34" charset="0"/>
                <a:cs typeface="Biome" panose="020B0503030204020804" pitchFamily="34" charset="0"/>
              </a:rPr>
              <a:t>Crop succession: sugar beet, barley, witloof chicory, wheat (sown October 15, 2020)</a:t>
            </a:r>
          </a:p>
          <a:p>
            <a:pPr defTabSz="457200">
              <a:lnSpc>
                <a:spcPct val="150000"/>
              </a:lnSpc>
            </a:pPr>
            <a:r>
              <a:rPr lang="en-US" sz="1600" dirty="0">
                <a:solidFill>
                  <a:prstClr val="black"/>
                </a:solidFill>
                <a:latin typeface="Biome" panose="020B0503030204020804" pitchFamily="34" charset="0"/>
                <a:cs typeface="Biome" panose="020B0503030204020804" pitchFamily="34" charset="0"/>
              </a:rPr>
              <a:t>FC : ryegrass sown in spring 2019</a:t>
            </a:r>
          </a:p>
        </p:txBody>
      </p:sp>
      <p:graphicFrame>
        <p:nvGraphicFramePr>
          <p:cNvPr id="10" name="Diagramme 9">
            <a:extLst>
              <a:ext uri="{FF2B5EF4-FFF2-40B4-BE49-F238E27FC236}">
                <a16:creationId xmlns:a16="http://schemas.microsoft.com/office/drawing/2014/main" id="{D837483E-2EF0-DAB6-3B88-50707AA069C1}"/>
              </a:ext>
            </a:extLst>
          </p:cNvPr>
          <p:cNvGraphicFramePr/>
          <p:nvPr/>
        </p:nvGraphicFramePr>
        <p:xfrm>
          <a:off x="429207" y="158621"/>
          <a:ext cx="11524259" cy="3774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2543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F923D5-2BEF-1347-5B09-C65371DE64F2}"/>
              </a:ext>
            </a:extLst>
          </p:cNvPr>
          <p:cNvSpPr/>
          <p:nvPr/>
        </p:nvSpPr>
        <p:spPr>
          <a:xfrm>
            <a:off x="264266" y="692290"/>
            <a:ext cx="11635504" cy="608167"/>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29" name="Espace réservé du numéro de diapositive 19">
            <a:extLst>
              <a:ext uri="{FF2B5EF4-FFF2-40B4-BE49-F238E27FC236}">
                <a16:creationId xmlns:a16="http://schemas.microsoft.com/office/drawing/2014/main" id="{8266B3B2-1D6C-9485-54C3-9AC9C6F49D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8CB64A"/>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8CB64A"/>
              </a:solidFill>
              <a:effectLst/>
              <a:uLnTx/>
              <a:uFillTx/>
              <a:latin typeface="Gill Sans MT" panose="020B0502020104020203"/>
              <a:ea typeface="+mn-ea"/>
              <a:cs typeface="+mn-cs"/>
            </a:endParaRPr>
          </a:p>
        </p:txBody>
      </p:sp>
      <p:sp>
        <p:nvSpPr>
          <p:cNvPr id="2" name="Titre 1"/>
          <p:cNvSpPr>
            <a:spLocks noGrp="1"/>
          </p:cNvSpPr>
          <p:nvPr>
            <p:ph type="title" idx="4294967295"/>
          </p:nvPr>
        </p:nvSpPr>
        <p:spPr>
          <a:xfrm>
            <a:off x="264266" y="623162"/>
            <a:ext cx="11029950" cy="595313"/>
          </a:xfrm>
        </p:spPr>
        <p:txBody>
          <a:bodyPr>
            <a:normAutofit/>
          </a:bodyPr>
          <a:lstStyle/>
          <a:p>
            <a:r>
              <a:rPr lang="fr-FR" cap="none" dirty="0" err="1"/>
              <a:t>Tree</a:t>
            </a:r>
            <a:r>
              <a:rPr lang="fr-FR" cap="none" dirty="0"/>
              <a:t> root </a:t>
            </a:r>
            <a:r>
              <a:rPr lang="fr-FR" cap="none" dirty="0" err="1"/>
              <a:t>growth</a:t>
            </a:r>
            <a:r>
              <a:rPr lang="fr-FR" cap="none" dirty="0"/>
              <a:t> in </a:t>
            </a:r>
            <a:r>
              <a:rPr lang="fr-FR" cap="none" dirty="0" err="1"/>
              <a:t>alley-cropping</a:t>
            </a:r>
            <a:r>
              <a:rPr lang="fr-FR" cap="none" dirty="0"/>
              <a:t> </a:t>
            </a:r>
            <a:r>
              <a:rPr lang="fr-FR" cap="none" dirty="0" err="1"/>
              <a:t>systems</a:t>
            </a:r>
            <a:r>
              <a:rPr lang="fr-FR" cap="none" dirty="0"/>
              <a:t> and </a:t>
            </a:r>
            <a:r>
              <a:rPr lang="fr-FR" cap="none" dirty="0" err="1"/>
              <a:t>competition</a:t>
            </a:r>
            <a:r>
              <a:rPr lang="fr-FR" cap="none" dirty="0"/>
              <a:t> for water</a:t>
            </a:r>
            <a:endParaRPr lang="fr-FR" dirty="0"/>
          </a:p>
        </p:txBody>
      </p:sp>
      <p:graphicFrame>
        <p:nvGraphicFramePr>
          <p:cNvPr id="15" name="Diagramme 14">
            <a:extLst>
              <a:ext uri="{FF2B5EF4-FFF2-40B4-BE49-F238E27FC236}">
                <a16:creationId xmlns:a16="http://schemas.microsoft.com/office/drawing/2014/main" id="{B82ECFDC-2BCB-615B-5296-8A1B830D5146}"/>
              </a:ext>
            </a:extLst>
          </p:cNvPr>
          <p:cNvGraphicFramePr/>
          <p:nvPr/>
        </p:nvGraphicFramePr>
        <p:xfrm>
          <a:off x="429207" y="180392"/>
          <a:ext cx="11524259" cy="377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Image 23">
            <a:extLst>
              <a:ext uri="{FF2B5EF4-FFF2-40B4-BE49-F238E27FC236}">
                <a16:creationId xmlns:a16="http://schemas.microsoft.com/office/drawing/2014/main" id="{1AA7BFE8-3FF7-EC38-10D2-428A80850026}"/>
              </a:ext>
            </a:extLst>
          </p:cNvPr>
          <p:cNvPicPr>
            <a:picLocks noChangeAspect="1"/>
          </p:cNvPicPr>
          <p:nvPr/>
        </p:nvPicPr>
        <p:blipFill rotWithShape="1">
          <a:blip r:embed="rId8"/>
          <a:srcRect r="50879"/>
          <a:stretch/>
        </p:blipFill>
        <p:spPr>
          <a:xfrm>
            <a:off x="352065" y="1923612"/>
            <a:ext cx="3489292" cy="2784060"/>
          </a:xfrm>
          <a:prstGeom prst="rect">
            <a:avLst/>
          </a:prstGeom>
        </p:spPr>
      </p:pic>
      <p:sp>
        <p:nvSpPr>
          <p:cNvPr id="25" name="ZoneTexte 24">
            <a:extLst>
              <a:ext uri="{FF2B5EF4-FFF2-40B4-BE49-F238E27FC236}">
                <a16:creationId xmlns:a16="http://schemas.microsoft.com/office/drawing/2014/main" id="{729B225E-8717-FF30-202C-F868D484ED6A}"/>
              </a:ext>
            </a:extLst>
          </p:cNvPr>
          <p:cNvSpPr txBox="1"/>
          <p:nvPr/>
        </p:nvSpPr>
        <p:spPr>
          <a:xfrm>
            <a:off x="386798" y="5208906"/>
            <a:ext cx="3489292" cy="830997"/>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
                <a:srgbClr val="366658"/>
              </a:buClr>
              <a:buSzTx/>
              <a:buFont typeface="Wingdings" panose="05000000000000000000" pitchFamily="2" charset="2"/>
              <a:buChar char="Ø"/>
              <a:tabLst/>
              <a:defRPr/>
            </a:pPr>
            <a:r>
              <a:rPr kumimoji="0" lang="en-US" sz="1600" b="0" i="0" u="none" strike="noStrike" kern="1200" cap="none" spc="10" normalizeH="0" baseline="0" noProof="0" dirty="0">
                <a:ln>
                  <a:noFill/>
                </a:ln>
                <a:solidFill>
                  <a:prstClr val="black"/>
                </a:solidFill>
                <a:effectLst/>
                <a:uLnTx/>
                <a:uFillTx/>
                <a:latin typeface="Biome" panose="020B0503030204020804" pitchFamily="34" charset="0"/>
                <a:cs typeface="Biome" panose="020B0503030204020804" pitchFamily="34" charset="0"/>
              </a:rPr>
              <a:t>Different spatial repartition between walnut and wheat roots </a:t>
            </a:r>
            <a:endParaRPr kumimoji="0" lang="fr-FR" sz="1600" b="0" i="0"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endParaRPr>
          </a:p>
        </p:txBody>
      </p:sp>
      <p:sp>
        <p:nvSpPr>
          <p:cNvPr id="16" name="Rectangle 15">
            <a:extLst>
              <a:ext uri="{FF2B5EF4-FFF2-40B4-BE49-F238E27FC236}">
                <a16:creationId xmlns:a16="http://schemas.microsoft.com/office/drawing/2014/main" id="{A49E217B-1069-707C-2780-627EA592BFC0}"/>
              </a:ext>
            </a:extLst>
          </p:cNvPr>
          <p:cNvSpPr/>
          <p:nvPr/>
        </p:nvSpPr>
        <p:spPr>
          <a:xfrm>
            <a:off x="994155" y="4707672"/>
            <a:ext cx="2709113" cy="276999"/>
          </a:xfrm>
          <a:prstGeom prst="rect">
            <a:avLst/>
          </a:prstGeom>
        </p:spPr>
        <p:txBody>
          <a:bodyPr wrap="square">
            <a:spAutoFit/>
          </a:bodyPr>
          <a:lstStyle/>
          <a:p>
            <a:r>
              <a:rPr lang="fr-FR" sz="1200" i="1" dirty="0" err="1">
                <a:solidFill>
                  <a:srgbClr val="000000"/>
                </a:solidFill>
                <a:latin typeface="Biome" panose="020B0503030204020804" pitchFamily="34" charset="0"/>
                <a:cs typeface="Biome" panose="020B0503030204020804" pitchFamily="34" charset="0"/>
              </a:rPr>
              <a:t>Mulia</a:t>
            </a:r>
            <a:r>
              <a:rPr lang="fr-FR" sz="1200" i="1" dirty="0">
                <a:solidFill>
                  <a:srgbClr val="000000"/>
                </a:solidFill>
                <a:latin typeface="Biome" panose="020B0503030204020804" pitchFamily="34" charset="0"/>
                <a:cs typeface="Biome" panose="020B0503030204020804" pitchFamily="34" charset="0"/>
              </a:rPr>
              <a:t> and Dupraz, 2006 </a:t>
            </a:r>
          </a:p>
        </p:txBody>
      </p:sp>
      <p:sp>
        <p:nvSpPr>
          <p:cNvPr id="5" name="ZoneTexte 4">
            <a:extLst>
              <a:ext uri="{FF2B5EF4-FFF2-40B4-BE49-F238E27FC236}">
                <a16:creationId xmlns:a16="http://schemas.microsoft.com/office/drawing/2014/main" id="{2FC9D407-81A8-EDF7-A30B-5E8098D3A0B3}"/>
              </a:ext>
            </a:extLst>
          </p:cNvPr>
          <p:cNvSpPr txBox="1"/>
          <p:nvPr/>
        </p:nvSpPr>
        <p:spPr>
          <a:xfrm>
            <a:off x="8763302" y="4766256"/>
            <a:ext cx="2278629" cy="276999"/>
          </a:xfrm>
          <a:prstGeom prst="rect">
            <a:avLst/>
          </a:prstGeom>
        </p:spPr>
        <p:txBody>
          <a:bodyPr wrap="square">
            <a:spAutoFit/>
          </a:bodyPr>
          <a:lstStyle>
            <a:defPPr>
              <a:defRPr lang="fr-FR"/>
            </a:defPPr>
            <a:lvl1pPr>
              <a:defRPr sz="1200" i="1">
                <a:solidFill>
                  <a:srgbClr val="000000"/>
                </a:solidFill>
                <a:latin typeface="Biome" panose="020B0503030204020804" pitchFamily="34" charset="0"/>
                <a:ea typeface="Calibri" panose="020F0502020204030204" pitchFamily="34" charset="0"/>
                <a:cs typeface="Biome" panose="020B0503030204020804" pitchFamily="34" charset="0"/>
              </a:defRPr>
            </a:lvl1pPr>
          </a:lstStyle>
          <a:p>
            <a:r>
              <a:rPr lang="fr-FR" dirty="0"/>
              <a:t>José et al., 2000a</a:t>
            </a:r>
          </a:p>
        </p:txBody>
      </p:sp>
      <p:pic>
        <p:nvPicPr>
          <p:cNvPr id="8" name="Image 7">
            <a:extLst>
              <a:ext uri="{FF2B5EF4-FFF2-40B4-BE49-F238E27FC236}">
                <a16:creationId xmlns:a16="http://schemas.microsoft.com/office/drawing/2014/main" id="{411B24A0-6704-3D6A-B1D8-BAF2408035FA}"/>
              </a:ext>
            </a:extLst>
          </p:cNvPr>
          <p:cNvPicPr>
            <a:picLocks noChangeAspect="1"/>
          </p:cNvPicPr>
          <p:nvPr/>
        </p:nvPicPr>
        <p:blipFill rotWithShape="1">
          <a:blip r:embed="rId9"/>
          <a:srcRect l="3544" t="8913" r="3099" b="4940"/>
          <a:stretch/>
        </p:blipFill>
        <p:spPr>
          <a:xfrm>
            <a:off x="4102864" y="2126997"/>
            <a:ext cx="3560526" cy="2590151"/>
          </a:xfrm>
          <a:prstGeom prst="rect">
            <a:avLst/>
          </a:prstGeom>
        </p:spPr>
      </p:pic>
      <p:sp>
        <p:nvSpPr>
          <p:cNvPr id="9" name="Rectangle 8">
            <a:extLst>
              <a:ext uri="{FF2B5EF4-FFF2-40B4-BE49-F238E27FC236}">
                <a16:creationId xmlns:a16="http://schemas.microsoft.com/office/drawing/2014/main" id="{3A2AE409-E6CD-FB95-C0ED-E458343AE4D5}"/>
              </a:ext>
            </a:extLst>
          </p:cNvPr>
          <p:cNvSpPr/>
          <p:nvPr/>
        </p:nvSpPr>
        <p:spPr>
          <a:xfrm>
            <a:off x="4631927" y="4707672"/>
            <a:ext cx="2560316" cy="276999"/>
          </a:xfrm>
          <a:prstGeom prst="rect">
            <a:avLst/>
          </a:prstGeom>
        </p:spPr>
        <p:txBody>
          <a:bodyPr wrap="square">
            <a:spAutoFit/>
          </a:bodyPr>
          <a:lstStyle/>
          <a:p>
            <a:r>
              <a:rPr lang="fr-FR" sz="1200" i="1" dirty="0">
                <a:solidFill>
                  <a:srgbClr val="000000"/>
                </a:solidFill>
                <a:latin typeface="Biome" panose="020B0503030204020804" pitchFamily="34" charset="0"/>
                <a:ea typeface="Calibri" panose="020F0502020204030204" pitchFamily="34" charset="0"/>
                <a:cs typeface="Biome" panose="020B0503030204020804" pitchFamily="34" charset="0"/>
              </a:rPr>
              <a:t>Dupraz et </a:t>
            </a:r>
            <a:r>
              <a:rPr lang="fr-FR" sz="1200" i="1" dirty="0" err="1">
                <a:solidFill>
                  <a:srgbClr val="000000"/>
                </a:solidFill>
                <a:latin typeface="Biome" panose="020B0503030204020804" pitchFamily="34" charset="0"/>
                <a:ea typeface="Calibri" panose="020F0502020204030204" pitchFamily="34" charset="0"/>
                <a:cs typeface="Biome" panose="020B0503030204020804" pitchFamily="34" charset="0"/>
              </a:rPr>
              <a:t>Liagre</a:t>
            </a:r>
            <a:r>
              <a:rPr lang="fr-FR" sz="1200" i="1" dirty="0">
                <a:solidFill>
                  <a:srgbClr val="000000"/>
                </a:solidFill>
                <a:latin typeface="Biome" panose="020B0503030204020804" pitchFamily="34" charset="0"/>
                <a:ea typeface="Calibri" panose="020F0502020204030204" pitchFamily="34" charset="0"/>
                <a:cs typeface="Biome" panose="020B0503030204020804" pitchFamily="34" charset="0"/>
              </a:rPr>
              <a:t>, 2008</a:t>
            </a:r>
            <a:endParaRPr lang="fr-FR" sz="1200" i="1" dirty="0">
              <a:latin typeface="Biome" panose="020B0503030204020804" pitchFamily="34" charset="0"/>
              <a:cs typeface="Biome" panose="020B0503030204020804" pitchFamily="34" charset="0"/>
            </a:endParaRPr>
          </a:p>
        </p:txBody>
      </p:sp>
      <p:sp>
        <p:nvSpPr>
          <p:cNvPr id="10" name="Rectangle 9">
            <a:extLst>
              <a:ext uri="{FF2B5EF4-FFF2-40B4-BE49-F238E27FC236}">
                <a16:creationId xmlns:a16="http://schemas.microsoft.com/office/drawing/2014/main" id="{4C228ED3-3F47-E75C-191B-51A00E5F4D8C}"/>
              </a:ext>
            </a:extLst>
          </p:cNvPr>
          <p:cNvSpPr/>
          <p:nvPr/>
        </p:nvSpPr>
        <p:spPr>
          <a:xfrm>
            <a:off x="4322362" y="5208906"/>
            <a:ext cx="3341028" cy="584775"/>
          </a:xfrm>
          <a:prstGeom prst="rect">
            <a:avLst/>
          </a:prstGeom>
        </p:spPr>
        <p:txBody>
          <a:bodyPr wrap="square">
            <a:spAutoFit/>
          </a:bodyPr>
          <a:lstStyle/>
          <a:p>
            <a:pPr marL="285750" indent="-285750">
              <a:buClr>
                <a:srgbClr val="006600"/>
              </a:buClr>
              <a:buFont typeface="Wingdings" panose="05000000000000000000" pitchFamily="2" charset="2"/>
              <a:buChar char="Ø"/>
            </a:pPr>
            <a:r>
              <a:rPr lang="en-US" sz="1600" dirty="0">
                <a:latin typeface="Biome" panose="020B0503030204020804" pitchFamily="34" charset="0"/>
                <a:cs typeface="Biome" panose="020B0503030204020804" pitchFamily="34" charset="0"/>
              </a:rPr>
              <a:t>Overlapping roots of trees and crops</a:t>
            </a:r>
            <a:endParaRPr lang="fr-FR" sz="1600" dirty="0">
              <a:latin typeface="Biome" panose="020B0503030204020804" pitchFamily="34" charset="0"/>
              <a:cs typeface="Biome" panose="020B0503030204020804" pitchFamily="34" charset="0"/>
            </a:endParaRPr>
          </a:p>
        </p:txBody>
      </p:sp>
      <p:grpSp>
        <p:nvGrpSpPr>
          <p:cNvPr id="11" name="Groupe 10">
            <a:extLst>
              <a:ext uri="{FF2B5EF4-FFF2-40B4-BE49-F238E27FC236}">
                <a16:creationId xmlns:a16="http://schemas.microsoft.com/office/drawing/2014/main" id="{0EE08737-04D4-6EDC-6CF8-6FDE5F34B8DD}"/>
              </a:ext>
            </a:extLst>
          </p:cNvPr>
          <p:cNvGrpSpPr/>
          <p:nvPr/>
        </p:nvGrpSpPr>
        <p:grpSpPr>
          <a:xfrm>
            <a:off x="8033902" y="1933340"/>
            <a:ext cx="4067736" cy="2876181"/>
            <a:chOff x="4547316" y="2347486"/>
            <a:chExt cx="4067736" cy="2876181"/>
          </a:xfrm>
        </p:grpSpPr>
        <p:pic>
          <p:nvPicPr>
            <p:cNvPr id="12" name="Image 11">
              <a:extLst>
                <a:ext uri="{FF2B5EF4-FFF2-40B4-BE49-F238E27FC236}">
                  <a16:creationId xmlns:a16="http://schemas.microsoft.com/office/drawing/2014/main" id="{A761FF86-9E30-0AC7-20F8-459F6D18092B}"/>
                </a:ext>
              </a:extLst>
            </p:cNvPr>
            <p:cNvPicPr>
              <a:picLocks noChangeAspect="1"/>
            </p:cNvPicPr>
            <p:nvPr/>
          </p:nvPicPr>
          <p:blipFill rotWithShape="1">
            <a:blip r:embed="rId10"/>
            <a:srcRect l="10143" t="94985" b="-427"/>
            <a:stretch/>
          </p:blipFill>
          <p:spPr>
            <a:xfrm>
              <a:off x="4986977" y="4925767"/>
              <a:ext cx="2967964" cy="297900"/>
            </a:xfrm>
            <a:prstGeom prst="rect">
              <a:avLst/>
            </a:prstGeom>
          </p:spPr>
        </p:pic>
        <p:grpSp>
          <p:nvGrpSpPr>
            <p:cNvPr id="13" name="Groupe 12">
              <a:extLst>
                <a:ext uri="{FF2B5EF4-FFF2-40B4-BE49-F238E27FC236}">
                  <a16:creationId xmlns:a16="http://schemas.microsoft.com/office/drawing/2014/main" id="{B1265728-ABDC-A192-D467-60CFB1ABCC22}"/>
                </a:ext>
              </a:extLst>
            </p:cNvPr>
            <p:cNvGrpSpPr/>
            <p:nvPr/>
          </p:nvGrpSpPr>
          <p:grpSpPr>
            <a:xfrm>
              <a:off x="4547316" y="2347486"/>
              <a:ext cx="4067736" cy="2561864"/>
              <a:chOff x="4547316" y="2347486"/>
              <a:chExt cx="4067736" cy="2561864"/>
            </a:xfrm>
          </p:grpSpPr>
          <p:pic>
            <p:nvPicPr>
              <p:cNvPr id="14" name="Image 13">
                <a:extLst>
                  <a:ext uri="{FF2B5EF4-FFF2-40B4-BE49-F238E27FC236}">
                    <a16:creationId xmlns:a16="http://schemas.microsoft.com/office/drawing/2014/main" id="{5D98ACB3-68F7-B795-CB58-EA05E0D1FB44}"/>
                  </a:ext>
                </a:extLst>
              </p:cNvPr>
              <p:cNvPicPr>
                <a:picLocks noChangeAspect="1"/>
              </p:cNvPicPr>
              <p:nvPr/>
            </p:nvPicPr>
            <p:blipFill rotWithShape="1">
              <a:blip r:embed="rId10"/>
              <a:srcRect l="10143" t="-1" b="53205"/>
              <a:stretch/>
            </p:blipFill>
            <p:spPr>
              <a:xfrm>
                <a:off x="4891226" y="2347486"/>
                <a:ext cx="2952751" cy="2561864"/>
              </a:xfrm>
              <a:prstGeom prst="rect">
                <a:avLst/>
              </a:prstGeom>
            </p:spPr>
          </p:pic>
          <p:pic>
            <p:nvPicPr>
              <p:cNvPr id="17" name="Image 6">
                <a:extLst>
                  <a:ext uri="{FF2B5EF4-FFF2-40B4-BE49-F238E27FC236}">
                    <a16:creationId xmlns:a16="http://schemas.microsoft.com/office/drawing/2014/main" id="{6279D51E-011F-D287-18F7-EADDF42B3F70}"/>
                  </a:ext>
                </a:extLst>
              </p:cNvPr>
              <p:cNvPicPr>
                <a:picLocks noChangeAspect="1"/>
              </p:cNvPicPr>
              <p:nvPr/>
            </p:nvPicPr>
            <p:blipFill rotWithShape="1">
              <a:blip r:embed="rId11"/>
              <a:srcRect l="80546" t="7905" r="3846" b="63636"/>
              <a:stretch/>
            </p:blipFill>
            <p:spPr>
              <a:xfrm>
                <a:off x="7949089" y="3910361"/>
                <a:ext cx="665963" cy="710783"/>
              </a:xfrm>
              <a:prstGeom prst="rect">
                <a:avLst/>
              </a:prstGeom>
            </p:spPr>
          </p:pic>
          <p:pic>
            <p:nvPicPr>
              <p:cNvPr id="18" name="Image 17">
                <a:extLst>
                  <a:ext uri="{FF2B5EF4-FFF2-40B4-BE49-F238E27FC236}">
                    <a16:creationId xmlns:a16="http://schemas.microsoft.com/office/drawing/2014/main" id="{5DE80D00-1BA7-949D-7D7C-F90AF9E60C6F}"/>
                  </a:ext>
                </a:extLst>
              </p:cNvPr>
              <p:cNvPicPr>
                <a:picLocks noChangeAspect="1"/>
              </p:cNvPicPr>
              <p:nvPr/>
            </p:nvPicPr>
            <p:blipFill>
              <a:blip r:embed="rId12"/>
              <a:stretch>
                <a:fillRect/>
              </a:stretch>
            </p:blipFill>
            <p:spPr>
              <a:xfrm>
                <a:off x="4547316" y="2564025"/>
                <a:ext cx="297111" cy="2299228"/>
              </a:xfrm>
              <a:prstGeom prst="rect">
                <a:avLst/>
              </a:prstGeom>
            </p:spPr>
          </p:pic>
        </p:grpSp>
      </p:grpSp>
      <p:sp>
        <p:nvSpPr>
          <p:cNvPr id="19" name="Rectangle 18">
            <a:extLst>
              <a:ext uri="{FF2B5EF4-FFF2-40B4-BE49-F238E27FC236}">
                <a16:creationId xmlns:a16="http://schemas.microsoft.com/office/drawing/2014/main" id="{E0C7682E-29E9-3229-0761-1ADC9910480B}"/>
              </a:ext>
            </a:extLst>
          </p:cNvPr>
          <p:cNvSpPr/>
          <p:nvPr/>
        </p:nvSpPr>
        <p:spPr>
          <a:xfrm>
            <a:off x="11435675" y="3486661"/>
            <a:ext cx="665963" cy="2948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47EB5720-AF07-D870-0EE5-6BE9767C7453}"/>
              </a:ext>
            </a:extLst>
          </p:cNvPr>
          <p:cNvSpPr/>
          <p:nvPr/>
        </p:nvSpPr>
        <p:spPr>
          <a:xfrm rot="2127207">
            <a:off x="9924093" y="2926634"/>
            <a:ext cx="1456542" cy="3453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F42A00F-CCB8-5884-8A75-7152137EA44C}"/>
              </a:ext>
            </a:extLst>
          </p:cNvPr>
          <p:cNvPicPr>
            <a:picLocks noChangeAspect="1"/>
          </p:cNvPicPr>
          <p:nvPr/>
        </p:nvPicPr>
        <p:blipFill rotWithShape="1">
          <a:blip r:embed="rId13"/>
          <a:srcRect t="3076" b="4117"/>
          <a:stretch/>
        </p:blipFill>
        <p:spPr>
          <a:xfrm>
            <a:off x="10294840" y="1512334"/>
            <a:ext cx="704540" cy="744736"/>
          </a:xfrm>
          <a:prstGeom prst="rect">
            <a:avLst/>
          </a:prstGeom>
        </p:spPr>
      </p:pic>
      <p:sp>
        <p:nvSpPr>
          <p:cNvPr id="30" name="ZoneTexte 29">
            <a:extLst>
              <a:ext uri="{FF2B5EF4-FFF2-40B4-BE49-F238E27FC236}">
                <a16:creationId xmlns:a16="http://schemas.microsoft.com/office/drawing/2014/main" id="{68FE0A36-7466-131C-4228-C0B1CD2F786D}"/>
              </a:ext>
            </a:extLst>
          </p:cNvPr>
          <p:cNvSpPr txBox="1"/>
          <p:nvPr/>
        </p:nvSpPr>
        <p:spPr>
          <a:xfrm>
            <a:off x="8361975" y="5256130"/>
            <a:ext cx="3191139" cy="338554"/>
          </a:xfrm>
          <a:prstGeom prst="rect">
            <a:avLst/>
          </a:prstGeom>
          <a:noFill/>
        </p:spPr>
        <p:txBody>
          <a:bodyPr wrap="square">
            <a:spAutoFit/>
          </a:bodyPr>
          <a:lstStyle>
            <a:defPPr>
              <a:defRPr lang="fr-FR"/>
            </a:defPPr>
            <a:lvl1pPr marL="285750" marR="0" lvl="0" indent="-285750" defTabSz="457200" fontAlgn="auto">
              <a:lnSpc>
                <a:spcPct val="100000"/>
              </a:lnSpc>
              <a:spcBef>
                <a:spcPts val="0"/>
              </a:spcBef>
              <a:spcAft>
                <a:spcPts val="0"/>
              </a:spcAft>
              <a:buClr>
                <a:srgbClr val="366658"/>
              </a:buClr>
              <a:buSzTx/>
              <a:buFont typeface="Wingdings" panose="05000000000000000000" pitchFamily="2" charset="2"/>
              <a:buChar char="Ø"/>
              <a:tabLst/>
              <a:defRPr kumimoji="0" b="0" i="0" u="none" strike="noStrike" cap="none" spc="10" normalizeH="0" baseline="0">
                <a:ln>
                  <a:noFill/>
                </a:ln>
                <a:solidFill>
                  <a:prstClr val="black"/>
                </a:solidFill>
                <a:effectLst/>
                <a:uLnTx/>
                <a:uFillTx/>
                <a:latin typeface="Gill Sans MT" panose="020B0502020104020203"/>
              </a:defRPr>
            </a:lvl1pPr>
          </a:lstStyle>
          <a:p>
            <a:r>
              <a:rPr lang="fr-FR" sz="1600" dirty="0">
                <a:latin typeface="Biome" panose="020B0503030204020804" pitchFamily="34" charset="0"/>
                <a:cs typeface="Biome" panose="020B0503030204020804" pitchFamily="34" charset="0"/>
              </a:rPr>
              <a:t> </a:t>
            </a:r>
            <a:r>
              <a:rPr lang="fr-FR" sz="1600" dirty="0" err="1">
                <a:latin typeface="Biome" panose="020B0503030204020804" pitchFamily="34" charset="0"/>
                <a:cs typeface="Biome" panose="020B0503030204020804" pitchFamily="34" charset="0"/>
              </a:rPr>
              <a:t>Trees</a:t>
            </a:r>
            <a:r>
              <a:rPr lang="fr-FR" sz="1600" dirty="0">
                <a:latin typeface="Biome" panose="020B0503030204020804" pitchFamily="34" charset="0"/>
                <a:cs typeface="Biome" panose="020B0503030204020804" pitchFamily="34" charset="0"/>
              </a:rPr>
              <a:t> </a:t>
            </a:r>
            <a:r>
              <a:rPr lang="fr-FR" sz="1600" dirty="0" err="1">
                <a:latin typeface="Biome" panose="020B0503030204020804" pitchFamily="34" charset="0"/>
                <a:cs typeface="Biome" panose="020B0503030204020804" pitchFamily="34" charset="0"/>
              </a:rPr>
              <a:t>compete</a:t>
            </a:r>
            <a:r>
              <a:rPr lang="fr-FR" sz="1600" dirty="0">
                <a:latin typeface="Biome" panose="020B0503030204020804" pitchFamily="34" charset="0"/>
                <a:cs typeface="Biome" panose="020B0503030204020804" pitchFamily="34" charset="0"/>
              </a:rPr>
              <a:t> for water</a:t>
            </a:r>
          </a:p>
        </p:txBody>
      </p:sp>
    </p:spTree>
    <p:extLst>
      <p:ext uri="{BB962C8B-B14F-4D97-AF65-F5344CB8AC3E}">
        <p14:creationId xmlns:p14="http://schemas.microsoft.com/office/powerpoint/2010/main" val="272474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9" grpId="0" animBg="1"/>
      <p:bldP spid="21"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BC9B5E5C-E508-34F4-BFB1-AB2490157D1C}"/>
              </a:ext>
            </a:extLst>
          </p:cNvPr>
          <p:cNvPicPr>
            <a:picLocks noChangeAspect="1"/>
          </p:cNvPicPr>
          <p:nvPr/>
        </p:nvPicPr>
        <p:blipFill>
          <a:blip r:embed="rId3"/>
          <a:stretch>
            <a:fillRect/>
          </a:stretch>
        </p:blipFill>
        <p:spPr>
          <a:xfrm>
            <a:off x="401815" y="1340738"/>
            <a:ext cx="4140404" cy="3622854"/>
          </a:xfrm>
          <a:prstGeom prst="rect">
            <a:avLst/>
          </a:prstGeom>
        </p:spPr>
      </p:pic>
      <p:sp>
        <p:nvSpPr>
          <p:cNvPr id="3" name="Espace réservé du numéro de diapositive 2">
            <a:extLst>
              <a:ext uri="{FF2B5EF4-FFF2-40B4-BE49-F238E27FC236}">
                <a16:creationId xmlns:a16="http://schemas.microsoft.com/office/drawing/2014/main" id="{E392C9D6-569E-C1D8-FF8E-37B8F68FCAF5}"/>
              </a:ext>
            </a:extLst>
          </p:cNvPr>
          <p:cNvSpPr>
            <a:spLocks noGrp="1"/>
          </p:cNvSpPr>
          <p:nvPr>
            <p:ph type="sldNum" sz="quarter" idx="12"/>
          </p:nvPr>
        </p:nvSpPr>
        <p:spPr>
          <a:xfrm>
            <a:off x="9140881" y="6412643"/>
            <a:ext cx="2743200" cy="365125"/>
          </a:xfrm>
        </p:spPr>
        <p:txBody>
          <a:bodyPr/>
          <a:lstStyle/>
          <a:p>
            <a:fld id="{904C4FA1-6D0C-4A80-8665-D27B6DF1EBD0}" type="slidenum">
              <a:rPr lang="en-US" smtClean="0"/>
              <a:t>15</a:t>
            </a:fld>
            <a:endParaRPr lang="en-US" dirty="0"/>
          </a:p>
        </p:txBody>
      </p:sp>
      <p:sp>
        <p:nvSpPr>
          <p:cNvPr id="7" name="Rectangle 6">
            <a:extLst>
              <a:ext uri="{FF2B5EF4-FFF2-40B4-BE49-F238E27FC236}">
                <a16:creationId xmlns:a16="http://schemas.microsoft.com/office/drawing/2014/main" id="{E0668847-2883-6280-F71C-A733C6DE759D}"/>
              </a:ext>
            </a:extLst>
          </p:cNvPr>
          <p:cNvSpPr/>
          <p:nvPr/>
        </p:nvSpPr>
        <p:spPr>
          <a:xfrm>
            <a:off x="264266" y="650251"/>
            <a:ext cx="11635504" cy="526184"/>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8" name="ZoneTexte 7">
            <a:extLst>
              <a:ext uri="{FF2B5EF4-FFF2-40B4-BE49-F238E27FC236}">
                <a16:creationId xmlns:a16="http://schemas.microsoft.com/office/drawing/2014/main" id="{9AE25618-063D-9EEC-743C-BDA1143C5FB0}"/>
              </a:ext>
            </a:extLst>
          </p:cNvPr>
          <p:cNvSpPr txBox="1"/>
          <p:nvPr/>
        </p:nvSpPr>
        <p:spPr>
          <a:xfrm>
            <a:off x="264266" y="680577"/>
            <a:ext cx="11635504" cy="461665"/>
          </a:xfrm>
          <a:prstGeom prst="rect">
            <a:avLst/>
          </a:prstGeom>
          <a:noFill/>
        </p:spPr>
        <p:txBody>
          <a:bodyPr wrap="square">
            <a:spAutoFit/>
          </a:bodyPr>
          <a:lstStyle/>
          <a:p>
            <a:pPr algn="ctr"/>
            <a:r>
              <a:rPr lang="en-US" sz="2400" b="1" dirty="0">
                <a:solidFill>
                  <a:schemeClr val="bg1"/>
                </a:solidFill>
                <a:effectLst/>
                <a:latin typeface="Biome" panose="020B0503030204020804" pitchFamily="34" charset="0"/>
                <a:ea typeface="Calibri" panose="020F0502020204030204" pitchFamily="34" charset="0"/>
                <a:cs typeface="Biome" panose="020B0503030204020804" pitchFamily="34" charset="0"/>
              </a:rPr>
              <a:t>Variation in wheat and tree </a:t>
            </a:r>
            <a:r>
              <a:rPr lang="en-US" sz="2400" baseline="30000" dirty="0">
                <a:solidFill>
                  <a:schemeClr val="bg1"/>
                </a:solidFill>
                <a:latin typeface="Biome" panose="020B0503030204020804" pitchFamily="34" charset="0"/>
                <a:ea typeface="Calibri" panose="020F0502020204030204" pitchFamily="34" charset="0"/>
                <a:cs typeface="Biome" panose="020B0503030204020804" pitchFamily="34" charset="0"/>
              </a:rPr>
              <a:t>2</a:t>
            </a:r>
            <a:r>
              <a:rPr lang="en-US" sz="2400" dirty="0">
                <a:solidFill>
                  <a:schemeClr val="bg1"/>
                </a:solidFill>
                <a:latin typeface="Biome" panose="020B0503030204020804" pitchFamily="34" charset="0"/>
                <a:ea typeface="Calibri" panose="020F0502020204030204" pitchFamily="34" charset="0"/>
                <a:cs typeface="Biome" panose="020B0503030204020804" pitchFamily="34" charset="0"/>
              </a:rPr>
              <a:t>H</a:t>
            </a:r>
            <a:r>
              <a:rPr lang="en-US" sz="2400" b="1" dirty="0">
                <a:solidFill>
                  <a:schemeClr val="bg1"/>
                </a:solidFill>
                <a:effectLst/>
                <a:latin typeface="Biome" panose="020B0503030204020804" pitchFamily="34" charset="0"/>
                <a:ea typeface="Calibri" panose="020F0502020204030204" pitchFamily="34" charset="0"/>
                <a:cs typeface="Biome" panose="020B0503030204020804" pitchFamily="34" charset="0"/>
              </a:rPr>
              <a:t> natural abundance</a:t>
            </a:r>
          </a:p>
        </p:txBody>
      </p:sp>
      <mc:AlternateContent xmlns:mc="http://schemas.openxmlformats.org/markup-compatibility/2006" xmlns:a14="http://schemas.microsoft.com/office/drawing/2010/main">
        <mc:Choice Requires="a14">
          <p:sp>
            <p:nvSpPr>
              <p:cNvPr id="35" name="ZoneTexte 34">
                <a:extLst>
                  <a:ext uri="{FF2B5EF4-FFF2-40B4-BE49-F238E27FC236}">
                    <a16:creationId xmlns:a16="http://schemas.microsoft.com/office/drawing/2014/main" id="{5650DB8A-2444-2C0B-5915-DEEA6FF92CEE}"/>
                  </a:ext>
                </a:extLst>
              </p:cNvPr>
              <p:cNvSpPr txBox="1"/>
              <p:nvPr/>
            </p:nvSpPr>
            <p:spPr>
              <a:xfrm>
                <a:off x="7316282" y="1897529"/>
                <a:ext cx="3883741" cy="537904"/>
              </a:xfrm>
              <a:prstGeom prst="rect">
                <a:avLst/>
              </a:prstGeom>
              <a:noFill/>
            </p:spPr>
            <p:txBody>
              <a:bodyPr wrap="square">
                <a:spAutoFit/>
              </a:bodyPr>
              <a:lstStyle/>
              <a:p>
                <a14:m>
                  <m:oMath xmlns:m="http://schemas.openxmlformats.org/officeDocument/2006/math">
                    <m:sSup>
                      <m:sSupPr>
                        <m:ctrlPr>
                          <a:rPr lang="en-US" i="1" smtClean="0">
                            <a:effectLst/>
                            <a:latin typeface="Cambria Math" panose="02040503050406030204" pitchFamily="18" charset="0"/>
                            <a:cs typeface="Arial" panose="020B0604020202020204" pitchFamily="34" charset="0"/>
                          </a:rPr>
                        </m:ctrlPr>
                      </m:sSupPr>
                      <m:e>
                        <m:r>
                          <a:rPr lang="en-US" i="1">
                            <a:effectLst/>
                            <a:latin typeface="Cambria Math" panose="02040503050406030204" pitchFamily="18" charset="0"/>
                            <a:ea typeface="Calibri" panose="020F0502020204030204" pitchFamily="34" charset="0"/>
                            <a:cs typeface="Arial" panose="020B0604020202020204" pitchFamily="34" charset="0"/>
                          </a:rPr>
                          <m:t>𝛿</m:t>
                        </m:r>
                      </m:e>
                      <m:sup>
                        <m:r>
                          <a:rPr lang="en-US" i="1">
                            <a:effectLst/>
                            <a:latin typeface="Cambria Math" panose="02040503050406030204" pitchFamily="18" charset="0"/>
                            <a:ea typeface="Calibri" panose="020F0502020204030204" pitchFamily="34" charset="0"/>
                            <a:cs typeface="Arial" panose="020B0604020202020204" pitchFamily="34" charset="0"/>
                          </a:rPr>
                          <m:t>2</m:t>
                        </m:r>
                      </m:sup>
                    </m:sSup>
                    <m:r>
                      <a:rPr lang="en-US" i="1">
                        <a:effectLst/>
                        <a:latin typeface="Cambria Math" panose="02040503050406030204" pitchFamily="18" charset="0"/>
                        <a:ea typeface="Calibri" panose="020F0502020204030204" pitchFamily="34" charset="0"/>
                        <a:cs typeface="Arial" panose="020B0604020202020204" pitchFamily="34" charset="0"/>
                      </a:rPr>
                      <m:t>𝐻</m:t>
                    </m:r>
                    <m:d>
                      <m:dPr>
                        <m:ctrlPr>
                          <a:rPr lang="en-US" i="1">
                            <a:effectLst/>
                            <a:latin typeface="Cambria Math" panose="02040503050406030204" pitchFamily="18" charset="0"/>
                            <a:cs typeface="Arial" panose="020B0604020202020204" pitchFamily="34" charset="0"/>
                          </a:rPr>
                        </m:ctrlPr>
                      </m:dPr>
                      <m:e>
                        <m:r>
                          <a:rPr lang="en-US" i="1">
                            <a:effectLst/>
                            <a:latin typeface="Cambria Math" panose="02040503050406030204" pitchFamily="18" charset="0"/>
                            <a:ea typeface="Calibri" panose="020F0502020204030204" pitchFamily="34" charset="0"/>
                            <a:cs typeface="Arial" panose="020B0604020202020204" pitchFamily="34" charset="0"/>
                          </a:rPr>
                          <m:t>‰</m:t>
                        </m:r>
                      </m:e>
                    </m:d>
                    <m:r>
                      <a:rPr lang="en-US" i="1">
                        <a:effectLst/>
                        <a:latin typeface="Cambria Math" panose="02040503050406030204" pitchFamily="18" charset="0"/>
                        <a:ea typeface="Calibri" panose="020F0502020204030204" pitchFamily="34" charset="0"/>
                        <a:cs typeface="Arial" panose="020B0604020202020204" pitchFamily="34" charset="0"/>
                      </a:rPr>
                      <m:t>=</m:t>
                    </m:r>
                    <m:f>
                      <m:fPr>
                        <m:ctrlPr>
                          <a:rPr lang="en-US" i="1">
                            <a:effectLst/>
                            <a:latin typeface="Cambria Math" panose="02040503050406030204" pitchFamily="18" charset="0"/>
                            <a:cs typeface="Arial" panose="020B0604020202020204" pitchFamily="34" charset="0"/>
                          </a:rPr>
                        </m:ctrlPr>
                      </m:fPr>
                      <m:num>
                        <m:sSub>
                          <m:sSubPr>
                            <m:ctrlPr>
                              <a:rPr lang="en-US" i="1">
                                <a:effectLst/>
                                <a:latin typeface="Cambria Math" panose="02040503050406030204" pitchFamily="18" charset="0"/>
                                <a:cs typeface="Arial" panose="020B0604020202020204" pitchFamily="34" charset="0"/>
                              </a:rPr>
                            </m:ctrlPr>
                          </m:sSubPr>
                          <m:e>
                            <m:r>
                              <a:rPr lang="en-US" i="1">
                                <a:effectLst/>
                                <a:latin typeface="Cambria Math" panose="02040503050406030204" pitchFamily="18" charset="0"/>
                                <a:ea typeface="Calibri" panose="020F0502020204030204" pitchFamily="34" charset="0"/>
                                <a:cs typeface="Arial" panose="020B0604020202020204" pitchFamily="34" charset="0"/>
                              </a:rPr>
                              <m:t>𝑅</m:t>
                            </m:r>
                          </m:e>
                          <m:sub>
                            <m:r>
                              <a:rPr lang="en-US" b="0" i="1" smtClean="0">
                                <a:effectLst/>
                                <a:latin typeface="Cambria Math" panose="02040503050406030204" pitchFamily="18" charset="0"/>
                                <a:ea typeface="Calibri" panose="020F0502020204030204" pitchFamily="34" charset="0"/>
                                <a:cs typeface="Arial" panose="020B0604020202020204" pitchFamily="34" charset="0"/>
                              </a:rPr>
                              <m:t>𝑠𝑎𝑚𝑝𝑙𝑒</m:t>
                            </m:r>
                          </m:sub>
                        </m:sSub>
                        <m:r>
                          <a:rPr lang="en-US" i="1">
                            <a:effectLst/>
                            <a:latin typeface="Cambria Math" panose="02040503050406030204" pitchFamily="18" charset="0"/>
                            <a:ea typeface="Calibri" panose="020F0502020204030204" pitchFamily="34" charset="0"/>
                            <a:cs typeface="Arial" panose="020B0604020202020204" pitchFamily="34" charset="0"/>
                          </a:rPr>
                          <m:t>− </m:t>
                        </m:r>
                        <m:sSub>
                          <m:sSubPr>
                            <m:ctrlPr>
                              <a:rPr lang="en-US" i="1">
                                <a:effectLst/>
                                <a:latin typeface="Cambria Math" panose="02040503050406030204" pitchFamily="18" charset="0"/>
                                <a:cs typeface="Arial" panose="020B0604020202020204" pitchFamily="34" charset="0"/>
                              </a:rPr>
                            </m:ctrlPr>
                          </m:sSubPr>
                          <m:e>
                            <m:r>
                              <a:rPr lang="en-US" i="1">
                                <a:effectLst/>
                                <a:latin typeface="Cambria Math" panose="02040503050406030204" pitchFamily="18" charset="0"/>
                                <a:ea typeface="Calibri" panose="020F0502020204030204" pitchFamily="34" charset="0"/>
                                <a:cs typeface="Arial" panose="020B0604020202020204" pitchFamily="34" charset="0"/>
                              </a:rPr>
                              <m:t>𝑅</m:t>
                            </m:r>
                          </m:e>
                          <m:sub>
                            <m:r>
                              <a:rPr lang="en-US" i="1">
                                <a:effectLst/>
                                <a:latin typeface="Cambria Math" panose="02040503050406030204" pitchFamily="18" charset="0"/>
                                <a:ea typeface="Calibri" panose="020F0502020204030204" pitchFamily="34" charset="0"/>
                                <a:cs typeface="Arial" panose="020B0604020202020204" pitchFamily="34" charset="0"/>
                              </a:rPr>
                              <m:t>𝑠𝑡𝑎𝑛𝑑𝑎𝑟𝑑</m:t>
                            </m:r>
                          </m:sub>
                        </m:sSub>
                      </m:num>
                      <m:den>
                        <m:sSub>
                          <m:sSubPr>
                            <m:ctrlPr>
                              <a:rPr lang="en-US" i="1">
                                <a:effectLst/>
                                <a:latin typeface="Cambria Math" panose="02040503050406030204" pitchFamily="18" charset="0"/>
                                <a:cs typeface="Arial" panose="020B0604020202020204" pitchFamily="34" charset="0"/>
                              </a:rPr>
                            </m:ctrlPr>
                          </m:sSubPr>
                          <m:e>
                            <m:r>
                              <a:rPr lang="en-US" i="1">
                                <a:effectLst/>
                                <a:latin typeface="Cambria Math" panose="02040503050406030204" pitchFamily="18" charset="0"/>
                                <a:ea typeface="Calibri" panose="020F0502020204030204" pitchFamily="34" charset="0"/>
                                <a:cs typeface="Arial" panose="020B0604020202020204" pitchFamily="34" charset="0"/>
                              </a:rPr>
                              <m:t>𝑅</m:t>
                            </m:r>
                          </m:e>
                          <m:sub>
                            <m:r>
                              <a:rPr lang="en-US" i="1">
                                <a:effectLst/>
                                <a:latin typeface="Cambria Math" panose="02040503050406030204" pitchFamily="18" charset="0"/>
                                <a:ea typeface="Calibri" panose="020F0502020204030204" pitchFamily="34" charset="0"/>
                                <a:cs typeface="Arial" panose="020B0604020202020204" pitchFamily="34" charset="0"/>
                              </a:rPr>
                              <m:t>𝑠𝑡𝑎𝑛𝑑𝑎𝑟𝑑</m:t>
                            </m:r>
                          </m:sub>
                        </m:sSub>
                      </m:den>
                    </m:f>
                    <m:r>
                      <a:rPr lang="en-US" i="1">
                        <a:effectLst/>
                        <a:latin typeface="Cambria Math" panose="02040503050406030204" pitchFamily="18" charset="0"/>
                        <a:ea typeface="Calibri" panose="020F0502020204030204" pitchFamily="34" charset="0"/>
                        <a:cs typeface="Arial" panose="020B0604020202020204" pitchFamily="34" charset="0"/>
                      </a:rPr>
                      <m:t> ×1000</m:t>
                    </m:r>
                  </m:oMath>
                </a14:m>
                <a:r>
                  <a:rPr lang="en-US" dirty="0">
                    <a:effectLst/>
                    <a:latin typeface="Biome" panose="020B0503030204020804" pitchFamily="34" charset="0"/>
                    <a:ea typeface="Times New Roman" panose="02020603050405020304" pitchFamily="18" charset="0"/>
                    <a:cs typeface="Biome" panose="020B0503030204020804" pitchFamily="34" charset="0"/>
                  </a:rPr>
                  <a:t> </a:t>
                </a:r>
                <a:endParaRPr lang="en-US" dirty="0">
                  <a:latin typeface="Biome" panose="020B0503030204020804" pitchFamily="34" charset="0"/>
                  <a:cs typeface="Biome" panose="020B0503030204020804" pitchFamily="34" charset="0"/>
                </a:endParaRPr>
              </a:p>
            </p:txBody>
          </p:sp>
        </mc:Choice>
        <mc:Fallback xmlns="">
          <p:sp>
            <p:nvSpPr>
              <p:cNvPr id="35" name="ZoneTexte 34">
                <a:extLst>
                  <a:ext uri="{FF2B5EF4-FFF2-40B4-BE49-F238E27FC236}">
                    <a16:creationId xmlns:a16="http://schemas.microsoft.com/office/drawing/2014/main" id="{5650DB8A-2444-2C0B-5915-DEEA6FF92CEE}"/>
                  </a:ext>
                </a:extLst>
              </p:cNvPr>
              <p:cNvSpPr txBox="1">
                <a:spLocks noRot="1" noChangeAspect="1" noMove="1" noResize="1" noEditPoints="1" noAdjustHandles="1" noChangeArrowheads="1" noChangeShapeType="1" noTextEdit="1"/>
              </p:cNvSpPr>
              <p:nvPr/>
            </p:nvSpPr>
            <p:spPr>
              <a:xfrm>
                <a:off x="7316282" y="1897529"/>
                <a:ext cx="3883741" cy="537904"/>
              </a:xfrm>
              <a:prstGeom prst="rect">
                <a:avLst/>
              </a:prstGeom>
              <a:blipFill>
                <a:blip r:embed="rId4"/>
                <a:stretch>
                  <a:fillRect/>
                </a:stretch>
              </a:blipFill>
            </p:spPr>
            <p:txBody>
              <a:bodyPr/>
              <a:lstStyle/>
              <a:p>
                <a:r>
                  <a:rPr lang="fr-FR">
                    <a:noFill/>
                  </a:rPr>
                  <a:t> </a:t>
                </a:r>
              </a:p>
            </p:txBody>
          </p:sp>
        </mc:Fallback>
      </mc:AlternateContent>
      <p:sp>
        <p:nvSpPr>
          <p:cNvPr id="50" name="ZoneTexte 49">
            <a:extLst>
              <a:ext uri="{FF2B5EF4-FFF2-40B4-BE49-F238E27FC236}">
                <a16:creationId xmlns:a16="http://schemas.microsoft.com/office/drawing/2014/main" id="{CE50F1D1-32F3-8E98-C868-BC416E17D105}"/>
              </a:ext>
            </a:extLst>
          </p:cNvPr>
          <p:cNvSpPr txBox="1"/>
          <p:nvPr/>
        </p:nvSpPr>
        <p:spPr>
          <a:xfrm>
            <a:off x="3380579" y="3876695"/>
            <a:ext cx="378940" cy="307777"/>
          </a:xfrm>
          <a:prstGeom prst="rect">
            <a:avLst/>
          </a:prstGeom>
          <a:noFill/>
        </p:spPr>
        <p:txBody>
          <a:bodyPr wrap="square" rtlCol="0">
            <a:spAutoFit/>
          </a:bodyPr>
          <a:lstStyle/>
          <a:p>
            <a:r>
              <a:rPr lang="en-US" sz="1400" dirty="0"/>
              <a:t>a</a:t>
            </a:r>
          </a:p>
        </p:txBody>
      </p:sp>
      <p:sp>
        <p:nvSpPr>
          <p:cNvPr id="51" name="ZoneTexte 50">
            <a:extLst>
              <a:ext uri="{FF2B5EF4-FFF2-40B4-BE49-F238E27FC236}">
                <a16:creationId xmlns:a16="http://schemas.microsoft.com/office/drawing/2014/main" id="{1D44713F-5592-1A32-4015-5C02BA9725BF}"/>
              </a:ext>
            </a:extLst>
          </p:cNvPr>
          <p:cNvSpPr txBox="1"/>
          <p:nvPr/>
        </p:nvSpPr>
        <p:spPr>
          <a:xfrm>
            <a:off x="1210185" y="2913910"/>
            <a:ext cx="378940" cy="307777"/>
          </a:xfrm>
          <a:prstGeom prst="rect">
            <a:avLst/>
          </a:prstGeom>
          <a:noFill/>
        </p:spPr>
        <p:txBody>
          <a:bodyPr wrap="square" rtlCol="0">
            <a:spAutoFit/>
          </a:bodyPr>
          <a:lstStyle/>
          <a:p>
            <a:r>
              <a:rPr lang="en-US" sz="1400" dirty="0"/>
              <a:t>A</a:t>
            </a:r>
          </a:p>
        </p:txBody>
      </p:sp>
      <p:sp>
        <p:nvSpPr>
          <p:cNvPr id="52" name="ZoneTexte 51">
            <a:extLst>
              <a:ext uri="{FF2B5EF4-FFF2-40B4-BE49-F238E27FC236}">
                <a16:creationId xmlns:a16="http://schemas.microsoft.com/office/drawing/2014/main" id="{12AF82C8-3293-4CA1-AF78-2705D4DC3C05}"/>
              </a:ext>
            </a:extLst>
          </p:cNvPr>
          <p:cNvSpPr txBox="1"/>
          <p:nvPr/>
        </p:nvSpPr>
        <p:spPr>
          <a:xfrm>
            <a:off x="2095176" y="3145720"/>
            <a:ext cx="378940" cy="307777"/>
          </a:xfrm>
          <a:prstGeom prst="rect">
            <a:avLst/>
          </a:prstGeom>
          <a:noFill/>
        </p:spPr>
        <p:txBody>
          <a:bodyPr wrap="square" rtlCol="0">
            <a:spAutoFit/>
          </a:bodyPr>
          <a:lstStyle/>
          <a:p>
            <a:r>
              <a:rPr lang="en-US" sz="1400" dirty="0"/>
              <a:t>b</a:t>
            </a:r>
          </a:p>
        </p:txBody>
      </p:sp>
      <p:sp>
        <p:nvSpPr>
          <p:cNvPr id="53" name="ZoneTexte 52">
            <a:extLst>
              <a:ext uri="{FF2B5EF4-FFF2-40B4-BE49-F238E27FC236}">
                <a16:creationId xmlns:a16="http://schemas.microsoft.com/office/drawing/2014/main" id="{A7F6A0F7-4918-89C8-FD2E-6AE69C16FA6E}"/>
              </a:ext>
            </a:extLst>
          </p:cNvPr>
          <p:cNvSpPr txBox="1"/>
          <p:nvPr/>
        </p:nvSpPr>
        <p:spPr>
          <a:xfrm>
            <a:off x="1138968" y="3529181"/>
            <a:ext cx="378940" cy="307777"/>
          </a:xfrm>
          <a:prstGeom prst="rect">
            <a:avLst/>
          </a:prstGeom>
          <a:noFill/>
        </p:spPr>
        <p:txBody>
          <a:bodyPr wrap="square" rtlCol="0">
            <a:spAutoFit/>
          </a:bodyPr>
          <a:lstStyle/>
          <a:p>
            <a:r>
              <a:rPr lang="en-US" sz="1400" dirty="0"/>
              <a:t>ab</a:t>
            </a:r>
          </a:p>
        </p:txBody>
      </p:sp>
      <p:sp>
        <p:nvSpPr>
          <p:cNvPr id="54" name="ZoneTexte 53">
            <a:extLst>
              <a:ext uri="{FF2B5EF4-FFF2-40B4-BE49-F238E27FC236}">
                <a16:creationId xmlns:a16="http://schemas.microsoft.com/office/drawing/2014/main" id="{6DB6B27E-45CE-F4E3-8E00-38E7F31304A3}"/>
              </a:ext>
            </a:extLst>
          </p:cNvPr>
          <p:cNvSpPr txBox="1"/>
          <p:nvPr/>
        </p:nvSpPr>
        <p:spPr>
          <a:xfrm>
            <a:off x="2739207" y="3299700"/>
            <a:ext cx="378940" cy="307777"/>
          </a:xfrm>
          <a:prstGeom prst="rect">
            <a:avLst/>
          </a:prstGeom>
          <a:noFill/>
        </p:spPr>
        <p:txBody>
          <a:bodyPr wrap="square" rtlCol="0">
            <a:spAutoFit/>
          </a:bodyPr>
          <a:lstStyle/>
          <a:p>
            <a:r>
              <a:rPr lang="en-US" sz="1400" dirty="0"/>
              <a:t>ab</a:t>
            </a:r>
          </a:p>
        </p:txBody>
      </p:sp>
      <p:sp>
        <p:nvSpPr>
          <p:cNvPr id="55" name="ZoneTexte 54">
            <a:extLst>
              <a:ext uri="{FF2B5EF4-FFF2-40B4-BE49-F238E27FC236}">
                <a16:creationId xmlns:a16="http://schemas.microsoft.com/office/drawing/2014/main" id="{99A815D1-0299-C154-EF61-535C1109D356}"/>
              </a:ext>
            </a:extLst>
          </p:cNvPr>
          <p:cNvSpPr txBox="1"/>
          <p:nvPr/>
        </p:nvSpPr>
        <p:spPr>
          <a:xfrm>
            <a:off x="3380579" y="2722706"/>
            <a:ext cx="531070" cy="307777"/>
          </a:xfrm>
          <a:prstGeom prst="rect">
            <a:avLst/>
          </a:prstGeom>
          <a:noFill/>
        </p:spPr>
        <p:txBody>
          <a:bodyPr wrap="square" rtlCol="0">
            <a:spAutoFit/>
          </a:bodyPr>
          <a:lstStyle/>
          <a:p>
            <a:r>
              <a:rPr lang="en-US" sz="1400" dirty="0"/>
              <a:t>AB</a:t>
            </a:r>
          </a:p>
        </p:txBody>
      </p:sp>
      <p:sp>
        <p:nvSpPr>
          <p:cNvPr id="56" name="ZoneTexte 55">
            <a:extLst>
              <a:ext uri="{FF2B5EF4-FFF2-40B4-BE49-F238E27FC236}">
                <a16:creationId xmlns:a16="http://schemas.microsoft.com/office/drawing/2014/main" id="{87C6FE3B-222A-2198-1A87-241707168060}"/>
              </a:ext>
            </a:extLst>
          </p:cNvPr>
          <p:cNvSpPr txBox="1"/>
          <p:nvPr/>
        </p:nvSpPr>
        <p:spPr>
          <a:xfrm>
            <a:off x="4037527" y="2876594"/>
            <a:ext cx="378940" cy="307777"/>
          </a:xfrm>
          <a:prstGeom prst="rect">
            <a:avLst/>
          </a:prstGeom>
          <a:noFill/>
        </p:spPr>
        <p:txBody>
          <a:bodyPr wrap="square" rtlCol="0">
            <a:spAutoFit/>
          </a:bodyPr>
          <a:lstStyle/>
          <a:p>
            <a:r>
              <a:rPr lang="en-US" sz="1400" dirty="0"/>
              <a:t>A</a:t>
            </a:r>
          </a:p>
        </p:txBody>
      </p:sp>
      <p:sp>
        <p:nvSpPr>
          <p:cNvPr id="58" name="ZoneTexte 57">
            <a:extLst>
              <a:ext uri="{FF2B5EF4-FFF2-40B4-BE49-F238E27FC236}">
                <a16:creationId xmlns:a16="http://schemas.microsoft.com/office/drawing/2014/main" id="{87C6995D-949C-71E7-162B-1BC41D7B9C8B}"/>
              </a:ext>
            </a:extLst>
          </p:cNvPr>
          <p:cNvSpPr txBox="1"/>
          <p:nvPr/>
        </p:nvSpPr>
        <p:spPr>
          <a:xfrm>
            <a:off x="2106836" y="2085018"/>
            <a:ext cx="378940" cy="307777"/>
          </a:xfrm>
          <a:prstGeom prst="rect">
            <a:avLst/>
          </a:prstGeom>
          <a:noFill/>
        </p:spPr>
        <p:txBody>
          <a:bodyPr wrap="square" rtlCol="0">
            <a:spAutoFit/>
          </a:bodyPr>
          <a:lstStyle/>
          <a:p>
            <a:r>
              <a:rPr lang="en-US" sz="1400" dirty="0"/>
              <a:t>C</a:t>
            </a:r>
          </a:p>
        </p:txBody>
      </p:sp>
      <p:sp>
        <p:nvSpPr>
          <p:cNvPr id="59" name="ZoneTexte 58">
            <a:extLst>
              <a:ext uri="{FF2B5EF4-FFF2-40B4-BE49-F238E27FC236}">
                <a16:creationId xmlns:a16="http://schemas.microsoft.com/office/drawing/2014/main" id="{A49CB4E5-52B4-4564-2B86-61F61BBAD780}"/>
              </a:ext>
            </a:extLst>
          </p:cNvPr>
          <p:cNvSpPr txBox="1"/>
          <p:nvPr/>
        </p:nvSpPr>
        <p:spPr>
          <a:xfrm>
            <a:off x="2720137" y="2527519"/>
            <a:ext cx="378940" cy="307777"/>
          </a:xfrm>
          <a:prstGeom prst="rect">
            <a:avLst/>
          </a:prstGeom>
          <a:noFill/>
        </p:spPr>
        <p:txBody>
          <a:bodyPr wrap="square" rtlCol="0">
            <a:spAutoFit/>
          </a:bodyPr>
          <a:lstStyle/>
          <a:p>
            <a:r>
              <a:rPr lang="en-US" sz="1400" dirty="0"/>
              <a:t>B</a:t>
            </a:r>
          </a:p>
        </p:txBody>
      </p:sp>
      <p:pic>
        <p:nvPicPr>
          <p:cNvPr id="64" name="Image 63">
            <a:extLst>
              <a:ext uri="{FF2B5EF4-FFF2-40B4-BE49-F238E27FC236}">
                <a16:creationId xmlns:a16="http://schemas.microsoft.com/office/drawing/2014/main" id="{99D1B870-AD9F-573B-AE0B-F71AED1BDF83}"/>
              </a:ext>
            </a:extLst>
          </p:cNvPr>
          <p:cNvPicPr>
            <a:picLocks noChangeAspect="1"/>
          </p:cNvPicPr>
          <p:nvPr/>
        </p:nvPicPr>
        <p:blipFill rotWithShape="1">
          <a:blip r:embed="rId5"/>
          <a:srcRect r="50167" b="88424"/>
          <a:stretch/>
        </p:blipFill>
        <p:spPr>
          <a:xfrm>
            <a:off x="760562" y="1503368"/>
            <a:ext cx="2049679" cy="416333"/>
          </a:xfrm>
          <a:prstGeom prst="rect">
            <a:avLst/>
          </a:prstGeom>
        </p:spPr>
      </p:pic>
      <p:sp>
        <p:nvSpPr>
          <p:cNvPr id="66" name="Rectangle 65">
            <a:extLst>
              <a:ext uri="{FF2B5EF4-FFF2-40B4-BE49-F238E27FC236}">
                <a16:creationId xmlns:a16="http://schemas.microsoft.com/office/drawing/2014/main" id="{DDE8F7E4-A2D7-D6A4-8BE8-124EF30F0A3B}"/>
              </a:ext>
            </a:extLst>
          </p:cNvPr>
          <p:cNvSpPr/>
          <p:nvPr/>
        </p:nvSpPr>
        <p:spPr>
          <a:xfrm rot="1655991">
            <a:off x="3798352" y="4347409"/>
            <a:ext cx="36000" cy="125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Connecteur droit 66">
            <a:extLst>
              <a:ext uri="{FF2B5EF4-FFF2-40B4-BE49-F238E27FC236}">
                <a16:creationId xmlns:a16="http://schemas.microsoft.com/office/drawing/2014/main" id="{F4E5DD09-B375-8D47-3065-FEEA6AE6833E}"/>
              </a:ext>
            </a:extLst>
          </p:cNvPr>
          <p:cNvCxnSpPr>
            <a:cxnSpLocks/>
          </p:cNvCxnSpPr>
          <p:nvPr/>
        </p:nvCxnSpPr>
        <p:spPr>
          <a:xfrm flipH="1">
            <a:off x="3759519" y="4386997"/>
            <a:ext cx="45456" cy="86577"/>
          </a:xfrm>
          <a:prstGeom prst="line">
            <a:avLst/>
          </a:prstGeom>
        </p:spPr>
        <p:style>
          <a:lnRef idx="1">
            <a:schemeClr val="dk1"/>
          </a:lnRef>
          <a:fillRef idx="0">
            <a:schemeClr val="dk1"/>
          </a:fillRef>
          <a:effectRef idx="0">
            <a:schemeClr val="dk1"/>
          </a:effectRef>
          <a:fontRef idx="minor">
            <a:schemeClr val="tx1"/>
          </a:fontRef>
        </p:style>
      </p:cxnSp>
      <p:cxnSp>
        <p:nvCxnSpPr>
          <p:cNvPr id="68" name="Connecteur droit 67">
            <a:extLst>
              <a:ext uri="{FF2B5EF4-FFF2-40B4-BE49-F238E27FC236}">
                <a16:creationId xmlns:a16="http://schemas.microsoft.com/office/drawing/2014/main" id="{1DF30710-4D33-4505-2066-AB01BE548022}"/>
              </a:ext>
            </a:extLst>
          </p:cNvPr>
          <p:cNvCxnSpPr>
            <a:cxnSpLocks/>
          </p:cNvCxnSpPr>
          <p:nvPr/>
        </p:nvCxnSpPr>
        <p:spPr>
          <a:xfrm flipH="1">
            <a:off x="3804975" y="4386997"/>
            <a:ext cx="45456" cy="86577"/>
          </a:xfrm>
          <a:prstGeom prst="line">
            <a:avLst/>
          </a:prstGeom>
        </p:spPr>
        <p:style>
          <a:lnRef idx="1">
            <a:schemeClr val="dk1"/>
          </a:lnRef>
          <a:fillRef idx="0">
            <a:schemeClr val="dk1"/>
          </a:fillRef>
          <a:effectRef idx="0">
            <a:schemeClr val="dk1"/>
          </a:effectRef>
          <a:fontRef idx="minor">
            <a:schemeClr val="tx1"/>
          </a:fontRef>
        </p:style>
      </p:cxnSp>
      <p:sp>
        <p:nvSpPr>
          <p:cNvPr id="70" name="ZoneTexte 69">
            <a:extLst>
              <a:ext uri="{FF2B5EF4-FFF2-40B4-BE49-F238E27FC236}">
                <a16:creationId xmlns:a16="http://schemas.microsoft.com/office/drawing/2014/main" id="{9B20F9BB-C9EE-474A-CB20-FFFBC1410D4B}"/>
              </a:ext>
            </a:extLst>
          </p:cNvPr>
          <p:cNvSpPr txBox="1"/>
          <p:nvPr/>
        </p:nvSpPr>
        <p:spPr>
          <a:xfrm>
            <a:off x="8700596" y="2617421"/>
            <a:ext cx="1397090" cy="369332"/>
          </a:xfrm>
          <a:prstGeom prst="rect">
            <a:avLst/>
          </a:prstGeom>
          <a:noFill/>
        </p:spPr>
        <p:txBody>
          <a:bodyPr wrap="square">
            <a:spAutoFit/>
          </a:bodyPr>
          <a:lstStyle/>
          <a:p>
            <a:r>
              <a:rPr lang="en-US" sz="1800" i="1" dirty="0">
                <a:effectLst/>
                <a:latin typeface="Times New Roman" panose="02020603050405020304" pitchFamily="18" charset="0"/>
                <a:ea typeface="Times New Roman" panose="02020603050405020304" pitchFamily="18" charset="0"/>
              </a:rPr>
              <a:t>R</a:t>
            </a:r>
            <a:r>
              <a:rPr lang="en-US" sz="1800" dirty="0">
                <a:effectLst/>
                <a:latin typeface="Times New Roman" panose="02020603050405020304" pitchFamily="18" charset="0"/>
                <a:ea typeface="Times New Roman" panose="02020603050405020304" pitchFamily="18" charset="0"/>
              </a:rPr>
              <a:t> = </a:t>
            </a:r>
            <a:r>
              <a:rPr lang="en-US" sz="1800" baseline="30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H/</a:t>
            </a:r>
            <a:r>
              <a:rPr lang="en-US" sz="1800" baseline="30000" dirty="0">
                <a:effectLst/>
                <a:latin typeface="Times New Roman" panose="02020603050405020304" pitchFamily="18" charset="0"/>
                <a:ea typeface="Calibri" panose="020F0502020204030204" pitchFamily="34" charset="0"/>
              </a:rPr>
              <a:t>1</a:t>
            </a:r>
            <a:r>
              <a:rPr lang="en-US" sz="1800" dirty="0">
                <a:effectLst/>
                <a:latin typeface="Times New Roman" panose="02020603050405020304" pitchFamily="18" charset="0"/>
                <a:ea typeface="Calibri" panose="020F0502020204030204" pitchFamily="34" charset="0"/>
              </a:rPr>
              <a:t>H </a:t>
            </a:r>
            <a:endParaRPr lang="en-US" dirty="0"/>
          </a:p>
        </p:txBody>
      </p:sp>
      <p:cxnSp>
        <p:nvCxnSpPr>
          <p:cNvPr id="73" name="Connecteur droit 72">
            <a:extLst>
              <a:ext uri="{FF2B5EF4-FFF2-40B4-BE49-F238E27FC236}">
                <a16:creationId xmlns:a16="http://schemas.microsoft.com/office/drawing/2014/main" id="{EC21A298-AFCB-6CFC-A280-706AB8A6B5E0}"/>
              </a:ext>
            </a:extLst>
          </p:cNvPr>
          <p:cNvCxnSpPr/>
          <p:nvPr/>
        </p:nvCxnSpPr>
        <p:spPr>
          <a:xfrm>
            <a:off x="1091283" y="3793502"/>
            <a:ext cx="3384000" cy="0"/>
          </a:xfrm>
          <a:prstGeom prst="line">
            <a:avLst/>
          </a:prstGeom>
          <a:ln w="12700">
            <a:solidFill>
              <a:srgbClr val="008686"/>
            </a:solidFill>
          </a:ln>
        </p:spPr>
        <p:style>
          <a:lnRef idx="1">
            <a:schemeClr val="accent5"/>
          </a:lnRef>
          <a:fillRef idx="0">
            <a:schemeClr val="accent5"/>
          </a:fillRef>
          <a:effectRef idx="0">
            <a:schemeClr val="accent5"/>
          </a:effectRef>
          <a:fontRef idx="minor">
            <a:schemeClr val="tx1"/>
          </a:fontRef>
        </p:style>
      </p:cxnSp>
      <p:sp>
        <p:nvSpPr>
          <p:cNvPr id="74" name="ZoneTexte 73">
            <a:extLst>
              <a:ext uri="{FF2B5EF4-FFF2-40B4-BE49-F238E27FC236}">
                <a16:creationId xmlns:a16="http://schemas.microsoft.com/office/drawing/2014/main" id="{C57AD8A9-EF96-2A04-5FDE-EEE0B3220BE7}"/>
              </a:ext>
            </a:extLst>
          </p:cNvPr>
          <p:cNvSpPr txBox="1"/>
          <p:nvPr/>
        </p:nvSpPr>
        <p:spPr>
          <a:xfrm>
            <a:off x="4347329" y="3639613"/>
            <a:ext cx="1536200" cy="307777"/>
          </a:xfrm>
          <a:prstGeom prst="rect">
            <a:avLst/>
          </a:prstGeom>
          <a:noFill/>
        </p:spPr>
        <p:txBody>
          <a:bodyPr wrap="square" rtlCol="0">
            <a:spAutoFit/>
          </a:bodyPr>
          <a:lstStyle/>
          <a:p>
            <a:pPr algn="ctr"/>
            <a:r>
              <a:rPr lang="en-US" sz="1400" dirty="0">
                <a:solidFill>
                  <a:srgbClr val="008686"/>
                </a:solidFill>
                <a:latin typeface="Arial" panose="020B0604020202020204" pitchFamily="34" charset="0"/>
                <a:cs typeface="Arial" panose="020B0604020202020204" pitchFamily="34" charset="0"/>
              </a:rPr>
              <a:t>Mean wheat</a:t>
            </a:r>
          </a:p>
        </p:txBody>
      </p:sp>
      <p:cxnSp>
        <p:nvCxnSpPr>
          <p:cNvPr id="77" name="Connecteur droit 76">
            <a:extLst>
              <a:ext uri="{FF2B5EF4-FFF2-40B4-BE49-F238E27FC236}">
                <a16:creationId xmlns:a16="http://schemas.microsoft.com/office/drawing/2014/main" id="{D8A085AE-5574-527C-0019-8B94F09CA20C}"/>
              </a:ext>
            </a:extLst>
          </p:cNvPr>
          <p:cNvCxnSpPr/>
          <p:nvPr/>
        </p:nvCxnSpPr>
        <p:spPr>
          <a:xfrm>
            <a:off x="1088302" y="2836633"/>
            <a:ext cx="3384000" cy="0"/>
          </a:xfrm>
          <a:prstGeom prst="line">
            <a:avLst/>
          </a:prstGeom>
          <a:ln w="12700">
            <a:solidFill>
              <a:srgbClr val="696969"/>
            </a:solidFill>
          </a:ln>
        </p:spPr>
        <p:style>
          <a:lnRef idx="1">
            <a:schemeClr val="accent5"/>
          </a:lnRef>
          <a:fillRef idx="0">
            <a:schemeClr val="accent5"/>
          </a:fillRef>
          <a:effectRef idx="0">
            <a:schemeClr val="accent5"/>
          </a:effectRef>
          <a:fontRef idx="minor">
            <a:schemeClr val="tx1"/>
          </a:fontRef>
        </p:style>
      </p:cxnSp>
      <p:sp>
        <p:nvSpPr>
          <p:cNvPr id="78" name="ZoneTexte 77">
            <a:extLst>
              <a:ext uri="{FF2B5EF4-FFF2-40B4-BE49-F238E27FC236}">
                <a16:creationId xmlns:a16="http://schemas.microsoft.com/office/drawing/2014/main" id="{B90D715C-3047-2453-E837-EA143B673BE2}"/>
              </a:ext>
            </a:extLst>
          </p:cNvPr>
          <p:cNvSpPr txBox="1"/>
          <p:nvPr/>
        </p:nvSpPr>
        <p:spPr>
          <a:xfrm>
            <a:off x="4433480" y="2688567"/>
            <a:ext cx="1196241" cy="307777"/>
          </a:xfrm>
          <a:prstGeom prst="rect">
            <a:avLst/>
          </a:prstGeom>
          <a:noFill/>
          <a:ln>
            <a:noFill/>
          </a:ln>
        </p:spPr>
        <p:txBody>
          <a:bodyPr wrap="square" rtlCol="0">
            <a:spAutoFit/>
          </a:bodyPr>
          <a:lstStyle/>
          <a:p>
            <a:pPr algn="ctr"/>
            <a:r>
              <a:rPr lang="en-US" sz="1400" dirty="0">
                <a:solidFill>
                  <a:srgbClr val="696969"/>
                </a:solidFill>
                <a:latin typeface="Arial" panose="020B0604020202020204" pitchFamily="34" charset="0"/>
                <a:cs typeface="Arial" panose="020B0604020202020204" pitchFamily="34" charset="0"/>
              </a:rPr>
              <a:t>Mean tree</a:t>
            </a:r>
          </a:p>
        </p:txBody>
      </p:sp>
      <p:sp>
        <p:nvSpPr>
          <p:cNvPr id="82" name="ZoneTexte 81">
            <a:extLst>
              <a:ext uri="{FF2B5EF4-FFF2-40B4-BE49-F238E27FC236}">
                <a16:creationId xmlns:a16="http://schemas.microsoft.com/office/drawing/2014/main" id="{6BC98FFC-8C60-8CED-30F4-637985AF9DAA}"/>
              </a:ext>
            </a:extLst>
          </p:cNvPr>
          <p:cNvSpPr txBox="1"/>
          <p:nvPr/>
        </p:nvSpPr>
        <p:spPr>
          <a:xfrm>
            <a:off x="6096000" y="3700679"/>
            <a:ext cx="6096000" cy="1161472"/>
          </a:xfrm>
          <a:prstGeom prst="rect">
            <a:avLst/>
          </a:prstGeom>
          <a:noFill/>
        </p:spPr>
        <p:txBody>
          <a:bodyPr wrap="square">
            <a:spAutoFit/>
          </a:bodyPr>
          <a:lstStyle/>
          <a:p>
            <a:pPr lvl="0">
              <a:lnSpc>
                <a:spcPct val="150000"/>
              </a:lnSpc>
              <a:buClr>
                <a:srgbClr val="366658"/>
              </a:buClr>
              <a:defRPr/>
            </a:pPr>
            <a:r>
              <a:rPr kumimoji="0" lang="en-US" sz="1600" b="0" i="0" u="none" strike="noStrike" kern="1200" cap="none" spc="0" normalizeH="0" baseline="0" dirty="0">
                <a:ln>
                  <a:noFill/>
                </a:ln>
                <a:solidFill>
                  <a:prstClr val="black"/>
                </a:solidFill>
                <a:effectLst/>
                <a:uLnTx/>
                <a:uFillTx/>
                <a:latin typeface="Biome" panose="020B0503030204020804" pitchFamily="34" charset="0"/>
                <a:cs typeface="Biome" panose="020B0503030204020804" pitchFamily="34" charset="0"/>
              </a:rPr>
              <a:t>Different </a:t>
            </a:r>
            <a:r>
              <a:rPr lang="en-US" sz="1600" dirty="0">
                <a:solidFill>
                  <a:prstClr val="black"/>
                </a:solidFill>
                <a:latin typeface="Biome" panose="020B0503030204020804" pitchFamily="34" charset="0"/>
                <a:cs typeface="Biome" panose="020B0503030204020804" pitchFamily="34" charset="0"/>
              </a:rPr>
              <a:t>water absorption profiles according to species</a:t>
            </a:r>
            <a:r>
              <a:rPr kumimoji="0" lang="en-US" sz="1600" b="0" i="0" u="none" strike="noStrike" kern="1200" cap="none" spc="0" normalizeH="0" baseline="0" dirty="0">
                <a:ln>
                  <a:noFill/>
                </a:ln>
                <a:solidFill>
                  <a:prstClr val="black"/>
                </a:solidFill>
                <a:effectLst/>
                <a:uLnTx/>
                <a:uFillTx/>
                <a:latin typeface="Biome" panose="020B0503030204020804" pitchFamily="34" charset="0"/>
                <a:cs typeface="Biome" panose="020B0503030204020804" pitchFamily="34" charset="0"/>
              </a:rPr>
              <a:t>:</a:t>
            </a:r>
          </a:p>
          <a:p>
            <a:pPr marL="285750" marR="0" lvl="0" indent="-285750" algn="l" defTabSz="914400" rtl="0" eaLnBrk="1" fontAlgn="auto" latinLnBrk="0" hangingPunct="1">
              <a:lnSpc>
                <a:spcPct val="150000"/>
              </a:lnSpc>
              <a:spcBef>
                <a:spcPts val="0"/>
              </a:spcBef>
              <a:spcAft>
                <a:spcPts val="0"/>
              </a:spcAft>
              <a:buClr>
                <a:srgbClr val="366658"/>
              </a:buClr>
              <a:buSzTx/>
              <a:buFont typeface="Wingdings" panose="05000000000000000000" pitchFamily="2" charset="2"/>
              <a:buChar char="Ø"/>
              <a:tabLst/>
              <a:defRPr/>
            </a:pPr>
            <a:r>
              <a:rPr kumimoji="0" lang="en-US" sz="1600" b="0" i="0" u="none" strike="noStrike" kern="1200" cap="none" spc="0" normalizeH="0" baseline="0" dirty="0">
                <a:ln>
                  <a:noFill/>
                </a:ln>
                <a:solidFill>
                  <a:prstClr val="black"/>
                </a:solidFill>
                <a:effectLst/>
                <a:uLnTx/>
                <a:uFillTx/>
                <a:latin typeface="Biome" panose="020B0503030204020804" pitchFamily="34" charset="0"/>
                <a:cs typeface="Biome" panose="020B0503030204020804" pitchFamily="34" charset="0"/>
              </a:rPr>
              <a:t>Wheat</a:t>
            </a:r>
            <a:r>
              <a:rPr kumimoji="0" lang="en-US" sz="1600" b="0" i="0" u="none" strike="noStrike" kern="1200" cap="none" spc="0" normalizeH="0" dirty="0">
                <a:ln>
                  <a:noFill/>
                </a:ln>
                <a:solidFill>
                  <a:prstClr val="black"/>
                </a:solidFill>
                <a:effectLst/>
                <a:uLnTx/>
                <a:uFillTx/>
                <a:latin typeface="Biome" panose="020B0503030204020804" pitchFamily="34" charset="0"/>
                <a:cs typeface="Biome" panose="020B0503030204020804" pitchFamily="34" charset="0"/>
              </a:rPr>
              <a:t> took up water in deep soil layer</a:t>
            </a:r>
          </a:p>
          <a:p>
            <a:pPr marL="285750" lvl="0" indent="-285750">
              <a:lnSpc>
                <a:spcPct val="150000"/>
              </a:lnSpc>
              <a:buClr>
                <a:srgbClr val="366658"/>
              </a:buClr>
              <a:buFont typeface="Wingdings" panose="05000000000000000000" pitchFamily="2" charset="2"/>
              <a:buChar char="Ø"/>
              <a:defRPr/>
            </a:pPr>
            <a:r>
              <a:rPr lang="en-US" sz="1600" dirty="0">
                <a:solidFill>
                  <a:prstClr val="black"/>
                </a:solidFill>
                <a:latin typeface="Biome" panose="020B0503030204020804" pitchFamily="34" charset="0"/>
                <a:cs typeface="Biome" panose="020B0503030204020804" pitchFamily="34" charset="0"/>
              </a:rPr>
              <a:t>Trees took up water in upper soil layer</a:t>
            </a:r>
            <a:endParaRPr kumimoji="0" lang="en-US" sz="1600" b="0" i="0" u="none" strike="noStrike" kern="1200" cap="none" spc="0" normalizeH="0" baseline="0" dirty="0">
              <a:ln>
                <a:noFill/>
              </a:ln>
              <a:solidFill>
                <a:prstClr val="black"/>
              </a:solidFill>
              <a:effectLst/>
              <a:uLnTx/>
              <a:uFillTx/>
              <a:latin typeface="Biome" panose="020B0503030204020804" pitchFamily="34" charset="0"/>
              <a:cs typeface="Biome" panose="020B0503030204020804" pitchFamily="34" charset="0"/>
            </a:endParaRPr>
          </a:p>
        </p:txBody>
      </p:sp>
      <p:sp>
        <p:nvSpPr>
          <p:cNvPr id="85" name="ZoneTexte 84">
            <a:extLst>
              <a:ext uri="{FF2B5EF4-FFF2-40B4-BE49-F238E27FC236}">
                <a16:creationId xmlns:a16="http://schemas.microsoft.com/office/drawing/2014/main" id="{01072F5E-9D19-88BF-6647-921EBCEDB3B1}"/>
              </a:ext>
            </a:extLst>
          </p:cNvPr>
          <p:cNvSpPr txBox="1"/>
          <p:nvPr/>
        </p:nvSpPr>
        <p:spPr>
          <a:xfrm>
            <a:off x="782199" y="5585785"/>
            <a:ext cx="10196076" cy="675263"/>
          </a:xfrm>
          <a:prstGeom prst="roundRect">
            <a:avLst>
              <a:gd name="adj" fmla="val 23115"/>
            </a:avLst>
          </a:prstGeom>
          <a:solidFill>
            <a:srgbClr val="FFDDDD"/>
          </a:solidFill>
          <a:ln w="19050">
            <a:solidFill>
              <a:srgbClr val="C00000"/>
            </a:solidFill>
          </a:ln>
        </p:spPr>
        <p:txBody>
          <a:bodyPr wrap="square">
            <a:spAutoFit/>
          </a:bodyPr>
          <a:lstStyle/>
          <a:p>
            <a:pPr algn="ctr">
              <a:buClr>
                <a:schemeClr val="accent1"/>
              </a:buClr>
            </a:pPr>
            <a:r>
              <a:rPr lang="en-US" sz="1600" dirty="0">
                <a:solidFill>
                  <a:srgbClr val="C00000"/>
                </a:solidFill>
                <a:latin typeface="Biome" panose="020B0503030204020804" pitchFamily="34" charset="0"/>
                <a:cs typeface="Biome" panose="020B0503030204020804" pitchFamily="34" charset="0"/>
              </a:rPr>
              <a:t>Wheat and trees modulated their water source according to it availability in soil layers</a:t>
            </a:r>
            <a:endParaRPr lang="en-US" sz="900" dirty="0">
              <a:solidFill>
                <a:srgbClr val="C00000"/>
              </a:solidFill>
              <a:latin typeface="Biome" panose="020B0503030204020804" pitchFamily="34" charset="0"/>
              <a:cs typeface="Biome" panose="020B0503030204020804" pitchFamily="34" charset="0"/>
            </a:endParaRPr>
          </a:p>
          <a:p>
            <a:pPr algn="ctr">
              <a:buClr>
                <a:schemeClr val="accent1"/>
              </a:buClr>
            </a:pPr>
            <a:r>
              <a:rPr lang="en-US" sz="1600" dirty="0">
                <a:solidFill>
                  <a:srgbClr val="C00000"/>
                </a:solidFill>
                <a:latin typeface="Biome" panose="020B0503030204020804" pitchFamily="34" charset="0"/>
                <a:cs typeface="Biome" panose="020B0503030204020804" pitchFamily="34" charset="0"/>
              </a:rPr>
              <a:t>No effect of trees on wheat water uptake</a:t>
            </a:r>
          </a:p>
        </p:txBody>
      </p:sp>
      <p:graphicFrame>
        <p:nvGraphicFramePr>
          <p:cNvPr id="5" name="Diagramme 4">
            <a:extLst>
              <a:ext uri="{FF2B5EF4-FFF2-40B4-BE49-F238E27FC236}">
                <a16:creationId xmlns:a16="http://schemas.microsoft.com/office/drawing/2014/main" id="{1D2A7222-9D0B-26C3-8C81-6CC3C2CF249D}"/>
              </a:ext>
            </a:extLst>
          </p:cNvPr>
          <p:cNvGraphicFramePr/>
          <p:nvPr>
            <p:extLst>
              <p:ext uri="{D42A27DB-BD31-4B8C-83A1-F6EECF244321}">
                <p14:modId xmlns:p14="http://schemas.microsoft.com/office/powerpoint/2010/main" val="2822813528"/>
              </p:ext>
            </p:extLst>
          </p:nvPr>
        </p:nvGraphicFramePr>
        <p:xfrm>
          <a:off x="429207" y="177282"/>
          <a:ext cx="11524259" cy="3774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Rectangle 1">
            <a:extLst>
              <a:ext uri="{FF2B5EF4-FFF2-40B4-BE49-F238E27FC236}">
                <a16:creationId xmlns:a16="http://schemas.microsoft.com/office/drawing/2014/main" id="{61E377AF-0A33-0A68-4BB5-ACCC7AE592FB}"/>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1" name="Image 20">
            <a:extLst>
              <a:ext uri="{FF2B5EF4-FFF2-40B4-BE49-F238E27FC236}">
                <a16:creationId xmlns:a16="http://schemas.microsoft.com/office/drawing/2014/main" id="{FACEC404-B409-37B7-9F24-E805CBA2F024}"/>
              </a:ext>
            </a:extLst>
          </p:cNvPr>
          <p:cNvPicPr>
            <a:picLocks noChangeAspect="1"/>
          </p:cNvPicPr>
          <p:nvPr/>
        </p:nvPicPr>
        <p:blipFill rotWithShape="1">
          <a:blip r:embed="rId5"/>
          <a:srcRect l="69859" t="229" b="88970"/>
          <a:stretch/>
        </p:blipFill>
        <p:spPr>
          <a:xfrm>
            <a:off x="2739207" y="1511584"/>
            <a:ext cx="1239756" cy="388485"/>
          </a:xfrm>
          <a:prstGeom prst="rect">
            <a:avLst/>
          </a:prstGeom>
        </p:spPr>
      </p:pic>
      <p:sp>
        <p:nvSpPr>
          <p:cNvPr id="22" name="ZoneTexte 21">
            <a:extLst>
              <a:ext uri="{FF2B5EF4-FFF2-40B4-BE49-F238E27FC236}">
                <a16:creationId xmlns:a16="http://schemas.microsoft.com/office/drawing/2014/main" id="{73557190-F72F-7492-43AB-50827753ADD9}"/>
              </a:ext>
            </a:extLst>
          </p:cNvPr>
          <p:cNvSpPr txBox="1"/>
          <p:nvPr/>
        </p:nvSpPr>
        <p:spPr>
          <a:xfrm>
            <a:off x="1767101" y="4706911"/>
            <a:ext cx="2063578" cy="307777"/>
          </a:xfrm>
          <a:prstGeom prst="rect">
            <a:avLst/>
          </a:prstGeom>
          <a:solidFill>
            <a:schemeClr val="bg1"/>
          </a:solidFill>
        </p:spPr>
        <p:txBody>
          <a:bodyPr wrap="square" rtlCol="0">
            <a:spAutoFit/>
          </a:bodyPr>
          <a:lstStyle/>
          <a:p>
            <a:r>
              <a:rPr lang="fr-FR" sz="1400" dirty="0">
                <a:latin typeface="Arial" panose="020B0604020202020204" pitchFamily="34" charset="0"/>
                <a:cs typeface="Arial" panose="020B0604020202020204" pitchFamily="34" charset="0"/>
              </a:rPr>
              <a:t>Sampling date (dd/mm)</a:t>
            </a:r>
          </a:p>
        </p:txBody>
      </p:sp>
      <p:sp>
        <p:nvSpPr>
          <p:cNvPr id="23" name="ZoneTexte 22">
            <a:extLst>
              <a:ext uri="{FF2B5EF4-FFF2-40B4-BE49-F238E27FC236}">
                <a16:creationId xmlns:a16="http://schemas.microsoft.com/office/drawing/2014/main" id="{EB01F1F1-8399-C3D7-0547-6E7AAF014D62}"/>
              </a:ext>
            </a:extLst>
          </p:cNvPr>
          <p:cNvSpPr txBox="1"/>
          <p:nvPr/>
        </p:nvSpPr>
        <p:spPr>
          <a:xfrm>
            <a:off x="6809920" y="2814830"/>
            <a:ext cx="4896464" cy="878895"/>
          </a:xfrm>
          <a:prstGeom prst="rect">
            <a:avLst/>
          </a:prstGeom>
          <a:noFill/>
        </p:spPr>
        <p:txBody>
          <a:bodyPr wrap="square">
            <a:spAutoFit/>
          </a:bodyPr>
          <a:lstStyle/>
          <a:p>
            <a:pPr>
              <a:lnSpc>
                <a:spcPct val="150000"/>
              </a:lnSpc>
            </a:pPr>
            <a:r>
              <a:rPr lang="en-US" sz="1800" i="1" dirty="0" err="1">
                <a:effectLst/>
                <a:latin typeface="Times New Roman" panose="02020603050405020304" pitchFamily="18" charset="0"/>
                <a:ea typeface="Times New Roman" panose="02020603050405020304" pitchFamily="18" charset="0"/>
              </a:rPr>
              <a:t>R</a:t>
            </a:r>
            <a:r>
              <a:rPr lang="en-US" sz="1800" i="1" baseline="-25000" dirty="0" err="1">
                <a:effectLst/>
                <a:latin typeface="Times New Roman" panose="02020603050405020304" pitchFamily="18" charset="0"/>
                <a:ea typeface="Times New Roman" panose="02020603050405020304" pitchFamily="18" charset="0"/>
              </a:rPr>
              <a:t>sample</a:t>
            </a:r>
            <a:r>
              <a:rPr lang="en-US" sz="1800" dirty="0">
                <a:effectLst/>
                <a:latin typeface="Times New Roman" panose="02020603050405020304" pitchFamily="18" charset="0"/>
                <a:ea typeface="Times New Roman" panose="02020603050405020304" pitchFamily="18" charset="0"/>
              </a:rPr>
              <a:t> = </a:t>
            </a:r>
            <a:r>
              <a:rPr lang="en-US" sz="1800" baseline="30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H/</a:t>
            </a:r>
            <a:r>
              <a:rPr lang="en-US" sz="1800" baseline="30000" dirty="0">
                <a:effectLst/>
                <a:latin typeface="Times New Roman" panose="02020603050405020304" pitchFamily="18" charset="0"/>
                <a:ea typeface="Calibri" panose="020F0502020204030204" pitchFamily="34" charset="0"/>
              </a:rPr>
              <a:t>1</a:t>
            </a:r>
            <a:r>
              <a:rPr lang="en-US" sz="1800" dirty="0">
                <a:effectLst/>
                <a:latin typeface="Times New Roman" panose="02020603050405020304" pitchFamily="18" charset="0"/>
                <a:ea typeface="Calibri" panose="020F0502020204030204" pitchFamily="34" charset="0"/>
              </a:rPr>
              <a:t>H </a:t>
            </a:r>
            <a:r>
              <a:rPr lang="en-US" dirty="0">
                <a:latin typeface="Times New Roman" panose="02020603050405020304" pitchFamily="18" charset="0"/>
                <a:ea typeface="Calibri" panose="020F0502020204030204" pitchFamily="34" charset="0"/>
              </a:rPr>
              <a:t>of the sample</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en-US" sz="1800" i="1" dirty="0" err="1">
                <a:effectLst/>
                <a:latin typeface="Times New Roman" panose="02020603050405020304" pitchFamily="18" charset="0"/>
                <a:ea typeface="Times New Roman" panose="02020603050405020304" pitchFamily="18" charset="0"/>
              </a:rPr>
              <a:t>R</a:t>
            </a:r>
            <a:r>
              <a:rPr lang="en-US" sz="1800" i="1" baseline="-25000" dirty="0" err="1">
                <a:effectLst/>
                <a:latin typeface="Times New Roman" panose="02020603050405020304" pitchFamily="18" charset="0"/>
                <a:ea typeface="Times New Roman" panose="02020603050405020304" pitchFamily="18" charset="0"/>
              </a:rPr>
              <a:t>standard</a:t>
            </a:r>
            <a:r>
              <a:rPr lang="en-US" sz="1800" i="1" baseline="-250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 </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H/</a:t>
            </a:r>
            <a:r>
              <a:rPr lang="en-US" baseline="30000" dirty="0">
                <a:latin typeface="Times New Roman" panose="02020603050405020304" pitchFamily="18" charset="0"/>
                <a:ea typeface="Calibri" panose="020F0502020204030204" pitchFamily="34" charset="0"/>
              </a:rPr>
              <a:t>1</a:t>
            </a:r>
            <a:r>
              <a:rPr lang="en-US" dirty="0">
                <a:latin typeface="Times New Roman" panose="02020603050405020304" pitchFamily="18" charset="0"/>
                <a:ea typeface="Calibri" panose="020F0502020204030204" pitchFamily="34" charset="0"/>
              </a:rPr>
              <a:t>H</a:t>
            </a:r>
            <a:r>
              <a:rPr lang="en-US" dirty="0">
                <a:latin typeface="Times New Roman" panose="02020603050405020304" pitchFamily="18" charset="0"/>
                <a:ea typeface="Times New Roman" panose="02020603050405020304" pitchFamily="18" charset="0"/>
              </a:rPr>
              <a:t> standard (V-SMOW; </a:t>
            </a:r>
            <a:r>
              <a:rPr lang="en-US" i="1" dirty="0">
                <a:latin typeface="Times New Roman" panose="02020603050405020304" pitchFamily="18" charset="0"/>
                <a:ea typeface="Times New Roman" panose="02020603050405020304" pitchFamily="18" charset="0"/>
              </a:rPr>
              <a:t>IAEA</a:t>
            </a:r>
            <a:r>
              <a:rPr lang="en-US" sz="1800" i="1" dirty="0">
                <a:effectLst/>
                <a:latin typeface="Times New Roman" panose="02020603050405020304" pitchFamily="18" charset="0"/>
                <a:ea typeface="Times New Roman" panose="02020603050405020304" pitchFamily="18" charset="0"/>
              </a:rPr>
              <a:t>, 1995</a:t>
            </a:r>
            <a:r>
              <a:rPr lang="en-US" sz="1800" dirty="0">
                <a:effectLst/>
                <a:latin typeface="Times New Roman" panose="02020603050405020304" pitchFamily="18" charset="0"/>
                <a:ea typeface="Times New Roman" panose="02020603050405020304" pitchFamily="18" charset="0"/>
              </a:rPr>
              <a:t>)</a:t>
            </a:r>
            <a:endParaRPr lang="fr-FR" dirty="0"/>
          </a:p>
        </p:txBody>
      </p:sp>
    </p:spTree>
    <p:extLst>
      <p:ext uri="{BB962C8B-B14F-4D97-AF65-F5344CB8AC3E}">
        <p14:creationId xmlns:p14="http://schemas.microsoft.com/office/powerpoint/2010/main" val="39761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7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7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7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6" grpId="0"/>
      <p:bldP spid="58" grpId="0"/>
      <p:bldP spid="59" grpId="0"/>
      <p:bldP spid="74" grpId="0"/>
      <p:bldP spid="74" grpId="1"/>
      <p:bldP spid="78" grpId="0"/>
      <p:bldP spid="78" grpId="1"/>
      <p:bldP spid="82" grpId="0"/>
      <p:bldP spid="85"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392C9D6-569E-C1D8-FF8E-37B8F68FCAF5}"/>
              </a:ext>
            </a:extLst>
          </p:cNvPr>
          <p:cNvSpPr>
            <a:spLocks noGrp="1"/>
          </p:cNvSpPr>
          <p:nvPr>
            <p:ph type="sldNum" sz="quarter" idx="12"/>
          </p:nvPr>
        </p:nvSpPr>
        <p:spPr/>
        <p:txBody>
          <a:bodyPr/>
          <a:lstStyle/>
          <a:p>
            <a:fld id="{904C4FA1-6D0C-4A80-8665-D27B6DF1EBD0}" type="slidenum">
              <a:rPr lang="fr-FR" smtClean="0"/>
              <a:t>16</a:t>
            </a:fld>
            <a:endParaRPr lang="fr-FR" dirty="0"/>
          </a:p>
        </p:txBody>
      </p:sp>
      <p:pic>
        <p:nvPicPr>
          <p:cNvPr id="4" name="Image 3">
            <a:extLst>
              <a:ext uri="{FF2B5EF4-FFF2-40B4-BE49-F238E27FC236}">
                <a16:creationId xmlns:a16="http://schemas.microsoft.com/office/drawing/2014/main" id="{0F5B153E-1C65-C1DD-1A54-23E530061C7B}"/>
              </a:ext>
            </a:extLst>
          </p:cNvPr>
          <p:cNvPicPr>
            <a:picLocks noChangeAspect="1"/>
          </p:cNvPicPr>
          <p:nvPr/>
        </p:nvPicPr>
        <p:blipFill rotWithShape="1">
          <a:blip r:embed="rId3"/>
          <a:srcRect l="3689" t="10871" r="3861" b="3089"/>
          <a:stretch/>
        </p:blipFill>
        <p:spPr>
          <a:xfrm>
            <a:off x="1915659" y="1544385"/>
            <a:ext cx="5774295" cy="4938622"/>
          </a:xfrm>
          <a:prstGeom prst="rect">
            <a:avLst/>
          </a:prstGeom>
        </p:spPr>
      </p:pic>
      <p:sp>
        <p:nvSpPr>
          <p:cNvPr id="9" name="ZoneTexte 8">
            <a:extLst>
              <a:ext uri="{FF2B5EF4-FFF2-40B4-BE49-F238E27FC236}">
                <a16:creationId xmlns:a16="http://schemas.microsoft.com/office/drawing/2014/main" id="{4A4835CA-89CA-3AB9-0354-C17B9B7D0027}"/>
              </a:ext>
            </a:extLst>
          </p:cNvPr>
          <p:cNvSpPr txBox="1"/>
          <p:nvPr/>
        </p:nvSpPr>
        <p:spPr>
          <a:xfrm>
            <a:off x="375261" y="3547895"/>
            <a:ext cx="1150751"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AC Labeled</a:t>
            </a:r>
          </a:p>
        </p:txBody>
      </p:sp>
      <p:sp>
        <p:nvSpPr>
          <p:cNvPr id="10" name="ZoneTexte 9">
            <a:extLst>
              <a:ext uri="{FF2B5EF4-FFF2-40B4-BE49-F238E27FC236}">
                <a16:creationId xmlns:a16="http://schemas.microsoft.com/office/drawing/2014/main" id="{39B88CE1-CF2C-38E4-CA5E-740A41C95DE0}"/>
              </a:ext>
            </a:extLst>
          </p:cNvPr>
          <p:cNvSpPr txBox="1"/>
          <p:nvPr/>
        </p:nvSpPr>
        <p:spPr>
          <a:xfrm>
            <a:off x="370204" y="3232636"/>
            <a:ext cx="1213191"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AC Unlabeled</a:t>
            </a:r>
          </a:p>
        </p:txBody>
      </p:sp>
      <p:sp>
        <p:nvSpPr>
          <p:cNvPr id="11" name="ZoneTexte 10">
            <a:extLst>
              <a:ext uri="{FF2B5EF4-FFF2-40B4-BE49-F238E27FC236}">
                <a16:creationId xmlns:a16="http://schemas.microsoft.com/office/drawing/2014/main" id="{48219795-C26A-E5E4-09FA-387B76BB1582}"/>
              </a:ext>
            </a:extLst>
          </p:cNvPr>
          <p:cNvSpPr txBox="1"/>
          <p:nvPr/>
        </p:nvSpPr>
        <p:spPr>
          <a:xfrm>
            <a:off x="375261" y="3925934"/>
            <a:ext cx="1213191"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FC Unlabeled</a:t>
            </a:r>
          </a:p>
        </p:txBody>
      </p:sp>
      <p:sp>
        <p:nvSpPr>
          <p:cNvPr id="12" name="ZoneTexte 11">
            <a:extLst>
              <a:ext uri="{FF2B5EF4-FFF2-40B4-BE49-F238E27FC236}">
                <a16:creationId xmlns:a16="http://schemas.microsoft.com/office/drawing/2014/main" id="{07892A96-D394-FCCE-764B-FFE854BFC289}"/>
              </a:ext>
            </a:extLst>
          </p:cNvPr>
          <p:cNvSpPr txBox="1"/>
          <p:nvPr/>
        </p:nvSpPr>
        <p:spPr>
          <a:xfrm>
            <a:off x="375261" y="4281065"/>
            <a:ext cx="1041545"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FC Labeled</a:t>
            </a:r>
          </a:p>
        </p:txBody>
      </p:sp>
      <p:pic>
        <p:nvPicPr>
          <p:cNvPr id="13" name="Image 12">
            <a:extLst>
              <a:ext uri="{FF2B5EF4-FFF2-40B4-BE49-F238E27FC236}">
                <a16:creationId xmlns:a16="http://schemas.microsoft.com/office/drawing/2014/main" id="{AECAA663-5A0A-C540-5F94-575DE84D34B6}"/>
              </a:ext>
            </a:extLst>
          </p:cNvPr>
          <p:cNvPicPr>
            <a:picLocks noChangeAspect="1"/>
          </p:cNvPicPr>
          <p:nvPr/>
        </p:nvPicPr>
        <p:blipFill rotWithShape="1">
          <a:blip r:embed="rId4"/>
          <a:srcRect l="35299" t="1969" r="61549" b="95584"/>
          <a:stretch/>
        </p:blipFill>
        <p:spPr>
          <a:xfrm>
            <a:off x="0" y="3231288"/>
            <a:ext cx="422810" cy="238475"/>
          </a:xfrm>
          <a:prstGeom prst="rect">
            <a:avLst/>
          </a:prstGeom>
        </p:spPr>
      </p:pic>
      <p:pic>
        <p:nvPicPr>
          <p:cNvPr id="14" name="Image 13">
            <a:extLst>
              <a:ext uri="{FF2B5EF4-FFF2-40B4-BE49-F238E27FC236}">
                <a16:creationId xmlns:a16="http://schemas.microsoft.com/office/drawing/2014/main" id="{A0069ACF-876E-B90C-3B95-2E26E9CE56B3}"/>
              </a:ext>
            </a:extLst>
          </p:cNvPr>
          <p:cNvPicPr>
            <a:picLocks noChangeAspect="1"/>
          </p:cNvPicPr>
          <p:nvPr/>
        </p:nvPicPr>
        <p:blipFill rotWithShape="1">
          <a:blip r:embed="rId4"/>
          <a:srcRect l="44222" t="1197" r="53239" b="95125"/>
          <a:stretch/>
        </p:blipFill>
        <p:spPr>
          <a:xfrm>
            <a:off x="90387" y="3492208"/>
            <a:ext cx="324741" cy="341831"/>
          </a:xfrm>
          <a:prstGeom prst="rect">
            <a:avLst/>
          </a:prstGeom>
        </p:spPr>
      </p:pic>
      <p:pic>
        <p:nvPicPr>
          <p:cNvPr id="15" name="Image 14">
            <a:extLst>
              <a:ext uri="{FF2B5EF4-FFF2-40B4-BE49-F238E27FC236}">
                <a16:creationId xmlns:a16="http://schemas.microsoft.com/office/drawing/2014/main" id="{763EA7B0-3884-3E3B-C3D0-B6A29436110B}"/>
              </a:ext>
            </a:extLst>
          </p:cNvPr>
          <p:cNvPicPr>
            <a:picLocks noChangeAspect="1"/>
          </p:cNvPicPr>
          <p:nvPr/>
        </p:nvPicPr>
        <p:blipFill rotWithShape="1">
          <a:blip r:embed="rId4"/>
          <a:srcRect l="51638" t="1473" r="45382" b="95547"/>
          <a:stretch/>
        </p:blipFill>
        <p:spPr>
          <a:xfrm>
            <a:off x="65289" y="3889276"/>
            <a:ext cx="381192" cy="276999"/>
          </a:xfrm>
          <a:prstGeom prst="rect">
            <a:avLst/>
          </a:prstGeom>
        </p:spPr>
      </p:pic>
      <p:pic>
        <p:nvPicPr>
          <p:cNvPr id="16" name="Image 15">
            <a:extLst>
              <a:ext uri="{FF2B5EF4-FFF2-40B4-BE49-F238E27FC236}">
                <a16:creationId xmlns:a16="http://schemas.microsoft.com/office/drawing/2014/main" id="{3148A515-A3DB-59C4-1299-7A5A6FAF4668}"/>
              </a:ext>
            </a:extLst>
          </p:cNvPr>
          <p:cNvPicPr>
            <a:picLocks noChangeAspect="1"/>
          </p:cNvPicPr>
          <p:nvPr/>
        </p:nvPicPr>
        <p:blipFill rotWithShape="1">
          <a:blip r:embed="rId4"/>
          <a:srcRect l="59654" t="1565" r="37473" b="95455"/>
          <a:stretch/>
        </p:blipFill>
        <p:spPr>
          <a:xfrm>
            <a:off x="48054" y="4244407"/>
            <a:ext cx="367470" cy="276999"/>
          </a:xfrm>
          <a:prstGeom prst="rect">
            <a:avLst/>
          </a:prstGeom>
        </p:spPr>
      </p:pic>
      <p:sp>
        <p:nvSpPr>
          <p:cNvPr id="17" name="ZoneTexte 16">
            <a:extLst>
              <a:ext uri="{FF2B5EF4-FFF2-40B4-BE49-F238E27FC236}">
                <a16:creationId xmlns:a16="http://schemas.microsoft.com/office/drawing/2014/main" id="{DDE68183-EEA7-A35B-BF6D-A1B02073C2CF}"/>
              </a:ext>
            </a:extLst>
          </p:cNvPr>
          <p:cNvSpPr txBox="1"/>
          <p:nvPr/>
        </p:nvSpPr>
        <p:spPr>
          <a:xfrm>
            <a:off x="8175938" y="2139699"/>
            <a:ext cx="3809415" cy="2246769"/>
          </a:xfrm>
          <a:prstGeom prst="rect">
            <a:avLst/>
          </a:prstGeom>
          <a:noFill/>
        </p:spPr>
        <p:txBody>
          <a:bodyPr wrap="square" rtlCol="0">
            <a:spAutoFit/>
          </a:bodyPr>
          <a:lstStyle/>
          <a:p>
            <a:pPr marL="285750" indent="-285750" algn="just">
              <a:buClr>
                <a:srgbClr val="366658"/>
              </a:buClr>
              <a:buFont typeface="Wingdings" panose="05000000000000000000" pitchFamily="2" charset="2"/>
              <a:buChar char="Ø"/>
            </a:pPr>
            <a:r>
              <a:rPr lang="en-US" sz="1400" dirty="0">
                <a:latin typeface="Biome" panose="020B0503030204020804" pitchFamily="34" charset="0"/>
                <a:cs typeface="Biome" panose="020B0503030204020804" pitchFamily="34" charset="0"/>
              </a:rPr>
              <a:t>Alder took up water throughout soil profile, but mainly at 50 and 100 cm depths</a:t>
            </a:r>
          </a:p>
          <a:p>
            <a:pPr marL="285750" indent="-285750" algn="just">
              <a:buClr>
                <a:srgbClr val="366658"/>
              </a:buClr>
              <a:buFont typeface="Wingdings" panose="05000000000000000000" pitchFamily="2" charset="2"/>
              <a:buChar char="Ø"/>
            </a:pPr>
            <a:endParaRPr lang="fr-FR" sz="1400" dirty="0">
              <a:latin typeface="Biome" panose="020B0503030204020804" pitchFamily="34" charset="0"/>
              <a:cs typeface="Biome" panose="020B0503030204020804" pitchFamily="34" charset="0"/>
            </a:endParaRPr>
          </a:p>
          <a:p>
            <a:pPr marL="285750" indent="-285750" algn="just">
              <a:buClr>
                <a:srgbClr val="366658"/>
              </a:buClr>
              <a:buFont typeface="Wingdings" panose="05000000000000000000" pitchFamily="2" charset="2"/>
              <a:buChar char="Ø"/>
            </a:pPr>
            <a:r>
              <a:rPr lang="en-US" sz="1400" dirty="0">
                <a:latin typeface="Biome" panose="020B0503030204020804" pitchFamily="34" charset="0"/>
                <a:cs typeface="Biome" panose="020B0503030204020804" pitchFamily="34" charset="0"/>
              </a:rPr>
              <a:t>Hornbeam took up water at 30 and 50 cm depths</a:t>
            </a:r>
          </a:p>
          <a:p>
            <a:pPr marL="285750" indent="-285750" algn="just">
              <a:buClr>
                <a:srgbClr val="366658"/>
              </a:buClr>
              <a:buFont typeface="Wingdings" panose="05000000000000000000" pitchFamily="2" charset="2"/>
              <a:buChar char="Ø"/>
            </a:pPr>
            <a:endParaRPr lang="fr-FR" sz="1400" dirty="0">
              <a:latin typeface="Biome" panose="020B0503030204020804" pitchFamily="34" charset="0"/>
              <a:cs typeface="Biome" panose="020B0503030204020804" pitchFamily="34" charset="0"/>
            </a:endParaRPr>
          </a:p>
          <a:p>
            <a:pPr marL="285750" indent="-285750" algn="just">
              <a:buClr>
                <a:srgbClr val="366658"/>
              </a:buClr>
              <a:buFont typeface="Wingdings" panose="05000000000000000000" pitchFamily="2" charset="2"/>
              <a:buChar char="Ø"/>
            </a:pPr>
            <a:r>
              <a:rPr lang="en-US" sz="1400" dirty="0">
                <a:latin typeface="Biome" panose="020B0503030204020804" pitchFamily="34" charset="0"/>
                <a:cs typeface="Biome" panose="020B0503030204020804" pitchFamily="34" charset="0"/>
              </a:rPr>
              <a:t>Wild cherry took up water at 50 and 100 cm depths in both AC and dry periods</a:t>
            </a:r>
            <a:endParaRPr lang="fr-FR" sz="1400" dirty="0">
              <a:latin typeface="Biome" panose="020B0503030204020804" pitchFamily="34" charset="0"/>
              <a:cs typeface="Biome" panose="020B0503030204020804" pitchFamily="34" charset="0"/>
            </a:endParaRPr>
          </a:p>
        </p:txBody>
      </p:sp>
      <p:sp>
        <p:nvSpPr>
          <p:cNvPr id="18" name="Ellipse 17">
            <a:extLst>
              <a:ext uri="{FF2B5EF4-FFF2-40B4-BE49-F238E27FC236}">
                <a16:creationId xmlns:a16="http://schemas.microsoft.com/office/drawing/2014/main" id="{2BB0C4DB-0B8F-C270-8CE9-74BB27F8A024}"/>
              </a:ext>
            </a:extLst>
          </p:cNvPr>
          <p:cNvSpPr/>
          <p:nvPr/>
        </p:nvSpPr>
        <p:spPr>
          <a:xfrm rot="1059809">
            <a:off x="2843386" y="5179629"/>
            <a:ext cx="825248" cy="178502"/>
          </a:xfrm>
          <a:prstGeom prst="ellipse">
            <a:avLst/>
          </a:prstGeom>
          <a:noFill/>
          <a:ln>
            <a:solidFill>
              <a:srgbClr val="9E4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a:extLst>
              <a:ext uri="{FF2B5EF4-FFF2-40B4-BE49-F238E27FC236}">
                <a16:creationId xmlns:a16="http://schemas.microsoft.com/office/drawing/2014/main" id="{02694335-45AA-DBA7-E79F-2575650C5B65}"/>
              </a:ext>
            </a:extLst>
          </p:cNvPr>
          <p:cNvSpPr/>
          <p:nvPr/>
        </p:nvSpPr>
        <p:spPr>
          <a:xfrm rot="1059809">
            <a:off x="2886030" y="3679052"/>
            <a:ext cx="825248" cy="178502"/>
          </a:xfrm>
          <a:prstGeom prst="ellipse">
            <a:avLst/>
          </a:prstGeom>
          <a:noFill/>
          <a:ln>
            <a:solidFill>
              <a:srgbClr val="9E4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7F83966B-D0BA-1365-28DF-354BE58D704E}"/>
              </a:ext>
            </a:extLst>
          </p:cNvPr>
          <p:cNvSpPr/>
          <p:nvPr/>
        </p:nvSpPr>
        <p:spPr>
          <a:xfrm rot="1059809">
            <a:off x="2182858" y="3723196"/>
            <a:ext cx="161795" cy="162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28168302-D2F5-EBAF-EE31-C58E53FD9D5F}"/>
              </a:ext>
            </a:extLst>
          </p:cNvPr>
          <p:cNvSpPr/>
          <p:nvPr/>
        </p:nvSpPr>
        <p:spPr>
          <a:xfrm rot="1059809">
            <a:off x="2183257" y="5277067"/>
            <a:ext cx="161795" cy="162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7B318374-189F-7B78-C77A-CC00696C6FC0}"/>
              </a:ext>
            </a:extLst>
          </p:cNvPr>
          <p:cNvSpPr/>
          <p:nvPr/>
        </p:nvSpPr>
        <p:spPr>
          <a:xfrm rot="1059809">
            <a:off x="3054686" y="2140031"/>
            <a:ext cx="161795" cy="162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78D89D5C-1B83-6E8B-4D03-F87EDBBDE667}"/>
              </a:ext>
            </a:extLst>
          </p:cNvPr>
          <p:cNvSpPr/>
          <p:nvPr/>
        </p:nvSpPr>
        <p:spPr>
          <a:xfrm rot="1059809">
            <a:off x="5261962" y="1906525"/>
            <a:ext cx="161795" cy="162685"/>
          </a:xfrm>
          <a:prstGeom prst="ellipse">
            <a:avLst/>
          </a:prstGeom>
          <a:noFill/>
          <a:ln>
            <a:solidFill>
              <a:srgbClr val="9E4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99CD4C59-DCA2-B3A6-053D-404A8F1ECA54}"/>
              </a:ext>
            </a:extLst>
          </p:cNvPr>
          <p:cNvSpPr/>
          <p:nvPr/>
        </p:nvSpPr>
        <p:spPr>
          <a:xfrm rot="1059809">
            <a:off x="5261963" y="3556352"/>
            <a:ext cx="161795" cy="162685"/>
          </a:xfrm>
          <a:prstGeom prst="ellipse">
            <a:avLst/>
          </a:prstGeom>
          <a:noFill/>
          <a:ln>
            <a:solidFill>
              <a:srgbClr val="9E4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838FD26E-5ACB-533F-CBC8-3DB5991603C7}"/>
              </a:ext>
            </a:extLst>
          </p:cNvPr>
          <p:cNvSpPr/>
          <p:nvPr/>
        </p:nvSpPr>
        <p:spPr>
          <a:xfrm rot="1059809">
            <a:off x="6792181" y="5035719"/>
            <a:ext cx="161795" cy="162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9489C438-8E06-81CC-A9F4-476A31C54C5E}"/>
              </a:ext>
            </a:extLst>
          </p:cNvPr>
          <p:cNvSpPr/>
          <p:nvPr/>
        </p:nvSpPr>
        <p:spPr>
          <a:xfrm rot="1059809">
            <a:off x="6792181" y="3465616"/>
            <a:ext cx="161795" cy="162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C8ED4ABC-2A3D-9D74-D769-9599D283E5DD}"/>
              </a:ext>
            </a:extLst>
          </p:cNvPr>
          <p:cNvSpPr txBox="1"/>
          <p:nvPr/>
        </p:nvSpPr>
        <p:spPr>
          <a:xfrm>
            <a:off x="8387129" y="4753949"/>
            <a:ext cx="3512641" cy="1400235"/>
          </a:xfrm>
          <a:prstGeom prst="roundRect">
            <a:avLst>
              <a:gd name="adj" fmla="val 10247"/>
            </a:avLst>
          </a:prstGeom>
          <a:solidFill>
            <a:srgbClr val="FFDDDD"/>
          </a:solidFill>
          <a:ln w="19050">
            <a:solidFill>
              <a:srgbClr val="C00000"/>
            </a:solidFill>
          </a:ln>
        </p:spPr>
        <p:txBody>
          <a:bodyPr wrap="square">
            <a:spAutoFit/>
          </a:bodyPr>
          <a:lstStyle/>
          <a:p>
            <a:pPr algn="ctr">
              <a:buClr>
                <a:schemeClr val="accent1"/>
              </a:buClr>
            </a:pPr>
            <a:r>
              <a:rPr lang="en-US" sz="1600" dirty="0">
                <a:solidFill>
                  <a:srgbClr val="C00000"/>
                </a:solidFill>
                <a:latin typeface="Biome" panose="020B0503030204020804" pitchFamily="34" charset="0"/>
                <a:cs typeface="Biome" panose="020B0503030204020804" pitchFamily="34" charset="0"/>
              </a:rPr>
              <a:t>Wild cherry were able to flexibly shift their water source to the deep layer early in their growth stage by contrast to hornbeam</a:t>
            </a:r>
            <a:endParaRPr lang="fr-FR" sz="1600" dirty="0">
              <a:solidFill>
                <a:srgbClr val="C00000"/>
              </a:solidFill>
              <a:latin typeface="Biome" panose="020B0503030204020804" pitchFamily="34" charset="0"/>
              <a:cs typeface="Biome" panose="020B0503030204020804" pitchFamily="34" charset="0"/>
            </a:endParaRPr>
          </a:p>
        </p:txBody>
      </p:sp>
      <p:sp>
        <p:nvSpPr>
          <p:cNvPr id="33" name="ZoneTexte 32">
            <a:extLst>
              <a:ext uri="{FF2B5EF4-FFF2-40B4-BE49-F238E27FC236}">
                <a16:creationId xmlns:a16="http://schemas.microsoft.com/office/drawing/2014/main" id="{F732DCDC-B202-C076-EEF9-72EB15CE02EC}"/>
              </a:ext>
            </a:extLst>
          </p:cNvPr>
          <p:cNvSpPr txBox="1"/>
          <p:nvPr/>
        </p:nvSpPr>
        <p:spPr>
          <a:xfrm>
            <a:off x="8466691" y="1606145"/>
            <a:ext cx="3135374" cy="523220"/>
          </a:xfrm>
          <a:prstGeom prst="rect">
            <a:avLst/>
          </a:prstGeom>
          <a:noFill/>
        </p:spPr>
        <p:txBody>
          <a:bodyPr wrap="square">
            <a:spAutoFit/>
          </a:bodyPr>
          <a:lstStyle/>
          <a:p>
            <a:r>
              <a:rPr lang="en-US" sz="1400" dirty="0">
                <a:latin typeface="Biome" panose="020B0503030204020804" pitchFamily="34" charset="0"/>
                <a:cs typeface="Biome" panose="020B0503030204020804" pitchFamily="34" charset="0"/>
              </a:rPr>
              <a:t>The three species behaved differently </a:t>
            </a:r>
            <a:r>
              <a:rPr lang="fr-FR" sz="1400" dirty="0">
                <a:latin typeface="Biome" panose="020B0503030204020804" pitchFamily="34" charset="0"/>
                <a:cs typeface="Biome" panose="020B0503030204020804" pitchFamily="34" charset="0"/>
              </a:rPr>
              <a:t>: </a:t>
            </a:r>
            <a:endParaRPr lang="fr-FR" sz="1400" dirty="0"/>
          </a:p>
        </p:txBody>
      </p:sp>
      <p:sp>
        <p:nvSpPr>
          <p:cNvPr id="19" name="ZoneTexte 18">
            <a:extLst>
              <a:ext uri="{FF2B5EF4-FFF2-40B4-BE49-F238E27FC236}">
                <a16:creationId xmlns:a16="http://schemas.microsoft.com/office/drawing/2014/main" id="{ED57EEE6-9B45-89F7-CD16-48B81F87E502}"/>
              </a:ext>
            </a:extLst>
          </p:cNvPr>
          <p:cNvSpPr txBox="1"/>
          <p:nvPr/>
        </p:nvSpPr>
        <p:spPr>
          <a:xfrm rot="16200000">
            <a:off x="669908" y="3704610"/>
            <a:ext cx="2059464" cy="369332"/>
          </a:xfrm>
          <a:prstGeom prst="rect">
            <a:avLst/>
          </a:prstGeom>
          <a:solidFill>
            <a:schemeClr val="bg1"/>
          </a:solidFill>
        </p:spPr>
        <p:txBody>
          <a:bodyPr wrap="square" rtlCol="0">
            <a:spAutoFit/>
          </a:bodyPr>
          <a:lstStyle/>
          <a:p>
            <a:pPr algn="ctr"/>
            <a:r>
              <a:rPr lang="fr-FR" sz="1600" dirty="0">
                <a:latin typeface="Arial" panose="020B0604020202020204" pitchFamily="34" charset="0"/>
                <a:cs typeface="Arial" panose="020B0604020202020204" pitchFamily="34" charset="0"/>
              </a:rPr>
              <a:t>Tree foliar </a:t>
            </a:r>
            <a:r>
              <a:rPr lang="el-GR" dirty="0">
                <a:latin typeface="Times New Roman" panose="02020603050405020304" pitchFamily="18" charset="0"/>
                <a:ea typeface="Segoe UI Symbol" panose="020B0502040204020203" pitchFamily="34" charset="0"/>
                <a:cs typeface="Times New Roman" panose="02020603050405020304" pitchFamily="18" charset="0"/>
              </a:rPr>
              <a:t>δ</a:t>
            </a:r>
            <a:r>
              <a:rPr lang="fr-FR" sz="1600" baseline="30000" dirty="0">
                <a:latin typeface="Arial" panose="020B0604020202020204" pitchFamily="34" charset="0"/>
                <a:ea typeface="Segoe UI Symbol" panose="020B0502040204020203" pitchFamily="34" charset="0"/>
                <a:cs typeface="Arial" panose="020B0604020202020204" pitchFamily="34" charset="0"/>
              </a:rPr>
              <a:t>2</a:t>
            </a:r>
            <a:r>
              <a:rPr lang="fr-FR" sz="1600" dirty="0">
                <a:latin typeface="Arial" panose="020B0604020202020204" pitchFamily="34" charset="0"/>
                <a:ea typeface="Segoe UI Symbol" panose="020B0502040204020203" pitchFamily="34" charset="0"/>
                <a:cs typeface="Arial" panose="020B0604020202020204" pitchFamily="34" charset="0"/>
              </a:rPr>
              <a:t>H </a:t>
            </a:r>
            <a:r>
              <a:rPr lang="fr-FR" sz="1600" dirty="0">
                <a:latin typeface="Arial" panose="020B0604020202020204" pitchFamily="34" charset="0"/>
                <a:cs typeface="Arial" panose="020B0604020202020204" pitchFamily="34" charset="0"/>
              </a:rPr>
              <a:t>(</a:t>
            </a:r>
            <a:r>
              <a:rPr lang="fr-FR" dirty="0">
                <a:latin typeface="Times New Roman" panose="02020603050405020304" pitchFamily="18" charset="0"/>
                <a:ea typeface="Segoe UI Symbol" panose="020B0502040204020203" pitchFamily="34" charset="0"/>
                <a:cs typeface="Times New Roman" panose="02020603050405020304" pitchFamily="18" charset="0"/>
              </a:rPr>
              <a:t>‰</a:t>
            </a:r>
            <a:r>
              <a:rPr lang="fr-FR" sz="1600" dirty="0">
                <a:latin typeface="Arial" panose="020B0604020202020204" pitchFamily="34" charset="0"/>
                <a:cs typeface="Arial" panose="020B0604020202020204" pitchFamily="34" charset="0"/>
              </a:rPr>
              <a:t>) </a:t>
            </a:r>
          </a:p>
        </p:txBody>
      </p:sp>
      <p:sp>
        <p:nvSpPr>
          <p:cNvPr id="31" name="ZoneTexte 30">
            <a:extLst>
              <a:ext uri="{FF2B5EF4-FFF2-40B4-BE49-F238E27FC236}">
                <a16:creationId xmlns:a16="http://schemas.microsoft.com/office/drawing/2014/main" id="{177014C8-FFE5-DA71-CE01-72EA0BD2922E}"/>
              </a:ext>
            </a:extLst>
          </p:cNvPr>
          <p:cNvSpPr txBox="1"/>
          <p:nvPr/>
        </p:nvSpPr>
        <p:spPr>
          <a:xfrm rot="5400000">
            <a:off x="7134292" y="3716936"/>
            <a:ext cx="1517598" cy="523220"/>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Labeling depth: 50 cm</a:t>
            </a:r>
          </a:p>
        </p:txBody>
      </p:sp>
      <p:sp>
        <p:nvSpPr>
          <p:cNvPr id="32" name="ZoneTexte 31">
            <a:extLst>
              <a:ext uri="{FF2B5EF4-FFF2-40B4-BE49-F238E27FC236}">
                <a16:creationId xmlns:a16="http://schemas.microsoft.com/office/drawing/2014/main" id="{614ADA91-14A1-1DCC-F72C-3DBFACB81E3A}"/>
              </a:ext>
            </a:extLst>
          </p:cNvPr>
          <p:cNvSpPr txBox="1"/>
          <p:nvPr/>
        </p:nvSpPr>
        <p:spPr>
          <a:xfrm rot="5400000">
            <a:off x="7129868" y="5217515"/>
            <a:ext cx="1517598" cy="523220"/>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Labeling depth: 100 cm</a:t>
            </a:r>
          </a:p>
        </p:txBody>
      </p:sp>
      <p:sp>
        <p:nvSpPr>
          <p:cNvPr id="34" name="ZoneTexte 33">
            <a:extLst>
              <a:ext uri="{FF2B5EF4-FFF2-40B4-BE49-F238E27FC236}">
                <a16:creationId xmlns:a16="http://schemas.microsoft.com/office/drawing/2014/main" id="{EA654B0C-7355-4BE9-121F-C1B159FDAE63}"/>
              </a:ext>
            </a:extLst>
          </p:cNvPr>
          <p:cNvSpPr txBox="1"/>
          <p:nvPr/>
        </p:nvSpPr>
        <p:spPr>
          <a:xfrm rot="5400000">
            <a:off x="7131390" y="2071356"/>
            <a:ext cx="1517593" cy="523220"/>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Labeling depth: 30 cm</a:t>
            </a:r>
          </a:p>
        </p:txBody>
      </p:sp>
      <p:sp>
        <p:nvSpPr>
          <p:cNvPr id="35" name="ZoneTexte 34">
            <a:extLst>
              <a:ext uri="{FF2B5EF4-FFF2-40B4-BE49-F238E27FC236}">
                <a16:creationId xmlns:a16="http://schemas.microsoft.com/office/drawing/2014/main" id="{2827A4EE-4AE0-8B76-DDEA-6D9B3A41C394}"/>
              </a:ext>
            </a:extLst>
          </p:cNvPr>
          <p:cNvSpPr txBox="1"/>
          <p:nvPr/>
        </p:nvSpPr>
        <p:spPr>
          <a:xfrm>
            <a:off x="4444867" y="1308266"/>
            <a:ext cx="1149812" cy="276999"/>
          </a:xfrm>
          <a:prstGeom prst="rect">
            <a:avLst/>
          </a:prstGeom>
          <a:noFill/>
        </p:spPr>
        <p:txBody>
          <a:bodyPr wrap="square" rtlCol="0">
            <a:spAutoFit/>
          </a:bodyPr>
          <a:lstStyle/>
          <a:p>
            <a:r>
              <a:rPr lang="fr-FR" sz="1200" b="1" dirty="0">
                <a:latin typeface="Arial" panose="020B0604020202020204" pitchFamily="34" charset="0"/>
                <a:cs typeface="Arial" panose="020B0604020202020204" pitchFamily="34" charset="0"/>
              </a:rPr>
              <a:t>Hornbeam</a:t>
            </a:r>
          </a:p>
        </p:txBody>
      </p:sp>
      <p:sp>
        <p:nvSpPr>
          <p:cNvPr id="36" name="ZoneTexte 35">
            <a:extLst>
              <a:ext uri="{FF2B5EF4-FFF2-40B4-BE49-F238E27FC236}">
                <a16:creationId xmlns:a16="http://schemas.microsoft.com/office/drawing/2014/main" id="{86A6BD8A-E095-5A19-36C1-CE5C06C19915}"/>
              </a:ext>
            </a:extLst>
          </p:cNvPr>
          <p:cNvSpPr txBox="1"/>
          <p:nvPr/>
        </p:nvSpPr>
        <p:spPr>
          <a:xfrm>
            <a:off x="6276268" y="1308266"/>
            <a:ext cx="1233268" cy="276999"/>
          </a:xfrm>
          <a:prstGeom prst="rect">
            <a:avLst/>
          </a:prstGeom>
          <a:noFill/>
        </p:spPr>
        <p:txBody>
          <a:bodyPr wrap="square" rtlCol="0">
            <a:spAutoFit/>
          </a:bodyPr>
          <a:lstStyle/>
          <a:p>
            <a:r>
              <a:rPr lang="fr-FR" sz="1200" b="1" dirty="0">
                <a:latin typeface="Arial" panose="020B0604020202020204" pitchFamily="34" charset="0"/>
                <a:cs typeface="Arial" panose="020B0604020202020204" pitchFamily="34" charset="0"/>
              </a:rPr>
              <a:t>Wild cherry</a:t>
            </a:r>
          </a:p>
        </p:txBody>
      </p:sp>
      <p:sp>
        <p:nvSpPr>
          <p:cNvPr id="37" name="ZoneTexte 36">
            <a:extLst>
              <a:ext uri="{FF2B5EF4-FFF2-40B4-BE49-F238E27FC236}">
                <a16:creationId xmlns:a16="http://schemas.microsoft.com/office/drawing/2014/main" id="{3B9B1013-0944-6CDC-5AEC-546755C99C36}"/>
              </a:ext>
            </a:extLst>
          </p:cNvPr>
          <p:cNvSpPr txBox="1"/>
          <p:nvPr/>
        </p:nvSpPr>
        <p:spPr>
          <a:xfrm>
            <a:off x="2806567" y="1313372"/>
            <a:ext cx="861563" cy="276999"/>
          </a:xfrm>
          <a:prstGeom prst="rect">
            <a:avLst/>
          </a:prstGeom>
          <a:noFill/>
        </p:spPr>
        <p:txBody>
          <a:bodyPr wrap="square" rtlCol="0">
            <a:spAutoFit/>
          </a:bodyPr>
          <a:lstStyle/>
          <a:p>
            <a:r>
              <a:rPr lang="fr-FR" sz="1200" b="1" dirty="0">
                <a:latin typeface="Arial" panose="020B0604020202020204" pitchFamily="34" charset="0"/>
                <a:cs typeface="Arial" panose="020B0604020202020204" pitchFamily="34" charset="0"/>
              </a:rPr>
              <a:t>Alder</a:t>
            </a:r>
          </a:p>
        </p:txBody>
      </p:sp>
      <p:sp>
        <p:nvSpPr>
          <p:cNvPr id="41" name="Ellipse 40">
            <a:extLst>
              <a:ext uri="{FF2B5EF4-FFF2-40B4-BE49-F238E27FC236}">
                <a16:creationId xmlns:a16="http://schemas.microsoft.com/office/drawing/2014/main" id="{066719EE-E3B5-D498-A545-00B48323E90B}"/>
              </a:ext>
            </a:extLst>
          </p:cNvPr>
          <p:cNvSpPr/>
          <p:nvPr/>
        </p:nvSpPr>
        <p:spPr>
          <a:xfrm>
            <a:off x="90387" y="4264395"/>
            <a:ext cx="1399654" cy="301798"/>
          </a:xfrm>
          <a:prstGeom prst="ellipse">
            <a:avLst/>
          </a:prstGeom>
          <a:noFill/>
          <a:ln>
            <a:solidFill>
              <a:srgbClr val="9E4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Ellipse 41">
            <a:extLst>
              <a:ext uri="{FF2B5EF4-FFF2-40B4-BE49-F238E27FC236}">
                <a16:creationId xmlns:a16="http://schemas.microsoft.com/office/drawing/2014/main" id="{AF8858AB-8301-16CE-AF9A-BB8A0C694378}"/>
              </a:ext>
            </a:extLst>
          </p:cNvPr>
          <p:cNvSpPr/>
          <p:nvPr/>
        </p:nvSpPr>
        <p:spPr>
          <a:xfrm>
            <a:off x="65289" y="3550570"/>
            <a:ext cx="1399654" cy="301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16BA3D1C-E8F5-651C-8CF5-AB3CFB199DDC}"/>
              </a:ext>
            </a:extLst>
          </p:cNvPr>
          <p:cNvSpPr/>
          <p:nvPr/>
        </p:nvSpPr>
        <p:spPr>
          <a:xfrm>
            <a:off x="264266" y="650251"/>
            <a:ext cx="11635504" cy="526184"/>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29" name="ZoneTexte 28">
            <a:extLst>
              <a:ext uri="{FF2B5EF4-FFF2-40B4-BE49-F238E27FC236}">
                <a16:creationId xmlns:a16="http://schemas.microsoft.com/office/drawing/2014/main" id="{71DAAF29-8A3A-5C93-0C6A-7AB23C745459}"/>
              </a:ext>
            </a:extLst>
          </p:cNvPr>
          <p:cNvSpPr txBox="1"/>
          <p:nvPr/>
        </p:nvSpPr>
        <p:spPr>
          <a:xfrm>
            <a:off x="264266" y="680577"/>
            <a:ext cx="11635504" cy="461665"/>
          </a:xfrm>
          <a:prstGeom prst="rect">
            <a:avLst/>
          </a:prstGeom>
          <a:noFill/>
        </p:spPr>
        <p:txBody>
          <a:bodyPr wrap="square">
            <a:spAutoFit/>
          </a:bodyPr>
          <a:lstStyle/>
          <a:p>
            <a:pPr algn="ctr"/>
            <a:r>
              <a:rPr lang="en-US" sz="2400" b="1" dirty="0">
                <a:solidFill>
                  <a:schemeClr val="bg1"/>
                </a:solidFill>
                <a:effectLst/>
                <a:latin typeface="Biome" panose="020B0503030204020804" pitchFamily="34" charset="0"/>
                <a:ea typeface="Calibri" panose="020F0502020204030204" pitchFamily="34" charset="0"/>
                <a:cs typeface="Biome" panose="020B0503030204020804" pitchFamily="34" charset="0"/>
              </a:rPr>
              <a:t>Variation of </a:t>
            </a:r>
            <a:r>
              <a:rPr lang="en-US" sz="2400" baseline="30000" dirty="0">
                <a:solidFill>
                  <a:schemeClr val="bg1"/>
                </a:solidFill>
                <a:latin typeface="Biome" panose="020B0503030204020804" pitchFamily="34" charset="0"/>
                <a:ea typeface="Calibri" panose="020F0502020204030204" pitchFamily="34" charset="0"/>
                <a:cs typeface="Biome" panose="020B0503030204020804" pitchFamily="34" charset="0"/>
              </a:rPr>
              <a:t>2</a:t>
            </a:r>
            <a:r>
              <a:rPr lang="en-US" sz="2400" dirty="0">
                <a:solidFill>
                  <a:schemeClr val="bg1"/>
                </a:solidFill>
                <a:latin typeface="Biome" panose="020B0503030204020804" pitchFamily="34" charset="0"/>
                <a:ea typeface="Calibri" panose="020F0502020204030204" pitchFamily="34" charset="0"/>
                <a:cs typeface="Biome" panose="020B0503030204020804" pitchFamily="34" charset="0"/>
              </a:rPr>
              <a:t>H </a:t>
            </a:r>
            <a:r>
              <a:rPr lang="en-US" sz="2400" b="1" dirty="0">
                <a:solidFill>
                  <a:schemeClr val="bg1"/>
                </a:solidFill>
                <a:effectLst/>
                <a:latin typeface="Biome" panose="020B0503030204020804" pitchFamily="34" charset="0"/>
                <a:ea typeface="Calibri" panose="020F0502020204030204" pitchFamily="34" charset="0"/>
                <a:cs typeface="Biome" panose="020B0503030204020804" pitchFamily="34" charset="0"/>
              </a:rPr>
              <a:t>in trees according to labeling depths</a:t>
            </a:r>
          </a:p>
        </p:txBody>
      </p:sp>
      <p:graphicFrame>
        <p:nvGraphicFramePr>
          <p:cNvPr id="30" name="Diagramme 29">
            <a:extLst>
              <a:ext uri="{FF2B5EF4-FFF2-40B4-BE49-F238E27FC236}">
                <a16:creationId xmlns:a16="http://schemas.microsoft.com/office/drawing/2014/main" id="{A756B71A-FC0F-E64E-35E6-58BFA51FA619}"/>
              </a:ext>
            </a:extLst>
          </p:cNvPr>
          <p:cNvGraphicFramePr/>
          <p:nvPr/>
        </p:nvGraphicFramePr>
        <p:xfrm>
          <a:off x="429207" y="177282"/>
          <a:ext cx="11524259" cy="3774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8" name="Rectangle 1">
            <a:extLst>
              <a:ext uri="{FF2B5EF4-FFF2-40B4-BE49-F238E27FC236}">
                <a16:creationId xmlns:a16="http://schemas.microsoft.com/office/drawing/2014/main" id="{5BE66D03-DEF3-8429-0FBA-14E0865FFD17}"/>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0" name="ZoneTexte 39">
            <a:extLst>
              <a:ext uri="{FF2B5EF4-FFF2-40B4-BE49-F238E27FC236}">
                <a16:creationId xmlns:a16="http://schemas.microsoft.com/office/drawing/2014/main" id="{2099B495-4C3E-6E8C-C6E0-145752E17D6B}"/>
              </a:ext>
            </a:extLst>
          </p:cNvPr>
          <p:cNvSpPr txBox="1"/>
          <p:nvPr/>
        </p:nvSpPr>
        <p:spPr>
          <a:xfrm>
            <a:off x="4140982" y="6488752"/>
            <a:ext cx="1635257" cy="253916"/>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Sampling date (dd/mm)</a:t>
            </a:r>
          </a:p>
        </p:txBody>
      </p:sp>
    </p:spTree>
    <p:extLst>
      <p:ext uri="{BB962C8B-B14F-4D97-AF65-F5344CB8AC3E}">
        <p14:creationId xmlns:p14="http://schemas.microsoft.com/office/powerpoint/2010/main" val="209447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33" grpId="0"/>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0CA15F12-9AC4-3F3B-A212-F91F481E2A0E}"/>
              </a:ext>
            </a:extLst>
          </p:cNvPr>
          <p:cNvSpPr/>
          <p:nvPr/>
        </p:nvSpPr>
        <p:spPr>
          <a:xfrm>
            <a:off x="407811" y="5035376"/>
            <a:ext cx="11358359" cy="79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Espace réservé du numéro de diapositive 1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366658">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366658">
                  <a:lumMod val="75000"/>
                  <a:lumOff val="25000"/>
                </a:srgbClr>
              </a:solidFill>
              <a:effectLst/>
              <a:uLnTx/>
              <a:uFillTx/>
              <a:latin typeface="Gill Sans MT" panose="020B0502020104020203"/>
              <a:ea typeface="+mn-ea"/>
              <a:cs typeface="+mn-cs"/>
            </a:endParaRPr>
          </a:p>
        </p:txBody>
      </p:sp>
      <p:sp>
        <p:nvSpPr>
          <p:cNvPr id="52" name="Rectangle 51">
            <a:extLst>
              <a:ext uri="{FF2B5EF4-FFF2-40B4-BE49-F238E27FC236}">
                <a16:creationId xmlns:a16="http://schemas.microsoft.com/office/drawing/2014/main" id="{4EC6C247-751D-A6CB-B1B8-01FA1E7A17E0}"/>
              </a:ext>
            </a:extLst>
          </p:cNvPr>
          <p:cNvSpPr/>
          <p:nvPr/>
        </p:nvSpPr>
        <p:spPr>
          <a:xfrm>
            <a:off x="2886274" y="3818313"/>
            <a:ext cx="1033346" cy="259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82" name="Diagramme 81">
            <a:extLst>
              <a:ext uri="{FF2B5EF4-FFF2-40B4-BE49-F238E27FC236}">
                <a16:creationId xmlns:a16="http://schemas.microsoft.com/office/drawing/2014/main" id="{6DC8B9D8-A915-13E5-E80D-8BE127282946}"/>
              </a:ext>
            </a:extLst>
          </p:cNvPr>
          <p:cNvGraphicFramePr/>
          <p:nvPr/>
        </p:nvGraphicFramePr>
        <p:xfrm>
          <a:off x="429207" y="228652"/>
          <a:ext cx="11524259" cy="377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92E0E050-6633-9DCF-346D-42BE2974489D}"/>
              </a:ext>
            </a:extLst>
          </p:cNvPr>
          <p:cNvSpPr/>
          <p:nvPr/>
        </p:nvSpPr>
        <p:spPr>
          <a:xfrm>
            <a:off x="2886274" y="5828993"/>
            <a:ext cx="1033346" cy="5844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6" name="ZoneTexte 15">
            <a:extLst>
              <a:ext uri="{FF2B5EF4-FFF2-40B4-BE49-F238E27FC236}">
                <a16:creationId xmlns:a16="http://schemas.microsoft.com/office/drawing/2014/main" id="{99141DF6-D3A8-D5BA-77FA-3328E5FB6C31}"/>
              </a:ext>
            </a:extLst>
          </p:cNvPr>
          <p:cNvSpPr txBox="1"/>
          <p:nvPr/>
        </p:nvSpPr>
        <p:spPr>
          <a:xfrm>
            <a:off x="6849950" y="1095036"/>
            <a:ext cx="4559667" cy="3008131"/>
          </a:xfrm>
          <a:prstGeom prst="rect">
            <a:avLst/>
          </a:prstGeom>
          <a:noFill/>
        </p:spPr>
        <p:txBody>
          <a:bodyPr wrap="square" rtlCol="0">
            <a:spAutoFit/>
          </a:bodyPr>
          <a:lstStyle/>
          <a:p>
            <a:pPr>
              <a:lnSpc>
                <a:spcPct val="150000"/>
              </a:lnSpc>
            </a:pPr>
            <a:r>
              <a:rPr lang="en-US" sz="1600" b="1" dirty="0">
                <a:solidFill>
                  <a:srgbClr val="C00000"/>
                </a:solidFill>
                <a:latin typeface="Biome" panose="020B0503030204020804" pitchFamily="34" charset="0"/>
                <a:cs typeface="Biome" panose="020B0503030204020804" pitchFamily="34" charset="0"/>
              </a:rPr>
              <a:t>Four-year-old intercropped trees share</a:t>
            </a:r>
          </a:p>
          <a:p>
            <a:pPr>
              <a:lnSpc>
                <a:spcPct val="150000"/>
              </a:lnSpc>
            </a:pPr>
            <a:r>
              <a:rPr lang="en-US" sz="1600" b="1" dirty="0">
                <a:solidFill>
                  <a:srgbClr val="C00000"/>
                </a:solidFill>
                <a:latin typeface="Biome" panose="020B0503030204020804" pitchFamily="34" charset="0"/>
                <a:cs typeface="Biome" panose="020B0503030204020804" pitchFamily="34" charset="0"/>
              </a:rPr>
              <a:t>water with wheat mainly at the 30 cm</a:t>
            </a:r>
          </a:p>
          <a:p>
            <a:pPr>
              <a:lnSpc>
                <a:spcPct val="150000"/>
              </a:lnSpc>
            </a:pPr>
            <a:endParaRPr lang="en-US" sz="1600" b="1" dirty="0">
              <a:solidFill>
                <a:srgbClr val="C00000"/>
              </a:solidFill>
              <a:latin typeface="Biome" panose="020B0503030204020804" pitchFamily="34" charset="0"/>
              <a:cs typeface="Biome" panose="020B0503030204020804" pitchFamily="34" charset="0"/>
            </a:endParaRPr>
          </a:p>
          <a:p>
            <a:pPr>
              <a:lnSpc>
                <a:spcPct val="150000"/>
              </a:lnSpc>
            </a:pPr>
            <a:r>
              <a:rPr lang="en-US" sz="1600" b="1" dirty="0">
                <a:solidFill>
                  <a:srgbClr val="C00000"/>
                </a:solidFill>
                <a:latin typeface="Biome" panose="020B0503030204020804" pitchFamily="34" charset="0"/>
                <a:cs typeface="Biome" panose="020B0503030204020804" pitchFamily="34" charset="0"/>
              </a:rPr>
              <a:t>Trees promoted superficial water uptake by wheat</a:t>
            </a:r>
          </a:p>
          <a:p>
            <a:pPr>
              <a:lnSpc>
                <a:spcPct val="150000"/>
              </a:lnSpc>
            </a:pPr>
            <a:endParaRPr lang="en-US" sz="1600" b="1" dirty="0">
              <a:solidFill>
                <a:srgbClr val="C00000"/>
              </a:solidFill>
              <a:latin typeface="Biome" panose="020B0503030204020804" pitchFamily="34" charset="0"/>
              <a:cs typeface="Biome" panose="020B0503030204020804" pitchFamily="34" charset="0"/>
            </a:endParaRPr>
          </a:p>
          <a:p>
            <a:pPr>
              <a:lnSpc>
                <a:spcPct val="150000"/>
              </a:lnSpc>
            </a:pPr>
            <a:r>
              <a:rPr lang="en-US" sz="1600" b="1" dirty="0">
                <a:solidFill>
                  <a:srgbClr val="C00000"/>
                </a:solidFill>
                <a:latin typeface="Biome" panose="020B0503030204020804" pitchFamily="34" charset="0"/>
                <a:cs typeface="Biome" panose="020B0503030204020804" pitchFamily="34" charset="0"/>
              </a:rPr>
              <a:t>Wild cherry and alder were able to flexibly shift their water source to the deep layer</a:t>
            </a:r>
          </a:p>
        </p:txBody>
      </p:sp>
      <p:sp>
        <p:nvSpPr>
          <p:cNvPr id="21" name="Rectangle 20">
            <a:extLst>
              <a:ext uri="{FF2B5EF4-FFF2-40B4-BE49-F238E27FC236}">
                <a16:creationId xmlns:a16="http://schemas.microsoft.com/office/drawing/2014/main" id="{7CE1FED4-968B-5203-9CD3-4EDC8CA81664}"/>
              </a:ext>
            </a:extLst>
          </p:cNvPr>
          <p:cNvSpPr/>
          <p:nvPr/>
        </p:nvSpPr>
        <p:spPr>
          <a:xfrm>
            <a:off x="6774947" y="1004306"/>
            <a:ext cx="4745163" cy="3278526"/>
          </a:xfrm>
          <a:prstGeom prst="rect">
            <a:avLst/>
          </a:prstGeom>
          <a:noFill/>
          <a:ln w="22225" cap="rnd"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dirty="0">
              <a:ln>
                <a:noFill/>
              </a:ln>
              <a:effectLst/>
              <a:uLnTx/>
              <a:uFillTx/>
              <a:latin typeface="Biome" panose="020B0503030204020804" pitchFamily="34" charset="0"/>
              <a:cs typeface="Biome" panose="020B0503030204020804" pitchFamily="34" charset="0"/>
            </a:endParaRPr>
          </a:p>
        </p:txBody>
      </p:sp>
      <p:pic>
        <p:nvPicPr>
          <p:cNvPr id="25" name="Image 24">
            <a:extLst>
              <a:ext uri="{FF2B5EF4-FFF2-40B4-BE49-F238E27FC236}">
                <a16:creationId xmlns:a16="http://schemas.microsoft.com/office/drawing/2014/main" id="{D27AAF2A-4DE0-E4D7-9ABC-DA70C1CBA1EB}"/>
              </a:ext>
            </a:extLst>
          </p:cNvPr>
          <p:cNvPicPr>
            <a:picLocks noChangeAspect="1"/>
          </p:cNvPicPr>
          <p:nvPr/>
        </p:nvPicPr>
        <p:blipFill rotWithShape="1">
          <a:blip r:embed="rId8"/>
          <a:srcRect t="26655" r="76673" b="21246"/>
          <a:stretch/>
        </p:blipFill>
        <p:spPr>
          <a:xfrm>
            <a:off x="1668925" y="905111"/>
            <a:ext cx="2877212" cy="2932487"/>
          </a:xfrm>
          <a:prstGeom prst="rect">
            <a:avLst/>
          </a:prstGeom>
        </p:spPr>
      </p:pic>
      <p:sp>
        <p:nvSpPr>
          <p:cNvPr id="31" name="Flèche : virage 30">
            <a:extLst>
              <a:ext uri="{FF2B5EF4-FFF2-40B4-BE49-F238E27FC236}">
                <a16:creationId xmlns:a16="http://schemas.microsoft.com/office/drawing/2014/main" id="{48D41148-7803-72D2-2B05-0A871135BA3E}"/>
              </a:ext>
            </a:extLst>
          </p:cNvPr>
          <p:cNvSpPr/>
          <p:nvPr/>
        </p:nvSpPr>
        <p:spPr>
          <a:xfrm rot="14514713">
            <a:off x="3092081" y="2776905"/>
            <a:ext cx="335902" cy="309409"/>
          </a:xfrm>
          <a:prstGeom prst="bentArrow">
            <a:avLst>
              <a:gd name="adj1" fmla="val 12477"/>
              <a:gd name="adj2" fmla="val 25000"/>
              <a:gd name="adj3" fmla="val 25000"/>
              <a:gd name="adj4" fmla="val 81239"/>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33F79E9-E7D0-D4F7-FFDE-ECDF94F4A15E}"/>
              </a:ext>
            </a:extLst>
          </p:cNvPr>
          <p:cNvSpPr/>
          <p:nvPr/>
        </p:nvSpPr>
        <p:spPr>
          <a:xfrm>
            <a:off x="3375915" y="3353312"/>
            <a:ext cx="564577" cy="369332"/>
          </a:xfrm>
          <a:prstGeom prst="rect">
            <a:avLst/>
          </a:prstGeom>
          <a:noFill/>
        </p:spPr>
        <p:txBody>
          <a:bodyPr wrap="none" lIns="91440" tIns="45720" rIns="91440" bIns="45720">
            <a:spAutoFit/>
          </a:bodyPr>
          <a:lstStyle/>
          <a:p>
            <a:pPr algn="ctr"/>
            <a:r>
              <a:rPr lang="fr-FR" b="1" dirty="0">
                <a:ln w="0"/>
                <a:solidFill>
                  <a:srgbClr val="4472C4"/>
                </a:solidFill>
                <a:effectLst>
                  <a:outerShdw blurRad="38100" dist="25400" dir="5400000" algn="ctr" rotWithShape="0">
                    <a:srgbClr val="6E747A">
                      <a:alpha val="43000"/>
                    </a:srgbClr>
                  </a:outerShdw>
                </a:effectLst>
                <a:latin typeface="Calibri" panose="020F0502020204030204"/>
              </a:rPr>
              <a:t>H</a:t>
            </a:r>
            <a:r>
              <a:rPr lang="fr-FR" b="1" baseline="-25000" dirty="0">
                <a:ln w="0"/>
                <a:solidFill>
                  <a:srgbClr val="4472C4"/>
                </a:solidFill>
                <a:effectLst>
                  <a:outerShdw blurRad="38100" dist="25400" dir="5400000" algn="ctr" rotWithShape="0">
                    <a:srgbClr val="6E747A">
                      <a:alpha val="43000"/>
                    </a:srgbClr>
                  </a:outerShdw>
                </a:effectLst>
                <a:latin typeface="Calibri" panose="020F0502020204030204"/>
              </a:rPr>
              <a:t>2</a:t>
            </a:r>
            <a:r>
              <a:rPr lang="fr-FR" b="1" dirty="0">
                <a:ln w="0"/>
                <a:solidFill>
                  <a:srgbClr val="4472C4"/>
                </a:solidFill>
                <a:effectLst>
                  <a:outerShdw blurRad="38100" dist="25400" dir="5400000" algn="ctr" rotWithShape="0">
                    <a:srgbClr val="6E747A">
                      <a:alpha val="43000"/>
                    </a:srgbClr>
                  </a:outerShdw>
                </a:effectLst>
                <a:latin typeface="Calibri" panose="020F0502020204030204"/>
              </a:rPr>
              <a:t>O</a:t>
            </a:r>
          </a:p>
        </p:txBody>
      </p:sp>
      <p:sp>
        <p:nvSpPr>
          <p:cNvPr id="35" name="Forme libre : forme 34">
            <a:extLst>
              <a:ext uri="{FF2B5EF4-FFF2-40B4-BE49-F238E27FC236}">
                <a16:creationId xmlns:a16="http://schemas.microsoft.com/office/drawing/2014/main" id="{500573EB-BCB1-F2A7-2A5F-82435CF07FEB}"/>
              </a:ext>
            </a:extLst>
          </p:cNvPr>
          <p:cNvSpPr/>
          <p:nvPr/>
        </p:nvSpPr>
        <p:spPr>
          <a:xfrm>
            <a:off x="2974999" y="3144927"/>
            <a:ext cx="84448" cy="624916"/>
          </a:xfrm>
          <a:custGeom>
            <a:avLst/>
            <a:gdLst>
              <a:gd name="connsiteX0" fmla="*/ 18380 w 84448"/>
              <a:gd name="connsiteY0" fmla="*/ 0 h 624916"/>
              <a:gd name="connsiteX1" fmla="*/ 13785 w 84448"/>
              <a:gd name="connsiteY1" fmla="*/ 22975 h 624916"/>
              <a:gd name="connsiteX2" fmla="*/ 0 w 84448"/>
              <a:gd name="connsiteY2" fmla="*/ 68924 h 624916"/>
              <a:gd name="connsiteX3" fmla="*/ 9190 w 84448"/>
              <a:gd name="connsiteY3" fmla="*/ 128659 h 624916"/>
              <a:gd name="connsiteX4" fmla="*/ 13785 w 84448"/>
              <a:gd name="connsiteY4" fmla="*/ 147039 h 624916"/>
              <a:gd name="connsiteX5" fmla="*/ 32165 w 84448"/>
              <a:gd name="connsiteY5" fmla="*/ 261913 h 624916"/>
              <a:gd name="connsiteX6" fmla="*/ 41355 w 84448"/>
              <a:gd name="connsiteY6" fmla="*/ 289483 h 624916"/>
              <a:gd name="connsiteX7" fmla="*/ 45950 w 84448"/>
              <a:gd name="connsiteY7" fmla="*/ 307863 h 624916"/>
              <a:gd name="connsiteX8" fmla="*/ 68925 w 84448"/>
              <a:gd name="connsiteY8" fmla="*/ 436522 h 624916"/>
              <a:gd name="connsiteX9" fmla="*/ 82710 w 84448"/>
              <a:gd name="connsiteY9" fmla="*/ 464092 h 624916"/>
              <a:gd name="connsiteX10" fmla="*/ 82710 w 84448"/>
              <a:gd name="connsiteY10" fmla="*/ 624916 h 62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448" h="624916">
                <a:moveTo>
                  <a:pt x="18380" y="0"/>
                </a:moveTo>
                <a:cubicBezTo>
                  <a:pt x="16848" y="7658"/>
                  <a:pt x="16029" y="15494"/>
                  <a:pt x="13785" y="22975"/>
                </a:cubicBezTo>
                <a:cubicBezTo>
                  <a:pt x="-4351" y="83427"/>
                  <a:pt x="11937" y="9240"/>
                  <a:pt x="0" y="68924"/>
                </a:cubicBezTo>
                <a:cubicBezTo>
                  <a:pt x="3063" y="88836"/>
                  <a:pt x="5689" y="108820"/>
                  <a:pt x="9190" y="128659"/>
                </a:cubicBezTo>
                <a:cubicBezTo>
                  <a:pt x="10287" y="134878"/>
                  <a:pt x="12712" y="140816"/>
                  <a:pt x="13785" y="147039"/>
                </a:cubicBezTo>
                <a:cubicBezTo>
                  <a:pt x="20374" y="185254"/>
                  <a:pt x="24796" y="223841"/>
                  <a:pt x="32165" y="261913"/>
                </a:cubicBezTo>
                <a:cubicBezTo>
                  <a:pt x="34006" y="271424"/>
                  <a:pt x="38571" y="280204"/>
                  <a:pt x="41355" y="289483"/>
                </a:cubicBezTo>
                <a:cubicBezTo>
                  <a:pt x="43170" y="295532"/>
                  <a:pt x="44418" y="301736"/>
                  <a:pt x="45950" y="307863"/>
                </a:cubicBezTo>
                <a:cubicBezTo>
                  <a:pt x="37879" y="372435"/>
                  <a:pt x="36536" y="342956"/>
                  <a:pt x="68925" y="436522"/>
                </a:cubicBezTo>
                <a:cubicBezTo>
                  <a:pt x="72286" y="446231"/>
                  <a:pt x="81960" y="453845"/>
                  <a:pt x="82710" y="464092"/>
                </a:cubicBezTo>
                <a:cubicBezTo>
                  <a:pt x="86622" y="517557"/>
                  <a:pt x="82710" y="571308"/>
                  <a:pt x="82710" y="624916"/>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Flèche : virage 35">
            <a:extLst>
              <a:ext uri="{FF2B5EF4-FFF2-40B4-BE49-F238E27FC236}">
                <a16:creationId xmlns:a16="http://schemas.microsoft.com/office/drawing/2014/main" id="{DBBF4D61-A624-1031-F2D7-33A4911F382E}"/>
              </a:ext>
            </a:extLst>
          </p:cNvPr>
          <p:cNvSpPr/>
          <p:nvPr/>
        </p:nvSpPr>
        <p:spPr>
          <a:xfrm rot="14737684">
            <a:off x="3021893" y="3340499"/>
            <a:ext cx="335902" cy="309409"/>
          </a:xfrm>
          <a:prstGeom prst="bentArrow">
            <a:avLst>
              <a:gd name="adj1" fmla="val 12477"/>
              <a:gd name="adj2" fmla="val 25000"/>
              <a:gd name="adj3" fmla="val 25000"/>
              <a:gd name="adj4" fmla="val 81239"/>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 name="ZoneTexte 36">
            <a:extLst>
              <a:ext uri="{FF2B5EF4-FFF2-40B4-BE49-F238E27FC236}">
                <a16:creationId xmlns:a16="http://schemas.microsoft.com/office/drawing/2014/main" id="{A773F5FD-A890-603C-5D0A-B5AD679BF5FA}"/>
              </a:ext>
            </a:extLst>
          </p:cNvPr>
          <p:cNvSpPr txBox="1"/>
          <p:nvPr/>
        </p:nvSpPr>
        <p:spPr>
          <a:xfrm>
            <a:off x="1025327" y="2745488"/>
            <a:ext cx="1176895" cy="307777"/>
          </a:xfrm>
          <a:prstGeom prst="rect">
            <a:avLst/>
          </a:prstGeom>
          <a:noFill/>
        </p:spPr>
        <p:txBody>
          <a:bodyPr wrap="square" rtlCol="0">
            <a:spAutoFit/>
          </a:bodyPr>
          <a:lstStyle/>
          <a:p>
            <a:r>
              <a:rPr lang="en-US" sz="1400" dirty="0">
                <a:solidFill>
                  <a:prstClr val="black"/>
                </a:solidFill>
                <a:latin typeface="Biome" panose="020B0503030204020804" pitchFamily="34" charset="0"/>
                <a:cs typeface="Biome" panose="020B0503030204020804" pitchFamily="34" charset="0"/>
              </a:rPr>
              <a:t>Hornbeam</a:t>
            </a:r>
          </a:p>
        </p:txBody>
      </p:sp>
      <p:sp>
        <p:nvSpPr>
          <p:cNvPr id="39" name="ZoneTexte 38">
            <a:extLst>
              <a:ext uri="{FF2B5EF4-FFF2-40B4-BE49-F238E27FC236}">
                <a16:creationId xmlns:a16="http://schemas.microsoft.com/office/drawing/2014/main" id="{4D9CDA2E-D4B2-D510-7702-0AE2FECA4410}"/>
              </a:ext>
            </a:extLst>
          </p:cNvPr>
          <p:cNvSpPr txBox="1"/>
          <p:nvPr/>
        </p:nvSpPr>
        <p:spPr>
          <a:xfrm>
            <a:off x="1022330" y="3325848"/>
            <a:ext cx="1215234" cy="523220"/>
          </a:xfrm>
          <a:prstGeom prst="rect">
            <a:avLst/>
          </a:prstGeom>
          <a:noFill/>
        </p:spPr>
        <p:txBody>
          <a:bodyPr wrap="square" rtlCol="0">
            <a:spAutoFit/>
          </a:bodyPr>
          <a:lstStyle>
            <a:defPPr>
              <a:defRPr lang="fr-FR"/>
            </a:defPPr>
            <a:lvl1pPr>
              <a:defRPr sz="1200">
                <a:latin typeface="Biome" panose="020B0503030204020804" pitchFamily="34" charset="0"/>
                <a:cs typeface="Biome" panose="020B05030302040208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prstClr val="black"/>
                </a:solidFill>
                <a:effectLst/>
                <a:uLnTx/>
                <a:uFillTx/>
                <a:latin typeface="Biome" panose="020B0503030204020804" pitchFamily="34" charset="0"/>
                <a:cs typeface="Biome" panose="020B0503030204020804" pitchFamily="34" charset="0"/>
              </a:rPr>
              <a:t>Alder</a:t>
            </a:r>
            <a:endParaRPr kumimoji="0" lang="fr-FR" sz="1400" b="0" i="0" u="none" strike="noStrike" kern="0" cap="none" spc="0" normalizeH="0" baseline="0" noProof="0" dirty="0">
              <a:ln>
                <a:noFill/>
              </a:ln>
              <a:solidFill>
                <a:prstClr val="black"/>
              </a:solidFill>
              <a:effectLst/>
              <a:uLnTx/>
              <a:uFillTx/>
              <a:latin typeface="Biome" panose="020B0503030204020804" pitchFamily="34" charset="0"/>
              <a:cs typeface="Biome" panose="020B05030302040208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Wild cherry</a:t>
            </a:r>
          </a:p>
        </p:txBody>
      </p:sp>
      <p:pic>
        <p:nvPicPr>
          <p:cNvPr id="42" name="Image 41">
            <a:extLst>
              <a:ext uri="{FF2B5EF4-FFF2-40B4-BE49-F238E27FC236}">
                <a16:creationId xmlns:a16="http://schemas.microsoft.com/office/drawing/2014/main" id="{595876F5-F1B8-F15E-9C9A-7C31EEE8D45D}"/>
              </a:ext>
            </a:extLst>
          </p:cNvPr>
          <p:cNvPicPr>
            <a:picLocks noChangeAspect="1"/>
          </p:cNvPicPr>
          <p:nvPr/>
        </p:nvPicPr>
        <p:blipFill rotWithShape="1">
          <a:blip r:embed="rId9"/>
          <a:srcRect l="9297"/>
          <a:stretch/>
        </p:blipFill>
        <p:spPr>
          <a:xfrm>
            <a:off x="4305120" y="2126931"/>
            <a:ext cx="1045128" cy="1585097"/>
          </a:xfrm>
          <a:prstGeom prst="rect">
            <a:avLst/>
          </a:prstGeom>
        </p:spPr>
      </p:pic>
      <p:sp>
        <p:nvSpPr>
          <p:cNvPr id="43" name="Rectangle 42">
            <a:extLst>
              <a:ext uri="{FF2B5EF4-FFF2-40B4-BE49-F238E27FC236}">
                <a16:creationId xmlns:a16="http://schemas.microsoft.com/office/drawing/2014/main" id="{B7C95767-C803-41F9-C45A-A9D176BFE005}"/>
              </a:ext>
            </a:extLst>
          </p:cNvPr>
          <p:cNvSpPr/>
          <p:nvPr/>
        </p:nvSpPr>
        <p:spPr>
          <a:xfrm>
            <a:off x="3430046" y="2777752"/>
            <a:ext cx="564577" cy="369332"/>
          </a:xfrm>
          <a:prstGeom prst="rect">
            <a:avLst/>
          </a:prstGeom>
          <a:noFill/>
        </p:spPr>
        <p:txBody>
          <a:bodyPr wrap="none" lIns="91440" tIns="45720" rIns="91440" bIns="45720">
            <a:spAutoFit/>
          </a:bodyPr>
          <a:lstStyle/>
          <a:p>
            <a:pPr algn="ctr"/>
            <a:r>
              <a:rPr lang="fr-FR" b="1" dirty="0">
                <a:ln w="0"/>
                <a:solidFill>
                  <a:srgbClr val="4472C4"/>
                </a:solidFill>
                <a:effectLst>
                  <a:outerShdw blurRad="38100" dist="25400" dir="5400000" algn="ctr" rotWithShape="0">
                    <a:srgbClr val="6E747A">
                      <a:alpha val="43000"/>
                    </a:srgbClr>
                  </a:outerShdw>
                </a:effectLst>
                <a:latin typeface="Calibri" panose="020F0502020204030204"/>
              </a:rPr>
              <a:t>H</a:t>
            </a:r>
            <a:r>
              <a:rPr lang="fr-FR" b="1" baseline="-25000" dirty="0">
                <a:ln w="0"/>
                <a:solidFill>
                  <a:srgbClr val="4472C4"/>
                </a:solidFill>
                <a:effectLst>
                  <a:outerShdw blurRad="38100" dist="25400" dir="5400000" algn="ctr" rotWithShape="0">
                    <a:srgbClr val="6E747A">
                      <a:alpha val="43000"/>
                    </a:srgbClr>
                  </a:outerShdw>
                </a:effectLst>
                <a:latin typeface="Calibri" panose="020F0502020204030204"/>
              </a:rPr>
              <a:t>2</a:t>
            </a:r>
            <a:r>
              <a:rPr lang="fr-FR" b="1" dirty="0">
                <a:ln w="0"/>
                <a:solidFill>
                  <a:srgbClr val="4472C4"/>
                </a:solidFill>
                <a:effectLst>
                  <a:outerShdw blurRad="38100" dist="25400" dir="5400000" algn="ctr" rotWithShape="0">
                    <a:srgbClr val="6E747A">
                      <a:alpha val="43000"/>
                    </a:srgbClr>
                  </a:outerShdw>
                </a:effectLst>
                <a:latin typeface="Calibri" panose="020F0502020204030204"/>
              </a:rPr>
              <a:t>O</a:t>
            </a:r>
          </a:p>
        </p:txBody>
      </p:sp>
      <p:sp>
        <p:nvSpPr>
          <p:cNvPr id="45" name="Flèche : virage 59">
            <a:extLst>
              <a:ext uri="{FF2B5EF4-FFF2-40B4-BE49-F238E27FC236}">
                <a16:creationId xmlns:a16="http://schemas.microsoft.com/office/drawing/2014/main" id="{A1665AEA-867C-F9AD-B403-78D3FC67D9E6}"/>
              </a:ext>
            </a:extLst>
          </p:cNvPr>
          <p:cNvSpPr/>
          <p:nvPr/>
        </p:nvSpPr>
        <p:spPr>
          <a:xfrm rot="7536008" flipH="1">
            <a:off x="4004366" y="2497404"/>
            <a:ext cx="1006696" cy="863968"/>
          </a:xfrm>
          <a:custGeom>
            <a:avLst/>
            <a:gdLst>
              <a:gd name="connsiteX0" fmla="*/ 0 w 327960"/>
              <a:gd name="connsiteY0" fmla="*/ 304336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37972 w 327960"/>
              <a:gd name="connsiteY9" fmla="*/ 304336 h 304336"/>
              <a:gd name="connsiteX10" fmla="*/ 37972 w 327960"/>
              <a:gd name="connsiteY10" fmla="*/ 304336 h 304336"/>
              <a:gd name="connsiteX11" fmla="*/ 0 w 327960"/>
              <a:gd name="connsiteY11" fmla="*/ 304336 h 304336"/>
              <a:gd name="connsiteX0" fmla="*/ 0 w 327960"/>
              <a:gd name="connsiteY0" fmla="*/ 304336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37972 w 327960"/>
              <a:gd name="connsiteY9" fmla="*/ 304336 h 304336"/>
              <a:gd name="connsiteX10" fmla="*/ 70879 w 327960"/>
              <a:gd name="connsiteY10" fmla="*/ 208853 h 304336"/>
              <a:gd name="connsiteX11" fmla="*/ 0 w 327960"/>
              <a:gd name="connsiteY11" fmla="*/ 304336 h 304336"/>
              <a:gd name="connsiteX0" fmla="*/ 38267 w 327960"/>
              <a:gd name="connsiteY0" fmla="*/ 128490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37972 w 327960"/>
              <a:gd name="connsiteY9" fmla="*/ 304336 h 304336"/>
              <a:gd name="connsiteX10" fmla="*/ 70879 w 327960"/>
              <a:gd name="connsiteY10" fmla="*/ 208853 h 304336"/>
              <a:gd name="connsiteX11" fmla="*/ 38267 w 327960"/>
              <a:gd name="connsiteY11" fmla="*/ 128490 h 304336"/>
              <a:gd name="connsiteX0" fmla="*/ 38267 w 327960"/>
              <a:gd name="connsiteY0" fmla="*/ 128490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83042 w 327960"/>
              <a:gd name="connsiteY9" fmla="*/ 204849 h 304336"/>
              <a:gd name="connsiteX10" fmla="*/ 70879 w 327960"/>
              <a:gd name="connsiteY10" fmla="*/ 208853 h 304336"/>
              <a:gd name="connsiteX11" fmla="*/ 38267 w 327960"/>
              <a:gd name="connsiteY11" fmla="*/ 128490 h 304336"/>
              <a:gd name="connsiteX0" fmla="*/ 38267 w 327960"/>
              <a:gd name="connsiteY0" fmla="*/ 128490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83042 w 327960"/>
              <a:gd name="connsiteY9" fmla="*/ 204849 h 304336"/>
              <a:gd name="connsiteX10" fmla="*/ 70879 w 327960"/>
              <a:gd name="connsiteY10" fmla="*/ 208853 h 304336"/>
              <a:gd name="connsiteX11" fmla="*/ 38267 w 327960"/>
              <a:gd name="connsiteY11" fmla="*/ 128490 h 304336"/>
              <a:gd name="connsiteX0" fmla="*/ 0 w 289693"/>
              <a:gd name="connsiteY0" fmla="*/ 128490 h 208853"/>
              <a:gd name="connsiteX1" fmla="*/ 24839 w 289693"/>
              <a:gd name="connsiteY1" fmla="*/ 171192 h 208853"/>
              <a:gd name="connsiteX2" fmla="*/ 208971 w 289693"/>
              <a:gd name="connsiteY2" fmla="*/ 57098 h 208853"/>
              <a:gd name="connsiteX3" fmla="*/ 213609 w 289693"/>
              <a:gd name="connsiteY3" fmla="*/ 57098 h 208853"/>
              <a:gd name="connsiteX4" fmla="*/ 213609 w 289693"/>
              <a:gd name="connsiteY4" fmla="*/ 0 h 208853"/>
              <a:gd name="connsiteX5" fmla="*/ 289693 w 289693"/>
              <a:gd name="connsiteY5" fmla="*/ 76084 h 208853"/>
              <a:gd name="connsiteX6" fmla="*/ 213609 w 289693"/>
              <a:gd name="connsiteY6" fmla="*/ 152168 h 208853"/>
              <a:gd name="connsiteX7" fmla="*/ 213609 w 289693"/>
              <a:gd name="connsiteY7" fmla="*/ 95070 h 208853"/>
              <a:gd name="connsiteX8" fmla="*/ 208971 w 289693"/>
              <a:gd name="connsiteY8" fmla="*/ 95070 h 208853"/>
              <a:gd name="connsiteX9" fmla="*/ 44775 w 289693"/>
              <a:gd name="connsiteY9" fmla="*/ 204849 h 208853"/>
              <a:gd name="connsiteX10" fmla="*/ 32612 w 289693"/>
              <a:gd name="connsiteY10" fmla="*/ 208853 h 208853"/>
              <a:gd name="connsiteX11" fmla="*/ 0 w 289693"/>
              <a:gd name="connsiteY11" fmla="*/ 128490 h 208853"/>
              <a:gd name="connsiteX0" fmla="*/ 0 w 289693"/>
              <a:gd name="connsiteY0" fmla="*/ 128490 h 208853"/>
              <a:gd name="connsiteX1" fmla="*/ 24839 w 289693"/>
              <a:gd name="connsiteY1" fmla="*/ 171192 h 208853"/>
              <a:gd name="connsiteX2" fmla="*/ 208971 w 289693"/>
              <a:gd name="connsiteY2" fmla="*/ 57098 h 208853"/>
              <a:gd name="connsiteX3" fmla="*/ 213609 w 289693"/>
              <a:gd name="connsiteY3" fmla="*/ 57098 h 208853"/>
              <a:gd name="connsiteX4" fmla="*/ 213609 w 289693"/>
              <a:gd name="connsiteY4" fmla="*/ 0 h 208853"/>
              <a:gd name="connsiteX5" fmla="*/ 289693 w 289693"/>
              <a:gd name="connsiteY5" fmla="*/ 76084 h 208853"/>
              <a:gd name="connsiteX6" fmla="*/ 213609 w 289693"/>
              <a:gd name="connsiteY6" fmla="*/ 152168 h 208853"/>
              <a:gd name="connsiteX7" fmla="*/ 213609 w 289693"/>
              <a:gd name="connsiteY7" fmla="*/ 95070 h 208853"/>
              <a:gd name="connsiteX8" fmla="*/ 208971 w 289693"/>
              <a:gd name="connsiteY8" fmla="*/ 95070 h 208853"/>
              <a:gd name="connsiteX9" fmla="*/ 44775 w 289693"/>
              <a:gd name="connsiteY9" fmla="*/ 204849 h 208853"/>
              <a:gd name="connsiteX10" fmla="*/ 32612 w 289693"/>
              <a:gd name="connsiteY10" fmla="*/ 208853 h 208853"/>
              <a:gd name="connsiteX11" fmla="*/ 0 w 289693"/>
              <a:gd name="connsiteY11" fmla="*/ 128490 h 208853"/>
              <a:gd name="connsiteX0" fmla="*/ 0 w 270527"/>
              <a:gd name="connsiteY0" fmla="*/ 159235 h 208853"/>
              <a:gd name="connsiteX1" fmla="*/ 5673 w 270527"/>
              <a:gd name="connsiteY1" fmla="*/ 171192 h 208853"/>
              <a:gd name="connsiteX2" fmla="*/ 189805 w 270527"/>
              <a:gd name="connsiteY2" fmla="*/ 57098 h 208853"/>
              <a:gd name="connsiteX3" fmla="*/ 194443 w 270527"/>
              <a:gd name="connsiteY3" fmla="*/ 57098 h 208853"/>
              <a:gd name="connsiteX4" fmla="*/ 194443 w 270527"/>
              <a:gd name="connsiteY4" fmla="*/ 0 h 208853"/>
              <a:gd name="connsiteX5" fmla="*/ 270527 w 270527"/>
              <a:gd name="connsiteY5" fmla="*/ 76084 h 208853"/>
              <a:gd name="connsiteX6" fmla="*/ 194443 w 270527"/>
              <a:gd name="connsiteY6" fmla="*/ 152168 h 208853"/>
              <a:gd name="connsiteX7" fmla="*/ 194443 w 270527"/>
              <a:gd name="connsiteY7" fmla="*/ 95070 h 208853"/>
              <a:gd name="connsiteX8" fmla="*/ 189805 w 270527"/>
              <a:gd name="connsiteY8" fmla="*/ 95070 h 208853"/>
              <a:gd name="connsiteX9" fmla="*/ 25609 w 270527"/>
              <a:gd name="connsiteY9" fmla="*/ 204849 h 208853"/>
              <a:gd name="connsiteX10" fmla="*/ 13446 w 270527"/>
              <a:gd name="connsiteY10" fmla="*/ 208853 h 208853"/>
              <a:gd name="connsiteX11" fmla="*/ 0 w 270527"/>
              <a:gd name="connsiteY11" fmla="*/ 159235 h 208853"/>
              <a:gd name="connsiteX0" fmla="*/ 832 w 266239"/>
              <a:gd name="connsiteY0" fmla="*/ 163428 h 208853"/>
              <a:gd name="connsiteX1" fmla="*/ 1385 w 266239"/>
              <a:gd name="connsiteY1" fmla="*/ 171192 h 208853"/>
              <a:gd name="connsiteX2" fmla="*/ 185517 w 266239"/>
              <a:gd name="connsiteY2" fmla="*/ 57098 h 208853"/>
              <a:gd name="connsiteX3" fmla="*/ 190155 w 266239"/>
              <a:gd name="connsiteY3" fmla="*/ 57098 h 208853"/>
              <a:gd name="connsiteX4" fmla="*/ 190155 w 266239"/>
              <a:gd name="connsiteY4" fmla="*/ 0 h 208853"/>
              <a:gd name="connsiteX5" fmla="*/ 266239 w 266239"/>
              <a:gd name="connsiteY5" fmla="*/ 76084 h 208853"/>
              <a:gd name="connsiteX6" fmla="*/ 190155 w 266239"/>
              <a:gd name="connsiteY6" fmla="*/ 152168 h 208853"/>
              <a:gd name="connsiteX7" fmla="*/ 190155 w 266239"/>
              <a:gd name="connsiteY7" fmla="*/ 95070 h 208853"/>
              <a:gd name="connsiteX8" fmla="*/ 185517 w 266239"/>
              <a:gd name="connsiteY8" fmla="*/ 95070 h 208853"/>
              <a:gd name="connsiteX9" fmla="*/ 21321 w 266239"/>
              <a:gd name="connsiteY9" fmla="*/ 204849 h 208853"/>
              <a:gd name="connsiteX10" fmla="*/ 9158 w 266239"/>
              <a:gd name="connsiteY10" fmla="*/ 208853 h 208853"/>
              <a:gd name="connsiteX11" fmla="*/ 832 w 266239"/>
              <a:gd name="connsiteY11" fmla="*/ 163428 h 208853"/>
              <a:gd name="connsiteX0" fmla="*/ 0 w 265407"/>
              <a:gd name="connsiteY0" fmla="*/ 163428 h 208853"/>
              <a:gd name="connsiteX1" fmla="*/ 5272 w 265407"/>
              <a:gd name="connsiteY1" fmla="*/ 179407 h 208853"/>
              <a:gd name="connsiteX2" fmla="*/ 184685 w 265407"/>
              <a:gd name="connsiteY2" fmla="*/ 57098 h 208853"/>
              <a:gd name="connsiteX3" fmla="*/ 189323 w 265407"/>
              <a:gd name="connsiteY3" fmla="*/ 57098 h 208853"/>
              <a:gd name="connsiteX4" fmla="*/ 189323 w 265407"/>
              <a:gd name="connsiteY4" fmla="*/ 0 h 208853"/>
              <a:gd name="connsiteX5" fmla="*/ 265407 w 265407"/>
              <a:gd name="connsiteY5" fmla="*/ 76084 h 208853"/>
              <a:gd name="connsiteX6" fmla="*/ 189323 w 265407"/>
              <a:gd name="connsiteY6" fmla="*/ 152168 h 208853"/>
              <a:gd name="connsiteX7" fmla="*/ 189323 w 265407"/>
              <a:gd name="connsiteY7" fmla="*/ 95070 h 208853"/>
              <a:gd name="connsiteX8" fmla="*/ 184685 w 265407"/>
              <a:gd name="connsiteY8" fmla="*/ 95070 h 208853"/>
              <a:gd name="connsiteX9" fmla="*/ 20489 w 265407"/>
              <a:gd name="connsiteY9" fmla="*/ 204849 h 208853"/>
              <a:gd name="connsiteX10" fmla="*/ 8326 w 265407"/>
              <a:gd name="connsiteY10" fmla="*/ 208853 h 208853"/>
              <a:gd name="connsiteX11" fmla="*/ 0 w 265407"/>
              <a:gd name="connsiteY11" fmla="*/ 163428 h 208853"/>
              <a:gd name="connsiteX0" fmla="*/ 0 w 262945"/>
              <a:gd name="connsiteY0" fmla="*/ 177979 h 208853"/>
              <a:gd name="connsiteX1" fmla="*/ 2810 w 262945"/>
              <a:gd name="connsiteY1" fmla="*/ 179407 h 208853"/>
              <a:gd name="connsiteX2" fmla="*/ 182223 w 262945"/>
              <a:gd name="connsiteY2" fmla="*/ 57098 h 208853"/>
              <a:gd name="connsiteX3" fmla="*/ 186861 w 262945"/>
              <a:gd name="connsiteY3" fmla="*/ 57098 h 208853"/>
              <a:gd name="connsiteX4" fmla="*/ 186861 w 262945"/>
              <a:gd name="connsiteY4" fmla="*/ 0 h 208853"/>
              <a:gd name="connsiteX5" fmla="*/ 262945 w 262945"/>
              <a:gd name="connsiteY5" fmla="*/ 76084 h 208853"/>
              <a:gd name="connsiteX6" fmla="*/ 186861 w 262945"/>
              <a:gd name="connsiteY6" fmla="*/ 152168 h 208853"/>
              <a:gd name="connsiteX7" fmla="*/ 186861 w 262945"/>
              <a:gd name="connsiteY7" fmla="*/ 95070 h 208853"/>
              <a:gd name="connsiteX8" fmla="*/ 182223 w 262945"/>
              <a:gd name="connsiteY8" fmla="*/ 95070 h 208853"/>
              <a:gd name="connsiteX9" fmla="*/ 18027 w 262945"/>
              <a:gd name="connsiteY9" fmla="*/ 204849 h 208853"/>
              <a:gd name="connsiteX10" fmla="*/ 5864 w 262945"/>
              <a:gd name="connsiteY10" fmla="*/ 208853 h 208853"/>
              <a:gd name="connsiteX11" fmla="*/ 0 w 262945"/>
              <a:gd name="connsiteY11" fmla="*/ 177979 h 208853"/>
              <a:gd name="connsiteX0" fmla="*/ 0 w 266486"/>
              <a:gd name="connsiteY0" fmla="*/ 182906 h 208853"/>
              <a:gd name="connsiteX1" fmla="*/ 6351 w 266486"/>
              <a:gd name="connsiteY1" fmla="*/ 179407 h 208853"/>
              <a:gd name="connsiteX2" fmla="*/ 185764 w 266486"/>
              <a:gd name="connsiteY2" fmla="*/ 57098 h 208853"/>
              <a:gd name="connsiteX3" fmla="*/ 190402 w 266486"/>
              <a:gd name="connsiteY3" fmla="*/ 57098 h 208853"/>
              <a:gd name="connsiteX4" fmla="*/ 190402 w 266486"/>
              <a:gd name="connsiteY4" fmla="*/ 0 h 208853"/>
              <a:gd name="connsiteX5" fmla="*/ 266486 w 266486"/>
              <a:gd name="connsiteY5" fmla="*/ 76084 h 208853"/>
              <a:gd name="connsiteX6" fmla="*/ 190402 w 266486"/>
              <a:gd name="connsiteY6" fmla="*/ 152168 h 208853"/>
              <a:gd name="connsiteX7" fmla="*/ 190402 w 266486"/>
              <a:gd name="connsiteY7" fmla="*/ 95070 h 208853"/>
              <a:gd name="connsiteX8" fmla="*/ 185764 w 266486"/>
              <a:gd name="connsiteY8" fmla="*/ 95070 h 208853"/>
              <a:gd name="connsiteX9" fmla="*/ 21568 w 266486"/>
              <a:gd name="connsiteY9" fmla="*/ 204849 h 208853"/>
              <a:gd name="connsiteX10" fmla="*/ 9405 w 266486"/>
              <a:gd name="connsiteY10" fmla="*/ 208853 h 208853"/>
              <a:gd name="connsiteX11" fmla="*/ 0 w 266486"/>
              <a:gd name="connsiteY11" fmla="*/ 182906 h 208853"/>
              <a:gd name="connsiteX0" fmla="*/ 0 w 266486"/>
              <a:gd name="connsiteY0" fmla="*/ 182906 h 208853"/>
              <a:gd name="connsiteX1" fmla="*/ 1959 w 266486"/>
              <a:gd name="connsiteY1" fmla="*/ 180454 h 208853"/>
              <a:gd name="connsiteX2" fmla="*/ 185764 w 266486"/>
              <a:gd name="connsiteY2" fmla="*/ 57098 h 208853"/>
              <a:gd name="connsiteX3" fmla="*/ 190402 w 266486"/>
              <a:gd name="connsiteY3" fmla="*/ 57098 h 208853"/>
              <a:gd name="connsiteX4" fmla="*/ 190402 w 266486"/>
              <a:gd name="connsiteY4" fmla="*/ 0 h 208853"/>
              <a:gd name="connsiteX5" fmla="*/ 266486 w 266486"/>
              <a:gd name="connsiteY5" fmla="*/ 76084 h 208853"/>
              <a:gd name="connsiteX6" fmla="*/ 190402 w 266486"/>
              <a:gd name="connsiteY6" fmla="*/ 152168 h 208853"/>
              <a:gd name="connsiteX7" fmla="*/ 190402 w 266486"/>
              <a:gd name="connsiteY7" fmla="*/ 95070 h 208853"/>
              <a:gd name="connsiteX8" fmla="*/ 185764 w 266486"/>
              <a:gd name="connsiteY8" fmla="*/ 95070 h 208853"/>
              <a:gd name="connsiteX9" fmla="*/ 21568 w 266486"/>
              <a:gd name="connsiteY9" fmla="*/ 204849 h 208853"/>
              <a:gd name="connsiteX10" fmla="*/ 9405 w 266486"/>
              <a:gd name="connsiteY10" fmla="*/ 208853 h 208853"/>
              <a:gd name="connsiteX11" fmla="*/ 0 w 266486"/>
              <a:gd name="connsiteY11" fmla="*/ 182906 h 208853"/>
              <a:gd name="connsiteX0" fmla="*/ 0 w 271542"/>
              <a:gd name="connsiteY0" fmla="*/ 198986 h 208853"/>
              <a:gd name="connsiteX1" fmla="*/ 7015 w 271542"/>
              <a:gd name="connsiteY1" fmla="*/ 180454 h 208853"/>
              <a:gd name="connsiteX2" fmla="*/ 190820 w 271542"/>
              <a:gd name="connsiteY2" fmla="*/ 57098 h 208853"/>
              <a:gd name="connsiteX3" fmla="*/ 195458 w 271542"/>
              <a:gd name="connsiteY3" fmla="*/ 57098 h 208853"/>
              <a:gd name="connsiteX4" fmla="*/ 195458 w 271542"/>
              <a:gd name="connsiteY4" fmla="*/ 0 h 208853"/>
              <a:gd name="connsiteX5" fmla="*/ 271542 w 271542"/>
              <a:gd name="connsiteY5" fmla="*/ 76084 h 208853"/>
              <a:gd name="connsiteX6" fmla="*/ 195458 w 271542"/>
              <a:gd name="connsiteY6" fmla="*/ 152168 h 208853"/>
              <a:gd name="connsiteX7" fmla="*/ 195458 w 271542"/>
              <a:gd name="connsiteY7" fmla="*/ 95070 h 208853"/>
              <a:gd name="connsiteX8" fmla="*/ 190820 w 271542"/>
              <a:gd name="connsiteY8" fmla="*/ 95070 h 208853"/>
              <a:gd name="connsiteX9" fmla="*/ 26624 w 271542"/>
              <a:gd name="connsiteY9" fmla="*/ 204849 h 208853"/>
              <a:gd name="connsiteX10" fmla="*/ 14461 w 271542"/>
              <a:gd name="connsiteY10" fmla="*/ 208853 h 208853"/>
              <a:gd name="connsiteX11" fmla="*/ 0 w 271542"/>
              <a:gd name="connsiteY11" fmla="*/ 198986 h 208853"/>
              <a:gd name="connsiteX0" fmla="*/ 0 w 271542"/>
              <a:gd name="connsiteY0" fmla="*/ 198986 h 208853"/>
              <a:gd name="connsiteX1" fmla="*/ 6666 w 271542"/>
              <a:gd name="connsiteY1" fmla="*/ 199933 h 208853"/>
              <a:gd name="connsiteX2" fmla="*/ 190820 w 271542"/>
              <a:gd name="connsiteY2" fmla="*/ 57098 h 208853"/>
              <a:gd name="connsiteX3" fmla="*/ 195458 w 271542"/>
              <a:gd name="connsiteY3" fmla="*/ 57098 h 208853"/>
              <a:gd name="connsiteX4" fmla="*/ 195458 w 271542"/>
              <a:gd name="connsiteY4" fmla="*/ 0 h 208853"/>
              <a:gd name="connsiteX5" fmla="*/ 271542 w 271542"/>
              <a:gd name="connsiteY5" fmla="*/ 76084 h 208853"/>
              <a:gd name="connsiteX6" fmla="*/ 195458 w 271542"/>
              <a:gd name="connsiteY6" fmla="*/ 152168 h 208853"/>
              <a:gd name="connsiteX7" fmla="*/ 195458 w 271542"/>
              <a:gd name="connsiteY7" fmla="*/ 95070 h 208853"/>
              <a:gd name="connsiteX8" fmla="*/ 190820 w 271542"/>
              <a:gd name="connsiteY8" fmla="*/ 95070 h 208853"/>
              <a:gd name="connsiteX9" fmla="*/ 26624 w 271542"/>
              <a:gd name="connsiteY9" fmla="*/ 204849 h 208853"/>
              <a:gd name="connsiteX10" fmla="*/ 14461 w 271542"/>
              <a:gd name="connsiteY10" fmla="*/ 208853 h 208853"/>
              <a:gd name="connsiteX11" fmla="*/ 0 w 271542"/>
              <a:gd name="connsiteY11" fmla="*/ 198986 h 208853"/>
              <a:gd name="connsiteX0" fmla="*/ 0 w 269295"/>
              <a:gd name="connsiteY0" fmla="*/ 200200 h 208853"/>
              <a:gd name="connsiteX1" fmla="*/ 4419 w 269295"/>
              <a:gd name="connsiteY1" fmla="*/ 199933 h 208853"/>
              <a:gd name="connsiteX2" fmla="*/ 188573 w 269295"/>
              <a:gd name="connsiteY2" fmla="*/ 57098 h 208853"/>
              <a:gd name="connsiteX3" fmla="*/ 193211 w 269295"/>
              <a:gd name="connsiteY3" fmla="*/ 57098 h 208853"/>
              <a:gd name="connsiteX4" fmla="*/ 193211 w 269295"/>
              <a:gd name="connsiteY4" fmla="*/ 0 h 208853"/>
              <a:gd name="connsiteX5" fmla="*/ 269295 w 269295"/>
              <a:gd name="connsiteY5" fmla="*/ 76084 h 208853"/>
              <a:gd name="connsiteX6" fmla="*/ 193211 w 269295"/>
              <a:gd name="connsiteY6" fmla="*/ 152168 h 208853"/>
              <a:gd name="connsiteX7" fmla="*/ 193211 w 269295"/>
              <a:gd name="connsiteY7" fmla="*/ 95070 h 208853"/>
              <a:gd name="connsiteX8" fmla="*/ 188573 w 269295"/>
              <a:gd name="connsiteY8" fmla="*/ 95070 h 208853"/>
              <a:gd name="connsiteX9" fmla="*/ 24377 w 269295"/>
              <a:gd name="connsiteY9" fmla="*/ 204849 h 208853"/>
              <a:gd name="connsiteX10" fmla="*/ 12214 w 269295"/>
              <a:gd name="connsiteY10" fmla="*/ 208853 h 208853"/>
              <a:gd name="connsiteX11" fmla="*/ 0 w 269295"/>
              <a:gd name="connsiteY11" fmla="*/ 200200 h 208853"/>
              <a:gd name="connsiteX0" fmla="*/ 3389 w 266260"/>
              <a:gd name="connsiteY0" fmla="*/ 201266 h 208853"/>
              <a:gd name="connsiteX1" fmla="*/ 1384 w 266260"/>
              <a:gd name="connsiteY1" fmla="*/ 199933 h 208853"/>
              <a:gd name="connsiteX2" fmla="*/ 185538 w 266260"/>
              <a:gd name="connsiteY2" fmla="*/ 57098 h 208853"/>
              <a:gd name="connsiteX3" fmla="*/ 190176 w 266260"/>
              <a:gd name="connsiteY3" fmla="*/ 57098 h 208853"/>
              <a:gd name="connsiteX4" fmla="*/ 190176 w 266260"/>
              <a:gd name="connsiteY4" fmla="*/ 0 h 208853"/>
              <a:gd name="connsiteX5" fmla="*/ 266260 w 266260"/>
              <a:gd name="connsiteY5" fmla="*/ 76084 h 208853"/>
              <a:gd name="connsiteX6" fmla="*/ 190176 w 266260"/>
              <a:gd name="connsiteY6" fmla="*/ 152168 h 208853"/>
              <a:gd name="connsiteX7" fmla="*/ 190176 w 266260"/>
              <a:gd name="connsiteY7" fmla="*/ 95070 h 208853"/>
              <a:gd name="connsiteX8" fmla="*/ 185538 w 266260"/>
              <a:gd name="connsiteY8" fmla="*/ 95070 h 208853"/>
              <a:gd name="connsiteX9" fmla="*/ 21342 w 266260"/>
              <a:gd name="connsiteY9" fmla="*/ 204849 h 208853"/>
              <a:gd name="connsiteX10" fmla="*/ 9179 w 266260"/>
              <a:gd name="connsiteY10" fmla="*/ 208853 h 208853"/>
              <a:gd name="connsiteX11" fmla="*/ 3389 w 266260"/>
              <a:gd name="connsiteY11" fmla="*/ 201266 h 208853"/>
              <a:gd name="connsiteX0" fmla="*/ 3389 w 266260"/>
              <a:gd name="connsiteY0" fmla="*/ 201266 h 204849"/>
              <a:gd name="connsiteX1" fmla="*/ 1384 w 266260"/>
              <a:gd name="connsiteY1" fmla="*/ 199933 h 204849"/>
              <a:gd name="connsiteX2" fmla="*/ 185538 w 266260"/>
              <a:gd name="connsiteY2" fmla="*/ 57098 h 204849"/>
              <a:gd name="connsiteX3" fmla="*/ 190176 w 266260"/>
              <a:gd name="connsiteY3" fmla="*/ 57098 h 204849"/>
              <a:gd name="connsiteX4" fmla="*/ 190176 w 266260"/>
              <a:gd name="connsiteY4" fmla="*/ 0 h 204849"/>
              <a:gd name="connsiteX5" fmla="*/ 266260 w 266260"/>
              <a:gd name="connsiteY5" fmla="*/ 76084 h 204849"/>
              <a:gd name="connsiteX6" fmla="*/ 190176 w 266260"/>
              <a:gd name="connsiteY6" fmla="*/ 152168 h 204849"/>
              <a:gd name="connsiteX7" fmla="*/ 190176 w 266260"/>
              <a:gd name="connsiteY7" fmla="*/ 95070 h 204849"/>
              <a:gd name="connsiteX8" fmla="*/ 185538 w 266260"/>
              <a:gd name="connsiteY8" fmla="*/ 95070 h 204849"/>
              <a:gd name="connsiteX9" fmla="*/ 21342 w 266260"/>
              <a:gd name="connsiteY9" fmla="*/ 204849 h 204849"/>
              <a:gd name="connsiteX10" fmla="*/ 9993 w 266260"/>
              <a:gd name="connsiteY10" fmla="*/ 201276 h 204849"/>
              <a:gd name="connsiteX11" fmla="*/ 3389 w 266260"/>
              <a:gd name="connsiteY11" fmla="*/ 201266 h 204849"/>
              <a:gd name="connsiteX0" fmla="*/ 0 w 268185"/>
              <a:gd name="connsiteY0" fmla="*/ 196791 h 204849"/>
              <a:gd name="connsiteX1" fmla="*/ 3309 w 268185"/>
              <a:gd name="connsiteY1" fmla="*/ 199933 h 204849"/>
              <a:gd name="connsiteX2" fmla="*/ 187463 w 268185"/>
              <a:gd name="connsiteY2" fmla="*/ 57098 h 204849"/>
              <a:gd name="connsiteX3" fmla="*/ 192101 w 268185"/>
              <a:gd name="connsiteY3" fmla="*/ 57098 h 204849"/>
              <a:gd name="connsiteX4" fmla="*/ 192101 w 268185"/>
              <a:gd name="connsiteY4" fmla="*/ 0 h 204849"/>
              <a:gd name="connsiteX5" fmla="*/ 268185 w 268185"/>
              <a:gd name="connsiteY5" fmla="*/ 76084 h 204849"/>
              <a:gd name="connsiteX6" fmla="*/ 192101 w 268185"/>
              <a:gd name="connsiteY6" fmla="*/ 152168 h 204849"/>
              <a:gd name="connsiteX7" fmla="*/ 192101 w 268185"/>
              <a:gd name="connsiteY7" fmla="*/ 95070 h 204849"/>
              <a:gd name="connsiteX8" fmla="*/ 187463 w 268185"/>
              <a:gd name="connsiteY8" fmla="*/ 95070 h 204849"/>
              <a:gd name="connsiteX9" fmla="*/ 23267 w 268185"/>
              <a:gd name="connsiteY9" fmla="*/ 204849 h 204849"/>
              <a:gd name="connsiteX10" fmla="*/ 11918 w 268185"/>
              <a:gd name="connsiteY10" fmla="*/ 201276 h 204849"/>
              <a:gd name="connsiteX11" fmla="*/ 0 w 268185"/>
              <a:gd name="connsiteY11" fmla="*/ 196791 h 204849"/>
              <a:gd name="connsiteX0" fmla="*/ 2410 w 270595"/>
              <a:gd name="connsiteY0" fmla="*/ 196791 h 204849"/>
              <a:gd name="connsiteX1" fmla="*/ 1306 w 270595"/>
              <a:gd name="connsiteY1" fmla="*/ 196747 h 204849"/>
              <a:gd name="connsiteX2" fmla="*/ 189873 w 270595"/>
              <a:gd name="connsiteY2" fmla="*/ 57098 h 204849"/>
              <a:gd name="connsiteX3" fmla="*/ 194511 w 270595"/>
              <a:gd name="connsiteY3" fmla="*/ 57098 h 204849"/>
              <a:gd name="connsiteX4" fmla="*/ 194511 w 270595"/>
              <a:gd name="connsiteY4" fmla="*/ 0 h 204849"/>
              <a:gd name="connsiteX5" fmla="*/ 270595 w 270595"/>
              <a:gd name="connsiteY5" fmla="*/ 76084 h 204849"/>
              <a:gd name="connsiteX6" fmla="*/ 194511 w 270595"/>
              <a:gd name="connsiteY6" fmla="*/ 152168 h 204849"/>
              <a:gd name="connsiteX7" fmla="*/ 194511 w 270595"/>
              <a:gd name="connsiteY7" fmla="*/ 95070 h 204849"/>
              <a:gd name="connsiteX8" fmla="*/ 189873 w 270595"/>
              <a:gd name="connsiteY8" fmla="*/ 95070 h 204849"/>
              <a:gd name="connsiteX9" fmla="*/ 25677 w 270595"/>
              <a:gd name="connsiteY9" fmla="*/ 204849 h 204849"/>
              <a:gd name="connsiteX10" fmla="*/ 14328 w 270595"/>
              <a:gd name="connsiteY10" fmla="*/ 201276 h 204849"/>
              <a:gd name="connsiteX11" fmla="*/ 2410 w 270595"/>
              <a:gd name="connsiteY11" fmla="*/ 196791 h 204849"/>
              <a:gd name="connsiteX0" fmla="*/ 2410 w 270595"/>
              <a:gd name="connsiteY0" fmla="*/ 196791 h 204849"/>
              <a:gd name="connsiteX1" fmla="*/ 1306 w 270595"/>
              <a:gd name="connsiteY1" fmla="*/ 196747 h 204849"/>
              <a:gd name="connsiteX2" fmla="*/ 189873 w 270595"/>
              <a:gd name="connsiteY2" fmla="*/ 57098 h 204849"/>
              <a:gd name="connsiteX3" fmla="*/ 194511 w 270595"/>
              <a:gd name="connsiteY3" fmla="*/ 57098 h 204849"/>
              <a:gd name="connsiteX4" fmla="*/ 194511 w 270595"/>
              <a:gd name="connsiteY4" fmla="*/ 0 h 204849"/>
              <a:gd name="connsiteX5" fmla="*/ 270595 w 270595"/>
              <a:gd name="connsiteY5" fmla="*/ 76084 h 204849"/>
              <a:gd name="connsiteX6" fmla="*/ 194511 w 270595"/>
              <a:gd name="connsiteY6" fmla="*/ 152168 h 204849"/>
              <a:gd name="connsiteX7" fmla="*/ 194511 w 270595"/>
              <a:gd name="connsiteY7" fmla="*/ 95070 h 204849"/>
              <a:gd name="connsiteX8" fmla="*/ 189873 w 270595"/>
              <a:gd name="connsiteY8" fmla="*/ 95070 h 204849"/>
              <a:gd name="connsiteX9" fmla="*/ 25677 w 270595"/>
              <a:gd name="connsiteY9" fmla="*/ 204849 h 204849"/>
              <a:gd name="connsiteX10" fmla="*/ 10314 w 270595"/>
              <a:gd name="connsiteY10" fmla="*/ 199909 h 204849"/>
              <a:gd name="connsiteX11" fmla="*/ 2410 w 270595"/>
              <a:gd name="connsiteY11" fmla="*/ 196791 h 204849"/>
              <a:gd name="connsiteX0" fmla="*/ 2410 w 270595"/>
              <a:gd name="connsiteY0" fmla="*/ 196791 h 204849"/>
              <a:gd name="connsiteX1" fmla="*/ 1306 w 270595"/>
              <a:gd name="connsiteY1" fmla="*/ 196747 h 204849"/>
              <a:gd name="connsiteX2" fmla="*/ 189873 w 270595"/>
              <a:gd name="connsiteY2" fmla="*/ 57098 h 204849"/>
              <a:gd name="connsiteX3" fmla="*/ 194511 w 270595"/>
              <a:gd name="connsiteY3" fmla="*/ 57098 h 204849"/>
              <a:gd name="connsiteX4" fmla="*/ 194511 w 270595"/>
              <a:gd name="connsiteY4" fmla="*/ 0 h 204849"/>
              <a:gd name="connsiteX5" fmla="*/ 270595 w 270595"/>
              <a:gd name="connsiteY5" fmla="*/ 76084 h 204849"/>
              <a:gd name="connsiteX6" fmla="*/ 196546 w 270595"/>
              <a:gd name="connsiteY6" fmla="*/ 133226 h 204849"/>
              <a:gd name="connsiteX7" fmla="*/ 194511 w 270595"/>
              <a:gd name="connsiteY7" fmla="*/ 95070 h 204849"/>
              <a:gd name="connsiteX8" fmla="*/ 189873 w 270595"/>
              <a:gd name="connsiteY8" fmla="*/ 95070 h 204849"/>
              <a:gd name="connsiteX9" fmla="*/ 25677 w 270595"/>
              <a:gd name="connsiteY9" fmla="*/ 204849 h 204849"/>
              <a:gd name="connsiteX10" fmla="*/ 10314 w 270595"/>
              <a:gd name="connsiteY10" fmla="*/ 199909 h 204849"/>
              <a:gd name="connsiteX11" fmla="*/ 2410 w 270595"/>
              <a:gd name="connsiteY11" fmla="*/ 196791 h 204849"/>
              <a:gd name="connsiteX0" fmla="*/ 2410 w 270595"/>
              <a:gd name="connsiteY0" fmla="*/ 171555 h 179613"/>
              <a:gd name="connsiteX1" fmla="*/ 1306 w 270595"/>
              <a:gd name="connsiteY1" fmla="*/ 171511 h 179613"/>
              <a:gd name="connsiteX2" fmla="*/ 189873 w 270595"/>
              <a:gd name="connsiteY2" fmla="*/ 31862 h 179613"/>
              <a:gd name="connsiteX3" fmla="*/ 194511 w 270595"/>
              <a:gd name="connsiteY3" fmla="*/ 31862 h 179613"/>
              <a:gd name="connsiteX4" fmla="*/ 198189 w 270595"/>
              <a:gd name="connsiteY4" fmla="*/ 0 h 179613"/>
              <a:gd name="connsiteX5" fmla="*/ 270595 w 270595"/>
              <a:gd name="connsiteY5" fmla="*/ 50848 h 179613"/>
              <a:gd name="connsiteX6" fmla="*/ 196546 w 270595"/>
              <a:gd name="connsiteY6" fmla="*/ 107990 h 179613"/>
              <a:gd name="connsiteX7" fmla="*/ 194511 w 270595"/>
              <a:gd name="connsiteY7" fmla="*/ 69834 h 179613"/>
              <a:gd name="connsiteX8" fmla="*/ 189873 w 270595"/>
              <a:gd name="connsiteY8" fmla="*/ 69834 h 179613"/>
              <a:gd name="connsiteX9" fmla="*/ 25677 w 270595"/>
              <a:gd name="connsiteY9" fmla="*/ 179613 h 179613"/>
              <a:gd name="connsiteX10" fmla="*/ 10314 w 270595"/>
              <a:gd name="connsiteY10" fmla="*/ 174673 h 179613"/>
              <a:gd name="connsiteX11" fmla="*/ 2410 w 270595"/>
              <a:gd name="connsiteY11" fmla="*/ 171555 h 179613"/>
              <a:gd name="connsiteX0" fmla="*/ 2410 w 270595"/>
              <a:gd name="connsiteY0" fmla="*/ 178301 h 186359"/>
              <a:gd name="connsiteX1" fmla="*/ 1306 w 270595"/>
              <a:gd name="connsiteY1" fmla="*/ 178257 h 186359"/>
              <a:gd name="connsiteX2" fmla="*/ 189873 w 270595"/>
              <a:gd name="connsiteY2" fmla="*/ 38608 h 186359"/>
              <a:gd name="connsiteX3" fmla="*/ 194511 w 270595"/>
              <a:gd name="connsiteY3" fmla="*/ 38608 h 186359"/>
              <a:gd name="connsiteX4" fmla="*/ 196091 w 270595"/>
              <a:gd name="connsiteY4" fmla="*/ 0 h 186359"/>
              <a:gd name="connsiteX5" fmla="*/ 270595 w 270595"/>
              <a:gd name="connsiteY5" fmla="*/ 57594 h 186359"/>
              <a:gd name="connsiteX6" fmla="*/ 196546 w 270595"/>
              <a:gd name="connsiteY6" fmla="*/ 114736 h 186359"/>
              <a:gd name="connsiteX7" fmla="*/ 194511 w 270595"/>
              <a:gd name="connsiteY7" fmla="*/ 76580 h 186359"/>
              <a:gd name="connsiteX8" fmla="*/ 189873 w 270595"/>
              <a:gd name="connsiteY8" fmla="*/ 76580 h 186359"/>
              <a:gd name="connsiteX9" fmla="*/ 25677 w 270595"/>
              <a:gd name="connsiteY9" fmla="*/ 186359 h 186359"/>
              <a:gd name="connsiteX10" fmla="*/ 10314 w 270595"/>
              <a:gd name="connsiteY10" fmla="*/ 181419 h 186359"/>
              <a:gd name="connsiteX11" fmla="*/ 2410 w 270595"/>
              <a:gd name="connsiteY11" fmla="*/ 178301 h 186359"/>
              <a:gd name="connsiteX0" fmla="*/ 2410 w 270595"/>
              <a:gd name="connsiteY0" fmla="*/ 178301 h 186359"/>
              <a:gd name="connsiteX1" fmla="*/ 1306 w 270595"/>
              <a:gd name="connsiteY1" fmla="*/ 178257 h 186359"/>
              <a:gd name="connsiteX2" fmla="*/ 189873 w 270595"/>
              <a:gd name="connsiteY2" fmla="*/ 38608 h 186359"/>
              <a:gd name="connsiteX3" fmla="*/ 194511 w 270595"/>
              <a:gd name="connsiteY3" fmla="*/ 38608 h 186359"/>
              <a:gd name="connsiteX4" fmla="*/ 196091 w 270595"/>
              <a:gd name="connsiteY4" fmla="*/ 0 h 186359"/>
              <a:gd name="connsiteX5" fmla="*/ 270595 w 270595"/>
              <a:gd name="connsiteY5" fmla="*/ 57594 h 186359"/>
              <a:gd name="connsiteX6" fmla="*/ 196546 w 270595"/>
              <a:gd name="connsiteY6" fmla="*/ 114736 h 186359"/>
              <a:gd name="connsiteX7" fmla="*/ 194511 w 270595"/>
              <a:gd name="connsiteY7" fmla="*/ 76580 h 186359"/>
              <a:gd name="connsiteX8" fmla="*/ 189873 w 270595"/>
              <a:gd name="connsiteY8" fmla="*/ 76580 h 186359"/>
              <a:gd name="connsiteX9" fmla="*/ 25677 w 270595"/>
              <a:gd name="connsiteY9" fmla="*/ 186359 h 186359"/>
              <a:gd name="connsiteX10" fmla="*/ 10314 w 270595"/>
              <a:gd name="connsiteY10" fmla="*/ 181419 h 186359"/>
              <a:gd name="connsiteX11" fmla="*/ 2410 w 270595"/>
              <a:gd name="connsiteY11" fmla="*/ 178301 h 186359"/>
              <a:gd name="connsiteX0" fmla="*/ 2363 w 270548"/>
              <a:gd name="connsiteY0" fmla="*/ 178301 h 186359"/>
              <a:gd name="connsiteX1" fmla="*/ 1259 w 270548"/>
              <a:gd name="connsiteY1" fmla="*/ 178257 h 186359"/>
              <a:gd name="connsiteX2" fmla="*/ 192794 w 270548"/>
              <a:gd name="connsiteY2" fmla="*/ 43953 h 186359"/>
              <a:gd name="connsiteX3" fmla="*/ 194464 w 270548"/>
              <a:gd name="connsiteY3" fmla="*/ 38608 h 186359"/>
              <a:gd name="connsiteX4" fmla="*/ 196044 w 270548"/>
              <a:gd name="connsiteY4" fmla="*/ 0 h 186359"/>
              <a:gd name="connsiteX5" fmla="*/ 270548 w 270548"/>
              <a:gd name="connsiteY5" fmla="*/ 57594 h 186359"/>
              <a:gd name="connsiteX6" fmla="*/ 196499 w 270548"/>
              <a:gd name="connsiteY6" fmla="*/ 114736 h 186359"/>
              <a:gd name="connsiteX7" fmla="*/ 194464 w 270548"/>
              <a:gd name="connsiteY7" fmla="*/ 76580 h 186359"/>
              <a:gd name="connsiteX8" fmla="*/ 189826 w 270548"/>
              <a:gd name="connsiteY8" fmla="*/ 76580 h 186359"/>
              <a:gd name="connsiteX9" fmla="*/ 25630 w 270548"/>
              <a:gd name="connsiteY9" fmla="*/ 186359 h 186359"/>
              <a:gd name="connsiteX10" fmla="*/ 10267 w 270548"/>
              <a:gd name="connsiteY10" fmla="*/ 181419 h 186359"/>
              <a:gd name="connsiteX11" fmla="*/ 2363 w 270548"/>
              <a:gd name="connsiteY11" fmla="*/ 178301 h 186359"/>
              <a:gd name="connsiteX0" fmla="*/ 2363 w 270548"/>
              <a:gd name="connsiteY0" fmla="*/ 175804 h 183862"/>
              <a:gd name="connsiteX1" fmla="*/ 1259 w 270548"/>
              <a:gd name="connsiteY1" fmla="*/ 175760 h 183862"/>
              <a:gd name="connsiteX2" fmla="*/ 192794 w 270548"/>
              <a:gd name="connsiteY2" fmla="*/ 41456 h 183862"/>
              <a:gd name="connsiteX3" fmla="*/ 194464 w 270548"/>
              <a:gd name="connsiteY3" fmla="*/ 36111 h 183862"/>
              <a:gd name="connsiteX4" fmla="*/ 196115 w 270548"/>
              <a:gd name="connsiteY4" fmla="*/ 0 h 183862"/>
              <a:gd name="connsiteX5" fmla="*/ 270548 w 270548"/>
              <a:gd name="connsiteY5" fmla="*/ 55097 h 183862"/>
              <a:gd name="connsiteX6" fmla="*/ 196499 w 270548"/>
              <a:gd name="connsiteY6" fmla="*/ 112239 h 183862"/>
              <a:gd name="connsiteX7" fmla="*/ 194464 w 270548"/>
              <a:gd name="connsiteY7" fmla="*/ 74083 h 183862"/>
              <a:gd name="connsiteX8" fmla="*/ 189826 w 270548"/>
              <a:gd name="connsiteY8" fmla="*/ 74083 h 183862"/>
              <a:gd name="connsiteX9" fmla="*/ 25630 w 270548"/>
              <a:gd name="connsiteY9" fmla="*/ 183862 h 183862"/>
              <a:gd name="connsiteX10" fmla="*/ 10267 w 270548"/>
              <a:gd name="connsiteY10" fmla="*/ 178922 h 183862"/>
              <a:gd name="connsiteX11" fmla="*/ 2363 w 270548"/>
              <a:gd name="connsiteY11" fmla="*/ 175804 h 183862"/>
              <a:gd name="connsiteX0" fmla="*/ 2363 w 270548"/>
              <a:gd name="connsiteY0" fmla="*/ 175804 h 183862"/>
              <a:gd name="connsiteX1" fmla="*/ 1259 w 270548"/>
              <a:gd name="connsiteY1" fmla="*/ 175760 h 183862"/>
              <a:gd name="connsiteX2" fmla="*/ 192794 w 270548"/>
              <a:gd name="connsiteY2" fmla="*/ 41456 h 183862"/>
              <a:gd name="connsiteX3" fmla="*/ 194464 w 270548"/>
              <a:gd name="connsiteY3" fmla="*/ 36111 h 183862"/>
              <a:gd name="connsiteX4" fmla="*/ 196115 w 270548"/>
              <a:gd name="connsiteY4" fmla="*/ 0 h 183862"/>
              <a:gd name="connsiteX5" fmla="*/ 270548 w 270548"/>
              <a:gd name="connsiteY5" fmla="*/ 55097 h 183862"/>
              <a:gd name="connsiteX6" fmla="*/ 196499 w 270548"/>
              <a:gd name="connsiteY6" fmla="*/ 112239 h 183862"/>
              <a:gd name="connsiteX7" fmla="*/ 194464 w 270548"/>
              <a:gd name="connsiteY7" fmla="*/ 74083 h 183862"/>
              <a:gd name="connsiteX8" fmla="*/ 191322 w 270548"/>
              <a:gd name="connsiteY8" fmla="*/ 68161 h 183862"/>
              <a:gd name="connsiteX9" fmla="*/ 25630 w 270548"/>
              <a:gd name="connsiteY9" fmla="*/ 183862 h 183862"/>
              <a:gd name="connsiteX10" fmla="*/ 10267 w 270548"/>
              <a:gd name="connsiteY10" fmla="*/ 178922 h 183862"/>
              <a:gd name="connsiteX11" fmla="*/ 2363 w 270548"/>
              <a:gd name="connsiteY11" fmla="*/ 175804 h 183862"/>
              <a:gd name="connsiteX0" fmla="*/ 2363 w 270548"/>
              <a:gd name="connsiteY0" fmla="*/ 175804 h 183862"/>
              <a:gd name="connsiteX1" fmla="*/ 1259 w 270548"/>
              <a:gd name="connsiteY1" fmla="*/ 175760 h 183862"/>
              <a:gd name="connsiteX2" fmla="*/ 192794 w 270548"/>
              <a:gd name="connsiteY2" fmla="*/ 41456 h 183862"/>
              <a:gd name="connsiteX3" fmla="*/ 194464 w 270548"/>
              <a:gd name="connsiteY3" fmla="*/ 36111 h 183862"/>
              <a:gd name="connsiteX4" fmla="*/ 196115 w 270548"/>
              <a:gd name="connsiteY4" fmla="*/ 0 h 183862"/>
              <a:gd name="connsiteX5" fmla="*/ 270548 w 270548"/>
              <a:gd name="connsiteY5" fmla="*/ 55097 h 183862"/>
              <a:gd name="connsiteX6" fmla="*/ 196499 w 270548"/>
              <a:gd name="connsiteY6" fmla="*/ 112239 h 183862"/>
              <a:gd name="connsiteX7" fmla="*/ 194464 w 270548"/>
              <a:gd name="connsiteY7" fmla="*/ 74083 h 183862"/>
              <a:gd name="connsiteX8" fmla="*/ 193255 w 270548"/>
              <a:gd name="connsiteY8" fmla="*/ 68628 h 183862"/>
              <a:gd name="connsiteX9" fmla="*/ 25630 w 270548"/>
              <a:gd name="connsiteY9" fmla="*/ 183862 h 183862"/>
              <a:gd name="connsiteX10" fmla="*/ 10267 w 270548"/>
              <a:gd name="connsiteY10" fmla="*/ 178922 h 183862"/>
              <a:gd name="connsiteX11" fmla="*/ 2363 w 270548"/>
              <a:gd name="connsiteY11" fmla="*/ 175804 h 183862"/>
              <a:gd name="connsiteX0" fmla="*/ 2323 w 270508"/>
              <a:gd name="connsiteY0" fmla="*/ 175804 h 183862"/>
              <a:gd name="connsiteX1" fmla="*/ 1219 w 270508"/>
              <a:gd name="connsiteY1" fmla="*/ 175760 h 183862"/>
              <a:gd name="connsiteX2" fmla="*/ 195432 w 270508"/>
              <a:gd name="connsiteY2" fmla="*/ 41110 h 183862"/>
              <a:gd name="connsiteX3" fmla="*/ 194424 w 270508"/>
              <a:gd name="connsiteY3" fmla="*/ 36111 h 183862"/>
              <a:gd name="connsiteX4" fmla="*/ 196075 w 270508"/>
              <a:gd name="connsiteY4" fmla="*/ 0 h 183862"/>
              <a:gd name="connsiteX5" fmla="*/ 270508 w 270508"/>
              <a:gd name="connsiteY5" fmla="*/ 55097 h 183862"/>
              <a:gd name="connsiteX6" fmla="*/ 196459 w 270508"/>
              <a:gd name="connsiteY6" fmla="*/ 112239 h 183862"/>
              <a:gd name="connsiteX7" fmla="*/ 194424 w 270508"/>
              <a:gd name="connsiteY7" fmla="*/ 74083 h 183862"/>
              <a:gd name="connsiteX8" fmla="*/ 193215 w 270508"/>
              <a:gd name="connsiteY8" fmla="*/ 68628 h 183862"/>
              <a:gd name="connsiteX9" fmla="*/ 25590 w 270508"/>
              <a:gd name="connsiteY9" fmla="*/ 183862 h 183862"/>
              <a:gd name="connsiteX10" fmla="*/ 10227 w 270508"/>
              <a:gd name="connsiteY10" fmla="*/ 178922 h 183862"/>
              <a:gd name="connsiteX11" fmla="*/ 2323 w 270508"/>
              <a:gd name="connsiteY11" fmla="*/ 175804 h 183862"/>
              <a:gd name="connsiteX0" fmla="*/ 2323 w 270508"/>
              <a:gd name="connsiteY0" fmla="*/ 175804 h 183862"/>
              <a:gd name="connsiteX1" fmla="*/ 1219 w 270508"/>
              <a:gd name="connsiteY1" fmla="*/ 175760 h 183862"/>
              <a:gd name="connsiteX2" fmla="*/ 195432 w 270508"/>
              <a:gd name="connsiteY2" fmla="*/ 41110 h 183862"/>
              <a:gd name="connsiteX3" fmla="*/ 194424 w 270508"/>
              <a:gd name="connsiteY3" fmla="*/ 36111 h 183862"/>
              <a:gd name="connsiteX4" fmla="*/ 196075 w 270508"/>
              <a:gd name="connsiteY4" fmla="*/ 0 h 183862"/>
              <a:gd name="connsiteX5" fmla="*/ 270508 w 270508"/>
              <a:gd name="connsiteY5" fmla="*/ 55097 h 183862"/>
              <a:gd name="connsiteX6" fmla="*/ 196761 w 270508"/>
              <a:gd name="connsiteY6" fmla="*/ 109336 h 183862"/>
              <a:gd name="connsiteX7" fmla="*/ 194424 w 270508"/>
              <a:gd name="connsiteY7" fmla="*/ 74083 h 183862"/>
              <a:gd name="connsiteX8" fmla="*/ 193215 w 270508"/>
              <a:gd name="connsiteY8" fmla="*/ 68628 h 183862"/>
              <a:gd name="connsiteX9" fmla="*/ 25590 w 270508"/>
              <a:gd name="connsiteY9" fmla="*/ 183862 h 183862"/>
              <a:gd name="connsiteX10" fmla="*/ 10227 w 270508"/>
              <a:gd name="connsiteY10" fmla="*/ 178922 h 183862"/>
              <a:gd name="connsiteX11" fmla="*/ 2323 w 270508"/>
              <a:gd name="connsiteY11" fmla="*/ 175804 h 183862"/>
              <a:gd name="connsiteX0" fmla="*/ 2323 w 270508"/>
              <a:gd name="connsiteY0" fmla="*/ 173192 h 181250"/>
              <a:gd name="connsiteX1" fmla="*/ 1219 w 270508"/>
              <a:gd name="connsiteY1" fmla="*/ 173148 h 181250"/>
              <a:gd name="connsiteX2" fmla="*/ 195432 w 270508"/>
              <a:gd name="connsiteY2" fmla="*/ 38498 h 181250"/>
              <a:gd name="connsiteX3" fmla="*/ 194424 w 270508"/>
              <a:gd name="connsiteY3" fmla="*/ 33499 h 181250"/>
              <a:gd name="connsiteX4" fmla="*/ 195253 w 270508"/>
              <a:gd name="connsiteY4" fmla="*/ 0 h 181250"/>
              <a:gd name="connsiteX5" fmla="*/ 270508 w 270508"/>
              <a:gd name="connsiteY5" fmla="*/ 52485 h 181250"/>
              <a:gd name="connsiteX6" fmla="*/ 196761 w 270508"/>
              <a:gd name="connsiteY6" fmla="*/ 106724 h 181250"/>
              <a:gd name="connsiteX7" fmla="*/ 194424 w 270508"/>
              <a:gd name="connsiteY7" fmla="*/ 71471 h 181250"/>
              <a:gd name="connsiteX8" fmla="*/ 193215 w 270508"/>
              <a:gd name="connsiteY8" fmla="*/ 66016 h 181250"/>
              <a:gd name="connsiteX9" fmla="*/ 25590 w 270508"/>
              <a:gd name="connsiteY9" fmla="*/ 181250 h 181250"/>
              <a:gd name="connsiteX10" fmla="*/ 10227 w 270508"/>
              <a:gd name="connsiteY10" fmla="*/ 176310 h 181250"/>
              <a:gd name="connsiteX11" fmla="*/ 2323 w 270508"/>
              <a:gd name="connsiteY11" fmla="*/ 173192 h 181250"/>
              <a:gd name="connsiteX0" fmla="*/ 2323 w 270508"/>
              <a:gd name="connsiteY0" fmla="*/ 173192 h 181250"/>
              <a:gd name="connsiteX1" fmla="*/ 1219 w 270508"/>
              <a:gd name="connsiteY1" fmla="*/ 173148 h 181250"/>
              <a:gd name="connsiteX2" fmla="*/ 195432 w 270508"/>
              <a:gd name="connsiteY2" fmla="*/ 38498 h 181250"/>
              <a:gd name="connsiteX3" fmla="*/ 194424 w 270508"/>
              <a:gd name="connsiteY3" fmla="*/ 33499 h 181250"/>
              <a:gd name="connsiteX4" fmla="*/ 195253 w 270508"/>
              <a:gd name="connsiteY4" fmla="*/ 0 h 181250"/>
              <a:gd name="connsiteX5" fmla="*/ 270508 w 270508"/>
              <a:gd name="connsiteY5" fmla="*/ 52485 h 181250"/>
              <a:gd name="connsiteX6" fmla="*/ 196761 w 270508"/>
              <a:gd name="connsiteY6" fmla="*/ 106724 h 181250"/>
              <a:gd name="connsiteX7" fmla="*/ 194424 w 270508"/>
              <a:gd name="connsiteY7" fmla="*/ 71471 h 181250"/>
              <a:gd name="connsiteX8" fmla="*/ 193215 w 270508"/>
              <a:gd name="connsiteY8" fmla="*/ 66016 h 181250"/>
              <a:gd name="connsiteX9" fmla="*/ 25590 w 270508"/>
              <a:gd name="connsiteY9" fmla="*/ 181250 h 181250"/>
              <a:gd name="connsiteX10" fmla="*/ 10227 w 270508"/>
              <a:gd name="connsiteY10" fmla="*/ 176310 h 181250"/>
              <a:gd name="connsiteX11" fmla="*/ 2323 w 270508"/>
              <a:gd name="connsiteY11" fmla="*/ 173192 h 1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508" h="181250">
                <a:moveTo>
                  <a:pt x="2323" y="173192"/>
                </a:moveTo>
                <a:cubicBezTo>
                  <a:pt x="2507" y="175780"/>
                  <a:pt x="1035" y="170560"/>
                  <a:pt x="1219" y="173148"/>
                </a:cubicBezTo>
                <a:cubicBezTo>
                  <a:pt x="-10196" y="154124"/>
                  <a:pt x="58886" y="38498"/>
                  <a:pt x="195432" y="38498"/>
                </a:cubicBezTo>
                <a:lnTo>
                  <a:pt x="194424" y="33499"/>
                </a:lnTo>
                <a:cubicBezTo>
                  <a:pt x="194194" y="30037"/>
                  <a:pt x="194726" y="12869"/>
                  <a:pt x="195253" y="0"/>
                </a:cubicBezTo>
                <a:lnTo>
                  <a:pt x="270508" y="52485"/>
                </a:lnTo>
                <a:lnTo>
                  <a:pt x="196761" y="106724"/>
                </a:lnTo>
                <a:lnTo>
                  <a:pt x="194424" y="71471"/>
                </a:lnTo>
                <a:lnTo>
                  <a:pt x="193215" y="66016"/>
                </a:lnTo>
                <a:cubicBezTo>
                  <a:pt x="77641" y="66016"/>
                  <a:pt x="18369" y="173945"/>
                  <a:pt x="25590" y="181250"/>
                </a:cubicBezTo>
                <a:lnTo>
                  <a:pt x="10227" y="176310"/>
                </a:lnTo>
                <a:lnTo>
                  <a:pt x="2323" y="173192"/>
                </a:lnTo>
                <a:close/>
              </a:path>
            </a:pathLst>
          </a:cu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46" name="Image 45">
            <a:extLst>
              <a:ext uri="{FF2B5EF4-FFF2-40B4-BE49-F238E27FC236}">
                <a16:creationId xmlns:a16="http://schemas.microsoft.com/office/drawing/2014/main" id="{FC4A65AD-F2FE-01AC-16B5-265EA521BF4B}"/>
              </a:ext>
            </a:extLst>
          </p:cNvPr>
          <p:cNvPicPr>
            <a:picLocks noChangeAspect="1"/>
          </p:cNvPicPr>
          <p:nvPr/>
        </p:nvPicPr>
        <p:blipFill rotWithShape="1">
          <a:blip r:embed="rId9"/>
          <a:srcRect l="9297"/>
          <a:stretch/>
        </p:blipFill>
        <p:spPr>
          <a:xfrm>
            <a:off x="5158235" y="2117345"/>
            <a:ext cx="1045128" cy="1585097"/>
          </a:xfrm>
          <a:prstGeom prst="rect">
            <a:avLst/>
          </a:prstGeom>
        </p:spPr>
      </p:pic>
      <p:sp>
        <p:nvSpPr>
          <p:cNvPr id="47" name="ZoneTexte 46">
            <a:extLst>
              <a:ext uri="{FF2B5EF4-FFF2-40B4-BE49-F238E27FC236}">
                <a16:creationId xmlns:a16="http://schemas.microsoft.com/office/drawing/2014/main" id="{8D1E6F03-71E4-1FF6-EC61-E97ED5EDDDFC}"/>
              </a:ext>
            </a:extLst>
          </p:cNvPr>
          <p:cNvSpPr txBox="1"/>
          <p:nvPr/>
        </p:nvSpPr>
        <p:spPr>
          <a:xfrm>
            <a:off x="523488" y="4751401"/>
            <a:ext cx="2584043" cy="461665"/>
          </a:xfrm>
          <a:prstGeom prst="rect">
            <a:avLst/>
          </a:prstGeom>
          <a:noFill/>
        </p:spPr>
        <p:txBody>
          <a:bodyPr wrap="square" rtlCol="0">
            <a:spAutoFit/>
          </a:bodyPr>
          <a:lstStyle/>
          <a:p>
            <a:r>
              <a:rPr lang="fr-FR" sz="2400" b="1" u="sng" dirty="0">
                <a:ln w="0"/>
                <a:solidFill>
                  <a:schemeClr val="accent1"/>
                </a:solidFill>
                <a:effectLst>
                  <a:outerShdw blurRad="38100" dist="25400" dir="5400000" algn="ctr" rotWithShape="0">
                    <a:srgbClr val="6E747A">
                      <a:alpha val="43000"/>
                    </a:srgbClr>
                  </a:outerShdw>
                </a:effectLst>
                <a:latin typeface="Biome" panose="020B0503030204020804" pitchFamily="34" charset="0"/>
                <a:cs typeface="Biome" panose="020B0503030204020804" pitchFamily="34" charset="0"/>
              </a:rPr>
              <a:t>Perspectives</a:t>
            </a:r>
          </a:p>
        </p:txBody>
      </p:sp>
      <p:sp>
        <p:nvSpPr>
          <p:cNvPr id="51" name="ZoneTexte 50">
            <a:extLst>
              <a:ext uri="{FF2B5EF4-FFF2-40B4-BE49-F238E27FC236}">
                <a16:creationId xmlns:a16="http://schemas.microsoft.com/office/drawing/2014/main" id="{DB603AF6-7241-D894-3075-E7EFA019D461}"/>
              </a:ext>
            </a:extLst>
          </p:cNvPr>
          <p:cNvSpPr txBox="1"/>
          <p:nvPr/>
        </p:nvSpPr>
        <p:spPr>
          <a:xfrm>
            <a:off x="3107531" y="4764169"/>
            <a:ext cx="7336024" cy="792140"/>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800"/>
              </a:spcAft>
              <a:buClr>
                <a:srgbClr val="366658"/>
              </a:buClr>
              <a:buSzTx/>
              <a:tabLst/>
              <a:defRPr/>
            </a:pPr>
            <a:r>
              <a:rPr kumimoji="0" lang="en-US" sz="1600" b="0" i="0" u="none" strike="noStrike" kern="1200" cap="none" spc="0" normalizeH="0" baseline="0" noProof="0" dirty="0">
                <a:ln>
                  <a:noFill/>
                </a:ln>
                <a:solidFill>
                  <a:schemeClr val="accent1">
                    <a:lumMod val="75000"/>
                  </a:schemeClr>
                </a:solidFill>
                <a:effectLst/>
                <a:uLnTx/>
                <a:uFillTx/>
                <a:latin typeface="Biome" panose="020B0503030204020804" pitchFamily="34" charset="0"/>
                <a:ea typeface="+mn-ea"/>
                <a:cs typeface="Biome" panose="020B0503030204020804" pitchFamily="34" charset="0"/>
              </a:rPr>
              <a:t>Analyze </a:t>
            </a:r>
            <a:r>
              <a:rPr kumimoji="0" lang="en-US" sz="1600" b="0" i="0" u="none" strike="noStrike" kern="1200" cap="none" spc="0" normalizeH="0" baseline="30000" noProof="0" dirty="0">
                <a:ln>
                  <a:noFill/>
                </a:ln>
                <a:solidFill>
                  <a:schemeClr val="accent1">
                    <a:lumMod val="75000"/>
                  </a:schemeClr>
                </a:solidFill>
                <a:effectLst/>
                <a:uLnTx/>
                <a:uFillTx/>
                <a:latin typeface="Biome" panose="020B0503030204020804" pitchFamily="34" charset="0"/>
                <a:ea typeface="+mn-ea"/>
                <a:cs typeface="Biome" panose="020B0503030204020804" pitchFamily="34" charset="0"/>
              </a:rPr>
              <a:t>2</a:t>
            </a:r>
            <a:r>
              <a:rPr kumimoji="0" lang="en-US" sz="1600" b="0" i="0" u="none" strike="noStrike" kern="1200" cap="none" spc="0" normalizeH="0" baseline="0" noProof="0" dirty="0">
                <a:ln>
                  <a:noFill/>
                </a:ln>
                <a:solidFill>
                  <a:schemeClr val="accent1">
                    <a:lumMod val="75000"/>
                  </a:schemeClr>
                </a:solidFill>
                <a:effectLst/>
                <a:uLnTx/>
                <a:uFillTx/>
                <a:latin typeface="Biome" panose="020B0503030204020804" pitchFamily="34" charset="0"/>
                <a:ea typeface="+mn-ea"/>
                <a:cs typeface="Biome" panose="020B0503030204020804" pitchFamily="34" charset="0"/>
              </a:rPr>
              <a:t>H et </a:t>
            </a:r>
            <a:r>
              <a:rPr kumimoji="0" lang="en-US" sz="1600" b="0" i="0" u="none" strike="noStrike" kern="1200" cap="none" spc="0" normalizeH="0" baseline="30000" noProof="0" dirty="0">
                <a:ln>
                  <a:noFill/>
                </a:ln>
                <a:solidFill>
                  <a:schemeClr val="accent1">
                    <a:lumMod val="75000"/>
                  </a:schemeClr>
                </a:solidFill>
                <a:effectLst/>
                <a:uLnTx/>
                <a:uFillTx/>
                <a:latin typeface="Biome" panose="020B0503030204020804" pitchFamily="34" charset="0"/>
                <a:ea typeface="+mn-ea"/>
                <a:cs typeface="Biome" panose="020B0503030204020804" pitchFamily="34" charset="0"/>
              </a:rPr>
              <a:t>18</a:t>
            </a:r>
            <a:r>
              <a:rPr kumimoji="0" lang="en-US" sz="1600" b="0" i="0" u="none" strike="noStrike" kern="1200" cap="none" spc="0" normalizeH="0" baseline="0" noProof="0" dirty="0">
                <a:ln>
                  <a:noFill/>
                </a:ln>
                <a:solidFill>
                  <a:schemeClr val="accent1">
                    <a:lumMod val="75000"/>
                  </a:schemeClr>
                </a:solidFill>
                <a:effectLst/>
                <a:uLnTx/>
                <a:uFillTx/>
                <a:latin typeface="Biome" panose="020B0503030204020804" pitchFamily="34" charset="0"/>
                <a:ea typeface="+mn-ea"/>
                <a:cs typeface="Biome" panose="020B0503030204020804" pitchFamily="34" charset="0"/>
              </a:rPr>
              <a:t>O in soil and calculate the contributions of soil water from different layers for each plant using Bayesian mixing model</a:t>
            </a:r>
          </a:p>
        </p:txBody>
      </p:sp>
      <p:sp>
        <p:nvSpPr>
          <p:cNvPr id="53" name="Rectangle 52">
            <a:extLst>
              <a:ext uri="{FF2B5EF4-FFF2-40B4-BE49-F238E27FC236}">
                <a16:creationId xmlns:a16="http://schemas.microsoft.com/office/drawing/2014/main" id="{32F7FD56-F8E3-7034-80F7-A04D83DCB6B4}"/>
              </a:ext>
            </a:extLst>
          </p:cNvPr>
          <p:cNvSpPr/>
          <p:nvPr/>
        </p:nvSpPr>
        <p:spPr>
          <a:xfrm>
            <a:off x="484823" y="4728065"/>
            <a:ext cx="11035288" cy="948647"/>
          </a:xfrm>
          <a:prstGeom prst="rect">
            <a:avLst/>
          </a:prstGeom>
          <a:noFill/>
          <a:ln w="22225" cap="rnd"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dirty="0">
              <a:ln>
                <a:noFill/>
              </a:ln>
              <a:effectLst/>
              <a:uLnTx/>
              <a:uFillTx/>
              <a:latin typeface="Biome" panose="020B0503030204020804" pitchFamily="34" charset="0"/>
              <a:cs typeface="Biome" panose="020B0503030204020804" pitchFamily="34" charset="0"/>
            </a:endParaRPr>
          </a:p>
        </p:txBody>
      </p:sp>
    </p:spTree>
    <p:extLst>
      <p:ext uri="{BB962C8B-B14F-4D97-AF65-F5344CB8AC3E}">
        <p14:creationId xmlns:p14="http://schemas.microsoft.com/office/powerpoint/2010/main" val="164931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xEl>
                                              <p:pRg st="5" end="5"/>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36" grpId="0" animBg="1"/>
      <p:bldP spid="37" grpId="0"/>
      <p:bldP spid="39" grpId="0"/>
      <p:bldP spid="45" grpId="0" animBg="1"/>
      <p:bldP spid="47" grpId="0"/>
      <p:bldP spid="51" grpId="0"/>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392C9D6-569E-C1D8-FF8E-37B8F68FCAF5}"/>
              </a:ext>
            </a:extLst>
          </p:cNvPr>
          <p:cNvSpPr>
            <a:spLocks noGrp="1"/>
          </p:cNvSpPr>
          <p:nvPr>
            <p:ph type="sldNum" sz="quarter" idx="12"/>
          </p:nvPr>
        </p:nvSpPr>
        <p:spPr/>
        <p:txBody>
          <a:bodyPr/>
          <a:lstStyle/>
          <a:p>
            <a:fld id="{904C4FA1-6D0C-4A80-8665-D27B6DF1EBD0}" type="slidenum">
              <a:rPr lang="fr-FR" smtClean="0"/>
              <a:t>18</a:t>
            </a:fld>
            <a:endParaRPr lang="fr-FR" dirty="0"/>
          </a:p>
        </p:txBody>
      </p:sp>
      <p:sp>
        <p:nvSpPr>
          <p:cNvPr id="4" name="ZoneTexte 3">
            <a:extLst>
              <a:ext uri="{FF2B5EF4-FFF2-40B4-BE49-F238E27FC236}">
                <a16:creationId xmlns:a16="http://schemas.microsoft.com/office/drawing/2014/main" id="{19F7A815-934F-F0F2-0552-693642790674}"/>
              </a:ext>
            </a:extLst>
          </p:cNvPr>
          <p:cNvSpPr txBox="1"/>
          <p:nvPr/>
        </p:nvSpPr>
        <p:spPr>
          <a:xfrm>
            <a:off x="468955" y="4321609"/>
            <a:ext cx="6488893" cy="1530804"/>
          </a:xfrm>
          <a:prstGeom prst="rect">
            <a:avLst/>
          </a:prstGeom>
        </p:spPr>
        <p:txBody>
          <a:bodyPr wrap="square">
            <a:spAutoFit/>
          </a:bodyPr>
          <a:lstStyle>
            <a:defPPr>
              <a:defRPr lang="en-US"/>
            </a:defPPr>
            <a:lvl1pPr marL="285750" indent="-285750">
              <a:buClr>
                <a:schemeClr val="accent2"/>
              </a:buClr>
              <a:buFont typeface="Wingdings" panose="05000000000000000000" pitchFamily="2" charset="2"/>
              <a:buChar char="Ø"/>
              <a:defRPr sz="1600"/>
            </a:lvl1pPr>
          </a:lstStyle>
          <a:p>
            <a:pPr>
              <a:lnSpc>
                <a:spcPct val="150000"/>
              </a:lnSpc>
              <a:buClr>
                <a:srgbClr val="366658"/>
              </a:buClr>
            </a:pPr>
            <a:r>
              <a:rPr lang="en-US" dirty="0">
                <a:latin typeface="Biome" panose="020B0503030204020804" pitchFamily="34" charset="0"/>
                <a:cs typeface="Biome" panose="020B0503030204020804" pitchFamily="34" charset="0"/>
              </a:rPr>
              <a:t>Every 15 days until October 2021</a:t>
            </a:r>
          </a:p>
          <a:p>
            <a:pPr>
              <a:lnSpc>
                <a:spcPct val="150000"/>
              </a:lnSpc>
              <a:buClr>
                <a:srgbClr val="366658"/>
              </a:buClr>
            </a:pPr>
            <a:r>
              <a:rPr lang="fr-FR" dirty="0">
                <a:latin typeface="Biome" panose="020B0503030204020804" pitchFamily="34" charset="0"/>
                <a:cs typeface="Biome" panose="020B0503030204020804" pitchFamily="34" charset="0"/>
              </a:rPr>
              <a:t>10 </a:t>
            </a:r>
            <a:r>
              <a:rPr lang="fr-FR" dirty="0" err="1">
                <a:latin typeface="Biome" panose="020B0503030204020804" pitchFamily="34" charset="0"/>
                <a:cs typeface="Biome" panose="020B0503030204020804" pitchFamily="34" charset="0"/>
              </a:rPr>
              <a:t>tree</a:t>
            </a:r>
            <a:r>
              <a:rPr lang="fr-FR" dirty="0">
                <a:latin typeface="Biome" panose="020B0503030204020804" pitchFamily="34" charset="0"/>
                <a:cs typeface="Biome" panose="020B0503030204020804" pitchFamily="34" charset="0"/>
              </a:rPr>
              <a:t> </a:t>
            </a:r>
            <a:r>
              <a:rPr lang="fr-FR" dirty="0" err="1">
                <a:latin typeface="Biome" panose="020B0503030204020804" pitchFamily="34" charset="0"/>
                <a:cs typeface="Biome" panose="020B0503030204020804" pitchFamily="34" charset="0"/>
              </a:rPr>
              <a:t>leaves</a:t>
            </a:r>
            <a:r>
              <a:rPr lang="fr-FR" dirty="0">
                <a:latin typeface="Biome" panose="020B0503030204020804" pitchFamily="34" charset="0"/>
                <a:cs typeface="Biome" panose="020B0503030204020804" pitchFamily="34" charset="0"/>
              </a:rPr>
              <a:t> and 4 </a:t>
            </a:r>
            <a:r>
              <a:rPr lang="fr-FR" dirty="0" err="1">
                <a:latin typeface="Biome" panose="020B0503030204020804" pitchFamily="34" charset="0"/>
                <a:cs typeface="Biome" panose="020B0503030204020804" pitchFamily="34" charset="0"/>
              </a:rPr>
              <a:t>wheat</a:t>
            </a:r>
            <a:r>
              <a:rPr lang="fr-FR" dirty="0">
                <a:latin typeface="Biome" panose="020B0503030204020804" pitchFamily="34" charset="0"/>
                <a:cs typeface="Biome" panose="020B0503030204020804" pitchFamily="34" charset="0"/>
              </a:rPr>
              <a:t> and </a:t>
            </a:r>
            <a:r>
              <a:rPr lang="fr-FR" dirty="0" err="1">
                <a:latin typeface="Biome" panose="020B0503030204020804" pitchFamily="34" charset="0"/>
                <a:cs typeface="Biome" panose="020B0503030204020804" pitchFamily="34" charset="0"/>
              </a:rPr>
              <a:t>ryegrass</a:t>
            </a:r>
            <a:r>
              <a:rPr lang="fr-FR" dirty="0">
                <a:latin typeface="Biome" panose="020B0503030204020804" pitchFamily="34" charset="0"/>
                <a:cs typeface="Biome" panose="020B0503030204020804" pitchFamily="34" charset="0"/>
              </a:rPr>
              <a:t> </a:t>
            </a:r>
            <a:r>
              <a:rPr lang="fr-FR" dirty="0" err="1">
                <a:latin typeface="Biome" panose="020B0503030204020804" pitchFamily="34" charset="0"/>
                <a:cs typeface="Biome" panose="020B0503030204020804" pitchFamily="34" charset="0"/>
              </a:rPr>
              <a:t>tillers</a:t>
            </a:r>
            <a:r>
              <a:rPr lang="fr-FR" dirty="0">
                <a:latin typeface="Biome" panose="020B0503030204020804" pitchFamily="34" charset="0"/>
                <a:cs typeface="Biome" panose="020B0503030204020804" pitchFamily="34" charset="0"/>
              </a:rPr>
              <a:t> (</a:t>
            </a:r>
            <a:r>
              <a:rPr lang="en-US" dirty="0">
                <a:latin typeface="Biome" panose="020B0503030204020804" pitchFamily="34" charset="0"/>
                <a:cs typeface="Biome" panose="020B0503030204020804" pitchFamily="34" charset="0"/>
              </a:rPr>
              <a:t>labeled areas and unlabeled controls</a:t>
            </a:r>
            <a:r>
              <a:rPr lang="fr-FR" dirty="0">
                <a:latin typeface="Biome" panose="020B0503030204020804" pitchFamily="34" charset="0"/>
                <a:cs typeface="Biome" panose="020B0503030204020804" pitchFamily="34" charset="0"/>
              </a:rPr>
              <a:t>)</a:t>
            </a:r>
          </a:p>
          <a:p>
            <a:pPr>
              <a:lnSpc>
                <a:spcPct val="150000"/>
              </a:lnSpc>
              <a:buClr>
                <a:srgbClr val="366658"/>
              </a:buClr>
            </a:pPr>
            <a:r>
              <a:rPr lang="fr-FR" dirty="0" err="1">
                <a:latin typeface="Biome" panose="020B0503030204020804" pitchFamily="34" charset="0"/>
                <a:cs typeface="Biome" panose="020B0503030204020804" pitchFamily="34" charset="0"/>
              </a:rPr>
              <a:t>Static</a:t>
            </a:r>
            <a:r>
              <a:rPr lang="fr-FR" dirty="0">
                <a:latin typeface="Biome" panose="020B0503030204020804" pitchFamily="34" charset="0"/>
                <a:cs typeface="Biome" panose="020B0503030204020804" pitchFamily="34" charset="0"/>
              </a:rPr>
              <a:t> vacuum </a:t>
            </a:r>
            <a:r>
              <a:rPr lang="fr-FR" dirty="0" err="1">
                <a:latin typeface="Biome" panose="020B0503030204020804" pitchFamily="34" charset="0"/>
                <a:cs typeface="Biome" panose="020B0503030204020804" pitchFamily="34" charset="0"/>
              </a:rPr>
              <a:t>cryogenic</a:t>
            </a:r>
            <a:r>
              <a:rPr lang="fr-FR" dirty="0">
                <a:latin typeface="Biome" panose="020B0503030204020804" pitchFamily="34" charset="0"/>
                <a:cs typeface="Biome" panose="020B0503030204020804" pitchFamily="34" charset="0"/>
              </a:rPr>
              <a:t> distillation and EA-IRMS </a:t>
            </a:r>
            <a:r>
              <a:rPr lang="fr-FR" dirty="0" err="1">
                <a:latin typeface="Biome" panose="020B0503030204020804" pitchFamily="34" charset="0"/>
                <a:cs typeface="Biome" panose="020B0503030204020804" pitchFamily="34" charset="0"/>
              </a:rPr>
              <a:t>analysis</a:t>
            </a:r>
            <a:endParaRPr lang="fr-FR" dirty="0">
              <a:latin typeface="Biome" panose="020B0503030204020804" pitchFamily="34" charset="0"/>
              <a:cs typeface="Biome" panose="020B0503030204020804" pitchFamily="34" charset="0"/>
            </a:endParaRPr>
          </a:p>
        </p:txBody>
      </p:sp>
      <p:sp>
        <p:nvSpPr>
          <p:cNvPr id="11" name="ZoneTexte 10">
            <a:extLst>
              <a:ext uri="{FF2B5EF4-FFF2-40B4-BE49-F238E27FC236}">
                <a16:creationId xmlns:a16="http://schemas.microsoft.com/office/drawing/2014/main" id="{6B96AF0A-F6CC-4A6A-7CE3-B806A48E35D0}"/>
              </a:ext>
            </a:extLst>
          </p:cNvPr>
          <p:cNvSpPr txBox="1"/>
          <p:nvPr/>
        </p:nvSpPr>
        <p:spPr>
          <a:xfrm>
            <a:off x="468956" y="3965502"/>
            <a:ext cx="6204856" cy="338554"/>
          </a:xfrm>
          <a:prstGeom prst="rect">
            <a:avLst/>
          </a:prstGeom>
          <a:noFill/>
        </p:spPr>
        <p:txBody>
          <a:bodyPr wrap="square">
            <a:spAutoFit/>
          </a:bodyPr>
          <a:lstStyle/>
          <a:p>
            <a:r>
              <a:rPr lang="fr-FR" sz="1600" b="1" dirty="0">
                <a:latin typeface="Biome" panose="020B0503030204020804" pitchFamily="34" charset="0"/>
                <a:cs typeface="Biome" panose="020B0503030204020804" pitchFamily="34" charset="0"/>
              </a:rPr>
              <a:t>Plant sampling:</a:t>
            </a:r>
          </a:p>
        </p:txBody>
      </p:sp>
      <p:pic>
        <p:nvPicPr>
          <p:cNvPr id="9" name="Image 8">
            <a:extLst>
              <a:ext uri="{FF2B5EF4-FFF2-40B4-BE49-F238E27FC236}">
                <a16:creationId xmlns:a16="http://schemas.microsoft.com/office/drawing/2014/main" id="{EC885766-0306-794D-CDD3-832DD47806F4}"/>
              </a:ext>
            </a:extLst>
          </p:cNvPr>
          <p:cNvPicPr>
            <a:picLocks noChangeAspect="1"/>
          </p:cNvPicPr>
          <p:nvPr/>
        </p:nvPicPr>
        <p:blipFill rotWithShape="1">
          <a:blip r:embed="rId3">
            <a:extLst>
              <a:ext uri="{28A0092B-C50C-407E-A947-70E740481C1C}">
                <a14:useLocalDpi xmlns:a14="http://schemas.microsoft.com/office/drawing/2010/main" val="0"/>
              </a:ext>
            </a:extLst>
          </a:blip>
          <a:srcRect l="39687" t="52124" r="32222" b="10991"/>
          <a:stretch/>
        </p:blipFill>
        <p:spPr>
          <a:xfrm>
            <a:off x="9344054" y="1632533"/>
            <a:ext cx="1719969" cy="1693841"/>
          </a:xfrm>
          <a:prstGeom prst="rect">
            <a:avLst/>
          </a:prstGeom>
        </p:spPr>
      </p:pic>
      <p:pic>
        <p:nvPicPr>
          <p:cNvPr id="13" name="Image 12" descr="Une image contenant herbe, extérieur, ciel, personne&#10;&#10;Description générée automatiquement">
            <a:extLst>
              <a:ext uri="{FF2B5EF4-FFF2-40B4-BE49-F238E27FC236}">
                <a16:creationId xmlns:a16="http://schemas.microsoft.com/office/drawing/2014/main" id="{130BB61E-0797-9BFE-6516-581E7E60CDDA}"/>
              </a:ext>
            </a:extLst>
          </p:cNvPr>
          <p:cNvPicPr>
            <a:picLocks noChangeAspect="1"/>
          </p:cNvPicPr>
          <p:nvPr/>
        </p:nvPicPr>
        <p:blipFill rotWithShape="1">
          <a:blip r:embed="rId4">
            <a:extLst>
              <a:ext uri="{28A0092B-C50C-407E-A947-70E740481C1C}">
                <a14:useLocalDpi xmlns:a14="http://schemas.microsoft.com/office/drawing/2010/main" val="0"/>
              </a:ext>
            </a:extLst>
          </a:blip>
          <a:srcRect l="23192" t="55241" r="51606" b="11667"/>
          <a:stretch/>
        </p:blipFill>
        <p:spPr>
          <a:xfrm>
            <a:off x="3784653" y="1625357"/>
            <a:ext cx="1701913" cy="1676060"/>
          </a:xfrm>
          <a:prstGeom prst="rect">
            <a:avLst/>
          </a:prstGeom>
        </p:spPr>
      </p:pic>
      <p:pic>
        <p:nvPicPr>
          <p:cNvPr id="15" name="Image 14" descr="Une image contenant herbe, extérieur, ciel, champ&#10;&#10;Description générée automatiquement">
            <a:extLst>
              <a:ext uri="{FF2B5EF4-FFF2-40B4-BE49-F238E27FC236}">
                <a16:creationId xmlns:a16="http://schemas.microsoft.com/office/drawing/2014/main" id="{2EA0D005-ADC6-2440-A05A-6C6A810ED4DE}"/>
              </a:ext>
            </a:extLst>
          </p:cNvPr>
          <p:cNvPicPr>
            <a:picLocks noChangeAspect="1"/>
          </p:cNvPicPr>
          <p:nvPr/>
        </p:nvPicPr>
        <p:blipFill rotWithShape="1">
          <a:blip r:embed="rId5">
            <a:extLst>
              <a:ext uri="{28A0092B-C50C-407E-A947-70E740481C1C}">
                <a14:useLocalDpi xmlns:a14="http://schemas.microsoft.com/office/drawing/2010/main" val="0"/>
              </a:ext>
            </a:extLst>
          </a:blip>
          <a:srcRect l="28229" t="42501" r="35584" b="9923"/>
          <a:stretch/>
        </p:blipFill>
        <p:spPr>
          <a:xfrm>
            <a:off x="6549878" y="1631030"/>
            <a:ext cx="1701914" cy="1678181"/>
          </a:xfrm>
          <a:prstGeom prst="rect">
            <a:avLst/>
          </a:prstGeom>
        </p:spPr>
      </p:pic>
      <p:sp>
        <p:nvSpPr>
          <p:cNvPr id="5" name="ZoneTexte 4">
            <a:extLst>
              <a:ext uri="{FF2B5EF4-FFF2-40B4-BE49-F238E27FC236}">
                <a16:creationId xmlns:a16="http://schemas.microsoft.com/office/drawing/2014/main" id="{78ABD894-8315-B30B-2158-1238F99205DE}"/>
              </a:ext>
            </a:extLst>
          </p:cNvPr>
          <p:cNvSpPr txBox="1"/>
          <p:nvPr/>
        </p:nvSpPr>
        <p:spPr>
          <a:xfrm>
            <a:off x="3589824" y="3347493"/>
            <a:ext cx="2310581" cy="307777"/>
          </a:xfrm>
          <a:prstGeom prst="rect">
            <a:avLst/>
          </a:prstGeom>
          <a:noFill/>
        </p:spPr>
        <p:txBody>
          <a:bodyPr wrap="square" rtlCol="0">
            <a:spAutoFit/>
          </a:bodyPr>
          <a:lstStyle>
            <a:defPPr>
              <a:defRPr lang="fr-FR"/>
            </a:defPPr>
            <a:lvl1pPr>
              <a:defRPr sz="1400">
                <a:latin typeface="Biome" panose="020B0503030204020804" pitchFamily="34" charset="0"/>
                <a:cs typeface="Biome" panose="020B0503030204020804" pitchFamily="34" charset="0"/>
              </a:defRPr>
            </a:lvl1pPr>
          </a:lstStyle>
          <a:p>
            <a:r>
              <a:rPr lang="fr-FR" dirty="0"/>
              <a:t>300 </a:t>
            </a:r>
            <a:r>
              <a:rPr lang="fr-FR" dirty="0" err="1"/>
              <a:t>mL</a:t>
            </a:r>
            <a:r>
              <a:rPr lang="fr-FR" dirty="0"/>
              <a:t> </a:t>
            </a:r>
            <a:r>
              <a:rPr lang="en-US" sz="1400" baseline="30000" dirty="0">
                <a:effectLst/>
                <a:latin typeface="Biome" panose="020B0503030204020804" pitchFamily="34" charset="0"/>
                <a:ea typeface="Calibri" panose="020F0502020204030204" pitchFamily="34" charset="0"/>
                <a:cs typeface="Biome" panose="020B0503030204020804" pitchFamily="34" charset="0"/>
              </a:rPr>
              <a:t>2</a:t>
            </a:r>
            <a:r>
              <a:rPr lang="en-US" sz="1400" dirty="0">
                <a:effectLst/>
                <a:latin typeface="Biome" panose="020B0503030204020804" pitchFamily="34" charset="0"/>
                <a:ea typeface="Calibri" panose="020F0502020204030204" pitchFamily="34" charset="0"/>
                <a:cs typeface="Biome" panose="020B0503030204020804" pitchFamily="34" charset="0"/>
              </a:rPr>
              <a:t>H</a:t>
            </a:r>
            <a:r>
              <a:rPr lang="en-US" sz="1400" baseline="-25000" dirty="0">
                <a:effectLst/>
                <a:latin typeface="Biome" panose="020B0503030204020804" pitchFamily="34" charset="0"/>
                <a:ea typeface="Calibri" panose="020F0502020204030204" pitchFamily="34" charset="0"/>
                <a:cs typeface="Biome" panose="020B0503030204020804" pitchFamily="34" charset="0"/>
              </a:rPr>
              <a:t>2</a:t>
            </a:r>
            <a:r>
              <a:rPr lang="en-US" sz="1400" dirty="0">
                <a:effectLst/>
                <a:latin typeface="Biome" panose="020B0503030204020804" pitchFamily="34" charset="0"/>
                <a:ea typeface="Calibri" panose="020F0502020204030204" pitchFamily="34" charset="0"/>
                <a:cs typeface="Biome" panose="020B0503030204020804" pitchFamily="34" charset="0"/>
              </a:rPr>
              <a:t>O </a:t>
            </a:r>
            <a:r>
              <a:rPr lang="fr-FR" sz="1400" dirty="0">
                <a:effectLst/>
                <a:latin typeface="Biome" panose="020B0503030204020804" pitchFamily="34" charset="0"/>
                <a:ea typeface="Calibri" panose="020F0502020204030204" pitchFamily="34" charset="0"/>
                <a:cs typeface="Biome" panose="020B0503030204020804" pitchFamily="34" charset="0"/>
              </a:rPr>
              <a:t>d</a:t>
            </a:r>
            <a:r>
              <a:rPr lang="fr-FR" dirty="0"/>
              <a:t>osage </a:t>
            </a:r>
          </a:p>
        </p:txBody>
      </p:sp>
      <p:sp>
        <p:nvSpPr>
          <p:cNvPr id="10" name="ZoneTexte 9">
            <a:extLst>
              <a:ext uri="{FF2B5EF4-FFF2-40B4-BE49-F238E27FC236}">
                <a16:creationId xmlns:a16="http://schemas.microsoft.com/office/drawing/2014/main" id="{7489899A-CE13-B6F6-7202-EAAC96272B24}"/>
              </a:ext>
            </a:extLst>
          </p:cNvPr>
          <p:cNvSpPr txBox="1"/>
          <p:nvPr/>
        </p:nvSpPr>
        <p:spPr>
          <a:xfrm>
            <a:off x="9210373" y="3366301"/>
            <a:ext cx="2063514" cy="307777"/>
          </a:xfrm>
          <a:prstGeom prst="rect">
            <a:avLst/>
          </a:prstGeom>
          <a:noFill/>
        </p:spPr>
        <p:txBody>
          <a:bodyPr wrap="square" rtlCol="0">
            <a:spAutoFit/>
          </a:bodyPr>
          <a:lstStyle/>
          <a:p>
            <a:r>
              <a:rPr lang="fr-FR" sz="1400" dirty="0">
                <a:latin typeface="Biome" panose="020B0503030204020804" pitchFamily="34" charset="0"/>
                <a:cs typeface="Biome" panose="020B0503030204020804" pitchFamily="34" charset="0"/>
              </a:rPr>
              <a:t>300 </a:t>
            </a:r>
            <a:r>
              <a:rPr lang="fr-FR" sz="1400" dirty="0" err="1">
                <a:latin typeface="Biome" panose="020B0503030204020804" pitchFamily="34" charset="0"/>
                <a:cs typeface="Biome" panose="020B0503030204020804" pitchFamily="34" charset="0"/>
              </a:rPr>
              <a:t>mL</a:t>
            </a:r>
            <a:r>
              <a:rPr lang="fr-FR" sz="1400" dirty="0">
                <a:latin typeface="Biome" panose="020B0503030204020804" pitchFamily="34" charset="0"/>
                <a:cs typeface="Biome" panose="020B0503030204020804" pitchFamily="34" charset="0"/>
              </a:rPr>
              <a:t> </a:t>
            </a:r>
            <a:r>
              <a:rPr lang="en-US" sz="1400" baseline="30000" dirty="0">
                <a:effectLst/>
                <a:latin typeface="Biome" panose="020B0503030204020804" pitchFamily="34" charset="0"/>
                <a:ea typeface="Calibri" panose="020F0502020204030204" pitchFamily="34" charset="0"/>
                <a:cs typeface="Biome" panose="020B0503030204020804" pitchFamily="34" charset="0"/>
              </a:rPr>
              <a:t>2</a:t>
            </a:r>
            <a:r>
              <a:rPr lang="en-US" sz="1400" dirty="0">
                <a:effectLst/>
                <a:latin typeface="Biome" panose="020B0503030204020804" pitchFamily="34" charset="0"/>
                <a:ea typeface="Calibri" panose="020F0502020204030204" pitchFamily="34" charset="0"/>
                <a:cs typeface="Biome" panose="020B0503030204020804" pitchFamily="34" charset="0"/>
              </a:rPr>
              <a:t>H</a:t>
            </a:r>
            <a:r>
              <a:rPr lang="en-US" sz="1400" baseline="-25000" dirty="0">
                <a:effectLst/>
                <a:latin typeface="Biome" panose="020B0503030204020804" pitchFamily="34" charset="0"/>
                <a:ea typeface="Calibri" panose="020F0502020204030204" pitchFamily="34" charset="0"/>
                <a:cs typeface="Biome" panose="020B0503030204020804" pitchFamily="34" charset="0"/>
              </a:rPr>
              <a:t>2</a:t>
            </a:r>
            <a:r>
              <a:rPr lang="en-US" sz="1400" dirty="0">
                <a:effectLst/>
                <a:latin typeface="Biome" panose="020B0503030204020804" pitchFamily="34" charset="0"/>
                <a:ea typeface="Calibri" panose="020F0502020204030204" pitchFamily="34" charset="0"/>
                <a:cs typeface="Biome" panose="020B0503030204020804" pitchFamily="34" charset="0"/>
              </a:rPr>
              <a:t>O deposit</a:t>
            </a:r>
            <a:endParaRPr lang="fr-FR" sz="1400" dirty="0">
              <a:latin typeface="Biome" panose="020B0503030204020804" pitchFamily="34" charset="0"/>
              <a:cs typeface="Biome" panose="020B0503030204020804" pitchFamily="34" charset="0"/>
            </a:endParaRPr>
          </a:p>
        </p:txBody>
      </p:sp>
      <p:sp>
        <p:nvSpPr>
          <p:cNvPr id="17" name="ZoneTexte 16">
            <a:extLst>
              <a:ext uri="{FF2B5EF4-FFF2-40B4-BE49-F238E27FC236}">
                <a16:creationId xmlns:a16="http://schemas.microsoft.com/office/drawing/2014/main" id="{CD92B90B-AACC-9583-BFB0-87B3B7574170}"/>
              </a:ext>
            </a:extLst>
          </p:cNvPr>
          <p:cNvSpPr txBox="1"/>
          <p:nvPr/>
        </p:nvSpPr>
        <p:spPr>
          <a:xfrm>
            <a:off x="6369078" y="3382775"/>
            <a:ext cx="2063514" cy="307777"/>
          </a:xfrm>
          <a:prstGeom prst="rect">
            <a:avLst/>
          </a:prstGeom>
          <a:noFill/>
        </p:spPr>
        <p:txBody>
          <a:bodyPr wrap="square" rtlCol="0">
            <a:spAutoFit/>
          </a:bodyPr>
          <a:lstStyle>
            <a:defPPr>
              <a:defRPr lang="fr-FR"/>
            </a:defPPr>
            <a:lvl1pPr>
              <a:defRPr sz="1400">
                <a:latin typeface="Biome" panose="020B0503030204020804" pitchFamily="34" charset="0"/>
                <a:cs typeface="Biome" panose="020B0503030204020804" pitchFamily="34" charset="0"/>
              </a:defRPr>
            </a:lvl1pPr>
          </a:lstStyle>
          <a:p>
            <a:pPr algn="ctr"/>
            <a:r>
              <a:rPr lang="fr-FR" dirty="0"/>
              <a:t>PVC pipe insertion</a:t>
            </a: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410A5904-C2DE-77C8-18FE-28202B5FDC84}"/>
                  </a:ext>
                </a:extLst>
              </p:cNvPr>
              <p:cNvSpPr txBox="1"/>
              <p:nvPr/>
            </p:nvSpPr>
            <p:spPr>
              <a:xfrm>
                <a:off x="7578214" y="4722878"/>
                <a:ext cx="3883741" cy="537006"/>
              </a:xfrm>
              <a:prstGeom prst="rect">
                <a:avLst/>
              </a:prstGeom>
              <a:noFill/>
            </p:spPr>
            <p:txBody>
              <a:bodyPr wrap="square">
                <a:spAutoFit/>
              </a:bodyPr>
              <a:lstStyle/>
              <a:p>
                <a14:m>
                  <m:oMath xmlns:m="http://schemas.openxmlformats.org/officeDocument/2006/math">
                    <m:sSup>
                      <m:sSupPr>
                        <m:ctrlPr>
                          <a:rPr lang="fr-FR" i="1" smtClean="0">
                            <a:effectLst/>
                            <a:latin typeface="Cambria Math" panose="02040503050406030204" pitchFamily="18" charset="0"/>
                            <a:cs typeface="Arial" panose="020B0604020202020204" pitchFamily="34" charset="0"/>
                          </a:rPr>
                        </m:ctrlPr>
                      </m:sSupPr>
                      <m:e>
                        <m:r>
                          <a:rPr lang="fr-FR" i="1">
                            <a:effectLst/>
                            <a:latin typeface="Cambria Math" panose="02040503050406030204" pitchFamily="18" charset="0"/>
                            <a:ea typeface="Calibri" panose="020F0502020204030204" pitchFamily="34" charset="0"/>
                            <a:cs typeface="Arial" panose="020B0604020202020204" pitchFamily="34" charset="0"/>
                          </a:rPr>
                          <m:t>𝛿</m:t>
                        </m:r>
                      </m:e>
                      <m:sup>
                        <m:r>
                          <a:rPr lang="en-US" i="1">
                            <a:effectLst/>
                            <a:latin typeface="Cambria Math" panose="02040503050406030204" pitchFamily="18" charset="0"/>
                            <a:ea typeface="Calibri" panose="020F0502020204030204" pitchFamily="34" charset="0"/>
                            <a:cs typeface="Arial" panose="020B0604020202020204" pitchFamily="34" charset="0"/>
                          </a:rPr>
                          <m:t>2</m:t>
                        </m:r>
                      </m:sup>
                    </m:sSup>
                    <m:r>
                      <a:rPr lang="fr-FR" i="1">
                        <a:effectLst/>
                        <a:latin typeface="Cambria Math" panose="02040503050406030204" pitchFamily="18" charset="0"/>
                        <a:ea typeface="Calibri" panose="020F0502020204030204" pitchFamily="34" charset="0"/>
                        <a:cs typeface="Arial" panose="020B0604020202020204" pitchFamily="34" charset="0"/>
                      </a:rPr>
                      <m:t>𝐻</m:t>
                    </m:r>
                    <m:d>
                      <m:dPr>
                        <m:ctrlPr>
                          <a:rPr lang="fr-FR" i="1">
                            <a:effectLst/>
                            <a:latin typeface="Cambria Math" panose="02040503050406030204" pitchFamily="18" charset="0"/>
                            <a:cs typeface="Arial" panose="020B0604020202020204" pitchFamily="34" charset="0"/>
                          </a:rPr>
                        </m:ctrlPr>
                      </m:dPr>
                      <m:e>
                        <m:r>
                          <a:rPr lang="en-US" i="1">
                            <a:effectLst/>
                            <a:latin typeface="Cambria Math" panose="02040503050406030204" pitchFamily="18" charset="0"/>
                            <a:ea typeface="Calibri" panose="020F0502020204030204" pitchFamily="34" charset="0"/>
                            <a:cs typeface="Arial" panose="020B0604020202020204" pitchFamily="34" charset="0"/>
                          </a:rPr>
                          <m:t>‰</m:t>
                        </m:r>
                      </m:e>
                    </m:d>
                    <m:r>
                      <a:rPr lang="en-US" i="1">
                        <a:effectLst/>
                        <a:latin typeface="Cambria Math" panose="02040503050406030204" pitchFamily="18" charset="0"/>
                        <a:ea typeface="Calibri" panose="020F0502020204030204" pitchFamily="34" charset="0"/>
                        <a:cs typeface="Arial" panose="020B0604020202020204" pitchFamily="34" charset="0"/>
                      </a:rPr>
                      <m:t>=</m:t>
                    </m:r>
                    <m:f>
                      <m:fPr>
                        <m:ctrlPr>
                          <a:rPr lang="fr-FR" i="1">
                            <a:effectLst/>
                            <a:latin typeface="Cambria Math" panose="02040503050406030204" pitchFamily="18" charset="0"/>
                            <a:cs typeface="Arial" panose="020B0604020202020204" pitchFamily="34" charset="0"/>
                          </a:rPr>
                        </m:ctrlPr>
                      </m:fPr>
                      <m:num>
                        <m:sSub>
                          <m:sSubPr>
                            <m:ctrlPr>
                              <a:rPr lang="fr-FR" i="1">
                                <a:effectLst/>
                                <a:latin typeface="Cambria Math" panose="02040503050406030204" pitchFamily="18" charset="0"/>
                                <a:cs typeface="Arial" panose="020B0604020202020204" pitchFamily="34" charset="0"/>
                              </a:rPr>
                            </m:ctrlPr>
                          </m:sSubPr>
                          <m:e>
                            <m:r>
                              <a:rPr lang="fr-FR" i="1">
                                <a:effectLst/>
                                <a:latin typeface="Cambria Math" panose="02040503050406030204" pitchFamily="18" charset="0"/>
                                <a:ea typeface="Calibri" panose="020F0502020204030204" pitchFamily="34" charset="0"/>
                                <a:cs typeface="Arial" panose="020B0604020202020204" pitchFamily="34" charset="0"/>
                              </a:rPr>
                              <m:t>𝑅</m:t>
                            </m:r>
                          </m:e>
                          <m:sub>
                            <m:r>
                              <a:rPr lang="fr-FR" b="0" i="1" smtClean="0">
                                <a:effectLst/>
                                <a:latin typeface="Cambria Math" panose="02040503050406030204" pitchFamily="18" charset="0"/>
                                <a:ea typeface="Calibri" panose="020F0502020204030204" pitchFamily="34" charset="0"/>
                                <a:cs typeface="Arial" panose="020B0604020202020204" pitchFamily="34" charset="0"/>
                              </a:rPr>
                              <m:t>𝑠𝑎𝑚𝑝𝑙𝑒</m:t>
                            </m:r>
                          </m:sub>
                        </m:sSub>
                        <m:r>
                          <a:rPr lang="en-US" i="1">
                            <a:effectLst/>
                            <a:latin typeface="Cambria Math" panose="02040503050406030204" pitchFamily="18" charset="0"/>
                            <a:ea typeface="Calibri" panose="020F0502020204030204" pitchFamily="34" charset="0"/>
                            <a:cs typeface="Arial" panose="020B0604020202020204" pitchFamily="34" charset="0"/>
                          </a:rPr>
                          <m:t>− </m:t>
                        </m:r>
                        <m:sSub>
                          <m:sSubPr>
                            <m:ctrlPr>
                              <a:rPr lang="fr-FR" i="1">
                                <a:effectLst/>
                                <a:latin typeface="Cambria Math" panose="02040503050406030204" pitchFamily="18" charset="0"/>
                                <a:cs typeface="Arial" panose="020B0604020202020204" pitchFamily="34" charset="0"/>
                              </a:rPr>
                            </m:ctrlPr>
                          </m:sSubPr>
                          <m:e>
                            <m:r>
                              <a:rPr lang="fr-FR" i="1">
                                <a:effectLst/>
                                <a:latin typeface="Cambria Math" panose="02040503050406030204" pitchFamily="18" charset="0"/>
                                <a:ea typeface="Calibri" panose="020F0502020204030204" pitchFamily="34" charset="0"/>
                                <a:cs typeface="Arial" panose="020B0604020202020204" pitchFamily="34" charset="0"/>
                              </a:rPr>
                              <m:t>𝑅</m:t>
                            </m:r>
                          </m:e>
                          <m:sub>
                            <m:r>
                              <a:rPr lang="fr-FR" i="1">
                                <a:effectLst/>
                                <a:latin typeface="Cambria Math" panose="02040503050406030204" pitchFamily="18" charset="0"/>
                                <a:ea typeface="Calibri" panose="020F0502020204030204" pitchFamily="34" charset="0"/>
                                <a:cs typeface="Arial" panose="020B0604020202020204" pitchFamily="34" charset="0"/>
                              </a:rPr>
                              <m:t>𝑠𝑡𝑎𝑛𝑑𝑎𝑟𝑑</m:t>
                            </m:r>
                          </m:sub>
                        </m:sSub>
                      </m:num>
                      <m:den>
                        <m:sSub>
                          <m:sSubPr>
                            <m:ctrlPr>
                              <a:rPr lang="fr-FR" i="1">
                                <a:effectLst/>
                                <a:latin typeface="Cambria Math" panose="02040503050406030204" pitchFamily="18" charset="0"/>
                                <a:cs typeface="Arial" panose="020B0604020202020204" pitchFamily="34" charset="0"/>
                              </a:rPr>
                            </m:ctrlPr>
                          </m:sSubPr>
                          <m:e>
                            <m:r>
                              <a:rPr lang="fr-FR" i="1">
                                <a:effectLst/>
                                <a:latin typeface="Cambria Math" panose="02040503050406030204" pitchFamily="18" charset="0"/>
                                <a:ea typeface="Calibri" panose="020F0502020204030204" pitchFamily="34" charset="0"/>
                                <a:cs typeface="Arial" panose="020B0604020202020204" pitchFamily="34" charset="0"/>
                              </a:rPr>
                              <m:t>𝑅</m:t>
                            </m:r>
                          </m:e>
                          <m:sub>
                            <m:r>
                              <a:rPr lang="fr-FR" i="1">
                                <a:effectLst/>
                                <a:latin typeface="Cambria Math" panose="02040503050406030204" pitchFamily="18" charset="0"/>
                                <a:ea typeface="Calibri" panose="020F0502020204030204" pitchFamily="34" charset="0"/>
                                <a:cs typeface="Arial" panose="020B0604020202020204" pitchFamily="34" charset="0"/>
                              </a:rPr>
                              <m:t>𝑠𝑡𝑎𝑛𝑑𝑎𝑟𝑑</m:t>
                            </m:r>
                          </m:sub>
                        </m:sSub>
                      </m:den>
                    </m:f>
                    <m:r>
                      <a:rPr lang="en-US" i="1">
                        <a:effectLst/>
                        <a:latin typeface="Cambria Math" panose="02040503050406030204" pitchFamily="18" charset="0"/>
                        <a:ea typeface="Calibri" panose="020F0502020204030204" pitchFamily="34" charset="0"/>
                        <a:cs typeface="Arial" panose="020B0604020202020204" pitchFamily="34" charset="0"/>
                      </a:rPr>
                      <m:t> ×1000</m:t>
                    </m:r>
                  </m:oMath>
                </a14:m>
                <a:r>
                  <a:rPr lang="en-US" dirty="0">
                    <a:effectLst/>
                    <a:latin typeface="Biome" panose="020B0503030204020804" pitchFamily="34" charset="0"/>
                    <a:ea typeface="Times New Roman" panose="02020603050405020304" pitchFamily="18" charset="0"/>
                    <a:cs typeface="Biome" panose="020B0503030204020804" pitchFamily="34" charset="0"/>
                  </a:rPr>
                  <a:t> </a:t>
                </a:r>
                <a:endParaRPr lang="fr-FR" dirty="0">
                  <a:latin typeface="Biome" panose="020B0503030204020804" pitchFamily="34" charset="0"/>
                  <a:cs typeface="Biome" panose="020B0503030204020804" pitchFamily="34" charset="0"/>
                </a:endParaRPr>
              </a:p>
            </p:txBody>
          </p:sp>
        </mc:Choice>
        <mc:Fallback xmlns="">
          <p:sp>
            <p:nvSpPr>
              <p:cNvPr id="19" name="ZoneTexte 18">
                <a:extLst>
                  <a:ext uri="{FF2B5EF4-FFF2-40B4-BE49-F238E27FC236}">
                    <a16:creationId xmlns:a16="http://schemas.microsoft.com/office/drawing/2014/main" id="{410A5904-C2DE-77C8-18FE-28202B5FDC84}"/>
                  </a:ext>
                </a:extLst>
              </p:cNvPr>
              <p:cNvSpPr txBox="1">
                <a:spLocks noRot="1" noChangeAspect="1" noMove="1" noResize="1" noEditPoints="1" noAdjustHandles="1" noChangeArrowheads="1" noChangeShapeType="1" noTextEdit="1"/>
              </p:cNvSpPr>
              <p:nvPr/>
            </p:nvSpPr>
            <p:spPr>
              <a:xfrm>
                <a:off x="7578214" y="4722878"/>
                <a:ext cx="3883741" cy="537006"/>
              </a:xfrm>
              <a:prstGeom prst="rect">
                <a:avLst/>
              </a:prstGeom>
              <a:blipFill>
                <a:blip r:embed="rId6"/>
                <a:stretch>
                  <a:fillRect b="-1136"/>
                </a:stretch>
              </a:blipFill>
            </p:spPr>
            <p:txBody>
              <a:bodyPr/>
              <a:lstStyle/>
              <a:p>
                <a:r>
                  <a:rPr lang="fr-FR">
                    <a:noFill/>
                  </a:rPr>
                  <a:t> </a:t>
                </a:r>
              </a:p>
            </p:txBody>
          </p:sp>
        </mc:Fallback>
      </mc:AlternateContent>
      <p:sp>
        <p:nvSpPr>
          <p:cNvPr id="21" name="ZoneTexte 20">
            <a:extLst>
              <a:ext uri="{FF2B5EF4-FFF2-40B4-BE49-F238E27FC236}">
                <a16:creationId xmlns:a16="http://schemas.microsoft.com/office/drawing/2014/main" id="{B3406B76-7783-F19D-862A-F47F76100719}"/>
              </a:ext>
            </a:extLst>
          </p:cNvPr>
          <p:cNvSpPr txBox="1"/>
          <p:nvPr/>
        </p:nvSpPr>
        <p:spPr>
          <a:xfrm>
            <a:off x="7071852" y="5323235"/>
            <a:ext cx="4896464" cy="878895"/>
          </a:xfrm>
          <a:prstGeom prst="rect">
            <a:avLst/>
          </a:prstGeom>
          <a:noFill/>
        </p:spPr>
        <p:txBody>
          <a:bodyPr wrap="square">
            <a:spAutoFit/>
          </a:bodyPr>
          <a:lstStyle/>
          <a:p>
            <a:pPr>
              <a:lnSpc>
                <a:spcPct val="150000"/>
              </a:lnSpc>
            </a:pPr>
            <a:r>
              <a:rPr lang="en-US" sz="1800" i="1" dirty="0" err="1">
                <a:effectLst/>
                <a:latin typeface="Times New Roman" panose="02020603050405020304" pitchFamily="18" charset="0"/>
                <a:ea typeface="Times New Roman" panose="02020603050405020304" pitchFamily="18" charset="0"/>
              </a:rPr>
              <a:t>R</a:t>
            </a:r>
            <a:r>
              <a:rPr lang="en-US" sz="1800" i="1" baseline="-25000" dirty="0" err="1">
                <a:effectLst/>
                <a:latin typeface="Times New Roman" panose="02020603050405020304" pitchFamily="18" charset="0"/>
                <a:ea typeface="Times New Roman" panose="02020603050405020304" pitchFamily="18" charset="0"/>
              </a:rPr>
              <a:t>sample</a:t>
            </a:r>
            <a:r>
              <a:rPr lang="en-US" sz="1800" dirty="0">
                <a:effectLst/>
                <a:latin typeface="Times New Roman" panose="02020603050405020304" pitchFamily="18" charset="0"/>
                <a:ea typeface="Times New Roman" panose="02020603050405020304" pitchFamily="18" charset="0"/>
              </a:rPr>
              <a:t> = </a:t>
            </a:r>
            <a:r>
              <a:rPr lang="en-US" sz="1800" baseline="30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H/</a:t>
            </a:r>
            <a:r>
              <a:rPr lang="en-US" sz="1800" baseline="30000" dirty="0">
                <a:effectLst/>
                <a:latin typeface="Times New Roman" panose="02020603050405020304" pitchFamily="18" charset="0"/>
                <a:ea typeface="Calibri" panose="020F0502020204030204" pitchFamily="34" charset="0"/>
              </a:rPr>
              <a:t>1</a:t>
            </a:r>
            <a:r>
              <a:rPr lang="en-US" sz="1800" dirty="0">
                <a:effectLst/>
                <a:latin typeface="Times New Roman" panose="02020603050405020304" pitchFamily="18" charset="0"/>
                <a:ea typeface="Calibri" panose="020F0502020204030204" pitchFamily="34" charset="0"/>
              </a:rPr>
              <a:t>H </a:t>
            </a:r>
            <a:r>
              <a:rPr lang="en-US" dirty="0">
                <a:latin typeface="Times New Roman" panose="02020603050405020304" pitchFamily="18" charset="0"/>
                <a:ea typeface="Calibri" panose="020F0502020204030204" pitchFamily="34" charset="0"/>
              </a:rPr>
              <a:t>of the sample</a:t>
            </a:r>
            <a:endParaRPr lang="en-US" sz="1800" dirty="0">
              <a:effectLst/>
              <a:latin typeface="Times New Roman" panose="02020603050405020304" pitchFamily="18" charset="0"/>
              <a:ea typeface="Times New Roman" panose="02020603050405020304" pitchFamily="18" charset="0"/>
            </a:endParaRPr>
          </a:p>
          <a:p>
            <a:pPr>
              <a:lnSpc>
                <a:spcPct val="150000"/>
              </a:lnSpc>
            </a:pPr>
            <a:r>
              <a:rPr lang="en-US" sz="1800" i="1" dirty="0" err="1">
                <a:effectLst/>
                <a:latin typeface="Times New Roman" panose="02020603050405020304" pitchFamily="18" charset="0"/>
                <a:ea typeface="Times New Roman" panose="02020603050405020304" pitchFamily="18" charset="0"/>
              </a:rPr>
              <a:t>R</a:t>
            </a:r>
            <a:r>
              <a:rPr lang="en-US" sz="1800" i="1" baseline="-25000" dirty="0" err="1">
                <a:effectLst/>
                <a:latin typeface="Times New Roman" panose="02020603050405020304" pitchFamily="18" charset="0"/>
                <a:ea typeface="Times New Roman" panose="02020603050405020304" pitchFamily="18" charset="0"/>
              </a:rPr>
              <a:t>standard</a:t>
            </a:r>
            <a:r>
              <a:rPr lang="en-US" sz="1800" i="1" baseline="-250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 </a:t>
            </a:r>
            <a:r>
              <a:rPr lang="en-US" baseline="30000" dirty="0">
                <a:latin typeface="Times New Roman" panose="02020603050405020304" pitchFamily="18" charset="0"/>
                <a:ea typeface="Calibri" panose="020F0502020204030204" pitchFamily="34" charset="0"/>
              </a:rPr>
              <a:t>2</a:t>
            </a:r>
            <a:r>
              <a:rPr lang="en-US" dirty="0">
                <a:latin typeface="Times New Roman" panose="02020603050405020304" pitchFamily="18" charset="0"/>
                <a:ea typeface="Calibri" panose="020F0502020204030204" pitchFamily="34" charset="0"/>
              </a:rPr>
              <a:t>H/</a:t>
            </a:r>
            <a:r>
              <a:rPr lang="en-US" baseline="30000" dirty="0">
                <a:latin typeface="Times New Roman" panose="02020603050405020304" pitchFamily="18" charset="0"/>
                <a:ea typeface="Calibri" panose="020F0502020204030204" pitchFamily="34" charset="0"/>
              </a:rPr>
              <a:t>1</a:t>
            </a:r>
            <a:r>
              <a:rPr lang="en-US" dirty="0">
                <a:latin typeface="Times New Roman" panose="02020603050405020304" pitchFamily="18" charset="0"/>
                <a:ea typeface="Calibri" panose="020F0502020204030204" pitchFamily="34" charset="0"/>
              </a:rPr>
              <a:t>H</a:t>
            </a:r>
            <a:r>
              <a:rPr lang="en-US" dirty="0">
                <a:latin typeface="Times New Roman" panose="02020603050405020304" pitchFamily="18" charset="0"/>
                <a:ea typeface="Times New Roman" panose="02020603050405020304" pitchFamily="18" charset="0"/>
              </a:rPr>
              <a:t> standard (V-SMOW; </a:t>
            </a:r>
            <a:r>
              <a:rPr lang="en-US" i="1" dirty="0">
                <a:latin typeface="Times New Roman" panose="02020603050405020304" pitchFamily="18" charset="0"/>
                <a:ea typeface="Times New Roman" panose="02020603050405020304" pitchFamily="18" charset="0"/>
              </a:rPr>
              <a:t>IAEA</a:t>
            </a:r>
            <a:r>
              <a:rPr lang="en-US" sz="1800" i="1" dirty="0">
                <a:effectLst/>
                <a:latin typeface="Times New Roman" panose="02020603050405020304" pitchFamily="18" charset="0"/>
                <a:ea typeface="Times New Roman" panose="02020603050405020304" pitchFamily="18" charset="0"/>
              </a:rPr>
              <a:t>, 1995</a:t>
            </a:r>
            <a:r>
              <a:rPr lang="en-US" sz="1800" dirty="0">
                <a:effectLst/>
                <a:latin typeface="Times New Roman" panose="02020603050405020304" pitchFamily="18" charset="0"/>
                <a:ea typeface="Times New Roman" panose="02020603050405020304" pitchFamily="18" charset="0"/>
              </a:rPr>
              <a:t>)</a:t>
            </a:r>
            <a:endParaRPr lang="fr-FR" dirty="0"/>
          </a:p>
        </p:txBody>
      </p:sp>
      <p:pic>
        <p:nvPicPr>
          <p:cNvPr id="26" name="Image 25" descr="Une image contenant herbe, extérieur, ciel, personne&#10;&#10;Description générée automatiquement">
            <a:extLst>
              <a:ext uri="{FF2B5EF4-FFF2-40B4-BE49-F238E27FC236}">
                <a16:creationId xmlns:a16="http://schemas.microsoft.com/office/drawing/2014/main" id="{1108A984-74AC-E6C4-4006-37084FA8C63E}"/>
              </a:ext>
            </a:extLst>
          </p:cNvPr>
          <p:cNvPicPr>
            <a:picLocks noChangeAspect="1"/>
          </p:cNvPicPr>
          <p:nvPr/>
        </p:nvPicPr>
        <p:blipFill rotWithShape="1">
          <a:blip r:embed="rId7">
            <a:extLst>
              <a:ext uri="{28A0092B-C50C-407E-A947-70E740481C1C}">
                <a14:useLocalDpi xmlns:a14="http://schemas.microsoft.com/office/drawing/2010/main" val="0"/>
              </a:ext>
            </a:extLst>
          </a:blip>
          <a:srcRect t="8569"/>
          <a:stretch/>
        </p:blipFill>
        <p:spPr>
          <a:xfrm>
            <a:off x="1022450" y="1641423"/>
            <a:ext cx="1669941" cy="1676060"/>
          </a:xfrm>
          <a:prstGeom prst="rect">
            <a:avLst/>
          </a:prstGeom>
        </p:spPr>
      </p:pic>
      <p:sp>
        <p:nvSpPr>
          <p:cNvPr id="27" name="ZoneTexte 26">
            <a:extLst>
              <a:ext uri="{FF2B5EF4-FFF2-40B4-BE49-F238E27FC236}">
                <a16:creationId xmlns:a16="http://schemas.microsoft.com/office/drawing/2014/main" id="{6FAE4EE5-41D6-6BAA-2BF1-9E9EF8685559}"/>
              </a:ext>
            </a:extLst>
          </p:cNvPr>
          <p:cNvSpPr txBox="1"/>
          <p:nvPr/>
        </p:nvSpPr>
        <p:spPr>
          <a:xfrm>
            <a:off x="1229960" y="3382775"/>
            <a:ext cx="1313543" cy="307777"/>
          </a:xfrm>
          <a:prstGeom prst="rect">
            <a:avLst/>
          </a:prstGeom>
          <a:noFill/>
        </p:spPr>
        <p:txBody>
          <a:bodyPr wrap="square" rtlCol="0">
            <a:spAutoFit/>
          </a:bodyPr>
          <a:lstStyle>
            <a:defPPr>
              <a:defRPr lang="fr-FR"/>
            </a:defPPr>
            <a:lvl1pPr>
              <a:defRPr sz="1400">
                <a:latin typeface="Biome" panose="020B0503030204020804" pitchFamily="34" charset="0"/>
                <a:cs typeface="Biome" panose="020B0503030204020804" pitchFamily="34" charset="0"/>
              </a:defRPr>
            </a:lvl1pPr>
          </a:lstStyle>
          <a:p>
            <a:r>
              <a:rPr lang="fr-FR" dirty="0"/>
              <a:t>Auger </a:t>
            </a:r>
            <a:r>
              <a:rPr lang="fr-FR" dirty="0" err="1"/>
              <a:t>hole</a:t>
            </a:r>
            <a:endParaRPr lang="fr-FR" dirty="0"/>
          </a:p>
        </p:txBody>
      </p:sp>
      <p:sp>
        <p:nvSpPr>
          <p:cNvPr id="2" name="Rectangle 1">
            <a:extLst>
              <a:ext uri="{FF2B5EF4-FFF2-40B4-BE49-F238E27FC236}">
                <a16:creationId xmlns:a16="http://schemas.microsoft.com/office/drawing/2014/main" id="{84C6A011-7F21-59BC-389A-441484736605}"/>
              </a:ext>
            </a:extLst>
          </p:cNvPr>
          <p:cNvSpPr/>
          <p:nvPr/>
        </p:nvSpPr>
        <p:spPr>
          <a:xfrm>
            <a:off x="264266" y="650251"/>
            <a:ext cx="11635504" cy="526184"/>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12" name="ZoneTexte 11">
            <a:extLst>
              <a:ext uri="{FF2B5EF4-FFF2-40B4-BE49-F238E27FC236}">
                <a16:creationId xmlns:a16="http://schemas.microsoft.com/office/drawing/2014/main" id="{D23395ED-72BF-16C2-CF20-F3FEB31ABBF6}"/>
              </a:ext>
            </a:extLst>
          </p:cNvPr>
          <p:cNvSpPr txBox="1"/>
          <p:nvPr/>
        </p:nvSpPr>
        <p:spPr>
          <a:xfrm>
            <a:off x="264266" y="680577"/>
            <a:ext cx="11635504" cy="523220"/>
          </a:xfrm>
          <a:prstGeom prst="rect">
            <a:avLst/>
          </a:prstGeom>
          <a:noFill/>
        </p:spPr>
        <p:txBody>
          <a:bodyPr wrap="square">
            <a:spAutoFit/>
          </a:bodyPr>
          <a:lstStyle/>
          <a:p>
            <a:pPr algn="ctr"/>
            <a:r>
              <a:rPr kumimoji="0" lang="en-US" sz="2800" i="0" u="none" strike="noStrike" kern="1200" cap="none" spc="0" normalizeH="0" baseline="30000" dirty="0">
                <a:ln>
                  <a:noFill/>
                </a:ln>
                <a:solidFill>
                  <a:schemeClr val="bg1"/>
                </a:solidFill>
                <a:effectLst/>
                <a:uLnTx/>
                <a:uFillTx/>
                <a:latin typeface="Gill Sans MT" panose="020B0502020104020203" pitchFamily="34" charset="0"/>
                <a:ea typeface="Calibri" panose="020F0502020204030204" pitchFamily="34" charset="0"/>
                <a:cs typeface="Biome" panose="020B0503030204020804" pitchFamily="34" charset="0"/>
              </a:rPr>
              <a:t>2</a:t>
            </a:r>
            <a:r>
              <a:rPr kumimoji="0" lang="en-US" sz="2800" i="0" u="none" strike="noStrike" kern="1200" cap="none" spc="0" normalizeH="0" baseline="0" dirty="0">
                <a:ln>
                  <a:noFill/>
                </a:ln>
                <a:solidFill>
                  <a:schemeClr val="bg1"/>
                </a:solidFill>
                <a:effectLst/>
                <a:uLnTx/>
                <a:uFillTx/>
                <a:latin typeface="Gill Sans MT" panose="020B0502020104020203" pitchFamily="34" charset="0"/>
                <a:ea typeface="Calibri" panose="020F0502020204030204" pitchFamily="34" charset="0"/>
                <a:cs typeface="Biome" panose="020B0503030204020804" pitchFamily="34" charset="0"/>
              </a:rPr>
              <a:t>H </a:t>
            </a:r>
            <a:r>
              <a:rPr lang="en-US" sz="28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labelling experiment</a:t>
            </a:r>
          </a:p>
        </p:txBody>
      </p:sp>
      <p:sp>
        <p:nvSpPr>
          <p:cNvPr id="14" name="Rectangle 13">
            <a:extLst>
              <a:ext uri="{FF2B5EF4-FFF2-40B4-BE49-F238E27FC236}">
                <a16:creationId xmlns:a16="http://schemas.microsoft.com/office/drawing/2014/main" id="{0BE5DE2E-B82E-9FCB-6890-3DB82E92AD10}"/>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6" name="Rectangle 2">
            <a:extLst>
              <a:ext uri="{FF2B5EF4-FFF2-40B4-BE49-F238E27FC236}">
                <a16:creationId xmlns:a16="http://schemas.microsoft.com/office/drawing/2014/main" id="{85DEC644-ADB8-C05E-05B1-FED9887CC5C1}"/>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18" name="Diagramme 17">
            <a:extLst>
              <a:ext uri="{FF2B5EF4-FFF2-40B4-BE49-F238E27FC236}">
                <a16:creationId xmlns:a16="http://schemas.microsoft.com/office/drawing/2014/main" id="{EDC04321-C68F-9257-4422-A884CADE73DF}"/>
              </a:ext>
            </a:extLst>
          </p:cNvPr>
          <p:cNvGraphicFramePr/>
          <p:nvPr>
            <p:extLst>
              <p:ext uri="{D42A27DB-BD31-4B8C-83A1-F6EECF244321}">
                <p14:modId xmlns:p14="http://schemas.microsoft.com/office/powerpoint/2010/main" val="55965778"/>
              </p:ext>
            </p:extLst>
          </p:nvPr>
        </p:nvGraphicFramePr>
        <p:xfrm>
          <a:off x="429207" y="158621"/>
          <a:ext cx="11524259" cy="3774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6860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0131A4-FCA3-4909-4288-E5664CCB60FD}"/>
              </a:ext>
            </a:extLst>
          </p:cNvPr>
          <p:cNvPicPr>
            <a:picLocks noChangeAspect="1"/>
          </p:cNvPicPr>
          <p:nvPr/>
        </p:nvPicPr>
        <p:blipFill rotWithShape="1">
          <a:blip r:embed="rId3">
            <a:alphaModFix amt="91000"/>
          </a:blip>
          <a:srcRect l="5502" t="19752" r="23885" b="6729"/>
          <a:stretch/>
        </p:blipFill>
        <p:spPr>
          <a:xfrm>
            <a:off x="0" y="1924242"/>
            <a:ext cx="5646399" cy="4409117"/>
          </a:xfrm>
          <a:prstGeom prst="rect">
            <a:avLst/>
          </a:prstGeom>
          <a:ln>
            <a:noFill/>
          </a:ln>
          <a:effectLst>
            <a:softEdge rad="112500"/>
          </a:effectLst>
        </p:spPr>
      </p:pic>
      <p:sp>
        <p:nvSpPr>
          <p:cNvPr id="5" name="Espace réservé du numéro de diapositive 4"/>
          <p:cNvSpPr>
            <a:spLocks noGrp="1"/>
          </p:cNvSpPr>
          <p:nvPr>
            <p:ph type="sldNum" sz="quarter" idx="12"/>
          </p:nvPr>
        </p:nvSpPr>
        <p:spPr>
          <a:xfrm>
            <a:off x="10809969" y="6289434"/>
            <a:ext cx="1052510" cy="365125"/>
          </a:xfrm>
        </p:spPr>
        <p:txBody>
          <a:bodyPr/>
          <a:lstStyle/>
          <a:p>
            <a:fld id="{D57F1E4F-1CFF-5643-939E-217C01CDF565}" type="slidenum">
              <a:rPr lang="en-US" smtClean="0"/>
              <a:pPr/>
              <a:t>19</a:t>
            </a:fld>
            <a:endParaRPr lang="en-US" dirty="0"/>
          </a:p>
        </p:txBody>
      </p:sp>
      <p:graphicFrame>
        <p:nvGraphicFramePr>
          <p:cNvPr id="6" name="Diagramme 5">
            <a:extLst>
              <a:ext uri="{FF2B5EF4-FFF2-40B4-BE49-F238E27FC236}">
                <a16:creationId xmlns:a16="http://schemas.microsoft.com/office/drawing/2014/main" id="{3EAC9AB8-7BCA-3F21-7F48-67073C9BD0DC}"/>
              </a:ext>
            </a:extLst>
          </p:cNvPr>
          <p:cNvGraphicFramePr/>
          <p:nvPr/>
        </p:nvGraphicFramePr>
        <p:xfrm>
          <a:off x="429207" y="177282"/>
          <a:ext cx="11524259" cy="377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ZoneTexte 2">
            <a:extLst>
              <a:ext uri="{FF2B5EF4-FFF2-40B4-BE49-F238E27FC236}">
                <a16:creationId xmlns:a16="http://schemas.microsoft.com/office/drawing/2014/main" id="{3A5B9A34-D23C-1E00-CEC5-BD2D1AB9270A}"/>
              </a:ext>
            </a:extLst>
          </p:cNvPr>
          <p:cNvSpPr txBox="1"/>
          <p:nvPr/>
        </p:nvSpPr>
        <p:spPr>
          <a:xfrm>
            <a:off x="5016382" y="848806"/>
            <a:ext cx="2584043" cy="523220"/>
          </a:xfrm>
          <a:prstGeom prst="rect">
            <a:avLst/>
          </a:prstGeom>
          <a:noFill/>
        </p:spPr>
        <p:txBody>
          <a:bodyPr wrap="square" rtlCol="0">
            <a:spAutoFit/>
          </a:bodyPr>
          <a:lstStyle/>
          <a:p>
            <a:r>
              <a:rPr lang="fr-FR" sz="2800" b="1" u="sng" dirty="0">
                <a:ln w="0"/>
                <a:solidFill>
                  <a:schemeClr val="accent1"/>
                </a:solidFill>
                <a:effectLst>
                  <a:outerShdw blurRad="38100" dist="25400" dir="5400000" algn="ctr" rotWithShape="0">
                    <a:srgbClr val="6E747A">
                      <a:alpha val="43000"/>
                    </a:srgbClr>
                  </a:outerShdw>
                </a:effectLst>
                <a:latin typeface="Biome" panose="020B0503030204020804" pitchFamily="34" charset="0"/>
                <a:cs typeface="Biome" panose="020B0503030204020804" pitchFamily="34" charset="0"/>
              </a:rPr>
              <a:t>Perspectives</a:t>
            </a:r>
          </a:p>
        </p:txBody>
      </p:sp>
      <p:sp>
        <p:nvSpPr>
          <p:cNvPr id="8" name="ZoneTexte 7">
            <a:extLst>
              <a:ext uri="{FF2B5EF4-FFF2-40B4-BE49-F238E27FC236}">
                <a16:creationId xmlns:a16="http://schemas.microsoft.com/office/drawing/2014/main" id="{37FEFF9F-A2F3-2DDE-ABA1-752CEB636640}"/>
              </a:ext>
            </a:extLst>
          </p:cNvPr>
          <p:cNvSpPr txBox="1"/>
          <p:nvPr/>
        </p:nvSpPr>
        <p:spPr>
          <a:xfrm>
            <a:off x="5572405" y="2009020"/>
            <a:ext cx="6619595" cy="4195636"/>
          </a:xfrm>
          <a:prstGeom prst="rect">
            <a:avLst/>
          </a:prstGeom>
          <a:noFill/>
        </p:spPr>
        <p:txBody>
          <a:bodyPr wrap="square">
            <a:spAutoFit/>
          </a:bodyPr>
          <a:lstStyle/>
          <a:p>
            <a:pPr marL="285750" indent="-285750">
              <a:lnSpc>
                <a:spcPct val="150000"/>
              </a:lnSpc>
              <a:spcAft>
                <a:spcPts val="800"/>
              </a:spcAft>
              <a:buClr>
                <a:schemeClr val="accent1"/>
              </a:buClr>
              <a:buFont typeface="Wingdings" panose="05000000000000000000" pitchFamily="2" charset="2"/>
              <a:buChar char="Ø"/>
            </a:pPr>
            <a:r>
              <a:rPr lang="en-US" sz="1600" dirty="0">
                <a:latin typeface="Biome" panose="020B0503030204020804" pitchFamily="34" charset="0"/>
                <a:cs typeface="Biome" panose="020B0503030204020804" pitchFamily="34" charset="0"/>
              </a:rPr>
              <a:t>Quantify the amount of water taken up by two associated species</a:t>
            </a:r>
          </a:p>
          <a:p>
            <a:pPr>
              <a:spcAft>
                <a:spcPts val="800"/>
              </a:spcAft>
              <a:buClr>
                <a:schemeClr val="accent1"/>
              </a:buClr>
            </a:pPr>
            <a:r>
              <a:rPr lang="en-US" sz="1600" dirty="0">
                <a:latin typeface="Biome" panose="020B0503030204020804" pitchFamily="34" charset="0"/>
                <a:cs typeface="Biome" panose="020B0503030204020804" pitchFamily="34" charset="0"/>
              </a:rPr>
              <a:t> </a:t>
            </a:r>
          </a:p>
          <a:p>
            <a:pPr marL="285750" indent="-285750">
              <a:lnSpc>
                <a:spcPct val="150000"/>
              </a:lnSpc>
              <a:spcAft>
                <a:spcPts val="800"/>
              </a:spcAft>
              <a:buClr>
                <a:schemeClr val="accent1"/>
              </a:buClr>
              <a:buFont typeface="Wingdings" panose="05000000000000000000" pitchFamily="2" charset="2"/>
              <a:buChar char="Ø"/>
            </a:pPr>
            <a:r>
              <a:rPr lang="en-US" sz="1600" dirty="0">
                <a:latin typeface="Biome" panose="020B0503030204020804" pitchFamily="34" charset="0"/>
                <a:cs typeface="Biome" panose="020B0503030204020804" pitchFamily="34" charset="0"/>
              </a:rPr>
              <a:t>Analyze </a:t>
            </a:r>
            <a:r>
              <a:rPr kumimoji="0" lang="en-US" sz="1600" b="0" i="0" u="none" strike="noStrike" kern="1200" cap="none" spc="0" normalizeH="0" baseline="30000" noProof="0" dirty="0">
                <a:ln>
                  <a:noFill/>
                </a:ln>
                <a:solidFill>
                  <a:prstClr val="black"/>
                </a:solidFill>
                <a:effectLst/>
                <a:uLnTx/>
                <a:uFillTx/>
                <a:latin typeface="Biome" panose="020B0503030204020804" pitchFamily="34" charset="0"/>
                <a:cs typeface="Biome" panose="020B0503030204020804" pitchFamily="34" charset="0"/>
              </a:rPr>
              <a:t>2</a:t>
            </a:r>
            <a:r>
              <a:rPr kumimoji="0" lang="en-US" sz="1600" b="0" i="0"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H et </a:t>
            </a:r>
            <a:r>
              <a:rPr kumimoji="0" lang="en-US" sz="1600" b="0" i="0" u="none" strike="noStrike" kern="1200" cap="none" spc="0" normalizeH="0" baseline="30000" noProof="0" dirty="0">
                <a:ln>
                  <a:noFill/>
                </a:ln>
                <a:solidFill>
                  <a:prstClr val="black"/>
                </a:solidFill>
                <a:effectLst/>
                <a:uLnTx/>
                <a:uFillTx/>
                <a:latin typeface="Biome" panose="020B0503030204020804" pitchFamily="34" charset="0"/>
                <a:cs typeface="Biome" panose="020B0503030204020804" pitchFamily="34" charset="0"/>
              </a:rPr>
              <a:t>18</a:t>
            </a:r>
            <a:r>
              <a:rPr kumimoji="0" lang="en-US" sz="1600" b="0" i="0"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O in soil and calculate the contributions of soil water from different layers for each plant using Bayesian mixing model</a:t>
            </a:r>
          </a:p>
          <a:p>
            <a:pPr>
              <a:lnSpc>
                <a:spcPct val="150000"/>
              </a:lnSpc>
              <a:spcAft>
                <a:spcPts val="800"/>
              </a:spcAft>
              <a:buClr>
                <a:schemeClr val="accent1"/>
              </a:buClr>
            </a:pPr>
            <a:endParaRPr kumimoji="0" lang="en-US" sz="700" b="0" i="0"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endParaRPr>
          </a:p>
          <a:p>
            <a:pPr marL="285750" indent="-285750">
              <a:lnSpc>
                <a:spcPct val="150000"/>
              </a:lnSpc>
              <a:spcAft>
                <a:spcPts val="800"/>
              </a:spcAft>
              <a:buClr>
                <a:schemeClr val="accent1"/>
              </a:buClr>
              <a:buFont typeface="Wingdings" panose="05000000000000000000" pitchFamily="2" charset="2"/>
              <a:buChar char="Ø"/>
            </a:pPr>
            <a:r>
              <a:rPr lang="en-US" sz="1600" dirty="0">
                <a:latin typeface="Biome" panose="020B0503030204020804" pitchFamily="34" charset="0"/>
                <a:cs typeface="Biome" panose="020B0503030204020804" pitchFamily="34" charset="0"/>
              </a:rPr>
              <a:t>Continue water monitoring throughout tree growth to determine from what age trees would negatively impact crop water uptake mainly uptake water out of the crop rooting zone and become complementary with them</a:t>
            </a:r>
          </a:p>
        </p:txBody>
      </p:sp>
    </p:spTree>
    <p:extLst>
      <p:ext uri="{BB962C8B-B14F-4D97-AF65-F5344CB8AC3E}">
        <p14:creationId xmlns:p14="http://schemas.microsoft.com/office/powerpoint/2010/main" val="172529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704D7B4-5706-8852-0331-26AE25326738}"/>
              </a:ext>
            </a:extLst>
          </p:cNvPr>
          <p:cNvSpPr/>
          <p:nvPr/>
        </p:nvSpPr>
        <p:spPr>
          <a:xfrm>
            <a:off x="264266" y="650251"/>
            <a:ext cx="11635504" cy="526184"/>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graphicFrame>
        <p:nvGraphicFramePr>
          <p:cNvPr id="16" name="Diagramme 15">
            <a:extLst>
              <a:ext uri="{FF2B5EF4-FFF2-40B4-BE49-F238E27FC236}">
                <a16:creationId xmlns:a16="http://schemas.microsoft.com/office/drawing/2014/main" id="{FC5C1C96-9411-0248-CAC0-9492A671C5E1}"/>
              </a:ext>
            </a:extLst>
          </p:cNvPr>
          <p:cNvGraphicFramePr/>
          <p:nvPr>
            <p:extLst>
              <p:ext uri="{D42A27DB-BD31-4B8C-83A1-F6EECF244321}">
                <p14:modId xmlns:p14="http://schemas.microsoft.com/office/powerpoint/2010/main" val="3246003687"/>
              </p:ext>
            </p:extLst>
          </p:nvPr>
        </p:nvGraphicFramePr>
        <p:xfrm>
          <a:off x="429207" y="177282"/>
          <a:ext cx="11524259" cy="377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ZoneTexte 42">
            <a:extLst>
              <a:ext uri="{FF2B5EF4-FFF2-40B4-BE49-F238E27FC236}">
                <a16:creationId xmlns:a16="http://schemas.microsoft.com/office/drawing/2014/main" id="{CF903586-B027-8AD7-F16B-7853CD6DF336}"/>
              </a:ext>
            </a:extLst>
          </p:cNvPr>
          <p:cNvSpPr txBox="1"/>
          <p:nvPr/>
        </p:nvSpPr>
        <p:spPr>
          <a:xfrm>
            <a:off x="8627127" y="3301234"/>
            <a:ext cx="2649196" cy="307777"/>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Gill Sans MT" panose="020B0502020104020203" pitchFamily="34" charset="0"/>
              </a:rPr>
              <a:t>(</a:t>
            </a:r>
            <a:r>
              <a:rPr lang="en-US" sz="1200" i="1" dirty="0">
                <a:solidFill>
                  <a:prstClr val="black"/>
                </a:solidFill>
                <a:latin typeface="Biome" panose="020B0503030204020804" pitchFamily="34" charset="0"/>
                <a:cs typeface="Biome" panose="020B0503030204020804" pitchFamily="34" charset="0"/>
              </a:rPr>
              <a:t>Mosquera-</a:t>
            </a:r>
            <a:r>
              <a:rPr lang="en-US" sz="1200" i="1" dirty="0" err="1">
                <a:solidFill>
                  <a:prstClr val="black"/>
                </a:solidFill>
                <a:latin typeface="Biome" panose="020B0503030204020804" pitchFamily="34" charset="0"/>
                <a:cs typeface="Biome" panose="020B0503030204020804" pitchFamily="34" charset="0"/>
              </a:rPr>
              <a:t>Losada</a:t>
            </a:r>
            <a:r>
              <a:rPr kumimoji="0" lang="en-US" sz="1400" b="0" i="1" u="none" strike="noStrike" kern="1200" cap="none" spc="0" normalizeH="0" baseline="0" noProof="0" dirty="0">
                <a:ln>
                  <a:noFill/>
                </a:ln>
                <a:solidFill>
                  <a:prstClr val="black"/>
                </a:solidFill>
                <a:effectLst/>
                <a:uLnTx/>
                <a:uFillTx/>
                <a:latin typeface="Gill Sans MT" panose="020B0502020104020203" pitchFamily="34" charset="0"/>
              </a:rPr>
              <a:t> </a:t>
            </a:r>
            <a:r>
              <a:rPr lang="en-US" sz="1200" i="1" dirty="0">
                <a:solidFill>
                  <a:prstClr val="black"/>
                </a:solidFill>
                <a:latin typeface="Biome" panose="020B0503030204020804" pitchFamily="34" charset="0"/>
                <a:cs typeface="Biome" panose="020B0503030204020804" pitchFamily="34" charset="0"/>
              </a:rPr>
              <a:t>et al. 2009)</a:t>
            </a:r>
          </a:p>
        </p:txBody>
      </p:sp>
      <p:pic>
        <p:nvPicPr>
          <p:cNvPr id="78" name="Image 77">
            <a:extLst>
              <a:ext uri="{FF2B5EF4-FFF2-40B4-BE49-F238E27FC236}">
                <a16:creationId xmlns:a16="http://schemas.microsoft.com/office/drawing/2014/main" id="{3AAA9D8A-C755-F73A-346F-32C3224FE2F1}"/>
              </a:ext>
            </a:extLst>
          </p:cNvPr>
          <p:cNvPicPr>
            <a:picLocks noChangeAspect="1"/>
          </p:cNvPicPr>
          <p:nvPr/>
        </p:nvPicPr>
        <p:blipFill>
          <a:blip r:embed="rId8"/>
          <a:stretch>
            <a:fillRect/>
          </a:stretch>
        </p:blipFill>
        <p:spPr>
          <a:xfrm>
            <a:off x="8299568" y="3802591"/>
            <a:ext cx="3433149" cy="2575486"/>
          </a:xfrm>
          <a:prstGeom prst="rect">
            <a:avLst/>
          </a:prstGeom>
        </p:spPr>
      </p:pic>
      <p:sp>
        <p:nvSpPr>
          <p:cNvPr id="20" name="Espace réservé du numéro de diapositive 19"/>
          <p:cNvSpPr>
            <a:spLocks noGrp="1"/>
          </p:cNvSpPr>
          <p:nvPr>
            <p:ph type="sldNum" sz="quarter" idx="12"/>
          </p:nvPr>
        </p:nvSpPr>
        <p:spPr>
          <a:xfrm>
            <a:off x="10750068" y="6395236"/>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8CB64A"/>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8CB64A"/>
              </a:solidFill>
              <a:effectLst/>
              <a:uLnTx/>
              <a:uFillTx/>
              <a:latin typeface="Gill Sans MT" panose="020B0502020104020203"/>
              <a:ea typeface="+mn-ea"/>
              <a:cs typeface="+mn-cs"/>
            </a:endParaRPr>
          </a:p>
        </p:txBody>
      </p:sp>
      <p:sp>
        <p:nvSpPr>
          <p:cNvPr id="22" name="Titre 1">
            <a:extLst>
              <a:ext uri="{FF2B5EF4-FFF2-40B4-BE49-F238E27FC236}">
                <a16:creationId xmlns:a16="http://schemas.microsoft.com/office/drawing/2014/main" id="{C13963FE-6017-A609-E3BB-81C340AF5DF8}"/>
              </a:ext>
            </a:extLst>
          </p:cNvPr>
          <p:cNvSpPr>
            <a:spLocks noGrp="1"/>
          </p:cNvSpPr>
          <p:nvPr>
            <p:ph type="title" idx="4294967295"/>
          </p:nvPr>
        </p:nvSpPr>
        <p:spPr>
          <a:xfrm>
            <a:off x="276224" y="613784"/>
            <a:ext cx="11623545" cy="595313"/>
          </a:xfrm>
        </p:spPr>
        <p:txBody>
          <a:bodyPr>
            <a:normAutofit/>
          </a:bodyPr>
          <a:lstStyle/>
          <a:p>
            <a:pPr algn="ctr"/>
            <a:r>
              <a:rPr lang="en-US" sz="2800" dirty="0">
                <a:latin typeface="Biome" panose="020B0503030204020804" pitchFamily="34" charset="0"/>
                <a:cs typeface="Biome" panose="020B0503030204020804" pitchFamily="34" charset="0"/>
              </a:rPr>
              <a:t>Agroforestry</a:t>
            </a:r>
            <a:endParaRPr lang="en-US" sz="2800" dirty="0"/>
          </a:p>
        </p:txBody>
      </p:sp>
      <p:sp>
        <p:nvSpPr>
          <p:cNvPr id="49" name="Rectangle 48">
            <a:extLst>
              <a:ext uri="{FF2B5EF4-FFF2-40B4-BE49-F238E27FC236}">
                <a16:creationId xmlns:a16="http://schemas.microsoft.com/office/drawing/2014/main" id="{1EE0F0ED-6415-8466-66D3-18CA79396304}"/>
              </a:ext>
            </a:extLst>
          </p:cNvPr>
          <p:cNvSpPr/>
          <p:nvPr/>
        </p:nvSpPr>
        <p:spPr>
          <a:xfrm>
            <a:off x="8276950" y="1421802"/>
            <a:ext cx="3873321" cy="1631216"/>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Association of trees and agricultural production on a same area :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Biome" panose="020B0503030204020804" pitchFamily="34" charset="0"/>
                <a:cs typeface="Biome" panose="020B0503030204020804" pitchFamily="34" charset="0"/>
              </a:rPr>
              <a:t>livestosk</a:t>
            </a:r>
            <a:r>
              <a:rPr kumimoji="0" lang="en-US" sz="2000" b="0" i="1"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 (</a:t>
            </a:r>
            <a:r>
              <a:rPr kumimoji="0" lang="en-US" sz="2000" b="0" i="1" u="none" strike="noStrike" kern="1200" cap="none" spc="0" normalizeH="0" baseline="0" noProof="0" dirty="0" err="1">
                <a:ln>
                  <a:noFill/>
                </a:ln>
                <a:solidFill>
                  <a:prstClr val="black"/>
                </a:solidFill>
                <a:effectLst/>
                <a:uLnTx/>
                <a:uFillTx/>
                <a:latin typeface="Biome" panose="020B0503030204020804" pitchFamily="34" charset="0"/>
                <a:cs typeface="Biome" panose="020B0503030204020804" pitchFamily="34" charset="0"/>
              </a:rPr>
              <a:t>sylvopastoralism</a:t>
            </a:r>
            <a:r>
              <a:rPr kumimoji="0" lang="en-US" sz="2000" b="0" i="1"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 or crop (</a:t>
            </a:r>
            <a:r>
              <a:rPr kumimoji="0" lang="en-US" sz="2000" b="0" i="1" u="none" strike="noStrike" kern="1200" cap="none" spc="0" normalizeH="0" baseline="0" noProof="0" dirty="0" err="1">
                <a:ln>
                  <a:noFill/>
                </a:ln>
                <a:solidFill>
                  <a:prstClr val="black"/>
                </a:solidFill>
                <a:effectLst/>
                <a:uLnTx/>
                <a:uFillTx/>
                <a:latin typeface="Biome" panose="020B0503030204020804" pitchFamily="34" charset="0"/>
                <a:cs typeface="Biome" panose="020B0503030204020804" pitchFamily="34" charset="0"/>
              </a:rPr>
              <a:t>agrosylviculture</a:t>
            </a:r>
            <a:r>
              <a:rPr kumimoji="0" lang="en-US" sz="2000" b="0" i="1"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 </a:t>
            </a:r>
          </a:p>
        </p:txBody>
      </p:sp>
      <p:pic>
        <p:nvPicPr>
          <p:cNvPr id="3" name="Image 2">
            <a:extLst>
              <a:ext uri="{FF2B5EF4-FFF2-40B4-BE49-F238E27FC236}">
                <a16:creationId xmlns:a16="http://schemas.microsoft.com/office/drawing/2014/main" id="{DE98359D-B0FE-0B68-B3D3-5DC7C9140FA4}"/>
              </a:ext>
            </a:extLst>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371271" y="1551293"/>
            <a:ext cx="7653163" cy="4502596"/>
          </a:xfrm>
          <a:prstGeom prst="rect">
            <a:avLst/>
          </a:prstGeom>
          <a:noFill/>
          <a:ln w="9525">
            <a:noFill/>
            <a:miter lim="800000"/>
            <a:headEnd/>
            <a:tailEnd/>
          </a:ln>
        </p:spPr>
      </p:pic>
      <p:sp>
        <p:nvSpPr>
          <p:cNvPr id="4" name="Rectangle 3">
            <a:extLst>
              <a:ext uri="{FF2B5EF4-FFF2-40B4-BE49-F238E27FC236}">
                <a16:creationId xmlns:a16="http://schemas.microsoft.com/office/drawing/2014/main" id="{A2B89236-68CF-9C6B-9F2A-A6C83A0F8B40}"/>
              </a:ext>
            </a:extLst>
          </p:cNvPr>
          <p:cNvSpPr/>
          <p:nvPr/>
        </p:nvSpPr>
        <p:spPr>
          <a:xfrm>
            <a:off x="998647" y="6006874"/>
            <a:ext cx="2361960"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err="1">
                <a:ln>
                  <a:noFill/>
                </a:ln>
                <a:solidFill>
                  <a:prstClr val="black"/>
                </a:solidFill>
                <a:effectLst/>
                <a:uLnTx/>
                <a:uFillTx/>
                <a:latin typeface="Biome" panose="020B0503030204020804" pitchFamily="34" charset="0"/>
                <a:ea typeface="+mn-ea"/>
                <a:cs typeface="Biome" panose="020B0503030204020804" pitchFamily="34" charset="0"/>
              </a:rPr>
              <a:t>Modified</a:t>
            </a:r>
            <a:r>
              <a:rPr kumimoji="0" lang="fr-FR" sz="1200" b="0" i="1"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 </a:t>
            </a:r>
            <a:r>
              <a:rPr kumimoji="0" lang="fr-FR" sz="1200" b="0" i="1" u="none" strike="noStrike" kern="1200" cap="none" spc="0" normalizeH="0" baseline="0" noProof="0" dirty="0" err="1">
                <a:ln>
                  <a:noFill/>
                </a:ln>
                <a:solidFill>
                  <a:prstClr val="black"/>
                </a:solidFill>
                <a:effectLst/>
                <a:uLnTx/>
                <a:uFillTx/>
                <a:latin typeface="Biome" panose="020B0503030204020804" pitchFamily="34" charset="0"/>
                <a:ea typeface="+mn-ea"/>
                <a:cs typeface="Biome" panose="020B0503030204020804" pitchFamily="34" charset="0"/>
              </a:rPr>
              <a:t>from</a:t>
            </a:r>
            <a:r>
              <a:rPr kumimoji="0" lang="fr-FR" sz="1200" b="0" i="1"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 </a:t>
            </a:r>
            <a:r>
              <a:rPr kumimoji="0" lang="fr-FR" sz="1200" b="0" i="1" u="none" strike="noStrike" kern="1200" cap="none" spc="0" normalizeH="0" baseline="0" noProof="0" dirty="0" err="1">
                <a:ln>
                  <a:noFill/>
                </a:ln>
                <a:solidFill>
                  <a:prstClr val="black"/>
                </a:solidFill>
                <a:effectLst/>
                <a:uLnTx/>
                <a:uFillTx/>
                <a:latin typeface="Biome" panose="020B0503030204020804" pitchFamily="34" charset="0"/>
                <a:ea typeface="+mn-ea"/>
                <a:cs typeface="Biome" panose="020B0503030204020804" pitchFamily="34" charset="0"/>
              </a:rPr>
              <a:t>Labant</a:t>
            </a:r>
            <a:r>
              <a:rPr kumimoji="0" lang="fr-FR" sz="1200" b="0" i="1"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 2009</a:t>
            </a:r>
          </a:p>
        </p:txBody>
      </p:sp>
      <p:grpSp>
        <p:nvGrpSpPr>
          <p:cNvPr id="5" name="Groupe 4">
            <a:extLst>
              <a:ext uri="{FF2B5EF4-FFF2-40B4-BE49-F238E27FC236}">
                <a16:creationId xmlns:a16="http://schemas.microsoft.com/office/drawing/2014/main" id="{1C342FAE-0C02-5E4E-4C0F-D57FD399AEA1}"/>
              </a:ext>
            </a:extLst>
          </p:cNvPr>
          <p:cNvGrpSpPr/>
          <p:nvPr/>
        </p:nvGrpSpPr>
        <p:grpSpPr>
          <a:xfrm>
            <a:off x="1497642" y="2889830"/>
            <a:ext cx="4426858" cy="2801257"/>
            <a:chOff x="1799771" y="3410857"/>
            <a:chExt cx="4426858" cy="2801257"/>
          </a:xfrm>
        </p:grpSpPr>
        <p:sp>
          <p:nvSpPr>
            <p:cNvPr id="7" name="Forme libre 22">
              <a:extLst>
                <a:ext uri="{FF2B5EF4-FFF2-40B4-BE49-F238E27FC236}">
                  <a16:creationId xmlns:a16="http://schemas.microsoft.com/office/drawing/2014/main" id="{651189B9-7A2C-76A0-6E14-83747414E13B}"/>
                </a:ext>
              </a:extLst>
            </p:cNvPr>
            <p:cNvSpPr/>
            <p:nvPr/>
          </p:nvSpPr>
          <p:spPr>
            <a:xfrm>
              <a:off x="1799771" y="3410857"/>
              <a:ext cx="4426858" cy="2801257"/>
            </a:xfrm>
            <a:custGeom>
              <a:avLst/>
              <a:gdLst>
                <a:gd name="connsiteX0" fmla="*/ 0 w 4426858"/>
                <a:gd name="connsiteY0" fmla="*/ 159657 h 2801257"/>
                <a:gd name="connsiteX1" fmla="*/ 1451429 w 4426858"/>
                <a:gd name="connsiteY1" fmla="*/ 0 h 2801257"/>
                <a:gd name="connsiteX2" fmla="*/ 4426858 w 4426858"/>
                <a:gd name="connsiteY2" fmla="*/ 798286 h 2801257"/>
                <a:gd name="connsiteX3" fmla="*/ 2815772 w 4426858"/>
                <a:gd name="connsiteY3" fmla="*/ 2801257 h 2801257"/>
                <a:gd name="connsiteX4" fmla="*/ 0 w 4426858"/>
                <a:gd name="connsiteY4" fmla="*/ 159657 h 280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6858" h="2801257">
                  <a:moveTo>
                    <a:pt x="0" y="159657"/>
                  </a:moveTo>
                  <a:lnTo>
                    <a:pt x="1451429" y="0"/>
                  </a:lnTo>
                  <a:lnTo>
                    <a:pt x="4426858" y="798286"/>
                  </a:lnTo>
                  <a:lnTo>
                    <a:pt x="2815772" y="2801257"/>
                  </a:lnTo>
                  <a:lnTo>
                    <a:pt x="0" y="159657"/>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ZoneTexte 7">
              <a:extLst>
                <a:ext uri="{FF2B5EF4-FFF2-40B4-BE49-F238E27FC236}">
                  <a16:creationId xmlns:a16="http://schemas.microsoft.com/office/drawing/2014/main" id="{2404816D-1D5E-A18C-4A32-6AD75E933C45}"/>
                </a:ext>
              </a:extLst>
            </p:cNvPr>
            <p:cNvSpPr txBox="1"/>
            <p:nvPr/>
          </p:nvSpPr>
          <p:spPr>
            <a:xfrm rot="1194893">
              <a:off x="2447835" y="4042804"/>
              <a:ext cx="3238206" cy="369332"/>
            </a:xfrm>
            <a:prstGeom prst="rect">
              <a:avLst/>
            </a:prstGeom>
            <a:solidFill>
              <a:srgbClr val="FFFF00">
                <a:alpha val="20000"/>
              </a:srgbClr>
            </a:solidFill>
          </p:spPr>
          <p:txBody>
            <a:bodyPr wrap="square" rtlCol="0">
              <a:spAutoFit/>
            </a:bodyPr>
            <a:lstStyle/>
            <a:p>
              <a:pPr algn="ctr"/>
              <a:r>
                <a:rPr lang="en-US" b="1" dirty="0">
                  <a:solidFill>
                    <a:srgbClr val="FF0000"/>
                  </a:solidFill>
                </a:rPr>
                <a:t>ALLEY CROPPING</a:t>
              </a:r>
            </a:p>
          </p:txBody>
        </p:sp>
      </p:grpSp>
      <p:sp>
        <p:nvSpPr>
          <p:cNvPr id="9" name="Rectangle 8">
            <a:extLst>
              <a:ext uri="{FF2B5EF4-FFF2-40B4-BE49-F238E27FC236}">
                <a16:creationId xmlns:a16="http://schemas.microsoft.com/office/drawing/2014/main" id="{735B47EC-27A5-1B76-631C-4F8D902E9DD5}"/>
              </a:ext>
            </a:extLst>
          </p:cNvPr>
          <p:cNvSpPr/>
          <p:nvPr/>
        </p:nvSpPr>
        <p:spPr>
          <a:xfrm>
            <a:off x="1893607" y="1551293"/>
            <a:ext cx="1440160" cy="4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Low hedge</a:t>
            </a:r>
          </a:p>
        </p:txBody>
      </p:sp>
      <p:sp>
        <p:nvSpPr>
          <p:cNvPr id="10" name="Rectangle 9">
            <a:extLst>
              <a:ext uri="{FF2B5EF4-FFF2-40B4-BE49-F238E27FC236}">
                <a16:creationId xmlns:a16="http://schemas.microsoft.com/office/drawing/2014/main" id="{456079C0-DF12-BD31-816B-AC4599E34281}"/>
              </a:ext>
            </a:extLst>
          </p:cNvPr>
          <p:cNvSpPr/>
          <p:nvPr/>
        </p:nvSpPr>
        <p:spPr>
          <a:xfrm>
            <a:off x="7026334" y="2324414"/>
            <a:ext cx="1162471" cy="4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Tall hedge</a:t>
            </a:r>
          </a:p>
        </p:txBody>
      </p:sp>
      <p:sp>
        <p:nvSpPr>
          <p:cNvPr id="11" name="Rectangle 10">
            <a:extLst>
              <a:ext uri="{FF2B5EF4-FFF2-40B4-BE49-F238E27FC236}">
                <a16:creationId xmlns:a16="http://schemas.microsoft.com/office/drawing/2014/main" id="{84F359D7-F477-939D-6FCF-11296255913F}"/>
              </a:ext>
            </a:extLst>
          </p:cNvPr>
          <p:cNvSpPr/>
          <p:nvPr/>
        </p:nvSpPr>
        <p:spPr>
          <a:xfrm>
            <a:off x="4557706" y="1721799"/>
            <a:ext cx="1440160" cy="4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Isolated tree</a:t>
            </a:r>
          </a:p>
        </p:txBody>
      </p:sp>
      <p:sp>
        <p:nvSpPr>
          <p:cNvPr id="17" name="Rectangle 16">
            <a:extLst>
              <a:ext uri="{FF2B5EF4-FFF2-40B4-BE49-F238E27FC236}">
                <a16:creationId xmlns:a16="http://schemas.microsoft.com/office/drawing/2014/main" id="{E49EE3FA-EADB-9750-13D7-793F003C2E85}"/>
              </a:ext>
            </a:extLst>
          </p:cNvPr>
          <p:cNvSpPr/>
          <p:nvPr/>
        </p:nvSpPr>
        <p:spPr>
          <a:xfrm>
            <a:off x="6301618" y="1597051"/>
            <a:ext cx="1708033" cy="4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Pastured forest</a:t>
            </a:r>
          </a:p>
        </p:txBody>
      </p:sp>
      <p:sp>
        <p:nvSpPr>
          <p:cNvPr id="19" name="Rectangle 18">
            <a:extLst>
              <a:ext uri="{FF2B5EF4-FFF2-40B4-BE49-F238E27FC236}">
                <a16:creationId xmlns:a16="http://schemas.microsoft.com/office/drawing/2014/main" id="{584C2F94-8CA0-8B2C-7390-4EAFA7ED60B8}"/>
              </a:ext>
            </a:extLst>
          </p:cNvPr>
          <p:cNvSpPr/>
          <p:nvPr/>
        </p:nvSpPr>
        <p:spPr>
          <a:xfrm>
            <a:off x="222892" y="1852037"/>
            <a:ext cx="1708033" cy="42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Tree rows</a:t>
            </a:r>
          </a:p>
        </p:txBody>
      </p:sp>
      <p:sp>
        <p:nvSpPr>
          <p:cNvPr id="30" name="Rectangle 29">
            <a:extLst>
              <a:ext uri="{FF2B5EF4-FFF2-40B4-BE49-F238E27FC236}">
                <a16:creationId xmlns:a16="http://schemas.microsoft.com/office/drawing/2014/main" id="{17F9A5A7-34CB-21D6-4381-2E1BDD23B5D7}"/>
              </a:ext>
            </a:extLst>
          </p:cNvPr>
          <p:cNvSpPr/>
          <p:nvPr/>
        </p:nvSpPr>
        <p:spPr>
          <a:xfrm>
            <a:off x="459687" y="3632948"/>
            <a:ext cx="518221" cy="169643"/>
          </a:xfrm>
          <a:prstGeom prst="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CF19F953-B4E2-B421-C5B7-20667B97926C}"/>
              </a:ext>
            </a:extLst>
          </p:cNvPr>
          <p:cNvSpPr/>
          <p:nvPr/>
        </p:nvSpPr>
        <p:spPr>
          <a:xfrm>
            <a:off x="925837" y="3633340"/>
            <a:ext cx="369230" cy="179411"/>
          </a:xfrm>
          <a:prstGeom prst="rect">
            <a:avLst/>
          </a:prstGeom>
          <a:solidFill>
            <a:srgbClr val="FBFAF8"/>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7FE79189-C194-A626-6FF3-AD239A161AFC}"/>
              </a:ext>
            </a:extLst>
          </p:cNvPr>
          <p:cNvSpPr/>
          <p:nvPr/>
        </p:nvSpPr>
        <p:spPr>
          <a:xfrm>
            <a:off x="233061" y="3331415"/>
            <a:ext cx="1061682" cy="420576"/>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Orchard meadows</a:t>
            </a:r>
          </a:p>
        </p:txBody>
      </p:sp>
      <p:sp>
        <p:nvSpPr>
          <p:cNvPr id="27" name="Rectangle 26">
            <a:extLst>
              <a:ext uri="{FF2B5EF4-FFF2-40B4-BE49-F238E27FC236}">
                <a16:creationId xmlns:a16="http://schemas.microsoft.com/office/drawing/2014/main" id="{A026BB55-492F-484F-7731-77A264DA1459}"/>
              </a:ext>
            </a:extLst>
          </p:cNvPr>
          <p:cNvSpPr/>
          <p:nvPr/>
        </p:nvSpPr>
        <p:spPr>
          <a:xfrm>
            <a:off x="5791200" y="5250160"/>
            <a:ext cx="894080" cy="420576"/>
          </a:xfrm>
          <a:prstGeom prst="rect">
            <a:avLst/>
          </a:prstGeom>
          <a:solidFill>
            <a:srgbClr val="FB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A3063324-F8D8-FBB5-47DF-EE917992E556}"/>
              </a:ext>
            </a:extLst>
          </p:cNvPr>
          <p:cNvSpPr/>
          <p:nvPr/>
        </p:nvSpPr>
        <p:spPr>
          <a:xfrm>
            <a:off x="6685280" y="5483840"/>
            <a:ext cx="345440" cy="186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C90FBF7-51DA-F622-99FF-89B9F2293833}"/>
              </a:ext>
            </a:extLst>
          </p:cNvPr>
          <p:cNvSpPr/>
          <p:nvPr/>
        </p:nvSpPr>
        <p:spPr>
          <a:xfrm>
            <a:off x="5957522" y="5121038"/>
            <a:ext cx="1708033" cy="420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Alley cropping</a:t>
            </a:r>
          </a:p>
        </p:txBody>
      </p:sp>
    </p:spTree>
    <p:extLst>
      <p:ext uri="{BB962C8B-B14F-4D97-AF65-F5344CB8AC3E}">
        <p14:creationId xmlns:p14="http://schemas.microsoft.com/office/powerpoint/2010/main" val="55545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411522" y="1397210"/>
            <a:ext cx="11358359" cy="532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re 1"/>
          <p:cNvSpPr>
            <a:spLocks noGrp="1"/>
          </p:cNvSpPr>
          <p:nvPr>
            <p:ph type="title"/>
          </p:nvPr>
        </p:nvSpPr>
        <p:spPr>
          <a:xfrm>
            <a:off x="575894" y="729658"/>
            <a:ext cx="11029616" cy="595601"/>
          </a:xfrm>
        </p:spPr>
        <p:txBody>
          <a:bodyPr>
            <a:normAutofit/>
          </a:bodyPr>
          <a:lstStyle/>
          <a:p>
            <a:r>
              <a:rPr lang="fr-FR" cap="none" dirty="0" err="1"/>
              <a:t>Tree</a:t>
            </a:r>
            <a:r>
              <a:rPr lang="fr-FR" cap="none" dirty="0"/>
              <a:t> root </a:t>
            </a:r>
            <a:r>
              <a:rPr lang="fr-FR" cap="none" dirty="0" err="1"/>
              <a:t>growth</a:t>
            </a:r>
            <a:r>
              <a:rPr lang="fr-FR" cap="none" dirty="0"/>
              <a:t> in </a:t>
            </a:r>
            <a:r>
              <a:rPr lang="fr-FR" cap="none" dirty="0" err="1"/>
              <a:t>alley-cropping</a:t>
            </a:r>
            <a:r>
              <a:rPr lang="fr-FR" cap="none" dirty="0"/>
              <a:t> </a:t>
            </a:r>
            <a:r>
              <a:rPr lang="fr-FR" cap="none" dirty="0" err="1"/>
              <a:t>systems</a:t>
            </a:r>
            <a:r>
              <a:rPr lang="fr-FR" cap="none" dirty="0"/>
              <a:t> and </a:t>
            </a:r>
            <a:r>
              <a:rPr lang="fr-FR" cap="none" dirty="0" err="1"/>
              <a:t>competition</a:t>
            </a:r>
            <a:r>
              <a:rPr lang="fr-FR" cap="none" dirty="0"/>
              <a:t> for water</a:t>
            </a:r>
            <a:endParaRPr lang="fr-FR" dirty="0"/>
          </a:p>
        </p:txBody>
      </p:sp>
      <p:graphicFrame>
        <p:nvGraphicFramePr>
          <p:cNvPr id="15" name="Diagramme 14">
            <a:extLst>
              <a:ext uri="{FF2B5EF4-FFF2-40B4-BE49-F238E27FC236}">
                <a16:creationId xmlns:a16="http://schemas.microsoft.com/office/drawing/2014/main" id="{B82ECFDC-2BCB-615B-5296-8A1B830D5146}"/>
              </a:ext>
            </a:extLst>
          </p:cNvPr>
          <p:cNvGraphicFramePr/>
          <p:nvPr/>
        </p:nvGraphicFramePr>
        <p:xfrm>
          <a:off x="429207" y="180392"/>
          <a:ext cx="11524259" cy="377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ZoneTexte 24">
            <a:extLst>
              <a:ext uri="{FF2B5EF4-FFF2-40B4-BE49-F238E27FC236}">
                <a16:creationId xmlns:a16="http://schemas.microsoft.com/office/drawing/2014/main" id="{729B225E-8717-FF30-202C-F868D484ED6A}"/>
              </a:ext>
            </a:extLst>
          </p:cNvPr>
          <p:cNvSpPr txBox="1"/>
          <p:nvPr/>
        </p:nvSpPr>
        <p:spPr>
          <a:xfrm>
            <a:off x="427477" y="4721692"/>
            <a:ext cx="5032653" cy="1200329"/>
          </a:xfrm>
          <a:prstGeom prst="rect">
            <a:avLst/>
          </a:prstGeom>
          <a:noFill/>
        </p:spPr>
        <p:txBody>
          <a:bodyPr wrap="square">
            <a:spAutoFit/>
          </a:bodyPr>
          <a:lstStyle/>
          <a:p>
            <a:pPr marL="285750" lvl="0" indent="-285750" defTabSz="457200">
              <a:buClr>
                <a:srgbClr val="366658"/>
              </a:buClr>
              <a:buFont typeface="Wingdings" panose="05000000000000000000" pitchFamily="2" charset="2"/>
              <a:buChar char="Ø"/>
            </a:pPr>
            <a:r>
              <a:rPr kumimoji="0" lang="en-US" b="0" i="0" u="none" strike="noStrike" kern="1200" cap="none" spc="10" normalizeH="0" baseline="0" noProof="0" dirty="0">
                <a:ln>
                  <a:noFill/>
                </a:ln>
                <a:solidFill>
                  <a:prstClr val="black"/>
                </a:solidFill>
                <a:effectLst/>
                <a:uLnTx/>
                <a:uFillTx/>
                <a:latin typeface="Biome" panose="020B0503030204020804" pitchFamily="34" charset="0"/>
                <a:cs typeface="Biome" panose="020B0503030204020804" pitchFamily="34" charset="0"/>
              </a:rPr>
              <a:t>Complementarity</a:t>
            </a:r>
            <a:r>
              <a:rPr kumimoji="0" lang="en-US" b="0" i="0" u="none" strike="noStrike" kern="1200" cap="none" spc="10" normalizeH="0" noProof="0" dirty="0">
                <a:ln>
                  <a:noFill/>
                </a:ln>
                <a:solidFill>
                  <a:prstClr val="black"/>
                </a:solidFill>
                <a:effectLst/>
                <a:uLnTx/>
                <a:uFillTx/>
                <a:latin typeface="Biome" panose="020B0503030204020804" pitchFamily="34" charset="0"/>
                <a:cs typeface="Biome" panose="020B0503030204020804" pitchFamily="34" charset="0"/>
              </a:rPr>
              <a:t> </a:t>
            </a:r>
            <a:r>
              <a:rPr kumimoji="0" lang="en-US" b="0" i="0" u="none" strike="noStrike" kern="1200" cap="none" spc="10" normalizeH="0" baseline="0" noProof="0" dirty="0">
                <a:ln>
                  <a:noFill/>
                </a:ln>
                <a:solidFill>
                  <a:prstClr val="black"/>
                </a:solidFill>
                <a:effectLst/>
                <a:uLnTx/>
                <a:uFillTx/>
                <a:latin typeface="Biome" panose="020B0503030204020804" pitchFamily="34" charset="0"/>
                <a:cs typeface="Biome" panose="020B0503030204020804" pitchFamily="34" charset="0"/>
              </a:rPr>
              <a:t>between tree and crop </a:t>
            </a:r>
            <a:r>
              <a:rPr lang="en-US" spc="10" dirty="0">
                <a:solidFill>
                  <a:prstClr val="black"/>
                </a:solidFill>
                <a:latin typeface="Biome" panose="020B0503030204020804" pitchFamily="34" charset="0"/>
                <a:cs typeface="Biome" panose="020B0503030204020804" pitchFamily="34" charset="0"/>
              </a:rPr>
              <a:t>roots contributing to a better use of water resource </a:t>
            </a:r>
            <a:r>
              <a:rPr lang="en-US" i="1" dirty="0">
                <a:latin typeface="Biome" panose="020B0503030204020804" pitchFamily="34" charset="0"/>
                <a:cs typeface="Biome" panose="020B0503030204020804" pitchFamily="34" charset="0"/>
              </a:rPr>
              <a:t>(Huo et al., 2020)</a:t>
            </a:r>
            <a:endParaRPr kumimoji="0" lang="en-US" b="0" i="0" u="none" strike="noStrike" kern="1200" cap="none" spc="10" normalizeH="0" baseline="0" noProof="0" dirty="0">
              <a:ln>
                <a:noFill/>
              </a:ln>
              <a:solidFill>
                <a:prstClr val="black"/>
              </a:solidFill>
              <a:effectLst/>
              <a:uLnTx/>
              <a:uFillTx/>
              <a:latin typeface="Biome" panose="020B0503030204020804" pitchFamily="34" charset="0"/>
              <a:cs typeface="Biome" panose="020B0503030204020804" pitchFamily="34" charset="0"/>
            </a:endParaRPr>
          </a:p>
          <a:p>
            <a:pPr marL="285750" marR="0" lvl="0" indent="-285750" algn="l" defTabSz="457200" rtl="0" eaLnBrk="1" fontAlgn="auto" latinLnBrk="0" hangingPunct="1">
              <a:lnSpc>
                <a:spcPct val="100000"/>
              </a:lnSpc>
              <a:spcBef>
                <a:spcPts val="0"/>
              </a:spcBef>
              <a:spcAft>
                <a:spcPts val="0"/>
              </a:spcAft>
              <a:buClr>
                <a:srgbClr val="366658"/>
              </a:buClr>
              <a:buSzTx/>
              <a:buFont typeface="Wingdings" panose="05000000000000000000" pitchFamily="2" charset="2"/>
              <a:buChar char="Ø"/>
              <a:tabLst/>
              <a:defRPr/>
            </a:pPr>
            <a:endParaRPr kumimoji="0" lang="fr-FR" b="0" i="0" u="none" strike="noStrike" kern="1200" cap="none" spc="0" normalizeH="0" baseline="0" noProof="0" dirty="0">
              <a:ln>
                <a:noFill/>
              </a:ln>
              <a:solidFill>
                <a:prstClr val="black"/>
              </a:solidFill>
              <a:effectLst/>
              <a:uLnTx/>
              <a:uFillTx/>
              <a:latin typeface="Biome" panose="020B0503030204020804" pitchFamily="34" charset="0"/>
              <a:cs typeface="Biome" panose="020B0503030204020804" pitchFamily="34" charset="0"/>
            </a:endParaRPr>
          </a:p>
        </p:txBody>
      </p:sp>
      <p:sp>
        <p:nvSpPr>
          <p:cNvPr id="29" name="Espace réservé du numéro de diapositive 19">
            <a:extLst>
              <a:ext uri="{FF2B5EF4-FFF2-40B4-BE49-F238E27FC236}">
                <a16:creationId xmlns:a16="http://schemas.microsoft.com/office/drawing/2014/main" id="{8266B3B2-1D6C-9485-54C3-9AC9C6F49D58}"/>
              </a:ext>
            </a:extLst>
          </p:cNvPr>
          <p:cNvSpPr>
            <a:spLocks noGrp="1"/>
          </p:cNvSpPr>
          <p:nvPr>
            <p:ph type="sldNum" sz="quarter" idx="12"/>
          </p:nvPr>
        </p:nvSpPr>
        <p:spPr>
          <a:xfrm>
            <a:off x="10766448" y="6292273"/>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8CB64A"/>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8CB64A"/>
              </a:solidFill>
              <a:effectLst/>
              <a:uLnTx/>
              <a:uFillTx/>
              <a:latin typeface="Gill Sans MT" panose="020B0502020104020203"/>
              <a:ea typeface="+mn-ea"/>
              <a:cs typeface="+mn-cs"/>
            </a:endParaRPr>
          </a:p>
        </p:txBody>
      </p:sp>
      <p:sp>
        <p:nvSpPr>
          <p:cNvPr id="10" name="Rectangle 9">
            <a:extLst>
              <a:ext uri="{FF2B5EF4-FFF2-40B4-BE49-F238E27FC236}">
                <a16:creationId xmlns:a16="http://schemas.microsoft.com/office/drawing/2014/main" id="{4C228ED3-3F47-E75C-191B-51A00E5F4D8C}"/>
              </a:ext>
            </a:extLst>
          </p:cNvPr>
          <p:cNvSpPr/>
          <p:nvPr/>
        </p:nvSpPr>
        <p:spPr>
          <a:xfrm>
            <a:off x="6406011" y="4749714"/>
            <a:ext cx="5032653" cy="923330"/>
          </a:xfrm>
          <a:prstGeom prst="rect">
            <a:avLst/>
          </a:prstGeom>
        </p:spPr>
        <p:txBody>
          <a:bodyPr wrap="square">
            <a:spAutoFit/>
          </a:bodyPr>
          <a:lstStyle/>
          <a:p>
            <a:pPr marL="285750" indent="-285750">
              <a:buClr>
                <a:srgbClr val="006600"/>
              </a:buClr>
              <a:buFont typeface="Wingdings" panose="05000000000000000000" pitchFamily="2" charset="2"/>
              <a:buChar char="Ø"/>
            </a:pPr>
            <a:r>
              <a:rPr lang="en-US" dirty="0">
                <a:latin typeface="Biome" panose="020B0503030204020804" pitchFamily="34" charset="0"/>
                <a:cs typeface="Biome" panose="020B0503030204020804" pitchFamily="34" charset="0"/>
              </a:rPr>
              <a:t>Overlapping of tree and crop roots leading to competition and a risk of water stress </a:t>
            </a:r>
            <a:r>
              <a:rPr lang="en-US" i="1" dirty="0">
                <a:latin typeface="Biome" panose="020B0503030204020804" pitchFamily="34" charset="0"/>
                <a:cs typeface="Biome" panose="020B0503030204020804" pitchFamily="34" charset="0"/>
              </a:rPr>
              <a:t>(José et al., 2000)</a:t>
            </a:r>
          </a:p>
        </p:txBody>
      </p:sp>
      <p:pic>
        <p:nvPicPr>
          <p:cNvPr id="33" name="Image 32">
            <a:extLst>
              <a:ext uri="{FF2B5EF4-FFF2-40B4-BE49-F238E27FC236}">
                <a16:creationId xmlns:a16="http://schemas.microsoft.com/office/drawing/2014/main" id="{AE59E8FC-098D-EA0A-B42C-5C7953B94B4A}"/>
              </a:ext>
            </a:extLst>
          </p:cNvPr>
          <p:cNvPicPr>
            <a:picLocks noChangeAspect="1"/>
          </p:cNvPicPr>
          <p:nvPr/>
        </p:nvPicPr>
        <p:blipFill rotWithShape="1">
          <a:blip r:embed="rId8"/>
          <a:srcRect l="3544" t="8913" r="3099" b="7104"/>
          <a:stretch/>
        </p:blipFill>
        <p:spPr>
          <a:xfrm>
            <a:off x="6491204" y="1475865"/>
            <a:ext cx="4430537" cy="3142054"/>
          </a:xfrm>
          <a:prstGeom prst="rect">
            <a:avLst/>
          </a:prstGeom>
        </p:spPr>
      </p:pic>
      <p:pic>
        <p:nvPicPr>
          <p:cNvPr id="36" name="Image 35">
            <a:extLst>
              <a:ext uri="{FF2B5EF4-FFF2-40B4-BE49-F238E27FC236}">
                <a16:creationId xmlns:a16="http://schemas.microsoft.com/office/drawing/2014/main" id="{11BAEC7D-E8B5-5EDD-D610-3B5A03BE7722}"/>
              </a:ext>
            </a:extLst>
          </p:cNvPr>
          <p:cNvPicPr>
            <a:picLocks noChangeAspect="1"/>
          </p:cNvPicPr>
          <p:nvPr/>
        </p:nvPicPr>
        <p:blipFill rotWithShape="1">
          <a:blip r:embed="rId9"/>
          <a:srcRect t="5194" b="6844"/>
          <a:stretch/>
        </p:blipFill>
        <p:spPr>
          <a:xfrm>
            <a:off x="512644" y="1458769"/>
            <a:ext cx="4705112" cy="3142054"/>
          </a:xfrm>
          <a:prstGeom prst="rect">
            <a:avLst/>
          </a:prstGeom>
        </p:spPr>
      </p:pic>
      <p:sp>
        <p:nvSpPr>
          <p:cNvPr id="38" name="ZoneTexte 37">
            <a:extLst>
              <a:ext uri="{FF2B5EF4-FFF2-40B4-BE49-F238E27FC236}">
                <a16:creationId xmlns:a16="http://schemas.microsoft.com/office/drawing/2014/main" id="{C69143FC-9769-1B41-08F9-C9D70AB1D4D9}"/>
              </a:ext>
            </a:extLst>
          </p:cNvPr>
          <p:cNvSpPr txBox="1"/>
          <p:nvPr/>
        </p:nvSpPr>
        <p:spPr>
          <a:xfrm>
            <a:off x="1471002" y="5920186"/>
            <a:ext cx="9024180" cy="817424"/>
          </a:xfrm>
          <a:prstGeom prst="roundRect">
            <a:avLst>
              <a:gd name="adj" fmla="val 23115"/>
            </a:avLst>
          </a:prstGeom>
          <a:solidFill>
            <a:srgbClr val="FFDDDD"/>
          </a:solidFill>
          <a:ln w="19050">
            <a:solidFill>
              <a:srgbClr val="C00000"/>
            </a:solidFill>
          </a:ln>
        </p:spPr>
        <p:txBody>
          <a:bodyPr wrap="square">
            <a:spAutoFit/>
          </a:bodyPr>
          <a:lstStyle/>
          <a:p>
            <a:pPr lvl="0" algn="ctr" defTabSz="457200">
              <a:defRPr/>
            </a:pPr>
            <a:r>
              <a:rPr lang="en-US" sz="2000" b="1" dirty="0">
                <a:solidFill>
                  <a:prstClr val="black"/>
                </a:solidFill>
              </a:rPr>
              <a:t>AIM: to explore the water share between crops and trees after four years of tree establishment in alley-cropping</a:t>
            </a:r>
            <a:endParaRPr lang="fr-FR" sz="2000" b="1" dirty="0">
              <a:solidFill>
                <a:prstClr val="black"/>
              </a:solidFill>
            </a:endParaRPr>
          </a:p>
        </p:txBody>
      </p:sp>
      <p:sp>
        <p:nvSpPr>
          <p:cNvPr id="9" name="Rectangle 8">
            <a:extLst>
              <a:ext uri="{FF2B5EF4-FFF2-40B4-BE49-F238E27FC236}">
                <a16:creationId xmlns:a16="http://schemas.microsoft.com/office/drawing/2014/main" id="{3A2AE409-E6CD-FB95-C0ED-E458343AE4D5}"/>
              </a:ext>
            </a:extLst>
          </p:cNvPr>
          <p:cNvSpPr/>
          <p:nvPr/>
        </p:nvSpPr>
        <p:spPr>
          <a:xfrm>
            <a:off x="4714401" y="4483225"/>
            <a:ext cx="2560316" cy="276999"/>
          </a:xfrm>
          <a:prstGeom prst="rect">
            <a:avLst/>
          </a:prstGeom>
        </p:spPr>
        <p:txBody>
          <a:bodyPr wrap="square">
            <a:spAutoFit/>
          </a:bodyPr>
          <a:lstStyle/>
          <a:p>
            <a:r>
              <a:rPr lang="fr-FR" sz="1200" i="1" dirty="0">
                <a:solidFill>
                  <a:srgbClr val="000000"/>
                </a:solidFill>
                <a:latin typeface="Biome" panose="020B0503030204020804" pitchFamily="34" charset="0"/>
                <a:ea typeface="Calibri" panose="020F0502020204030204" pitchFamily="34" charset="0"/>
                <a:cs typeface="Biome" panose="020B0503030204020804" pitchFamily="34" charset="0"/>
              </a:rPr>
              <a:t>Dupraz and </a:t>
            </a:r>
            <a:r>
              <a:rPr lang="fr-FR" sz="1200" i="1" dirty="0" err="1">
                <a:solidFill>
                  <a:srgbClr val="000000"/>
                </a:solidFill>
                <a:latin typeface="Biome" panose="020B0503030204020804" pitchFamily="34" charset="0"/>
                <a:ea typeface="Calibri" panose="020F0502020204030204" pitchFamily="34" charset="0"/>
                <a:cs typeface="Biome" panose="020B0503030204020804" pitchFamily="34" charset="0"/>
              </a:rPr>
              <a:t>Liagre</a:t>
            </a:r>
            <a:r>
              <a:rPr lang="fr-FR" sz="1200" i="1" dirty="0">
                <a:solidFill>
                  <a:srgbClr val="000000"/>
                </a:solidFill>
                <a:latin typeface="Biome" panose="020B0503030204020804" pitchFamily="34" charset="0"/>
                <a:ea typeface="Calibri" panose="020F0502020204030204" pitchFamily="34" charset="0"/>
                <a:cs typeface="Biome" panose="020B0503030204020804" pitchFamily="34" charset="0"/>
              </a:rPr>
              <a:t>, 2008</a:t>
            </a:r>
            <a:endParaRPr lang="fr-FR" sz="1200" i="1" dirty="0">
              <a:latin typeface="Biome" panose="020B0503030204020804" pitchFamily="34" charset="0"/>
              <a:cs typeface="Biome" panose="020B0503030204020804" pitchFamily="34" charset="0"/>
            </a:endParaRPr>
          </a:p>
        </p:txBody>
      </p:sp>
    </p:spTree>
    <p:extLst>
      <p:ext uri="{BB962C8B-B14F-4D97-AF65-F5344CB8AC3E}">
        <p14:creationId xmlns:p14="http://schemas.microsoft.com/office/powerpoint/2010/main" val="92633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392C9D6-569E-C1D8-FF8E-37B8F68FCAF5}"/>
              </a:ext>
            </a:extLst>
          </p:cNvPr>
          <p:cNvSpPr>
            <a:spLocks noGrp="1"/>
          </p:cNvSpPr>
          <p:nvPr>
            <p:ph type="sldNum" sz="quarter" idx="12"/>
          </p:nvPr>
        </p:nvSpPr>
        <p:spPr>
          <a:xfrm>
            <a:off x="9010868" y="6582428"/>
            <a:ext cx="2743200" cy="365125"/>
          </a:xfrm>
        </p:spPr>
        <p:txBody>
          <a:bodyPr/>
          <a:lstStyle/>
          <a:p>
            <a:fld id="{904C4FA1-6D0C-4A80-8665-D27B6DF1EBD0}" type="slidenum">
              <a:rPr lang="en-US" smtClean="0"/>
              <a:t>4</a:t>
            </a:fld>
            <a:endParaRPr lang="en-US" dirty="0"/>
          </a:p>
        </p:txBody>
      </p:sp>
      <p:sp>
        <p:nvSpPr>
          <p:cNvPr id="7" name="Rectangle 6">
            <a:extLst>
              <a:ext uri="{FF2B5EF4-FFF2-40B4-BE49-F238E27FC236}">
                <a16:creationId xmlns:a16="http://schemas.microsoft.com/office/drawing/2014/main" id="{E0668847-2883-6280-F71C-A733C6DE759D}"/>
              </a:ext>
            </a:extLst>
          </p:cNvPr>
          <p:cNvSpPr/>
          <p:nvPr/>
        </p:nvSpPr>
        <p:spPr>
          <a:xfrm>
            <a:off x="264266" y="650251"/>
            <a:ext cx="11635504" cy="526184"/>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8" name="ZoneTexte 7">
            <a:extLst>
              <a:ext uri="{FF2B5EF4-FFF2-40B4-BE49-F238E27FC236}">
                <a16:creationId xmlns:a16="http://schemas.microsoft.com/office/drawing/2014/main" id="{9AE25618-063D-9EEC-743C-BDA1143C5FB0}"/>
              </a:ext>
            </a:extLst>
          </p:cNvPr>
          <p:cNvSpPr txBox="1"/>
          <p:nvPr/>
        </p:nvSpPr>
        <p:spPr>
          <a:xfrm>
            <a:off x="264266" y="680577"/>
            <a:ext cx="11635504" cy="954107"/>
          </a:xfrm>
          <a:prstGeom prst="rect">
            <a:avLst/>
          </a:prstGeom>
          <a:noFill/>
        </p:spPr>
        <p:txBody>
          <a:bodyPr wrap="square">
            <a:spAutoFit/>
          </a:bodyPr>
          <a:lstStyle/>
          <a:p>
            <a:pPr algn="ctr"/>
            <a:r>
              <a:rPr kumimoji="0" lang="en-US" sz="2800" b="0" i="0" u="none" strike="noStrike" kern="1200" cap="none" spc="0" normalizeH="0" baseline="0" dirty="0">
                <a:ln>
                  <a:noFill/>
                </a:ln>
                <a:solidFill>
                  <a:prstClr val="white"/>
                </a:solidFill>
                <a:effectLst/>
                <a:uLnTx/>
                <a:uFillTx/>
                <a:latin typeface="Gill Sans MT" panose="020B0502020104020203"/>
                <a:ea typeface="+mj-ea"/>
                <a:cs typeface="+mj-cs"/>
              </a:rPr>
              <a:t>Description of experimental site and </a:t>
            </a:r>
            <a:r>
              <a:rPr kumimoji="0" lang="en-US" sz="2800" i="0" u="none" strike="noStrike" kern="1200" cap="none" spc="0" normalizeH="0" baseline="30000" dirty="0">
                <a:ln>
                  <a:noFill/>
                </a:ln>
                <a:solidFill>
                  <a:schemeClr val="bg1"/>
                </a:solidFill>
                <a:effectLst/>
                <a:uLnTx/>
                <a:uFillTx/>
                <a:latin typeface="Gill Sans MT" panose="020B0502020104020203" pitchFamily="34" charset="0"/>
                <a:ea typeface="Calibri" panose="020F0502020204030204" pitchFamily="34" charset="0"/>
                <a:cs typeface="Biome" panose="020B0503030204020804" pitchFamily="34" charset="0"/>
              </a:rPr>
              <a:t>2</a:t>
            </a:r>
            <a:r>
              <a:rPr kumimoji="0" lang="en-US" sz="2800" i="0" u="none" strike="noStrike" kern="1200" cap="none" spc="0" normalizeH="0" baseline="0" dirty="0">
                <a:ln>
                  <a:noFill/>
                </a:ln>
                <a:solidFill>
                  <a:schemeClr val="bg1"/>
                </a:solidFill>
                <a:effectLst/>
                <a:uLnTx/>
                <a:uFillTx/>
                <a:latin typeface="Gill Sans MT" panose="020B0502020104020203" pitchFamily="34" charset="0"/>
                <a:ea typeface="Calibri" panose="020F0502020204030204" pitchFamily="34" charset="0"/>
                <a:cs typeface="Biome" panose="020B0503030204020804" pitchFamily="34" charset="0"/>
              </a:rPr>
              <a:t>H </a:t>
            </a:r>
            <a:r>
              <a:rPr lang="en-US" sz="28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labeling </a:t>
            </a:r>
          </a:p>
          <a:p>
            <a:pPr algn="ctr"/>
            <a:endParaRPr lang="en-US" sz="2800" b="1" dirty="0">
              <a:solidFill>
                <a:schemeClr val="bg1"/>
              </a:solidFill>
              <a:effectLst/>
              <a:latin typeface="Biome" panose="020B0503030204020804" pitchFamily="34" charset="0"/>
              <a:ea typeface="Calibri" panose="020F0502020204030204" pitchFamily="34" charset="0"/>
              <a:cs typeface="Biome" panose="020B0503030204020804" pitchFamily="34" charset="0"/>
            </a:endParaRPr>
          </a:p>
        </p:txBody>
      </p:sp>
      <p:sp>
        <p:nvSpPr>
          <p:cNvPr id="27" name="Rectangle 26">
            <a:extLst>
              <a:ext uri="{FF2B5EF4-FFF2-40B4-BE49-F238E27FC236}">
                <a16:creationId xmlns:a16="http://schemas.microsoft.com/office/drawing/2014/main" id="{3460E08E-41AB-5E4E-BA03-4E53DB2E53E4}"/>
              </a:ext>
            </a:extLst>
          </p:cNvPr>
          <p:cNvSpPr/>
          <p:nvPr/>
        </p:nvSpPr>
        <p:spPr>
          <a:xfrm>
            <a:off x="264266" y="1407757"/>
            <a:ext cx="4001384" cy="879664"/>
          </a:xfrm>
          <a:prstGeom prst="rect">
            <a:avLst/>
          </a:prstGeom>
        </p:spPr>
        <p:txBody>
          <a:bodyPr wrap="square">
            <a:spAutoFit/>
          </a:bodyPr>
          <a:lstStyle/>
          <a:p>
            <a:pPr defTabSz="457200">
              <a:lnSpc>
                <a:spcPct val="150000"/>
              </a:lnSpc>
              <a:defRPr/>
            </a:pPr>
            <a:r>
              <a:rPr lang="en-US" dirty="0">
                <a:solidFill>
                  <a:prstClr val="black"/>
                </a:solidFill>
                <a:latin typeface="Biome" panose="020B0503030204020804" pitchFamily="34" charset="0"/>
                <a:cs typeface="Biome" panose="020B0503030204020804" pitchFamily="34" charset="0"/>
              </a:rPr>
              <a:t>18 ha, loamy soil (depth &gt; 2 m)</a:t>
            </a:r>
          </a:p>
          <a:p>
            <a:pPr defTabSz="457200">
              <a:lnSpc>
                <a:spcPct val="150000"/>
              </a:lnSpc>
              <a:defRPr/>
            </a:pPr>
            <a:r>
              <a:rPr lang="en-US" dirty="0">
                <a:solidFill>
                  <a:prstClr val="black"/>
                </a:solidFill>
                <a:latin typeface="Biome" panose="020B0503030204020804" pitchFamily="34" charset="0"/>
                <a:cs typeface="Biome" panose="020B0503030204020804" pitchFamily="34" charset="0"/>
              </a:rPr>
              <a:t>4 years old </a:t>
            </a:r>
          </a:p>
        </p:txBody>
      </p:sp>
      <p:grpSp>
        <p:nvGrpSpPr>
          <p:cNvPr id="6" name="Groupe 5">
            <a:extLst>
              <a:ext uri="{FF2B5EF4-FFF2-40B4-BE49-F238E27FC236}">
                <a16:creationId xmlns:a16="http://schemas.microsoft.com/office/drawing/2014/main" id="{45F69155-56E6-43C0-17F6-2D7528AAE954}"/>
              </a:ext>
            </a:extLst>
          </p:cNvPr>
          <p:cNvGrpSpPr/>
          <p:nvPr/>
        </p:nvGrpSpPr>
        <p:grpSpPr>
          <a:xfrm>
            <a:off x="5574576" y="1290631"/>
            <a:ext cx="5427721" cy="5136568"/>
            <a:chOff x="6959076" y="1654087"/>
            <a:chExt cx="5324671" cy="4893460"/>
          </a:xfrm>
        </p:grpSpPr>
        <p:pic>
          <p:nvPicPr>
            <p:cNvPr id="59" name="Image 58">
              <a:extLst>
                <a:ext uri="{FF2B5EF4-FFF2-40B4-BE49-F238E27FC236}">
                  <a16:creationId xmlns:a16="http://schemas.microsoft.com/office/drawing/2014/main" id="{16A5379E-01B3-B580-7CDF-FBF29AFE0D28}"/>
                </a:ext>
              </a:extLst>
            </p:cNvPr>
            <p:cNvPicPr>
              <a:picLocks noChangeAspect="1"/>
            </p:cNvPicPr>
            <p:nvPr/>
          </p:nvPicPr>
          <p:blipFill>
            <a:blip r:embed="rId3"/>
            <a:stretch>
              <a:fillRect/>
            </a:stretch>
          </p:blipFill>
          <p:spPr>
            <a:xfrm>
              <a:off x="6959076" y="1654087"/>
              <a:ext cx="5324671" cy="4814911"/>
            </a:xfrm>
            <a:prstGeom prst="rect">
              <a:avLst/>
            </a:prstGeom>
          </p:spPr>
        </p:pic>
        <p:pic>
          <p:nvPicPr>
            <p:cNvPr id="4" name="Image 3">
              <a:extLst>
                <a:ext uri="{FF2B5EF4-FFF2-40B4-BE49-F238E27FC236}">
                  <a16:creationId xmlns:a16="http://schemas.microsoft.com/office/drawing/2014/main" id="{E3996885-AA60-504F-56A4-FFF55A6E5EF5}"/>
                </a:ext>
              </a:extLst>
            </p:cNvPr>
            <p:cNvPicPr>
              <a:picLocks noChangeAspect="1"/>
            </p:cNvPicPr>
            <p:nvPr/>
          </p:nvPicPr>
          <p:blipFill rotWithShape="1">
            <a:blip r:embed="rId3"/>
            <a:srcRect l="15195" t="91409" r="74664"/>
            <a:stretch/>
          </p:blipFill>
          <p:spPr>
            <a:xfrm>
              <a:off x="9855425" y="6133898"/>
              <a:ext cx="539943" cy="413649"/>
            </a:xfrm>
            <a:prstGeom prst="rect">
              <a:avLst/>
            </a:prstGeom>
          </p:spPr>
        </p:pic>
        <p:sp>
          <p:nvSpPr>
            <p:cNvPr id="5" name="Rectangle 4">
              <a:extLst>
                <a:ext uri="{FF2B5EF4-FFF2-40B4-BE49-F238E27FC236}">
                  <a16:creationId xmlns:a16="http://schemas.microsoft.com/office/drawing/2014/main" id="{3642A66A-F9B3-98C0-023B-B7F693814354}"/>
                </a:ext>
              </a:extLst>
            </p:cNvPr>
            <p:cNvSpPr/>
            <p:nvPr/>
          </p:nvSpPr>
          <p:spPr>
            <a:xfrm>
              <a:off x="7663592" y="6076924"/>
              <a:ext cx="785090" cy="335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6" name="Image 55">
            <a:extLst>
              <a:ext uri="{FF2B5EF4-FFF2-40B4-BE49-F238E27FC236}">
                <a16:creationId xmlns:a16="http://schemas.microsoft.com/office/drawing/2014/main" id="{BD4B81FA-375E-7FA0-5C22-9A888A537817}"/>
              </a:ext>
            </a:extLst>
          </p:cNvPr>
          <p:cNvPicPr>
            <a:picLocks noChangeAspect="1"/>
          </p:cNvPicPr>
          <p:nvPr/>
        </p:nvPicPr>
        <p:blipFill>
          <a:blip r:embed="rId4"/>
          <a:stretch>
            <a:fillRect/>
          </a:stretch>
        </p:blipFill>
        <p:spPr>
          <a:xfrm>
            <a:off x="10450277" y="1418361"/>
            <a:ext cx="1377815" cy="1883827"/>
          </a:xfrm>
          <a:prstGeom prst="rect">
            <a:avLst/>
          </a:prstGeom>
        </p:spPr>
      </p:pic>
      <p:graphicFrame>
        <p:nvGraphicFramePr>
          <p:cNvPr id="10" name="Diagramme 9">
            <a:extLst>
              <a:ext uri="{FF2B5EF4-FFF2-40B4-BE49-F238E27FC236}">
                <a16:creationId xmlns:a16="http://schemas.microsoft.com/office/drawing/2014/main" id="{D837483E-2EF0-DAB6-3B88-50707AA069C1}"/>
              </a:ext>
            </a:extLst>
          </p:cNvPr>
          <p:cNvGraphicFramePr/>
          <p:nvPr>
            <p:extLst>
              <p:ext uri="{D42A27DB-BD31-4B8C-83A1-F6EECF244321}">
                <p14:modId xmlns:p14="http://schemas.microsoft.com/office/powerpoint/2010/main" val="703676212"/>
              </p:ext>
            </p:extLst>
          </p:nvPr>
        </p:nvGraphicFramePr>
        <p:xfrm>
          <a:off x="429207" y="158621"/>
          <a:ext cx="11524259" cy="3774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ZoneTexte 13">
            <a:extLst>
              <a:ext uri="{FF2B5EF4-FFF2-40B4-BE49-F238E27FC236}">
                <a16:creationId xmlns:a16="http://schemas.microsoft.com/office/drawing/2014/main" id="{22032B0C-9A5E-6023-8805-E3275E472DD4}"/>
              </a:ext>
            </a:extLst>
          </p:cNvPr>
          <p:cNvSpPr txBox="1"/>
          <p:nvPr/>
        </p:nvSpPr>
        <p:spPr>
          <a:xfrm>
            <a:off x="264266" y="2444831"/>
            <a:ext cx="6143296" cy="171066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
                <a:srgbClr val="8CB64A"/>
              </a:buClr>
              <a:buSzTx/>
              <a:buFont typeface="Wingdings" panose="05000000000000000000" pitchFamily="2" charset="2"/>
              <a:buNone/>
              <a:tabLst/>
              <a:defRPr/>
            </a:pPr>
            <a:r>
              <a:rPr kumimoji="0" lang="en-US" sz="1800" b="1" i="0" u="sng"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Tested factors : </a:t>
            </a:r>
          </a:p>
          <a:p>
            <a:pPr marL="0" marR="0" lvl="0" indent="0" algn="l" defTabSz="457200" rtl="0" eaLnBrk="1" fontAlgn="auto" latinLnBrk="0" hangingPunct="1">
              <a:lnSpc>
                <a:spcPct val="150000"/>
              </a:lnSpc>
              <a:spcBef>
                <a:spcPts val="0"/>
              </a:spcBef>
              <a:spcAft>
                <a:spcPts val="0"/>
              </a:spcAft>
              <a:buClr>
                <a:srgbClr val="366658"/>
              </a:buClr>
              <a:buSzTx/>
              <a:buFontTx/>
              <a:buNone/>
              <a:tabLst/>
              <a:defRPr/>
            </a:pPr>
            <a:r>
              <a:rPr lang="en-US" dirty="0">
                <a:solidFill>
                  <a:prstClr val="black"/>
                </a:solidFill>
                <a:latin typeface="Biome" panose="020B0503030204020804" pitchFamily="34" charset="0"/>
                <a:cs typeface="Biome" panose="020B0503030204020804" pitchFamily="34" charset="0"/>
              </a:rPr>
              <a:t>T</a:t>
            </a:r>
            <a:r>
              <a:rPr kumimoji="0" lang="en-US" sz="1800" b="0" i="0" u="none" strike="noStrike" kern="1200" cap="none" spc="0" normalizeH="0" baseline="0" noProof="0" dirty="0" err="1">
                <a:ln>
                  <a:noFill/>
                </a:ln>
                <a:solidFill>
                  <a:prstClr val="black"/>
                </a:solidFill>
                <a:effectLst/>
                <a:uLnTx/>
                <a:uFillTx/>
                <a:latin typeface="Biome" panose="020B0503030204020804" pitchFamily="34" charset="0"/>
                <a:ea typeface="+mn-ea"/>
                <a:cs typeface="Biome" panose="020B0503030204020804" pitchFamily="34" charset="0"/>
              </a:rPr>
              <a:t>ree</a:t>
            </a:r>
            <a:r>
              <a:rPr kumimoji="0" lang="en-US" sz="1800" b="0" i="0"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 species :  alder, hornbeam, wild cherry</a:t>
            </a:r>
          </a:p>
          <a:p>
            <a:pPr marL="0" marR="0" lvl="0" indent="0" algn="l" defTabSz="457200" rtl="0" eaLnBrk="1" fontAlgn="auto" latinLnBrk="0" hangingPunct="1">
              <a:lnSpc>
                <a:spcPct val="150000"/>
              </a:lnSpc>
              <a:spcBef>
                <a:spcPts val="0"/>
              </a:spcBef>
              <a:spcAft>
                <a:spcPts val="0"/>
              </a:spcAft>
              <a:buClr>
                <a:srgbClr val="366658"/>
              </a:buClr>
              <a:buSzTx/>
              <a:buFontTx/>
              <a:buNone/>
              <a:tabLst/>
              <a:defRPr/>
            </a:pPr>
            <a:r>
              <a:rPr kumimoji="0" lang="en-US" sz="1800" b="0" i="0"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Labeling depths: 30, 50,100 cm</a:t>
            </a:r>
          </a:p>
          <a:p>
            <a:pPr marL="0" marR="0" lvl="0" indent="0" algn="l" defTabSz="457200" rtl="0" eaLnBrk="1" fontAlgn="auto" latinLnBrk="0" hangingPunct="1">
              <a:lnSpc>
                <a:spcPct val="150000"/>
              </a:lnSpc>
              <a:spcBef>
                <a:spcPts val="0"/>
              </a:spcBef>
              <a:spcAft>
                <a:spcPts val="0"/>
              </a:spcAft>
              <a:buClr>
                <a:srgbClr val="366658"/>
              </a:buClr>
              <a:buSzTx/>
              <a:buFontTx/>
              <a:buNone/>
              <a:tabLst/>
              <a:defRPr/>
            </a:pPr>
            <a:r>
              <a:rPr kumimoji="0" lang="en-US" sz="1800" b="0" i="0" u="none" strike="noStrike" kern="1200" cap="none" spc="0" normalizeH="0" baseline="0" noProof="0" dirty="0">
                <a:ln>
                  <a:noFill/>
                </a:ln>
                <a:solidFill>
                  <a:prstClr val="black"/>
                </a:solidFill>
                <a:effectLst/>
                <a:uLnTx/>
                <a:uFillTx/>
                <a:latin typeface="Biome" panose="020B0503030204020804" pitchFamily="34" charset="0"/>
                <a:ea typeface="+mn-ea"/>
                <a:cs typeface="Biome" panose="020B0503030204020804" pitchFamily="34" charset="0"/>
              </a:rPr>
              <a:t>Types of systems: AC, FC, CC</a:t>
            </a:r>
          </a:p>
        </p:txBody>
      </p:sp>
      <p:sp>
        <p:nvSpPr>
          <p:cNvPr id="15" name="Rectangle 14">
            <a:extLst>
              <a:ext uri="{FF2B5EF4-FFF2-40B4-BE49-F238E27FC236}">
                <a16:creationId xmlns:a16="http://schemas.microsoft.com/office/drawing/2014/main" id="{C2A99731-CB38-8F70-39C0-57FCB622EF61}"/>
              </a:ext>
            </a:extLst>
          </p:cNvPr>
          <p:cNvSpPr/>
          <p:nvPr/>
        </p:nvSpPr>
        <p:spPr>
          <a:xfrm>
            <a:off x="9607491" y="5381297"/>
            <a:ext cx="1291756" cy="910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EE8115CB-B06A-9F3C-8C1E-FF77D3EF3902}"/>
              </a:ext>
            </a:extLst>
          </p:cNvPr>
          <p:cNvSpPr/>
          <p:nvPr/>
        </p:nvSpPr>
        <p:spPr>
          <a:xfrm>
            <a:off x="9193344" y="5427941"/>
            <a:ext cx="3043411" cy="1171218"/>
          </a:xfrm>
          <a:prstGeom prst="rect">
            <a:avLst/>
          </a:prstGeom>
          <a:noFill/>
        </p:spPr>
        <p:txBody>
          <a:bodyPr wrap="square">
            <a:spAutoFit/>
          </a:bodyPr>
          <a:lstStyle/>
          <a:p>
            <a:pPr>
              <a:lnSpc>
                <a:spcPct val="150000"/>
              </a:lnSpc>
              <a:defRPr/>
            </a:pP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AC1 (alley-cropping) : </a:t>
            </a:r>
            <a:r>
              <a:rPr kumimoji="0" lang="en-US" sz="1200" b="0" i="0" u="none" strike="noStrike" kern="0" cap="none" spc="0" normalizeH="0" baseline="0" dirty="0">
                <a:ln>
                  <a:noFill/>
                </a:ln>
                <a:solidFill>
                  <a:srgbClr val="C00000"/>
                </a:solidFill>
                <a:effectLst/>
                <a:uLnTx/>
                <a:uFillTx/>
                <a:latin typeface="Biome" panose="020B0503030204020804" pitchFamily="34" charset="0"/>
                <a:cs typeface="Biome" panose="020B0503030204020804" pitchFamily="34" charset="0"/>
              </a:rPr>
              <a:t>Oak/Hornbeam</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AC2 : </a:t>
            </a:r>
            <a:r>
              <a:rPr kumimoji="0" lang="en-US" sz="1200" b="0" i="0" u="none" strike="noStrike" kern="0" cap="none" spc="0" normalizeH="0" baseline="0" dirty="0">
                <a:ln>
                  <a:noFill/>
                </a:ln>
                <a:solidFill>
                  <a:srgbClr val="00B050"/>
                </a:solidFill>
                <a:effectLst/>
                <a:uLnTx/>
                <a:uFillTx/>
                <a:latin typeface="Biome" panose="020B0503030204020804" pitchFamily="34" charset="0"/>
                <a:cs typeface="Biome" panose="020B0503030204020804" pitchFamily="34" charset="0"/>
              </a:rPr>
              <a:t>Walnut/Alder/Wild cherry</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AC3 : </a:t>
            </a:r>
            <a:r>
              <a:rPr kumimoji="0" lang="en-US" sz="1200" b="0" i="0" u="none" strike="noStrike" kern="0" cap="none" spc="0" normalizeH="0" baseline="0" dirty="0">
                <a:ln>
                  <a:noFill/>
                </a:ln>
                <a:solidFill>
                  <a:srgbClr val="0000FF"/>
                </a:solidFill>
                <a:effectLst/>
                <a:uLnTx/>
                <a:uFillTx/>
                <a:latin typeface="Biome" panose="020B0503030204020804" pitchFamily="34" charset="0"/>
                <a:cs typeface="Biome" panose="020B0503030204020804" pitchFamily="34" charset="0"/>
              </a:rPr>
              <a:t>Block locust/Alder</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FC (Forest control) / </a:t>
            </a:r>
            <a:r>
              <a:rPr lang="en-US" sz="1200" kern="0" dirty="0">
                <a:solidFill>
                  <a:prstClr val="black"/>
                </a:solidFill>
                <a:latin typeface="Biome" panose="020B0503030204020804" pitchFamily="34" charset="0"/>
                <a:cs typeface="Biome" panose="020B0503030204020804" pitchFamily="34" charset="0"/>
              </a:rPr>
              <a:t>CC</a:t>
            </a:r>
            <a:r>
              <a:rPr kumimoji="0" lang="en-US" sz="1200" b="0" i="0" u="none" strike="noStrike" kern="0" cap="none" spc="0" normalizeH="0" baseline="0" dirty="0">
                <a:ln>
                  <a:noFill/>
                </a:ln>
                <a:solidFill>
                  <a:prstClr val="black"/>
                </a:solidFill>
                <a:effectLst/>
                <a:uLnTx/>
                <a:uFillTx/>
                <a:latin typeface="Biome" panose="020B0503030204020804" pitchFamily="34" charset="0"/>
                <a:cs typeface="Biome" panose="020B0503030204020804" pitchFamily="34" charset="0"/>
              </a:rPr>
              <a:t> (Crop control)</a:t>
            </a:r>
          </a:p>
        </p:txBody>
      </p:sp>
      <p:pic>
        <p:nvPicPr>
          <p:cNvPr id="61" name="Image 60">
            <a:extLst>
              <a:ext uri="{FF2B5EF4-FFF2-40B4-BE49-F238E27FC236}">
                <a16:creationId xmlns:a16="http://schemas.microsoft.com/office/drawing/2014/main" id="{E3B17350-5A83-2EBC-64E2-5D24CF93D832}"/>
              </a:ext>
            </a:extLst>
          </p:cNvPr>
          <p:cNvPicPr>
            <a:picLocks noChangeAspect="1"/>
          </p:cNvPicPr>
          <p:nvPr/>
        </p:nvPicPr>
        <p:blipFill rotWithShape="1">
          <a:blip r:embed="rId10"/>
          <a:srcRect l="80870" t="75619" r="3849" b="3162"/>
          <a:stretch/>
        </p:blipFill>
        <p:spPr>
          <a:xfrm>
            <a:off x="5950455" y="5723036"/>
            <a:ext cx="914213" cy="965393"/>
          </a:xfrm>
          <a:prstGeom prst="rect">
            <a:avLst/>
          </a:prstGeom>
        </p:spPr>
      </p:pic>
      <p:sp>
        <p:nvSpPr>
          <p:cNvPr id="16" name="ZoneTexte 15">
            <a:extLst>
              <a:ext uri="{FF2B5EF4-FFF2-40B4-BE49-F238E27FC236}">
                <a16:creationId xmlns:a16="http://schemas.microsoft.com/office/drawing/2014/main" id="{BAE3F533-738F-BF89-C05E-E515E740A232}"/>
              </a:ext>
            </a:extLst>
          </p:cNvPr>
          <p:cNvSpPr txBox="1"/>
          <p:nvPr/>
        </p:nvSpPr>
        <p:spPr>
          <a:xfrm>
            <a:off x="264266" y="4473000"/>
            <a:ext cx="5427721" cy="2126159"/>
          </a:xfrm>
          <a:prstGeom prst="rect">
            <a:avLst/>
          </a:prstGeom>
          <a:noFill/>
        </p:spPr>
        <p:txBody>
          <a:bodyPr wrap="square">
            <a:spAutoFit/>
          </a:bodyPr>
          <a:lstStyle/>
          <a:p>
            <a:pPr>
              <a:lnSpc>
                <a:spcPct val="150000"/>
              </a:lnSpc>
            </a:pPr>
            <a:r>
              <a:rPr lang="en-US" dirty="0">
                <a:latin typeface="Biome" panose="020B0503030204020804" pitchFamily="34" charset="0"/>
                <a:cs typeface="Biome" panose="020B0503030204020804" pitchFamily="34" charset="0"/>
              </a:rPr>
              <a:t>Labeling date: from May 10</a:t>
            </a:r>
            <a:r>
              <a:rPr lang="en-US" baseline="30000" dirty="0">
                <a:latin typeface="Biome" panose="020B0503030204020804" pitchFamily="34" charset="0"/>
                <a:cs typeface="Biome" panose="020B0503030204020804" pitchFamily="34" charset="0"/>
              </a:rPr>
              <a:t>th</a:t>
            </a:r>
            <a:r>
              <a:rPr lang="en-US" dirty="0">
                <a:latin typeface="Biome" panose="020B0503030204020804" pitchFamily="34" charset="0"/>
                <a:cs typeface="Biome" panose="020B0503030204020804" pitchFamily="34" charset="0"/>
              </a:rPr>
              <a:t> to 20</a:t>
            </a:r>
            <a:r>
              <a:rPr lang="en-US" baseline="30000" dirty="0">
                <a:latin typeface="Biome" panose="020B0503030204020804" pitchFamily="34" charset="0"/>
                <a:cs typeface="Biome" panose="020B0503030204020804" pitchFamily="34" charset="0"/>
              </a:rPr>
              <a:t>th</a:t>
            </a:r>
            <a:r>
              <a:rPr lang="en-US" dirty="0">
                <a:latin typeface="Biome" panose="020B0503030204020804" pitchFamily="34" charset="0"/>
                <a:cs typeface="Biome" panose="020B0503030204020804" pitchFamily="34" charset="0"/>
              </a:rPr>
              <a:t>, 2021, GS 33 (jointing ; </a:t>
            </a:r>
            <a:r>
              <a:rPr lang="en-US" i="1" dirty="0" err="1">
                <a:latin typeface="Biome" panose="020B0503030204020804" pitchFamily="34" charset="0"/>
                <a:cs typeface="Biome" panose="020B0503030204020804" pitchFamily="34" charset="0"/>
              </a:rPr>
              <a:t>Zadoks</a:t>
            </a:r>
            <a:r>
              <a:rPr lang="en-US" i="1" dirty="0">
                <a:latin typeface="Biome" panose="020B0503030204020804" pitchFamily="34" charset="0"/>
                <a:cs typeface="Biome" panose="020B0503030204020804" pitchFamily="34" charset="0"/>
              </a:rPr>
              <a:t> et al., 1974</a:t>
            </a:r>
            <a:r>
              <a:rPr lang="en-US" dirty="0">
                <a:latin typeface="Biome" panose="020B0503030204020804" pitchFamily="34" charset="0"/>
                <a:cs typeface="Biome" panose="020B0503030204020804" pitchFamily="34" charset="0"/>
              </a:rPr>
              <a:t>)</a:t>
            </a:r>
          </a:p>
          <a:p>
            <a:pPr>
              <a:lnSpc>
                <a:spcPct val="150000"/>
              </a:lnSpc>
            </a:pPr>
            <a:r>
              <a:rPr lang="en-US" dirty="0">
                <a:latin typeface="Biome" panose="020B0503030204020804" pitchFamily="34" charset="0"/>
                <a:cs typeface="Biome" panose="020B0503030204020804" pitchFamily="34" charset="0"/>
              </a:rPr>
              <a:t>2 deposits per tree of 300 mL (hole : 63 cm </a:t>
            </a:r>
            <a:r>
              <a:rPr lang="en-US" dirty="0">
                <a:latin typeface="Segoe UI Symbol" panose="020B0502040204020203" pitchFamily="34" charset="0"/>
                <a:ea typeface="Segoe UI Symbol" panose="020B0502040204020203" pitchFamily="34" charset="0"/>
                <a:cs typeface="Biome" panose="020B0503030204020804" pitchFamily="34" charset="0"/>
              </a:rPr>
              <a:t>Ø</a:t>
            </a:r>
            <a:r>
              <a:rPr lang="en-US" dirty="0">
                <a:latin typeface="Biome" panose="020B0503030204020804" pitchFamily="34" charset="0"/>
                <a:cs typeface="Biome" panose="020B0503030204020804" pitchFamily="34" charset="0"/>
              </a:rPr>
              <a:t>) of water 10% enriched of </a:t>
            </a:r>
            <a:r>
              <a:rPr lang="en-US" baseline="30000" dirty="0">
                <a:latin typeface="Biome" panose="020B0503030204020804" pitchFamily="34" charset="0"/>
                <a:cs typeface="Biome" panose="020B0503030204020804" pitchFamily="34" charset="0"/>
              </a:rPr>
              <a:t>2</a:t>
            </a:r>
            <a:r>
              <a:rPr lang="en-US" dirty="0">
                <a:latin typeface="Biome" panose="020B0503030204020804" pitchFamily="34" charset="0"/>
                <a:cs typeface="Biome" panose="020B0503030204020804" pitchFamily="34" charset="0"/>
              </a:rPr>
              <a:t>H at 1,5 m from tree</a:t>
            </a:r>
          </a:p>
        </p:txBody>
      </p:sp>
    </p:spTree>
    <p:extLst>
      <p:ext uri="{BB962C8B-B14F-4D97-AF65-F5344CB8AC3E}">
        <p14:creationId xmlns:p14="http://schemas.microsoft.com/office/powerpoint/2010/main" val="340745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392C9D6-569E-C1D8-FF8E-37B8F68FCAF5}"/>
              </a:ext>
            </a:extLst>
          </p:cNvPr>
          <p:cNvSpPr>
            <a:spLocks noGrp="1"/>
          </p:cNvSpPr>
          <p:nvPr>
            <p:ph type="sldNum" sz="quarter" idx="12"/>
          </p:nvPr>
        </p:nvSpPr>
        <p:spPr/>
        <p:txBody>
          <a:bodyPr/>
          <a:lstStyle/>
          <a:p>
            <a:fld id="{904C4FA1-6D0C-4A80-8665-D27B6DF1EBD0}" type="slidenum">
              <a:rPr lang="en-US" smtClean="0"/>
              <a:t>5</a:t>
            </a:fld>
            <a:endParaRPr lang="en-US" dirty="0"/>
          </a:p>
        </p:txBody>
      </p:sp>
      <p:sp>
        <p:nvSpPr>
          <p:cNvPr id="7" name="Rectangle 6">
            <a:extLst>
              <a:ext uri="{FF2B5EF4-FFF2-40B4-BE49-F238E27FC236}">
                <a16:creationId xmlns:a16="http://schemas.microsoft.com/office/drawing/2014/main" id="{E0668847-2883-6280-F71C-A733C6DE759D}"/>
              </a:ext>
            </a:extLst>
          </p:cNvPr>
          <p:cNvSpPr/>
          <p:nvPr/>
        </p:nvSpPr>
        <p:spPr>
          <a:xfrm>
            <a:off x="264266" y="650251"/>
            <a:ext cx="11635504" cy="526184"/>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en-US" sz="2800" baseline="30000" dirty="0">
                <a:solidFill>
                  <a:prstClr val="white"/>
                </a:solidFill>
                <a:latin typeface="Gill Sans MT" panose="020B0502020104020203" pitchFamily="34" charset="0"/>
                <a:ea typeface="Calibri" panose="020F0502020204030204" pitchFamily="34" charset="0"/>
                <a:cs typeface="Biome" panose="020B0503030204020804" pitchFamily="34" charset="0"/>
              </a:rPr>
              <a:t>2</a:t>
            </a:r>
            <a:r>
              <a:rPr lang="en-US" sz="2800" dirty="0">
                <a:solidFill>
                  <a:prstClr val="white"/>
                </a:solidFill>
                <a:latin typeface="Gill Sans MT" panose="020B0502020104020203" pitchFamily="34" charset="0"/>
                <a:ea typeface="Calibri" panose="020F0502020204030204" pitchFamily="34" charset="0"/>
                <a:cs typeface="Biome" panose="020B0503030204020804" pitchFamily="34" charset="0"/>
              </a:rPr>
              <a:t>H labeling experiment</a:t>
            </a:r>
          </a:p>
        </p:txBody>
      </p:sp>
      <p:pic>
        <p:nvPicPr>
          <p:cNvPr id="12" name="Image 11">
            <a:extLst>
              <a:ext uri="{FF2B5EF4-FFF2-40B4-BE49-F238E27FC236}">
                <a16:creationId xmlns:a16="http://schemas.microsoft.com/office/drawing/2014/main" id="{3F6BAD8F-2144-6EF3-4B03-B2CDBAD3E7FD}"/>
              </a:ext>
            </a:extLst>
          </p:cNvPr>
          <p:cNvPicPr>
            <a:picLocks noChangeAspect="1"/>
          </p:cNvPicPr>
          <p:nvPr/>
        </p:nvPicPr>
        <p:blipFill>
          <a:blip r:embed="rId3"/>
          <a:stretch>
            <a:fillRect/>
          </a:stretch>
        </p:blipFill>
        <p:spPr>
          <a:xfrm>
            <a:off x="5498866" y="1989021"/>
            <a:ext cx="6650893" cy="4791446"/>
          </a:xfrm>
          <a:prstGeom prst="rect">
            <a:avLst/>
          </a:prstGeom>
        </p:spPr>
      </p:pic>
      <p:sp>
        <p:nvSpPr>
          <p:cNvPr id="2" name="Rectangle 1">
            <a:extLst>
              <a:ext uri="{FF2B5EF4-FFF2-40B4-BE49-F238E27FC236}">
                <a16:creationId xmlns:a16="http://schemas.microsoft.com/office/drawing/2014/main" id="{F469648B-8486-E23B-9534-37C95BBE6177}"/>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D2DA1A93-F0BB-1660-D358-9C8AA761DE1C}"/>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graphicFrame>
        <p:nvGraphicFramePr>
          <p:cNvPr id="11" name="Diagramme 10">
            <a:extLst>
              <a:ext uri="{FF2B5EF4-FFF2-40B4-BE49-F238E27FC236}">
                <a16:creationId xmlns:a16="http://schemas.microsoft.com/office/drawing/2014/main" id="{25F1E8C5-E7A3-8A18-2257-82612EC936C7}"/>
              </a:ext>
            </a:extLst>
          </p:cNvPr>
          <p:cNvGraphicFramePr/>
          <p:nvPr>
            <p:extLst>
              <p:ext uri="{D42A27DB-BD31-4B8C-83A1-F6EECF244321}">
                <p14:modId xmlns:p14="http://schemas.microsoft.com/office/powerpoint/2010/main" val="4179131127"/>
              </p:ext>
            </p:extLst>
          </p:nvPr>
        </p:nvGraphicFramePr>
        <p:xfrm>
          <a:off x="429207" y="158621"/>
          <a:ext cx="11524259" cy="377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age 12">
            <a:extLst>
              <a:ext uri="{FF2B5EF4-FFF2-40B4-BE49-F238E27FC236}">
                <a16:creationId xmlns:a16="http://schemas.microsoft.com/office/drawing/2014/main" id="{25610CB1-6EC2-882B-3A7F-92311981A14E}"/>
              </a:ext>
            </a:extLst>
          </p:cNvPr>
          <p:cNvPicPr>
            <a:picLocks noChangeAspect="1"/>
          </p:cNvPicPr>
          <p:nvPr/>
        </p:nvPicPr>
        <p:blipFill rotWithShape="1">
          <a:blip r:embed="rId9">
            <a:extLst>
              <a:ext uri="{28A0092B-C50C-407E-A947-70E740481C1C}">
                <a14:useLocalDpi xmlns:a14="http://schemas.microsoft.com/office/drawing/2010/main" val="0"/>
              </a:ext>
            </a:extLst>
          </a:blip>
          <a:srcRect l="39687" t="52124" r="32222" b="10991"/>
          <a:stretch/>
        </p:blipFill>
        <p:spPr>
          <a:xfrm>
            <a:off x="5467255" y="1318912"/>
            <a:ext cx="1719969" cy="1693841"/>
          </a:xfrm>
          <a:prstGeom prst="rect">
            <a:avLst/>
          </a:prstGeom>
        </p:spPr>
      </p:pic>
      <p:pic>
        <p:nvPicPr>
          <p:cNvPr id="14" name="Image 13" descr="Une image contenant herbe, extérieur, ciel, personne&#10;&#10;Description générée automatiquement">
            <a:extLst>
              <a:ext uri="{FF2B5EF4-FFF2-40B4-BE49-F238E27FC236}">
                <a16:creationId xmlns:a16="http://schemas.microsoft.com/office/drawing/2014/main" id="{D310C79F-1C19-4B50-99FE-CBDD844ADB7E}"/>
              </a:ext>
            </a:extLst>
          </p:cNvPr>
          <p:cNvPicPr>
            <a:picLocks noChangeAspect="1"/>
          </p:cNvPicPr>
          <p:nvPr/>
        </p:nvPicPr>
        <p:blipFill rotWithShape="1">
          <a:blip r:embed="rId10">
            <a:extLst>
              <a:ext uri="{28A0092B-C50C-407E-A947-70E740481C1C}">
                <a14:useLocalDpi xmlns:a14="http://schemas.microsoft.com/office/drawing/2010/main" val="0"/>
              </a:ext>
            </a:extLst>
          </a:blip>
          <a:srcRect l="23192" t="55241" r="51606" b="11667"/>
          <a:stretch/>
        </p:blipFill>
        <p:spPr>
          <a:xfrm>
            <a:off x="1937589" y="1324117"/>
            <a:ext cx="1701913" cy="1676060"/>
          </a:xfrm>
          <a:prstGeom prst="rect">
            <a:avLst/>
          </a:prstGeom>
        </p:spPr>
      </p:pic>
      <p:pic>
        <p:nvPicPr>
          <p:cNvPr id="15" name="Image 14" descr="Une image contenant herbe, extérieur, ciel, champ&#10;&#10;Description générée automatiquement">
            <a:extLst>
              <a:ext uri="{FF2B5EF4-FFF2-40B4-BE49-F238E27FC236}">
                <a16:creationId xmlns:a16="http://schemas.microsoft.com/office/drawing/2014/main" id="{08F38508-4D7C-1A94-0CA9-D235AA1909E1}"/>
              </a:ext>
            </a:extLst>
          </p:cNvPr>
          <p:cNvPicPr>
            <a:picLocks noChangeAspect="1"/>
          </p:cNvPicPr>
          <p:nvPr/>
        </p:nvPicPr>
        <p:blipFill rotWithShape="1">
          <a:blip r:embed="rId11">
            <a:extLst>
              <a:ext uri="{28A0092B-C50C-407E-A947-70E740481C1C}">
                <a14:useLocalDpi xmlns:a14="http://schemas.microsoft.com/office/drawing/2010/main" val="0"/>
              </a:ext>
            </a:extLst>
          </a:blip>
          <a:srcRect l="28229" t="42501" r="35584" b="9923"/>
          <a:stretch/>
        </p:blipFill>
        <p:spPr>
          <a:xfrm>
            <a:off x="3708794" y="1341841"/>
            <a:ext cx="1701914" cy="1678181"/>
          </a:xfrm>
          <a:prstGeom prst="rect">
            <a:avLst/>
          </a:prstGeom>
        </p:spPr>
      </p:pic>
      <p:sp>
        <p:nvSpPr>
          <p:cNvPr id="16" name="ZoneTexte 15">
            <a:extLst>
              <a:ext uri="{FF2B5EF4-FFF2-40B4-BE49-F238E27FC236}">
                <a16:creationId xmlns:a16="http://schemas.microsoft.com/office/drawing/2014/main" id="{67690BD4-2D16-EC37-966C-7835C44F92C4}"/>
              </a:ext>
            </a:extLst>
          </p:cNvPr>
          <p:cNvSpPr txBox="1"/>
          <p:nvPr/>
        </p:nvSpPr>
        <p:spPr>
          <a:xfrm>
            <a:off x="1947421" y="3027823"/>
            <a:ext cx="1701914" cy="523220"/>
          </a:xfrm>
          <a:prstGeom prst="rect">
            <a:avLst/>
          </a:prstGeom>
          <a:noFill/>
        </p:spPr>
        <p:txBody>
          <a:bodyPr wrap="square" rtlCol="0">
            <a:spAutoFit/>
          </a:bodyPr>
          <a:lstStyle>
            <a:defPPr>
              <a:defRPr lang="fr-FR"/>
            </a:defPPr>
            <a:lvl1pPr>
              <a:defRPr sz="1400">
                <a:latin typeface="Biome" panose="020B0503030204020804" pitchFamily="34" charset="0"/>
                <a:cs typeface="Biome" panose="020B0503030204020804" pitchFamily="34" charset="0"/>
              </a:defRPr>
            </a:lvl1pPr>
          </a:lstStyle>
          <a:p>
            <a:pPr algn="ctr"/>
            <a:r>
              <a:rPr lang="fr-FR" dirty="0"/>
              <a:t>300 </a:t>
            </a:r>
            <a:r>
              <a:rPr lang="fr-FR" dirty="0" err="1"/>
              <a:t>mL</a:t>
            </a:r>
            <a:r>
              <a:rPr lang="fr-FR" dirty="0"/>
              <a:t> </a:t>
            </a:r>
            <a:r>
              <a:rPr lang="en-US" sz="1400" baseline="30000" dirty="0">
                <a:effectLst/>
                <a:latin typeface="Biome" panose="020B0503030204020804" pitchFamily="34" charset="0"/>
                <a:ea typeface="Calibri" panose="020F0502020204030204" pitchFamily="34" charset="0"/>
                <a:cs typeface="Biome" panose="020B0503030204020804" pitchFamily="34" charset="0"/>
              </a:rPr>
              <a:t>2</a:t>
            </a:r>
            <a:r>
              <a:rPr lang="en-US" sz="1400" dirty="0">
                <a:effectLst/>
                <a:latin typeface="Biome" panose="020B0503030204020804" pitchFamily="34" charset="0"/>
                <a:ea typeface="Calibri" panose="020F0502020204030204" pitchFamily="34" charset="0"/>
                <a:cs typeface="Biome" panose="020B0503030204020804" pitchFamily="34" charset="0"/>
              </a:rPr>
              <a:t>H</a:t>
            </a:r>
            <a:r>
              <a:rPr lang="en-US" sz="1400" baseline="-25000" dirty="0">
                <a:effectLst/>
                <a:latin typeface="Biome" panose="020B0503030204020804" pitchFamily="34" charset="0"/>
                <a:ea typeface="Calibri" panose="020F0502020204030204" pitchFamily="34" charset="0"/>
                <a:cs typeface="Biome" panose="020B0503030204020804" pitchFamily="34" charset="0"/>
              </a:rPr>
              <a:t>2</a:t>
            </a:r>
            <a:r>
              <a:rPr lang="en-US" sz="1400" dirty="0">
                <a:effectLst/>
                <a:latin typeface="Biome" panose="020B0503030204020804" pitchFamily="34" charset="0"/>
                <a:ea typeface="Calibri" panose="020F0502020204030204" pitchFamily="34" charset="0"/>
                <a:cs typeface="Biome" panose="020B0503030204020804" pitchFamily="34" charset="0"/>
              </a:rPr>
              <a:t>O </a:t>
            </a:r>
            <a:r>
              <a:rPr lang="fr-FR" sz="1400" dirty="0">
                <a:effectLst/>
                <a:latin typeface="Biome" panose="020B0503030204020804" pitchFamily="34" charset="0"/>
                <a:ea typeface="Calibri" panose="020F0502020204030204" pitchFamily="34" charset="0"/>
                <a:cs typeface="Biome" panose="020B0503030204020804" pitchFamily="34" charset="0"/>
              </a:rPr>
              <a:t>d</a:t>
            </a:r>
            <a:r>
              <a:rPr lang="fr-FR" dirty="0"/>
              <a:t>osage </a:t>
            </a:r>
          </a:p>
        </p:txBody>
      </p:sp>
      <p:sp>
        <p:nvSpPr>
          <p:cNvPr id="17" name="ZoneTexte 16">
            <a:extLst>
              <a:ext uri="{FF2B5EF4-FFF2-40B4-BE49-F238E27FC236}">
                <a16:creationId xmlns:a16="http://schemas.microsoft.com/office/drawing/2014/main" id="{636D7C15-6773-6650-43E2-CECF13892B07}"/>
              </a:ext>
            </a:extLst>
          </p:cNvPr>
          <p:cNvSpPr txBox="1"/>
          <p:nvPr/>
        </p:nvSpPr>
        <p:spPr>
          <a:xfrm>
            <a:off x="5495157" y="3031967"/>
            <a:ext cx="1664163" cy="523220"/>
          </a:xfrm>
          <a:prstGeom prst="rect">
            <a:avLst/>
          </a:prstGeom>
          <a:noFill/>
        </p:spPr>
        <p:txBody>
          <a:bodyPr wrap="square" rtlCol="0">
            <a:spAutoFit/>
          </a:bodyPr>
          <a:lstStyle/>
          <a:p>
            <a:pPr algn="ctr"/>
            <a:r>
              <a:rPr lang="fr-FR" sz="1400" dirty="0">
                <a:latin typeface="Biome" panose="020B0503030204020804" pitchFamily="34" charset="0"/>
                <a:cs typeface="Biome" panose="020B0503030204020804" pitchFamily="34" charset="0"/>
              </a:rPr>
              <a:t>300 </a:t>
            </a:r>
            <a:r>
              <a:rPr lang="fr-FR" sz="1400" dirty="0" err="1">
                <a:latin typeface="Biome" panose="020B0503030204020804" pitchFamily="34" charset="0"/>
                <a:cs typeface="Biome" panose="020B0503030204020804" pitchFamily="34" charset="0"/>
              </a:rPr>
              <a:t>mL</a:t>
            </a:r>
            <a:r>
              <a:rPr lang="fr-FR" sz="1400" dirty="0">
                <a:latin typeface="Biome" panose="020B0503030204020804" pitchFamily="34" charset="0"/>
                <a:cs typeface="Biome" panose="020B0503030204020804" pitchFamily="34" charset="0"/>
              </a:rPr>
              <a:t> </a:t>
            </a:r>
            <a:r>
              <a:rPr lang="en-US" sz="1400" baseline="30000" dirty="0">
                <a:effectLst/>
                <a:latin typeface="Biome" panose="020B0503030204020804" pitchFamily="34" charset="0"/>
                <a:ea typeface="Calibri" panose="020F0502020204030204" pitchFamily="34" charset="0"/>
                <a:cs typeface="Biome" panose="020B0503030204020804" pitchFamily="34" charset="0"/>
              </a:rPr>
              <a:t>2</a:t>
            </a:r>
            <a:r>
              <a:rPr lang="en-US" sz="1400" dirty="0">
                <a:effectLst/>
                <a:latin typeface="Biome" panose="020B0503030204020804" pitchFamily="34" charset="0"/>
                <a:ea typeface="Calibri" panose="020F0502020204030204" pitchFamily="34" charset="0"/>
                <a:cs typeface="Biome" panose="020B0503030204020804" pitchFamily="34" charset="0"/>
              </a:rPr>
              <a:t>H</a:t>
            </a:r>
            <a:r>
              <a:rPr lang="en-US" sz="1400" baseline="-25000" dirty="0">
                <a:effectLst/>
                <a:latin typeface="Biome" panose="020B0503030204020804" pitchFamily="34" charset="0"/>
                <a:ea typeface="Calibri" panose="020F0502020204030204" pitchFamily="34" charset="0"/>
                <a:cs typeface="Biome" panose="020B0503030204020804" pitchFamily="34" charset="0"/>
              </a:rPr>
              <a:t>2</a:t>
            </a:r>
            <a:r>
              <a:rPr lang="en-US" sz="1400" dirty="0">
                <a:effectLst/>
                <a:latin typeface="Biome" panose="020B0503030204020804" pitchFamily="34" charset="0"/>
                <a:ea typeface="Calibri" panose="020F0502020204030204" pitchFamily="34" charset="0"/>
                <a:cs typeface="Biome" panose="020B0503030204020804" pitchFamily="34" charset="0"/>
              </a:rPr>
              <a:t>O deposit</a:t>
            </a:r>
            <a:endParaRPr lang="fr-FR" sz="1400" dirty="0">
              <a:latin typeface="Biome" panose="020B0503030204020804" pitchFamily="34" charset="0"/>
              <a:cs typeface="Biome" panose="020B0503030204020804" pitchFamily="34" charset="0"/>
            </a:endParaRPr>
          </a:p>
        </p:txBody>
      </p:sp>
      <p:sp>
        <p:nvSpPr>
          <p:cNvPr id="18" name="ZoneTexte 17">
            <a:extLst>
              <a:ext uri="{FF2B5EF4-FFF2-40B4-BE49-F238E27FC236}">
                <a16:creationId xmlns:a16="http://schemas.microsoft.com/office/drawing/2014/main" id="{9706E66E-2479-25D9-92F9-110ECDEC8492}"/>
              </a:ext>
            </a:extLst>
          </p:cNvPr>
          <p:cNvSpPr txBox="1"/>
          <p:nvPr/>
        </p:nvSpPr>
        <p:spPr>
          <a:xfrm>
            <a:off x="3915253" y="3031160"/>
            <a:ext cx="1373864" cy="523220"/>
          </a:xfrm>
          <a:prstGeom prst="rect">
            <a:avLst/>
          </a:prstGeom>
          <a:noFill/>
        </p:spPr>
        <p:txBody>
          <a:bodyPr wrap="square" rtlCol="0">
            <a:spAutoFit/>
          </a:bodyPr>
          <a:lstStyle>
            <a:defPPr>
              <a:defRPr lang="fr-FR"/>
            </a:defPPr>
            <a:lvl1pPr>
              <a:defRPr sz="1400">
                <a:latin typeface="Biome" panose="020B0503030204020804" pitchFamily="34" charset="0"/>
                <a:cs typeface="Biome" panose="020B0503030204020804" pitchFamily="34" charset="0"/>
              </a:defRPr>
            </a:lvl1pPr>
          </a:lstStyle>
          <a:p>
            <a:pPr algn="ctr"/>
            <a:r>
              <a:rPr lang="fr-FR" dirty="0"/>
              <a:t>PVC pipe insertion</a:t>
            </a:r>
          </a:p>
        </p:txBody>
      </p:sp>
      <p:pic>
        <p:nvPicPr>
          <p:cNvPr id="19" name="Image 18" descr="Une image contenant herbe, extérieur, ciel, personne&#10;&#10;Description générée automatiquement">
            <a:extLst>
              <a:ext uri="{FF2B5EF4-FFF2-40B4-BE49-F238E27FC236}">
                <a16:creationId xmlns:a16="http://schemas.microsoft.com/office/drawing/2014/main" id="{D377F46D-1892-8AE7-E8A0-B5B42A1BAB3A}"/>
              </a:ext>
            </a:extLst>
          </p:cNvPr>
          <p:cNvPicPr>
            <a:picLocks noChangeAspect="1"/>
          </p:cNvPicPr>
          <p:nvPr/>
        </p:nvPicPr>
        <p:blipFill rotWithShape="1">
          <a:blip r:embed="rId12">
            <a:extLst>
              <a:ext uri="{28A0092B-C50C-407E-A947-70E740481C1C}">
                <a14:useLocalDpi xmlns:a14="http://schemas.microsoft.com/office/drawing/2010/main" val="0"/>
              </a:ext>
            </a:extLst>
          </a:blip>
          <a:srcRect t="8569"/>
          <a:stretch/>
        </p:blipFill>
        <p:spPr>
          <a:xfrm>
            <a:off x="201560" y="1324117"/>
            <a:ext cx="1669941" cy="1676060"/>
          </a:xfrm>
          <a:prstGeom prst="rect">
            <a:avLst/>
          </a:prstGeom>
        </p:spPr>
      </p:pic>
      <p:sp>
        <p:nvSpPr>
          <p:cNvPr id="20" name="ZoneTexte 19">
            <a:extLst>
              <a:ext uri="{FF2B5EF4-FFF2-40B4-BE49-F238E27FC236}">
                <a16:creationId xmlns:a16="http://schemas.microsoft.com/office/drawing/2014/main" id="{6196D90B-BC18-A7D3-FB99-BF5128E44954}"/>
              </a:ext>
            </a:extLst>
          </p:cNvPr>
          <p:cNvSpPr txBox="1"/>
          <p:nvPr/>
        </p:nvSpPr>
        <p:spPr>
          <a:xfrm>
            <a:off x="395764" y="3022559"/>
            <a:ext cx="1313543" cy="307777"/>
          </a:xfrm>
          <a:prstGeom prst="rect">
            <a:avLst/>
          </a:prstGeom>
          <a:noFill/>
        </p:spPr>
        <p:txBody>
          <a:bodyPr wrap="square" rtlCol="0">
            <a:spAutoFit/>
          </a:bodyPr>
          <a:lstStyle>
            <a:defPPr>
              <a:defRPr lang="fr-FR"/>
            </a:defPPr>
            <a:lvl1pPr>
              <a:defRPr sz="1400">
                <a:latin typeface="Biome" panose="020B0503030204020804" pitchFamily="34" charset="0"/>
                <a:cs typeface="Biome" panose="020B0503030204020804" pitchFamily="34" charset="0"/>
              </a:defRPr>
            </a:lvl1pPr>
          </a:lstStyle>
          <a:p>
            <a:r>
              <a:rPr lang="fr-FR" dirty="0"/>
              <a:t>Auger </a:t>
            </a:r>
            <a:r>
              <a:rPr lang="fr-FR" dirty="0" err="1"/>
              <a:t>hole</a:t>
            </a:r>
            <a:endParaRPr lang="fr-FR" dirty="0"/>
          </a:p>
        </p:txBody>
      </p:sp>
      <p:sp>
        <p:nvSpPr>
          <p:cNvPr id="21" name="ZoneTexte 20">
            <a:extLst>
              <a:ext uri="{FF2B5EF4-FFF2-40B4-BE49-F238E27FC236}">
                <a16:creationId xmlns:a16="http://schemas.microsoft.com/office/drawing/2014/main" id="{75E31AA4-10CC-7F1E-D023-C267363D2B7C}"/>
              </a:ext>
            </a:extLst>
          </p:cNvPr>
          <p:cNvSpPr txBox="1"/>
          <p:nvPr/>
        </p:nvSpPr>
        <p:spPr>
          <a:xfrm>
            <a:off x="152400" y="4181446"/>
            <a:ext cx="5143143" cy="1900136"/>
          </a:xfrm>
          <a:prstGeom prst="rect">
            <a:avLst/>
          </a:prstGeom>
        </p:spPr>
        <p:txBody>
          <a:bodyPr wrap="square">
            <a:spAutoFit/>
          </a:bodyPr>
          <a:lstStyle>
            <a:defPPr>
              <a:defRPr lang="en-US"/>
            </a:defPPr>
            <a:lvl1pPr marL="285750" indent="-285750">
              <a:buClr>
                <a:schemeClr val="accent2"/>
              </a:buClr>
              <a:buFont typeface="Wingdings" panose="05000000000000000000" pitchFamily="2" charset="2"/>
              <a:buChar char="Ø"/>
              <a:defRPr sz="1600"/>
            </a:lvl1pPr>
          </a:lstStyle>
          <a:p>
            <a:pPr>
              <a:lnSpc>
                <a:spcPct val="150000"/>
              </a:lnSpc>
              <a:buClr>
                <a:srgbClr val="366658"/>
              </a:buClr>
            </a:pPr>
            <a:r>
              <a:rPr lang="en-US" dirty="0">
                <a:latin typeface="Biome" panose="020B0503030204020804" pitchFamily="34" charset="0"/>
                <a:cs typeface="Biome" panose="020B0503030204020804" pitchFamily="34" charset="0"/>
              </a:rPr>
              <a:t>Every 15 days until October 2021</a:t>
            </a:r>
          </a:p>
          <a:p>
            <a:pPr>
              <a:lnSpc>
                <a:spcPct val="150000"/>
              </a:lnSpc>
              <a:buClr>
                <a:srgbClr val="366658"/>
              </a:buClr>
            </a:pPr>
            <a:r>
              <a:rPr lang="fr-FR" dirty="0">
                <a:latin typeface="Biome" panose="020B0503030204020804" pitchFamily="34" charset="0"/>
                <a:cs typeface="Biome" panose="020B0503030204020804" pitchFamily="34" charset="0"/>
              </a:rPr>
              <a:t>10 </a:t>
            </a:r>
            <a:r>
              <a:rPr lang="fr-FR" dirty="0" err="1">
                <a:latin typeface="Biome" panose="020B0503030204020804" pitchFamily="34" charset="0"/>
                <a:cs typeface="Biome" panose="020B0503030204020804" pitchFamily="34" charset="0"/>
              </a:rPr>
              <a:t>tree</a:t>
            </a:r>
            <a:r>
              <a:rPr lang="fr-FR" dirty="0">
                <a:latin typeface="Biome" panose="020B0503030204020804" pitchFamily="34" charset="0"/>
                <a:cs typeface="Biome" panose="020B0503030204020804" pitchFamily="34" charset="0"/>
              </a:rPr>
              <a:t> </a:t>
            </a:r>
            <a:r>
              <a:rPr lang="fr-FR" dirty="0" err="1">
                <a:latin typeface="Biome" panose="020B0503030204020804" pitchFamily="34" charset="0"/>
                <a:cs typeface="Biome" panose="020B0503030204020804" pitchFamily="34" charset="0"/>
              </a:rPr>
              <a:t>leaves</a:t>
            </a:r>
            <a:r>
              <a:rPr lang="fr-FR" dirty="0">
                <a:latin typeface="Biome" panose="020B0503030204020804" pitchFamily="34" charset="0"/>
                <a:cs typeface="Biome" panose="020B0503030204020804" pitchFamily="34" charset="0"/>
              </a:rPr>
              <a:t> and 4 </a:t>
            </a:r>
            <a:r>
              <a:rPr lang="fr-FR" dirty="0" err="1">
                <a:latin typeface="Biome" panose="020B0503030204020804" pitchFamily="34" charset="0"/>
                <a:cs typeface="Biome" panose="020B0503030204020804" pitchFamily="34" charset="0"/>
              </a:rPr>
              <a:t>wheat</a:t>
            </a:r>
            <a:r>
              <a:rPr lang="fr-FR" dirty="0">
                <a:latin typeface="Biome" panose="020B0503030204020804" pitchFamily="34" charset="0"/>
                <a:cs typeface="Biome" panose="020B0503030204020804" pitchFamily="34" charset="0"/>
              </a:rPr>
              <a:t> </a:t>
            </a:r>
            <a:r>
              <a:rPr lang="fr-FR" dirty="0" err="1">
                <a:latin typeface="Biome" panose="020B0503030204020804" pitchFamily="34" charset="0"/>
                <a:cs typeface="Biome" panose="020B0503030204020804" pitchFamily="34" charset="0"/>
              </a:rPr>
              <a:t>tillers</a:t>
            </a:r>
            <a:r>
              <a:rPr lang="fr-FR" dirty="0">
                <a:latin typeface="Biome" panose="020B0503030204020804" pitchFamily="34" charset="0"/>
                <a:cs typeface="Biome" panose="020B0503030204020804" pitchFamily="34" charset="0"/>
              </a:rPr>
              <a:t> (</a:t>
            </a:r>
            <a:r>
              <a:rPr lang="en-US" dirty="0">
                <a:latin typeface="Biome" panose="020B0503030204020804" pitchFamily="34" charset="0"/>
                <a:cs typeface="Biome" panose="020B0503030204020804" pitchFamily="34" charset="0"/>
              </a:rPr>
              <a:t>labeled areas and unlabeled controls</a:t>
            </a:r>
            <a:r>
              <a:rPr lang="fr-FR" dirty="0">
                <a:latin typeface="Biome" panose="020B0503030204020804" pitchFamily="34" charset="0"/>
                <a:cs typeface="Biome" panose="020B0503030204020804" pitchFamily="34" charset="0"/>
              </a:rPr>
              <a:t>)</a:t>
            </a:r>
          </a:p>
          <a:p>
            <a:pPr>
              <a:lnSpc>
                <a:spcPct val="150000"/>
              </a:lnSpc>
              <a:buClr>
                <a:srgbClr val="366658"/>
              </a:buClr>
            </a:pPr>
            <a:r>
              <a:rPr lang="fr-FR" dirty="0" err="1">
                <a:latin typeface="Biome" panose="020B0503030204020804" pitchFamily="34" charset="0"/>
                <a:cs typeface="Biome" panose="020B0503030204020804" pitchFamily="34" charset="0"/>
              </a:rPr>
              <a:t>Static</a:t>
            </a:r>
            <a:r>
              <a:rPr lang="fr-FR" dirty="0">
                <a:latin typeface="Biome" panose="020B0503030204020804" pitchFamily="34" charset="0"/>
                <a:cs typeface="Biome" panose="020B0503030204020804" pitchFamily="34" charset="0"/>
              </a:rPr>
              <a:t> vacuum </a:t>
            </a:r>
            <a:r>
              <a:rPr lang="fr-FR" dirty="0" err="1">
                <a:latin typeface="Biome" panose="020B0503030204020804" pitchFamily="34" charset="0"/>
                <a:cs typeface="Biome" panose="020B0503030204020804" pitchFamily="34" charset="0"/>
              </a:rPr>
              <a:t>cryogenic</a:t>
            </a:r>
            <a:r>
              <a:rPr lang="fr-FR" dirty="0">
                <a:latin typeface="Biome" panose="020B0503030204020804" pitchFamily="34" charset="0"/>
                <a:cs typeface="Biome" panose="020B0503030204020804" pitchFamily="34" charset="0"/>
              </a:rPr>
              <a:t> distillation and EA-IRMS </a:t>
            </a:r>
            <a:r>
              <a:rPr lang="fr-FR" dirty="0" err="1">
                <a:latin typeface="Biome" panose="020B0503030204020804" pitchFamily="34" charset="0"/>
                <a:cs typeface="Biome" panose="020B0503030204020804" pitchFamily="34" charset="0"/>
              </a:rPr>
              <a:t>analysis</a:t>
            </a:r>
            <a:endParaRPr lang="fr-FR" dirty="0">
              <a:latin typeface="Biome" panose="020B0503030204020804" pitchFamily="34" charset="0"/>
              <a:cs typeface="Biome" panose="020B0503030204020804" pitchFamily="34" charset="0"/>
            </a:endParaRPr>
          </a:p>
        </p:txBody>
      </p:sp>
      <p:sp>
        <p:nvSpPr>
          <p:cNvPr id="22" name="ZoneTexte 21">
            <a:extLst>
              <a:ext uri="{FF2B5EF4-FFF2-40B4-BE49-F238E27FC236}">
                <a16:creationId xmlns:a16="http://schemas.microsoft.com/office/drawing/2014/main" id="{03ECD842-D7EE-78DC-29D5-84DDC20F9EC4}"/>
              </a:ext>
            </a:extLst>
          </p:cNvPr>
          <p:cNvSpPr txBox="1"/>
          <p:nvPr/>
        </p:nvSpPr>
        <p:spPr>
          <a:xfrm>
            <a:off x="152401" y="3825339"/>
            <a:ext cx="6204856" cy="338554"/>
          </a:xfrm>
          <a:prstGeom prst="rect">
            <a:avLst/>
          </a:prstGeom>
          <a:noFill/>
        </p:spPr>
        <p:txBody>
          <a:bodyPr wrap="square">
            <a:spAutoFit/>
          </a:bodyPr>
          <a:lstStyle/>
          <a:p>
            <a:r>
              <a:rPr lang="fr-FR" sz="1600" b="1" u="sng" dirty="0">
                <a:latin typeface="Biome" panose="020B0503030204020804" pitchFamily="34" charset="0"/>
                <a:cs typeface="Biome" panose="020B0503030204020804" pitchFamily="34" charset="0"/>
              </a:rPr>
              <a:t>Plant sampling:</a:t>
            </a:r>
          </a:p>
        </p:txBody>
      </p:sp>
      <mc:AlternateContent xmlns:mc="http://schemas.openxmlformats.org/markup-compatibility/2006">
        <mc:Choice xmlns:a14="http://schemas.microsoft.com/office/drawing/2010/main" Requires="a14">
          <p:sp>
            <p:nvSpPr>
              <p:cNvPr id="10" name="ZoneTexte 9">
                <a:extLst>
                  <a:ext uri="{FF2B5EF4-FFF2-40B4-BE49-F238E27FC236}">
                    <a16:creationId xmlns:a16="http://schemas.microsoft.com/office/drawing/2014/main" id="{3B5E7130-F66A-63AD-8322-BFD39A1B78C4}"/>
                  </a:ext>
                </a:extLst>
              </p:cNvPr>
              <p:cNvSpPr txBox="1"/>
              <p:nvPr/>
            </p:nvSpPr>
            <p:spPr>
              <a:xfrm>
                <a:off x="152400" y="6178595"/>
                <a:ext cx="3883741" cy="520784"/>
              </a:xfrm>
              <a:prstGeom prst="rect">
                <a:avLst/>
              </a:prstGeom>
              <a:noFill/>
            </p:spPr>
            <p:txBody>
              <a:bodyPr wrap="square">
                <a:spAutoFit/>
              </a:bodyPr>
              <a:lstStyle/>
              <a:p>
                <a14:m>
                  <m:oMath xmlns:m="http://schemas.openxmlformats.org/officeDocument/2006/math">
                    <m:sSup>
                      <m:sSupPr>
                        <m:ctrlPr>
                          <a:rPr lang="fr-FR" i="1" smtClean="0">
                            <a:effectLst/>
                            <a:latin typeface="Cambria Math" panose="02040503050406030204" pitchFamily="18" charset="0"/>
                            <a:cs typeface="Arial" panose="020B0604020202020204" pitchFamily="34" charset="0"/>
                          </a:rPr>
                        </m:ctrlPr>
                      </m:sSupPr>
                      <m:e>
                        <m:r>
                          <a:rPr lang="fr-FR" i="1">
                            <a:effectLst/>
                            <a:latin typeface="Cambria Math" panose="02040503050406030204" pitchFamily="18" charset="0"/>
                            <a:ea typeface="Calibri" panose="020F0502020204030204" pitchFamily="34" charset="0"/>
                            <a:cs typeface="Arial" panose="020B0604020202020204" pitchFamily="34" charset="0"/>
                          </a:rPr>
                          <m:t>𝛿</m:t>
                        </m:r>
                      </m:e>
                      <m:sup>
                        <m:r>
                          <a:rPr lang="en-US" i="1">
                            <a:effectLst/>
                            <a:latin typeface="Cambria Math" panose="02040503050406030204" pitchFamily="18" charset="0"/>
                            <a:ea typeface="Calibri" panose="020F0502020204030204" pitchFamily="34" charset="0"/>
                            <a:cs typeface="Arial" panose="020B0604020202020204" pitchFamily="34" charset="0"/>
                          </a:rPr>
                          <m:t>2</m:t>
                        </m:r>
                      </m:sup>
                    </m:sSup>
                    <m:r>
                      <a:rPr lang="fr-FR" i="1">
                        <a:effectLst/>
                        <a:latin typeface="Cambria Math" panose="02040503050406030204" pitchFamily="18" charset="0"/>
                        <a:ea typeface="Calibri" panose="020F0502020204030204" pitchFamily="34" charset="0"/>
                        <a:cs typeface="Arial" panose="020B0604020202020204" pitchFamily="34" charset="0"/>
                      </a:rPr>
                      <m:t>𝐻</m:t>
                    </m:r>
                    <m:d>
                      <m:dPr>
                        <m:ctrlPr>
                          <a:rPr lang="fr-FR" i="1">
                            <a:effectLst/>
                            <a:latin typeface="Cambria Math" panose="02040503050406030204" pitchFamily="18" charset="0"/>
                            <a:cs typeface="Arial" panose="020B0604020202020204" pitchFamily="34" charset="0"/>
                          </a:rPr>
                        </m:ctrlPr>
                      </m:dPr>
                      <m:e>
                        <m:r>
                          <a:rPr lang="en-US" i="1">
                            <a:effectLst/>
                            <a:latin typeface="Cambria Math" panose="02040503050406030204" pitchFamily="18" charset="0"/>
                            <a:ea typeface="Calibri" panose="020F0502020204030204" pitchFamily="34" charset="0"/>
                            <a:cs typeface="Arial" panose="020B0604020202020204" pitchFamily="34" charset="0"/>
                          </a:rPr>
                          <m:t>‰</m:t>
                        </m:r>
                      </m:e>
                    </m:d>
                    <m:r>
                      <a:rPr lang="en-US" i="1">
                        <a:effectLst/>
                        <a:latin typeface="Cambria Math" panose="02040503050406030204" pitchFamily="18" charset="0"/>
                        <a:ea typeface="Calibri" panose="020F0502020204030204" pitchFamily="34" charset="0"/>
                        <a:cs typeface="Arial" panose="020B0604020202020204" pitchFamily="34" charset="0"/>
                      </a:rPr>
                      <m:t>=</m:t>
                    </m:r>
                    <m:f>
                      <m:fPr>
                        <m:ctrlPr>
                          <a:rPr lang="fr-FR" i="1">
                            <a:effectLst/>
                            <a:latin typeface="Cambria Math" panose="02040503050406030204" pitchFamily="18" charset="0"/>
                            <a:cs typeface="Arial" panose="020B0604020202020204" pitchFamily="34" charset="0"/>
                          </a:rPr>
                        </m:ctrlPr>
                      </m:fPr>
                      <m:num>
                        <m:sSub>
                          <m:sSubPr>
                            <m:ctrlPr>
                              <a:rPr lang="fr-FR" i="1">
                                <a:effectLst/>
                                <a:latin typeface="Cambria Math" panose="02040503050406030204" pitchFamily="18" charset="0"/>
                                <a:cs typeface="Arial" panose="020B0604020202020204" pitchFamily="34" charset="0"/>
                              </a:rPr>
                            </m:ctrlPr>
                          </m:sSubPr>
                          <m:e>
                            <m:r>
                              <a:rPr lang="fr-FR" i="1">
                                <a:effectLst/>
                                <a:latin typeface="Cambria Math" panose="02040503050406030204" pitchFamily="18" charset="0"/>
                                <a:ea typeface="Calibri" panose="020F0502020204030204" pitchFamily="34" charset="0"/>
                                <a:cs typeface="Arial" panose="020B0604020202020204" pitchFamily="34" charset="0"/>
                              </a:rPr>
                              <m:t>𝑅</m:t>
                            </m:r>
                          </m:e>
                          <m:sub>
                            <m:r>
                              <a:rPr lang="fr-FR" b="0" i="1" smtClean="0">
                                <a:effectLst/>
                                <a:latin typeface="Cambria Math" panose="02040503050406030204" pitchFamily="18" charset="0"/>
                                <a:ea typeface="Calibri" panose="020F0502020204030204" pitchFamily="34" charset="0"/>
                                <a:cs typeface="Arial" panose="020B0604020202020204" pitchFamily="34" charset="0"/>
                              </a:rPr>
                              <m:t>𝑒𝑐h</m:t>
                            </m:r>
                          </m:sub>
                        </m:sSub>
                        <m:r>
                          <a:rPr lang="en-US" i="1">
                            <a:effectLst/>
                            <a:latin typeface="Cambria Math" panose="02040503050406030204" pitchFamily="18" charset="0"/>
                            <a:ea typeface="Calibri" panose="020F0502020204030204" pitchFamily="34" charset="0"/>
                            <a:cs typeface="Arial" panose="020B0604020202020204" pitchFamily="34" charset="0"/>
                          </a:rPr>
                          <m:t>− </m:t>
                        </m:r>
                        <m:sSub>
                          <m:sSubPr>
                            <m:ctrlPr>
                              <a:rPr lang="fr-FR" i="1">
                                <a:effectLst/>
                                <a:latin typeface="Cambria Math" panose="02040503050406030204" pitchFamily="18" charset="0"/>
                                <a:cs typeface="Arial" panose="020B0604020202020204" pitchFamily="34" charset="0"/>
                              </a:rPr>
                            </m:ctrlPr>
                          </m:sSubPr>
                          <m:e>
                            <m:r>
                              <a:rPr lang="fr-FR" i="1">
                                <a:effectLst/>
                                <a:latin typeface="Cambria Math" panose="02040503050406030204" pitchFamily="18" charset="0"/>
                                <a:ea typeface="Calibri" panose="020F0502020204030204" pitchFamily="34" charset="0"/>
                                <a:cs typeface="Arial" panose="020B0604020202020204" pitchFamily="34" charset="0"/>
                              </a:rPr>
                              <m:t>𝑅</m:t>
                            </m:r>
                          </m:e>
                          <m:sub>
                            <m:r>
                              <a:rPr lang="fr-FR" i="1">
                                <a:effectLst/>
                                <a:latin typeface="Cambria Math" panose="02040503050406030204" pitchFamily="18" charset="0"/>
                                <a:ea typeface="Calibri" panose="020F0502020204030204" pitchFamily="34" charset="0"/>
                                <a:cs typeface="Arial" panose="020B0604020202020204" pitchFamily="34" charset="0"/>
                              </a:rPr>
                              <m:t>𝑠𝑡𝑎𝑛𝑑𝑎𝑟𝑑</m:t>
                            </m:r>
                          </m:sub>
                        </m:sSub>
                      </m:num>
                      <m:den>
                        <m:sSub>
                          <m:sSubPr>
                            <m:ctrlPr>
                              <a:rPr lang="fr-FR" i="1">
                                <a:effectLst/>
                                <a:latin typeface="Cambria Math" panose="02040503050406030204" pitchFamily="18" charset="0"/>
                                <a:cs typeface="Arial" panose="020B0604020202020204" pitchFamily="34" charset="0"/>
                              </a:rPr>
                            </m:ctrlPr>
                          </m:sSubPr>
                          <m:e>
                            <m:r>
                              <a:rPr lang="fr-FR" i="1">
                                <a:effectLst/>
                                <a:latin typeface="Cambria Math" panose="02040503050406030204" pitchFamily="18" charset="0"/>
                                <a:ea typeface="Calibri" panose="020F0502020204030204" pitchFamily="34" charset="0"/>
                                <a:cs typeface="Arial" panose="020B0604020202020204" pitchFamily="34" charset="0"/>
                              </a:rPr>
                              <m:t>𝑅</m:t>
                            </m:r>
                          </m:e>
                          <m:sub>
                            <m:r>
                              <a:rPr lang="fr-FR" i="1">
                                <a:effectLst/>
                                <a:latin typeface="Cambria Math" panose="02040503050406030204" pitchFamily="18" charset="0"/>
                                <a:ea typeface="Calibri" panose="020F0502020204030204" pitchFamily="34" charset="0"/>
                                <a:cs typeface="Arial" panose="020B0604020202020204" pitchFamily="34" charset="0"/>
                              </a:rPr>
                              <m:t>𝑠𝑡𝑎𝑛𝑑𝑎𝑟𝑑</m:t>
                            </m:r>
                          </m:sub>
                        </m:sSub>
                      </m:den>
                    </m:f>
                    <m:r>
                      <a:rPr lang="en-US" i="1">
                        <a:effectLst/>
                        <a:latin typeface="Cambria Math" panose="02040503050406030204" pitchFamily="18" charset="0"/>
                        <a:ea typeface="Calibri" panose="020F0502020204030204" pitchFamily="34" charset="0"/>
                        <a:cs typeface="Arial" panose="020B0604020202020204" pitchFamily="34" charset="0"/>
                      </a:rPr>
                      <m:t> ×1000</m:t>
                    </m:r>
                  </m:oMath>
                </a14:m>
                <a:r>
                  <a:rPr lang="en-US" dirty="0">
                    <a:effectLst/>
                    <a:latin typeface="Biome" panose="020B0503030204020804" pitchFamily="34" charset="0"/>
                    <a:ea typeface="Times New Roman" panose="02020603050405020304" pitchFamily="18" charset="0"/>
                    <a:cs typeface="Biome" panose="020B0503030204020804" pitchFamily="34" charset="0"/>
                  </a:rPr>
                  <a:t> </a:t>
                </a:r>
                <a:endParaRPr lang="fr-FR" dirty="0">
                  <a:latin typeface="Biome" panose="020B0503030204020804" pitchFamily="34" charset="0"/>
                  <a:cs typeface="Biome" panose="020B0503030204020804" pitchFamily="34" charset="0"/>
                </a:endParaRPr>
              </a:p>
            </p:txBody>
          </p:sp>
        </mc:Choice>
        <mc:Fallback>
          <p:sp>
            <p:nvSpPr>
              <p:cNvPr id="10" name="ZoneTexte 9">
                <a:extLst>
                  <a:ext uri="{FF2B5EF4-FFF2-40B4-BE49-F238E27FC236}">
                    <a16:creationId xmlns:a16="http://schemas.microsoft.com/office/drawing/2014/main" id="{3B5E7130-F66A-63AD-8322-BFD39A1B78C4}"/>
                  </a:ext>
                </a:extLst>
              </p:cNvPr>
              <p:cNvSpPr txBox="1">
                <a:spLocks noRot="1" noChangeAspect="1" noMove="1" noResize="1" noEditPoints="1" noAdjustHandles="1" noChangeArrowheads="1" noChangeShapeType="1" noTextEdit="1"/>
              </p:cNvSpPr>
              <p:nvPr/>
            </p:nvSpPr>
            <p:spPr>
              <a:xfrm>
                <a:off x="152400" y="6178595"/>
                <a:ext cx="3883741" cy="520784"/>
              </a:xfrm>
              <a:prstGeom prst="rect">
                <a:avLst/>
              </a:prstGeom>
              <a:blipFill>
                <a:blip r:embed="rId13"/>
                <a:stretch>
                  <a:fillRect b="-1176"/>
                </a:stretch>
              </a:blipFill>
            </p:spPr>
            <p:txBody>
              <a:bodyPr/>
              <a:lstStyle/>
              <a:p>
                <a:r>
                  <a:rPr lang="fr-FR">
                    <a:noFill/>
                  </a:rPr>
                  <a:t> </a:t>
                </a:r>
              </a:p>
            </p:txBody>
          </p:sp>
        </mc:Fallback>
      </mc:AlternateContent>
      <p:sp>
        <p:nvSpPr>
          <p:cNvPr id="23" name="ZoneTexte 22">
            <a:extLst>
              <a:ext uri="{FF2B5EF4-FFF2-40B4-BE49-F238E27FC236}">
                <a16:creationId xmlns:a16="http://schemas.microsoft.com/office/drawing/2014/main" id="{AA18D877-EDD7-7061-D81E-D80D0D4BC2C8}"/>
              </a:ext>
            </a:extLst>
          </p:cNvPr>
          <p:cNvSpPr txBox="1"/>
          <p:nvPr/>
        </p:nvSpPr>
        <p:spPr>
          <a:xfrm>
            <a:off x="4067752" y="6254321"/>
            <a:ext cx="1397090" cy="369332"/>
          </a:xfrm>
          <a:prstGeom prst="rect">
            <a:avLst/>
          </a:prstGeom>
          <a:noFill/>
        </p:spPr>
        <p:txBody>
          <a:bodyPr wrap="square">
            <a:spAutoFit/>
          </a:bodyPr>
          <a:lstStyle/>
          <a:p>
            <a:r>
              <a:rPr lang="en-US" sz="1800" i="1" dirty="0">
                <a:effectLst/>
                <a:latin typeface="Times New Roman" panose="02020603050405020304" pitchFamily="18" charset="0"/>
                <a:ea typeface="Times New Roman" panose="02020603050405020304" pitchFamily="18" charset="0"/>
              </a:rPr>
              <a:t>R</a:t>
            </a:r>
            <a:r>
              <a:rPr lang="en-US" sz="1800" dirty="0">
                <a:effectLst/>
                <a:latin typeface="Times New Roman" panose="02020603050405020304" pitchFamily="18" charset="0"/>
                <a:ea typeface="Times New Roman" panose="02020603050405020304" pitchFamily="18" charset="0"/>
              </a:rPr>
              <a:t> = </a:t>
            </a:r>
            <a:r>
              <a:rPr lang="en-US" sz="1800" baseline="30000" dirty="0">
                <a:effectLst/>
                <a:latin typeface="Times New Roman" panose="02020603050405020304" pitchFamily="18" charset="0"/>
                <a:ea typeface="Calibri" panose="020F0502020204030204" pitchFamily="34" charset="0"/>
              </a:rPr>
              <a:t>2</a:t>
            </a:r>
            <a:r>
              <a:rPr lang="en-US" sz="1800" dirty="0">
                <a:effectLst/>
                <a:latin typeface="Times New Roman" panose="02020603050405020304" pitchFamily="18" charset="0"/>
                <a:ea typeface="Calibri" panose="020F0502020204030204" pitchFamily="34" charset="0"/>
              </a:rPr>
              <a:t>H/</a:t>
            </a:r>
            <a:r>
              <a:rPr lang="en-US" sz="1800" baseline="30000" dirty="0">
                <a:effectLst/>
                <a:latin typeface="Times New Roman" panose="02020603050405020304" pitchFamily="18" charset="0"/>
                <a:ea typeface="Calibri" panose="020F0502020204030204" pitchFamily="34" charset="0"/>
              </a:rPr>
              <a:t>1</a:t>
            </a:r>
            <a:r>
              <a:rPr lang="en-US" sz="1800" dirty="0">
                <a:effectLst/>
                <a:latin typeface="Times New Roman" panose="02020603050405020304" pitchFamily="18" charset="0"/>
                <a:ea typeface="Calibri" panose="020F0502020204030204" pitchFamily="34" charset="0"/>
              </a:rPr>
              <a:t>H </a:t>
            </a:r>
            <a:endParaRPr lang="fr-FR" dirty="0"/>
          </a:p>
        </p:txBody>
      </p:sp>
    </p:spTree>
    <p:extLst>
      <p:ext uri="{BB962C8B-B14F-4D97-AF65-F5344CB8AC3E}">
        <p14:creationId xmlns:p14="http://schemas.microsoft.com/office/powerpoint/2010/main" val="74839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0"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a:extLst>
              <a:ext uri="{FF2B5EF4-FFF2-40B4-BE49-F238E27FC236}">
                <a16:creationId xmlns:a16="http://schemas.microsoft.com/office/drawing/2014/main" id="{076AA8E3-DE9E-1F4C-8C4D-19D68604B0CF}"/>
              </a:ext>
            </a:extLst>
          </p:cNvPr>
          <p:cNvPicPr>
            <a:picLocks noChangeAspect="1"/>
          </p:cNvPicPr>
          <p:nvPr/>
        </p:nvPicPr>
        <p:blipFill>
          <a:blip r:embed="rId3"/>
          <a:stretch>
            <a:fillRect/>
          </a:stretch>
        </p:blipFill>
        <p:spPr>
          <a:xfrm>
            <a:off x="1045514" y="2101950"/>
            <a:ext cx="3934039" cy="3123351"/>
          </a:xfrm>
          <a:prstGeom prst="rect">
            <a:avLst/>
          </a:prstGeom>
        </p:spPr>
      </p:pic>
      <p:sp>
        <p:nvSpPr>
          <p:cNvPr id="2" name="Espace réservé du numéro de diapositive 1">
            <a:extLst>
              <a:ext uri="{FF2B5EF4-FFF2-40B4-BE49-F238E27FC236}">
                <a16:creationId xmlns:a16="http://schemas.microsoft.com/office/drawing/2014/main" id="{D4B697CA-9CFC-FC8B-A776-B60E245387C7}"/>
              </a:ext>
            </a:extLst>
          </p:cNvPr>
          <p:cNvSpPr>
            <a:spLocks noGrp="1"/>
          </p:cNvSpPr>
          <p:nvPr>
            <p:ph type="sldNum" sz="quarter" idx="12"/>
          </p:nvPr>
        </p:nvSpPr>
        <p:spPr/>
        <p:txBody>
          <a:bodyPr/>
          <a:lstStyle/>
          <a:p>
            <a:fld id="{904C4FA1-6D0C-4A80-8665-D27B6DF1EBD0}" type="slidenum">
              <a:rPr lang="en-US" smtClean="0"/>
              <a:t>6</a:t>
            </a:fld>
            <a:endParaRPr lang="en-US" dirty="0"/>
          </a:p>
        </p:txBody>
      </p:sp>
      <p:sp>
        <p:nvSpPr>
          <p:cNvPr id="3" name="ZoneTexte 2">
            <a:extLst>
              <a:ext uri="{FF2B5EF4-FFF2-40B4-BE49-F238E27FC236}">
                <a16:creationId xmlns:a16="http://schemas.microsoft.com/office/drawing/2014/main" id="{FE5FC30B-D46D-5977-84D7-1D4FC9F513D2}"/>
              </a:ext>
            </a:extLst>
          </p:cNvPr>
          <p:cNvSpPr txBox="1"/>
          <p:nvPr/>
        </p:nvSpPr>
        <p:spPr>
          <a:xfrm>
            <a:off x="874751" y="5350078"/>
            <a:ext cx="4947979" cy="861774"/>
          </a:xfrm>
          <a:prstGeom prst="rect">
            <a:avLst/>
          </a:prstGeom>
          <a:noFill/>
        </p:spPr>
        <p:txBody>
          <a:bodyPr wrap="square" rtlCol="0">
            <a:spAutoFit/>
          </a:bodyPr>
          <a:lstStyle/>
          <a:p>
            <a:pPr marL="285750" indent="-285750" algn="just">
              <a:buClr>
                <a:srgbClr val="366658"/>
              </a:buClr>
              <a:buFont typeface="Wingdings" panose="05000000000000000000" pitchFamily="2" charset="2"/>
              <a:buChar char="Ø"/>
            </a:pPr>
            <a:r>
              <a:rPr lang="en-US" sz="1600" dirty="0">
                <a:latin typeface="Biome" panose="020B0503030204020804" pitchFamily="34" charset="0"/>
                <a:cs typeface="Biome" panose="020B0503030204020804" pitchFamily="34" charset="0"/>
              </a:rPr>
              <a:t>Wheat took up </a:t>
            </a:r>
            <a:r>
              <a:rPr lang="en-US" sz="1600" baseline="30000" dirty="0">
                <a:latin typeface="Biome" panose="020B0503030204020804" pitchFamily="34" charset="0"/>
                <a:ea typeface="Calibri" panose="020F0502020204030204" pitchFamily="34" charset="0"/>
                <a:cs typeface="Biome" panose="020B0503030204020804" pitchFamily="34" charset="0"/>
              </a:rPr>
              <a:t>2</a:t>
            </a:r>
            <a:r>
              <a:rPr lang="en-US" sz="1600" dirty="0">
                <a:latin typeface="Biome" panose="020B0503030204020804" pitchFamily="34" charset="0"/>
                <a:ea typeface="Calibri" panose="020F0502020204030204" pitchFamily="34" charset="0"/>
                <a:cs typeface="Biome" panose="020B0503030204020804" pitchFamily="34" charset="0"/>
              </a:rPr>
              <a:t>H</a:t>
            </a:r>
            <a:r>
              <a:rPr lang="en-US" sz="1600" b="1" dirty="0">
                <a:effectLst/>
                <a:latin typeface="Biome" panose="020B0503030204020804" pitchFamily="34" charset="0"/>
                <a:ea typeface="Calibri" panose="020F0502020204030204" pitchFamily="34" charset="0"/>
                <a:cs typeface="Biome" panose="020B0503030204020804" pitchFamily="34" charset="0"/>
              </a:rPr>
              <a:t> </a:t>
            </a:r>
            <a:r>
              <a:rPr lang="en-US" sz="1600" dirty="0">
                <a:effectLst/>
                <a:latin typeface="Biome" panose="020B0503030204020804" pitchFamily="34" charset="0"/>
                <a:ea typeface="Calibri" panose="020F0502020204030204" pitchFamily="34" charset="0"/>
                <a:cs typeface="Biome" panose="020B0503030204020804" pitchFamily="34" charset="0"/>
              </a:rPr>
              <a:t>enriched </a:t>
            </a:r>
            <a:r>
              <a:rPr lang="en-US" sz="1600" dirty="0">
                <a:latin typeface="Biome" panose="020B0503030204020804" pitchFamily="34" charset="0"/>
                <a:cs typeface="Biome" panose="020B0503030204020804" pitchFamily="34" charset="0"/>
              </a:rPr>
              <a:t>water despite the small volume of labeled water injected (wheat natural abundance </a:t>
            </a:r>
            <a:r>
              <a:rPr lang="el-GR" dirty="0">
                <a:solidFill>
                  <a:prstClr val="black"/>
                </a:solidFill>
                <a:latin typeface="Times New Roman" panose="02020603050405020304" pitchFamily="18" charset="0"/>
                <a:ea typeface="Segoe UI Symbol" panose="020B0502040204020203" pitchFamily="34" charset="0"/>
                <a:cs typeface="Times New Roman" panose="02020603050405020304" pitchFamily="18" charset="0"/>
              </a:rPr>
              <a:t>δ</a:t>
            </a:r>
            <a:r>
              <a:rPr lang="fr-FR" sz="1600" baseline="30000" dirty="0">
                <a:solidFill>
                  <a:prstClr val="black"/>
                </a:solidFill>
                <a:latin typeface="Arial" panose="020B0604020202020204" pitchFamily="34" charset="0"/>
                <a:ea typeface="Segoe UI Symbol" panose="020B0502040204020203" pitchFamily="34" charset="0"/>
                <a:cs typeface="Arial" panose="020B0604020202020204" pitchFamily="34" charset="0"/>
              </a:rPr>
              <a:t>2</a:t>
            </a:r>
            <a:r>
              <a:rPr lang="fr-FR" sz="1600" dirty="0">
                <a:solidFill>
                  <a:prstClr val="black"/>
                </a:solidFill>
                <a:latin typeface="Arial" panose="020B0604020202020204" pitchFamily="34" charset="0"/>
                <a:ea typeface="Segoe UI Symbol" panose="020B0502040204020203" pitchFamily="34" charset="0"/>
                <a:cs typeface="Arial" panose="020B0604020202020204" pitchFamily="34" charset="0"/>
              </a:rPr>
              <a:t>H</a:t>
            </a:r>
            <a:r>
              <a:rPr lang="en-US" sz="1600" dirty="0">
                <a:latin typeface="Biome" panose="020B0503030204020804" pitchFamily="34" charset="0"/>
                <a:cs typeface="Biome" panose="020B0503030204020804" pitchFamily="34" charset="0"/>
              </a:rPr>
              <a:t> = -45</a:t>
            </a:r>
            <a:r>
              <a:rPr lang="en-US" sz="1600" dirty="0">
                <a:latin typeface="Segoe UI Symbol" panose="020B0502040204020203" pitchFamily="34" charset="0"/>
                <a:ea typeface="Segoe UI Symbol" panose="020B0502040204020203" pitchFamily="34" charset="0"/>
                <a:cs typeface="Biome" panose="020B0503030204020804" pitchFamily="34" charset="0"/>
              </a:rPr>
              <a:t>‰</a:t>
            </a:r>
            <a:r>
              <a:rPr lang="en-US" sz="1600" dirty="0">
                <a:latin typeface="Biome" panose="020B0503030204020804" pitchFamily="34" charset="0"/>
                <a:ea typeface="Segoe UI Symbol" panose="020B0502040204020203" pitchFamily="34" charset="0"/>
                <a:cs typeface="Biome" panose="020B0503030204020804" pitchFamily="34" charset="0"/>
              </a:rPr>
              <a:t>)</a:t>
            </a:r>
            <a:endParaRPr lang="en-US" sz="1600" dirty="0">
              <a:latin typeface="Biome" panose="020B0503030204020804" pitchFamily="34" charset="0"/>
              <a:cs typeface="Biome" panose="020B0503030204020804" pitchFamily="34" charset="0"/>
            </a:endParaRPr>
          </a:p>
        </p:txBody>
      </p:sp>
      <p:sp>
        <p:nvSpPr>
          <p:cNvPr id="12" name="Rectangle 11">
            <a:extLst>
              <a:ext uri="{FF2B5EF4-FFF2-40B4-BE49-F238E27FC236}">
                <a16:creationId xmlns:a16="http://schemas.microsoft.com/office/drawing/2014/main" id="{C5F0EA38-DB32-AB8F-39E8-B40B593E6A3D}"/>
              </a:ext>
            </a:extLst>
          </p:cNvPr>
          <p:cNvSpPr/>
          <p:nvPr/>
        </p:nvSpPr>
        <p:spPr>
          <a:xfrm>
            <a:off x="1021841" y="2441931"/>
            <a:ext cx="788013" cy="21914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Image 14">
            <a:extLst>
              <a:ext uri="{FF2B5EF4-FFF2-40B4-BE49-F238E27FC236}">
                <a16:creationId xmlns:a16="http://schemas.microsoft.com/office/drawing/2014/main" id="{8976AB68-1930-0170-5F80-B80CD5360B76}"/>
              </a:ext>
            </a:extLst>
          </p:cNvPr>
          <p:cNvPicPr>
            <a:picLocks noChangeAspect="1"/>
          </p:cNvPicPr>
          <p:nvPr/>
        </p:nvPicPr>
        <p:blipFill>
          <a:blip r:embed="rId4"/>
          <a:stretch>
            <a:fillRect/>
          </a:stretch>
        </p:blipFill>
        <p:spPr>
          <a:xfrm>
            <a:off x="6220443" y="1797751"/>
            <a:ext cx="5313391" cy="3365717"/>
          </a:xfrm>
          <a:prstGeom prst="rect">
            <a:avLst/>
          </a:prstGeom>
        </p:spPr>
      </p:pic>
      <p:sp>
        <p:nvSpPr>
          <p:cNvPr id="22" name="ZoneTexte 21">
            <a:extLst>
              <a:ext uri="{FF2B5EF4-FFF2-40B4-BE49-F238E27FC236}">
                <a16:creationId xmlns:a16="http://schemas.microsoft.com/office/drawing/2014/main" id="{D9E5325F-768A-7D74-0780-46D1F46050A9}"/>
              </a:ext>
            </a:extLst>
          </p:cNvPr>
          <p:cNvSpPr txBox="1"/>
          <p:nvPr/>
        </p:nvSpPr>
        <p:spPr>
          <a:xfrm>
            <a:off x="2305905" y="1871117"/>
            <a:ext cx="882875" cy="461665"/>
          </a:xfrm>
          <a:prstGeom prst="rect">
            <a:avLst/>
          </a:prstGeom>
          <a:noFill/>
        </p:spPr>
        <p:txBody>
          <a:bodyPr wrap="square">
            <a:spAutoFit/>
          </a:bodyPr>
          <a:lstStyle/>
          <a:p>
            <a:pPr algn="ctr"/>
            <a:r>
              <a:rPr lang="en-US" sz="1200" i="1" dirty="0">
                <a:effectLst/>
                <a:latin typeface="Arial" panose="020B0604020202020204" pitchFamily="34" charset="0"/>
                <a:ea typeface="Calibri" panose="020F0502020204030204" pitchFamily="34" charset="0"/>
                <a:cs typeface="Arial" panose="020B0604020202020204" pitchFamily="34" charset="0"/>
              </a:rPr>
              <a:t>GS55</a:t>
            </a:r>
            <a:r>
              <a:rPr lang="en-US" sz="1200" i="1" baseline="30000" dirty="0">
                <a:effectLst/>
                <a:latin typeface="Arial" panose="020B0604020202020204" pitchFamily="34" charset="0"/>
                <a:ea typeface="Calibri" panose="020F0502020204030204" pitchFamily="34" charset="0"/>
                <a:cs typeface="Arial" panose="020B0604020202020204" pitchFamily="34" charset="0"/>
              </a:rPr>
              <a:t>#</a:t>
            </a:r>
          </a:p>
          <a:p>
            <a:pPr algn="ctr"/>
            <a:r>
              <a:rPr lang="en-US" sz="1200" i="1" dirty="0">
                <a:latin typeface="Arial" panose="020B0604020202020204" pitchFamily="34" charset="0"/>
                <a:cs typeface="Arial" panose="020B0604020202020204" pitchFamily="34" charset="0"/>
              </a:rPr>
              <a:t>heading</a:t>
            </a:r>
          </a:p>
        </p:txBody>
      </p:sp>
      <p:sp>
        <p:nvSpPr>
          <p:cNvPr id="24" name="ZoneTexte 23">
            <a:extLst>
              <a:ext uri="{FF2B5EF4-FFF2-40B4-BE49-F238E27FC236}">
                <a16:creationId xmlns:a16="http://schemas.microsoft.com/office/drawing/2014/main" id="{E1A31451-08C3-6D23-D321-123156F64125}"/>
              </a:ext>
            </a:extLst>
          </p:cNvPr>
          <p:cNvSpPr txBox="1"/>
          <p:nvPr/>
        </p:nvSpPr>
        <p:spPr>
          <a:xfrm>
            <a:off x="3250700" y="1809635"/>
            <a:ext cx="968962" cy="646331"/>
          </a:xfrm>
          <a:prstGeom prst="rect">
            <a:avLst/>
          </a:prstGeom>
          <a:noFill/>
        </p:spPr>
        <p:txBody>
          <a:bodyPr wrap="square">
            <a:spAutoFit/>
          </a:bodyPr>
          <a:lstStyle/>
          <a:p>
            <a:pPr algn="ctr"/>
            <a:r>
              <a:rPr lang="en-US" sz="1200" i="1" dirty="0">
                <a:effectLst/>
                <a:latin typeface="Arial" panose="020B0604020202020204" pitchFamily="34" charset="0"/>
                <a:ea typeface="Calibri" panose="020F0502020204030204" pitchFamily="34" charset="0"/>
                <a:cs typeface="Arial" panose="020B0604020202020204" pitchFamily="34" charset="0"/>
              </a:rPr>
              <a:t>GS61</a:t>
            </a:r>
            <a:r>
              <a:rPr lang="en-US" sz="1200" i="1" baseline="30000" dirty="0">
                <a:effectLst/>
                <a:latin typeface="Arial" panose="020B0604020202020204" pitchFamily="34" charset="0"/>
                <a:ea typeface="Calibri" panose="020F0502020204030204" pitchFamily="34" charset="0"/>
                <a:cs typeface="Arial" panose="020B0604020202020204" pitchFamily="34" charset="0"/>
              </a:rPr>
              <a:t>#</a:t>
            </a:r>
          </a:p>
          <a:p>
            <a:pPr algn="ctr"/>
            <a:r>
              <a:rPr lang="en-US" sz="1200" i="1" dirty="0">
                <a:latin typeface="Arial" panose="020B0604020202020204" pitchFamily="34" charset="0"/>
                <a:cs typeface="Arial" panose="020B0604020202020204" pitchFamily="34" charset="0"/>
              </a:rPr>
              <a:t>beginning of anthesis</a:t>
            </a:r>
          </a:p>
        </p:txBody>
      </p:sp>
      <p:sp>
        <p:nvSpPr>
          <p:cNvPr id="25" name="ZoneTexte 24">
            <a:extLst>
              <a:ext uri="{FF2B5EF4-FFF2-40B4-BE49-F238E27FC236}">
                <a16:creationId xmlns:a16="http://schemas.microsoft.com/office/drawing/2014/main" id="{5FBF4FBD-A676-57AF-A1FC-B886734F80FF}"/>
              </a:ext>
            </a:extLst>
          </p:cNvPr>
          <p:cNvSpPr txBox="1"/>
          <p:nvPr/>
        </p:nvSpPr>
        <p:spPr>
          <a:xfrm>
            <a:off x="4194415" y="1809634"/>
            <a:ext cx="1053932" cy="646331"/>
          </a:xfrm>
          <a:prstGeom prst="rect">
            <a:avLst/>
          </a:prstGeom>
          <a:noFill/>
        </p:spPr>
        <p:txBody>
          <a:bodyPr wrap="square">
            <a:spAutoFit/>
          </a:bodyPr>
          <a:lstStyle/>
          <a:p>
            <a:pPr algn="ctr"/>
            <a:r>
              <a:rPr lang="en-US" sz="1200" i="1" dirty="0">
                <a:effectLst/>
                <a:latin typeface="Arial" panose="020B0604020202020204" pitchFamily="34" charset="0"/>
                <a:ea typeface="Calibri" panose="020F0502020204030204" pitchFamily="34" charset="0"/>
                <a:cs typeface="Arial" panose="020B0604020202020204" pitchFamily="34" charset="0"/>
              </a:rPr>
              <a:t>GS68</a:t>
            </a:r>
            <a:r>
              <a:rPr lang="en-US" sz="1200" i="1" baseline="30000" dirty="0">
                <a:effectLst/>
                <a:latin typeface="Arial" panose="020B0604020202020204" pitchFamily="34" charset="0"/>
                <a:ea typeface="Calibri" panose="020F0502020204030204" pitchFamily="34" charset="0"/>
                <a:cs typeface="Arial" panose="020B0604020202020204" pitchFamily="34" charset="0"/>
              </a:rPr>
              <a:t>#</a:t>
            </a:r>
          </a:p>
          <a:p>
            <a:pPr algn="ctr"/>
            <a:r>
              <a:rPr lang="en-US" sz="1200" i="1" dirty="0">
                <a:latin typeface="Arial" panose="020B0604020202020204" pitchFamily="34" charset="0"/>
                <a:cs typeface="Arial" panose="020B0604020202020204" pitchFamily="34" charset="0"/>
              </a:rPr>
              <a:t>end of anthesis</a:t>
            </a:r>
          </a:p>
        </p:txBody>
      </p:sp>
      <p:sp>
        <p:nvSpPr>
          <p:cNvPr id="30" name="ZoneTexte 29">
            <a:extLst>
              <a:ext uri="{FF2B5EF4-FFF2-40B4-BE49-F238E27FC236}">
                <a16:creationId xmlns:a16="http://schemas.microsoft.com/office/drawing/2014/main" id="{59631C7C-EB9A-FA0C-3C5E-D7F1DE866EED}"/>
              </a:ext>
            </a:extLst>
          </p:cNvPr>
          <p:cNvSpPr txBox="1"/>
          <p:nvPr/>
        </p:nvSpPr>
        <p:spPr>
          <a:xfrm>
            <a:off x="6465949" y="5350078"/>
            <a:ext cx="5487517" cy="1077218"/>
          </a:xfrm>
          <a:prstGeom prst="rect">
            <a:avLst/>
          </a:prstGeom>
          <a:noFill/>
        </p:spPr>
        <p:txBody>
          <a:bodyPr wrap="square">
            <a:spAutoFit/>
          </a:bodyPr>
          <a:lstStyle/>
          <a:p>
            <a:pPr marL="285750" indent="-285750">
              <a:buClr>
                <a:srgbClr val="366658"/>
              </a:buClr>
              <a:buFont typeface="Wingdings" panose="05000000000000000000" pitchFamily="2" charset="2"/>
              <a:buChar char="Ø"/>
              <a:defRPr/>
            </a:pPr>
            <a:r>
              <a:rPr lang="en-US" sz="1600" dirty="0">
                <a:latin typeface="Biome" panose="020B0503030204020804" pitchFamily="34" charset="0"/>
                <a:cs typeface="Biome" panose="020B0503030204020804" pitchFamily="34" charset="0"/>
              </a:rPr>
              <a:t>Young trees share water with wheat </a:t>
            </a:r>
            <a:r>
              <a:rPr lang="en-US" sz="1600" i="1" dirty="0">
                <a:latin typeface="Biome" panose="020B0503030204020804" pitchFamily="34" charset="0"/>
                <a:cs typeface="Biome" panose="020B0503030204020804" pitchFamily="34" charset="0"/>
              </a:rPr>
              <a:t>(Huo et al., 2020; Wang et al., 2023)</a:t>
            </a:r>
          </a:p>
          <a:p>
            <a:pPr marL="285750" indent="-285750">
              <a:buClr>
                <a:srgbClr val="366658"/>
              </a:buClr>
              <a:buFont typeface="Wingdings" panose="05000000000000000000" pitchFamily="2" charset="2"/>
              <a:buChar char="Ø"/>
              <a:defRPr/>
            </a:pPr>
            <a:r>
              <a:rPr lang="en-US" sz="1600" dirty="0">
                <a:solidFill>
                  <a:prstClr val="black"/>
                </a:solidFill>
                <a:latin typeface="Biome" panose="020B0503030204020804" pitchFamily="34" charset="0"/>
                <a:cs typeface="Biome" panose="020B0503030204020804" pitchFamily="34" charset="0"/>
              </a:rPr>
              <a:t>Delay </a:t>
            </a:r>
            <a:r>
              <a:rPr lang="en-US" sz="1600">
                <a:solidFill>
                  <a:prstClr val="black"/>
                </a:solidFill>
                <a:latin typeface="Biome" panose="020B0503030204020804" pitchFamily="34" charset="0"/>
                <a:cs typeface="Biome" panose="020B0503030204020804" pitchFamily="34" charset="0"/>
              </a:rPr>
              <a:t>in labeled water </a:t>
            </a:r>
            <a:r>
              <a:rPr lang="en-US" sz="1600" dirty="0">
                <a:solidFill>
                  <a:prstClr val="black"/>
                </a:solidFill>
                <a:latin typeface="Biome" panose="020B0503030204020804" pitchFamily="34" charset="0"/>
                <a:cs typeface="Biome" panose="020B0503030204020804" pitchFamily="34" charset="0"/>
              </a:rPr>
              <a:t>uptake by trees compared with wheat</a:t>
            </a:r>
          </a:p>
        </p:txBody>
      </p:sp>
      <p:sp>
        <p:nvSpPr>
          <p:cNvPr id="31" name="ZoneTexte 30">
            <a:extLst>
              <a:ext uri="{FF2B5EF4-FFF2-40B4-BE49-F238E27FC236}">
                <a16:creationId xmlns:a16="http://schemas.microsoft.com/office/drawing/2014/main" id="{6FDD420A-73E8-2650-ED0D-25946034A169}"/>
              </a:ext>
            </a:extLst>
          </p:cNvPr>
          <p:cNvSpPr txBox="1"/>
          <p:nvPr/>
        </p:nvSpPr>
        <p:spPr>
          <a:xfrm>
            <a:off x="2548939" y="1378892"/>
            <a:ext cx="2219779" cy="338554"/>
          </a:xfrm>
          <a:prstGeom prst="rect">
            <a:avLst/>
          </a:prstGeom>
          <a:noFill/>
        </p:spPr>
        <p:txBody>
          <a:bodyPr wrap="square" rtlCol="0">
            <a:spAutoFit/>
          </a:bodyPr>
          <a:lstStyle>
            <a:defPPr>
              <a:defRPr lang="fr-FR"/>
            </a:defPPr>
            <a:lvl1pPr>
              <a:defRPr sz="1100">
                <a:latin typeface="Arial" panose="020B0604020202020204" pitchFamily="34" charset="0"/>
                <a:cs typeface="Arial" panose="020B0604020202020204" pitchFamily="34" charset="0"/>
              </a:defRPr>
            </a:lvl1pPr>
          </a:lstStyle>
          <a:p>
            <a:r>
              <a:rPr lang="en-US" sz="1600" dirty="0"/>
              <a:t>Wheat in labeled area</a:t>
            </a:r>
          </a:p>
        </p:txBody>
      </p:sp>
      <p:sp>
        <p:nvSpPr>
          <p:cNvPr id="32" name="ZoneTexte 31">
            <a:extLst>
              <a:ext uri="{FF2B5EF4-FFF2-40B4-BE49-F238E27FC236}">
                <a16:creationId xmlns:a16="http://schemas.microsoft.com/office/drawing/2014/main" id="{75BD9E3A-C57F-06B6-48DB-0403C97BDBC8}"/>
              </a:ext>
            </a:extLst>
          </p:cNvPr>
          <p:cNvSpPr txBox="1"/>
          <p:nvPr/>
        </p:nvSpPr>
        <p:spPr>
          <a:xfrm>
            <a:off x="8198069" y="1378892"/>
            <a:ext cx="757311" cy="338554"/>
          </a:xfrm>
          <a:prstGeom prst="rect">
            <a:avLst/>
          </a:prstGeom>
          <a:noFill/>
        </p:spPr>
        <p:txBody>
          <a:bodyPr wrap="square" rtlCol="0">
            <a:spAutoFit/>
          </a:bodyPr>
          <a:lstStyle>
            <a:defPPr>
              <a:defRPr lang="fr-FR"/>
            </a:defPPr>
            <a:lvl1pPr>
              <a:defRPr sz="1100">
                <a:latin typeface="Arial" panose="020B0604020202020204" pitchFamily="34" charset="0"/>
                <a:cs typeface="Arial" panose="020B0604020202020204" pitchFamily="34" charset="0"/>
              </a:defRPr>
            </a:lvl1pPr>
          </a:lstStyle>
          <a:p>
            <a:r>
              <a:rPr lang="en-US" sz="1600" dirty="0"/>
              <a:t>Trees</a:t>
            </a:r>
          </a:p>
        </p:txBody>
      </p:sp>
      <p:sp>
        <p:nvSpPr>
          <p:cNvPr id="4" name="Rectangle 3">
            <a:extLst>
              <a:ext uri="{FF2B5EF4-FFF2-40B4-BE49-F238E27FC236}">
                <a16:creationId xmlns:a16="http://schemas.microsoft.com/office/drawing/2014/main" id="{9F99AE38-A226-C5CB-9AC4-A4BED79AF5B1}"/>
              </a:ext>
            </a:extLst>
          </p:cNvPr>
          <p:cNvSpPr/>
          <p:nvPr/>
        </p:nvSpPr>
        <p:spPr>
          <a:xfrm>
            <a:off x="264266" y="650251"/>
            <a:ext cx="11635504" cy="562740"/>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5" name="ZoneTexte 4">
            <a:extLst>
              <a:ext uri="{FF2B5EF4-FFF2-40B4-BE49-F238E27FC236}">
                <a16:creationId xmlns:a16="http://schemas.microsoft.com/office/drawing/2014/main" id="{E2DDCEA8-139C-D581-98C2-F06F8290C482}"/>
              </a:ext>
            </a:extLst>
          </p:cNvPr>
          <p:cNvSpPr txBox="1"/>
          <p:nvPr/>
        </p:nvSpPr>
        <p:spPr>
          <a:xfrm>
            <a:off x="264266" y="680577"/>
            <a:ext cx="11635504" cy="523220"/>
          </a:xfrm>
          <a:prstGeom prst="rect">
            <a:avLst/>
          </a:prstGeom>
          <a:noFill/>
        </p:spPr>
        <p:txBody>
          <a:bodyPr wrap="square">
            <a:spAutoFit/>
          </a:bodyPr>
          <a:lstStyle/>
          <a:p>
            <a:pPr algn="ctr"/>
            <a:r>
              <a:rPr lang="en-US" sz="28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Artificial </a:t>
            </a:r>
            <a:r>
              <a:rPr lang="en-US" sz="2800" baseline="30000" dirty="0">
                <a:solidFill>
                  <a:schemeClr val="bg1"/>
                </a:solidFill>
                <a:latin typeface="Gill Sans MT" panose="020B0502020104020203" pitchFamily="34" charset="0"/>
                <a:ea typeface="Calibri" panose="020F0502020204030204" pitchFamily="34" charset="0"/>
                <a:cs typeface="Biome" panose="020B0503030204020804" pitchFamily="34" charset="0"/>
              </a:rPr>
              <a:t>2</a:t>
            </a:r>
            <a:r>
              <a:rPr lang="en-US" sz="2800" dirty="0">
                <a:solidFill>
                  <a:schemeClr val="bg1"/>
                </a:solidFill>
                <a:latin typeface="Gill Sans MT" panose="020B0502020104020203" pitchFamily="34" charset="0"/>
                <a:ea typeface="Calibri" panose="020F0502020204030204" pitchFamily="34" charset="0"/>
                <a:cs typeface="Biome" panose="020B0503030204020804" pitchFamily="34" charset="0"/>
              </a:rPr>
              <a:t>H</a:t>
            </a:r>
            <a:r>
              <a:rPr lang="en-US" sz="28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 signature of wheat and trees</a:t>
            </a:r>
          </a:p>
        </p:txBody>
      </p:sp>
      <p:graphicFrame>
        <p:nvGraphicFramePr>
          <p:cNvPr id="6" name="Diagramme 5">
            <a:extLst>
              <a:ext uri="{FF2B5EF4-FFF2-40B4-BE49-F238E27FC236}">
                <a16:creationId xmlns:a16="http://schemas.microsoft.com/office/drawing/2014/main" id="{44959AE8-64B1-9438-CE6D-A4E2CCFA30C7}"/>
              </a:ext>
            </a:extLst>
          </p:cNvPr>
          <p:cNvGraphicFramePr/>
          <p:nvPr>
            <p:extLst>
              <p:ext uri="{D42A27DB-BD31-4B8C-83A1-F6EECF244321}">
                <p14:modId xmlns:p14="http://schemas.microsoft.com/office/powerpoint/2010/main" val="3440391568"/>
              </p:ext>
            </p:extLst>
          </p:nvPr>
        </p:nvGraphicFramePr>
        <p:xfrm>
          <a:off x="429207" y="177282"/>
          <a:ext cx="11524259" cy="3774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1">
            <a:extLst>
              <a:ext uri="{FF2B5EF4-FFF2-40B4-BE49-F238E27FC236}">
                <a16:creationId xmlns:a16="http://schemas.microsoft.com/office/drawing/2014/main" id="{B361B671-0D64-A184-B2F3-C529FFC4DE7E}"/>
              </a:ext>
            </a:extLst>
          </p:cNvPr>
          <p:cNvSpPr>
            <a:spLocks noChangeArrowheads="1"/>
          </p:cNvSpPr>
          <p:nvPr/>
        </p:nvSpPr>
        <p:spPr bwMode="auto">
          <a:xfrm>
            <a:off x="0" y="-276999"/>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chemeClr val="tx1"/>
              </a:solidFill>
              <a:effectLst/>
              <a:latin typeface="Arial" panose="020B0604020202020204" pitchFamily="34" charset="0"/>
            </a:endParaRPr>
          </a:p>
        </p:txBody>
      </p:sp>
      <p:sp>
        <p:nvSpPr>
          <p:cNvPr id="8" name="ZoneTexte 7">
            <a:extLst>
              <a:ext uri="{FF2B5EF4-FFF2-40B4-BE49-F238E27FC236}">
                <a16:creationId xmlns:a16="http://schemas.microsoft.com/office/drawing/2014/main" id="{71A1F3D2-1D18-4E41-6815-868364888740}"/>
              </a:ext>
            </a:extLst>
          </p:cNvPr>
          <p:cNvSpPr txBox="1"/>
          <p:nvPr/>
        </p:nvSpPr>
        <p:spPr>
          <a:xfrm>
            <a:off x="2455203" y="4880453"/>
            <a:ext cx="2063578" cy="307777"/>
          </a:xfrm>
          <a:prstGeom prst="rect">
            <a:avLst/>
          </a:prstGeom>
          <a:solidFill>
            <a:schemeClr val="bg1"/>
          </a:solidFill>
        </p:spPr>
        <p:txBody>
          <a:bodyPr wrap="square" rtlCol="0">
            <a:spAutoFit/>
          </a:bodyPr>
          <a:lstStyle/>
          <a:p>
            <a:r>
              <a:rPr lang="fr-FR" sz="1400" dirty="0">
                <a:latin typeface="Arial" panose="020B0604020202020204" pitchFamily="34" charset="0"/>
                <a:cs typeface="Arial" panose="020B0604020202020204" pitchFamily="34" charset="0"/>
              </a:rPr>
              <a:t>Sampling date (dd/mm)</a:t>
            </a:r>
          </a:p>
        </p:txBody>
      </p:sp>
      <p:sp>
        <p:nvSpPr>
          <p:cNvPr id="9" name="ZoneTexte 8">
            <a:extLst>
              <a:ext uri="{FF2B5EF4-FFF2-40B4-BE49-F238E27FC236}">
                <a16:creationId xmlns:a16="http://schemas.microsoft.com/office/drawing/2014/main" id="{B9DC41BE-0604-B76C-B6A8-0D5BA9E48148}"/>
              </a:ext>
            </a:extLst>
          </p:cNvPr>
          <p:cNvSpPr txBox="1"/>
          <p:nvPr/>
        </p:nvSpPr>
        <p:spPr>
          <a:xfrm>
            <a:off x="7685576" y="4904906"/>
            <a:ext cx="2063578" cy="307777"/>
          </a:xfrm>
          <a:prstGeom prst="rect">
            <a:avLst/>
          </a:prstGeom>
          <a:solidFill>
            <a:schemeClr val="bg1"/>
          </a:solidFill>
        </p:spPr>
        <p:txBody>
          <a:bodyPr wrap="square" rtlCol="0">
            <a:spAutoFit/>
          </a:bodyPr>
          <a:lstStyle/>
          <a:p>
            <a:r>
              <a:rPr lang="fr-FR" sz="1400" dirty="0">
                <a:latin typeface="Arial" panose="020B0604020202020204" pitchFamily="34" charset="0"/>
                <a:cs typeface="Arial" panose="020B0604020202020204" pitchFamily="34" charset="0"/>
              </a:rPr>
              <a:t>Sampling date (dd/mm)</a:t>
            </a:r>
          </a:p>
        </p:txBody>
      </p:sp>
      <p:sp>
        <p:nvSpPr>
          <p:cNvPr id="11" name="ZoneTexte 10">
            <a:extLst>
              <a:ext uri="{FF2B5EF4-FFF2-40B4-BE49-F238E27FC236}">
                <a16:creationId xmlns:a16="http://schemas.microsoft.com/office/drawing/2014/main" id="{AD017166-FA04-9EA4-4751-94B6CAC427A7}"/>
              </a:ext>
            </a:extLst>
          </p:cNvPr>
          <p:cNvSpPr txBox="1"/>
          <p:nvPr/>
        </p:nvSpPr>
        <p:spPr>
          <a:xfrm>
            <a:off x="264266" y="6510607"/>
            <a:ext cx="1876698" cy="340221"/>
          </a:xfrm>
          <a:prstGeom prst="rect">
            <a:avLst/>
          </a:prstGeom>
          <a:noFill/>
        </p:spPr>
        <p:txBody>
          <a:bodyPr wrap="square">
            <a:spAutoFit/>
          </a:bodyPr>
          <a:lstStyle/>
          <a:p>
            <a:pPr>
              <a:lnSpc>
                <a:spcPct val="150000"/>
              </a:lnSpc>
            </a:pPr>
            <a:r>
              <a:rPr lang="en-US" sz="1200" i="1" dirty="0">
                <a:latin typeface="Biome" panose="020B0503030204020804" pitchFamily="34" charset="0"/>
                <a:cs typeface="Biome" panose="020B0503030204020804" pitchFamily="34" charset="0"/>
              </a:rPr>
              <a:t>(#Zadoks et al., 1974)</a:t>
            </a:r>
          </a:p>
        </p:txBody>
      </p:sp>
    </p:spTree>
    <p:extLst>
      <p:ext uri="{BB962C8B-B14F-4D97-AF65-F5344CB8AC3E}">
        <p14:creationId xmlns:p14="http://schemas.microsoft.com/office/powerpoint/2010/main" val="325639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30" grpId="0"/>
      <p:bldP spid="32"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392C9D6-569E-C1D8-FF8E-37B8F68FCAF5}"/>
              </a:ext>
            </a:extLst>
          </p:cNvPr>
          <p:cNvSpPr>
            <a:spLocks noGrp="1"/>
          </p:cNvSpPr>
          <p:nvPr>
            <p:ph type="sldNum" sz="quarter" idx="12"/>
          </p:nvPr>
        </p:nvSpPr>
        <p:spPr/>
        <p:txBody>
          <a:bodyPr/>
          <a:lstStyle/>
          <a:p>
            <a:fld id="{904C4FA1-6D0C-4A80-8665-D27B6DF1EBD0}" type="slidenum">
              <a:rPr lang="fr-FR" smtClean="0"/>
              <a:t>7</a:t>
            </a:fld>
            <a:endParaRPr lang="fr-FR" dirty="0"/>
          </a:p>
        </p:txBody>
      </p:sp>
      <p:sp>
        <p:nvSpPr>
          <p:cNvPr id="9" name="ZoneTexte 8">
            <a:extLst>
              <a:ext uri="{FF2B5EF4-FFF2-40B4-BE49-F238E27FC236}">
                <a16:creationId xmlns:a16="http://schemas.microsoft.com/office/drawing/2014/main" id="{5289CDEE-99CF-7D5D-F50D-013F4B020094}"/>
              </a:ext>
            </a:extLst>
          </p:cNvPr>
          <p:cNvSpPr txBox="1"/>
          <p:nvPr/>
        </p:nvSpPr>
        <p:spPr>
          <a:xfrm>
            <a:off x="1481512" y="5783375"/>
            <a:ext cx="9024180" cy="462022"/>
          </a:xfrm>
          <a:prstGeom prst="roundRect">
            <a:avLst>
              <a:gd name="adj" fmla="val 23115"/>
            </a:avLst>
          </a:prstGeom>
          <a:solidFill>
            <a:srgbClr val="FFDDDD"/>
          </a:solidFill>
          <a:ln w="19050">
            <a:solidFill>
              <a:srgbClr val="C00000"/>
            </a:solidFill>
          </a:ln>
        </p:spPr>
        <p:txBody>
          <a:bodyPr wrap="square">
            <a:spAutoFit/>
          </a:bodyPr>
          <a:lstStyle/>
          <a:p>
            <a:pPr algn="ctr">
              <a:buClr>
                <a:schemeClr val="accent1"/>
              </a:buClr>
            </a:pPr>
            <a:r>
              <a:rPr lang="en-US" sz="2000" dirty="0">
                <a:solidFill>
                  <a:srgbClr val="C00000"/>
                </a:solidFill>
                <a:latin typeface="Biome" panose="020B0503030204020804" pitchFamily="34" charset="0"/>
                <a:cs typeface="Biome" panose="020B0503030204020804" pitchFamily="34" charset="0"/>
              </a:rPr>
              <a:t>Trees promoted superficial water uptake by wheat</a:t>
            </a:r>
            <a:endParaRPr lang="fr-FR" sz="2000" dirty="0">
              <a:solidFill>
                <a:srgbClr val="C00000"/>
              </a:solidFill>
              <a:latin typeface="Biome" panose="020B0503030204020804" pitchFamily="34" charset="0"/>
              <a:cs typeface="Biome" panose="020B0503030204020804" pitchFamily="34" charset="0"/>
            </a:endParaRPr>
          </a:p>
        </p:txBody>
      </p:sp>
      <p:sp>
        <p:nvSpPr>
          <p:cNvPr id="57" name="ZoneTexte 56">
            <a:extLst>
              <a:ext uri="{FF2B5EF4-FFF2-40B4-BE49-F238E27FC236}">
                <a16:creationId xmlns:a16="http://schemas.microsoft.com/office/drawing/2014/main" id="{D58AC106-6006-B8A5-053F-CC8E7319FF01}"/>
              </a:ext>
            </a:extLst>
          </p:cNvPr>
          <p:cNvSpPr txBox="1"/>
          <p:nvPr/>
        </p:nvSpPr>
        <p:spPr>
          <a:xfrm>
            <a:off x="4785391" y="2022276"/>
            <a:ext cx="2531457"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Labeling depth: 50 cm</a:t>
            </a:r>
          </a:p>
        </p:txBody>
      </p:sp>
      <p:sp>
        <p:nvSpPr>
          <p:cNvPr id="58" name="ZoneTexte 57">
            <a:extLst>
              <a:ext uri="{FF2B5EF4-FFF2-40B4-BE49-F238E27FC236}">
                <a16:creationId xmlns:a16="http://schemas.microsoft.com/office/drawing/2014/main" id="{83D9E27D-8B02-C415-32E9-3DBB1516966B}"/>
              </a:ext>
            </a:extLst>
          </p:cNvPr>
          <p:cNvSpPr txBox="1"/>
          <p:nvPr/>
        </p:nvSpPr>
        <p:spPr>
          <a:xfrm>
            <a:off x="7643660" y="2040193"/>
            <a:ext cx="2531457"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Labeling depth: 100 cm</a:t>
            </a:r>
          </a:p>
        </p:txBody>
      </p:sp>
      <p:sp>
        <p:nvSpPr>
          <p:cNvPr id="11" name="ZoneTexte 10">
            <a:extLst>
              <a:ext uri="{FF2B5EF4-FFF2-40B4-BE49-F238E27FC236}">
                <a16:creationId xmlns:a16="http://schemas.microsoft.com/office/drawing/2014/main" id="{1A3032F4-36C6-EDEE-1525-A73B36683317}"/>
              </a:ext>
            </a:extLst>
          </p:cNvPr>
          <p:cNvSpPr txBox="1"/>
          <p:nvPr/>
        </p:nvSpPr>
        <p:spPr>
          <a:xfrm>
            <a:off x="1927122" y="2039372"/>
            <a:ext cx="2531457" cy="338554"/>
          </a:xfrm>
          <a:prstGeom prst="rect">
            <a:avLst/>
          </a:prstGeom>
          <a:noFill/>
        </p:spPr>
        <p:txBody>
          <a:bodyPr wrap="square" rtlCol="0">
            <a:spAutoFit/>
          </a:bodyPr>
          <a:lstStyle/>
          <a:p>
            <a:r>
              <a:rPr lang="fr-FR" sz="1600" b="1" dirty="0">
                <a:latin typeface="Arial" panose="020B0604020202020204" pitchFamily="34" charset="0"/>
                <a:cs typeface="Arial" panose="020B0604020202020204" pitchFamily="34" charset="0"/>
              </a:rPr>
              <a:t>Labeling depth: 30 cm</a:t>
            </a:r>
          </a:p>
        </p:txBody>
      </p:sp>
      <p:pic>
        <p:nvPicPr>
          <p:cNvPr id="59" name="Image 58">
            <a:extLst>
              <a:ext uri="{FF2B5EF4-FFF2-40B4-BE49-F238E27FC236}">
                <a16:creationId xmlns:a16="http://schemas.microsoft.com/office/drawing/2014/main" id="{2D95624E-AE94-51E2-4E94-816C290DAE92}"/>
              </a:ext>
            </a:extLst>
          </p:cNvPr>
          <p:cNvPicPr>
            <a:picLocks noChangeAspect="1"/>
          </p:cNvPicPr>
          <p:nvPr/>
        </p:nvPicPr>
        <p:blipFill rotWithShape="1">
          <a:blip r:embed="rId3"/>
          <a:srcRect l="46165" t="90016" r="38821" b="614"/>
          <a:stretch/>
        </p:blipFill>
        <p:spPr>
          <a:xfrm>
            <a:off x="10030587" y="3150896"/>
            <a:ext cx="2388696" cy="377434"/>
          </a:xfrm>
          <a:prstGeom prst="rect">
            <a:avLst/>
          </a:prstGeom>
        </p:spPr>
      </p:pic>
      <p:pic>
        <p:nvPicPr>
          <p:cNvPr id="60" name="Image 59">
            <a:extLst>
              <a:ext uri="{FF2B5EF4-FFF2-40B4-BE49-F238E27FC236}">
                <a16:creationId xmlns:a16="http://schemas.microsoft.com/office/drawing/2014/main" id="{436CD928-A780-0BD6-5155-D55D7B20C483}"/>
              </a:ext>
            </a:extLst>
          </p:cNvPr>
          <p:cNvPicPr>
            <a:picLocks noChangeAspect="1"/>
          </p:cNvPicPr>
          <p:nvPr/>
        </p:nvPicPr>
        <p:blipFill rotWithShape="1">
          <a:blip r:embed="rId3"/>
          <a:srcRect l="61936" t="90015" r="27805" b="550"/>
          <a:stretch/>
        </p:blipFill>
        <p:spPr>
          <a:xfrm>
            <a:off x="10505692" y="3596924"/>
            <a:ext cx="1620928" cy="377434"/>
          </a:xfrm>
          <a:prstGeom prst="rect">
            <a:avLst/>
          </a:prstGeom>
        </p:spPr>
      </p:pic>
      <p:sp>
        <p:nvSpPr>
          <p:cNvPr id="4" name="Rectangle 3">
            <a:extLst>
              <a:ext uri="{FF2B5EF4-FFF2-40B4-BE49-F238E27FC236}">
                <a16:creationId xmlns:a16="http://schemas.microsoft.com/office/drawing/2014/main" id="{559881AD-AE61-B418-27D1-880242C59D50}"/>
              </a:ext>
            </a:extLst>
          </p:cNvPr>
          <p:cNvSpPr/>
          <p:nvPr/>
        </p:nvSpPr>
        <p:spPr>
          <a:xfrm>
            <a:off x="264266" y="650251"/>
            <a:ext cx="11635504" cy="526184"/>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5" name="ZoneTexte 4">
            <a:extLst>
              <a:ext uri="{FF2B5EF4-FFF2-40B4-BE49-F238E27FC236}">
                <a16:creationId xmlns:a16="http://schemas.microsoft.com/office/drawing/2014/main" id="{865A977C-A99E-E0E5-B0AE-945C96DA5914}"/>
              </a:ext>
            </a:extLst>
          </p:cNvPr>
          <p:cNvSpPr txBox="1"/>
          <p:nvPr/>
        </p:nvSpPr>
        <p:spPr>
          <a:xfrm>
            <a:off x="264266" y="680577"/>
            <a:ext cx="11635504" cy="523220"/>
          </a:xfrm>
          <a:prstGeom prst="rect">
            <a:avLst/>
          </a:prstGeom>
          <a:noFill/>
        </p:spPr>
        <p:txBody>
          <a:bodyPr wrap="square">
            <a:spAutoFit/>
          </a:bodyPr>
          <a:lstStyle/>
          <a:p>
            <a:pPr algn="ctr"/>
            <a:r>
              <a:rPr lang="en-US" sz="28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Variation of </a:t>
            </a:r>
            <a:r>
              <a:rPr lang="en-US" sz="2800" baseline="30000" dirty="0">
                <a:solidFill>
                  <a:schemeClr val="bg1"/>
                </a:solidFill>
                <a:latin typeface="Gill Sans MT" panose="020B0502020104020203" pitchFamily="34" charset="0"/>
                <a:ea typeface="Calibri" panose="020F0502020204030204" pitchFamily="34" charset="0"/>
                <a:cs typeface="Biome" panose="020B0503030204020804" pitchFamily="34" charset="0"/>
              </a:rPr>
              <a:t>2</a:t>
            </a:r>
            <a:r>
              <a:rPr lang="en-US" sz="2800" dirty="0">
                <a:solidFill>
                  <a:schemeClr val="bg1"/>
                </a:solidFill>
                <a:latin typeface="Gill Sans MT" panose="020B0502020104020203" pitchFamily="34" charset="0"/>
                <a:ea typeface="Calibri" panose="020F0502020204030204" pitchFamily="34" charset="0"/>
                <a:cs typeface="Biome" panose="020B0503030204020804" pitchFamily="34" charset="0"/>
              </a:rPr>
              <a:t>H </a:t>
            </a:r>
            <a:r>
              <a:rPr lang="en-US" sz="28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in wheat according to labeling depths</a:t>
            </a:r>
          </a:p>
        </p:txBody>
      </p:sp>
      <p:graphicFrame>
        <p:nvGraphicFramePr>
          <p:cNvPr id="10" name="Diagramme 9">
            <a:extLst>
              <a:ext uri="{FF2B5EF4-FFF2-40B4-BE49-F238E27FC236}">
                <a16:creationId xmlns:a16="http://schemas.microsoft.com/office/drawing/2014/main" id="{75E21503-A210-0F5E-419F-57C59BA5F1F1}"/>
              </a:ext>
            </a:extLst>
          </p:cNvPr>
          <p:cNvGraphicFramePr/>
          <p:nvPr>
            <p:extLst>
              <p:ext uri="{D42A27DB-BD31-4B8C-83A1-F6EECF244321}">
                <p14:modId xmlns:p14="http://schemas.microsoft.com/office/powerpoint/2010/main" val="303778231"/>
              </p:ext>
            </p:extLst>
          </p:nvPr>
        </p:nvGraphicFramePr>
        <p:xfrm>
          <a:off x="429207" y="177282"/>
          <a:ext cx="11524259" cy="377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1">
            <a:extLst>
              <a:ext uri="{FF2B5EF4-FFF2-40B4-BE49-F238E27FC236}">
                <a16:creationId xmlns:a16="http://schemas.microsoft.com/office/drawing/2014/main" id="{A7D48386-5961-476C-AF2D-3DAB8B0E2B5D}"/>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19" name="Image 18">
            <a:extLst>
              <a:ext uri="{FF2B5EF4-FFF2-40B4-BE49-F238E27FC236}">
                <a16:creationId xmlns:a16="http://schemas.microsoft.com/office/drawing/2014/main" id="{4CB076D5-7CD9-AF22-9327-1EE04582EE36}"/>
              </a:ext>
            </a:extLst>
          </p:cNvPr>
          <p:cNvPicPr>
            <a:picLocks noChangeAspect="1"/>
          </p:cNvPicPr>
          <p:nvPr/>
        </p:nvPicPr>
        <p:blipFill>
          <a:blip r:embed="rId9"/>
          <a:stretch>
            <a:fillRect/>
          </a:stretch>
        </p:blipFill>
        <p:spPr>
          <a:xfrm>
            <a:off x="567548" y="2377926"/>
            <a:ext cx="9793629" cy="2812170"/>
          </a:xfrm>
          <a:prstGeom prst="rect">
            <a:avLst/>
          </a:prstGeom>
        </p:spPr>
      </p:pic>
      <p:sp>
        <p:nvSpPr>
          <p:cNvPr id="20" name="ZoneTexte 19">
            <a:extLst>
              <a:ext uri="{FF2B5EF4-FFF2-40B4-BE49-F238E27FC236}">
                <a16:creationId xmlns:a16="http://schemas.microsoft.com/office/drawing/2014/main" id="{898F66D6-2F84-91C3-E305-9A69C88E6858}"/>
              </a:ext>
            </a:extLst>
          </p:cNvPr>
          <p:cNvSpPr txBox="1"/>
          <p:nvPr/>
        </p:nvSpPr>
        <p:spPr>
          <a:xfrm>
            <a:off x="5064211" y="4882319"/>
            <a:ext cx="2063578" cy="307777"/>
          </a:xfrm>
          <a:prstGeom prst="rect">
            <a:avLst/>
          </a:prstGeom>
          <a:solidFill>
            <a:schemeClr val="bg1"/>
          </a:solidFill>
        </p:spPr>
        <p:txBody>
          <a:bodyPr wrap="square" rtlCol="0">
            <a:spAutoFit/>
          </a:bodyPr>
          <a:lstStyle/>
          <a:p>
            <a:r>
              <a:rPr lang="fr-FR" sz="1400" dirty="0">
                <a:latin typeface="Arial" panose="020B0604020202020204" pitchFamily="34" charset="0"/>
                <a:cs typeface="Arial" panose="020B0604020202020204" pitchFamily="34" charset="0"/>
              </a:rPr>
              <a:t>Sampling date (dd/mm)</a:t>
            </a:r>
          </a:p>
        </p:txBody>
      </p:sp>
    </p:spTree>
    <p:extLst>
      <p:ext uri="{BB962C8B-B14F-4D97-AF65-F5344CB8AC3E}">
        <p14:creationId xmlns:p14="http://schemas.microsoft.com/office/powerpoint/2010/main" val="20442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E392C9D6-569E-C1D8-FF8E-37B8F68FCAF5}"/>
              </a:ext>
            </a:extLst>
          </p:cNvPr>
          <p:cNvSpPr>
            <a:spLocks noGrp="1"/>
          </p:cNvSpPr>
          <p:nvPr>
            <p:ph type="sldNum" sz="quarter" idx="12"/>
          </p:nvPr>
        </p:nvSpPr>
        <p:spPr/>
        <p:txBody>
          <a:bodyPr/>
          <a:lstStyle/>
          <a:p>
            <a:fld id="{904C4FA1-6D0C-4A80-8665-D27B6DF1EBD0}" type="slidenum">
              <a:rPr lang="fr-FR" smtClean="0"/>
              <a:t>8</a:t>
            </a:fld>
            <a:endParaRPr lang="fr-FR" dirty="0"/>
          </a:p>
        </p:txBody>
      </p:sp>
      <p:pic>
        <p:nvPicPr>
          <p:cNvPr id="4" name="Image 3">
            <a:extLst>
              <a:ext uri="{FF2B5EF4-FFF2-40B4-BE49-F238E27FC236}">
                <a16:creationId xmlns:a16="http://schemas.microsoft.com/office/drawing/2014/main" id="{0F5B153E-1C65-C1DD-1A54-23E530061C7B}"/>
              </a:ext>
            </a:extLst>
          </p:cNvPr>
          <p:cNvPicPr>
            <a:picLocks noChangeAspect="1"/>
          </p:cNvPicPr>
          <p:nvPr/>
        </p:nvPicPr>
        <p:blipFill rotWithShape="1">
          <a:blip r:embed="rId3"/>
          <a:srcRect l="36790" t="10871" r="3860" b="3089"/>
          <a:stretch/>
        </p:blipFill>
        <p:spPr>
          <a:xfrm>
            <a:off x="2740243" y="1558464"/>
            <a:ext cx="3706930" cy="4938622"/>
          </a:xfrm>
          <a:prstGeom prst="rect">
            <a:avLst/>
          </a:prstGeom>
        </p:spPr>
      </p:pic>
      <p:sp>
        <p:nvSpPr>
          <p:cNvPr id="9" name="ZoneTexte 8">
            <a:extLst>
              <a:ext uri="{FF2B5EF4-FFF2-40B4-BE49-F238E27FC236}">
                <a16:creationId xmlns:a16="http://schemas.microsoft.com/office/drawing/2014/main" id="{4A4835CA-89CA-3AB9-0354-C17B9B7D0027}"/>
              </a:ext>
            </a:extLst>
          </p:cNvPr>
          <p:cNvSpPr txBox="1"/>
          <p:nvPr/>
        </p:nvSpPr>
        <p:spPr>
          <a:xfrm>
            <a:off x="591473" y="3498443"/>
            <a:ext cx="1150751"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AC Labeled</a:t>
            </a:r>
          </a:p>
        </p:txBody>
      </p:sp>
      <p:sp>
        <p:nvSpPr>
          <p:cNvPr id="10" name="ZoneTexte 9">
            <a:extLst>
              <a:ext uri="{FF2B5EF4-FFF2-40B4-BE49-F238E27FC236}">
                <a16:creationId xmlns:a16="http://schemas.microsoft.com/office/drawing/2014/main" id="{39B88CE1-CF2C-38E4-CA5E-740A41C95DE0}"/>
              </a:ext>
            </a:extLst>
          </p:cNvPr>
          <p:cNvSpPr txBox="1"/>
          <p:nvPr/>
        </p:nvSpPr>
        <p:spPr>
          <a:xfrm>
            <a:off x="586416" y="3183184"/>
            <a:ext cx="1213191"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AC Unlabeled</a:t>
            </a:r>
          </a:p>
        </p:txBody>
      </p:sp>
      <p:sp>
        <p:nvSpPr>
          <p:cNvPr id="11" name="ZoneTexte 10">
            <a:extLst>
              <a:ext uri="{FF2B5EF4-FFF2-40B4-BE49-F238E27FC236}">
                <a16:creationId xmlns:a16="http://schemas.microsoft.com/office/drawing/2014/main" id="{48219795-C26A-E5E4-09FA-387B76BB1582}"/>
              </a:ext>
            </a:extLst>
          </p:cNvPr>
          <p:cNvSpPr txBox="1"/>
          <p:nvPr/>
        </p:nvSpPr>
        <p:spPr>
          <a:xfrm>
            <a:off x="591473" y="3876482"/>
            <a:ext cx="1213191"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FC Unlabeled</a:t>
            </a:r>
          </a:p>
        </p:txBody>
      </p:sp>
      <p:sp>
        <p:nvSpPr>
          <p:cNvPr id="12" name="ZoneTexte 11">
            <a:extLst>
              <a:ext uri="{FF2B5EF4-FFF2-40B4-BE49-F238E27FC236}">
                <a16:creationId xmlns:a16="http://schemas.microsoft.com/office/drawing/2014/main" id="{07892A96-D394-FCCE-764B-FFE854BFC289}"/>
              </a:ext>
            </a:extLst>
          </p:cNvPr>
          <p:cNvSpPr txBox="1"/>
          <p:nvPr/>
        </p:nvSpPr>
        <p:spPr>
          <a:xfrm>
            <a:off x="591473" y="4231613"/>
            <a:ext cx="1041545"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FC Labeled</a:t>
            </a:r>
          </a:p>
        </p:txBody>
      </p:sp>
      <p:pic>
        <p:nvPicPr>
          <p:cNvPr id="13" name="Image 12">
            <a:extLst>
              <a:ext uri="{FF2B5EF4-FFF2-40B4-BE49-F238E27FC236}">
                <a16:creationId xmlns:a16="http://schemas.microsoft.com/office/drawing/2014/main" id="{AECAA663-5A0A-C540-5F94-575DE84D34B6}"/>
              </a:ext>
            </a:extLst>
          </p:cNvPr>
          <p:cNvPicPr>
            <a:picLocks noChangeAspect="1"/>
          </p:cNvPicPr>
          <p:nvPr/>
        </p:nvPicPr>
        <p:blipFill rotWithShape="1">
          <a:blip r:embed="rId4"/>
          <a:srcRect l="35299" t="1969" r="61549" b="95584"/>
          <a:stretch/>
        </p:blipFill>
        <p:spPr>
          <a:xfrm>
            <a:off x="216212" y="3181836"/>
            <a:ext cx="422810" cy="238475"/>
          </a:xfrm>
          <a:prstGeom prst="rect">
            <a:avLst/>
          </a:prstGeom>
        </p:spPr>
      </p:pic>
      <p:pic>
        <p:nvPicPr>
          <p:cNvPr id="14" name="Image 13">
            <a:extLst>
              <a:ext uri="{FF2B5EF4-FFF2-40B4-BE49-F238E27FC236}">
                <a16:creationId xmlns:a16="http://schemas.microsoft.com/office/drawing/2014/main" id="{A0069ACF-876E-B90C-3B95-2E26E9CE56B3}"/>
              </a:ext>
            </a:extLst>
          </p:cNvPr>
          <p:cNvPicPr>
            <a:picLocks noChangeAspect="1"/>
          </p:cNvPicPr>
          <p:nvPr/>
        </p:nvPicPr>
        <p:blipFill rotWithShape="1">
          <a:blip r:embed="rId4"/>
          <a:srcRect l="44222" t="1197" r="53239" b="95125"/>
          <a:stretch/>
        </p:blipFill>
        <p:spPr>
          <a:xfrm>
            <a:off x="306599" y="3442756"/>
            <a:ext cx="324741" cy="341831"/>
          </a:xfrm>
          <a:prstGeom prst="rect">
            <a:avLst/>
          </a:prstGeom>
        </p:spPr>
      </p:pic>
      <p:pic>
        <p:nvPicPr>
          <p:cNvPr id="15" name="Image 14">
            <a:extLst>
              <a:ext uri="{FF2B5EF4-FFF2-40B4-BE49-F238E27FC236}">
                <a16:creationId xmlns:a16="http://schemas.microsoft.com/office/drawing/2014/main" id="{763EA7B0-3884-3E3B-C3D0-B6A29436110B}"/>
              </a:ext>
            </a:extLst>
          </p:cNvPr>
          <p:cNvPicPr>
            <a:picLocks noChangeAspect="1"/>
          </p:cNvPicPr>
          <p:nvPr/>
        </p:nvPicPr>
        <p:blipFill rotWithShape="1">
          <a:blip r:embed="rId4"/>
          <a:srcRect l="51638" t="1473" r="45382" b="95547"/>
          <a:stretch/>
        </p:blipFill>
        <p:spPr>
          <a:xfrm>
            <a:off x="281501" y="3839824"/>
            <a:ext cx="381192" cy="276999"/>
          </a:xfrm>
          <a:prstGeom prst="rect">
            <a:avLst/>
          </a:prstGeom>
        </p:spPr>
      </p:pic>
      <p:pic>
        <p:nvPicPr>
          <p:cNvPr id="16" name="Image 15">
            <a:extLst>
              <a:ext uri="{FF2B5EF4-FFF2-40B4-BE49-F238E27FC236}">
                <a16:creationId xmlns:a16="http://schemas.microsoft.com/office/drawing/2014/main" id="{3148A515-A3DB-59C4-1299-7A5A6FAF4668}"/>
              </a:ext>
            </a:extLst>
          </p:cNvPr>
          <p:cNvPicPr>
            <a:picLocks noChangeAspect="1"/>
          </p:cNvPicPr>
          <p:nvPr/>
        </p:nvPicPr>
        <p:blipFill rotWithShape="1">
          <a:blip r:embed="rId4"/>
          <a:srcRect l="59654" t="1565" r="37473" b="95455"/>
          <a:stretch/>
        </p:blipFill>
        <p:spPr>
          <a:xfrm>
            <a:off x="264266" y="4194955"/>
            <a:ext cx="367470" cy="276999"/>
          </a:xfrm>
          <a:prstGeom prst="rect">
            <a:avLst/>
          </a:prstGeom>
        </p:spPr>
      </p:pic>
      <p:sp>
        <p:nvSpPr>
          <p:cNvPr id="17" name="ZoneTexte 16">
            <a:extLst>
              <a:ext uri="{FF2B5EF4-FFF2-40B4-BE49-F238E27FC236}">
                <a16:creationId xmlns:a16="http://schemas.microsoft.com/office/drawing/2014/main" id="{DDE68183-EEA7-A35B-BF6D-A1B02073C2CF}"/>
              </a:ext>
            </a:extLst>
          </p:cNvPr>
          <p:cNvSpPr txBox="1"/>
          <p:nvPr/>
        </p:nvSpPr>
        <p:spPr>
          <a:xfrm>
            <a:off x="7353563" y="2325885"/>
            <a:ext cx="4277032" cy="1815882"/>
          </a:xfrm>
          <a:prstGeom prst="rect">
            <a:avLst/>
          </a:prstGeom>
          <a:noFill/>
        </p:spPr>
        <p:txBody>
          <a:bodyPr wrap="square" rtlCol="0">
            <a:spAutoFit/>
          </a:bodyPr>
          <a:lstStyle/>
          <a:p>
            <a:pPr algn="just">
              <a:buClr>
                <a:srgbClr val="366658"/>
              </a:buClr>
            </a:pPr>
            <a:endParaRPr lang="fr-FR" sz="1600" dirty="0">
              <a:latin typeface="Biome" panose="020B0503030204020804" pitchFamily="34" charset="0"/>
              <a:cs typeface="Biome" panose="020B0503030204020804" pitchFamily="34" charset="0"/>
            </a:endParaRPr>
          </a:p>
          <a:p>
            <a:pPr marL="285750" indent="-285750" algn="just">
              <a:buClr>
                <a:srgbClr val="366658"/>
              </a:buClr>
              <a:buFont typeface="Wingdings" panose="05000000000000000000" pitchFamily="2" charset="2"/>
              <a:buChar char="Ø"/>
            </a:pPr>
            <a:r>
              <a:rPr lang="en-US" sz="1600" dirty="0">
                <a:latin typeface="Biome" panose="020B0503030204020804" pitchFamily="34" charset="0"/>
                <a:cs typeface="Biome" panose="020B0503030204020804" pitchFamily="34" charset="0"/>
              </a:rPr>
              <a:t>Hornbeam took up water at 30 and 50 cm depths</a:t>
            </a:r>
          </a:p>
          <a:p>
            <a:pPr marL="285750" indent="-285750" algn="just">
              <a:buClr>
                <a:srgbClr val="366658"/>
              </a:buClr>
              <a:buFont typeface="Wingdings" panose="05000000000000000000" pitchFamily="2" charset="2"/>
              <a:buChar char="Ø"/>
            </a:pPr>
            <a:endParaRPr lang="fr-FR" sz="1600" dirty="0">
              <a:latin typeface="Biome" panose="020B0503030204020804" pitchFamily="34" charset="0"/>
              <a:cs typeface="Biome" panose="020B0503030204020804" pitchFamily="34" charset="0"/>
            </a:endParaRPr>
          </a:p>
          <a:p>
            <a:pPr marL="285750" indent="-285750" algn="just">
              <a:buClr>
                <a:srgbClr val="366658"/>
              </a:buClr>
              <a:buFont typeface="Wingdings" panose="05000000000000000000" pitchFamily="2" charset="2"/>
              <a:buChar char="Ø"/>
            </a:pPr>
            <a:r>
              <a:rPr lang="en-US" sz="1600" dirty="0">
                <a:latin typeface="Biome" panose="020B0503030204020804" pitchFamily="34" charset="0"/>
                <a:cs typeface="Biome" panose="020B0503030204020804" pitchFamily="34" charset="0"/>
              </a:rPr>
              <a:t>Wild cherry took up water at 50 and 100 cm depths in both AC and dry periods</a:t>
            </a:r>
            <a:endParaRPr lang="fr-FR" sz="1600" dirty="0">
              <a:latin typeface="Biome" panose="020B0503030204020804" pitchFamily="34" charset="0"/>
              <a:cs typeface="Biome" panose="020B0503030204020804" pitchFamily="34" charset="0"/>
            </a:endParaRPr>
          </a:p>
        </p:txBody>
      </p:sp>
      <p:sp>
        <p:nvSpPr>
          <p:cNvPr id="24" name="Ellipse 23">
            <a:extLst>
              <a:ext uri="{FF2B5EF4-FFF2-40B4-BE49-F238E27FC236}">
                <a16:creationId xmlns:a16="http://schemas.microsoft.com/office/drawing/2014/main" id="{78D89D5C-1B83-6E8B-4D03-F87EDBBDE667}"/>
              </a:ext>
            </a:extLst>
          </p:cNvPr>
          <p:cNvSpPr/>
          <p:nvPr/>
        </p:nvSpPr>
        <p:spPr>
          <a:xfrm rot="1059809">
            <a:off x="4019181" y="1920604"/>
            <a:ext cx="161795" cy="162685"/>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99CD4C59-DCA2-B3A6-053D-404A8F1ECA54}"/>
              </a:ext>
            </a:extLst>
          </p:cNvPr>
          <p:cNvSpPr/>
          <p:nvPr/>
        </p:nvSpPr>
        <p:spPr>
          <a:xfrm rot="1059809">
            <a:off x="4019182" y="3570431"/>
            <a:ext cx="161795" cy="162685"/>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838FD26E-5ACB-533F-CBC8-3DB5991603C7}"/>
              </a:ext>
            </a:extLst>
          </p:cNvPr>
          <p:cNvSpPr/>
          <p:nvPr/>
        </p:nvSpPr>
        <p:spPr>
          <a:xfrm rot="1059809">
            <a:off x="5549400" y="5049798"/>
            <a:ext cx="161795" cy="162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9489C438-8E06-81CC-A9F4-476A31C54C5E}"/>
              </a:ext>
            </a:extLst>
          </p:cNvPr>
          <p:cNvSpPr/>
          <p:nvPr/>
        </p:nvSpPr>
        <p:spPr>
          <a:xfrm rot="1059809">
            <a:off x="5549400" y="3479695"/>
            <a:ext cx="161795" cy="162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C8ED4ABC-2A3D-9D74-D769-9599D283E5DD}"/>
              </a:ext>
            </a:extLst>
          </p:cNvPr>
          <p:cNvSpPr txBox="1"/>
          <p:nvPr/>
        </p:nvSpPr>
        <p:spPr>
          <a:xfrm>
            <a:off x="7736052" y="4516741"/>
            <a:ext cx="3879384" cy="1563053"/>
          </a:xfrm>
          <a:prstGeom prst="roundRect">
            <a:avLst>
              <a:gd name="adj" fmla="val 10247"/>
            </a:avLst>
          </a:prstGeom>
          <a:solidFill>
            <a:srgbClr val="FFDDDD"/>
          </a:solidFill>
          <a:ln w="19050">
            <a:solidFill>
              <a:srgbClr val="C00000"/>
            </a:solidFill>
          </a:ln>
        </p:spPr>
        <p:txBody>
          <a:bodyPr wrap="square">
            <a:spAutoFit/>
          </a:bodyPr>
          <a:lstStyle/>
          <a:p>
            <a:pPr algn="ctr">
              <a:buClr>
                <a:schemeClr val="accent1"/>
              </a:buClr>
            </a:pPr>
            <a:r>
              <a:rPr lang="en-US" dirty="0">
                <a:solidFill>
                  <a:srgbClr val="C00000"/>
                </a:solidFill>
                <a:latin typeface="Biome" panose="020B0503030204020804" pitchFamily="34" charset="0"/>
                <a:cs typeface="Biome" panose="020B0503030204020804" pitchFamily="34" charset="0"/>
              </a:rPr>
              <a:t>Wild cherry and alder were able to flexibly shift their water source to the deep layer early in their growth stage by contrast to hornbeam</a:t>
            </a:r>
            <a:endParaRPr lang="fr-FR" dirty="0">
              <a:solidFill>
                <a:srgbClr val="C00000"/>
              </a:solidFill>
              <a:latin typeface="Biome" panose="020B0503030204020804" pitchFamily="34" charset="0"/>
              <a:cs typeface="Biome" panose="020B0503030204020804" pitchFamily="34" charset="0"/>
            </a:endParaRPr>
          </a:p>
        </p:txBody>
      </p:sp>
      <p:sp>
        <p:nvSpPr>
          <p:cNvPr id="33" name="ZoneTexte 32">
            <a:extLst>
              <a:ext uri="{FF2B5EF4-FFF2-40B4-BE49-F238E27FC236}">
                <a16:creationId xmlns:a16="http://schemas.microsoft.com/office/drawing/2014/main" id="{F732DCDC-B202-C076-EEF9-72EB15CE02EC}"/>
              </a:ext>
            </a:extLst>
          </p:cNvPr>
          <p:cNvSpPr txBox="1"/>
          <p:nvPr/>
        </p:nvSpPr>
        <p:spPr>
          <a:xfrm>
            <a:off x="7416635" y="1843445"/>
            <a:ext cx="4277032" cy="338554"/>
          </a:xfrm>
          <a:prstGeom prst="rect">
            <a:avLst/>
          </a:prstGeom>
          <a:noFill/>
        </p:spPr>
        <p:txBody>
          <a:bodyPr wrap="square">
            <a:spAutoFit/>
          </a:bodyPr>
          <a:lstStyle/>
          <a:p>
            <a:r>
              <a:rPr lang="en-US" sz="1600" dirty="0">
                <a:latin typeface="Biome" panose="020B0503030204020804" pitchFamily="34" charset="0"/>
                <a:cs typeface="Biome" panose="020B0503030204020804" pitchFamily="34" charset="0"/>
              </a:rPr>
              <a:t>The three species behaved differently </a:t>
            </a:r>
            <a:r>
              <a:rPr lang="fr-FR" sz="1600" dirty="0">
                <a:latin typeface="Biome" panose="020B0503030204020804" pitchFamily="34" charset="0"/>
                <a:cs typeface="Biome" panose="020B0503030204020804" pitchFamily="34" charset="0"/>
              </a:rPr>
              <a:t>: </a:t>
            </a:r>
            <a:endParaRPr lang="fr-FR" sz="1600" dirty="0"/>
          </a:p>
        </p:txBody>
      </p:sp>
      <p:sp>
        <p:nvSpPr>
          <p:cNvPr id="19" name="ZoneTexte 18">
            <a:extLst>
              <a:ext uri="{FF2B5EF4-FFF2-40B4-BE49-F238E27FC236}">
                <a16:creationId xmlns:a16="http://schemas.microsoft.com/office/drawing/2014/main" id="{ED57EEE6-9B45-89F7-CD16-48B81F87E502}"/>
              </a:ext>
            </a:extLst>
          </p:cNvPr>
          <p:cNvSpPr txBox="1"/>
          <p:nvPr/>
        </p:nvSpPr>
        <p:spPr>
          <a:xfrm rot="16200000">
            <a:off x="1220104" y="3667702"/>
            <a:ext cx="2059464" cy="369332"/>
          </a:xfrm>
          <a:prstGeom prst="rect">
            <a:avLst/>
          </a:prstGeom>
          <a:solidFill>
            <a:schemeClr val="bg1"/>
          </a:solidFill>
        </p:spPr>
        <p:txBody>
          <a:bodyPr wrap="square" rtlCol="0">
            <a:spAutoFit/>
          </a:bodyPr>
          <a:lstStyle/>
          <a:p>
            <a:pPr algn="ctr"/>
            <a:r>
              <a:rPr lang="fr-FR" sz="1600" dirty="0">
                <a:latin typeface="Arial" panose="020B0604020202020204" pitchFamily="34" charset="0"/>
                <a:cs typeface="Arial" panose="020B0604020202020204" pitchFamily="34" charset="0"/>
              </a:rPr>
              <a:t>Tree foliar </a:t>
            </a:r>
            <a:r>
              <a:rPr lang="el-GR" dirty="0">
                <a:latin typeface="Times New Roman" panose="02020603050405020304" pitchFamily="18" charset="0"/>
                <a:ea typeface="Segoe UI Symbol" panose="020B0502040204020203" pitchFamily="34" charset="0"/>
                <a:cs typeface="Times New Roman" panose="02020603050405020304" pitchFamily="18" charset="0"/>
              </a:rPr>
              <a:t>δ</a:t>
            </a:r>
            <a:r>
              <a:rPr lang="fr-FR" sz="1600" baseline="30000" dirty="0">
                <a:latin typeface="Arial" panose="020B0604020202020204" pitchFamily="34" charset="0"/>
                <a:ea typeface="Segoe UI Symbol" panose="020B0502040204020203" pitchFamily="34" charset="0"/>
                <a:cs typeface="Arial" panose="020B0604020202020204" pitchFamily="34" charset="0"/>
              </a:rPr>
              <a:t>2</a:t>
            </a:r>
            <a:r>
              <a:rPr lang="fr-FR" sz="1600" dirty="0">
                <a:latin typeface="Arial" panose="020B0604020202020204" pitchFamily="34" charset="0"/>
                <a:ea typeface="Segoe UI Symbol" panose="020B0502040204020203" pitchFamily="34" charset="0"/>
                <a:cs typeface="Arial" panose="020B0604020202020204" pitchFamily="34" charset="0"/>
              </a:rPr>
              <a:t>H </a:t>
            </a:r>
            <a:r>
              <a:rPr lang="fr-FR" sz="1600" dirty="0">
                <a:latin typeface="Arial" panose="020B0604020202020204" pitchFamily="34" charset="0"/>
                <a:cs typeface="Arial" panose="020B0604020202020204" pitchFamily="34" charset="0"/>
              </a:rPr>
              <a:t>(</a:t>
            </a:r>
            <a:r>
              <a:rPr lang="fr-FR" dirty="0">
                <a:latin typeface="Times New Roman" panose="02020603050405020304" pitchFamily="18" charset="0"/>
                <a:ea typeface="Segoe UI Symbol" panose="020B0502040204020203" pitchFamily="34" charset="0"/>
                <a:cs typeface="Times New Roman" panose="02020603050405020304" pitchFamily="18" charset="0"/>
              </a:rPr>
              <a:t>‰</a:t>
            </a:r>
            <a:r>
              <a:rPr lang="fr-FR" sz="1600" dirty="0">
                <a:latin typeface="Arial" panose="020B0604020202020204" pitchFamily="34" charset="0"/>
                <a:cs typeface="Arial" panose="020B0604020202020204" pitchFamily="34" charset="0"/>
              </a:rPr>
              <a:t>) </a:t>
            </a:r>
          </a:p>
        </p:txBody>
      </p:sp>
      <p:sp>
        <p:nvSpPr>
          <p:cNvPr id="31" name="ZoneTexte 30">
            <a:extLst>
              <a:ext uri="{FF2B5EF4-FFF2-40B4-BE49-F238E27FC236}">
                <a16:creationId xmlns:a16="http://schemas.microsoft.com/office/drawing/2014/main" id="{177014C8-FFE5-DA71-CE01-72EA0BD2922E}"/>
              </a:ext>
            </a:extLst>
          </p:cNvPr>
          <p:cNvSpPr txBox="1"/>
          <p:nvPr/>
        </p:nvSpPr>
        <p:spPr>
          <a:xfrm rot="5400000">
            <a:off x="5891511" y="3731015"/>
            <a:ext cx="1517598" cy="523220"/>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Labeling depth: 50 cm</a:t>
            </a:r>
          </a:p>
        </p:txBody>
      </p:sp>
      <p:sp>
        <p:nvSpPr>
          <p:cNvPr id="32" name="ZoneTexte 31">
            <a:extLst>
              <a:ext uri="{FF2B5EF4-FFF2-40B4-BE49-F238E27FC236}">
                <a16:creationId xmlns:a16="http://schemas.microsoft.com/office/drawing/2014/main" id="{614ADA91-14A1-1DCC-F72C-3DBFACB81E3A}"/>
              </a:ext>
            </a:extLst>
          </p:cNvPr>
          <p:cNvSpPr txBox="1"/>
          <p:nvPr/>
        </p:nvSpPr>
        <p:spPr>
          <a:xfrm rot="5400000">
            <a:off x="5887087" y="5231594"/>
            <a:ext cx="1517598" cy="523220"/>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Labeling depth: 100 cm</a:t>
            </a:r>
          </a:p>
        </p:txBody>
      </p:sp>
      <p:sp>
        <p:nvSpPr>
          <p:cNvPr id="34" name="ZoneTexte 33">
            <a:extLst>
              <a:ext uri="{FF2B5EF4-FFF2-40B4-BE49-F238E27FC236}">
                <a16:creationId xmlns:a16="http://schemas.microsoft.com/office/drawing/2014/main" id="{EA654B0C-7355-4BE9-121F-C1B159FDAE63}"/>
              </a:ext>
            </a:extLst>
          </p:cNvPr>
          <p:cNvSpPr txBox="1"/>
          <p:nvPr/>
        </p:nvSpPr>
        <p:spPr>
          <a:xfrm rot="5400000">
            <a:off x="5888609" y="2085435"/>
            <a:ext cx="1517593" cy="523220"/>
          </a:xfrm>
          <a:prstGeom prst="rect">
            <a:avLst/>
          </a:prstGeom>
          <a:noFill/>
        </p:spPr>
        <p:txBody>
          <a:bodyPr wrap="square" rtlCol="0">
            <a:spAutoFit/>
          </a:bodyPr>
          <a:lstStyle/>
          <a:p>
            <a:pPr algn="ctr"/>
            <a:r>
              <a:rPr lang="fr-FR" sz="1400" b="1" dirty="0">
                <a:latin typeface="Arial" panose="020B0604020202020204" pitchFamily="34" charset="0"/>
                <a:cs typeface="Arial" panose="020B0604020202020204" pitchFamily="34" charset="0"/>
              </a:rPr>
              <a:t>Labeling depth: 30 cm</a:t>
            </a:r>
          </a:p>
        </p:txBody>
      </p:sp>
      <p:sp>
        <p:nvSpPr>
          <p:cNvPr id="35" name="ZoneTexte 34">
            <a:extLst>
              <a:ext uri="{FF2B5EF4-FFF2-40B4-BE49-F238E27FC236}">
                <a16:creationId xmlns:a16="http://schemas.microsoft.com/office/drawing/2014/main" id="{2827A4EE-4AE0-8B76-DDEA-6D9B3A41C394}"/>
              </a:ext>
            </a:extLst>
          </p:cNvPr>
          <p:cNvSpPr txBox="1"/>
          <p:nvPr/>
        </p:nvSpPr>
        <p:spPr>
          <a:xfrm>
            <a:off x="3202086" y="1322345"/>
            <a:ext cx="1149812" cy="276999"/>
          </a:xfrm>
          <a:prstGeom prst="rect">
            <a:avLst/>
          </a:prstGeom>
          <a:noFill/>
        </p:spPr>
        <p:txBody>
          <a:bodyPr wrap="square" rtlCol="0">
            <a:spAutoFit/>
          </a:bodyPr>
          <a:lstStyle/>
          <a:p>
            <a:r>
              <a:rPr lang="fr-FR" sz="1200" b="1" dirty="0">
                <a:latin typeface="Arial" panose="020B0604020202020204" pitchFamily="34" charset="0"/>
                <a:cs typeface="Arial" panose="020B0604020202020204" pitchFamily="34" charset="0"/>
              </a:rPr>
              <a:t>Hornbeam</a:t>
            </a:r>
          </a:p>
        </p:txBody>
      </p:sp>
      <p:sp>
        <p:nvSpPr>
          <p:cNvPr id="36" name="ZoneTexte 35">
            <a:extLst>
              <a:ext uri="{FF2B5EF4-FFF2-40B4-BE49-F238E27FC236}">
                <a16:creationId xmlns:a16="http://schemas.microsoft.com/office/drawing/2014/main" id="{86A6BD8A-E095-5A19-36C1-CE5C06C19915}"/>
              </a:ext>
            </a:extLst>
          </p:cNvPr>
          <p:cNvSpPr txBox="1"/>
          <p:nvPr/>
        </p:nvSpPr>
        <p:spPr>
          <a:xfrm>
            <a:off x="5033487" y="1322345"/>
            <a:ext cx="1233268" cy="276999"/>
          </a:xfrm>
          <a:prstGeom prst="rect">
            <a:avLst/>
          </a:prstGeom>
          <a:noFill/>
        </p:spPr>
        <p:txBody>
          <a:bodyPr wrap="square" rtlCol="0">
            <a:spAutoFit/>
          </a:bodyPr>
          <a:lstStyle/>
          <a:p>
            <a:r>
              <a:rPr lang="fr-FR" sz="1200" b="1" dirty="0">
                <a:latin typeface="Arial" panose="020B0604020202020204" pitchFamily="34" charset="0"/>
                <a:cs typeface="Arial" panose="020B0604020202020204" pitchFamily="34" charset="0"/>
              </a:rPr>
              <a:t>Wild cherry</a:t>
            </a:r>
          </a:p>
        </p:txBody>
      </p:sp>
      <p:sp>
        <p:nvSpPr>
          <p:cNvPr id="41" name="Ellipse 40">
            <a:extLst>
              <a:ext uri="{FF2B5EF4-FFF2-40B4-BE49-F238E27FC236}">
                <a16:creationId xmlns:a16="http://schemas.microsoft.com/office/drawing/2014/main" id="{066719EE-E3B5-D498-A545-00B48323E90B}"/>
              </a:ext>
            </a:extLst>
          </p:cNvPr>
          <p:cNvSpPr/>
          <p:nvPr/>
        </p:nvSpPr>
        <p:spPr>
          <a:xfrm>
            <a:off x="306599" y="4214943"/>
            <a:ext cx="1399654" cy="301798"/>
          </a:xfrm>
          <a:prstGeom prst="ellipse">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Ellipse 41">
            <a:extLst>
              <a:ext uri="{FF2B5EF4-FFF2-40B4-BE49-F238E27FC236}">
                <a16:creationId xmlns:a16="http://schemas.microsoft.com/office/drawing/2014/main" id="{AF8858AB-8301-16CE-AF9A-BB8A0C694378}"/>
              </a:ext>
            </a:extLst>
          </p:cNvPr>
          <p:cNvSpPr/>
          <p:nvPr/>
        </p:nvSpPr>
        <p:spPr>
          <a:xfrm>
            <a:off x="281501" y="3501118"/>
            <a:ext cx="1399654" cy="301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Rectangle 44">
            <a:extLst>
              <a:ext uri="{FF2B5EF4-FFF2-40B4-BE49-F238E27FC236}">
                <a16:creationId xmlns:a16="http://schemas.microsoft.com/office/drawing/2014/main" id="{7AF3A7CE-2F55-9DBB-5C9C-98B039964560}"/>
              </a:ext>
            </a:extLst>
          </p:cNvPr>
          <p:cNvSpPr/>
          <p:nvPr/>
        </p:nvSpPr>
        <p:spPr>
          <a:xfrm>
            <a:off x="4612037" y="1334225"/>
            <a:ext cx="1834933" cy="5320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6BA3D1C-E8F5-651C-8CF5-AB3CFB199DDC}"/>
              </a:ext>
            </a:extLst>
          </p:cNvPr>
          <p:cNvSpPr/>
          <p:nvPr/>
        </p:nvSpPr>
        <p:spPr>
          <a:xfrm>
            <a:off x="264266" y="650251"/>
            <a:ext cx="11635504" cy="526184"/>
          </a:xfrm>
          <a:prstGeom prst="rect">
            <a:avLst/>
          </a:prstGeom>
          <a:solidFill>
            <a:srgbClr val="366658"/>
          </a:solidFill>
          <a:ln>
            <a:solidFill>
              <a:srgbClr val="36665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29" name="ZoneTexte 28">
            <a:extLst>
              <a:ext uri="{FF2B5EF4-FFF2-40B4-BE49-F238E27FC236}">
                <a16:creationId xmlns:a16="http://schemas.microsoft.com/office/drawing/2014/main" id="{71DAAF29-8A3A-5C93-0C6A-7AB23C745459}"/>
              </a:ext>
            </a:extLst>
          </p:cNvPr>
          <p:cNvSpPr txBox="1"/>
          <p:nvPr/>
        </p:nvSpPr>
        <p:spPr>
          <a:xfrm>
            <a:off x="264266" y="680577"/>
            <a:ext cx="11635504" cy="523220"/>
          </a:xfrm>
          <a:prstGeom prst="rect">
            <a:avLst/>
          </a:prstGeom>
          <a:noFill/>
        </p:spPr>
        <p:txBody>
          <a:bodyPr wrap="square">
            <a:spAutoFit/>
          </a:bodyPr>
          <a:lstStyle/>
          <a:p>
            <a:pPr algn="ctr"/>
            <a:r>
              <a:rPr lang="en-US" sz="28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Variation of </a:t>
            </a:r>
            <a:r>
              <a:rPr lang="en-US" sz="2800" baseline="30000" dirty="0">
                <a:solidFill>
                  <a:schemeClr val="bg1"/>
                </a:solidFill>
                <a:latin typeface="Gill Sans MT" panose="020B0502020104020203" pitchFamily="34" charset="0"/>
                <a:ea typeface="Calibri" panose="020F0502020204030204" pitchFamily="34" charset="0"/>
                <a:cs typeface="Biome" panose="020B0503030204020804" pitchFamily="34" charset="0"/>
              </a:rPr>
              <a:t>2</a:t>
            </a:r>
            <a:r>
              <a:rPr lang="en-US" sz="2800" dirty="0">
                <a:solidFill>
                  <a:schemeClr val="bg1"/>
                </a:solidFill>
                <a:latin typeface="Gill Sans MT" panose="020B0502020104020203" pitchFamily="34" charset="0"/>
                <a:ea typeface="Calibri" panose="020F0502020204030204" pitchFamily="34" charset="0"/>
                <a:cs typeface="Biome" panose="020B0503030204020804" pitchFamily="34" charset="0"/>
              </a:rPr>
              <a:t>H </a:t>
            </a:r>
            <a:r>
              <a:rPr lang="en-US" sz="2800" dirty="0">
                <a:solidFill>
                  <a:schemeClr val="bg1"/>
                </a:solidFill>
                <a:effectLst/>
                <a:latin typeface="Gill Sans MT" panose="020B0502020104020203" pitchFamily="34" charset="0"/>
                <a:ea typeface="Calibri" panose="020F0502020204030204" pitchFamily="34" charset="0"/>
                <a:cs typeface="Biome" panose="020B0503030204020804" pitchFamily="34" charset="0"/>
              </a:rPr>
              <a:t>in trees according to labeling depths</a:t>
            </a:r>
          </a:p>
        </p:txBody>
      </p:sp>
      <p:graphicFrame>
        <p:nvGraphicFramePr>
          <p:cNvPr id="30" name="Diagramme 29">
            <a:extLst>
              <a:ext uri="{FF2B5EF4-FFF2-40B4-BE49-F238E27FC236}">
                <a16:creationId xmlns:a16="http://schemas.microsoft.com/office/drawing/2014/main" id="{A756B71A-FC0F-E64E-35E6-58BFA51FA619}"/>
              </a:ext>
            </a:extLst>
          </p:cNvPr>
          <p:cNvGraphicFramePr/>
          <p:nvPr>
            <p:extLst>
              <p:ext uri="{D42A27DB-BD31-4B8C-83A1-F6EECF244321}">
                <p14:modId xmlns:p14="http://schemas.microsoft.com/office/powerpoint/2010/main" val="303778231"/>
              </p:ext>
            </p:extLst>
          </p:nvPr>
        </p:nvGraphicFramePr>
        <p:xfrm>
          <a:off x="429207" y="177282"/>
          <a:ext cx="11524259" cy="3774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8" name="Rectangle 1">
            <a:extLst>
              <a:ext uri="{FF2B5EF4-FFF2-40B4-BE49-F238E27FC236}">
                <a16:creationId xmlns:a16="http://schemas.microsoft.com/office/drawing/2014/main" id="{5BE66D03-DEF3-8429-0FBA-14E0865FFD17}"/>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40" name="ZoneTexte 39">
            <a:extLst>
              <a:ext uri="{FF2B5EF4-FFF2-40B4-BE49-F238E27FC236}">
                <a16:creationId xmlns:a16="http://schemas.microsoft.com/office/drawing/2014/main" id="{2099B495-4C3E-6E8C-C6E0-145752E17D6B}"/>
              </a:ext>
            </a:extLst>
          </p:cNvPr>
          <p:cNvSpPr txBox="1"/>
          <p:nvPr/>
        </p:nvSpPr>
        <p:spPr>
          <a:xfrm>
            <a:off x="4078215" y="6526868"/>
            <a:ext cx="1635257" cy="253916"/>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Sampling date (dd/mm)</a:t>
            </a:r>
          </a:p>
        </p:txBody>
      </p:sp>
      <p:pic>
        <p:nvPicPr>
          <p:cNvPr id="46" name="Image 45">
            <a:extLst>
              <a:ext uri="{FF2B5EF4-FFF2-40B4-BE49-F238E27FC236}">
                <a16:creationId xmlns:a16="http://schemas.microsoft.com/office/drawing/2014/main" id="{A6987F94-99DF-F986-6E1F-3018D5C6ACA4}"/>
              </a:ext>
            </a:extLst>
          </p:cNvPr>
          <p:cNvPicPr>
            <a:picLocks noChangeAspect="1"/>
          </p:cNvPicPr>
          <p:nvPr/>
        </p:nvPicPr>
        <p:blipFill rotWithShape="1">
          <a:blip r:embed="rId3"/>
          <a:srcRect l="3705" t="10871" r="91997" b="3089"/>
          <a:stretch/>
        </p:blipFill>
        <p:spPr>
          <a:xfrm>
            <a:off x="2516256" y="1558464"/>
            <a:ext cx="268433" cy="4938622"/>
          </a:xfrm>
          <a:prstGeom prst="rect">
            <a:avLst/>
          </a:prstGeom>
        </p:spPr>
      </p:pic>
    </p:spTree>
    <p:extLst>
      <p:ext uri="{BB962C8B-B14F-4D97-AF65-F5344CB8AC3E}">
        <p14:creationId xmlns:p14="http://schemas.microsoft.com/office/powerpoint/2010/main" val="199211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33" grpId="0"/>
      <p:bldP spid="41" grpId="0" animBg="1"/>
      <p:bldP spid="42"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0CA15F12-9AC4-3F3B-A212-F91F481E2A0E}"/>
              </a:ext>
            </a:extLst>
          </p:cNvPr>
          <p:cNvSpPr/>
          <p:nvPr/>
        </p:nvSpPr>
        <p:spPr>
          <a:xfrm>
            <a:off x="407811" y="5035376"/>
            <a:ext cx="11358359" cy="79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Espace réservé du numéro de diapositive 19"/>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366658">
                    <a:lumMod val="75000"/>
                    <a:lumOff val="25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366658">
                  <a:lumMod val="75000"/>
                  <a:lumOff val="25000"/>
                </a:srgbClr>
              </a:solidFill>
              <a:effectLst/>
              <a:uLnTx/>
              <a:uFillTx/>
              <a:latin typeface="Gill Sans MT" panose="020B0502020104020203"/>
              <a:ea typeface="+mn-ea"/>
              <a:cs typeface="+mn-cs"/>
            </a:endParaRPr>
          </a:p>
        </p:txBody>
      </p:sp>
      <p:sp>
        <p:nvSpPr>
          <p:cNvPr id="52" name="Rectangle 51">
            <a:extLst>
              <a:ext uri="{FF2B5EF4-FFF2-40B4-BE49-F238E27FC236}">
                <a16:creationId xmlns:a16="http://schemas.microsoft.com/office/drawing/2014/main" id="{4EC6C247-751D-A6CB-B1B8-01FA1E7A17E0}"/>
              </a:ext>
            </a:extLst>
          </p:cNvPr>
          <p:cNvSpPr/>
          <p:nvPr/>
        </p:nvSpPr>
        <p:spPr>
          <a:xfrm>
            <a:off x="2886274" y="3818313"/>
            <a:ext cx="1033346" cy="259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82" name="Diagramme 81">
            <a:extLst>
              <a:ext uri="{FF2B5EF4-FFF2-40B4-BE49-F238E27FC236}">
                <a16:creationId xmlns:a16="http://schemas.microsoft.com/office/drawing/2014/main" id="{6DC8B9D8-A915-13E5-E80D-8BE127282946}"/>
              </a:ext>
            </a:extLst>
          </p:cNvPr>
          <p:cNvGraphicFramePr/>
          <p:nvPr/>
        </p:nvGraphicFramePr>
        <p:xfrm>
          <a:off x="429207" y="228652"/>
          <a:ext cx="11524259" cy="377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92E0E050-6633-9DCF-346D-42BE2974489D}"/>
              </a:ext>
            </a:extLst>
          </p:cNvPr>
          <p:cNvSpPr/>
          <p:nvPr/>
        </p:nvSpPr>
        <p:spPr>
          <a:xfrm>
            <a:off x="2886274" y="5828993"/>
            <a:ext cx="1033346" cy="5844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6" name="ZoneTexte 15">
            <a:extLst>
              <a:ext uri="{FF2B5EF4-FFF2-40B4-BE49-F238E27FC236}">
                <a16:creationId xmlns:a16="http://schemas.microsoft.com/office/drawing/2014/main" id="{99141DF6-D3A8-D5BA-77FA-3328E5FB6C31}"/>
              </a:ext>
            </a:extLst>
          </p:cNvPr>
          <p:cNvSpPr txBox="1"/>
          <p:nvPr/>
        </p:nvSpPr>
        <p:spPr>
          <a:xfrm>
            <a:off x="6976140" y="1737554"/>
            <a:ext cx="4559667" cy="3008131"/>
          </a:xfrm>
          <a:prstGeom prst="rect">
            <a:avLst/>
          </a:prstGeom>
          <a:noFill/>
        </p:spPr>
        <p:txBody>
          <a:bodyPr wrap="square" rtlCol="0">
            <a:spAutoFit/>
          </a:bodyPr>
          <a:lstStyle/>
          <a:p>
            <a:pPr>
              <a:lnSpc>
                <a:spcPct val="150000"/>
              </a:lnSpc>
            </a:pPr>
            <a:r>
              <a:rPr lang="en-US" sz="1600" b="1" dirty="0">
                <a:solidFill>
                  <a:srgbClr val="C00000"/>
                </a:solidFill>
                <a:latin typeface="Biome" panose="020B0503030204020804" pitchFamily="34" charset="0"/>
                <a:cs typeface="Biome" panose="020B0503030204020804" pitchFamily="34" charset="0"/>
              </a:rPr>
              <a:t>Four-year-old intercropped trees share</a:t>
            </a:r>
          </a:p>
          <a:p>
            <a:pPr>
              <a:lnSpc>
                <a:spcPct val="150000"/>
              </a:lnSpc>
            </a:pPr>
            <a:r>
              <a:rPr lang="en-US" sz="1600" b="1" dirty="0">
                <a:solidFill>
                  <a:srgbClr val="C00000"/>
                </a:solidFill>
                <a:latin typeface="Biome" panose="020B0503030204020804" pitchFamily="34" charset="0"/>
                <a:cs typeface="Biome" panose="020B0503030204020804" pitchFamily="34" charset="0"/>
              </a:rPr>
              <a:t>water with wheat mainly at 30 cm depth</a:t>
            </a:r>
          </a:p>
          <a:p>
            <a:pPr>
              <a:lnSpc>
                <a:spcPct val="150000"/>
              </a:lnSpc>
            </a:pPr>
            <a:endParaRPr lang="en-US" sz="1600" b="1" dirty="0">
              <a:solidFill>
                <a:srgbClr val="C00000"/>
              </a:solidFill>
              <a:latin typeface="Biome" panose="020B0503030204020804" pitchFamily="34" charset="0"/>
              <a:cs typeface="Biome" panose="020B0503030204020804" pitchFamily="34" charset="0"/>
            </a:endParaRPr>
          </a:p>
          <a:p>
            <a:pPr>
              <a:lnSpc>
                <a:spcPct val="150000"/>
              </a:lnSpc>
            </a:pPr>
            <a:r>
              <a:rPr lang="en-US" sz="1600" b="1" dirty="0">
                <a:solidFill>
                  <a:srgbClr val="C00000"/>
                </a:solidFill>
                <a:latin typeface="Biome" panose="020B0503030204020804" pitchFamily="34" charset="0"/>
                <a:cs typeface="Biome" panose="020B0503030204020804" pitchFamily="34" charset="0"/>
              </a:rPr>
              <a:t>Trees promoted superficial water uptake by wheat</a:t>
            </a:r>
          </a:p>
          <a:p>
            <a:pPr>
              <a:lnSpc>
                <a:spcPct val="150000"/>
              </a:lnSpc>
            </a:pPr>
            <a:endParaRPr lang="en-US" sz="1600" b="1" dirty="0">
              <a:solidFill>
                <a:srgbClr val="C00000"/>
              </a:solidFill>
              <a:latin typeface="Biome" panose="020B0503030204020804" pitchFamily="34" charset="0"/>
              <a:cs typeface="Biome" panose="020B0503030204020804" pitchFamily="34" charset="0"/>
            </a:endParaRPr>
          </a:p>
          <a:p>
            <a:pPr>
              <a:lnSpc>
                <a:spcPct val="150000"/>
              </a:lnSpc>
            </a:pPr>
            <a:r>
              <a:rPr lang="en-US" sz="1600" b="1" dirty="0">
                <a:solidFill>
                  <a:srgbClr val="C00000"/>
                </a:solidFill>
                <a:latin typeface="Biome" panose="020B0503030204020804" pitchFamily="34" charset="0"/>
                <a:cs typeface="Biome" panose="020B0503030204020804" pitchFamily="34" charset="0"/>
              </a:rPr>
              <a:t>Wild cherry and alder were able to flexibly shift their water source to the deep layer</a:t>
            </a:r>
          </a:p>
        </p:txBody>
      </p:sp>
      <p:sp>
        <p:nvSpPr>
          <p:cNvPr id="21" name="Rectangle 20">
            <a:extLst>
              <a:ext uri="{FF2B5EF4-FFF2-40B4-BE49-F238E27FC236}">
                <a16:creationId xmlns:a16="http://schemas.microsoft.com/office/drawing/2014/main" id="{7CE1FED4-968B-5203-9CD3-4EDC8CA81664}"/>
              </a:ext>
            </a:extLst>
          </p:cNvPr>
          <p:cNvSpPr/>
          <p:nvPr/>
        </p:nvSpPr>
        <p:spPr>
          <a:xfrm>
            <a:off x="6901137" y="1646824"/>
            <a:ext cx="4745163" cy="3278526"/>
          </a:xfrm>
          <a:prstGeom prst="rect">
            <a:avLst/>
          </a:prstGeom>
          <a:noFill/>
          <a:ln w="22225" cap="rnd"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dirty="0">
              <a:ln>
                <a:noFill/>
              </a:ln>
              <a:effectLst/>
              <a:uLnTx/>
              <a:uFillTx/>
              <a:latin typeface="Biome" panose="020B0503030204020804" pitchFamily="34" charset="0"/>
              <a:cs typeface="Biome" panose="020B0503030204020804" pitchFamily="34" charset="0"/>
            </a:endParaRPr>
          </a:p>
        </p:txBody>
      </p:sp>
      <p:pic>
        <p:nvPicPr>
          <p:cNvPr id="2" name="Image 1">
            <a:extLst>
              <a:ext uri="{FF2B5EF4-FFF2-40B4-BE49-F238E27FC236}">
                <a16:creationId xmlns:a16="http://schemas.microsoft.com/office/drawing/2014/main" id="{98C792F2-09BD-2C30-7DA6-08B15B7BCC57}"/>
              </a:ext>
            </a:extLst>
          </p:cNvPr>
          <p:cNvPicPr>
            <a:picLocks noChangeAspect="1"/>
          </p:cNvPicPr>
          <p:nvPr/>
        </p:nvPicPr>
        <p:blipFill rotWithShape="1">
          <a:blip r:embed="rId8"/>
          <a:srcRect t="26655" r="76673" b="21246"/>
          <a:stretch/>
        </p:blipFill>
        <p:spPr>
          <a:xfrm>
            <a:off x="876144" y="1254708"/>
            <a:ext cx="3738742" cy="3810568"/>
          </a:xfrm>
          <a:prstGeom prst="rect">
            <a:avLst/>
          </a:prstGeom>
        </p:spPr>
      </p:pic>
      <p:sp>
        <p:nvSpPr>
          <p:cNvPr id="3" name="Flèche : virage 2">
            <a:extLst>
              <a:ext uri="{FF2B5EF4-FFF2-40B4-BE49-F238E27FC236}">
                <a16:creationId xmlns:a16="http://schemas.microsoft.com/office/drawing/2014/main" id="{24ED2742-A8C7-9C89-95EE-6BDF519B7F57}"/>
              </a:ext>
            </a:extLst>
          </p:cNvPr>
          <p:cNvSpPr/>
          <p:nvPr/>
        </p:nvSpPr>
        <p:spPr>
          <a:xfrm rot="14514713">
            <a:off x="2928374" y="3717355"/>
            <a:ext cx="335902" cy="309409"/>
          </a:xfrm>
          <a:prstGeom prst="bentArrow">
            <a:avLst>
              <a:gd name="adj1" fmla="val 12477"/>
              <a:gd name="adj2" fmla="val 25000"/>
              <a:gd name="adj3" fmla="val 25000"/>
              <a:gd name="adj4" fmla="val 81239"/>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BBA079D-5D93-7397-DE5F-68CF337953BF}"/>
              </a:ext>
            </a:extLst>
          </p:cNvPr>
          <p:cNvSpPr/>
          <p:nvPr/>
        </p:nvSpPr>
        <p:spPr>
          <a:xfrm>
            <a:off x="2990251" y="4345913"/>
            <a:ext cx="564577" cy="369332"/>
          </a:xfrm>
          <a:prstGeom prst="rect">
            <a:avLst/>
          </a:prstGeom>
          <a:noFill/>
        </p:spPr>
        <p:txBody>
          <a:bodyPr wrap="none" lIns="91440" tIns="45720" rIns="91440" bIns="45720">
            <a:spAutoFit/>
          </a:bodyPr>
          <a:lstStyle/>
          <a:p>
            <a:pPr algn="ctr"/>
            <a:r>
              <a:rPr lang="en-US" b="1" dirty="0">
                <a:ln w="0"/>
                <a:solidFill>
                  <a:srgbClr val="4472C4"/>
                </a:solidFill>
                <a:effectLst>
                  <a:outerShdw blurRad="38100" dist="25400" dir="5400000" algn="ctr" rotWithShape="0">
                    <a:srgbClr val="6E747A">
                      <a:alpha val="43000"/>
                    </a:srgbClr>
                  </a:outerShdw>
                </a:effectLst>
                <a:latin typeface="Calibri" panose="020F0502020204030204"/>
              </a:rPr>
              <a:t>H</a:t>
            </a:r>
            <a:r>
              <a:rPr lang="en-US" b="1" baseline="-25000" dirty="0">
                <a:ln w="0"/>
                <a:solidFill>
                  <a:srgbClr val="4472C4"/>
                </a:solidFill>
                <a:effectLst>
                  <a:outerShdw blurRad="38100" dist="25400" dir="5400000" algn="ctr" rotWithShape="0">
                    <a:srgbClr val="6E747A">
                      <a:alpha val="43000"/>
                    </a:srgbClr>
                  </a:outerShdw>
                </a:effectLst>
                <a:latin typeface="Calibri" panose="020F0502020204030204"/>
              </a:rPr>
              <a:t>2</a:t>
            </a:r>
            <a:r>
              <a:rPr lang="en-US" b="1" dirty="0">
                <a:ln w="0"/>
                <a:solidFill>
                  <a:srgbClr val="4472C4"/>
                </a:solidFill>
                <a:effectLst>
                  <a:outerShdw blurRad="38100" dist="25400" dir="5400000" algn="ctr" rotWithShape="0">
                    <a:srgbClr val="6E747A">
                      <a:alpha val="43000"/>
                    </a:srgbClr>
                  </a:outerShdw>
                </a:effectLst>
                <a:latin typeface="Calibri" panose="020F0502020204030204"/>
              </a:rPr>
              <a:t>O</a:t>
            </a:r>
          </a:p>
        </p:txBody>
      </p:sp>
      <p:sp>
        <p:nvSpPr>
          <p:cNvPr id="5" name="Forme libre : forme 4">
            <a:extLst>
              <a:ext uri="{FF2B5EF4-FFF2-40B4-BE49-F238E27FC236}">
                <a16:creationId xmlns:a16="http://schemas.microsoft.com/office/drawing/2014/main" id="{DA7AE103-7847-02EF-3F3B-B93B4E4471CA}"/>
              </a:ext>
            </a:extLst>
          </p:cNvPr>
          <p:cNvSpPr/>
          <p:nvPr/>
        </p:nvSpPr>
        <p:spPr>
          <a:xfrm>
            <a:off x="2565666" y="4152945"/>
            <a:ext cx="129798" cy="815113"/>
          </a:xfrm>
          <a:custGeom>
            <a:avLst/>
            <a:gdLst>
              <a:gd name="connsiteX0" fmla="*/ 18380 w 84448"/>
              <a:gd name="connsiteY0" fmla="*/ 0 h 624916"/>
              <a:gd name="connsiteX1" fmla="*/ 13785 w 84448"/>
              <a:gd name="connsiteY1" fmla="*/ 22975 h 624916"/>
              <a:gd name="connsiteX2" fmla="*/ 0 w 84448"/>
              <a:gd name="connsiteY2" fmla="*/ 68924 h 624916"/>
              <a:gd name="connsiteX3" fmla="*/ 9190 w 84448"/>
              <a:gd name="connsiteY3" fmla="*/ 128659 h 624916"/>
              <a:gd name="connsiteX4" fmla="*/ 13785 w 84448"/>
              <a:gd name="connsiteY4" fmla="*/ 147039 h 624916"/>
              <a:gd name="connsiteX5" fmla="*/ 32165 w 84448"/>
              <a:gd name="connsiteY5" fmla="*/ 261913 h 624916"/>
              <a:gd name="connsiteX6" fmla="*/ 41355 w 84448"/>
              <a:gd name="connsiteY6" fmla="*/ 289483 h 624916"/>
              <a:gd name="connsiteX7" fmla="*/ 45950 w 84448"/>
              <a:gd name="connsiteY7" fmla="*/ 307863 h 624916"/>
              <a:gd name="connsiteX8" fmla="*/ 68925 w 84448"/>
              <a:gd name="connsiteY8" fmla="*/ 436522 h 624916"/>
              <a:gd name="connsiteX9" fmla="*/ 82710 w 84448"/>
              <a:gd name="connsiteY9" fmla="*/ 464092 h 624916"/>
              <a:gd name="connsiteX10" fmla="*/ 82710 w 84448"/>
              <a:gd name="connsiteY10" fmla="*/ 624916 h 62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448" h="624916">
                <a:moveTo>
                  <a:pt x="18380" y="0"/>
                </a:moveTo>
                <a:cubicBezTo>
                  <a:pt x="16848" y="7658"/>
                  <a:pt x="16029" y="15494"/>
                  <a:pt x="13785" y="22975"/>
                </a:cubicBezTo>
                <a:cubicBezTo>
                  <a:pt x="-4351" y="83427"/>
                  <a:pt x="11937" y="9240"/>
                  <a:pt x="0" y="68924"/>
                </a:cubicBezTo>
                <a:cubicBezTo>
                  <a:pt x="3063" y="88836"/>
                  <a:pt x="5689" y="108820"/>
                  <a:pt x="9190" y="128659"/>
                </a:cubicBezTo>
                <a:cubicBezTo>
                  <a:pt x="10287" y="134878"/>
                  <a:pt x="12712" y="140816"/>
                  <a:pt x="13785" y="147039"/>
                </a:cubicBezTo>
                <a:cubicBezTo>
                  <a:pt x="20374" y="185254"/>
                  <a:pt x="24796" y="223841"/>
                  <a:pt x="32165" y="261913"/>
                </a:cubicBezTo>
                <a:cubicBezTo>
                  <a:pt x="34006" y="271424"/>
                  <a:pt x="38571" y="280204"/>
                  <a:pt x="41355" y="289483"/>
                </a:cubicBezTo>
                <a:cubicBezTo>
                  <a:pt x="43170" y="295532"/>
                  <a:pt x="44418" y="301736"/>
                  <a:pt x="45950" y="307863"/>
                </a:cubicBezTo>
                <a:cubicBezTo>
                  <a:pt x="37879" y="372435"/>
                  <a:pt x="36536" y="342956"/>
                  <a:pt x="68925" y="436522"/>
                </a:cubicBezTo>
                <a:cubicBezTo>
                  <a:pt x="72286" y="446231"/>
                  <a:pt x="81960" y="453845"/>
                  <a:pt x="82710" y="464092"/>
                </a:cubicBezTo>
                <a:cubicBezTo>
                  <a:pt x="86622" y="517557"/>
                  <a:pt x="82710" y="571308"/>
                  <a:pt x="82710" y="624916"/>
                </a:cubicBezTo>
              </a:path>
            </a:pathLst>
          </a:custGeom>
          <a:noFill/>
          <a:ln w="1905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Flèche : virage 5">
            <a:extLst>
              <a:ext uri="{FF2B5EF4-FFF2-40B4-BE49-F238E27FC236}">
                <a16:creationId xmlns:a16="http://schemas.microsoft.com/office/drawing/2014/main" id="{76171651-AB0A-99BC-6956-2909C155311A}"/>
              </a:ext>
            </a:extLst>
          </p:cNvPr>
          <p:cNvSpPr/>
          <p:nvPr/>
        </p:nvSpPr>
        <p:spPr>
          <a:xfrm rot="14737684">
            <a:off x="2636229" y="4333100"/>
            <a:ext cx="335902" cy="309409"/>
          </a:xfrm>
          <a:prstGeom prst="bentArrow">
            <a:avLst>
              <a:gd name="adj1" fmla="val 12477"/>
              <a:gd name="adj2" fmla="val 25000"/>
              <a:gd name="adj3" fmla="val 25000"/>
              <a:gd name="adj4" fmla="val 81239"/>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38B204F4-5F96-661E-22A1-D4B2C84A5C29}"/>
              </a:ext>
            </a:extLst>
          </p:cNvPr>
          <p:cNvSpPr txBox="1"/>
          <p:nvPr/>
        </p:nvSpPr>
        <p:spPr>
          <a:xfrm>
            <a:off x="449265" y="3719386"/>
            <a:ext cx="1134186" cy="307777"/>
          </a:xfrm>
          <a:prstGeom prst="rect">
            <a:avLst/>
          </a:prstGeom>
          <a:noFill/>
        </p:spPr>
        <p:txBody>
          <a:bodyPr wrap="square" rtlCol="0">
            <a:spAutoFit/>
          </a:bodyPr>
          <a:lstStyle/>
          <a:p>
            <a:r>
              <a:rPr lang="en-US" sz="1400" dirty="0">
                <a:solidFill>
                  <a:prstClr val="black"/>
                </a:solidFill>
                <a:latin typeface="Biome" panose="020B0503030204020804" pitchFamily="34" charset="0"/>
                <a:cs typeface="Biome" panose="020B0503030204020804" pitchFamily="34" charset="0"/>
              </a:rPr>
              <a:t>Hornbeam</a:t>
            </a:r>
          </a:p>
        </p:txBody>
      </p:sp>
      <p:sp>
        <p:nvSpPr>
          <p:cNvPr id="8" name="ZoneTexte 7">
            <a:extLst>
              <a:ext uri="{FF2B5EF4-FFF2-40B4-BE49-F238E27FC236}">
                <a16:creationId xmlns:a16="http://schemas.microsoft.com/office/drawing/2014/main" id="{C2B7B247-845A-A5E7-4ED5-D328BCBDF355}"/>
              </a:ext>
            </a:extLst>
          </p:cNvPr>
          <p:cNvSpPr txBox="1"/>
          <p:nvPr/>
        </p:nvSpPr>
        <p:spPr>
          <a:xfrm>
            <a:off x="444591" y="4424169"/>
            <a:ext cx="1276314" cy="704680"/>
          </a:xfrm>
          <a:prstGeom prst="rect">
            <a:avLst/>
          </a:prstGeom>
          <a:noFill/>
        </p:spPr>
        <p:txBody>
          <a:bodyPr wrap="square" rtlCol="0">
            <a:spAutoFit/>
          </a:bodyPr>
          <a:lstStyle>
            <a:defPPr>
              <a:defRPr lang="fr-FR"/>
            </a:defPPr>
            <a:lvl1pPr>
              <a:defRPr sz="1200">
                <a:latin typeface="Biome" panose="020B0503030204020804" pitchFamily="34" charset="0"/>
                <a:cs typeface="Biome" panose="020B0503030204020804" pitchFamily="34" charset="0"/>
              </a:defRPr>
            </a:lvl1p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Alder</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Biome" panose="020B0503030204020804" pitchFamily="34" charset="0"/>
                <a:cs typeface="Biome" panose="020B0503030204020804" pitchFamily="34" charset="0"/>
              </a:rPr>
              <a:t>Wild cherry</a:t>
            </a:r>
          </a:p>
        </p:txBody>
      </p:sp>
      <p:pic>
        <p:nvPicPr>
          <p:cNvPr id="9" name="Image 8">
            <a:extLst>
              <a:ext uri="{FF2B5EF4-FFF2-40B4-BE49-F238E27FC236}">
                <a16:creationId xmlns:a16="http://schemas.microsoft.com/office/drawing/2014/main" id="{7D427B20-7337-01FF-BDF2-9F6F5021457F}"/>
              </a:ext>
            </a:extLst>
          </p:cNvPr>
          <p:cNvPicPr>
            <a:picLocks noChangeAspect="1"/>
          </p:cNvPicPr>
          <p:nvPr/>
        </p:nvPicPr>
        <p:blipFill rotWithShape="1">
          <a:blip r:embed="rId9"/>
          <a:srcRect l="9297"/>
          <a:stretch/>
        </p:blipFill>
        <p:spPr>
          <a:xfrm>
            <a:off x="4333698" y="2820540"/>
            <a:ext cx="1452477" cy="2202904"/>
          </a:xfrm>
          <a:prstGeom prst="rect">
            <a:avLst/>
          </a:prstGeom>
        </p:spPr>
      </p:pic>
      <p:sp>
        <p:nvSpPr>
          <p:cNvPr id="10" name="Rectangle 9">
            <a:extLst>
              <a:ext uri="{FF2B5EF4-FFF2-40B4-BE49-F238E27FC236}">
                <a16:creationId xmlns:a16="http://schemas.microsoft.com/office/drawing/2014/main" id="{5667C9E7-559A-E7D4-8A3D-FA575CA4F86D}"/>
              </a:ext>
            </a:extLst>
          </p:cNvPr>
          <p:cNvSpPr/>
          <p:nvPr/>
        </p:nvSpPr>
        <p:spPr>
          <a:xfrm>
            <a:off x="3266339" y="3718202"/>
            <a:ext cx="564577" cy="369332"/>
          </a:xfrm>
          <a:prstGeom prst="rect">
            <a:avLst/>
          </a:prstGeom>
          <a:noFill/>
        </p:spPr>
        <p:txBody>
          <a:bodyPr wrap="none" lIns="91440" tIns="45720" rIns="91440" bIns="45720">
            <a:spAutoFit/>
          </a:bodyPr>
          <a:lstStyle/>
          <a:p>
            <a:pPr algn="ctr"/>
            <a:r>
              <a:rPr lang="en-US" b="1" dirty="0">
                <a:ln w="0"/>
                <a:solidFill>
                  <a:srgbClr val="4472C4"/>
                </a:solidFill>
                <a:effectLst>
                  <a:outerShdw blurRad="38100" dist="25400" dir="5400000" algn="ctr" rotWithShape="0">
                    <a:srgbClr val="6E747A">
                      <a:alpha val="43000"/>
                    </a:srgbClr>
                  </a:outerShdw>
                </a:effectLst>
                <a:latin typeface="Calibri" panose="020F0502020204030204"/>
              </a:rPr>
              <a:t>H</a:t>
            </a:r>
            <a:r>
              <a:rPr lang="en-US" b="1" baseline="-25000" dirty="0">
                <a:ln w="0"/>
                <a:solidFill>
                  <a:srgbClr val="4472C4"/>
                </a:solidFill>
                <a:effectLst>
                  <a:outerShdw blurRad="38100" dist="25400" dir="5400000" algn="ctr" rotWithShape="0">
                    <a:srgbClr val="6E747A">
                      <a:alpha val="43000"/>
                    </a:srgbClr>
                  </a:outerShdw>
                </a:effectLst>
                <a:latin typeface="Calibri" panose="020F0502020204030204"/>
              </a:rPr>
              <a:t>2</a:t>
            </a:r>
            <a:r>
              <a:rPr lang="en-US" b="1" dirty="0">
                <a:ln w="0"/>
                <a:solidFill>
                  <a:srgbClr val="4472C4"/>
                </a:solidFill>
                <a:effectLst>
                  <a:outerShdw blurRad="38100" dist="25400" dir="5400000" algn="ctr" rotWithShape="0">
                    <a:srgbClr val="6E747A">
                      <a:alpha val="43000"/>
                    </a:srgbClr>
                  </a:outerShdw>
                </a:effectLst>
                <a:latin typeface="Calibri" panose="020F0502020204030204"/>
              </a:rPr>
              <a:t>O</a:t>
            </a:r>
          </a:p>
        </p:txBody>
      </p:sp>
      <p:sp>
        <p:nvSpPr>
          <p:cNvPr id="12" name="Flèche : virage 59">
            <a:extLst>
              <a:ext uri="{FF2B5EF4-FFF2-40B4-BE49-F238E27FC236}">
                <a16:creationId xmlns:a16="http://schemas.microsoft.com/office/drawing/2014/main" id="{8E0ECBA2-48E9-2B90-AC94-DAD0ADFF5DAB}"/>
              </a:ext>
            </a:extLst>
          </p:cNvPr>
          <p:cNvSpPr/>
          <p:nvPr/>
        </p:nvSpPr>
        <p:spPr>
          <a:xfrm rot="7536008" flipH="1">
            <a:off x="3873277" y="3388749"/>
            <a:ext cx="1006696" cy="863968"/>
          </a:xfrm>
          <a:custGeom>
            <a:avLst/>
            <a:gdLst>
              <a:gd name="connsiteX0" fmla="*/ 0 w 327960"/>
              <a:gd name="connsiteY0" fmla="*/ 304336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37972 w 327960"/>
              <a:gd name="connsiteY9" fmla="*/ 304336 h 304336"/>
              <a:gd name="connsiteX10" fmla="*/ 37972 w 327960"/>
              <a:gd name="connsiteY10" fmla="*/ 304336 h 304336"/>
              <a:gd name="connsiteX11" fmla="*/ 0 w 327960"/>
              <a:gd name="connsiteY11" fmla="*/ 304336 h 304336"/>
              <a:gd name="connsiteX0" fmla="*/ 0 w 327960"/>
              <a:gd name="connsiteY0" fmla="*/ 304336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37972 w 327960"/>
              <a:gd name="connsiteY9" fmla="*/ 304336 h 304336"/>
              <a:gd name="connsiteX10" fmla="*/ 70879 w 327960"/>
              <a:gd name="connsiteY10" fmla="*/ 208853 h 304336"/>
              <a:gd name="connsiteX11" fmla="*/ 0 w 327960"/>
              <a:gd name="connsiteY11" fmla="*/ 304336 h 304336"/>
              <a:gd name="connsiteX0" fmla="*/ 38267 w 327960"/>
              <a:gd name="connsiteY0" fmla="*/ 128490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37972 w 327960"/>
              <a:gd name="connsiteY9" fmla="*/ 304336 h 304336"/>
              <a:gd name="connsiteX10" fmla="*/ 70879 w 327960"/>
              <a:gd name="connsiteY10" fmla="*/ 208853 h 304336"/>
              <a:gd name="connsiteX11" fmla="*/ 38267 w 327960"/>
              <a:gd name="connsiteY11" fmla="*/ 128490 h 304336"/>
              <a:gd name="connsiteX0" fmla="*/ 38267 w 327960"/>
              <a:gd name="connsiteY0" fmla="*/ 128490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83042 w 327960"/>
              <a:gd name="connsiteY9" fmla="*/ 204849 h 304336"/>
              <a:gd name="connsiteX10" fmla="*/ 70879 w 327960"/>
              <a:gd name="connsiteY10" fmla="*/ 208853 h 304336"/>
              <a:gd name="connsiteX11" fmla="*/ 38267 w 327960"/>
              <a:gd name="connsiteY11" fmla="*/ 128490 h 304336"/>
              <a:gd name="connsiteX0" fmla="*/ 38267 w 327960"/>
              <a:gd name="connsiteY0" fmla="*/ 128490 h 304336"/>
              <a:gd name="connsiteX1" fmla="*/ 0 w 327960"/>
              <a:gd name="connsiteY1" fmla="*/ 304336 h 304336"/>
              <a:gd name="connsiteX2" fmla="*/ 247238 w 327960"/>
              <a:gd name="connsiteY2" fmla="*/ 57098 h 304336"/>
              <a:gd name="connsiteX3" fmla="*/ 251876 w 327960"/>
              <a:gd name="connsiteY3" fmla="*/ 57098 h 304336"/>
              <a:gd name="connsiteX4" fmla="*/ 251876 w 327960"/>
              <a:gd name="connsiteY4" fmla="*/ 0 h 304336"/>
              <a:gd name="connsiteX5" fmla="*/ 327960 w 327960"/>
              <a:gd name="connsiteY5" fmla="*/ 76084 h 304336"/>
              <a:gd name="connsiteX6" fmla="*/ 251876 w 327960"/>
              <a:gd name="connsiteY6" fmla="*/ 152168 h 304336"/>
              <a:gd name="connsiteX7" fmla="*/ 251876 w 327960"/>
              <a:gd name="connsiteY7" fmla="*/ 95070 h 304336"/>
              <a:gd name="connsiteX8" fmla="*/ 247238 w 327960"/>
              <a:gd name="connsiteY8" fmla="*/ 95070 h 304336"/>
              <a:gd name="connsiteX9" fmla="*/ 83042 w 327960"/>
              <a:gd name="connsiteY9" fmla="*/ 204849 h 304336"/>
              <a:gd name="connsiteX10" fmla="*/ 70879 w 327960"/>
              <a:gd name="connsiteY10" fmla="*/ 208853 h 304336"/>
              <a:gd name="connsiteX11" fmla="*/ 38267 w 327960"/>
              <a:gd name="connsiteY11" fmla="*/ 128490 h 304336"/>
              <a:gd name="connsiteX0" fmla="*/ 0 w 289693"/>
              <a:gd name="connsiteY0" fmla="*/ 128490 h 208853"/>
              <a:gd name="connsiteX1" fmla="*/ 24839 w 289693"/>
              <a:gd name="connsiteY1" fmla="*/ 171192 h 208853"/>
              <a:gd name="connsiteX2" fmla="*/ 208971 w 289693"/>
              <a:gd name="connsiteY2" fmla="*/ 57098 h 208853"/>
              <a:gd name="connsiteX3" fmla="*/ 213609 w 289693"/>
              <a:gd name="connsiteY3" fmla="*/ 57098 h 208853"/>
              <a:gd name="connsiteX4" fmla="*/ 213609 w 289693"/>
              <a:gd name="connsiteY4" fmla="*/ 0 h 208853"/>
              <a:gd name="connsiteX5" fmla="*/ 289693 w 289693"/>
              <a:gd name="connsiteY5" fmla="*/ 76084 h 208853"/>
              <a:gd name="connsiteX6" fmla="*/ 213609 w 289693"/>
              <a:gd name="connsiteY6" fmla="*/ 152168 h 208853"/>
              <a:gd name="connsiteX7" fmla="*/ 213609 w 289693"/>
              <a:gd name="connsiteY7" fmla="*/ 95070 h 208853"/>
              <a:gd name="connsiteX8" fmla="*/ 208971 w 289693"/>
              <a:gd name="connsiteY8" fmla="*/ 95070 h 208853"/>
              <a:gd name="connsiteX9" fmla="*/ 44775 w 289693"/>
              <a:gd name="connsiteY9" fmla="*/ 204849 h 208853"/>
              <a:gd name="connsiteX10" fmla="*/ 32612 w 289693"/>
              <a:gd name="connsiteY10" fmla="*/ 208853 h 208853"/>
              <a:gd name="connsiteX11" fmla="*/ 0 w 289693"/>
              <a:gd name="connsiteY11" fmla="*/ 128490 h 208853"/>
              <a:gd name="connsiteX0" fmla="*/ 0 w 289693"/>
              <a:gd name="connsiteY0" fmla="*/ 128490 h 208853"/>
              <a:gd name="connsiteX1" fmla="*/ 24839 w 289693"/>
              <a:gd name="connsiteY1" fmla="*/ 171192 h 208853"/>
              <a:gd name="connsiteX2" fmla="*/ 208971 w 289693"/>
              <a:gd name="connsiteY2" fmla="*/ 57098 h 208853"/>
              <a:gd name="connsiteX3" fmla="*/ 213609 w 289693"/>
              <a:gd name="connsiteY3" fmla="*/ 57098 h 208853"/>
              <a:gd name="connsiteX4" fmla="*/ 213609 w 289693"/>
              <a:gd name="connsiteY4" fmla="*/ 0 h 208853"/>
              <a:gd name="connsiteX5" fmla="*/ 289693 w 289693"/>
              <a:gd name="connsiteY5" fmla="*/ 76084 h 208853"/>
              <a:gd name="connsiteX6" fmla="*/ 213609 w 289693"/>
              <a:gd name="connsiteY6" fmla="*/ 152168 h 208853"/>
              <a:gd name="connsiteX7" fmla="*/ 213609 w 289693"/>
              <a:gd name="connsiteY7" fmla="*/ 95070 h 208853"/>
              <a:gd name="connsiteX8" fmla="*/ 208971 w 289693"/>
              <a:gd name="connsiteY8" fmla="*/ 95070 h 208853"/>
              <a:gd name="connsiteX9" fmla="*/ 44775 w 289693"/>
              <a:gd name="connsiteY9" fmla="*/ 204849 h 208853"/>
              <a:gd name="connsiteX10" fmla="*/ 32612 w 289693"/>
              <a:gd name="connsiteY10" fmla="*/ 208853 h 208853"/>
              <a:gd name="connsiteX11" fmla="*/ 0 w 289693"/>
              <a:gd name="connsiteY11" fmla="*/ 128490 h 208853"/>
              <a:gd name="connsiteX0" fmla="*/ 0 w 270527"/>
              <a:gd name="connsiteY0" fmla="*/ 159235 h 208853"/>
              <a:gd name="connsiteX1" fmla="*/ 5673 w 270527"/>
              <a:gd name="connsiteY1" fmla="*/ 171192 h 208853"/>
              <a:gd name="connsiteX2" fmla="*/ 189805 w 270527"/>
              <a:gd name="connsiteY2" fmla="*/ 57098 h 208853"/>
              <a:gd name="connsiteX3" fmla="*/ 194443 w 270527"/>
              <a:gd name="connsiteY3" fmla="*/ 57098 h 208853"/>
              <a:gd name="connsiteX4" fmla="*/ 194443 w 270527"/>
              <a:gd name="connsiteY4" fmla="*/ 0 h 208853"/>
              <a:gd name="connsiteX5" fmla="*/ 270527 w 270527"/>
              <a:gd name="connsiteY5" fmla="*/ 76084 h 208853"/>
              <a:gd name="connsiteX6" fmla="*/ 194443 w 270527"/>
              <a:gd name="connsiteY6" fmla="*/ 152168 h 208853"/>
              <a:gd name="connsiteX7" fmla="*/ 194443 w 270527"/>
              <a:gd name="connsiteY7" fmla="*/ 95070 h 208853"/>
              <a:gd name="connsiteX8" fmla="*/ 189805 w 270527"/>
              <a:gd name="connsiteY8" fmla="*/ 95070 h 208853"/>
              <a:gd name="connsiteX9" fmla="*/ 25609 w 270527"/>
              <a:gd name="connsiteY9" fmla="*/ 204849 h 208853"/>
              <a:gd name="connsiteX10" fmla="*/ 13446 w 270527"/>
              <a:gd name="connsiteY10" fmla="*/ 208853 h 208853"/>
              <a:gd name="connsiteX11" fmla="*/ 0 w 270527"/>
              <a:gd name="connsiteY11" fmla="*/ 159235 h 208853"/>
              <a:gd name="connsiteX0" fmla="*/ 832 w 266239"/>
              <a:gd name="connsiteY0" fmla="*/ 163428 h 208853"/>
              <a:gd name="connsiteX1" fmla="*/ 1385 w 266239"/>
              <a:gd name="connsiteY1" fmla="*/ 171192 h 208853"/>
              <a:gd name="connsiteX2" fmla="*/ 185517 w 266239"/>
              <a:gd name="connsiteY2" fmla="*/ 57098 h 208853"/>
              <a:gd name="connsiteX3" fmla="*/ 190155 w 266239"/>
              <a:gd name="connsiteY3" fmla="*/ 57098 h 208853"/>
              <a:gd name="connsiteX4" fmla="*/ 190155 w 266239"/>
              <a:gd name="connsiteY4" fmla="*/ 0 h 208853"/>
              <a:gd name="connsiteX5" fmla="*/ 266239 w 266239"/>
              <a:gd name="connsiteY5" fmla="*/ 76084 h 208853"/>
              <a:gd name="connsiteX6" fmla="*/ 190155 w 266239"/>
              <a:gd name="connsiteY6" fmla="*/ 152168 h 208853"/>
              <a:gd name="connsiteX7" fmla="*/ 190155 w 266239"/>
              <a:gd name="connsiteY7" fmla="*/ 95070 h 208853"/>
              <a:gd name="connsiteX8" fmla="*/ 185517 w 266239"/>
              <a:gd name="connsiteY8" fmla="*/ 95070 h 208853"/>
              <a:gd name="connsiteX9" fmla="*/ 21321 w 266239"/>
              <a:gd name="connsiteY9" fmla="*/ 204849 h 208853"/>
              <a:gd name="connsiteX10" fmla="*/ 9158 w 266239"/>
              <a:gd name="connsiteY10" fmla="*/ 208853 h 208853"/>
              <a:gd name="connsiteX11" fmla="*/ 832 w 266239"/>
              <a:gd name="connsiteY11" fmla="*/ 163428 h 208853"/>
              <a:gd name="connsiteX0" fmla="*/ 0 w 265407"/>
              <a:gd name="connsiteY0" fmla="*/ 163428 h 208853"/>
              <a:gd name="connsiteX1" fmla="*/ 5272 w 265407"/>
              <a:gd name="connsiteY1" fmla="*/ 179407 h 208853"/>
              <a:gd name="connsiteX2" fmla="*/ 184685 w 265407"/>
              <a:gd name="connsiteY2" fmla="*/ 57098 h 208853"/>
              <a:gd name="connsiteX3" fmla="*/ 189323 w 265407"/>
              <a:gd name="connsiteY3" fmla="*/ 57098 h 208853"/>
              <a:gd name="connsiteX4" fmla="*/ 189323 w 265407"/>
              <a:gd name="connsiteY4" fmla="*/ 0 h 208853"/>
              <a:gd name="connsiteX5" fmla="*/ 265407 w 265407"/>
              <a:gd name="connsiteY5" fmla="*/ 76084 h 208853"/>
              <a:gd name="connsiteX6" fmla="*/ 189323 w 265407"/>
              <a:gd name="connsiteY6" fmla="*/ 152168 h 208853"/>
              <a:gd name="connsiteX7" fmla="*/ 189323 w 265407"/>
              <a:gd name="connsiteY7" fmla="*/ 95070 h 208853"/>
              <a:gd name="connsiteX8" fmla="*/ 184685 w 265407"/>
              <a:gd name="connsiteY8" fmla="*/ 95070 h 208853"/>
              <a:gd name="connsiteX9" fmla="*/ 20489 w 265407"/>
              <a:gd name="connsiteY9" fmla="*/ 204849 h 208853"/>
              <a:gd name="connsiteX10" fmla="*/ 8326 w 265407"/>
              <a:gd name="connsiteY10" fmla="*/ 208853 h 208853"/>
              <a:gd name="connsiteX11" fmla="*/ 0 w 265407"/>
              <a:gd name="connsiteY11" fmla="*/ 163428 h 208853"/>
              <a:gd name="connsiteX0" fmla="*/ 0 w 262945"/>
              <a:gd name="connsiteY0" fmla="*/ 177979 h 208853"/>
              <a:gd name="connsiteX1" fmla="*/ 2810 w 262945"/>
              <a:gd name="connsiteY1" fmla="*/ 179407 h 208853"/>
              <a:gd name="connsiteX2" fmla="*/ 182223 w 262945"/>
              <a:gd name="connsiteY2" fmla="*/ 57098 h 208853"/>
              <a:gd name="connsiteX3" fmla="*/ 186861 w 262945"/>
              <a:gd name="connsiteY3" fmla="*/ 57098 h 208853"/>
              <a:gd name="connsiteX4" fmla="*/ 186861 w 262945"/>
              <a:gd name="connsiteY4" fmla="*/ 0 h 208853"/>
              <a:gd name="connsiteX5" fmla="*/ 262945 w 262945"/>
              <a:gd name="connsiteY5" fmla="*/ 76084 h 208853"/>
              <a:gd name="connsiteX6" fmla="*/ 186861 w 262945"/>
              <a:gd name="connsiteY6" fmla="*/ 152168 h 208853"/>
              <a:gd name="connsiteX7" fmla="*/ 186861 w 262945"/>
              <a:gd name="connsiteY7" fmla="*/ 95070 h 208853"/>
              <a:gd name="connsiteX8" fmla="*/ 182223 w 262945"/>
              <a:gd name="connsiteY8" fmla="*/ 95070 h 208853"/>
              <a:gd name="connsiteX9" fmla="*/ 18027 w 262945"/>
              <a:gd name="connsiteY9" fmla="*/ 204849 h 208853"/>
              <a:gd name="connsiteX10" fmla="*/ 5864 w 262945"/>
              <a:gd name="connsiteY10" fmla="*/ 208853 h 208853"/>
              <a:gd name="connsiteX11" fmla="*/ 0 w 262945"/>
              <a:gd name="connsiteY11" fmla="*/ 177979 h 208853"/>
              <a:gd name="connsiteX0" fmla="*/ 0 w 266486"/>
              <a:gd name="connsiteY0" fmla="*/ 182906 h 208853"/>
              <a:gd name="connsiteX1" fmla="*/ 6351 w 266486"/>
              <a:gd name="connsiteY1" fmla="*/ 179407 h 208853"/>
              <a:gd name="connsiteX2" fmla="*/ 185764 w 266486"/>
              <a:gd name="connsiteY2" fmla="*/ 57098 h 208853"/>
              <a:gd name="connsiteX3" fmla="*/ 190402 w 266486"/>
              <a:gd name="connsiteY3" fmla="*/ 57098 h 208853"/>
              <a:gd name="connsiteX4" fmla="*/ 190402 w 266486"/>
              <a:gd name="connsiteY4" fmla="*/ 0 h 208853"/>
              <a:gd name="connsiteX5" fmla="*/ 266486 w 266486"/>
              <a:gd name="connsiteY5" fmla="*/ 76084 h 208853"/>
              <a:gd name="connsiteX6" fmla="*/ 190402 w 266486"/>
              <a:gd name="connsiteY6" fmla="*/ 152168 h 208853"/>
              <a:gd name="connsiteX7" fmla="*/ 190402 w 266486"/>
              <a:gd name="connsiteY7" fmla="*/ 95070 h 208853"/>
              <a:gd name="connsiteX8" fmla="*/ 185764 w 266486"/>
              <a:gd name="connsiteY8" fmla="*/ 95070 h 208853"/>
              <a:gd name="connsiteX9" fmla="*/ 21568 w 266486"/>
              <a:gd name="connsiteY9" fmla="*/ 204849 h 208853"/>
              <a:gd name="connsiteX10" fmla="*/ 9405 w 266486"/>
              <a:gd name="connsiteY10" fmla="*/ 208853 h 208853"/>
              <a:gd name="connsiteX11" fmla="*/ 0 w 266486"/>
              <a:gd name="connsiteY11" fmla="*/ 182906 h 208853"/>
              <a:gd name="connsiteX0" fmla="*/ 0 w 266486"/>
              <a:gd name="connsiteY0" fmla="*/ 182906 h 208853"/>
              <a:gd name="connsiteX1" fmla="*/ 1959 w 266486"/>
              <a:gd name="connsiteY1" fmla="*/ 180454 h 208853"/>
              <a:gd name="connsiteX2" fmla="*/ 185764 w 266486"/>
              <a:gd name="connsiteY2" fmla="*/ 57098 h 208853"/>
              <a:gd name="connsiteX3" fmla="*/ 190402 w 266486"/>
              <a:gd name="connsiteY3" fmla="*/ 57098 h 208853"/>
              <a:gd name="connsiteX4" fmla="*/ 190402 w 266486"/>
              <a:gd name="connsiteY4" fmla="*/ 0 h 208853"/>
              <a:gd name="connsiteX5" fmla="*/ 266486 w 266486"/>
              <a:gd name="connsiteY5" fmla="*/ 76084 h 208853"/>
              <a:gd name="connsiteX6" fmla="*/ 190402 w 266486"/>
              <a:gd name="connsiteY6" fmla="*/ 152168 h 208853"/>
              <a:gd name="connsiteX7" fmla="*/ 190402 w 266486"/>
              <a:gd name="connsiteY7" fmla="*/ 95070 h 208853"/>
              <a:gd name="connsiteX8" fmla="*/ 185764 w 266486"/>
              <a:gd name="connsiteY8" fmla="*/ 95070 h 208853"/>
              <a:gd name="connsiteX9" fmla="*/ 21568 w 266486"/>
              <a:gd name="connsiteY9" fmla="*/ 204849 h 208853"/>
              <a:gd name="connsiteX10" fmla="*/ 9405 w 266486"/>
              <a:gd name="connsiteY10" fmla="*/ 208853 h 208853"/>
              <a:gd name="connsiteX11" fmla="*/ 0 w 266486"/>
              <a:gd name="connsiteY11" fmla="*/ 182906 h 208853"/>
              <a:gd name="connsiteX0" fmla="*/ 0 w 271542"/>
              <a:gd name="connsiteY0" fmla="*/ 198986 h 208853"/>
              <a:gd name="connsiteX1" fmla="*/ 7015 w 271542"/>
              <a:gd name="connsiteY1" fmla="*/ 180454 h 208853"/>
              <a:gd name="connsiteX2" fmla="*/ 190820 w 271542"/>
              <a:gd name="connsiteY2" fmla="*/ 57098 h 208853"/>
              <a:gd name="connsiteX3" fmla="*/ 195458 w 271542"/>
              <a:gd name="connsiteY3" fmla="*/ 57098 h 208853"/>
              <a:gd name="connsiteX4" fmla="*/ 195458 w 271542"/>
              <a:gd name="connsiteY4" fmla="*/ 0 h 208853"/>
              <a:gd name="connsiteX5" fmla="*/ 271542 w 271542"/>
              <a:gd name="connsiteY5" fmla="*/ 76084 h 208853"/>
              <a:gd name="connsiteX6" fmla="*/ 195458 w 271542"/>
              <a:gd name="connsiteY6" fmla="*/ 152168 h 208853"/>
              <a:gd name="connsiteX7" fmla="*/ 195458 w 271542"/>
              <a:gd name="connsiteY7" fmla="*/ 95070 h 208853"/>
              <a:gd name="connsiteX8" fmla="*/ 190820 w 271542"/>
              <a:gd name="connsiteY8" fmla="*/ 95070 h 208853"/>
              <a:gd name="connsiteX9" fmla="*/ 26624 w 271542"/>
              <a:gd name="connsiteY9" fmla="*/ 204849 h 208853"/>
              <a:gd name="connsiteX10" fmla="*/ 14461 w 271542"/>
              <a:gd name="connsiteY10" fmla="*/ 208853 h 208853"/>
              <a:gd name="connsiteX11" fmla="*/ 0 w 271542"/>
              <a:gd name="connsiteY11" fmla="*/ 198986 h 208853"/>
              <a:gd name="connsiteX0" fmla="*/ 0 w 271542"/>
              <a:gd name="connsiteY0" fmla="*/ 198986 h 208853"/>
              <a:gd name="connsiteX1" fmla="*/ 6666 w 271542"/>
              <a:gd name="connsiteY1" fmla="*/ 199933 h 208853"/>
              <a:gd name="connsiteX2" fmla="*/ 190820 w 271542"/>
              <a:gd name="connsiteY2" fmla="*/ 57098 h 208853"/>
              <a:gd name="connsiteX3" fmla="*/ 195458 w 271542"/>
              <a:gd name="connsiteY3" fmla="*/ 57098 h 208853"/>
              <a:gd name="connsiteX4" fmla="*/ 195458 w 271542"/>
              <a:gd name="connsiteY4" fmla="*/ 0 h 208853"/>
              <a:gd name="connsiteX5" fmla="*/ 271542 w 271542"/>
              <a:gd name="connsiteY5" fmla="*/ 76084 h 208853"/>
              <a:gd name="connsiteX6" fmla="*/ 195458 w 271542"/>
              <a:gd name="connsiteY6" fmla="*/ 152168 h 208853"/>
              <a:gd name="connsiteX7" fmla="*/ 195458 w 271542"/>
              <a:gd name="connsiteY7" fmla="*/ 95070 h 208853"/>
              <a:gd name="connsiteX8" fmla="*/ 190820 w 271542"/>
              <a:gd name="connsiteY8" fmla="*/ 95070 h 208853"/>
              <a:gd name="connsiteX9" fmla="*/ 26624 w 271542"/>
              <a:gd name="connsiteY9" fmla="*/ 204849 h 208853"/>
              <a:gd name="connsiteX10" fmla="*/ 14461 w 271542"/>
              <a:gd name="connsiteY10" fmla="*/ 208853 h 208853"/>
              <a:gd name="connsiteX11" fmla="*/ 0 w 271542"/>
              <a:gd name="connsiteY11" fmla="*/ 198986 h 208853"/>
              <a:gd name="connsiteX0" fmla="*/ 0 w 269295"/>
              <a:gd name="connsiteY0" fmla="*/ 200200 h 208853"/>
              <a:gd name="connsiteX1" fmla="*/ 4419 w 269295"/>
              <a:gd name="connsiteY1" fmla="*/ 199933 h 208853"/>
              <a:gd name="connsiteX2" fmla="*/ 188573 w 269295"/>
              <a:gd name="connsiteY2" fmla="*/ 57098 h 208853"/>
              <a:gd name="connsiteX3" fmla="*/ 193211 w 269295"/>
              <a:gd name="connsiteY3" fmla="*/ 57098 h 208853"/>
              <a:gd name="connsiteX4" fmla="*/ 193211 w 269295"/>
              <a:gd name="connsiteY4" fmla="*/ 0 h 208853"/>
              <a:gd name="connsiteX5" fmla="*/ 269295 w 269295"/>
              <a:gd name="connsiteY5" fmla="*/ 76084 h 208853"/>
              <a:gd name="connsiteX6" fmla="*/ 193211 w 269295"/>
              <a:gd name="connsiteY6" fmla="*/ 152168 h 208853"/>
              <a:gd name="connsiteX7" fmla="*/ 193211 w 269295"/>
              <a:gd name="connsiteY7" fmla="*/ 95070 h 208853"/>
              <a:gd name="connsiteX8" fmla="*/ 188573 w 269295"/>
              <a:gd name="connsiteY8" fmla="*/ 95070 h 208853"/>
              <a:gd name="connsiteX9" fmla="*/ 24377 w 269295"/>
              <a:gd name="connsiteY9" fmla="*/ 204849 h 208853"/>
              <a:gd name="connsiteX10" fmla="*/ 12214 w 269295"/>
              <a:gd name="connsiteY10" fmla="*/ 208853 h 208853"/>
              <a:gd name="connsiteX11" fmla="*/ 0 w 269295"/>
              <a:gd name="connsiteY11" fmla="*/ 200200 h 208853"/>
              <a:gd name="connsiteX0" fmla="*/ 3389 w 266260"/>
              <a:gd name="connsiteY0" fmla="*/ 201266 h 208853"/>
              <a:gd name="connsiteX1" fmla="*/ 1384 w 266260"/>
              <a:gd name="connsiteY1" fmla="*/ 199933 h 208853"/>
              <a:gd name="connsiteX2" fmla="*/ 185538 w 266260"/>
              <a:gd name="connsiteY2" fmla="*/ 57098 h 208853"/>
              <a:gd name="connsiteX3" fmla="*/ 190176 w 266260"/>
              <a:gd name="connsiteY3" fmla="*/ 57098 h 208853"/>
              <a:gd name="connsiteX4" fmla="*/ 190176 w 266260"/>
              <a:gd name="connsiteY4" fmla="*/ 0 h 208853"/>
              <a:gd name="connsiteX5" fmla="*/ 266260 w 266260"/>
              <a:gd name="connsiteY5" fmla="*/ 76084 h 208853"/>
              <a:gd name="connsiteX6" fmla="*/ 190176 w 266260"/>
              <a:gd name="connsiteY6" fmla="*/ 152168 h 208853"/>
              <a:gd name="connsiteX7" fmla="*/ 190176 w 266260"/>
              <a:gd name="connsiteY7" fmla="*/ 95070 h 208853"/>
              <a:gd name="connsiteX8" fmla="*/ 185538 w 266260"/>
              <a:gd name="connsiteY8" fmla="*/ 95070 h 208853"/>
              <a:gd name="connsiteX9" fmla="*/ 21342 w 266260"/>
              <a:gd name="connsiteY9" fmla="*/ 204849 h 208853"/>
              <a:gd name="connsiteX10" fmla="*/ 9179 w 266260"/>
              <a:gd name="connsiteY10" fmla="*/ 208853 h 208853"/>
              <a:gd name="connsiteX11" fmla="*/ 3389 w 266260"/>
              <a:gd name="connsiteY11" fmla="*/ 201266 h 208853"/>
              <a:gd name="connsiteX0" fmla="*/ 3389 w 266260"/>
              <a:gd name="connsiteY0" fmla="*/ 201266 h 204849"/>
              <a:gd name="connsiteX1" fmla="*/ 1384 w 266260"/>
              <a:gd name="connsiteY1" fmla="*/ 199933 h 204849"/>
              <a:gd name="connsiteX2" fmla="*/ 185538 w 266260"/>
              <a:gd name="connsiteY2" fmla="*/ 57098 h 204849"/>
              <a:gd name="connsiteX3" fmla="*/ 190176 w 266260"/>
              <a:gd name="connsiteY3" fmla="*/ 57098 h 204849"/>
              <a:gd name="connsiteX4" fmla="*/ 190176 w 266260"/>
              <a:gd name="connsiteY4" fmla="*/ 0 h 204849"/>
              <a:gd name="connsiteX5" fmla="*/ 266260 w 266260"/>
              <a:gd name="connsiteY5" fmla="*/ 76084 h 204849"/>
              <a:gd name="connsiteX6" fmla="*/ 190176 w 266260"/>
              <a:gd name="connsiteY6" fmla="*/ 152168 h 204849"/>
              <a:gd name="connsiteX7" fmla="*/ 190176 w 266260"/>
              <a:gd name="connsiteY7" fmla="*/ 95070 h 204849"/>
              <a:gd name="connsiteX8" fmla="*/ 185538 w 266260"/>
              <a:gd name="connsiteY8" fmla="*/ 95070 h 204849"/>
              <a:gd name="connsiteX9" fmla="*/ 21342 w 266260"/>
              <a:gd name="connsiteY9" fmla="*/ 204849 h 204849"/>
              <a:gd name="connsiteX10" fmla="*/ 9993 w 266260"/>
              <a:gd name="connsiteY10" fmla="*/ 201276 h 204849"/>
              <a:gd name="connsiteX11" fmla="*/ 3389 w 266260"/>
              <a:gd name="connsiteY11" fmla="*/ 201266 h 204849"/>
              <a:gd name="connsiteX0" fmla="*/ 0 w 268185"/>
              <a:gd name="connsiteY0" fmla="*/ 196791 h 204849"/>
              <a:gd name="connsiteX1" fmla="*/ 3309 w 268185"/>
              <a:gd name="connsiteY1" fmla="*/ 199933 h 204849"/>
              <a:gd name="connsiteX2" fmla="*/ 187463 w 268185"/>
              <a:gd name="connsiteY2" fmla="*/ 57098 h 204849"/>
              <a:gd name="connsiteX3" fmla="*/ 192101 w 268185"/>
              <a:gd name="connsiteY3" fmla="*/ 57098 h 204849"/>
              <a:gd name="connsiteX4" fmla="*/ 192101 w 268185"/>
              <a:gd name="connsiteY4" fmla="*/ 0 h 204849"/>
              <a:gd name="connsiteX5" fmla="*/ 268185 w 268185"/>
              <a:gd name="connsiteY5" fmla="*/ 76084 h 204849"/>
              <a:gd name="connsiteX6" fmla="*/ 192101 w 268185"/>
              <a:gd name="connsiteY6" fmla="*/ 152168 h 204849"/>
              <a:gd name="connsiteX7" fmla="*/ 192101 w 268185"/>
              <a:gd name="connsiteY7" fmla="*/ 95070 h 204849"/>
              <a:gd name="connsiteX8" fmla="*/ 187463 w 268185"/>
              <a:gd name="connsiteY8" fmla="*/ 95070 h 204849"/>
              <a:gd name="connsiteX9" fmla="*/ 23267 w 268185"/>
              <a:gd name="connsiteY9" fmla="*/ 204849 h 204849"/>
              <a:gd name="connsiteX10" fmla="*/ 11918 w 268185"/>
              <a:gd name="connsiteY10" fmla="*/ 201276 h 204849"/>
              <a:gd name="connsiteX11" fmla="*/ 0 w 268185"/>
              <a:gd name="connsiteY11" fmla="*/ 196791 h 204849"/>
              <a:gd name="connsiteX0" fmla="*/ 2410 w 270595"/>
              <a:gd name="connsiteY0" fmla="*/ 196791 h 204849"/>
              <a:gd name="connsiteX1" fmla="*/ 1306 w 270595"/>
              <a:gd name="connsiteY1" fmla="*/ 196747 h 204849"/>
              <a:gd name="connsiteX2" fmla="*/ 189873 w 270595"/>
              <a:gd name="connsiteY2" fmla="*/ 57098 h 204849"/>
              <a:gd name="connsiteX3" fmla="*/ 194511 w 270595"/>
              <a:gd name="connsiteY3" fmla="*/ 57098 h 204849"/>
              <a:gd name="connsiteX4" fmla="*/ 194511 w 270595"/>
              <a:gd name="connsiteY4" fmla="*/ 0 h 204849"/>
              <a:gd name="connsiteX5" fmla="*/ 270595 w 270595"/>
              <a:gd name="connsiteY5" fmla="*/ 76084 h 204849"/>
              <a:gd name="connsiteX6" fmla="*/ 194511 w 270595"/>
              <a:gd name="connsiteY6" fmla="*/ 152168 h 204849"/>
              <a:gd name="connsiteX7" fmla="*/ 194511 w 270595"/>
              <a:gd name="connsiteY7" fmla="*/ 95070 h 204849"/>
              <a:gd name="connsiteX8" fmla="*/ 189873 w 270595"/>
              <a:gd name="connsiteY8" fmla="*/ 95070 h 204849"/>
              <a:gd name="connsiteX9" fmla="*/ 25677 w 270595"/>
              <a:gd name="connsiteY9" fmla="*/ 204849 h 204849"/>
              <a:gd name="connsiteX10" fmla="*/ 14328 w 270595"/>
              <a:gd name="connsiteY10" fmla="*/ 201276 h 204849"/>
              <a:gd name="connsiteX11" fmla="*/ 2410 w 270595"/>
              <a:gd name="connsiteY11" fmla="*/ 196791 h 204849"/>
              <a:gd name="connsiteX0" fmla="*/ 2410 w 270595"/>
              <a:gd name="connsiteY0" fmla="*/ 196791 h 204849"/>
              <a:gd name="connsiteX1" fmla="*/ 1306 w 270595"/>
              <a:gd name="connsiteY1" fmla="*/ 196747 h 204849"/>
              <a:gd name="connsiteX2" fmla="*/ 189873 w 270595"/>
              <a:gd name="connsiteY2" fmla="*/ 57098 h 204849"/>
              <a:gd name="connsiteX3" fmla="*/ 194511 w 270595"/>
              <a:gd name="connsiteY3" fmla="*/ 57098 h 204849"/>
              <a:gd name="connsiteX4" fmla="*/ 194511 w 270595"/>
              <a:gd name="connsiteY4" fmla="*/ 0 h 204849"/>
              <a:gd name="connsiteX5" fmla="*/ 270595 w 270595"/>
              <a:gd name="connsiteY5" fmla="*/ 76084 h 204849"/>
              <a:gd name="connsiteX6" fmla="*/ 194511 w 270595"/>
              <a:gd name="connsiteY6" fmla="*/ 152168 h 204849"/>
              <a:gd name="connsiteX7" fmla="*/ 194511 w 270595"/>
              <a:gd name="connsiteY7" fmla="*/ 95070 h 204849"/>
              <a:gd name="connsiteX8" fmla="*/ 189873 w 270595"/>
              <a:gd name="connsiteY8" fmla="*/ 95070 h 204849"/>
              <a:gd name="connsiteX9" fmla="*/ 25677 w 270595"/>
              <a:gd name="connsiteY9" fmla="*/ 204849 h 204849"/>
              <a:gd name="connsiteX10" fmla="*/ 10314 w 270595"/>
              <a:gd name="connsiteY10" fmla="*/ 199909 h 204849"/>
              <a:gd name="connsiteX11" fmla="*/ 2410 w 270595"/>
              <a:gd name="connsiteY11" fmla="*/ 196791 h 204849"/>
              <a:gd name="connsiteX0" fmla="*/ 2410 w 270595"/>
              <a:gd name="connsiteY0" fmla="*/ 196791 h 204849"/>
              <a:gd name="connsiteX1" fmla="*/ 1306 w 270595"/>
              <a:gd name="connsiteY1" fmla="*/ 196747 h 204849"/>
              <a:gd name="connsiteX2" fmla="*/ 189873 w 270595"/>
              <a:gd name="connsiteY2" fmla="*/ 57098 h 204849"/>
              <a:gd name="connsiteX3" fmla="*/ 194511 w 270595"/>
              <a:gd name="connsiteY3" fmla="*/ 57098 h 204849"/>
              <a:gd name="connsiteX4" fmla="*/ 194511 w 270595"/>
              <a:gd name="connsiteY4" fmla="*/ 0 h 204849"/>
              <a:gd name="connsiteX5" fmla="*/ 270595 w 270595"/>
              <a:gd name="connsiteY5" fmla="*/ 76084 h 204849"/>
              <a:gd name="connsiteX6" fmla="*/ 196546 w 270595"/>
              <a:gd name="connsiteY6" fmla="*/ 133226 h 204849"/>
              <a:gd name="connsiteX7" fmla="*/ 194511 w 270595"/>
              <a:gd name="connsiteY7" fmla="*/ 95070 h 204849"/>
              <a:gd name="connsiteX8" fmla="*/ 189873 w 270595"/>
              <a:gd name="connsiteY8" fmla="*/ 95070 h 204849"/>
              <a:gd name="connsiteX9" fmla="*/ 25677 w 270595"/>
              <a:gd name="connsiteY9" fmla="*/ 204849 h 204849"/>
              <a:gd name="connsiteX10" fmla="*/ 10314 w 270595"/>
              <a:gd name="connsiteY10" fmla="*/ 199909 h 204849"/>
              <a:gd name="connsiteX11" fmla="*/ 2410 w 270595"/>
              <a:gd name="connsiteY11" fmla="*/ 196791 h 204849"/>
              <a:gd name="connsiteX0" fmla="*/ 2410 w 270595"/>
              <a:gd name="connsiteY0" fmla="*/ 171555 h 179613"/>
              <a:gd name="connsiteX1" fmla="*/ 1306 w 270595"/>
              <a:gd name="connsiteY1" fmla="*/ 171511 h 179613"/>
              <a:gd name="connsiteX2" fmla="*/ 189873 w 270595"/>
              <a:gd name="connsiteY2" fmla="*/ 31862 h 179613"/>
              <a:gd name="connsiteX3" fmla="*/ 194511 w 270595"/>
              <a:gd name="connsiteY3" fmla="*/ 31862 h 179613"/>
              <a:gd name="connsiteX4" fmla="*/ 198189 w 270595"/>
              <a:gd name="connsiteY4" fmla="*/ 0 h 179613"/>
              <a:gd name="connsiteX5" fmla="*/ 270595 w 270595"/>
              <a:gd name="connsiteY5" fmla="*/ 50848 h 179613"/>
              <a:gd name="connsiteX6" fmla="*/ 196546 w 270595"/>
              <a:gd name="connsiteY6" fmla="*/ 107990 h 179613"/>
              <a:gd name="connsiteX7" fmla="*/ 194511 w 270595"/>
              <a:gd name="connsiteY7" fmla="*/ 69834 h 179613"/>
              <a:gd name="connsiteX8" fmla="*/ 189873 w 270595"/>
              <a:gd name="connsiteY8" fmla="*/ 69834 h 179613"/>
              <a:gd name="connsiteX9" fmla="*/ 25677 w 270595"/>
              <a:gd name="connsiteY9" fmla="*/ 179613 h 179613"/>
              <a:gd name="connsiteX10" fmla="*/ 10314 w 270595"/>
              <a:gd name="connsiteY10" fmla="*/ 174673 h 179613"/>
              <a:gd name="connsiteX11" fmla="*/ 2410 w 270595"/>
              <a:gd name="connsiteY11" fmla="*/ 171555 h 179613"/>
              <a:gd name="connsiteX0" fmla="*/ 2410 w 270595"/>
              <a:gd name="connsiteY0" fmla="*/ 178301 h 186359"/>
              <a:gd name="connsiteX1" fmla="*/ 1306 w 270595"/>
              <a:gd name="connsiteY1" fmla="*/ 178257 h 186359"/>
              <a:gd name="connsiteX2" fmla="*/ 189873 w 270595"/>
              <a:gd name="connsiteY2" fmla="*/ 38608 h 186359"/>
              <a:gd name="connsiteX3" fmla="*/ 194511 w 270595"/>
              <a:gd name="connsiteY3" fmla="*/ 38608 h 186359"/>
              <a:gd name="connsiteX4" fmla="*/ 196091 w 270595"/>
              <a:gd name="connsiteY4" fmla="*/ 0 h 186359"/>
              <a:gd name="connsiteX5" fmla="*/ 270595 w 270595"/>
              <a:gd name="connsiteY5" fmla="*/ 57594 h 186359"/>
              <a:gd name="connsiteX6" fmla="*/ 196546 w 270595"/>
              <a:gd name="connsiteY6" fmla="*/ 114736 h 186359"/>
              <a:gd name="connsiteX7" fmla="*/ 194511 w 270595"/>
              <a:gd name="connsiteY7" fmla="*/ 76580 h 186359"/>
              <a:gd name="connsiteX8" fmla="*/ 189873 w 270595"/>
              <a:gd name="connsiteY8" fmla="*/ 76580 h 186359"/>
              <a:gd name="connsiteX9" fmla="*/ 25677 w 270595"/>
              <a:gd name="connsiteY9" fmla="*/ 186359 h 186359"/>
              <a:gd name="connsiteX10" fmla="*/ 10314 w 270595"/>
              <a:gd name="connsiteY10" fmla="*/ 181419 h 186359"/>
              <a:gd name="connsiteX11" fmla="*/ 2410 w 270595"/>
              <a:gd name="connsiteY11" fmla="*/ 178301 h 186359"/>
              <a:gd name="connsiteX0" fmla="*/ 2410 w 270595"/>
              <a:gd name="connsiteY0" fmla="*/ 178301 h 186359"/>
              <a:gd name="connsiteX1" fmla="*/ 1306 w 270595"/>
              <a:gd name="connsiteY1" fmla="*/ 178257 h 186359"/>
              <a:gd name="connsiteX2" fmla="*/ 189873 w 270595"/>
              <a:gd name="connsiteY2" fmla="*/ 38608 h 186359"/>
              <a:gd name="connsiteX3" fmla="*/ 194511 w 270595"/>
              <a:gd name="connsiteY3" fmla="*/ 38608 h 186359"/>
              <a:gd name="connsiteX4" fmla="*/ 196091 w 270595"/>
              <a:gd name="connsiteY4" fmla="*/ 0 h 186359"/>
              <a:gd name="connsiteX5" fmla="*/ 270595 w 270595"/>
              <a:gd name="connsiteY5" fmla="*/ 57594 h 186359"/>
              <a:gd name="connsiteX6" fmla="*/ 196546 w 270595"/>
              <a:gd name="connsiteY6" fmla="*/ 114736 h 186359"/>
              <a:gd name="connsiteX7" fmla="*/ 194511 w 270595"/>
              <a:gd name="connsiteY7" fmla="*/ 76580 h 186359"/>
              <a:gd name="connsiteX8" fmla="*/ 189873 w 270595"/>
              <a:gd name="connsiteY8" fmla="*/ 76580 h 186359"/>
              <a:gd name="connsiteX9" fmla="*/ 25677 w 270595"/>
              <a:gd name="connsiteY9" fmla="*/ 186359 h 186359"/>
              <a:gd name="connsiteX10" fmla="*/ 10314 w 270595"/>
              <a:gd name="connsiteY10" fmla="*/ 181419 h 186359"/>
              <a:gd name="connsiteX11" fmla="*/ 2410 w 270595"/>
              <a:gd name="connsiteY11" fmla="*/ 178301 h 186359"/>
              <a:gd name="connsiteX0" fmla="*/ 2363 w 270548"/>
              <a:gd name="connsiteY0" fmla="*/ 178301 h 186359"/>
              <a:gd name="connsiteX1" fmla="*/ 1259 w 270548"/>
              <a:gd name="connsiteY1" fmla="*/ 178257 h 186359"/>
              <a:gd name="connsiteX2" fmla="*/ 192794 w 270548"/>
              <a:gd name="connsiteY2" fmla="*/ 43953 h 186359"/>
              <a:gd name="connsiteX3" fmla="*/ 194464 w 270548"/>
              <a:gd name="connsiteY3" fmla="*/ 38608 h 186359"/>
              <a:gd name="connsiteX4" fmla="*/ 196044 w 270548"/>
              <a:gd name="connsiteY4" fmla="*/ 0 h 186359"/>
              <a:gd name="connsiteX5" fmla="*/ 270548 w 270548"/>
              <a:gd name="connsiteY5" fmla="*/ 57594 h 186359"/>
              <a:gd name="connsiteX6" fmla="*/ 196499 w 270548"/>
              <a:gd name="connsiteY6" fmla="*/ 114736 h 186359"/>
              <a:gd name="connsiteX7" fmla="*/ 194464 w 270548"/>
              <a:gd name="connsiteY7" fmla="*/ 76580 h 186359"/>
              <a:gd name="connsiteX8" fmla="*/ 189826 w 270548"/>
              <a:gd name="connsiteY8" fmla="*/ 76580 h 186359"/>
              <a:gd name="connsiteX9" fmla="*/ 25630 w 270548"/>
              <a:gd name="connsiteY9" fmla="*/ 186359 h 186359"/>
              <a:gd name="connsiteX10" fmla="*/ 10267 w 270548"/>
              <a:gd name="connsiteY10" fmla="*/ 181419 h 186359"/>
              <a:gd name="connsiteX11" fmla="*/ 2363 w 270548"/>
              <a:gd name="connsiteY11" fmla="*/ 178301 h 186359"/>
              <a:gd name="connsiteX0" fmla="*/ 2363 w 270548"/>
              <a:gd name="connsiteY0" fmla="*/ 175804 h 183862"/>
              <a:gd name="connsiteX1" fmla="*/ 1259 w 270548"/>
              <a:gd name="connsiteY1" fmla="*/ 175760 h 183862"/>
              <a:gd name="connsiteX2" fmla="*/ 192794 w 270548"/>
              <a:gd name="connsiteY2" fmla="*/ 41456 h 183862"/>
              <a:gd name="connsiteX3" fmla="*/ 194464 w 270548"/>
              <a:gd name="connsiteY3" fmla="*/ 36111 h 183862"/>
              <a:gd name="connsiteX4" fmla="*/ 196115 w 270548"/>
              <a:gd name="connsiteY4" fmla="*/ 0 h 183862"/>
              <a:gd name="connsiteX5" fmla="*/ 270548 w 270548"/>
              <a:gd name="connsiteY5" fmla="*/ 55097 h 183862"/>
              <a:gd name="connsiteX6" fmla="*/ 196499 w 270548"/>
              <a:gd name="connsiteY6" fmla="*/ 112239 h 183862"/>
              <a:gd name="connsiteX7" fmla="*/ 194464 w 270548"/>
              <a:gd name="connsiteY7" fmla="*/ 74083 h 183862"/>
              <a:gd name="connsiteX8" fmla="*/ 189826 w 270548"/>
              <a:gd name="connsiteY8" fmla="*/ 74083 h 183862"/>
              <a:gd name="connsiteX9" fmla="*/ 25630 w 270548"/>
              <a:gd name="connsiteY9" fmla="*/ 183862 h 183862"/>
              <a:gd name="connsiteX10" fmla="*/ 10267 w 270548"/>
              <a:gd name="connsiteY10" fmla="*/ 178922 h 183862"/>
              <a:gd name="connsiteX11" fmla="*/ 2363 w 270548"/>
              <a:gd name="connsiteY11" fmla="*/ 175804 h 183862"/>
              <a:gd name="connsiteX0" fmla="*/ 2363 w 270548"/>
              <a:gd name="connsiteY0" fmla="*/ 175804 h 183862"/>
              <a:gd name="connsiteX1" fmla="*/ 1259 w 270548"/>
              <a:gd name="connsiteY1" fmla="*/ 175760 h 183862"/>
              <a:gd name="connsiteX2" fmla="*/ 192794 w 270548"/>
              <a:gd name="connsiteY2" fmla="*/ 41456 h 183862"/>
              <a:gd name="connsiteX3" fmla="*/ 194464 w 270548"/>
              <a:gd name="connsiteY3" fmla="*/ 36111 h 183862"/>
              <a:gd name="connsiteX4" fmla="*/ 196115 w 270548"/>
              <a:gd name="connsiteY4" fmla="*/ 0 h 183862"/>
              <a:gd name="connsiteX5" fmla="*/ 270548 w 270548"/>
              <a:gd name="connsiteY5" fmla="*/ 55097 h 183862"/>
              <a:gd name="connsiteX6" fmla="*/ 196499 w 270548"/>
              <a:gd name="connsiteY6" fmla="*/ 112239 h 183862"/>
              <a:gd name="connsiteX7" fmla="*/ 194464 w 270548"/>
              <a:gd name="connsiteY7" fmla="*/ 74083 h 183862"/>
              <a:gd name="connsiteX8" fmla="*/ 191322 w 270548"/>
              <a:gd name="connsiteY8" fmla="*/ 68161 h 183862"/>
              <a:gd name="connsiteX9" fmla="*/ 25630 w 270548"/>
              <a:gd name="connsiteY9" fmla="*/ 183862 h 183862"/>
              <a:gd name="connsiteX10" fmla="*/ 10267 w 270548"/>
              <a:gd name="connsiteY10" fmla="*/ 178922 h 183862"/>
              <a:gd name="connsiteX11" fmla="*/ 2363 w 270548"/>
              <a:gd name="connsiteY11" fmla="*/ 175804 h 183862"/>
              <a:gd name="connsiteX0" fmla="*/ 2363 w 270548"/>
              <a:gd name="connsiteY0" fmla="*/ 175804 h 183862"/>
              <a:gd name="connsiteX1" fmla="*/ 1259 w 270548"/>
              <a:gd name="connsiteY1" fmla="*/ 175760 h 183862"/>
              <a:gd name="connsiteX2" fmla="*/ 192794 w 270548"/>
              <a:gd name="connsiteY2" fmla="*/ 41456 h 183862"/>
              <a:gd name="connsiteX3" fmla="*/ 194464 w 270548"/>
              <a:gd name="connsiteY3" fmla="*/ 36111 h 183862"/>
              <a:gd name="connsiteX4" fmla="*/ 196115 w 270548"/>
              <a:gd name="connsiteY4" fmla="*/ 0 h 183862"/>
              <a:gd name="connsiteX5" fmla="*/ 270548 w 270548"/>
              <a:gd name="connsiteY5" fmla="*/ 55097 h 183862"/>
              <a:gd name="connsiteX6" fmla="*/ 196499 w 270548"/>
              <a:gd name="connsiteY6" fmla="*/ 112239 h 183862"/>
              <a:gd name="connsiteX7" fmla="*/ 194464 w 270548"/>
              <a:gd name="connsiteY7" fmla="*/ 74083 h 183862"/>
              <a:gd name="connsiteX8" fmla="*/ 193255 w 270548"/>
              <a:gd name="connsiteY8" fmla="*/ 68628 h 183862"/>
              <a:gd name="connsiteX9" fmla="*/ 25630 w 270548"/>
              <a:gd name="connsiteY9" fmla="*/ 183862 h 183862"/>
              <a:gd name="connsiteX10" fmla="*/ 10267 w 270548"/>
              <a:gd name="connsiteY10" fmla="*/ 178922 h 183862"/>
              <a:gd name="connsiteX11" fmla="*/ 2363 w 270548"/>
              <a:gd name="connsiteY11" fmla="*/ 175804 h 183862"/>
              <a:gd name="connsiteX0" fmla="*/ 2323 w 270508"/>
              <a:gd name="connsiteY0" fmla="*/ 175804 h 183862"/>
              <a:gd name="connsiteX1" fmla="*/ 1219 w 270508"/>
              <a:gd name="connsiteY1" fmla="*/ 175760 h 183862"/>
              <a:gd name="connsiteX2" fmla="*/ 195432 w 270508"/>
              <a:gd name="connsiteY2" fmla="*/ 41110 h 183862"/>
              <a:gd name="connsiteX3" fmla="*/ 194424 w 270508"/>
              <a:gd name="connsiteY3" fmla="*/ 36111 h 183862"/>
              <a:gd name="connsiteX4" fmla="*/ 196075 w 270508"/>
              <a:gd name="connsiteY4" fmla="*/ 0 h 183862"/>
              <a:gd name="connsiteX5" fmla="*/ 270508 w 270508"/>
              <a:gd name="connsiteY5" fmla="*/ 55097 h 183862"/>
              <a:gd name="connsiteX6" fmla="*/ 196459 w 270508"/>
              <a:gd name="connsiteY6" fmla="*/ 112239 h 183862"/>
              <a:gd name="connsiteX7" fmla="*/ 194424 w 270508"/>
              <a:gd name="connsiteY7" fmla="*/ 74083 h 183862"/>
              <a:gd name="connsiteX8" fmla="*/ 193215 w 270508"/>
              <a:gd name="connsiteY8" fmla="*/ 68628 h 183862"/>
              <a:gd name="connsiteX9" fmla="*/ 25590 w 270508"/>
              <a:gd name="connsiteY9" fmla="*/ 183862 h 183862"/>
              <a:gd name="connsiteX10" fmla="*/ 10227 w 270508"/>
              <a:gd name="connsiteY10" fmla="*/ 178922 h 183862"/>
              <a:gd name="connsiteX11" fmla="*/ 2323 w 270508"/>
              <a:gd name="connsiteY11" fmla="*/ 175804 h 183862"/>
              <a:gd name="connsiteX0" fmla="*/ 2323 w 270508"/>
              <a:gd name="connsiteY0" fmla="*/ 175804 h 183862"/>
              <a:gd name="connsiteX1" fmla="*/ 1219 w 270508"/>
              <a:gd name="connsiteY1" fmla="*/ 175760 h 183862"/>
              <a:gd name="connsiteX2" fmla="*/ 195432 w 270508"/>
              <a:gd name="connsiteY2" fmla="*/ 41110 h 183862"/>
              <a:gd name="connsiteX3" fmla="*/ 194424 w 270508"/>
              <a:gd name="connsiteY3" fmla="*/ 36111 h 183862"/>
              <a:gd name="connsiteX4" fmla="*/ 196075 w 270508"/>
              <a:gd name="connsiteY4" fmla="*/ 0 h 183862"/>
              <a:gd name="connsiteX5" fmla="*/ 270508 w 270508"/>
              <a:gd name="connsiteY5" fmla="*/ 55097 h 183862"/>
              <a:gd name="connsiteX6" fmla="*/ 196761 w 270508"/>
              <a:gd name="connsiteY6" fmla="*/ 109336 h 183862"/>
              <a:gd name="connsiteX7" fmla="*/ 194424 w 270508"/>
              <a:gd name="connsiteY7" fmla="*/ 74083 h 183862"/>
              <a:gd name="connsiteX8" fmla="*/ 193215 w 270508"/>
              <a:gd name="connsiteY8" fmla="*/ 68628 h 183862"/>
              <a:gd name="connsiteX9" fmla="*/ 25590 w 270508"/>
              <a:gd name="connsiteY9" fmla="*/ 183862 h 183862"/>
              <a:gd name="connsiteX10" fmla="*/ 10227 w 270508"/>
              <a:gd name="connsiteY10" fmla="*/ 178922 h 183862"/>
              <a:gd name="connsiteX11" fmla="*/ 2323 w 270508"/>
              <a:gd name="connsiteY11" fmla="*/ 175804 h 183862"/>
              <a:gd name="connsiteX0" fmla="*/ 2323 w 270508"/>
              <a:gd name="connsiteY0" fmla="*/ 173192 h 181250"/>
              <a:gd name="connsiteX1" fmla="*/ 1219 w 270508"/>
              <a:gd name="connsiteY1" fmla="*/ 173148 h 181250"/>
              <a:gd name="connsiteX2" fmla="*/ 195432 w 270508"/>
              <a:gd name="connsiteY2" fmla="*/ 38498 h 181250"/>
              <a:gd name="connsiteX3" fmla="*/ 194424 w 270508"/>
              <a:gd name="connsiteY3" fmla="*/ 33499 h 181250"/>
              <a:gd name="connsiteX4" fmla="*/ 195253 w 270508"/>
              <a:gd name="connsiteY4" fmla="*/ 0 h 181250"/>
              <a:gd name="connsiteX5" fmla="*/ 270508 w 270508"/>
              <a:gd name="connsiteY5" fmla="*/ 52485 h 181250"/>
              <a:gd name="connsiteX6" fmla="*/ 196761 w 270508"/>
              <a:gd name="connsiteY6" fmla="*/ 106724 h 181250"/>
              <a:gd name="connsiteX7" fmla="*/ 194424 w 270508"/>
              <a:gd name="connsiteY7" fmla="*/ 71471 h 181250"/>
              <a:gd name="connsiteX8" fmla="*/ 193215 w 270508"/>
              <a:gd name="connsiteY8" fmla="*/ 66016 h 181250"/>
              <a:gd name="connsiteX9" fmla="*/ 25590 w 270508"/>
              <a:gd name="connsiteY9" fmla="*/ 181250 h 181250"/>
              <a:gd name="connsiteX10" fmla="*/ 10227 w 270508"/>
              <a:gd name="connsiteY10" fmla="*/ 176310 h 181250"/>
              <a:gd name="connsiteX11" fmla="*/ 2323 w 270508"/>
              <a:gd name="connsiteY11" fmla="*/ 173192 h 181250"/>
              <a:gd name="connsiteX0" fmla="*/ 2323 w 270508"/>
              <a:gd name="connsiteY0" fmla="*/ 173192 h 181250"/>
              <a:gd name="connsiteX1" fmla="*/ 1219 w 270508"/>
              <a:gd name="connsiteY1" fmla="*/ 173148 h 181250"/>
              <a:gd name="connsiteX2" fmla="*/ 195432 w 270508"/>
              <a:gd name="connsiteY2" fmla="*/ 38498 h 181250"/>
              <a:gd name="connsiteX3" fmla="*/ 194424 w 270508"/>
              <a:gd name="connsiteY3" fmla="*/ 33499 h 181250"/>
              <a:gd name="connsiteX4" fmla="*/ 195253 w 270508"/>
              <a:gd name="connsiteY4" fmla="*/ 0 h 181250"/>
              <a:gd name="connsiteX5" fmla="*/ 270508 w 270508"/>
              <a:gd name="connsiteY5" fmla="*/ 52485 h 181250"/>
              <a:gd name="connsiteX6" fmla="*/ 196761 w 270508"/>
              <a:gd name="connsiteY6" fmla="*/ 106724 h 181250"/>
              <a:gd name="connsiteX7" fmla="*/ 194424 w 270508"/>
              <a:gd name="connsiteY7" fmla="*/ 71471 h 181250"/>
              <a:gd name="connsiteX8" fmla="*/ 193215 w 270508"/>
              <a:gd name="connsiteY8" fmla="*/ 66016 h 181250"/>
              <a:gd name="connsiteX9" fmla="*/ 25590 w 270508"/>
              <a:gd name="connsiteY9" fmla="*/ 181250 h 181250"/>
              <a:gd name="connsiteX10" fmla="*/ 10227 w 270508"/>
              <a:gd name="connsiteY10" fmla="*/ 176310 h 181250"/>
              <a:gd name="connsiteX11" fmla="*/ 2323 w 270508"/>
              <a:gd name="connsiteY11" fmla="*/ 173192 h 18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508" h="181250">
                <a:moveTo>
                  <a:pt x="2323" y="173192"/>
                </a:moveTo>
                <a:cubicBezTo>
                  <a:pt x="2507" y="175780"/>
                  <a:pt x="1035" y="170560"/>
                  <a:pt x="1219" y="173148"/>
                </a:cubicBezTo>
                <a:cubicBezTo>
                  <a:pt x="-10196" y="154124"/>
                  <a:pt x="58886" y="38498"/>
                  <a:pt x="195432" y="38498"/>
                </a:cubicBezTo>
                <a:lnTo>
                  <a:pt x="194424" y="33499"/>
                </a:lnTo>
                <a:cubicBezTo>
                  <a:pt x="194194" y="30037"/>
                  <a:pt x="194726" y="12869"/>
                  <a:pt x="195253" y="0"/>
                </a:cubicBezTo>
                <a:lnTo>
                  <a:pt x="270508" y="52485"/>
                </a:lnTo>
                <a:lnTo>
                  <a:pt x="196761" y="106724"/>
                </a:lnTo>
                <a:lnTo>
                  <a:pt x="194424" y="71471"/>
                </a:lnTo>
                <a:lnTo>
                  <a:pt x="193215" y="66016"/>
                </a:lnTo>
                <a:cubicBezTo>
                  <a:pt x="77641" y="66016"/>
                  <a:pt x="18369" y="173945"/>
                  <a:pt x="25590" y="181250"/>
                </a:cubicBezTo>
                <a:lnTo>
                  <a:pt x="10227" y="176310"/>
                </a:lnTo>
                <a:lnTo>
                  <a:pt x="2323" y="173192"/>
                </a:lnTo>
                <a:close/>
              </a:path>
            </a:pathLst>
          </a:cu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12">
            <a:extLst>
              <a:ext uri="{FF2B5EF4-FFF2-40B4-BE49-F238E27FC236}">
                <a16:creationId xmlns:a16="http://schemas.microsoft.com/office/drawing/2014/main" id="{492E9AC2-B205-4200-8631-0CBA667C84F8}"/>
              </a:ext>
            </a:extLst>
          </p:cNvPr>
          <p:cNvPicPr>
            <a:picLocks noChangeAspect="1"/>
          </p:cNvPicPr>
          <p:nvPr/>
        </p:nvPicPr>
        <p:blipFill rotWithShape="1">
          <a:blip r:embed="rId9"/>
          <a:srcRect l="9297"/>
          <a:stretch/>
        </p:blipFill>
        <p:spPr>
          <a:xfrm>
            <a:off x="5272273" y="2810954"/>
            <a:ext cx="1452477" cy="2202904"/>
          </a:xfrm>
          <a:prstGeom prst="rect">
            <a:avLst/>
          </a:prstGeom>
        </p:spPr>
      </p:pic>
    </p:spTree>
    <p:extLst>
      <p:ext uri="{BB962C8B-B14F-4D97-AF65-F5344CB8AC3E}">
        <p14:creationId xmlns:p14="http://schemas.microsoft.com/office/powerpoint/2010/main" val="311768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P spid="8" grpId="0"/>
      <p:bldP spid="1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e">
  <a:themeElements>
    <a:clrScheme name="Dividende">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e">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1_Dividende">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8123</TotalTime>
  <Words>2948</Words>
  <Application>Microsoft Office PowerPoint</Application>
  <PresentationFormat>Grand écran</PresentationFormat>
  <Paragraphs>370</Paragraphs>
  <Slides>19</Slides>
  <Notes>18</Notes>
  <HiddenSlides>0</HiddenSlides>
  <MMClips>0</MMClips>
  <ScaleCrop>false</ScaleCrop>
  <HeadingPairs>
    <vt:vector size="6" baseType="variant">
      <vt:variant>
        <vt:lpstr>Polices utilisées</vt:lpstr>
      </vt:variant>
      <vt:variant>
        <vt:i4>11</vt:i4>
      </vt:variant>
      <vt:variant>
        <vt:lpstr>Thème</vt:lpstr>
      </vt:variant>
      <vt:variant>
        <vt:i4>3</vt:i4>
      </vt:variant>
      <vt:variant>
        <vt:lpstr>Titres des diapositives</vt:lpstr>
      </vt:variant>
      <vt:variant>
        <vt:i4>19</vt:i4>
      </vt:variant>
    </vt:vector>
  </HeadingPairs>
  <TitlesOfParts>
    <vt:vector size="33" baseType="lpstr">
      <vt:lpstr>Arial</vt:lpstr>
      <vt:lpstr>Biome</vt:lpstr>
      <vt:lpstr>Calibri</vt:lpstr>
      <vt:lpstr>Calibri Light</vt:lpstr>
      <vt:lpstr>Cambria Math</vt:lpstr>
      <vt:lpstr>Gill Sans MT</vt:lpstr>
      <vt:lpstr>Google Sans</vt:lpstr>
      <vt:lpstr>Segoe UI Symbol</vt:lpstr>
      <vt:lpstr>Times New Roman</vt:lpstr>
      <vt:lpstr>Wingdings</vt:lpstr>
      <vt:lpstr>Wingdings 2</vt:lpstr>
      <vt:lpstr>Thème Office</vt:lpstr>
      <vt:lpstr>Dividende</vt:lpstr>
      <vt:lpstr>1_Dividende</vt:lpstr>
      <vt:lpstr>Présentation PowerPoint</vt:lpstr>
      <vt:lpstr>Agroforestry</vt:lpstr>
      <vt:lpstr>Tree root growth in alley-cropping systems and competition for water</vt:lpstr>
      <vt:lpstr>Présentation PowerPoint</vt:lpstr>
      <vt:lpstr>Présentation PowerPoint</vt:lpstr>
      <vt:lpstr>Présentation PowerPoint</vt:lpstr>
      <vt:lpstr>Présentation PowerPoint</vt:lpstr>
      <vt:lpstr>Présentation PowerPoint</vt:lpstr>
      <vt:lpstr>Présentation PowerPoint</vt:lpstr>
      <vt:lpstr>THANK YOU for your attention</vt:lpstr>
      <vt:lpstr>REFERENCES</vt:lpstr>
      <vt:lpstr>Présentation PowerPoint</vt:lpstr>
      <vt:lpstr>Présentation PowerPoint</vt:lpstr>
      <vt:lpstr>Tree root growth in alley-cropping systems and competition for water</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Claire O’Connor</dc:creator>
  <cp:lastModifiedBy>Claire O’Connor</cp:lastModifiedBy>
  <cp:revision>1</cp:revision>
  <dcterms:created xsi:type="dcterms:W3CDTF">2023-06-05T08:49:01Z</dcterms:created>
  <dcterms:modified xsi:type="dcterms:W3CDTF">2023-06-12T16:37:12Z</dcterms:modified>
</cp:coreProperties>
</file>