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9"/>
  </p:notesMasterIdLst>
  <p:sldIdLst>
    <p:sldId id="256" r:id="rId2"/>
    <p:sldId id="276" r:id="rId3"/>
    <p:sldId id="262" r:id="rId4"/>
    <p:sldId id="298" r:id="rId5"/>
    <p:sldId id="288" r:id="rId6"/>
    <p:sldId id="289" r:id="rId7"/>
    <p:sldId id="290" r:id="rId8"/>
    <p:sldId id="291" r:id="rId9"/>
    <p:sldId id="292" r:id="rId10"/>
    <p:sldId id="293" r:id="rId11"/>
    <p:sldId id="285" r:id="rId12"/>
    <p:sldId id="294" r:id="rId13"/>
    <p:sldId id="295" r:id="rId14"/>
    <p:sldId id="296" r:id="rId15"/>
    <p:sldId id="297" r:id="rId16"/>
    <p:sldId id="286" r:id="rId17"/>
    <p:sldId id="287"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0FF"/>
    <a:srgbClr val="E00C0C"/>
    <a:srgbClr val="FEDD01"/>
    <a:srgbClr val="0F72BB"/>
    <a:srgbClr val="4472C4"/>
    <a:srgbClr val="1373BA"/>
    <a:srgbClr val="808080"/>
    <a:srgbClr val="4DBEEE"/>
    <a:srgbClr val="FFFFFF"/>
    <a:srgbClr val="1273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7" autoAdjust="0"/>
    <p:restoredTop sz="82103" autoAdjust="0"/>
  </p:normalViewPr>
  <p:slideViewPr>
    <p:cSldViewPr snapToGrid="0" showGuides="1">
      <p:cViewPr varScale="1">
        <p:scale>
          <a:sx n="93" d="100"/>
          <a:sy n="93" d="100"/>
        </p:scale>
        <p:origin x="127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ess\Downloads\SWE_Nivol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less\Desktop\Database_Isotopes_Nivolet_2023050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Tahome"/>
                <a:ea typeface="Tahoma" panose="020B0604030504040204" pitchFamily="34" charset="0"/>
                <a:cs typeface="Tahoma" panose="020B0604030504040204" pitchFamily="34" charset="0"/>
              </a:defRPr>
            </a:pPr>
            <a:r>
              <a:rPr lang="it-IT" b="1" dirty="0" err="1"/>
              <a:t>Cosmic</a:t>
            </a:r>
            <a:r>
              <a:rPr lang="it-IT" b="1" dirty="0"/>
              <a:t> Ray</a:t>
            </a:r>
            <a:r>
              <a:rPr lang="it-IT" b="1" baseline="0" dirty="0"/>
              <a:t> SWE</a:t>
            </a:r>
            <a:endParaRPr lang="it-IT" b="1" dirty="0"/>
          </a:p>
        </c:rich>
      </c:tx>
      <c:layout>
        <c:manualLayout>
          <c:xMode val="edge"/>
          <c:yMode val="edge"/>
          <c:x val="0.38840543787061227"/>
          <c:y val="6.1892145220740526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Tahome"/>
              <a:ea typeface="Tahoma" panose="020B0604030504040204" pitchFamily="34" charset="0"/>
              <a:cs typeface="Tahoma" panose="020B0604030504040204" pitchFamily="34" charset="0"/>
            </a:defRPr>
          </a:pPr>
          <a:endParaRPr lang="it-IT"/>
        </a:p>
      </c:txPr>
    </c:title>
    <c:autoTitleDeleted val="0"/>
    <c:plotArea>
      <c:layout>
        <c:manualLayout>
          <c:layoutTarget val="inner"/>
          <c:xMode val="edge"/>
          <c:yMode val="edge"/>
          <c:x val="0.13758060518237458"/>
          <c:y val="0.17207872903655952"/>
          <c:w val="0.84386332869372904"/>
          <c:h val="0.63856611656841356"/>
        </c:manualLayout>
      </c:layout>
      <c:scatterChart>
        <c:scatterStyle val="smoothMarker"/>
        <c:varyColors val="0"/>
        <c:ser>
          <c:idx val="0"/>
          <c:order val="0"/>
          <c:tx>
            <c:strRef>
              <c:f>SWE_Nivolet_NUOVO!$B$1</c:f>
              <c:strCache>
                <c:ptCount val="1"/>
                <c:pt idx="0">
                  <c:v>FinappSWE</c:v>
                </c:pt>
              </c:strCache>
            </c:strRef>
          </c:tx>
          <c:spPr>
            <a:ln w="19050" cap="rnd">
              <a:solidFill>
                <a:srgbClr val="0000FF"/>
              </a:solidFill>
              <a:round/>
            </a:ln>
            <a:effectLst/>
          </c:spPr>
          <c:marker>
            <c:symbol val="none"/>
          </c:marker>
          <c:xVal>
            <c:numRef>
              <c:f>SWE_Nivolet_NUOVO!$A$2:$A$2108</c:f>
              <c:numCache>
                <c:formatCode>m/d/yyyy\ h:mm</c:formatCode>
                <c:ptCount val="2107"/>
                <c:pt idx="0">
                  <c:v>44825.5</c:v>
                </c:pt>
                <c:pt idx="1">
                  <c:v>44825.625</c:v>
                </c:pt>
                <c:pt idx="2">
                  <c:v>44825.75</c:v>
                </c:pt>
                <c:pt idx="3">
                  <c:v>44825.875</c:v>
                </c:pt>
                <c:pt idx="4">
                  <c:v>44826</c:v>
                </c:pt>
                <c:pt idx="5">
                  <c:v>44826.125</c:v>
                </c:pt>
                <c:pt idx="6">
                  <c:v>44826.25</c:v>
                </c:pt>
                <c:pt idx="7">
                  <c:v>44826.375</c:v>
                </c:pt>
                <c:pt idx="8">
                  <c:v>44826.5</c:v>
                </c:pt>
                <c:pt idx="9">
                  <c:v>44826.625</c:v>
                </c:pt>
                <c:pt idx="10">
                  <c:v>44826.75</c:v>
                </c:pt>
                <c:pt idx="11">
                  <c:v>44826.875</c:v>
                </c:pt>
                <c:pt idx="12">
                  <c:v>44827</c:v>
                </c:pt>
                <c:pt idx="13">
                  <c:v>44827.125</c:v>
                </c:pt>
                <c:pt idx="14">
                  <c:v>44827.25</c:v>
                </c:pt>
                <c:pt idx="15">
                  <c:v>44827.375</c:v>
                </c:pt>
                <c:pt idx="16">
                  <c:v>44827.5</c:v>
                </c:pt>
                <c:pt idx="17">
                  <c:v>44827.625</c:v>
                </c:pt>
                <c:pt idx="18">
                  <c:v>44827.75</c:v>
                </c:pt>
                <c:pt idx="19">
                  <c:v>44827.875</c:v>
                </c:pt>
                <c:pt idx="20">
                  <c:v>44828</c:v>
                </c:pt>
                <c:pt idx="21">
                  <c:v>44828.125</c:v>
                </c:pt>
                <c:pt idx="22">
                  <c:v>44828.25</c:v>
                </c:pt>
                <c:pt idx="23">
                  <c:v>44828.375</c:v>
                </c:pt>
                <c:pt idx="24">
                  <c:v>44828.5</c:v>
                </c:pt>
                <c:pt idx="25">
                  <c:v>44828.625</c:v>
                </c:pt>
                <c:pt idx="26">
                  <c:v>44828.75</c:v>
                </c:pt>
                <c:pt idx="27">
                  <c:v>44828.875</c:v>
                </c:pt>
                <c:pt idx="28">
                  <c:v>44829</c:v>
                </c:pt>
                <c:pt idx="29">
                  <c:v>44829.125</c:v>
                </c:pt>
                <c:pt idx="30">
                  <c:v>44829.25</c:v>
                </c:pt>
                <c:pt idx="31">
                  <c:v>44829.375</c:v>
                </c:pt>
                <c:pt idx="32">
                  <c:v>44829.5</c:v>
                </c:pt>
                <c:pt idx="33">
                  <c:v>44829.625</c:v>
                </c:pt>
                <c:pt idx="34">
                  <c:v>44829.75</c:v>
                </c:pt>
                <c:pt idx="35">
                  <c:v>44829.875</c:v>
                </c:pt>
                <c:pt idx="36">
                  <c:v>44830</c:v>
                </c:pt>
                <c:pt idx="37">
                  <c:v>44830.125</c:v>
                </c:pt>
                <c:pt idx="38">
                  <c:v>44830.25</c:v>
                </c:pt>
                <c:pt idx="39">
                  <c:v>44830.375</c:v>
                </c:pt>
                <c:pt idx="40">
                  <c:v>44830.5</c:v>
                </c:pt>
                <c:pt idx="41">
                  <c:v>44830.625</c:v>
                </c:pt>
                <c:pt idx="42">
                  <c:v>44830.75</c:v>
                </c:pt>
                <c:pt idx="43">
                  <c:v>44830.875</c:v>
                </c:pt>
                <c:pt idx="44">
                  <c:v>44831</c:v>
                </c:pt>
                <c:pt idx="45">
                  <c:v>44831.125</c:v>
                </c:pt>
                <c:pt idx="46">
                  <c:v>44831.25</c:v>
                </c:pt>
                <c:pt idx="47">
                  <c:v>44831.375</c:v>
                </c:pt>
                <c:pt idx="48">
                  <c:v>44831.5</c:v>
                </c:pt>
                <c:pt idx="49">
                  <c:v>44831.625</c:v>
                </c:pt>
                <c:pt idx="50">
                  <c:v>44831.75</c:v>
                </c:pt>
                <c:pt idx="51">
                  <c:v>44831.875</c:v>
                </c:pt>
                <c:pt idx="52">
                  <c:v>44832</c:v>
                </c:pt>
                <c:pt idx="53">
                  <c:v>44832.125</c:v>
                </c:pt>
                <c:pt idx="54">
                  <c:v>44832.25</c:v>
                </c:pt>
                <c:pt idx="55">
                  <c:v>44832.375</c:v>
                </c:pt>
                <c:pt idx="56">
                  <c:v>44832.5</c:v>
                </c:pt>
                <c:pt idx="57">
                  <c:v>44832.625</c:v>
                </c:pt>
                <c:pt idx="58">
                  <c:v>44832.75</c:v>
                </c:pt>
                <c:pt idx="59">
                  <c:v>44832.875</c:v>
                </c:pt>
                <c:pt idx="60">
                  <c:v>44833</c:v>
                </c:pt>
                <c:pt idx="61">
                  <c:v>44833.125</c:v>
                </c:pt>
                <c:pt idx="62">
                  <c:v>44833.25</c:v>
                </c:pt>
                <c:pt idx="63">
                  <c:v>44833.375</c:v>
                </c:pt>
                <c:pt idx="64">
                  <c:v>44833.5</c:v>
                </c:pt>
                <c:pt idx="65">
                  <c:v>44833.625</c:v>
                </c:pt>
                <c:pt idx="66">
                  <c:v>44833.75</c:v>
                </c:pt>
                <c:pt idx="67">
                  <c:v>44833.875</c:v>
                </c:pt>
                <c:pt idx="68">
                  <c:v>44834</c:v>
                </c:pt>
                <c:pt idx="69">
                  <c:v>44834.125</c:v>
                </c:pt>
                <c:pt idx="70">
                  <c:v>44834.25</c:v>
                </c:pt>
                <c:pt idx="71">
                  <c:v>44834.375</c:v>
                </c:pt>
                <c:pt idx="72">
                  <c:v>44834.5</c:v>
                </c:pt>
                <c:pt idx="73">
                  <c:v>44834.625</c:v>
                </c:pt>
                <c:pt idx="74">
                  <c:v>44834.75</c:v>
                </c:pt>
                <c:pt idx="75">
                  <c:v>44834.875</c:v>
                </c:pt>
                <c:pt idx="76">
                  <c:v>44835</c:v>
                </c:pt>
                <c:pt idx="77">
                  <c:v>44835.125</c:v>
                </c:pt>
                <c:pt idx="78">
                  <c:v>44835.25</c:v>
                </c:pt>
                <c:pt idx="79">
                  <c:v>44835.375</c:v>
                </c:pt>
                <c:pt idx="80">
                  <c:v>44835.5</c:v>
                </c:pt>
                <c:pt idx="81">
                  <c:v>44835.625</c:v>
                </c:pt>
                <c:pt idx="82">
                  <c:v>44835.75</c:v>
                </c:pt>
                <c:pt idx="83">
                  <c:v>44835.875</c:v>
                </c:pt>
                <c:pt idx="84">
                  <c:v>44836</c:v>
                </c:pt>
                <c:pt idx="85">
                  <c:v>44836.125</c:v>
                </c:pt>
                <c:pt idx="86">
                  <c:v>44836.25</c:v>
                </c:pt>
                <c:pt idx="87">
                  <c:v>44836.375</c:v>
                </c:pt>
                <c:pt idx="88">
                  <c:v>44836.5</c:v>
                </c:pt>
                <c:pt idx="89">
                  <c:v>44836.625</c:v>
                </c:pt>
                <c:pt idx="90">
                  <c:v>44836.75</c:v>
                </c:pt>
                <c:pt idx="91">
                  <c:v>44836.875</c:v>
                </c:pt>
                <c:pt idx="92">
                  <c:v>44837</c:v>
                </c:pt>
                <c:pt idx="93">
                  <c:v>44837.125</c:v>
                </c:pt>
                <c:pt idx="94">
                  <c:v>44837.25</c:v>
                </c:pt>
                <c:pt idx="95">
                  <c:v>44837.375</c:v>
                </c:pt>
                <c:pt idx="96">
                  <c:v>44837.5</c:v>
                </c:pt>
                <c:pt idx="97">
                  <c:v>44837.625</c:v>
                </c:pt>
                <c:pt idx="98">
                  <c:v>44837.75</c:v>
                </c:pt>
                <c:pt idx="99">
                  <c:v>44837.875</c:v>
                </c:pt>
                <c:pt idx="100">
                  <c:v>44838</c:v>
                </c:pt>
                <c:pt idx="101">
                  <c:v>44838.125</c:v>
                </c:pt>
                <c:pt idx="102">
                  <c:v>44838.25</c:v>
                </c:pt>
                <c:pt idx="103">
                  <c:v>44838.375</c:v>
                </c:pt>
                <c:pt idx="104">
                  <c:v>44838.5</c:v>
                </c:pt>
                <c:pt idx="105">
                  <c:v>44838.625</c:v>
                </c:pt>
                <c:pt idx="106">
                  <c:v>44838.75</c:v>
                </c:pt>
                <c:pt idx="107">
                  <c:v>44838.875</c:v>
                </c:pt>
                <c:pt idx="108">
                  <c:v>44839</c:v>
                </c:pt>
                <c:pt idx="109">
                  <c:v>44839.125</c:v>
                </c:pt>
                <c:pt idx="110">
                  <c:v>44839.25</c:v>
                </c:pt>
                <c:pt idx="111">
                  <c:v>44839.375</c:v>
                </c:pt>
                <c:pt idx="112">
                  <c:v>44839.5</c:v>
                </c:pt>
                <c:pt idx="113">
                  <c:v>44839.625</c:v>
                </c:pt>
                <c:pt idx="114">
                  <c:v>44839.75</c:v>
                </c:pt>
                <c:pt idx="115">
                  <c:v>44839.875</c:v>
                </c:pt>
                <c:pt idx="116">
                  <c:v>44840</c:v>
                </c:pt>
                <c:pt idx="117">
                  <c:v>44840.125</c:v>
                </c:pt>
                <c:pt idx="118">
                  <c:v>44840.25</c:v>
                </c:pt>
                <c:pt idx="119">
                  <c:v>44840.375</c:v>
                </c:pt>
                <c:pt idx="120">
                  <c:v>44840.5</c:v>
                </c:pt>
                <c:pt idx="121">
                  <c:v>44840.625</c:v>
                </c:pt>
                <c:pt idx="122">
                  <c:v>44840.75</c:v>
                </c:pt>
                <c:pt idx="123">
                  <c:v>44840.875</c:v>
                </c:pt>
                <c:pt idx="124">
                  <c:v>44841</c:v>
                </c:pt>
                <c:pt idx="125">
                  <c:v>44841.125</c:v>
                </c:pt>
                <c:pt idx="126">
                  <c:v>44841.25</c:v>
                </c:pt>
                <c:pt idx="127">
                  <c:v>44841.375</c:v>
                </c:pt>
                <c:pt idx="128">
                  <c:v>44841.5</c:v>
                </c:pt>
                <c:pt idx="129">
                  <c:v>44841.625</c:v>
                </c:pt>
                <c:pt idx="130">
                  <c:v>44841.75</c:v>
                </c:pt>
                <c:pt idx="131">
                  <c:v>44841.875</c:v>
                </c:pt>
                <c:pt idx="132">
                  <c:v>44842</c:v>
                </c:pt>
                <c:pt idx="133">
                  <c:v>44842.125</c:v>
                </c:pt>
                <c:pt idx="134">
                  <c:v>44842.25</c:v>
                </c:pt>
                <c:pt idx="135">
                  <c:v>44842.375</c:v>
                </c:pt>
                <c:pt idx="136">
                  <c:v>44842.5</c:v>
                </c:pt>
                <c:pt idx="137">
                  <c:v>44842.625</c:v>
                </c:pt>
                <c:pt idx="138">
                  <c:v>44842.75</c:v>
                </c:pt>
                <c:pt idx="139">
                  <c:v>44842.875</c:v>
                </c:pt>
                <c:pt idx="140">
                  <c:v>44843</c:v>
                </c:pt>
                <c:pt idx="141">
                  <c:v>44843.125</c:v>
                </c:pt>
                <c:pt idx="142">
                  <c:v>44843.25</c:v>
                </c:pt>
                <c:pt idx="143">
                  <c:v>44843.375</c:v>
                </c:pt>
                <c:pt idx="144">
                  <c:v>44843.5</c:v>
                </c:pt>
                <c:pt idx="145">
                  <c:v>44843.625</c:v>
                </c:pt>
                <c:pt idx="146">
                  <c:v>44843.75</c:v>
                </c:pt>
                <c:pt idx="147">
                  <c:v>44843.875</c:v>
                </c:pt>
                <c:pt idx="148">
                  <c:v>44844</c:v>
                </c:pt>
                <c:pt idx="149">
                  <c:v>44844.125</c:v>
                </c:pt>
                <c:pt idx="150">
                  <c:v>44844.25</c:v>
                </c:pt>
                <c:pt idx="151">
                  <c:v>44844.375</c:v>
                </c:pt>
                <c:pt idx="152">
                  <c:v>44844.5</c:v>
                </c:pt>
                <c:pt idx="153">
                  <c:v>44844.625</c:v>
                </c:pt>
                <c:pt idx="154">
                  <c:v>44844.75</c:v>
                </c:pt>
                <c:pt idx="155">
                  <c:v>44844.875</c:v>
                </c:pt>
                <c:pt idx="156">
                  <c:v>44845</c:v>
                </c:pt>
                <c:pt idx="157">
                  <c:v>44845.125</c:v>
                </c:pt>
                <c:pt idx="158">
                  <c:v>44845.25</c:v>
                </c:pt>
                <c:pt idx="159">
                  <c:v>44845.375</c:v>
                </c:pt>
                <c:pt idx="160">
                  <c:v>44845.5</c:v>
                </c:pt>
                <c:pt idx="161">
                  <c:v>44845.625</c:v>
                </c:pt>
                <c:pt idx="162">
                  <c:v>44845.75</c:v>
                </c:pt>
                <c:pt idx="163">
                  <c:v>44845.875</c:v>
                </c:pt>
                <c:pt idx="164">
                  <c:v>44846</c:v>
                </c:pt>
                <c:pt idx="165">
                  <c:v>44846.125</c:v>
                </c:pt>
                <c:pt idx="166">
                  <c:v>44846.25</c:v>
                </c:pt>
                <c:pt idx="167">
                  <c:v>44846.375</c:v>
                </c:pt>
                <c:pt idx="168">
                  <c:v>44846.5</c:v>
                </c:pt>
                <c:pt idx="169">
                  <c:v>44846.625</c:v>
                </c:pt>
                <c:pt idx="170">
                  <c:v>44846.75</c:v>
                </c:pt>
                <c:pt idx="171">
                  <c:v>44846.875</c:v>
                </c:pt>
                <c:pt idx="172">
                  <c:v>44847</c:v>
                </c:pt>
                <c:pt idx="173">
                  <c:v>44847.125</c:v>
                </c:pt>
                <c:pt idx="174">
                  <c:v>44847.25</c:v>
                </c:pt>
                <c:pt idx="175">
                  <c:v>44847.375</c:v>
                </c:pt>
                <c:pt idx="176">
                  <c:v>44847.5</c:v>
                </c:pt>
                <c:pt idx="177">
                  <c:v>44847.625</c:v>
                </c:pt>
                <c:pt idx="178">
                  <c:v>44847.75</c:v>
                </c:pt>
                <c:pt idx="179">
                  <c:v>44847.875</c:v>
                </c:pt>
                <c:pt idx="180">
                  <c:v>44848</c:v>
                </c:pt>
                <c:pt idx="181">
                  <c:v>44848.125</c:v>
                </c:pt>
                <c:pt idx="182">
                  <c:v>44848.25</c:v>
                </c:pt>
                <c:pt idx="183">
                  <c:v>44848.375</c:v>
                </c:pt>
                <c:pt idx="184">
                  <c:v>44848.5</c:v>
                </c:pt>
                <c:pt idx="185">
                  <c:v>44848.625</c:v>
                </c:pt>
                <c:pt idx="186">
                  <c:v>44848.75</c:v>
                </c:pt>
                <c:pt idx="187">
                  <c:v>44848.875</c:v>
                </c:pt>
                <c:pt idx="188">
                  <c:v>44849</c:v>
                </c:pt>
                <c:pt idx="189">
                  <c:v>44849.125</c:v>
                </c:pt>
                <c:pt idx="190">
                  <c:v>44849.25</c:v>
                </c:pt>
                <c:pt idx="191">
                  <c:v>44849.375</c:v>
                </c:pt>
                <c:pt idx="192">
                  <c:v>44849.5</c:v>
                </c:pt>
                <c:pt idx="193">
                  <c:v>44849.625</c:v>
                </c:pt>
                <c:pt idx="194">
                  <c:v>44849.75</c:v>
                </c:pt>
                <c:pt idx="195">
                  <c:v>44849.875</c:v>
                </c:pt>
                <c:pt idx="196">
                  <c:v>44850</c:v>
                </c:pt>
                <c:pt idx="197">
                  <c:v>44850.125</c:v>
                </c:pt>
                <c:pt idx="198">
                  <c:v>44850.25</c:v>
                </c:pt>
                <c:pt idx="199">
                  <c:v>44850.375</c:v>
                </c:pt>
                <c:pt idx="200">
                  <c:v>44850.5</c:v>
                </c:pt>
                <c:pt idx="201">
                  <c:v>44850.625</c:v>
                </c:pt>
                <c:pt idx="202">
                  <c:v>44850.75</c:v>
                </c:pt>
                <c:pt idx="203">
                  <c:v>44850.875</c:v>
                </c:pt>
                <c:pt idx="204">
                  <c:v>44851</c:v>
                </c:pt>
                <c:pt idx="205">
                  <c:v>44851.125</c:v>
                </c:pt>
                <c:pt idx="206">
                  <c:v>44851.25</c:v>
                </c:pt>
                <c:pt idx="207">
                  <c:v>44851.375</c:v>
                </c:pt>
                <c:pt idx="208">
                  <c:v>44851.5</c:v>
                </c:pt>
                <c:pt idx="209">
                  <c:v>44851.625</c:v>
                </c:pt>
                <c:pt idx="210">
                  <c:v>44851.75</c:v>
                </c:pt>
                <c:pt idx="211">
                  <c:v>44851.875</c:v>
                </c:pt>
                <c:pt idx="212">
                  <c:v>44852</c:v>
                </c:pt>
                <c:pt idx="213">
                  <c:v>44852.125</c:v>
                </c:pt>
                <c:pt idx="214">
                  <c:v>44852.25</c:v>
                </c:pt>
                <c:pt idx="215">
                  <c:v>44852.375</c:v>
                </c:pt>
                <c:pt idx="216">
                  <c:v>44852.5</c:v>
                </c:pt>
                <c:pt idx="217">
                  <c:v>44852.625</c:v>
                </c:pt>
                <c:pt idx="218">
                  <c:v>44852.75</c:v>
                </c:pt>
                <c:pt idx="219">
                  <c:v>44852.875</c:v>
                </c:pt>
                <c:pt idx="220">
                  <c:v>44853</c:v>
                </c:pt>
                <c:pt idx="221">
                  <c:v>44853.125</c:v>
                </c:pt>
                <c:pt idx="222">
                  <c:v>44853.25</c:v>
                </c:pt>
                <c:pt idx="223">
                  <c:v>44853.375</c:v>
                </c:pt>
                <c:pt idx="224">
                  <c:v>44853.5</c:v>
                </c:pt>
                <c:pt idx="225">
                  <c:v>44853.625</c:v>
                </c:pt>
                <c:pt idx="226">
                  <c:v>44853.75</c:v>
                </c:pt>
                <c:pt idx="227">
                  <c:v>44853.875</c:v>
                </c:pt>
                <c:pt idx="228">
                  <c:v>44854</c:v>
                </c:pt>
                <c:pt idx="229">
                  <c:v>44854.125</c:v>
                </c:pt>
                <c:pt idx="230">
                  <c:v>44854.25</c:v>
                </c:pt>
                <c:pt idx="231">
                  <c:v>44854.375</c:v>
                </c:pt>
                <c:pt idx="232">
                  <c:v>44854.5</c:v>
                </c:pt>
                <c:pt idx="233">
                  <c:v>44854.625</c:v>
                </c:pt>
                <c:pt idx="234">
                  <c:v>44854.75</c:v>
                </c:pt>
                <c:pt idx="235">
                  <c:v>44854.875</c:v>
                </c:pt>
                <c:pt idx="236">
                  <c:v>44855</c:v>
                </c:pt>
                <c:pt idx="237">
                  <c:v>44855.125</c:v>
                </c:pt>
                <c:pt idx="238">
                  <c:v>44855.25</c:v>
                </c:pt>
                <c:pt idx="239">
                  <c:v>44855.375</c:v>
                </c:pt>
                <c:pt idx="240">
                  <c:v>44855.5</c:v>
                </c:pt>
                <c:pt idx="241">
                  <c:v>44855.625</c:v>
                </c:pt>
                <c:pt idx="242">
                  <c:v>44855.75</c:v>
                </c:pt>
                <c:pt idx="243">
                  <c:v>44855.875</c:v>
                </c:pt>
                <c:pt idx="244">
                  <c:v>44856</c:v>
                </c:pt>
                <c:pt idx="245">
                  <c:v>44856.125</c:v>
                </c:pt>
                <c:pt idx="246">
                  <c:v>44856.25</c:v>
                </c:pt>
                <c:pt idx="247">
                  <c:v>44856.375</c:v>
                </c:pt>
                <c:pt idx="248">
                  <c:v>44856.5</c:v>
                </c:pt>
                <c:pt idx="249">
                  <c:v>44856.625</c:v>
                </c:pt>
                <c:pt idx="250">
                  <c:v>44856.75</c:v>
                </c:pt>
                <c:pt idx="251">
                  <c:v>44856.875</c:v>
                </c:pt>
                <c:pt idx="252">
                  <c:v>44857</c:v>
                </c:pt>
                <c:pt idx="253">
                  <c:v>44857.125</c:v>
                </c:pt>
                <c:pt idx="254">
                  <c:v>44857.25</c:v>
                </c:pt>
                <c:pt idx="255">
                  <c:v>44857.375</c:v>
                </c:pt>
                <c:pt idx="256">
                  <c:v>44857.5</c:v>
                </c:pt>
                <c:pt idx="257">
                  <c:v>44857.625</c:v>
                </c:pt>
                <c:pt idx="258">
                  <c:v>44857.75</c:v>
                </c:pt>
                <c:pt idx="259">
                  <c:v>44857.875</c:v>
                </c:pt>
                <c:pt idx="260">
                  <c:v>44858</c:v>
                </c:pt>
                <c:pt idx="261">
                  <c:v>44858.125</c:v>
                </c:pt>
                <c:pt idx="262">
                  <c:v>44858.25</c:v>
                </c:pt>
                <c:pt idx="263">
                  <c:v>44858.375</c:v>
                </c:pt>
                <c:pt idx="264">
                  <c:v>44858.5</c:v>
                </c:pt>
                <c:pt idx="265">
                  <c:v>44858.625</c:v>
                </c:pt>
                <c:pt idx="266">
                  <c:v>44858.75</c:v>
                </c:pt>
                <c:pt idx="267">
                  <c:v>44858.875</c:v>
                </c:pt>
                <c:pt idx="268">
                  <c:v>44859</c:v>
                </c:pt>
                <c:pt idx="269">
                  <c:v>44859.125</c:v>
                </c:pt>
                <c:pt idx="270">
                  <c:v>44859.25</c:v>
                </c:pt>
                <c:pt idx="271">
                  <c:v>44859.375</c:v>
                </c:pt>
                <c:pt idx="272">
                  <c:v>44859.5</c:v>
                </c:pt>
                <c:pt idx="273">
                  <c:v>44859.625</c:v>
                </c:pt>
                <c:pt idx="274">
                  <c:v>44859.75</c:v>
                </c:pt>
                <c:pt idx="275">
                  <c:v>44859.875</c:v>
                </c:pt>
                <c:pt idx="276">
                  <c:v>44860</c:v>
                </c:pt>
                <c:pt idx="277">
                  <c:v>44860.125</c:v>
                </c:pt>
                <c:pt idx="278">
                  <c:v>44860.25</c:v>
                </c:pt>
                <c:pt idx="279">
                  <c:v>44860.375</c:v>
                </c:pt>
                <c:pt idx="280">
                  <c:v>44860.5</c:v>
                </c:pt>
                <c:pt idx="281">
                  <c:v>44860.625</c:v>
                </c:pt>
                <c:pt idx="282">
                  <c:v>44860.75</c:v>
                </c:pt>
                <c:pt idx="283">
                  <c:v>44860.875</c:v>
                </c:pt>
                <c:pt idx="284">
                  <c:v>44861</c:v>
                </c:pt>
                <c:pt idx="285">
                  <c:v>44861.125</c:v>
                </c:pt>
                <c:pt idx="286">
                  <c:v>44861.25</c:v>
                </c:pt>
                <c:pt idx="287">
                  <c:v>44861.375</c:v>
                </c:pt>
                <c:pt idx="288">
                  <c:v>44861.5</c:v>
                </c:pt>
                <c:pt idx="289">
                  <c:v>44861.625</c:v>
                </c:pt>
                <c:pt idx="290">
                  <c:v>44861.75</c:v>
                </c:pt>
                <c:pt idx="291">
                  <c:v>44861.875</c:v>
                </c:pt>
                <c:pt idx="292">
                  <c:v>44862</c:v>
                </c:pt>
                <c:pt idx="293">
                  <c:v>44862.125</c:v>
                </c:pt>
                <c:pt idx="294">
                  <c:v>44862.25</c:v>
                </c:pt>
                <c:pt idx="295">
                  <c:v>44862.375</c:v>
                </c:pt>
                <c:pt idx="296">
                  <c:v>44862.5</c:v>
                </c:pt>
                <c:pt idx="297">
                  <c:v>44862.625</c:v>
                </c:pt>
                <c:pt idx="298">
                  <c:v>44862.75</c:v>
                </c:pt>
                <c:pt idx="299">
                  <c:v>44862.875</c:v>
                </c:pt>
                <c:pt idx="300">
                  <c:v>44863</c:v>
                </c:pt>
                <c:pt idx="301">
                  <c:v>44863.125</c:v>
                </c:pt>
                <c:pt idx="302">
                  <c:v>44863.25</c:v>
                </c:pt>
                <c:pt idx="303">
                  <c:v>44863.375</c:v>
                </c:pt>
                <c:pt idx="304">
                  <c:v>44863.5</c:v>
                </c:pt>
                <c:pt idx="305">
                  <c:v>44863.625</c:v>
                </c:pt>
                <c:pt idx="306">
                  <c:v>44863.75</c:v>
                </c:pt>
                <c:pt idx="307">
                  <c:v>44863.875</c:v>
                </c:pt>
                <c:pt idx="308">
                  <c:v>44864</c:v>
                </c:pt>
                <c:pt idx="309">
                  <c:v>44864.125</c:v>
                </c:pt>
                <c:pt idx="310">
                  <c:v>44864.25</c:v>
                </c:pt>
                <c:pt idx="311">
                  <c:v>44864.375</c:v>
                </c:pt>
                <c:pt idx="312">
                  <c:v>44864.5</c:v>
                </c:pt>
                <c:pt idx="313">
                  <c:v>44864.625</c:v>
                </c:pt>
                <c:pt idx="314">
                  <c:v>44864.75</c:v>
                </c:pt>
                <c:pt idx="315">
                  <c:v>44864.875</c:v>
                </c:pt>
                <c:pt idx="316">
                  <c:v>44865</c:v>
                </c:pt>
                <c:pt idx="317">
                  <c:v>44865.125</c:v>
                </c:pt>
                <c:pt idx="318">
                  <c:v>44865.25</c:v>
                </c:pt>
                <c:pt idx="319">
                  <c:v>44865.375</c:v>
                </c:pt>
                <c:pt idx="320">
                  <c:v>44865.5</c:v>
                </c:pt>
                <c:pt idx="321">
                  <c:v>44865.625</c:v>
                </c:pt>
                <c:pt idx="322">
                  <c:v>44865.75</c:v>
                </c:pt>
                <c:pt idx="323">
                  <c:v>44865.875</c:v>
                </c:pt>
                <c:pt idx="324">
                  <c:v>44866</c:v>
                </c:pt>
                <c:pt idx="325">
                  <c:v>44866.125</c:v>
                </c:pt>
                <c:pt idx="326">
                  <c:v>44866.25</c:v>
                </c:pt>
                <c:pt idx="327">
                  <c:v>44866.375</c:v>
                </c:pt>
                <c:pt idx="328">
                  <c:v>44866.5</c:v>
                </c:pt>
                <c:pt idx="329">
                  <c:v>44866.625</c:v>
                </c:pt>
                <c:pt idx="330">
                  <c:v>44866.75</c:v>
                </c:pt>
                <c:pt idx="331">
                  <c:v>44866.875</c:v>
                </c:pt>
                <c:pt idx="332">
                  <c:v>44867</c:v>
                </c:pt>
                <c:pt idx="333">
                  <c:v>44867.125</c:v>
                </c:pt>
                <c:pt idx="334">
                  <c:v>44867.25</c:v>
                </c:pt>
                <c:pt idx="335">
                  <c:v>44867.375</c:v>
                </c:pt>
                <c:pt idx="336">
                  <c:v>44867.5</c:v>
                </c:pt>
                <c:pt idx="337">
                  <c:v>44867.625</c:v>
                </c:pt>
                <c:pt idx="338">
                  <c:v>44867.75</c:v>
                </c:pt>
                <c:pt idx="339">
                  <c:v>44867.875</c:v>
                </c:pt>
                <c:pt idx="340">
                  <c:v>44868</c:v>
                </c:pt>
                <c:pt idx="341">
                  <c:v>44868.125</c:v>
                </c:pt>
                <c:pt idx="342">
                  <c:v>44868.25</c:v>
                </c:pt>
                <c:pt idx="343">
                  <c:v>44868.375</c:v>
                </c:pt>
                <c:pt idx="344">
                  <c:v>44868.5</c:v>
                </c:pt>
                <c:pt idx="345">
                  <c:v>44868.625</c:v>
                </c:pt>
                <c:pt idx="346">
                  <c:v>44868.75</c:v>
                </c:pt>
                <c:pt idx="347">
                  <c:v>44868.875</c:v>
                </c:pt>
                <c:pt idx="348">
                  <c:v>44869</c:v>
                </c:pt>
                <c:pt idx="349">
                  <c:v>44869.125</c:v>
                </c:pt>
                <c:pt idx="350">
                  <c:v>44869.25</c:v>
                </c:pt>
                <c:pt idx="351">
                  <c:v>44869.375</c:v>
                </c:pt>
                <c:pt idx="352">
                  <c:v>44869.5</c:v>
                </c:pt>
                <c:pt idx="353">
                  <c:v>44869.625</c:v>
                </c:pt>
                <c:pt idx="354">
                  <c:v>44869.75</c:v>
                </c:pt>
                <c:pt idx="355">
                  <c:v>44869.875</c:v>
                </c:pt>
                <c:pt idx="356">
                  <c:v>44870</c:v>
                </c:pt>
                <c:pt idx="357">
                  <c:v>44870.125</c:v>
                </c:pt>
                <c:pt idx="358">
                  <c:v>44870.25</c:v>
                </c:pt>
                <c:pt idx="359">
                  <c:v>44870.375</c:v>
                </c:pt>
                <c:pt idx="360">
                  <c:v>44870.5</c:v>
                </c:pt>
                <c:pt idx="361">
                  <c:v>44870.625</c:v>
                </c:pt>
                <c:pt idx="362">
                  <c:v>44870.75</c:v>
                </c:pt>
                <c:pt idx="363">
                  <c:v>44870.875</c:v>
                </c:pt>
                <c:pt idx="364">
                  <c:v>44871</c:v>
                </c:pt>
                <c:pt idx="365">
                  <c:v>44871.125</c:v>
                </c:pt>
                <c:pt idx="366">
                  <c:v>44871.25</c:v>
                </c:pt>
                <c:pt idx="367">
                  <c:v>44871.375</c:v>
                </c:pt>
                <c:pt idx="368">
                  <c:v>44871.5</c:v>
                </c:pt>
                <c:pt idx="369">
                  <c:v>44871.625</c:v>
                </c:pt>
                <c:pt idx="370">
                  <c:v>44871.75</c:v>
                </c:pt>
                <c:pt idx="371">
                  <c:v>44871.875</c:v>
                </c:pt>
                <c:pt idx="372">
                  <c:v>44872</c:v>
                </c:pt>
                <c:pt idx="373">
                  <c:v>44872.125</c:v>
                </c:pt>
                <c:pt idx="374">
                  <c:v>44872.25</c:v>
                </c:pt>
                <c:pt idx="375">
                  <c:v>44872.375</c:v>
                </c:pt>
                <c:pt idx="376">
                  <c:v>44872.5</c:v>
                </c:pt>
                <c:pt idx="377">
                  <c:v>44872.625</c:v>
                </c:pt>
                <c:pt idx="378">
                  <c:v>44872.75</c:v>
                </c:pt>
                <c:pt idx="379">
                  <c:v>44872.875</c:v>
                </c:pt>
                <c:pt idx="380">
                  <c:v>44873</c:v>
                </c:pt>
                <c:pt idx="381">
                  <c:v>44873.125</c:v>
                </c:pt>
                <c:pt idx="382">
                  <c:v>44873.25</c:v>
                </c:pt>
                <c:pt idx="383">
                  <c:v>44873.375</c:v>
                </c:pt>
                <c:pt idx="384">
                  <c:v>44873.5</c:v>
                </c:pt>
                <c:pt idx="385">
                  <c:v>44873.625</c:v>
                </c:pt>
                <c:pt idx="386">
                  <c:v>44873.75</c:v>
                </c:pt>
                <c:pt idx="387">
                  <c:v>44873.875</c:v>
                </c:pt>
                <c:pt idx="388">
                  <c:v>44874</c:v>
                </c:pt>
                <c:pt idx="389">
                  <c:v>44874.125</c:v>
                </c:pt>
                <c:pt idx="390">
                  <c:v>44874.25</c:v>
                </c:pt>
                <c:pt idx="391">
                  <c:v>44874.375</c:v>
                </c:pt>
                <c:pt idx="392">
                  <c:v>44874.5</c:v>
                </c:pt>
                <c:pt idx="393">
                  <c:v>44874.625</c:v>
                </c:pt>
                <c:pt idx="394">
                  <c:v>44874.75</c:v>
                </c:pt>
                <c:pt idx="395">
                  <c:v>44874.875</c:v>
                </c:pt>
                <c:pt idx="396">
                  <c:v>44875</c:v>
                </c:pt>
                <c:pt idx="397">
                  <c:v>44875.125</c:v>
                </c:pt>
                <c:pt idx="398">
                  <c:v>44875.25</c:v>
                </c:pt>
                <c:pt idx="399">
                  <c:v>44875.375</c:v>
                </c:pt>
                <c:pt idx="400">
                  <c:v>44875.5</c:v>
                </c:pt>
                <c:pt idx="401">
                  <c:v>44875.625</c:v>
                </c:pt>
                <c:pt idx="402">
                  <c:v>44875.75</c:v>
                </c:pt>
                <c:pt idx="403">
                  <c:v>44875.875</c:v>
                </c:pt>
                <c:pt idx="404">
                  <c:v>44876</c:v>
                </c:pt>
                <c:pt idx="405">
                  <c:v>44876.125</c:v>
                </c:pt>
                <c:pt idx="406">
                  <c:v>44876.25</c:v>
                </c:pt>
                <c:pt idx="407">
                  <c:v>44876.375</c:v>
                </c:pt>
                <c:pt idx="408">
                  <c:v>44876.5</c:v>
                </c:pt>
                <c:pt idx="409">
                  <c:v>44876.625</c:v>
                </c:pt>
                <c:pt idx="410">
                  <c:v>44876.75</c:v>
                </c:pt>
                <c:pt idx="411">
                  <c:v>44876.875</c:v>
                </c:pt>
                <c:pt idx="412">
                  <c:v>44877</c:v>
                </c:pt>
                <c:pt idx="413">
                  <c:v>44877.125</c:v>
                </c:pt>
                <c:pt idx="414">
                  <c:v>44877.25</c:v>
                </c:pt>
                <c:pt idx="415">
                  <c:v>44877.375</c:v>
                </c:pt>
                <c:pt idx="416">
                  <c:v>44877.5</c:v>
                </c:pt>
                <c:pt idx="417">
                  <c:v>44877.625</c:v>
                </c:pt>
                <c:pt idx="418">
                  <c:v>44877.75</c:v>
                </c:pt>
                <c:pt idx="419">
                  <c:v>44877.875</c:v>
                </c:pt>
                <c:pt idx="420">
                  <c:v>44878</c:v>
                </c:pt>
                <c:pt idx="421">
                  <c:v>44878.125</c:v>
                </c:pt>
                <c:pt idx="422">
                  <c:v>44878.25</c:v>
                </c:pt>
                <c:pt idx="423">
                  <c:v>44878.375</c:v>
                </c:pt>
                <c:pt idx="424">
                  <c:v>44878.5</c:v>
                </c:pt>
                <c:pt idx="425">
                  <c:v>44878.625</c:v>
                </c:pt>
                <c:pt idx="426">
                  <c:v>44878.75</c:v>
                </c:pt>
                <c:pt idx="427">
                  <c:v>44878.875</c:v>
                </c:pt>
                <c:pt idx="428">
                  <c:v>44879</c:v>
                </c:pt>
                <c:pt idx="429">
                  <c:v>44879.125</c:v>
                </c:pt>
                <c:pt idx="430">
                  <c:v>44879.25</c:v>
                </c:pt>
                <c:pt idx="431">
                  <c:v>44879.375</c:v>
                </c:pt>
                <c:pt idx="432">
                  <c:v>44879.5</c:v>
                </c:pt>
                <c:pt idx="433">
                  <c:v>44879.625</c:v>
                </c:pt>
                <c:pt idx="434">
                  <c:v>44879.75</c:v>
                </c:pt>
                <c:pt idx="435">
                  <c:v>44879.875</c:v>
                </c:pt>
                <c:pt idx="436">
                  <c:v>44880</c:v>
                </c:pt>
                <c:pt idx="437">
                  <c:v>44880.125</c:v>
                </c:pt>
                <c:pt idx="438">
                  <c:v>44880.25</c:v>
                </c:pt>
                <c:pt idx="439">
                  <c:v>44880.375</c:v>
                </c:pt>
                <c:pt idx="440">
                  <c:v>44880.5</c:v>
                </c:pt>
                <c:pt idx="441">
                  <c:v>44880.625</c:v>
                </c:pt>
                <c:pt idx="442">
                  <c:v>44880.75</c:v>
                </c:pt>
                <c:pt idx="443">
                  <c:v>44880.875</c:v>
                </c:pt>
                <c:pt idx="444">
                  <c:v>44881</c:v>
                </c:pt>
                <c:pt idx="445">
                  <c:v>44881.125</c:v>
                </c:pt>
                <c:pt idx="446">
                  <c:v>44881.25</c:v>
                </c:pt>
                <c:pt idx="447">
                  <c:v>44881.375</c:v>
                </c:pt>
                <c:pt idx="448">
                  <c:v>44881.5</c:v>
                </c:pt>
                <c:pt idx="449">
                  <c:v>44881.625</c:v>
                </c:pt>
                <c:pt idx="450">
                  <c:v>44881.75</c:v>
                </c:pt>
                <c:pt idx="451">
                  <c:v>44881.875</c:v>
                </c:pt>
                <c:pt idx="452">
                  <c:v>44882</c:v>
                </c:pt>
                <c:pt idx="453">
                  <c:v>44882.125</c:v>
                </c:pt>
                <c:pt idx="454">
                  <c:v>44882.25</c:v>
                </c:pt>
                <c:pt idx="455">
                  <c:v>44882.375</c:v>
                </c:pt>
                <c:pt idx="456">
                  <c:v>44882.5</c:v>
                </c:pt>
                <c:pt idx="457">
                  <c:v>44882.625</c:v>
                </c:pt>
                <c:pt idx="458">
                  <c:v>44882.75</c:v>
                </c:pt>
                <c:pt idx="459">
                  <c:v>44882.875</c:v>
                </c:pt>
                <c:pt idx="460">
                  <c:v>44883</c:v>
                </c:pt>
                <c:pt idx="461">
                  <c:v>44883.125</c:v>
                </c:pt>
                <c:pt idx="462">
                  <c:v>44883.25</c:v>
                </c:pt>
                <c:pt idx="463">
                  <c:v>44883.375</c:v>
                </c:pt>
                <c:pt idx="464">
                  <c:v>44883.5</c:v>
                </c:pt>
                <c:pt idx="465">
                  <c:v>44883.625</c:v>
                </c:pt>
                <c:pt idx="466">
                  <c:v>44883.75</c:v>
                </c:pt>
                <c:pt idx="467">
                  <c:v>44883.875</c:v>
                </c:pt>
                <c:pt idx="468">
                  <c:v>44884</c:v>
                </c:pt>
                <c:pt idx="469">
                  <c:v>44884.125</c:v>
                </c:pt>
                <c:pt idx="470">
                  <c:v>44884.25</c:v>
                </c:pt>
                <c:pt idx="471">
                  <c:v>44884.375</c:v>
                </c:pt>
                <c:pt idx="472">
                  <c:v>44884.5</c:v>
                </c:pt>
                <c:pt idx="473">
                  <c:v>44884.625</c:v>
                </c:pt>
                <c:pt idx="474">
                  <c:v>44884.75</c:v>
                </c:pt>
                <c:pt idx="475">
                  <c:v>44884.875</c:v>
                </c:pt>
                <c:pt idx="476">
                  <c:v>44885</c:v>
                </c:pt>
                <c:pt idx="477">
                  <c:v>44885.125</c:v>
                </c:pt>
                <c:pt idx="478">
                  <c:v>44885.25</c:v>
                </c:pt>
                <c:pt idx="479">
                  <c:v>44885.375</c:v>
                </c:pt>
                <c:pt idx="480">
                  <c:v>44885.5</c:v>
                </c:pt>
                <c:pt idx="481">
                  <c:v>44885.625</c:v>
                </c:pt>
                <c:pt idx="482">
                  <c:v>44885.75</c:v>
                </c:pt>
                <c:pt idx="483">
                  <c:v>44885.875</c:v>
                </c:pt>
                <c:pt idx="484">
                  <c:v>44886</c:v>
                </c:pt>
                <c:pt idx="485">
                  <c:v>44886.125</c:v>
                </c:pt>
                <c:pt idx="486">
                  <c:v>44886.25</c:v>
                </c:pt>
                <c:pt idx="487">
                  <c:v>44886.375</c:v>
                </c:pt>
                <c:pt idx="488">
                  <c:v>44886.5</c:v>
                </c:pt>
                <c:pt idx="489">
                  <c:v>44886.625</c:v>
                </c:pt>
                <c:pt idx="490">
                  <c:v>44886.75</c:v>
                </c:pt>
                <c:pt idx="491">
                  <c:v>44886.875</c:v>
                </c:pt>
                <c:pt idx="492">
                  <c:v>44887</c:v>
                </c:pt>
                <c:pt idx="493">
                  <c:v>44887.125</c:v>
                </c:pt>
                <c:pt idx="494">
                  <c:v>44887.25</c:v>
                </c:pt>
                <c:pt idx="495">
                  <c:v>44887.375</c:v>
                </c:pt>
                <c:pt idx="496">
                  <c:v>44887.5</c:v>
                </c:pt>
                <c:pt idx="497">
                  <c:v>44887.625</c:v>
                </c:pt>
                <c:pt idx="498">
                  <c:v>44887.75</c:v>
                </c:pt>
                <c:pt idx="499">
                  <c:v>44887.875</c:v>
                </c:pt>
                <c:pt idx="500">
                  <c:v>44888</c:v>
                </c:pt>
                <c:pt idx="501">
                  <c:v>44888.125</c:v>
                </c:pt>
                <c:pt idx="502">
                  <c:v>44888.25</c:v>
                </c:pt>
                <c:pt idx="503">
                  <c:v>44888.375</c:v>
                </c:pt>
                <c:pt idx="504">
                  <c:v>44888.5</c:v>
                </c:pt>
                <c:pt idx="505">
                  <c:v>44888.625</c:v>
                </c:pt>
                <c:pt idx="506">
                  <c:v>44888.75</c:v>
                </c:pt>
                <c:pt idx="507">
                  <c:v>44888.875</c:v>
                </c:pt>
                <c:pt idx="508">
                  <c:v>44889</c:v>
                </c:pt>
                <c:pt idx="509">
                  <c:v>44889.125</c:v>
                </c:pt>
                <c:pt idx="510">
                  <c:v>44889.25</c:v>
                </c:pt>
                <c:pt idx="511">
                  <c:v>44889.375</c:v>
                </c:pt>
                <c:pt idx="512">
                  <c:v>44889.5</c:v>
                </c:pt>
                <c:pt idx="513">
                  <c:v>44889.625</c:v>
                </c:pt>
                <c:pt idx="514">
                  <c:v>44889.75</c:v>
                </c:pt>
                <c:pt idx="515">
                  <c:v>44889.875</c:v>
                </c:pt>
                <c:pt idx="516">
                  <c:v>44890</c:v>
                </c:pt>
                <c:pt idx="517">
                  <c:v>44890.125</c:v>
                </c:pt>
                <c:pt idx="518">
                  <c:v>44890.25</c:v>
                </c:pt>
                <c:pt idx="519">
                  <c:v>44890.375</c:v>
                </c:pt>
                <c:pt idx="520">
                  <c:v>44890.5</c:v>
                </c:pt>
                <c:pt idx="521">
                  <c:v>44890.625</c:v>
                </c:pt>
                <c:pt idx="522">
                  <c:v>44890.75</c:v>
                </c:pt>
                <c:pt idx="523">
                  <c:v>44890.875</c:v>
                </c:pt>
                <c:pt idx="524">
                  <c:v>44891</c:v>
                </c:pt>
                <c:pt idx="525">
                  <c:v>44891.125</c:v>
                </c:pt>
                <c:pt idx="526">
                  <c:v>44891.25</c:v>
                </c:pt>
                <c:pt idx="527">
                  <c:v>44891.375</c:v>
                </c:pt>
                <c:pt idx="528">
                  <c:v>44891.5</c:v>
                </c:pt>
                <c:pt idx="529">
                  <c:v>44891.625</c:v>
                </c:pt>
                <c:pt idx="530">
                  <c:v>44891.75</c:v>
                </c:pt>
                <c:pt idx="531">
                  <c:v>44891.875</c:v>
                </c:pt>
                <c:pt idx="532">
                  <c:v>44892</c:v>
                </c:pt>
                <c:pt idx="533">
                  <c:v>44892.125</c:v>
                </c:pt>
                <c:pt idx="534">
                  <c:v>44892.25</c:v>
                </c:pt>
                <c:pt idx="535">
                  <c:v>44892.375</c:v>
                </c:pt>
                <c:pt idx="536">
                  <c:v>44892.5</c:v>
                </c:pt>
                <c:pt idx="537">
                  <c:v>44892.625</c:v>
                </c:pt>
                <c:pt idx="538">
                  <c:v>44892.75</c:v>
                </c:pt>
                <c:pt idx="539">
                  <c:v>44892.875</c:v>
                </c:pt>
                <c:pt idx="540">
                  <c:v>44893</c:v>
                </c:pt>
                <c:pt idx="541">
                  <c:v>44893.125</c:v>
                </c:pt>
                <c:pt idx="542">
                  <c:v>44893.25</c:v>
                </c:pt>
                <c:pt idx="543">
                  <c:v>44893.375</c:v>
                </c:pt>
                <c:pt idx="544">
                  <c:v>44893.5</c:v>
                </c:pt>
                <c:pt idx="545">
                  <c:v>44893.625</c:v>
                </c:pt>
                <c:pt idx="546">
                  <c:v>44893.75</c:v>
                </c:pt>
                <c:pt idx="547">
                  <c:v>44893.875</c:v>
                </c:pt>
                <c:pt idx="548">
                  <c:v>44894</c:v>
                </c:pt>
                <c:pt idx="549">
                  <c:v>44894.125</c:v>
                </c:pt>
                <c:pt idx="550">
                  <c:v>44894.25</c:v>
                </c:pt>
                <c:pt idx="551">
                  <c:v>44894.375</c:v>
                </c:pt>
                <c:pt idx="552">
                  <c:v>44894.5</c:v>
                </c:pt>
                <c:pt idx="553">
                  <c:v>44894.625</c:v>
                </c:pt>
                <c:pt idx="554">
                  <c:v>44894.75</c:v>
                </c:pt>
                <c:pt idx="555">
                  <c:v>44894.875</c:v>
                </c:pt>
                <c:pt idx="556">
                  <c:v>44895</c:v>
                </c:pt>
                <c:pt idx="557">
                  <c:v>44895.125</c:v>
                </c:pt>
                <c:pt idx="558">
                  <c:v>44895.25</c:v>
                </c:pt>
                <c:pt idx="559">
                  <c:v>44895.375</c:v>
                </c:pt>
                <c:pt idx="560">
                  <c:v>44895.5</c:v>
                </c:pt>
                <c:pt idx="561">
                  <c:v>44895.625</c:v>
                </c:pt>
                <c:pt idx="562">
                  <c:v>44895.75</c:v>
                </c:pt>
                <c:pt idx="563">
                  <c:v>44895.875</c:v>
                </c:pt>
                <c:pt idx="564">
                  <c:v>44896</c:v>
                </c:pt>
                <c:pt idx="565">
                  <c:v>44896.125</c:v>
                </c:pt>
                <c:pt idx="566">
                  <c:v>44896.25</c:v>
                </c:pt>
                <c:pt idx="567">
                  <c:v>44896.375</c:v>
                </c:pt>
                <c:pt idx="568">
                  <c:v>44896.5</c:v>
                </c:pt>
                <c:pt idx="569">
                  <c:v>44896.625</c:v>
                </c:pt>
                <c:pt idx="570">
                  <c:v>44896.75</c:v>
                </c:pt>
                <c:pt idx="571">
                  <c:v>44896.875</c:v>
                </c:pt>
                <c:pt idx="572">
                  <c:v>44897</c:v>
                </c:pt>
                <c:pt idx="573">
                  <c:v>44897.125</c:v>
                </c:pt>
                <c:pt idx="574">
                  <c:v>44897.25</c:v>
                </c:pt>
                <c:pt idx="575">
                  <c:v>44897.375</c:v>
                </c:pt>
                <c:pt idx="576">
                  <c:v>44897.5</c:v>
                </c:pt>
                <c:pt idx="577">
                  <c:v>44897.625</c:v>
                </c:pt>
                <c:pt idx="578">
                  <c:v>44897.75</c:v>
                </c:pt>
                <c:pt idx="579">
                  <c:v>44897.875</c:v>
                </c:pt>
                <c:pt idx="580">
                  <c:v>44898</c:v>
                </c:pt>
                <c:pt idx="581">
                  <c:v>44898.125</c:v>
                </c:pt>
                <c:pt idx="582">
                  <c:v>44898.25</c:v>
                </c:pt>
                <c:pt idx="583">
                  <c:v>44898.375</c:v>
                </c:pt>
                <c:pt idx="584">
                  <c:v>44898.5</c:v>
                </c:pt>
                <c:pt idx="585">
                  <c:v>44898.625</c:v>
                </c:pt>
                <c:pt idx="586">
                  <c:v>44898.75</c:v>
                </c:pt>
                <c:pt idx="587">
                  <c:v>44898.875</c:v>
                </c:pt>
                <c:pt idx="588">
                  <c:v>44899</c:v>
                </c:pt>
                <c:pt idx="589">
                  <c:v>44899.125</c:v>
                </c:pt>
                <c:pt idx="590">
                  <c:v>44899.25</c:v>
                </c:pt>
                <c:pt idx="591">
                  <c:v>44899.375</c:v>
                </c:pt>
                <c:pt idx="592">
                  <c:v>44899.5</c:v>
                </c:pt>
                <c:pt idx="593">
                  <c:v>44899.625</c:v>
                </c:pt>
                <c:pt idx="594">
                  <c:v>44899.75</c:v>
                </c:pt>
                <c:pt idx="595">
                  <c:v>44899.875</c:v>
                </c:pt>
                <c:pt idx="596">
                  <c:v>44900</c:v>
                </c:pt>
                <c:pt idx="597">
                  <c:v>44900.125</c:v>
                </c:pt>
                <c:pt idx="598">
                  <c:v>44900.25</c:v>
                </c:pt>
                <c:pt idx="599">
                  <c:v>44900.375</c:v>
                </c:pt>
                <c:pt idx="600">
                  <c:v>44900.5</c:v>
                </c:pt>
                <c:pt idx="601">
                  <c:v>44900.625</c:v>
                </c:pt>
                <c:pt idx="602">
                  <c:v>44900.75</c:v>
                </c:pt>
                <c:pt idx="603">
                  <c:v>44900.875</c:v>
                </c:pt>
                <c:pt idx="604">
                  <c:v>44901</c:v>
                </c:pt>
                <c:pt idx="605">
                  <c:v>44901.125</c:v>
                </c:pt>
                <c:pt idx="606">
                  <c:v>44901.25</c:v>
                </c:pt>
                <c:pt idx="607">
                  <c:v>44901.375</c:v>
                </c:pt>
                <c:pt idx="608">
                  <c:v>44901.5</c:v>
                </c:pt>
                <c:pt idx="609">
                  <c:v>44901.625</c:v>
                </c:pt>
                <c:pt idx="610">
                  <c:v>44901.75</c:v>
                </c:pt>
                <c:pt idx="611">
                  <c:v>44901.875</c:v>
                </c:pt>
                <c:pt idx="612">
                  <c:v>44902</c:v>
                </c:pt>
                <c:pt idx="613">
                  <c:v>44902.125</c:v>
                </c:pt>
                <c:pt idx="614">
                  <c:v>44902.25</c:v>
                </c:pt>
                <c:pt idx="615">
                  <c:v>44902.375</c:v>
                </c:pt>
                <c:pt idx="616">
                  <c:v>44902.5</c:v>
                </c:pt>
                <c:pt idx="617">
                  <c:v>44902.625</c:v>
                </c:pt>
                <c:pt idx="618">
                  <c:v>44902.75</c:v>
                </c:pt>
                <c:pt idx="619">
                  <c:v>44902.875</c:v>
                </c:pt>
                <c:pt idx="620">
                  <c:v>44903</c:v>
                </c:pt>
                <c:pt idx="621">
                  <c:v>44903.125</c:v>
                </c:pt>
                <c:pt idx="622">
                  <c:v>44903.25</c:v>
                </c:pt>
                <c:pt idx="623">
                  <c:v>44903.375</c:v>
                </c:pt>
                <c:pt idx="624">
                  <c:v>44903.5</c:v>
                </c:pt>
                <c:pt idx="625">
                  <c:v>44903.625</c:v>
                </c:pt>
                <c:pt idx="626">
                  <c:v>44903.75</c:v>
                </c:pt>
                <c:pt idx="627">
                  <c:v>44903.875</c:v>
                </c:pt>
                <c:pt idx="628">
                  <c:v>44904</c:v>
                </c:pt>
                <c:pt idx="629">
                  <c:v>44904.125</c:v>
                </c:pt>
                <c:pt idx="630">
                  <c:v>44904.25</c:v>
                </c:pt>
                <c:pt idx="631">
                  <c:v>44904.375</c:v>
                </c:pt>
                <c:pt idx="632">
                  <c:v>44904.5</c:v>
                </c:pt>
                <c:pt idx="633">
                  <c:v>44904.625</c:v>
                </c:pt>
                <c:pt idx="634">
                  <c:v>44904.75</c:v>
                </c:pt>
                <c:pt idx="635">
                  <c:v>44904.875</c:v>
                </c:pt>
                <c:pt idx="636">
                  <c:v>44905</c:v>
                </c:pt>
                <c:pt idx="637">
                  <c:v>44905.125</c:v>
                </c:pt>
                <c:pt idx="638">
                  <c:v>44905.25</c:v>
                </c:pt>
                <c:pt idx="639">
                  <c:v>44905.375</c:v>
                </c:pt>
                <c:pt idx="640">
                  <c:v>44905.5</c:v>
                </c:pt>
                <c:pt idx="641">
                  <c:v>44905.625</c:v>
                </c:pt>
                <c:pt idx="642">
                  <c:v>44905.75</c:v>
                </c:pt>
                <c:pt idx="643">
                  <c:v>44905.875</c:v>
                </c:pt>
                <c:pt idx="644">
                  <c:v>44906</c:v>
                </c:pt>
                <c:pt idx="645">
                  <c:v>44906.125</c:v>
                </c:pt>
                <c:pt idx="646">
                  <c:v>44906.25</c:v>
                </c:pt>
                <c:pt idx="647">
                  <c:v>44906.375</c:v>
                </c:pt>
                <c:pt idx="648">
                  <c:v>44906.5</c:v>
                </c:pt>
                <c:pt idx="649">
                  <c:v>44906.625</c:v>
                </c:pt>
                <c:pt idx="650">
                  <c:v>44906.75</c:v>
                </c:pt>
                <c:pt idx="651">
                  <c:v>44906.875</c:v>
                </c:pt>
                <c:pt idx="652">
                  <c:v>44907</c:v>
                </c:pt>
                <c:pt idx="653">
                  <c:v>44907.125</c:v>
                </c:pt>
                <c:pt idx="654">
                  <c:v>44907.25</c:v>
                </c:pt>
                <c:pt idx="655">
                  <c:v>44907.375</c:v>
                </c:pt>
                <c:pt idx="656">
                  <c:v>44907.5</c:v>
                </c:pt>
                <c:pt idx="657">
                  <c:v>44907.625</c:v>
                </c:pt>
                <c:pt idx="658">
                  <c:v>44907.75</c:v>
                </c:pt>
                <c:pt idx="659">
                  <c:v>44907.875</c:v>
                </c:pt>
                <c:pt idx="660">
                  <c:v>44908</c:v>
                </c:pt>
                <c:pt idx="661">
                  <c:v>44908.125</c:v>
                </c:pt>
                <c:pt idx="662">
                  <c:v>44908.25</c:v>
                </c:pt>
                <c:pt idx="663">
                  <c:v>44908.375</c:v>
                </c:pt>
                <c:pt idx="664">
                  <c:v>44908.5</c:v>
                </c:pt>
                <c:pt idx="665">
                  <c:v>44908.625</c:v>
                </c:pt>
                <c:pt idx="666">
                  <c:v>44908.75</c:v>
                </c:pt>
                <c:pt idx="667">
                  <c:v>44908.875</c:v>
                </c:pt>
                <c:pt idx="668">
                  <c:v>44909</c:v>
                </c:pt>
                <c:pt idx="669">
                  <c:v>44909.125</c:v>
                </c:pt>
                <c:pt idx="670">
                  <c:v>44909.25</c:v>
                </c:pt>
                <c:pt idx="671">
                  <c:v>44909.375</c:v>
                </c:pt>
                <c:pt idx="672">
                  <c:v>44909.5</c:v>
                </c:pt>
                <c:pt idx="673">
                  <c:v>44909.625</c:v>
                </c:pt>
                <c:pt idx="674">
                  <c:v>44909.75</c:v>
                </c:pt>
                <c:pt idx="675">
                  <c:v>44909.875</c:v>
                </c:pt>
                <c:pt idx="676">
                  <c:v>44910</c:v>
                </c:pt>
                <c:pt idx="677">
                  <c:v>44910.125</c:v>
                </c:pt>
                <c:pt idx="678">
                  <c:v>44910.25</c:v>
                </c:pt>
                <c:pt idx="679">
                  <c:v>44910.375</c:v>
                </c:pt>
                <c:pt idx="680">
                  <c:v>44910.5</c:v>
                </c:pt>
                <c:pt idx="681">
                  <c:v>44910.625</c:v>
                </c:pt>
                <c:pt idx="682">
                  <c:v>44910.75</c:v>
                </c:pt>
                <c:pt idx="683">
                  <c:v>44910.875</c:v>
                </c:pt>
                <c:pt idx="684">
                  <c:v>44911</c:v>
                </c:pt>
                <c:pt idx="685">
                  <c:v>44911.125</c:v>
                </c:pt>
                <c:pt idx="686">
                  <c:v>44911.25</c:v>
                </c:pt>
                <c:pt idx="687">
                  <c:v>44911.375</c:v>
                </c:pt>
                <c:pt idx="688">
                  <c:v>44911.5</c:v>
                </c:pt>
                <c:pt idx="689">
                  <c:v>44911.625</c:v>
                </c:pt>
                <c:pt idx="690">
                  <c:v>44911.75</c:v>
                </c:pt>
                <c:pt idx="691">
                  <c:v>44911.875</c:v>
                </c:pt>
                <c:pt idx="692">
                  <c:v>44912</c:v>
                </c:pt>
                <c:pt idx="693">
                  <c:v>44912.125</c:v>
                </c:pt>
                <c:pt idx="694">
                  <c:v>44912.25</c:v>
                </c:pt>
                <c:pt idx="695">
                  <c:v>44912.375</c:v>
                </c:pt>
                <c:pt idx="696">
                  <c:v>44912.5</c:v>
                </c:pt>
                <c:pt idx="697">
                  <c:v>44912.625</c:v>
                </c:pt>
                <c:pt idx="698">
                  <c:v>44912.75</c:v>
                </c:pt>
                <c:pt idx="699">
                  <c:v>44912.875</c:v>
                </c:pt>
                <c:pt idx="700">
                  <c:v>44913</c:v>
                </c:pt>
                <c:pt idx="701">
                  <c:v>44913.125</c:v>
                </c:pt>
                <c:pt idx="702">
                  <c:v>44913.25</c:v>
                </c:pt>
                <c:pt idx="703">
                  <c:v>44913.375</c:v>
                </c:pt>
                <c:pt idx="704">
                  <c:v>44913.5</c:v>
                </c:pt>
                <c:pt idx="705">
                  <c:v>44913.625</c:v>
                </c:pt>
                <c:pt idx="706">
                  <c:v>44913.75</c:v>
                </c:pt>
                <c:pt idx="707">
                  <c:v>44913.875</c:v>
                </c:pt>
                <c:pt idx="708">
                  <c:v>44914</c:v>
                </c:pt>
                <c:pt idx="709">
                  <c:v>44914.125</c:v>
                </c:pt>
                <c:pt idx="710">
                  <c:v>44914.25</c:v>
                </c:pt>
                <c:pt idx="711">
                  <c:v>44914.375</c:v>
                </c:pt>
                <c:pt idx="712">
                  <c:v>44914.5</c:v>
                </c:pt>
                <c:pt idx="713">
                  <c:v>44914.625</c:v>
                </c:pt>
                <c:pt idx="714">
                  <c:v>44914.75</c:v>
                </c:pt>
                <c:pt idx="715">
                  <c:v>44914.875</c:v>
                </c:pt>
                <c:pt idx="716">
                  <c:v>44915</c:v>
                </c:pt>
                <c:pt idx="717">
                  <c:v>44915.125</c:v>
                </c:pt>
                <c:pt idx="718">
                  <c:v>44915.25</c:v>
                </c:pt>
                <c:pt idx="719">
                  <c:v>44915.375</c:v>
                </c:pt>
                <c:pt idx="720">
                  <c:v>44915.5</c:v>
                </c:pt>
                <c:pt idx="721">
                  <c:v>44915.625</c:v>
                </c:pt>
                <c:pt idx="722">
                  <c:v>44915.75</c:v>
                </c:pt>
                <c:pt idx="723">
                  <c:v>44915.875</c:v>
                </c:pt>
                <c:pt idx="724">
                  <c:v>44916</c:v>
                </c:pt>
                <c:pt idx="725">
                  <c:v>44916.125</c:v>
                </c:pt>
                <c:pt idx="726">
                  <c:v>44916.25</c:v>
                </c:pt>
                <c:pt idx="727">
                  <c:v>44916.375</c:v>
                </c:pt>
                <c:pt idx="728">
                  <c:v>44916.5</c:v>
                </c:pt>
                <c:pt idx="729">
                  <c:v>44916.625</c:v>
                </c:pt>
                <c:pt idx="730">
                  <c:v>44916.75</c:v>
                </c:pt>
                <c:pt idx="731">
                  <c:v>44916.875</c:v>
                </c:pt>
                <c:pt idx="732">
                  <c:v>44917</c:v>
                </c:pt>
                <c:pt idx="733">
                  <c:v>44917.125</c:v>
                </c:pt>
                <c:pt idx="734">
                  <c:v>44917.25</c:v>
                </c:pt>
                <c:pt idx="735">
                  <c:v>44917.375</c:v>
                </c:pt>
                <c:pt idx="736">
                  <c:v>44917.5</c:v>
                </c:pt>
                <c:pt idx="737">
                  <c:v>44917.625</c:v>
                </c:pt>
                <c:pt idx="738">
                  <c:v>44917.75</c:v>
                </c:pt>
                <c:pt idx="739">
                  <c:v>44917.875</c:v>
                </c:pt>
                <c:pt idx="740">
                  <c:v>44918</c:v>
                </c:pt>
                <c:pt idx="741">
                  <c:v>44918.125</c:v>
                </c:pt>
                <c:pt idx="742">
                  <c:v>44918.25</c:v>
                </c:pt>
                <c:pt idx="743">
                  <c:v>44918.375</c:v>
                </c:pt>
                <c:pt idx="744">
                  <c:v>44918.5</c:v>
                </c:pt>
                <c:pt idx="745">
                  <c:v>44918.625</c:v>
                </c:pt>
                <c:pt idx="746">
                  <c:v>44918.75</c:v>
                </c:pt>
                <c:pt idx="747">
                  <c:v>44918.875</c:v>
                </c:pt>
                <c:pt idx="748">
                  <c:v>44919</c:v>
                </c:pt>
                <c:pt idx="749">
                  <c:v>44919.125</c:v>
                </c:pt>
                <c:pt idx="750">
                  <c:v>44919.25</c:v>
                </c:pt>
                <c:pt idx="751">
                  <c:v>44919.375</c:v>
                </c:pt>
                <c:pt idx="752">
                  <c:v>44919.5</c:v>
                </c:pt>
                <c:pt idx="753">
                  <c:v>44919.625</c:v>
                </c:pt>
                <c:pt idx="754">
                  <c:v>44919.75</c:v>
                </c:pt>
                <c:pt idx="755">
                  <c:v>44919.875</c:v>
                </c:pt>
                <c:pt idx="756">
                  <c:v>44920</c:v>
                </c:pt>
                <c:pt idx="757">
                  <c:v>44920.125</c:v>
                </c:pt>
                <c:pt idx="758">
                  <c:v>44920.25</c:v>
                </c:pt>
                <c:pt idx="759">
                  <c:v>44920.375</c:v>
                </c:pt>
                <c:pt idx="760">
                  <c:v>44920.5</c:v>
                </c:pt>
                <c:pt idx="761">
                  <c:v>44920.625</c:v>
                </c:pt>
                <c:pt idx="762">
                  <c:v>44920.75</c:v>
                </c:pt>
                <c:pt idx="763">
                  <c:v>44920.875</c:v>
                </c:pt>
                <c:pt idx="764">
                  <c:v>44921</c:v>
                </c:pt>
                <c:pt idx="765">
                  <c:v>44921.125</c:v>
                </c:pt>
                <c:pt idx="766">
                  <c:v>44921.25</c:v>
                </c:pt>
                <c:pt idx="767">
                  <c:v>44921.375</c:v>
                </c:pt>
                <c:pt idx="768">
                  <c:v>44921.5</c:v>
                </c:pt>
                <c:pt idx="769">
                  <c:v>44921.625</c:v>
                </c:pt>
                <c:pt idx="770">
                  <c:v>44921.75</c:v>
                </c:pt>
                <c:pt idx="771">
                  <c:v>44921.875</c:v>
                </c:pt>
                <c:pt idx="772">
                  <c:v>44922</c:v>
                </c:pt>
                <c:pt idx="773">
                  <c:v>44922.125</c:v>
                </c:pt>
                <c:pt idx="774">
                  <c:v>44922.25</c:v>
                </c:pt>
                <c:pt idx="775">
                  <c:v>44922.375</c:v>
                </c:pt>
                <c:pt idx="776">
                  <c:v>44922.5</c:v>
                </c:pt>
                <c:pt idx="777">
                  <c:v>44922.625</c:v>
                </c:pt>
                <c:pt idx="778">
                  <c:v>44922.75</c:v>
                </c:pt>
                <c:pt idx="779">
                  <c:v>44922.875</c:v>
                </c:pt>
                <c:pt idx="780">
                  <c:v>44923</c:v>
                </c:pt>
                <c:pt idx="781">
                  <c:v>44923.125</c:v>
                </c:pt>
                <c:pt idx="782">
                  <c:v>44923.25</c:v>
                </c:pt>
                <c:pt idx="783">
                  <c:v>44923.375</c:v>
                </c:pt>
                <c:pt idx="784">
                  <c:v>44923.5</c:v>
                </c:pt>
                <c:pt idx="785">
                  <c:v>44923.625</c:v>
                </c:pt>
                <c:pt idx="786">
                  <c:v>44923.75</c:v>
                </c:pt>
                <c:pt idx="787">
                  <c:v>44923.875</c:v>
                </c:pt>
                <c:pt idx="788">
                  <c:v>44924</c:v>
                </c:pt>
                <c:pt idx="789">
                  <c:v>44924.125</c:v>
                </c:pt>
                <c:pt idx="790">
                  <c:v>44924.25</c:v>
                </c:pt>
                <c:pt idx="791">
                  <c:v>44924.375</c:v>
                </c:pt>
                <c:pt idx="792">
                  <c:v>44924.5</c:v>
                </c:pt>
                <c:pt idx="793">
                  <c:v>44924.625</c:v>
                </c:pt>
                <c:pt idx="794">
                  <c:v>44924.75</c:v>
                </c:pt>
                <c:pt idx="795">
                  <c:v>44924.875</c:v>
                </c:pt>
                <c:pt idx="796">
                  <c:v>44925</c:v>
                </c:pt>
                <c:pt idx="797">
                  <c:v>44925.125</c:v>
                </c:pt>
                <c:pt idx="798">
                  <c:v>44925.25</c:v>
                </c:pt>
                <c:pt idx="799">
                  <c:v>44925.375</c:v>
                </c:pt>
                <c:pt idx="800">
                  <c:v>44925.5</c:v>
                </c:pt>
                <c:pt idx="801">
                  <c:v>44925.625</c:v>
                </c:pt>
                <c:pt idx="802">
                  <c:v>44925.75</c:v>
                </c:pt>
                <c:pt idx="803">
                  <c:v>44925.875</c:v>
                </c:pt>
                <c:pt idx="804">
                  <c:v>44926</c:v>
                </c:pt>
                <c:pt idx="805">
                  <c:v>44926.125</c:v>
                </c:pt>
                <c:pt idx="806">
                  <c:v>44926.25</c:v>
                </c:pt>
                <c:pt idx="807">
                  <c:v>44926.375</c:v>
                </c:pt>
                <c:pt idx="808">
                  <c:v>44926.5</c:v>
                </c:pt>
                <c:pt idx="809">
                  <c:v>44926.625</c:v>
                </c:pt>
                <c:pt idx="810">
                  <c:v>44926.75</c:v>
                </c:pt>
                <c:pt idx="811">
                  <c:v>44926.875</c:v>
                </c:pt>
                <c:pt idx="812">
                  <c:v>44927</c:v>
                </c:pt>
                <c:pt idx="813">
                  <c:v>44927.125</c:v>
                </c:pt>
                <c:pt idx="814">
                  <c:v>44927.25</c:v>
                </c:pt>
                <c:pt idx="815">
                  <c:v>44927.375</c:v>
                </c:pt>
                <c:pt idx="816">
                  <c:v>44927.5</c:v>
                </c:pt>
                <c:pt idx="817">
                  <c:v>44927.625</c:v>
                </c:pt>
                <c:pt idx="818">
                  <c:v>44927.75</c:v>
                </c:pt>
                <c:pt idx="819">
                  <c:v>44927.875</c:v>
                </c:pt>
                <c:pt idx="820">
                  <c:v>44928</c:v>
                </c:pt>
                <c:pt idx="821">
                  <c:v>44928.125</c:v>
                </c:pt>
                <c:pt idx="822">
                  <c:v>44928.25</c:v>
                </c:pt>
                <c:pt idx="823">
                  <c:v>44928.375</c:v>
                </c:pt>
                <c:pt idx="824">
                  <c:v>44928.5</c:v>
                </c:pt>
                <c:pt idx="825">
                  <c:v>44928.625</c:v>
                </c:pt>
                <c:pt idx="826">
                  <c:v>44928.75</c:v>
                </c:pt>
                <c:pt idx="827">
                  <c:v>44928.875</c:v>
                </c:pt>
                <c:pt idx="828">
                  <c:v>44929</c:v>
                </c:pt>
                <c:pt idx="829">
                  <c:v>44929.125</c:v>
                </c:pt>
                <c:pt idx="830">
                  <c:v>44929.25</c:v>
                </c:pt>
                <c:pt idx="831">
                  <c:v>44929.375</c:v>
                </c:pt>
                <c:pt idx="832">
                  <c:v>44929.5</c:v>
                </c:pt>
                <c:pt idx="833">
                  <c:v>44929.625</c:v>
                </c:pt>
                <c:pt idx="834">
                  <c:v>44929.75</c:v>
                </c:pt>
                <c:pt idx="835">
                  <c:v>44929.875</c:v>
                </c:pt>
                <c:pt idx="836">
                  <c:v>44930</c:v>
                </c:pt>
                <c:pt idx="837">
                  <c:v>44930.125</c:v>
                </c:pt>
                <c:pt idx="838">
                  <c:v>44930.25</c:v>
                </c:pt>
                <c:pt idx="839">
                  <c:v>44930.375</c:v>
                </c:pt>
                <c:pt idx="840">
                  <c:v>44930.5</c:v>
                </c:pt>
                <c:pt idx="841">
                  <c:v>44930.625</c:v>
                </c:pt>
                <c:pt idx="842">
                  <c:v>44930.75</c:v>
                </c:pt>
                <c:pt idx="843">
                  <c:v>44930.875</c:v>
                </c:pt>
                <c:pt idx="844">
                  <c:v>44931</c:v>
                </c:pt>
                <c:pt idx="845">
                  <c:v>44931.125</c:v>
                </c:pt>
                <c:pt idx="846">
                  <c:v>44931.25</c:v>
                </c:pt>
                <c:pt idx="847">
                  <c:v>44931.375</c:v>
                </c:pt>
                <c:pt idx="848">
                  <c:v>44931.5</c:v>
                </c:pt>
                <c:pt idx="849">
                  <c:v>44931.625</c:v>
                </c:pt>
                <c:pt idx="850">
                  <c:v>44931.75</c:v>
                </c:pt>
                <c:pt idx="851">
                  <c:v>44931.875</c:v>
                </c:pt>
                <c:pt idx="852">
                  <c:v>44932</c:v>
                </c:pt>
                <c:pt idx="853">
                  <c:v>44932.125</c:v>
                </c:pt>
                <c:pt idx="854">
                  <c:v>44932.25</c:v>
                </c:pt>
                <c:pt idx="855">
                  <c:v>44932.375</c:v>
                </c:pt>
                <c:pt idx="856">
                  <c:v>44932.5</c:v>
                </c:pt>
                <c:pt idx="857">
                  <c:v>44932.625</c:v>
                </c:pt>
                <c:pt idx="858">
                  <c:v>44932.75</c:v>
                </c:pt>
                <c:pt idx="859">
                  <c:v>44932.875</c:v>
                </c:pt>
                <c:pt idx="860">
                  <c:v>44933</c:v>
                </c:pt>
                <c:pt idx="861">
                  <c:v>44933.125</c:v>
                </c:pt>
                <c:pt idx="862">
                  <c:v>44933.25</c:v>
                </c:pt>
                <c:pt idx="863">
                  <c:v>44933.375</c:v>
                </c:pt>
                <c:pt idx="864">
                  <c:v>44933.5</c:v>
                </c:pt>
                <c:pt idx="865">
                  <c:v>44933.625</c:v>
                </c:pt>
                <c:pt idx="866">
                  <c:v>44933.75</c:v>
                </c:pt>
                <c:pt idx="867">
                  <c:v>44933.875</c:v>
                </c:pt>
                <c:pt idx="868">
                  <c:v>44934</c:v>
                </c:pt>
                <c:pt idx="869">
                  <c:v>44934.125</c:v>
                </c:pt>
                <c:pt idx="870">
                  <c:v>44934.25</c:v>
                </c:pt>
                <c:pt idx="871">
                  <c:v>44934.375</c:v>
                </c:pt>
                <c:pt idx="872">
                  <c:v>44934.5</c:v>
                </c:pt>
                <c:pt idx="873">
                  <c:v>44934.625</c:v>
                </c:pt>
                <c:pt idx="874">
                  <c:v>44934.75</c:v>
                </c:pt>
                <c:pt idx="875">
                  <c:v>44934.875</c:v>
                </c:pt>
                <c:pt idx="876">
                  <c:v>44935</c:v>
                </c:pt>
                <c:pt idx="877">
                  <c:v>44935.125</c:v>
                </c:pt>
                <c:pt idx="878">
                  <c:v>44935.25</c:v>
                </c:pt>
                <c:pt idx="879">
                  <c:v>44935.375</c:v>
                </c:pt>
                <c:pt idx="880">
                  <c:v>44935.5</c:v>
                </c:pt>
                <c:pt idx="881">
                  <c:v>44935.625</c:v>
                </c:pt>
                <c:pt idx="882">
                  <c:v>44935.75</c:v>
                </c:pt>
                <c:pt idx="883">
                  <c:v>44935.875</c:v>
                </c:pt>
                <c:pt idx="884">
                  <c:v>44936</c:v>
                </c:pt>
                <c:pt idx="885">
                  <c:v>44936.125</c:v>
                </c:pt>
                <c:pt idx="886">
                  <c:v>44936.25</c:v>
                </c:pt>
                <c:pt idx="887">
                  <c:v>44936.375</c:v>
                </c:pt>
                <c:pt idx="888">
                  <c:v>44936.5</c:v>
                </c:pt>
                <c:pt idx="889">
                  <c:v>44936.625</c:v>
                </c:pt>
                <c:pt idx="890">
                  <c:v>44936.75</c:v>
                </c:pt>
                <c:pt idx="891">
                  <c:v>44936.875</c:v>
                </c:pt>
                <c:pt idx="892">
                  <c:v>44937</c:v>
                </c:pt>
                <c:pt idx="893">
                  <c:v>44937.125</c:v>
                </c:pt>
                <c:pt idx="894">
                  <c:v>44937.25</c:v>
                </c:pt>
                <c:pt idx="895">
                  <c:v>44937.375</c:v>
                </c:pt>
                <c:pt idx="896">
                  <c:v>44937.5</c:v>
                </c:pt>
                <c:pt idx="897">
                  <c:v>44937.625</c:v>
                </c:pt>
                <c:pt idx="898">
                  <c:v>44937.75</c:v>
                </c:pt>
                <c:pt idx="899">
                  <c:v>44937.875</c:v>
                </c:pt>
                <c:pt idx="900">
                  <c:v>44938</c:v>
                </c:pt>
                <c:pt idx="901">
                  <c:v>44938.125</c:v>
                </c:pt>
                <c:pt idx="902">
                  <c:v>44938.25</c:v>
                </c:pt>
                <c:pt idx="903">
                  <c:v>44938.375</c:v>
                </c:pt>
                <c:pt idx="904">
                  <c:v>44938.5</c:v>
                </c:pt>
                <c:pt idx="905">
                  <c:v>44938.625</c:v>
                </c:pt>
                <c:pt idx="906">
                  <c:v>44938.75</c:v>
                </c:pt>
                <c:pt idx="907">
                  <c:v>44938.875</c:v>
                </c:pt>
                <c:pt idx="908">
                  <c:v>44939</c:v>
                </c:pt>
                <c:pt idx="909">
                  <c:v>44939.125</c:v>
                </c:pt>
                <c:pt idx="910">
                  <c:v>44939.25</c:v>
                </c:pt>
                <c:pt idx="911">
                  <c:v>44939.375</c:v>
                </c:pt>
                <c:pt idx="912">
                  <c:v>44939.5</c:v>
                </c:pt>
                <c:pt idx="913">
                  <c:v>44939.625</c:v>
                </c:pt>
                <c:pt idx="914">
                  <c:v>44939.75</c:v>
                </c:pt>
                <c:pt idx="915">
                  <c:v>44939.875</c:v>
                </c:pt>
                <c:pt idx="916">
                  <c:v>44940</c:v>
                </c:pt>
                <c:pt idx="917">
                  <c:v>44940.125</c:v>
                </c:pt>
                <c:pt idx="918">
                  <c:v>44940.25</c:v>
                </c:pt>
                <c:pt idx="919">
                  <c:v>44940.375</c:v>
                </c:pt>
                <c:pt idx="920">
                  <c:v>44940.5</c:v>
                </c:pt>
                <c:pt idx="921">
                  <c:v>44940.625</c:v>
                </c:pt>
                <c:pt idx="922">
                  <c:v>44940.75</c:v>
                </c:pt>
                <c:pt idx="923">
                  <c:v>44940.875</c:v>
                </c:pt>
                <c:pt idx="924">
                  <c:v>44941</c:v>
                </c:pt>
                <c:pt idx="925">
                  <c:v>44941.125</c:v>
                </c:pt>
                <c:pt idx="926">
                  <c:v>44941.25</c:v>
                </c:pt>
                <c:pt idx="927">
                  <c:v>44941.375</c:v>
                </c:pt>
                <c:pt idx="928">
                  <c:v>44941.5</c:v>
                </c:pt>
                <c:pt idx="929">
                  <c:v>44941.625</c:v>
                </c:pt>
                <c:pt idx="930">
                  <c:v>44941.75</c:v>
                </c:pt>
                <c:pt idx="931">
                  <c:v>44941.875</c:v>
                </c:pt>
                <c:pt idx="932">
                  <c:v>44942</c:v>
                </c:pt>
                <c:pt idx="933">
                  <c:v>44942.125</c:v>
                </c:pt>
                <c:pt idx="934">
                  <c:v>44942.25</c:v>
                </c:pt>
                <c:pt idx="935">
                  <c:v>44942.375</c:v>
                </c:pt>
                <c:pt idx="936">
                  <c:v>44942.5</c:v>
                </c:pt>
                <c:pt idx="937">
                  <c:v>44942.625</c:v>
                </c:pt>
                <c:pt idx="938">
                  <c:v>44942.75</c:v>
                </c:pt>
                <c:pt idx="939">
                  <c:v>44942.875</c:v>
                </c:pt>
                <c:pt idx="940">
                  <c:v>44943</c:v>
                </c:pt>
                <c:pt idx="941">
                  <c:v>44943.125</c:v>
                </c:pt>
                <c:pt idx="942">
                  <c:v>44943.25</c:v>
                </c:pt>
                <c:pt idx="943">
                  <c:v>44943.375</c:v>
                </c:pt>
                <c:pt idx="944">
                  <c:v>44943.5</c:v>
                </c:pt>
                <c:pt idx="945">
                  <c:v>44943.625</c:v>
                </c:pt>
                <c:pt idx="946">
                  <c:v>44943.75</c:v>
                </c:pt>
                <c:pt idx="947">
                  <c:v>44943.875</c:v>
                </c:pt>
                <c:pt idx="948">
                  <c:v>44944</c:v>
                </c:pt>
                <c:pt idx="949">
                  <c:v>44944.125</c:v>
                </c:pt>
                <c:pt idx="950">
                  <c:v>44944.25</c:v>
                </c:pt>
                <c:pt idx="951">
                  <c:v>44944.375</c:v>
                </c:pt>
                <c:pt idx="952">
                  <c:v>44944.5</c:v>
                </c:pt>
                <c:pt idx="953">
                  <c:v>44944.625</c:v>
                </c:pt>
                <c:pt idx="954">
                  <c:v>44944.75</c:v>
                </c:pt>
                <c:pt idx="955">
                  <c:v>44944.875</c:v>
                </c:pt>
                <c:pt idx="956">
                  <c:v>44945</c:v>
                </c:pt>
                <c:pt idx="957">
                  <c:v>44945.125</c:v>
                </c:pt>
                <c:pt idx="958">
                  <c:v>44945.25</c:v>
                </c:pt>
                <c:pt idx="959">
                  <c:v>44945.375</c:v>
                </c:pt>
                <c:pt idx="960">
                  <c:v>44945.5</c:v>
                </c:pt>
                <c:pt idx="961">
                  <c:v>44945.625</c:v>
                </c:pt>
                <c:pt idx="962">
                  <c:v>44945.75</c:v>
                </c:pt>
                <c:pt idx="963">
                  <c:v>44945.875</c:v>
                </c:pt>
                <c:pt idx="964">
                  <c:v>44946</c:v>
                </c:pt>
                <c:pt idx="965">
                  <c:v>44946.125</c:v>
                </c:pt>
                <c:pt idx="966">
                  <c:v>44946.25</c:v>
                </c:pt>
                <c:pt idx="967">
                  <c:v>44946.375</c:v>
                </c:pt>
                <c:pt idx="968">
                  <c:v>44946.5</c:v>
                </c:pt>
                <c:pt idx="969">
                  <c:v>44946.625</c:v>
                </c:pt>
                <c:pt idx="970">
                  <c:v>44946.75</c:v>
                </c:pt>
                <c:pt idx="971">
                  <c:v>44946.875</c:v>
                </c:pt>
                <c:pt idx="972">
                  <c:v>44947</c:v>
                </c:pt>
                <c:pt idx="973">
                  <c:v>44947.125</c:v>
                </c:pt>
                <c:pt idx="974">
                  <c:v>44947.25</c:v>
                </c:pt>
                <c:pt idx="975">
                  <c:v>44947.375</c:v>
                </c:pt>
                <c:pt idx="976">
                  <c:v>44947.5</c:v>
                </c:pt>
                <c:pt idx="977">
                  <c:v>44947.625</c:v>
                </c:pt>
                <c:pt idx="978">
                  <c:v>44947.75</c:v>
                </c:pt>
                <c:pt idx="979">
                  <c:v>44947.875</c:v>
                </c:pt>
                <c:pt idx="980">
                  <c:v>44948</c:v>
                </c:pt>
                <c:pt idx="981">
                  <c:v>44948.125</c:v>
                </c:pt>
                <c:pt idx="982">
                  <c:v>44948.25</c:v>
                </c:pt>
                <c:pt idx="983">
                  <c:v>44948.375</c:v>
                </c:pt>
                <c:pt idx="984">
                  <c:v>44948.5</c:v>
                </c:pt>
                <c:pt idx="985">
                  <c:v>44948.625</c:v>
                </c:pt>
                <c:pt idx="986">
                  <c:v>44948.75</c:v>
                </c:pt>
                <c:pt idx="987">
                  <c:v>44948.875</c:v>
                </c:pt>
                <c:pt idx="988">
                  <c:v>44949</c:v>
                </c:pt>
                <c:pt idx="989">
                  <c:v>44949.125</c:v>
                </c:pt>
                <c:pt idx="990">
                  <c:v>44949.25</c:v>
                </c:pt>
                <c:pt idx="991">
                  <c:v>44949.375</c:v>
                </c:pt>
                <c:pt idx="992">
                  <c:v>44949.5</c:v>
                </c:pt>
                <c:pt idx="993">
                  <c:v>44949.625</c:v>
                </c:pt>
                <c:pt idx="994">
                  <c:v>44949.75</c:v>
                </c:pt>
                <c:pt idx="995">
                  <c:v>44949.875</c:v>
                </c:pt>
                <c:pt idx="996">
                  <c:v>44950</c:v>
                </c:pt>
                <c:pt idx="997">
                  <c:v>44950.125</c:v>
                </c:pt>
                <c:pt idx="998">
                  <c:v>44950.25</c:v>
                </c:pt>
                <c:pt idx="999">
                  <c:v>44950.375</c:v>
                </c:pt>
                <c:pt idx="1000">
                  <c:v>44950.5</c:v>
                </c:pt>
                <c:pt idx="1001">
                  <c:v>44950.625</c:v>
                </c:pt>
                <c:pt idx="1002">
                  <c:v>44950.75</c:v>
                </c:pt>
                <c:pt idx="1003">
                  <c:v>44950.875</c:v>
                </c:pt>
                <c:pt idx="1004">
                  <c:v>44951</c:v>
                </c:pt>
                <c:pt idx="1005">
                  <c:v>44951.125</c:v>
                </c:pt>
                <c:pt idx="1006">
                  <c:v>44951.25</c:v>
                </c:pt>
                <c:pt idx="1007">
                  <c:v>44951.375</c:v>
                </c:pt>
                <c:pt idx="1008">
                  <c:v>44951.5</c:v>
                </c:pt>
                <c:pt idx="1009">
                  <c:v>44951.625</c:v>
                </c:pt>
                <c:pt idx="1010">
                  <c:v>44951.75</c:v>
                </c:pt>
                <c:pt idx="1011">
                  <c:v>44951.875</c:v>
                </c:pt>
                <c:pt idx="1012">
                  <c:v>44952</c:v>
                </c:pt>
                <c:pt idx="1013">
                  <c:v>44952.125</c:v>
                </c:pt>
                <c:pt idx="1014">
                  <c:v>44952.25</c:v>
                </c:pt>
                <c:pt idx="1015">
                  <c:v>44952.375</c:v>
                </c:pt>
                <c:pt idx="1016">
                  <c:v>44952.5</c:v>
                </c:pt>
                <c:pt idx="1017">
                  <c:v>44952.625</c:v>
                </c:pt>
                <c:pt idx="1018">
                  <c:v>44952.75</c:v>
                </c:pt>
                <c:pt idx="1019">
                  <c:v>44952.875</c:v>
                </c:pt>
                <c:pt idx="1020">
                  <c:v>44953</c:v>
                </c:pt>
                <c:pt idx="1021">
                  <c:v>44953.125</c:v>
                </c:pt>
                <c:pt idx="1022">
                  <c:v>44953.25</c:v>
                </c:pt>
                <c:pt idx="1023">
                  <c:v>44953.375</c:v>
                </c:pt>
                <c:pt idx="1024">
                  <c:v>44953.5</c:v>
                </c:pt>
                <c:pt idx="1025">
                  <c:v>44953.625</c:v>
                </c:pt>
                <c:pt idx="1026">
                  <c:v>44953.75</c:v>
                </c:pt>
                <c:pt idx="1027">
                  <c:v>44953.875</c:v>
                </c:pt>
                <c:pt idx="1028">
                  <c:v>44954</c:v>
                </c:pt>
                <c:pt idx="1029">
                  <c:v>44954.125</c:v>
                </c:pt>
                <c:pt idx="1030">
                  <c:v>44954.25</c:v>
                </c:pt>
                <c:pt idx="1031">
                  <c:v>44954.375</c:v>
                </c:pt>
                <c:pt idx="1032">
                  <c:v>44954.5</c:v>
                </c:pt>
                <c:pt idx="1033">
                  <c:v>44954.625</c:v>
                </c:pt>
                <c:pt idx="1034">
                  <c:v>44954.75</c:v>
                </c:pt>
                <c:pt idx="1035">
                  <c:v>44954.875</c:v>
                </c:pt>
                <c:pt idx="1036">
                  <c:v>44955</c:v>
                </c:pt>
                <c:pt idx="1037">
                  <c:v>44955.125</c:v>
                </c:pt>
                <c:pt idx="1038">
                  <c:v>44955.25</c:v>
                </c:pt>
                <c:pt idx="1039">
                  <c:v>44955.375</c:v>
                </c:pt>
                <c:pt idx="1040">
                  <c:v>44955.5</c:v>
                </c:pt>
                <c:pt idx="1041">
                  <c:v>44955.625</c:v>
                </c:pt>
                <c:pt idx="1042">
                  <c:v>44955.75</c:v>
                </c:pt>
                <c:pt idx="1043">
                  <c:v>44955.875</c:v>
                </c:pt>
                <c:pt idx="1044">
                  <c:v>44956</c:v>
                </c:pt>
                <c:pt idx="1045">
                  <c:v>44956.125</c:v>
                </c:pt>
                <c:pt idx="1046">
                  <c:v>44956.25</c:v>
                </c:pt>
                <c:pt idx="1047">
                  <c:v>44956.375</c:v>
                </c:pt>
                <c:pt idx="1048">
                  <c:v>44956.5</c:v>
                </c:pt>
                <c:pt idx="1049">
                  <c:v>44956.625</c:v>
                </c:pt>
                <c:pt idx="1050">
                  <c:v>44956.75</c:v>
                </c:pt>
                <c:pt idx="1051">
                  <c:v>44956.875</c:v>
                </c:pt>
                <c:pt idx="1052">
                  <c:v>44957</c:v>
                </c:pt>
                <c:pt idx="1053">
                  <c:v>44957.125</c:v>
                </c:pt>
                <c:pt idx="1054">
                  <c:v>44957.25</c:v>
                </c:pt>
                <c:pt idx="1055">
                  <c:v>44957.375</c:v>
                </c:pt>
                <c:pt idx="1056">
                  <c:v>44957.5</c:v>
                </c:pt>
                <c:pt idx="1057">
                  <c:v>44957.625</c:v>
                </c:pt>
                <c:pt idx="1058">
                  <c:v>44957.75</c:v>
                </c:pt>
                <c:pt idx="1059">
                  <c:v>44957.875</c:v>
                </c:pt>
                <c:pt idx="1060">
                  <c:v>44958</c:v>
                </c:pt>
                <c:pt idx="1061">
                  <c:v>44958.125</c:v>
                </c:pt>
                <c:pt idx="1062">
                  <c:v>44958.25</c:v>
                </c:pt>
                <c:pt idx="1063">
                  <c:v>44958.375</c:v>
                </c:pt>
                <c:pt idx="1064">
                  <c:v>44958.5</c:v>
                </c:pt>
                <c:pt idx="1065">
                  <c:v>44958.625</c:v>
                </c:pt>
                <c:pt idx="1066">
                  <c:v>44958.75</c:v>
                </c:pt>
                <c:pt idx="1067">
                  <c:v>44958.875</c:v>
                </c:pt>
                <c:pt idx="1068">
                  <c:v>44959</c:v>
                </c:pt>
                <c:pt idx="1069">
                  <c:v>44959.125</c:v>
                </c:pt>
                <c:pt idx="1070">
                  <c:v>44959.25</c:v>
                </c:pt>
                <c:pt idx="1071">
                  <c:v>44959.375</c:v>
                </c:pt>
                <c:pt idx="1072">
                  <c:v>44959.5</c:v>
                </c:pt>
                <c:pt idx="1073">
                  <c:v>44959.625</c:v>
                </c:pt>
                <c:pt idx="1074">
                  <c:v>44959.75</c:v>
                </c:pt>
                <c:pt idx="1075">
                  <c:v>44959.875</c:v>
                </c:pt>
                <c:pt idx="1076">
                  <c:v>44960</c:v>
                </c:pt>
                <c:pt idx="1077">
                  <c:v>44960.125</c:v>
                </c:pt>
                <c:pt idx="1078">
                  <c:v>44960.25</c:v>
                </c:pt>
                <c:pt idx="1079">
                  <c:v>44960.375</c:v>
                </c:pt>
                <c:pt idx="1080">
                  <c:v>44960.5</c:v>
                </c:pt>
                <c:pt idx="1081">
                  <c:v>44960.625</c:v>
                </c:pt>
                <c:pt idx="1082">
                  <c:v>44960.75</c:v>
                </c:pt>
                <c:pt idx="1083">
                  <c:v>44960.875</c:v>
                </c:pt>
                <c:pt idx="1084">
                  <c:v>44961</c:v>
                </c:pt>
                <c:pt idx="1085">
                  <c:v>44961.125</c:v>
                </c:pt>
                <c:pt idx="1086">
                  <c:v>44961.25</c:v>
                </c:pt>
                <c:pt idx="1087">
                  <c:v>44961.375</c:v>
                </c:pt>
                <c:pt idx="1088">
                  <c:v>44961.5</c:v>
                </c:pt>
                <c:pt idx="1089">
                  <c:v>44961.625</c:v>
                </c:pt>
                <c:pt idx="1090">
                  <c:v>44961.75</c:v>
                </c:pt>
                <c:pt idx="1091">
                  <c:v>44961.875</c:v>
                </c:pt>
                <c:pt idx="1092">
                  <c:v>44962</c:v>
                </c:pt>
                <c:pt idx="1093">
                  <c:v>44962.125</c:v>
                </c:pt>
                <c:pt idx="1094">
                  <c:v>44962.25</c:v>
                </c:pt>
                <c:pt idx="1095">
                  <c:v>44962.375</c:v>
                </c:pt>
                <c:pt idx="1096">
                  <c:v>44962.5</c:v>
                </c:pt>
                <c:pt idx="1097">
                  <c:v>44962.625</c:v>
                </c:pt>
                <c:pt idx="1098">
                  <c:v>44962.75</c:v>
                </c:pt>
                <c:pt idx="1099">
                  <c:v>44962.875</c:v>
                </c:pt>
                <c:pt idx="1100">
                  <c:v>44963</c:v>
                </c:pt>
                <c:pt idx="1101">
                  <c:v>44963.125</c:v>
                </c:pt>
                <c:pt idx="1102">
                  <c:v>44963.25</c:v>
                </c:pt>
                <c:pt idx="1103">
                  <c:v>44963.375</c:v>
                </c:pt>
                <c:pt idx="1104">
                  <c:v>44963.5</c:v>
                </c:pt>
                <c:pt idx="1105">
                  <c:v>44963.625</c:v>
                </c:pt>
                <c:pt idx="1106">
                  <c:v>44963.75</c:v>
                </c:pt>
                <c:pt idx="1107">
                  <c:v>44963.875</c:v>
                </c:pt>
                <c:pt idx="1108">
                  <c:v>44964</c:v>
                </c:pt>
                <c:pt idx="1109">
                  <c:v>44964.125</c:v>
                </c:pt>
                <c:pt idx="1110">
                  <c:v>44964.25</c:v>
                </c:pt>
                <c:pt idx="1111">
                  <c:v>44964.375</c:v>
                </c:pt>
                <c:pt idx="1112">
                  <c:v>44964.5</c:v>
                </c:pt>
                <c:pt idx="1113">
                  <c:v>44964.625</c:v>
                </c:pt>
                <c:pt idx="1114">
                  <c:v>44964.75</c:v>
                </c:pt>
                <c:pt idx="1115">
                  <c:v>44964.875</c:v>
                </c:pt>
                <c:pt idx="1116">
                  <c:v>44965</c:v>
                </c:pt>
                <c:pt idx="1117">
                  <c:v>44965.125</c:v>
                </c:pt>
                <c:pt idx="1118">
                  <c:v>44965.25</c:v>
                </c:pt>
                <c:pt idx="1119">
                  <c:v>44965.375</c:v>
                </c:pt>
                <c:pt idx="1120">
                  <c:v>44965.5</c:v>
                </c:pt>
                <c:pt idx="1121">
                  <c:v>44965.625</c:v>
                </c:pt>
                <c:pt idx="1122">
                  <c:v>44965.75</c:v>
                </c:pt>
                <c:pt idx="1123">
                  <c:v>44965.875</c:v>
                </c:pt>
                <c:pt idx="1124">
                  <c:v>44966</c:v>
                </c:pt>
                <c:pt idx="1125">
                  <c:v>44966.125</c:v>
                </c:pt>
                <c:pt idx="1126">
                  <c:v>44966.25</c:v>
                </c:pt>
                <c:pt idx="1127">
                  <c:v>44966.375</c:v>
                </c:pt>
                <c:pt idx="1128">
                  <c:v>44966.5</c:v>
                </c:pt>
                <c:pt idx="1129">
                  <c:v>44966.625</c:v>
                </c:pt>
                <c:pt idx="1130">
                  <c:v>44966.75</c:v>
                </c:pt>
                <c:pt idx="1131">
                  <c:v>44966.875</c:v>
                </c:pt>
                <c:pt idx="1132">
                  <c:v>44967</c:v>
                </c:pt>
                <c:pt idx="1133">
                  <c:v>44967.125</c:v>
                </c:pt>
                <c:pt idx="1134">
                  <c:v>44967.25</c:v>
                </c:pt>
                <c:pt idx="1135">
                  <c:v>44967.375</c:v>
                </c:pt>
                <c:pt idx="1136">
                  <c:v>44967.5</c:v>
                </c:pt>
                <c:pt idx="1137">
                  <c:v>44967.625</c:v>
                </c:pt>
                <c:pt idx="1138">
                  <c:v>44967.75</c:v>
                </c:pt>
                <c:pt idx="1139">
                  <c:v>44967.875</c:v>
                </c:pt>
                <c:pt idx="1140">
                  <c:v>44968</c:v>
                </c:pt>
                <c:pt idx="1141">
                  <c:v>44968.125</c:v>
                </c:pt>
                <c:pt idx="1142">
                  <c:v>44968.25</c:v>
                </c:pt>
                <c:pt idx="1143">
                  <c:v>44968.375</c:v>
                </c:pt>
                <c:pt idx="1144">
                  <c:v>44968.5</c:v>
                </c:pt>
                <c:pt idx="1145">
                  <c:v>44968.625</c:v>
                </c:pt>
                <c:pt idx="1146">
                  <c:v>44968.75</c:v>
                </c:pt>
                <c:pt idx="1147">
                  <c:v>44968.875</c:v>
                </c:pt>
                <c:pt idx="1148">
                  <c:v>44969</c:v>
                </c:pt>
                <c:pt idx="1149">
                  <c:v>44969.125</c:v>
                </c:pt>
                <c:pt idx="1150">
                  <c:v>44969.25</c:v>
                </c:pt>
                <c:pt idx="1151">
                  <c:v>44969.375</c:v>
                </c:pt>
                <c:pt idx="1152">
                  <c:v>44969.5</c:v>
                </c:pt>
                <c:pt idx="1153">
                  <c:v>44969.625</c:v>
                </c:pt>
                <c:pt idx="1154">
                  <c:v>44969.75</c:v>
                </c:pt>
                <c:pt idx="1155">
                  <c:v>44969.875</c:v>
                </c:pt>
                <c:pt idx="1156">
                  <c:v>44970</c:v>
                </c:pt>
                <c:pt idx="1157">
                  <c:v>44970.125</c:v>
                </c:pt>
                <c:pt idx="1158">
                  <c:v>44970.25</c:v>
                </c:pt>
                <c:pt idx="1159">
                  <c:v>44970.375</c:v>
                </c:pt>
                <c:pt idx="1160">
                  <c:v>44970.5</c:v>
                </c:pt>
                <c:pt idx="1161">
                  <c:v>44970.625</c:v>
                </c:pt>
                <c:pt idx="1162">
                  <c:v>44970.75</c:v>
                </c:pt>
                <c:pt idx="1163">
                  <c:v>44970.875</c:v>
                </c:pt>
                <c:pt idx="1164">
                  <c:v>44971</c:v>
                </c:pt>
                <c:pt idx="1165">
                  <c:v>44971.125</c:v>
                </c:pt>
                <c:pt idx="1166">
                  <c:v>44971.25</c:v>
                </c:pt>
                <c:pt idx="1167">
                  <c:v>44971.375</c:v>
                </c:pt>
                <c:pt idx="1168">
                  <c:v>44971.5</c:v>
                </c:pt>
                <c:pt idx="1169">
                  <c:v>44971.625</c:v>
                </c:pt>
                <c:pt idx="1170">
                  <c:v>44971.75</c:v>
                </c:pt>
                <c:pt idx="1171">
                  <c:v>44971.875</c:v>
                </c:pt>
                <c:pt idx="1172">
                  <c:v>44972</c:v>
                </c:pt>
                <c:pt idx="1173">
                  <c:v>44972.125</c:v>
                </c:pt>
                <c:pt idx="1174">
                  <c:v>44972.25</c:v>
                </c:pt>
                <c:pt idx="1175">
                  <c:v>44972.375</c:v>
                </c:pt>
                <c:pt idx="1176">
                  <c:v>44972.5</c:v>
                </c:pt>
                <c:pt idx="1177">
                  <c:v>44972.625</c:v>
                </c:pt>
                <c:pt idx="1178">
                  <c:v>44972.75</c:v>
                </c:pt>
                <c:pt idx="1179">
                  <c:v>44972.875</c:v>
                </c:pt>
                <c:pt idx="1180">
                  <c:v>44973</c:v>
                </c:pt>
                <c:pt idx="1181">
                  <c:v>44973.125</c:v>
                </c:pt>
                <c:pt idx="1182">
                  <c:v>44973.25</c:v>
                </c:pt>
                <c:pt idx="1183">
                  <c:v>44973.375</c:v>
                </c:pt>
                <c:pt idx="1184">
                  <c:v>44973.5</c:v>
                </c:pt>
                <c:pt idx="1185">
                  <c:v>44973.625</c:v>
                </c:pt>
                <c:pt idx="1186">
                  <c:v>44973.75</c:v>
                </c:pt>
                <c:pt idx="1187">
                  <c:v>44973.875</c:v>
                </c:pt>
                <c:pt idx="1188">
                  <c:v>44974</c:v>
                </c:pt>
                <c:pt idx="1189">
                  <c:v>44974.125</c:v>
                </c:pt>
                <c:pt idx="1190">
                  <c:v>44974.25</c:v>
                </c:pt>
                <c:pt idx="1191">
                  <c:v>44974.375</c:v>
                </c:pt>
                <c:pt idx="1192">
                  <c:v>44974.5</c:v>
                </c:pt>
                <c:pt idx="1193">
                  <c:v>44974.625</c:v>
                </c:pt>
                <c:pt idx="1194">
                  <c:v>44974.75</c:v>
                </c:pt>
                <c:pt idx="1195">
                  <c:v>44974.875</c:v>
                </c:pt>
                <c:pt idx="1196">
                  <c:v>44975</c:v>
                </c:pt>
                <c:pt idx="1197">
                  <c:v>44975.125</c:v>
                </c:pt>
                <c:pt idx="1198">
                  <c:v>44975.25</c:v>
                </c:pt>
                <c:pt idx="1199">
                  <c:v>44975.375</c:v>
                </c:pt>
                <c:pt idx="1200">
                  <c:v>44975.5</c:v>
                </c:pt>
                <c:pt idx="1201">
                  <c:v>44975.625</c:v>
                </c:pt>
                <c:pt idx="1202">
                  <c:v>44975.75</c:v>
                </c:pt>
                <c:pt idx="1203">
                  <c:v>44975.875</c:v>
                </c:pt>
                <c:pt idx="1204">
                  <c:v>44976</c:v>
                </c:pt>
                <c:pt idx="1205">
                  <c:v>44976.125</c:v>
                </c:pt>
                <c:pt idx="1206">
                  <c:v>44976.25</c:v>
                </c:pt>
                <c:pt idx="1207">
                  <c:v>44976.375</c:v>
                </c:pt>
                <c:pt idx="1208">
                  <c:v>44976.5</c:v>
                </c:pt>
                <c:pt idx="1209">
                  <c:v>44976.625</c:v>
                </c:pt>
                <c:pt idx="1210">
                  <c:v>44976.75</c:v>
                </c:pt>
                <c:pt idx="1211">
                  <c:v>44976.875</c:v>
                </c:pt>
                <c:pt idx="1212">
                  <c:v>44977</c:v>
                </c:pt>
                <c:pt idx="1213">
                  <c:v>44977.125</c:v>
                </c:pt>
                <c:pt idx="1214">
                  <c:v>44977.25</c:v>
                </c:pt>
                <c:pt idx="1215">
                  <c:v>44977.375</c:v>
                </c:pt>
                <c:pt idx="1216">
                  <c:v>44977.5</c:v>
                </c:pt>
                <c:pt idx="1217">
                  <c:v>44977.625</c:v>
                </c:pt>
                <c:pt idx="1218">
                  <c:v>44977.75</c:v>
                </c:pt>
                <c:pt idx="1219">
                  <c:v>44977.875</c:v>
                </c:pt>
                <c:pt idx="1220">
                  <c:v>44978</c:v>
                </c:pt>
                <c:pt idx="1221">
                  <c:v>44978.125</c:v>
                </c:pt>
                <c:pt idx="1222">
                  <c:v>44978.25</c:v>
                </c:pt>
                <c:pt idx="1223">
                  <c:v>44978.375</c:v>
                </c:pt>
                <c:pt idx="1224">
                  <c:v>44978.5</c:v>
                </c:pt>
                <c:pt idx="1225">
                  <c:v>44978.625</c:v>
                </c:pt>
                <c:pt idx="1226">
                  <c:v>44978.75</c:v>
                </c:pt>
                <c:pt idx="1227">
                  <c:v>44978.875</c:v>
                </c:pt>
                <c:pt idx="1228">
                  <c:v>44979</c:v>
                </c:pt>
                <c:pt idx="1229">
                  <c:v>44979.125</c:v>
                </c:pt>
                <c:pt idx="1230">
                  <c:v>44979.25</c:v>
                </c:pt>
                <c:pt idx="1231">
                  <c:v>44979.375</c:v>
                </c:pt>
                <c:pt idx="1232">
                  <c:v>44979.5</c:v>
                </c:pt>
                <c:pt idx="1233">
                  <c:v>44979.625</c:v>
                </c:pt>
                <c:pt idx="1234">
                  <c:v>44979.75</c:v>
                </c:pt>
                <c:pt idx="1235">
                  <c:v>44979.875</c:v>
                </c:pt>
                <c:pt idx="1236">
                  <c:v>44980</c:v>
                </c:pt>
                <c:pt idx="1237">
                  <c:v>44980.125</c:v>
                </c:pt>
                <c:pt idx="1238">
                  <c:v>44980.25</c:v>
                </c:pt>
                <c:pt idx="1239">
                  <c:v>44980.375</c:v>
                </c:pt>
                <c:pt idx="1240">
                  <c:v>44980.5</c:v>
                </c:pt>
                <c:pt idx="1241">
                  <c:v>44980.625</c:v>
                </c:pt>
                <c:pt idx="1242">
                  <c:v>44980.75</c:v>
                </c:pt>
                <c:pt idx="1243">
                  <c:v>44980.875</c:v>
                </c:pt>
                <c:pt idx="1244">
                  <c:v>44981</c:v>
                </c:pt>
                <c:pt idx="1245">
                  <c:v>44981.125</c:v>
                </c:pt>
                <c:pt idx="1246">
                  <c:v>44981.25</c:v>
                </c:pt>
                <c:pt idx="1247">
                  <c:v>44981.375</c:v>
                </c:pt>
                <c:pt idx="1248">
                  <c:v>44981.5</c:v>
                </c:pt>
                <c:pt idx="1249">
                  <c:v>44981.625</c:v>
                </c:pt>
                <c:pt idx="1250">
                  <c:v>44981.75</c:v>
                </c:pt>
                <c:pt idx="1251">
                  <c:v>44981.875</c:v>
                </c:pt>
                <c:pt idx="1252">
                  <c:v>44982</c:v>
                </c:pt>
                <c:pt idx="1253">
                  <c:v>44982.125</c:v>
                </c:pt>
                <c:pt idx="1254">
                  <c:v>44982.25</c:v>
                </c:pt>
                <c:pt idx="1255">
                  <c:v>44982.375</c:v>
                </c:pt>
                <c:pt idx="1256">
                  <c:v>44982.5</c:v>
                </c:pt>
                <c:pt idx="1257">
                  <c:v>44982.625</c:v>
                </c:pt>
                <c:pt idx="1258">
                  <c:v>44982.75</c:v>
                </c:pt>
                <c:pt idx="1259">
                  <c:v>44982.875</c:v>
                </c:pt>
                <c:pt idx="1260">
                  <c:v>44983</c:v>
                </c:pt>
                <c:pt idx="1261">
                  <c:v>44983.125</c:v>
                </c:pt>
                <c:pt idx="1262">
                  <c:v>44983.25</c:v>
                </c:pt>
                <c:pt idx="1263">
                  <c:v>44983.375</c:v>
                </c:pt>
                <c:pt idx="1264">
                  <c:v>44983.5</c:v>
                </c:pt>
                <c:pt idx="1265">
                  <c:v>44983.625</c:v>
                </c:pt>
                <c:pt idx="1266">
                  <c:v>44983.75</c:v>
                </c:pt>
                <c:pt idx="1267">
                  <c:v>44983.875</c:v>
                </c:pt>
                <c:pt idx="1268">
                  <c:v>44984</c:v>
                </c:pt>
                <c:pt idx="1269">
                  <c:v>44984.125</c:v>
                </c:pt>
                <c:pt idx="1270">
                  <c:v>44984.25</c:v>
                </c:pt>
                <c:pt idx="1271">
                  <c:v>44984.375</c:v>
                </c:pt>
                <c:pt idx="1272">
                  <c:v>44984.5</c:v>
                </c:pt>
                <c:pt idx="1273">
                  <c:v>44984.625</c:v>
                </c:pt>
                <c:pt idx="1274">
                  <c:v>44984.75</c:v>
                </c:pt>
                <c:pt idx="1275">
                  <c:v>44984.875</c:v>
                </c:pt>
                <c:pt idx="1276">
                  <c:v>44985</c:v>
                </c:pt>
                <c:pt idx="1277">
                  <c:v>44985.125</c:v>
                </c:pt>
                <c:pt idx="1278">
                  <c:v>44985.25</c:v>
                </c:pt>
                <c:pt idx="1279">
                  <c:v>44985.375</c:v>
                </c:pt>
                <c:pt idx="1280">
                  <c:v>44985.5</c:v>
                </c:pt>
                <c:pt idx="1281">
                  <c:v>44985.625</c:v>
                </c:pt>
                <c:pt idx="1282">
                  <c:v>44985.75</c:v>
                </c:pt>
                <c:pt idx="1283">
                  <c:v>44985.875</c:v>
                </c:pt>
                <c:pt idx="1284">
                  <c:v>44986</c:v>
                </c:pt>
                <c:pt idx="1285">
                  <c:v>44986.125</c:v>
                </c:pt>
                <c:pt idx="1286">
                  <c:v>44986.25</c:v>
                </c:pt>
                <c:pt idx="1287">
                  <c:v>44986.375</c:v>
                </c:pt>
                <c:pt idx="1288">
                  <c:v>44986.5</c:v>
                </c:pt>
                <c:pt idx="1289">
                  <c:v>44986.625</c:v>
                </c:pt>
                <c:pt idx="1290">
                  <c:v>44986.75</c:v>
                </c:pt>
                <c:pt idx="1291">
                  <c:v>44986.875</c:v>
                </c:pt>
                <c:pt idx="1292">
                  <c:v>44987</c:v>
                </c:pt>
                <c:pt idx="1293">
                  <c:v>44987.125</c:v>
                </c:pt>
                <c:pt idx="1294">
                  <c:v>44987.25</c:v>
                </c:pt>
                <c:pt idx="1295">
                  <c:v>44987.375</c:v>
                </c:pt>
                <c:pt idx="1296">
                  <c:v>44987.5</c:v>
                </c:pt>
                <c:pt idx="1297">
                  <c:v>44987.625</c:v>
                </c:pt>
                <c:pt idx="1298">
                  <c:v>44987.75</c:v>
                </c:pt>
                <c:pt idx="1299">
                  <c:v>44987.875</c:v>
                </c:pt>
                <c:pt idx="1300">
                  <c:v>44988</c:v>
                </c:pt>
                <c:pt idx="1301">
                  <c:v>44988.125</c:v>
                </c:pt>
                <c:pt idx="1302">
                  <c:v>44988.25</c:v>
                </c:pt>
                <c:pt idx="1303">
                  <c:v>44988.375</c:v>
                </c:pt>
                <c:pt idx="1304">
                  <c:v>44988.5</c:v>
                </c:pt>
                <c:pt idx="1305">
                  <c:v>44988.625</c:v>
                </c:pt>
                <c:pt idx="1306">
                  <c:v>44988.75</c:v>
                </c:pt>
                <c:pt idx="1307">
                  <c:v>44988.875</c:v>
                </c:pt>
                <c:pt idx="1308">
                  <c:v>44989</c:v>
                </c:pt>
                <c:pt idx="1309">
                  <c:v>44989.125</c:v>
                </c:pt>
                <c:pt idx="1310">
                  <c:v>44989.25</c:v>
                </c:pt>
                <c:pt idx="1311">
                  <c:v>44989.375</c:v>
                </c:pt>
                <c:pt idx="1312">
                  <c:v>44989.5</c:v>
                </c:pt>
                <c:pt idx="1313">
                  <c:v>44989.625</c:v>
                </c:pt>
                <c:pt idx="1314">
                  <c:v>44989.75</c:v>
                </c:pt>
                <c:pt idx="1315">
                  <c:v>44989.875</c:v>
                </c:pt>
                <c:pt idx="1316">
                  <c:v>44990</c:v>
                </c:pt>
                <c:pt idx="1317">
                  <c:v>44990.125</c:v>
                </c:pt>
                <c:pt idx="1318">
                  <c:v>44990.25</c:v>
                </c:pt>
                <c:pt idx="1319">
                  <c:v>44990.375</c:v>
                </c:pt>
                <c:pt idx="1320">
                  <c:v>44990.5</c:v>
                </c:pt>
                <c:pt idx="1321">
                  <c:v>44990.625</c:v>
                </c:pt>
                <c:pt idx="1322">
                  <c:v>44990.75</c:v>
                </c:pt>
                <c:pt idx="1323">
                  <c:v>44990.875</c:v>
                </c:pt>
                <c:pt idx="1324">
                  <c:v>44991</c:v>
                </c:pt>
                <c:pt idx="1325">
                  <c:v>44991.125</c:v>
                </c:pt>
                <c:pt idx="1326">
                  <c:v>44991.25</c:v>
                </c:pt>
                <c:pt idx="1327">
                  <c:v>44991.375</c:v>
                </c:pt>
                <c:pt idx="1328">
                  <c:v>44991.5</c:v>
                </c:pt>
                <c:pt idx="1329">
                  <c:v>44991.625</c:v>
                </c:pt>
                <c:pt idx="1330">
                  <c:v>44991.75</c:v>
                </c:pt>
                <c:pt idx="1331">
                  <c:v>44991.875</c:v>
                </c:pt>
                <c:pt idx="1332">
                  <c:v>44992</c:v>
                </c:pt>
                <c:pt idx="1333">
                  <c:v>44992.125</c:v>
                </c:pt>
                <c:pt idx="1334">
                  <c:v>44992.25</c:v>
                </c:pt>
                <c:pt idx="1335">
                  <c:v>44992.375</c:v>
                </c:pt>
                <c:pt idx="1336">
                  <c:v>44992.5</c:v>
                </c:pt>
                <c:pt idx="1337">
                  <c:v>44992.625</c:v>
                </c:pt>
                <c:pt idx="1338">
                  <c:v>44992.75</c:v>
                </c:pt>
                <c:pt idx="1339">
                  <c:v>44992.875</c:v>
                </c:pt>
                <c:pt idx="1340">
                  <c:v>44993</c:v>
                </c:pt>
                <c:pt idx="1341">
                  <c:v>44993.125</c:v>
                </c:pt>
                <c:pt idx="1342">
                  <c:v>44993.25</c:v>
                </c:pt>
                <c:pt idx="1343">
                  <c:v>44993.375</c:v>
                </c:pt>
                <c:pt idx="1344">
                  <c:v>44993.5</c:v>
                </c:pt>
                <c:pt idx="1345">
                  <c:v>44993.625</c:v>
                </c:pt>
                <c:pt idx="1346">
                  <c:v>44993.75</c:v>
                </c:pt>
                <c:pt idx="1347">
                  <c:v>44993.875</c:v>
                </c:pt>
                <c:pt idx="1348">
                  <c:v>44994</c:v>
                </c:pt>
                <c:pt idx="1349">
                  <c:v>44994.125</c:v>
                </c:pt>
                <c:pt idx="1350">
                  <c:v>44994.25</c:v>
                </c:pt>
                <c:pt idx="1351">
                  <c:v>44994.375</c:v>
                </c:pt>
                <c:pt idx="1352">
                  <c:v>44994.5</c:v>
                </c:pt>
                <c:pt idx="1353">
                  <c:v>44994.625</c:v>
                </c:pt>
                <c:pt idx="1354">
                  <c:v>44994.75</c:v>
                </c:pt>
                <c:pt idx="1355">
                  <c:v>44994.875</c:v>
                </c:pt>
                <c:pt idx="1356">
                  <c:v>44995</c:v>
                </c:pt>
                <c:pt idx="1357">
                  <c:v>44995.125</c:v>
                </c:pt>
                <c:pt idx="1358">
                  <c:v>44995.25</c:v>
                </c:pt>
                <c:pt idx="1359">
                  <c:v>44995.375</c:v>
                </c:pt>
                <c:pt idx="1360">
                  <c:v>44995.5</c:v>
                </c:pt>
                <c:pt idx="1361">
                  <c:v>44995.625</c:v>
                </c:pt>
                <c:pt idx="1362">
                  <c:v>44995.75</c:v>
                </c:pt>
                <c:pt idx="1363">
                  <c:v>44995.875</c:v>
                </c:pt>
                <c:pt idx="1364">
                  <c:v>44996</c:v>
                </c:pt>
                <c:pt idx="1365">
                  <c:v>44996.125</c:v>
                </c:pt>
                <c:pt idx="1366">
                  <c:v>44996.25</c:v>
                </c:pt>
                <c:pt idx="1367">
                  <c:v>44996.375</c:v>
                </c:pt>
                <c:pt idx="1368">
                  <c:v>44996.5</c:v>
                </c:pt>
                <c:pt idx="1369">
                  <c:v>44996.625</c:v>
                </c:pt>
                <c:pt idx="1370">
                  <c:v>44996.75</c:v>
                </c:pt>
                <c:pt idx="1371">
                  <c:v>44996.875</c:v>
                </c:pt>
                <c:pt idx="1372">
                  <c:v>44997</c:v>
                </c:pt>
                <c:pt idx="1373">
                  <c:v>44997.125</c:v>
                </c:pt>
                <c:pt idx="1374">
                  <c:v>44997.25</c:v>
                </c:pt>
                <c:pt idx="1375">
                  <c:v>44997.375</c:v>
                </c:pt>
                <c:pt idx="1376">
                  <c:v>44997.5</c:v>
                </c:pt>
                <c:pt idx="1377">
                  <c:v>44997.625</c:v>
                </c:pt>
                <c:pt idx="1378">
                  <c:v>44997.75</c:v>
                </c:pt>
                <c:pt idx="1379">
                  <c:v>44997.875</c:v>
                </c:pt>
                <c:pt idx="1380">
                  <c:v>44998</c:v>
                </c:pt>
                <c:pt idx="1381">
                  <c:v>44998.125</c:v>
                </c:pt>
                <c:pt idx="1382">
                  <c:v>44998.25</c:v>
                </c:pt>
                <c:pt idx="1383">
                  <c:v>44998.375</c:v>
                </c:pt>
                <c:pt idx="1384">
                  <c:v>44998.5</c:v>
                </c:pt>
                <c:pt idx="1385">
                  <c:v>44998.625</c:v>
                </c:pt>
                <c:pt idx="1386">
                  <c:v>44998.75</c:v>
                </c:pt>
                <c:pt idx="1387">
                  <c:v>44998.875</c:v>
                </c:pt>
                <c:pt idx="1388">
                  <c:v>44999</c:v>
                </c:pt>
                <c:pt idx="1389">
                  <c:v>44999.125</c:v>
                </c:pt>
                <c:pt idx="1390">
                  <c:v>44999.25</c:v>
                </c:pt>
                <c:pt idx="1391">
                  <c:v>44999.375</c:v>
                </c:pt>
                <c:pt idx="1392">
                  <c:v>44999.5</c:v>
                </c:pt>
                <c:pt idx="1393">
                  <c:v>44999.625</c:v>
                </c:pt>
                <c:pt idx="1394">
                  <c:v>44999.75</c:v>
                </c:pt>
                <c:pt idx="1395">
                  <c:v>44999.875</c:v>
                </c:pt>
                <c:pt idx="1396">
                  <c:v>45000</c:v>
                </c:pt>
                <c:pt idx="1397">
                  <c:v>45000.125</c:v>
                </c:pt>
                <c:pt idx="1398">
                  <c:v>45000.25</c:v>
                </c:pt>
                <c:pt idx="1399">
                  <c:v>45000.375</c:v>
                </c:pt>
                <c:pt idx="1400">
                  <c:v>45000.5</c:v>
                </c:pt>
                <c:pt idx="1401">
                  <c:v>45000.625</c:v>
                </c:pt>
                <c:pt idx="1402">
                  <c:v>45000.75</c:v>
                </c:pt>
                <c:pt idx="1403">
                  <c:v>45000.875</c:v>
                </c:pt>
                <c:pt idx="1404">
                  <c:v>45001</c:v>
                </c:pt>
                <c:pt idx="1405">
                  <c:v>45001.125</c:v>
                </c:pt>
                <c:pt idx="1406">
                  <c:v>45001.25</c:v>
                </c:pt>
                <c:pt idx="1407">
                  <c:v>45001.375</c:v>
                </c:pt>
                <c:pt idx="1408">
                  <c:v>45001.5</c:v>
                </c:pt>
                <c:pt idx="1409">
                  <c:v>45001.625</c:v>
                </c:pt>
                <c:pt idx="1410">
                  <c:v>45001.75</c:v>
                </c:pt>
                <c:pt idx="1411">
                  <c:v>45001.875</c:v>
                </c:pt>
                <c:pt idx="1412">
                  <c:v>45002</c:v>
                </c:pt>
                <c:pt idx="1413">
                  <c:v>45002.125</c:v>
                </c:pt>
                <c:pt idx="1414">
                  <c:v>45002.25</c:v>
                </c:pt>
                <c:pt idx="1415">
                  <c:v>45002.375</c:v>
                </c:pt>
                <c:pt idx="1416">
                  <c:v>45002.5</c:v>
                </c:pt>
                <c:pt idx="1417">
                  <c:v>45002.625</c:v>
                </c:pt>
                <c:pt idx="1418">
                  <c:v>45002.75</c:v>
                </c:pt>
                <c:pt idx="1419">
                  <c:v>45002.875</c:v>
                </c:pt>
                <c:pt idx="1420">
                  <c:v>45003</c:v>
                </c:pt>
                <c:pt idx="1421">
                  <c:v>45003.125</c:v>
                </c:pt>
                <c:pt idx="1422">
                  <c:v>45003.25</c:v>
                </c:pt>
                <c:pt idx="1423">
                  <c:v>45003.375</c:v>
                </c:pt>
                <c:pt idx="1424">
                  <c:v>45003.5</c:v>
                </c:pt>
                <c:pt idx="1425">
                  <c:v>45003.625</c:v>
                </c:pt>
                <c:pt idx="1426">
                  <c:v>45003.75</c:v>
                </c:pt>
                <c:pt idx="1427">
                  <c:v>45003.875</c:v>
                </c:pt>
                <c:pt idx="1428">
                  <c:v>45004</c:v>
                </c:pt>
                <c:pt idx="1429">
                  <c:v>45004.125</c:v>
                </c:pt>
                <c:pt idx="1430">
                  <c:v>45004.25</c:v>
                </c:pt>
                <c:pt idx="1431">
                  <c:v>45004.375</c:v>
                </c:pt>
                <c:pt idx="1432">
                  <c:v>45004.5</c:v>
                </c:pt>
                <c:pt idx="1433">
                  <c:v>45004.625</c:v>
                </c:pt>
                <c:pt idx="1434">
                  <c:v>45004.75</c:v>
                </c:pt>
                <c:pt idx="1435">
                  <c:v>45004.875</c:v>
                </c:pt>
                <c:pt idx="1436">
                  <c:v>45005</c:v>
                </c:pt>
                <c:pt idx="1437">
                  <c:v>45005.125</c:v>
                </c:pt>
                <c:pt idx="1438">
                  <c:v>45005.25</c:v>
                </c:pt>
                <c:pt idx="1439">
                  <c:v>45005.375</c:v>
                </c:pt>
                <c:pt idx="1440">
                  <c:v>45005.5</c:v>
                </c:pt>
                <c:pt idx="1441">
                  <c:v>45005.625</c:v>
                </c:pt>
                <c:pt idx="1442">
                  <c:v>45005.75</c:v>
                </c:pt>
                <c:pt idx="1443">
                  <c:v>45005.875</c:v>
                </c:pt>
                <c:pt idx="1444">
                  <c:v>45006</c:v>
                </c:pt>
                <c:pt idx="1445">
                  <c:v>45006.125</c:v>
                </c:pt>
                <c:pt idx="1446">
                  <c:v>45006.25</c:v>
                </c:pt>
                <c:pt idx="1447">
                  <c:v>45006.375</c:v>
                </c:pt>
                <c:pt idx="1448">
                  <c:v>45006.5</c:v>
                </c:pt>
                <c:pt idx="1449">
                  <c:v>45006.625</c:v>
                </c:pt>
                <c:pt idx="1450">
                  <c:v>45006.75</c:v>
                </c:pt>
                <c:pt idx="1451">
                  <c:v>45006.875</c:v>
                </c:pt>
                <c:pt idx="1452">
                  <c:v>45007</c:v>
                </c:pt>
                <c:pt idx="1453">
                  <c:v>45007.125</c:v>
                </c:pt>
                <c:pt idx="1454">
                  <c:v>45007.25</c:v>
                </c:pt>
                <c:pt idx="1455">
                  <c:v>45007.375</c:v>
                </c:pt>
                <c:pt idx="1456">
                  <c:v>45007.5</c:v>
                </c:pt>
                <c:pt idx="1457">
                  <c:v>45007.625</c:v>
                </c:pt>
                <c:pt idx="1458">
                  <c:v>45007.75</c:v>
                </c:pt>
                <c:pt idx="1459">
                  <c:v>45007.875</c:v>
                </c:pt>
                <c:pt idx="1460">
                  <c:v>45008</c:v>
                </c:pt>
                <c:pt idx="1461">
                  <c:v>45008.125</c:v>
                </c:pt>
                <c:pt idx="1462">
                  <c:v>45008.25</c:v>
                </c:pt>
                <c:pt idx="1463">
                  <c:v>45008.375</c:v>
                </c:pt>
                <c:pt idx="1464">
                  <c:v>45008.5</c:v>
                </c:pt>
                <c:pt idx="1465">
                  <c:v>45008.625</c:v>
                </c:pt>
                <c:pt idx="1466">
                  <c:v>45008.75</c:v>
                </c:pt>
                <c:pt idx="1467">
                  <c:v>45008.875</c:v>
                </c:pt>
                <c:pt idx="1468">
                  <c:v>45009</c:v>
                </c:pt>
                <c:pt idx="1469">
                  <c:v>45009.125</c:v>
                </c:pt>
                <c:pt idx="1470">
                  <c:v>45009.25</c:v>
                </c:pt>
                <c:pt idx="1471">
                  <c:v>45009.375</c:v>
                </c:pt>
                <c:pt idx="1472">
                  <c:v>45009.5</c:v>
                </c:pt>
                <c:pt idx="1473">
                  <c:v>45009.625</c:v>
                </c:pt>
                <c:pt idx="1474">
                  <c:v>45009.75</c:v>
                </c:pt>
                <c:pt idx="1475">
                  <c:v>45009.875</c:v>
                </c:pt>
                <c:pt idx="1476">
                  <c:v>45010</c:v>
                </c:pt>
                <c:pt idx="1477">
                  <c:v>45010.125</c:v>
                </c:pt>
                <c:pt idx="1478">
                  <c:v>45010.25</c:v>
                </c:pt>
                <c:pt idx="1479">
                  <c:v>45010.375</c:v>
                </c:pt>
                <c:pt idx="1480">
                  <c:v>45010.5</c:v>
                </c:pt>
                <c:pt idx="1481">
                  <c:v>45010.625</c:v>
                </c:pt>
                <c:pt idx="1482">
                  <c:v>45010.75</c:v>
                </c:pt>
                <c:pt idx="1483">
                  <c:v>45010.875</c:v>
                </c:pt>
                <c:pt idx="1484">
                  <c:v>45011</c:v>
                </c:pt>
                <c:pt idx="1485">
                  <c:v>45011.125</c:v>
                </c:pt>
                <c:pt idx="1486">
                  <c:v>45011.25</c:v>
                </c:pt>
                <c:pt idx="1487">
                  <c:v>45011.375</c:v>
                </c:pt>
                <c:pt idx="1488">
                  <c:v>45011.5</c:v>
                </c:pt>
                <c:pt idx="1489">
                  <c:v>45011.625</c:v>
                </c:pt>
                <c:pt idx="1490">
                  <c:v>45011.75</c:v>
                </c:pt>
                <c:pt idx="1491">
                  <c:v>45011.875</c:v>
                </c:pt>
                <c:pt idx="1492">
                  <c:v>45012</c:v>
                </c:pt>
                <c:pt idx="1493">
                  <c:v>45012.125</c:v>
                </c:pt>
                <c:pt idx="1494">
                  <c:v>45012.25</c:v>
                </c:pt>
                <c:pt idx="1495">
                  <c:v>45012.375</c:v>
                </c:pt>
                <c:pt idx="1496">
                  <c:v>45012.5</c:v>
                </c:pt>
                <c:pt idx="1497">
                  <c:v>45012.625</c:v>
                </c:pt>
                <c:pt idx="1498">
                  <c:v>45012.75</c:v>
                </c:pt>
                <c:pt idx="1499">
                  <c:v>45012.875</c:v>
                </c:pt>
                <c:pt idx="1500">
                  <c:v>45013</c:v>
                </c:pt>
                <c:pt idx="1501">
                  <c:v>45013.125</c:v>
                </c:pt>
                <c:pt idx="1502">
                  <c:v>45013.25</c:v>
                </c:pt>
                <c:pt idx="1503">
                  <c:v>45013.375</c:v>
                </c:pt>
                <c:pt idx="1504">
                  <c:v>45013.5</c:v>
                </c:pt>
                <c:pt idx="1505">
                  <c:v>45013.625</c:v>
                </c:pt>
                <c:pt idx="1506">
                  <c:v>45013.75</c:v>
                </c:pt>
                <c:pt idx="1507">
                  <c:v>45013.875</c:v>
                </c:pt>
                <c:pt idx="1508">
                  <c:v>45014</c:v>
                </c:pt>
                <c:pt idx="1509">
                  <c:v>45014.125</c:v>
                </c:pt>
                <c:pt idx="1510">
                  <c:v>45014.25</c:v>
                </c:pt>
                <c:pt idx="1511">
                  <c:v>45014.375</c:v>
                </c:pt>
                <c:pt idx="1512">
                  <c:v>45014.5</c:v>
                </c:pt>
                <c:pt idx="1513">
                  <c:v>45014.625</c:v>
                </c:pt>
                <c:pt idx="1514">
                  <c:v>45014.75</c:v>
                </c:pt>
                <c:pt idx="1515">
                  <c:v>45014.875</c:v>
                </c:pt>
                <c:pt idx="1516">
                  <c:v>45015</c:v>
                </c:pt>
                <c:pt idx="1517">
                  <c:v>45015.125</c:v>
                </c:pt>
                <c:pt idx="1518">
                  <c:v>45015.25</c:v>
                </c:pt>
                <c:pt idx="1519">
                  <c:v>45015.375</c:v>
                </c:pt>
                <c:pt idx="1520">
                  <c:v>45015.5</c:v>
                </c:pt>
                <c:pt idx="1521">
                  <c:v>45015.625</c:v>
                </c:pt>
                <c:pt idx="1522">
                  <c:v>45015.75</c:v>
                </c:pt>
                <c:pt idx="1523">
                  <c:v>45015.875</c:v>
                </c:pt>
                <c:pt idx="1524">
                  <c:v>45016</c:v>
                </c:pt>
                <c:pt idx="1525">
                  <c:v>45016.125</c:v>
                </c:pt>
                <c:pt idx="1526">
                  <c:v>45016.25</c:v>
                </c:pt>
                <c:pt idx="1527">
                  <c:v>45016.375</c:v>
                </c:pt>
                <c:pt idx="1528">
                  <c:v>45016.5</c:v>
                </c:pt>
                <c:pt idx="1529">
                  <c:v>45016.625</c:v>
                </c:pt>
                <c:pt idx="1530">
                  <c:v>45016.75</c:v>
                </c:pt>
                <c:pt idx="1531">
                  <c:v>45016.875</c:v>
                </c:pt>
                <c:pt idx="1532">
                  <c:v>45017</c:v>
                </c:pt>
                <c:pt idx="1533">
                  <c:v>45017.125</c:v>
                </c:pt>
                <c:pt idx="1534">
                  <c:v>45017.25</c:v>
                </c:pt>
                <c:pt idx="1535">
                  <c:v>45017.375</c:v>
                </c:pt>
                <c:pt idx="1536">
                  <c:v>45017.5</c:v>
                </c:pt>
                <c:pt idx="1537">
                  <c:v>45017.625</c:v>
                </c:pt>
                <c:pt idx="1538">
                  <c:v>45017.75</c:v>
                </c:pt>
                <c:pt idx="1539">
                  <c:v>45017.875</c:v>
                </c:pt>
                <c:pt idx="1540">
                  <c:v>45018</c:v>
                </c:pt>
                <c:pt idx="1541">
                  <c:v>45018.125</c:v>
                </c:pt>
                <c:pt idx="1542">
                  <c:v>45018.25</c:v>
                </c:pt>
                <c:pt idx="1543">
                  <c:v>45018.375</c:v>
                </c:pt>
                <c:pt idx="1544">
                  <c:v>45018.5</c:v>
                </c:pt>
                <c:pt idx="1545">
                  <c:v>45018.625</c:v>
                </c:pt>
                <c:pt idx="1546">
                  <c:v>45018.75</c:v>
                </c:pt>
                <c:pt idx="1547">
                  <c:v>45018.875</c:v>
                </c:pt>
                <c:pt idx="1548">
                  <c:v>45019</c:v>
                </c:pt>
                <c:pt idx="1549">
                  <c:v>45019.125</c:v>
                </c:pt>
                <c:pt idx="1550">
                  <c:v>45019.25</c:v>
                </c:pt>
                <c:pt idx="1551">
                  <c:v>45019.375</c:v>
                </c:pt>
                <c:pt idx="1552">
                  <c:v>45019.5</c:v>
                </c:pt>
                <c:pt idx="1553">
                  <c:v>45019.625</c:v>
                </c:pt>
                <c:pt idx="1554">
                  <c:v>45019.75</c:v>
                </c:pt>
                <c:pt idx="1555">
                  <c:v>45019.875</c:v>
                </c:pt>
                <c:pt idx="1556">
                  <c:v>45020</c:v>
                </c:pt>
                <c:pt idx="1557">
                  <c:v>45020.125</c:v>
                </c:pt>
                <c:pt idx="1558">
                  <c:v>45020.25</c:v>
                </c:pt>
                <c:pt idx="1559">
                  <c:v>45020.375</c:v>
                </c:pt>
                <c:pt idx="1560">
                  <c:v>45020.5</c:v>
                </c:pt>
                <c:pt idx="1561">
                  <c:v>45020.625</c:v>
                </c:pt>
                <c:pt idx="1562">
                  <c:v>45020.75</c:v>
                </c:pt>
                <c:pt idx="1563">
                  <c:v>45020.875</c:v>
                </c:pt>
                <c:pt idx="1564">
                  <c:v>45021</c:v>
                </c:pt>
                <c:pt idx="1565">
                  <c:v>45021.125</c:v>
                </c:pt>
                <c:pt idx="1566">
                  <c:v>45021.25</c:v>
                </c:pt>
                <c:pt idx="1567">
                  <c:v>45021.375</c:v>
                </c:pt>
                <c:pt idx="1568">
                  <c:v>45021.5</c:v>
                </c:pt>
                <c:pt idx="1569">
                  <c:v>45021.625</c:v>
                </c:pt>
                <c:pt idx="1570">
                  <c:v>45021.75</c:v>
                </c:pt>
                <c:pt idx="1571">
                  <c:v>45021.875</c:v>
                </c:pt>
                <c:pt idx="1572">
                  <c:v>45022</c:v>
                </c:pt>
                <c:pt idx="1573">
                  <c:v>45022.125</c:v>
                </c:pt>
                <c:pt idx="1574">
                  <c:v>45022.25</c:v>
                </c:pt>
                <c:pt idx="1575">
                  <c:v>45022.375</c:v>
                </c:pt>
                <c:pt idx="1576">
                  <c:v>45022.5</c:v>
                </c:pt>
                <c:pt idx="1577">
                  <c:v>45022.625</c:v>
                </c:pt>
                <c:pt idx="1578">
                  <c:v>45022.75</c:v>
                </c:pt>
                <c:pt idx="1579">
                  <c:v>45022.875</c:v>
                </c:pt>
                <c:pt idx="1580">
                  <c:v>45023</c:v>
                </c:pt>
                <c:pt idx="1581">
                  <c:v>45023.125</c:v>
                </c:pt>
                <c:pt idx="1582">
                  <c:v>45023.25</c:v>
                </c:pt>
                <c:pt idx="1583">
                  <c:v>45023.375</c:v>
                </c:pt>
                <c:pt idx="1584">
                  <c:v>45023.5</c:v>
                </c:pt>
                <c:pt idx="1585">
                  <c:v>45023.625</c:v>
                </c:pt>
                <c:pt idx="1586">
                  <c:v>45023.75</c:v>
                </c:pt>
                <c:pt idx="1587">
                  <c:v>45023.875</c:v>
                </c:pt>
                <c:pt idx="1588">
                  <c:v>45024</c:v>
                </c:pt>
                <c:pt idx="1589">
                  <c:v>45024.125</c:v>
                </c:pt>
                <c:pt idx="1590">
                  <c:v>45024.25</c:v>
                </c:pt>
                <c:pt idx="1591">
                  <c:v>45024.375</c:v>
                </c:pt>
                <c:pt idx="1592">
                  <c:v>45024.5</c:v>
                </c:pt>
                <c:pt idx="1593">
                  <c:v>45024.625</c:v>
                </c:pt>
                <c:pt idx="1594">
                  <c:v>45024.75</c:v>
                </c:pt>
                <c:pt idx="1595">
                  <c:v>45024.875</c:v>
                </c:pt>
                <c:pt idx="1596">
                  <c:v>45025</c:v>
                </c:pt>
                <c:pt idx="1597">
                  <c:v>45025.125</c:v>
                </c:pt>
                <c:pt idx="1598">
                  <c:v>45025.25</c:v>
                </c:pt>
                <c:pt idx="1599">
                  <c:v>45025.375</c:v>
                </c:pt>
                <c:pt idx="1600">
                  <c:v>45025.5</c:v>
                </c:pt>
                <c:pt idx="1601">
                  <c:v>45025.625</c:v>
                </c:pt>
                <c:pt idx="1602">
                  <c:v>45025.75</c:v>
                </c:pt>
                <c:pt idx="1603">
                  <c:v>45025.875</c:v>
                </c:pt>
                <c:pt idx="1604">
                  <c:v>45026</c:v>
                </c:pt>
                <c:pt idx="1605">
                  <c:v>45026.125</c:v>
                </c:pt>
                <c:pt idx="1606">
                  <c:v>45026.25</c:v>
                </c:pt>
                <c:pt idx="1607">
                  <c:v>45026.375</c:v>
                </c:pt>
                <c:pt idx="1608">
                  <c:v>45026.5</c:v>
                </c:pt>
                <c:pt idx="1609">
                  <c:v>45026.625</c:v>
                </c:pt>
                <c:pt idx="1610">
                  <c:v>45026.75</c:v>
                </c:pt>
                <c:pt idx="1611">
                  <c:v>45026.875</c:v>
                </c:pt>
                <c:pt idx="1612">
                  <c:v>45027</c:v>
                </c:pt>
                <c:pt idx="1613">
                  <c:v>45027.125</c:v>
                </c:pt>
                <c:pt idx="1614">
                  <c:v>45027.25</c:v>
                </c:pt>
                <c:pt idx="1615">
                  <c:v>45027.375</c:v>
                </c:pt>
                <c:pt idx="1616">
                  <c:v>45027.5</c:v>
                </c:pt>
                <c:pt idx="1617">
                  <c:v>45027.625</c:v>
                </c:pt>
                <c:pt idx="1618">
                  <c:v>45027.75</c:v>
                </c:pt>
                <c:pt idx="1619">
                  <c:v>45027.875</c:v>
                </c:pt>
                <c:pt idx="1620">
                  <c:v>45028</c:v>
                </c:pt>
                <c:pt idx="1621">
                  <c:v>45028.125</c:v>
                </c:pt>
                <c:pt idx="1622">
                  <c:v>45028.25</c:v>
                </c:pt>
                <c:pt idx="1623">
                  <c:v>45028.375</c:v>
                </c:pt>
                <c:pt idx="1624">
                  <c:v>45028.5</c:v>
                </c:pt>
                <c:pt idx="1625">
                  <c:v>45028.625</c:v>
                </c:pt>
                <c:pt idx="1626">
                  <c:v>45028.75</c:v>
                </c:pt>
                <c:pt idx="1627">
                  <c:v>45028.875</c:v>
                </c:pt>
                <c:pt idx="1628">
                  <c:v>45029</c:v>
                </c:pt>
                <c:pt idx="1629">
                  <c:v>45029.125</c:v>
                </c:pt>
                <c:pt idx="1630">
                  <c:v>45029.25</c:v>
                </c:pt>
                <c:pt idx="1631">
                  <c:v>45029.375</c:v>
                </c:pt>
                <c:pt idx="1632">
                  <c:v>45029.5</c:v>
                </c:pt>
                <c:pt idx="1633">
                  <c:v>45029.625</c:v>
                </c:pt>
                <c:pt idx="1634">
                  <c:v>45029.75</c:v>
                </c:pt>
                <c:pt idx="1635">
                  <c:v>45029.875</c:v>
                </c:pt>
                <c:pt idx="1636">
                  <c:v>45030</c:v>
                </c:pt>
                <c:pt idx="1637">
                  <c:v>45030.125</c:v>
                </c:pt>
                <c:pt idx="1638">
                  <c:v>45030.25</c:v>
                </c:pt>
                <c:pt idx="1639">
                  <c:v>45030.375</c:v>
                </c:pt>
                <c:pt idx="1640">
                  <c:v>45030.5</c:v>
                </c:pt>
                <c:pt idx="1641">
                  <c:v>45030.625</c:v>
                </c:pt>
                <c:pt idx="1642">
                  <c:v>45030.75</c:v>
                </c:pt>
                <c:pt idx="1643">
                  <c:v>45030.875</c:v>
                </c:pt>
                <c:pt idx="1644">
                  <c:v>45031</c:v>
                </c:pt>
                <c:pt idx="1645">
                  <c:v>45031.125</c:v>
                </c:pt>
                <c:pt idx="1646">
                  <c:v>45031.25</c:v>
                </c:pt>
                <c:pt idx="1647">
                  <c:v>45031.375</c:v>
                </c:pt>
                <c:pt idx="1648">
                  <c:v>45031.5</c:v>
                </c:pt>
                <c:pt idx="1649">
                  <c:v>45031.625</c:v>
                </c:pt>
                <c:pt idx="1650">
                  <c:v>45031.75</c:v>
                </c:pt>
                <c:pt idx="1651">
                  <c:v>45031.875</c:v>
                </c:pt>
                <c:pt idx="1652">
                  <c:v>45032</c:v>
                </c:pt>
                <c:pt idx="1653">
                  <c:v>45032.125</c:v>
                </c:pt>
                <c:pt idx="1654">
                  <c:v>45032.25</c:v>
                </c:pt>
                <c:pt idx="1655">
                  <c:v>45032.375</c:v>
                </c:pt>
                <c:pt idx="1656">
                  <c:v>45032.5</c:v>
                </c:pt>
                <c:pt idx="1657">
                  <c:v>45032.625</c:v>
                </c:pt>
                <c:pt idx="1658">
                  <c:v>45032.75</c:v>
                </c:pt>
                <c:pt idx="1659">
                  <c:v>45032.875</c:v>
                </c:pt>
                <c:pt idx="1660">
                  <c:v>45033</c:v>
                </c:pt>
                <c:pt idx="1661">
                  <c:v>45033.125</c:v>
                </c:pt>
                <c:pt idx="1662">
                  <c:v>45033.25</c:v>
                </c:pt>
                <c:pt idx="1663">
                  <c:v>45033.375</c:v>
                </c:pt>
                <c:pt idx="1664">
                  <c:v>45033.5</c:v>
                </c:pt>
                <c:pt idx="1665">
                  <c:v>45033.625</c:v>
                </c:pt>
                <c:pt idx="1666">
                  <c:v>45033.75</c:v>
                </c:pt>
                <c:pt idx="1667">
                  <c:v>45033.875</c:v>
                </c:pt>
                <c:pt idx="1668">
                  <c:v>45034</c:v>
                </c:pt>
                <c:pt idx="1669">
                  <c:v>45034.125</c:v>
                </c:pt>
                <c:pt idx="1670">
                  <c:v>45034.25</c:v>
                </c:pt>
                <c:pt idx="1671">
                  <c:v>45034.375</c:v>
                </c:pt>
                <c:pt idx="1672">
                  <c:v>45034.5</c:v>
                </c:pt>
                <c:pt idx="1673">
                  <c:v>45034.625</c:v>
                </c:pt>
                <c:pt idx="1674">
                  <c:v>45034.75</c:v>
                </c:pt>
                <c:pt idx="1675">
                  <c:v>45034.875</c:v>
                </c:pt>
                <c:pt idx="1676">
                  <c:v>45035</c:v>
                </c:pt>
                <c:pt idx="1677">
                  <c:v>45035.125</c:v>
                </c:pt>
                <c:pt idx="1678">
                  <c:v>45035.25</c:v>
                </c:pt>
                <c:pt idx="1679">
                  <c:v>45035.375</c:v>
                </c:pt>
                <c:pt idx="1680">
                  <c:v>45035.5</c:v>
                </c:pt>
                <c:pt idx="1681">
                  <c:v>45035.625</c:v>
                </c:pt>
                <c:pt idx="1682">
                  <c:v>45035.75</c:v>
                </c:pt>
                <c:pt idx="1683">
                  <c:v>45035.875</c:v>
                </c:pt>
                <c:pt idx="1684">
                  <c:v>45036</c:v>
                </c:pt>
                <c:pt idx="1685">
                  <c:v>45036.125</c:v>
                </c:pt>
                <c:pt idx="1686">
                  <c:v>45036.25</c:v>
                </c:pt>
                <c:pt idx="1687">
                  <c:v>45036.375</c:v>
                </c:pt>
                <c:pt idx="1688">
                  <c:v>45036.5</c:v>
                </c:pt>
                <c:pt idx="1689">
                  <c:v>45036.625</c:v>
                </c:pt>
                <c:pt idx="1690">
                  <c:v>45036.75</c:v>
                </c:pt>
                <c:pt idx="1691">
                  <c:v>45036.875</c:v>
                </c:pt>
                <c:pt idx="1692">
                  <c:v>45037</c:v>
                </c:pt>
                <c:pt idx="1693">
                  <c:v>45037.125</c:v>
                </c:pt>
                <c:pt idx="1694">
                  <c:v>45037.25</c:v>
                </c:pt>
                <c:pt idx="1695">
                  <c:v>45037.375</c:v>
                </c:pt>
                <c:pt idx="1696">
                  <c:v>45037.5</c:v>
                </c:pt>
                <c:pt idx="1697">
                  <c:v>45037.625</c:v>
                </c:pt>
                <c:pt idx="1698">
                  <c:v>45037.75</c:v>
                </c:pt>
                <c:pt idx="1699">
                  <c:v>45037.875</c:v>
                </c:pt>
                <c:pt idx="1700">
                  <c:v>45038</c:v>
                </c:pt>
                <c:pt idx="1701">
                  <c:v>45038.125</c:v>
                </c:pt>
                <c:pt idx="1702">
                  <c:v>45038.25</c:v>
                </c:pt>
                <c:pt idx="1703">
                  <c:v>45038.375</c:v>
                </c:pt>
                <c:pt idx="1704">
                  <c:v>45038.5</c:v>
                </c:pt>
                <c:pt idx="1705">
                  <c:v>45038.625</c:v>
                </c:pt>
                <c:pt idx="1706">
                  <c:v>45038.75</c:v>
                </c:pt>
                <c:pt idx="1707">
                  <c:v>45038.875</c:v>
                </c:pt>
                <c:pt idx="1708">
                  <c:v>45039</c:v>
                </c:pt>
                <c:pt idx="1709">
                  <c:v>45039.125</c:v>
                </c:pt>
                <c:pt idx="1710">
                  <c:v>45039.25</c:v>
                </c:pt>
                <c:pt idx="1711">
                  <c:v>45039.375</c:v>
                </c:pt>
                <c:pt idx="1712">
                  <c:v>45039.5</c:v>
                </c:pt>
                <c:pt idx="1713">
                  <c:v>45039.625</c:v>
                </c:pt>
                <c:pt idx="1714">
                  <c:v>45039.75</c:v>
                </c:pt>
                <c:pt idx="1715">
                  <c:v>45039.875</c:v>
                </c:pt>
                <c:pt idx="1716">
                  <c:v>45040</c:v>
                </c:pt>
                <c:pt idx="1717">
                  <c:v>45040.125</c:v>
                </c:pt>
                <c:pt idx="1718">
                  <c:v>45040.25</c:v>
                </c:pt>
                <c:pt idx="1719">
                  <c:v>45040.375</c:v>
                </c:pt>
                <c:pt idx="1720">
                  <c:v>45040.5</c:v>
                </c:pt>
                <c:pt idx="1721">
                  <c:v>45040.625</c:v>
                </c:pt>
                <c:pt idx="1722">
                  <c:v>45040.75</c:v>
                </c:pt>
                <c:pt idx="1723">
                  <c:v>45040.875</c:v>
                </c:pt>
                <c:pt idx="1724">
                  <c:v>45041</c:v>
                </c:pt>
                <c:pt idx="1725">
                  <c:v>45041.125</c:v>
                </c:pt>
                <c:pt idx="1726">
                  <c:v>45041.25</c:v>
                </c:pt>
                <c:pt idx="1727">
                  <c:v>45041.375</c:v>
                </c:pt>
                <c:pt idx="1728">
                  <c:v>45041.5</c:v>
                </c:pt>
                <c:pt idx="1729">
                  <c:v>45041.625</c:v>
                </c:pt>
                <c:pt idx="1730">
                  <c:v>45041.75</c:v>
                </c:pt>
                <c:pt idx="1731">
                  <c:v>45041.875</c:v>
                </c:pt>
                <c:pt idx="1732">
                  <c:v>45042</c:v>
                </c:pt>
                <c:pt idx="1733">
                  <c:v>45042.125</c:v>
                </c:pt>
                <c:pt idx="1734">
                  <c:v>45042.25</c:v>
                </c:pt>
                <c:pt idx="1735">
                  <c:v>45042.375</c:v>
                </c:pt>
                <c:pt idx="1736">
                  <c:v>45042.5</c:v>
                </c:pt>
                <c:pt idx="1737">
                  <c:v>45042.625</c:v>
                </c:pt>
                <c:pt idx="1738">
                  <c:v>45042.75</c:v>
                </c:pt>
                <c:pt idx="1739">
                  <c:v>45042.875</c:v>
                </c:pt>
                <c:pt idx="1740">
                  <c:v>45043</c:v>
                </c:pt>
                <c:pt idx="1741">
                  <c:v>45043.125</c:v>
                </c:pt>
                <c:pt idx="1742">
                  <c:v>45043.25</c:v>
                </c:pt>
                <c:pt idx="1743">
                  <c:v>45043.375</c:v>
                </c:pt>
                <c:pt idx="1744">
                  <c:v>45043.5</c:v>
                </c:pt>
                <c:pt idx="1745">
                  <c:v>45043.625</c:v>
                </c:pt>
                <c:pt idx="1746">
                  <c:v>45043.75</c:v>
                </c:pt>
                <c:pt idx="1747">
                  <c:v>45043.875</c:v>
                </c:pt>
                <c:pt idx="1748">
                  <c:v>45044</c:v>
                </c:pt>
                <c:pt idx="1749">
                  <c:v>45044.125</c:v>
                </c:pt>
                <c:pt idx="1750">
                  <c:v>45044.25</c:v>
                </c:pt>
                <c:pt idx="1751">
                  <c:v>45044.375</c:v>
                </c:pt>
                <c:pt idx="1752">
                  <c:v>45044.5</c:v>
                </c:pt>
                <c:pt idx="1753">
                  <c:v>45044.625</c:v>
                </c:pt>
                <c:pt idx="1754">
                  <c:v>45044.75</c:v>
                </c:pt>
                <c:pt idx="1755">
                  <c:v>45044.875</c:v>
                </c:pt>
                <c:pt idx="1756">
                  <c:v>45045</c:v>
                </c:pt>
                <c:pt idx="1757">
                  <c:v>45045.125</c:v>
                </c:pt>
                <c:pt idx="1758">
                  <c:v>45045.25</c:v>
                </c:pt>
                <c:pt idx="1759">
                  <c:v>45045.375</c:v>
                </c:pt>
                <c:pt idx="1760">
                  <c:v>45045.5</c:v>
                </c:pt>
                <c:pt idx="1761">
                  <c:v>45045.625</c:v>
                </c:pt>
                <c:pt idx="1762">
                  <c:v>45045.75</c:v>
                </c:pt>
                <c:pt idx="1763">
                  <c:v>45045.875</c:v>
                </c:pt>
                <c:pt idx="1764">
                  <c:v>45046</c:v>
                </c:pt>
                <c:pt idx="1765">
                  <c:v>45046.125</c:v>
                </c:pt>
                <c:pt idx="1766">
                  <c:v>45046.25</c:v>
                </c:pt>
                <c:pt idx="1767">
                  <c:v>45046.375</c:v>
                </c:pt>
                <c:pt idx="1768">
                  <c:v>45046.5</c:v>
                </c:pt>
                <c:pt idx="1769">
                  <c:v>45046.625</c:v>
                </c:pt>
                <c:pt idx="1770">
                  <c:v>45046.75</c:v>
                </c:pt>
                <c:pt idx="1771">
                  <c:v>45046.875</c:v>
                </c:pt>
                <c:pt idx="1772">
                  <c:v>45047</c:v>
                </c:pt>
                <c:pt idx="1773">
                  <c:v>45047.125</c:v>
                </c:pt>
                <c:pt idx="1774">
                  <c:v>45047.25</c:v>
                </c:pt>
                <c:pt idx="1775">
                  <c:v>45047.375</c:v>
                </c:pt>
                <c:pt idx="1776">
                  <c:v>45047.5</c:v>
                </c:pt>
                <c:pt idx="1777">
                  <c:v>45047.625</c:v>
                </c:pt>
                <c:pt idx="1778">
                  <c:v>45047.75</c:v>
                </c:pt>
                <c:pt idx="1779">
                  <c:v>45047.875</c:v>
                </c:pt>
                <c:pt idx="1780">
                  <c:v>45048</c:v>
                </c:pt>
                <c:pt idx="1781">
                  <c:v>45048.125</c:v>
                </c:pt>
                <c:pt idx="1782">
                  <c:v>45048.25</c:v>
                </c:pt>
                <c:pt idx="1783">
                  <c:v>45048.375</c:v>
                </c:pt>
                <c:pt idx="1784">
                  <c:v>45048.5</c:v>
                </c:pt>
                <c:pt idx="1785">
                  <c:v>45048.625</c:v>
                </c:pt>
                <c:pt idx="1786">
                  <c:v>45048.75</c:v>
                </c:pt>
                <c:pt idx="1787">
                  <c:v>45048.875</c:v>
                </c:pt>
                <c:pt idx="1788">
                  <c:v>45049</c:v>
                </c:pt>
                <c:pt idx="1789">
                  <c:v>45049.125</c:v>
                </c:pt>
                <c:pt idx="1790">
                  <c:v>45049.25</c:v>
                </c:pt>
                <c:pt idx="1791">
                  <c:v>45049.375</c:v>
                </c:pt>
                <c:pt idx="1792">
                  <c:v>45049.5</c:v>
                </c:pt>
                <c:pt idx="1793">
                  <c:v>45049.625</c:v>
                </c:pt>
                <c:pt idx="1794">
                  <c:v>45049.75</c:v>
                </c:pt>
                <c:pt idx="1795">
                  <c:v>45049.875</c:v>
                </c:pt>
                <c:pt idx="1796">
                  <c:v>45050</c:v>
                </c:pt>
                <c:pt idx="1797">
                  <c:v>45050.125</c:v>
                </c:pt>
                <c:pt idx="1798">
                  <c:v>45050.25</c:v>
                </c:pt>
                <c:pt idx="1799">
                  <c:v>45050.375</c:v>
                </c:pt>
                <c:pt idx="1800">
                  <c:v>45050.5</c:v>
                </c:pt>
                <c:pt idx="1801">
                  <c:v>45050.625</c:v>
                </c:pt>
                <c:pt idx="1802">
                  <c:v>45050.75</c:v>
                </c:pt>
                <c:pt idx="1803">
                  <c:v>45050.875</c:v>
                </c:pt>
                <c:pt idx="1804">
                  <c:v>45051</c:v>
                </c:pt>
                <c:pt idx="1805">
                  <c:v>45051.125</c:v>
                </c:pt>
                <c:pt idx="1806">
                  <c:v>45051.25</c:v>
                </c:pt>
                <c:pt idx="1807">
                  <c:v>45051.375</c:v>
                </c:pt>
                <c:pt idx="1808">
                  <c:v>45051.5</c:v>
                </c:pt>
                <c:pt idx="1809">
                  <c:v>45051.625</c:v>
                </c:pt>
                <c:pt idx="1810">
                  <c:v>45051.75</c:v>
                </c:pt>
                <c:pt idx="1811">
                  <c:v>45051.875</c:v>
                </c:pt>
                <c:pt idx="1812">
                  <c:v>45052</c:v>
                </c:pt>
                <c:pt idx="1813">
                  <c:v>45052.125</c:v>
                </c:pt>
                <c:pt idx="1814">
                  <c:v>45052.25</c:v>
                </c:pt>
                <c:pt idx="1815">
                  <c:v>45052.375</c:v>
                </c:pt>
                <c:pt idx="1816">
                  <c:v>45052.5</c:v>
                </c:pt>
                <c:pt idx="1817">
                  <c:v>45052.625</c:v>
                </c:pt>
                <c:pt idx="1818">
                  <c:v>45052.75</c:v>
                </c:pt>
                <c:pt idx="1819">
                  <c:v>45052.875</c:v>
                </c:pt>
                <c:pt idx="1820">
                  <c:v>45053</c:v>
                </c:pt>
                <c:pt idx="1821">
                  <c:v>45053.166666666664</c:v>
                </c:pt>
                <c:pt idx="1822">
                  <c:v>45053.291666666664</c:v>
                </c:pt>
                <c:pt idx="1823">
                  <c:v>45053.416666666664</c:v>
                </c:pt>
                <c:pt idx="1824">
                  <c:v>45053.541666666664</c:v>
                </c:pt>
                <c:pt idx="1825">
                  <c:v>45053.666666666664</c:v>
                </c:pt>
                <c:pt idx="1826">
                  <c:v>45053.791666666664</c:v>
                </c:pt>
                <c:pt idx="1827">
                  <c:v>45053.916666666664</c:v>
                </c:pt>
                <c:pt idx="1828">
                  <c:v>45054.041666666664</c:v>
                </c:pt>
                <c:pt idx="1829">
                  <c:v>45054.166666666664</c:v>
                </c:pt>
                <c:pt idx="1830">
                  <c:v>45054.291666666664</c:v>
                </c:pt>
                <c:pt idx="1831">
                  <c:v>45054.416666666664</c:v>
                </c:pt>
                <c:pt idx="1832">
                  <c:v>45054.541666666664</c:v>
                </c:pt>
                <c:pt idx="1833">
                  <c:v>45054.666666666664</c:v>
                </c:pt>
                <c:pt idx="1834">
                  <c:v>45054.791666666664</c:v>
                </c:pt>
                <c:pt idx="1835">
                  <c:v>45054.916666666664</c:v>
                </c:pt>
                <c:pt idx="1836">
                  <c:v>45055.041666666664</c:v>
                </c:pt>
                <c:pt idx="1837">
                  <c:v>45055.166666666664</c:v>
                </c:pt>
                <c:pt idx="1838">
                  <c:v>45055.291666666664</c:v>
                </c:pt>
                <c:pt idx="1839">
                  <c:v>45055.416666666664</c:v>
                </c:pt>
                <c:pt idx="1840">
                  <c:v>45055.541666666664</c:v>
                </c:pt>
                <c:pt idx="1841">
                  <c:v>45055.666666666664</c:v>
                </c:pt>
                <c:pt idx="1842">
                  <c:v>45055.791666666664</c:v>
                </c:pt>
                <c:pt idx="1843">
                  <c:v>45055.916666666664</c:v>
                </c:pt>
                <c:pt idx="1844">
                  <c:v>45056.041666666664</c:v>
                </c:pt>
                <c:pt idx="1845">
                  <c:v>45056.166666666664</c:v>
                </c:pt>
                <c:pt idx="1846">
                  <c:v>45056.291666666664</c:v>
                </c:pt>
                <c:pt idx="1847">
                  <c:v>45056.416666666664</c:v>
                </c:pt>
                <c:pt idx="1848">
                  <c:v>45056.541666666664</c:v>
                </c:pt>
                <c:pt idx="1849">
                  <c:v>45056.666666666664</c:v>
                </c:pt>
                <c:pt idx="1850">
                  <c:v>45056.791666666664</c:v>
                </c:pt>
                <c:pt idx="1851">
                  <c:v>45056.916666666664</c:v>
                </c:pt>
                <c:pt idx="1852">
                  <c:v>45057.041666666664</c:v>
                </c:pt>
                <c:pt idx="1853">
                  <c:v>45057.166666666664</c:v>
                </c:pt>
                <c:pt idx="1854">
                  <c:v>45057.291666666664</c:v>
                </c:pt>
                <c:pt idx="1855">
                  <c:v>45057.416666666664</c:v>
                </c:pt>
                <c:pt idx="1856">
                  <c:v>45057.541666666664</c:v>
                </c:pt>
                <c:pt idx="1857">
                  <c:v>45057.666666666664</c:v>
                </c:pt>
                <c:pt idx="1858">
                  <c:v>45057.791666666664</c:v>
                </c:pt>
                <c:pt idx="1859">
                  <c:v>45057.916666666664</c:v>
                </c:pt>
                <c:pt idx="1860">
                  <c:v>45058.041666666664</c:v>
                </c:pt>
                <c:pt idx="1861">
                  <c:v>45058.166666666664</c:v>
                </c:pt>
                <c:pt idx="1862">
                  <c:v>45058.291666666664</c:v>
                </c:pt>
                <c:pt idx="1863">
                  <c:v>45058.416666666664</c:v>
                </c:pt>
                <c:pt idx="1864">
                  <c:v>45058.541666666664</c:v>
                </c:pt>
                <c:pt idx="1865">
                  <c:v>45058.666666666664</c:v>
                </c:pt>
                <c:pt idx="1866">
                  <c:v>45058.791666666664</c:v>
                </c:pt>
                <c:pt idx="1867">
                  <c:v>45058.916666666664</c:v>
                </c:pt>
                <c:pt idx="1868">
                  <c:v>45059.041666666664</c:v>
                </c:pt>
                <c:pt idx="1869">
                  <c:v>45059.166666666664</c:v>
                </c:pt>
                <c:pt idx="1870">
                  <c:v>45059.291666666664</c:v>
                </c:pt>
                <c:pt idx="1871">
                  <c:v>45059.416666666664</c:v>
                </c:pt>
                <c:pt idx="1872">
                  <c:v>45059.541666666664</c:v>
                </c:pt>
                <c:pt idx="1873">
                  <c:v>45059.666666666664</c:v>
                </c:pt>
                <c:pt idx="1874">
                  <c:v>45059.791666666664</c:v>
                </c:pt>
                <c:pt idx="1875">
                  <c:v>45059.916666666664</c:v>
                </c:pt>
                <c:pt idx="1876">
                  <c:v>45060.041666666664</c:v>
                </c:pt>
                <c:pt idx="1877">
                  <c:v>45060.166666666664</c:v>
                </c:pt>
                <c:pt idx="1878">
                  <c:v>45060.291666666664</c:v>
                </c:pt>
                <c:pt idx="1879">
                  <c:v>45060.416666666664</c:v>
                </c:pt>
                <c:pt idx="1880">
                  <c:v>45060.541666666664</c:v>
                </c:pt>
                <c:pt idx="1881">
                  <c:v>45060.666666666664</c:v>
                </c:pt>
                <c:pt idx="1882">
                  <c:v>45060.791666666664</c:v>
                </c:pt>
                <c:pt idx="1883">
                  <c:v>45060.916666666664</c:v>
                </c:pt>
                <c:pt idx="1884">
                  <c:v>45061.041666666664</c:v>
                </c:pt>
                <c:pt idx="1885">
                  <c:v>45061.166666666664</c:v>
                </c:pt>
                <c:pt idx="1886">
                  <c:v>45061.291666666664</c:v>
                </c:pt>
                <c:pt idx="1887">
                  <c:v>45061.416666666664</c:v>
                </c:pt>
                <c:pt idx="1888">
                  <c:v>45061.541666666664</c:v>
                </c:pt>
                <c:pt idx="1889">
                  <c:v>45061.666666666664</c:v>
                </c:pt>
                <c:pt idx="1890">
                  <c:v>45061.791666666664</c:v>
                </c:pt>
                <c:pt idx="1891">
                  <c:v>45061.916666666664</c:v>
                </c:pt>
                <c:pt idx="1892">
                  <c:v>45062.041666666664</c:v>
                </c:pt>
                <c:pt idx="1893">
                  <c:v>45062.166666666664</c:v>
                </c:pt>
                <c:pt idx="1894">
                  <c:v>45062.291666666664</c:v>
                </c:pt>
                <c:pt idx="1895">
                  <c:v>45062.416666666664</c:v>
                </c:pt>
                <c:pt idx="1896">
                  <c:v>45062.541666666664</c:v>
                </c:pt>
                <c:pt idx="1897">
                  <c:v>45062.666666666664</c:v>
                </c:pt>
                <c:pt idx="1898">
                  <c:v>45062.791666666664</c:v>
                </c:pt>
                <c:pt idx="1899">
                  <c:v>45062.916666666664</c:v>
                </c:pt>
                <c:pt idx="1900">
                  <c:v>45063.041666666664</c:v>
                </c:pt>
                <c:pt idx="1901">
                  <c:v>45063.166666666664</c:v>
                </c:pt>
                <c:pt idx="1902">
                  <c:v>45063.291666666664</c:v>
                </c:pt>
                <c:pt idx="1903">
                  <c:v>45063.416666666664</c:v>
                </c:pt>
                <c:pt idx="1904">
                  <c:v>45063.541666666664</c:v>
                </c:pt>
                <c:pt idx="1905">
                  <c:v>45063.666666666664</c:v>
                </c:pt>
                <c:pt idx="1906">
                  <c:v>45063.791666666664</c:v>
                </c:pt>
                <c:pt idx="1907">
                  <c:v>45063.916666666664</c:v>
                </c:pt>
                <c:pt idx="1908">
                  <c:v>45064.041666666664</c:v>
                </c:pt>
                <c:pt idx="1909">
                  <c:v>45064.166666666664</c:v>
                </c:pt>
                <c:pt idx="1910">
                  <c:v>45064.291666666664</c:v>
                </c:pt>
                <c:pt idx="1911">
                  <c:v>45064.416666666664</c:v>
                </c:pt>
                <c:pt idx="1912">
                  <c:v>45064.541666666664</c:v>
                </c:pt>
                <c:pt idx="1913">
                  <c:v>45064.666666666664</c:v>
                </c:pt>
                <c:pt idx="1914">
                  <c:v>45064.791666666664</c:v>
                </c:pt>
                <c:pt idx="1915">
                  <c:v>45064.916666666664</c:v>
                </c:pt>
                <c:pt idx="1916">
                  <c:v>45065.041666666664</c:v>
                </c:pt>
                <c:pt idx="1917">
                  <c:v>45065.166666666664</c:v>
                </c:pt>
                <c:pt idx="1918">
                  <c:v>45065.291666666664</c:v>
                </c:pt>
                <c:pt idx="1919">
                  <c:v>45065.416666666664</c:v>
                </c:pt>
                <c:pt idx="1920">
                  <c:v>45065.541666666664</c:v>
                </c:pt>
                <c:pt idx="1921">
                  <c:v>45065.666666666664</c:v>
                </c:pt>
                <c:pt idx="1922">
                  <c:v>45065.791666666664</c:v>
                </c:pt>
                <c:pt idx="1923">
                  <c:v>45065.916666666664</c:v>
                </c:pt>
                <c:pt idx="1924">
                  <c:v>45066.041666666664</c:v>
                </c:pt>
                <c:pt idx="1925">
                  <c:v>45066.166666666664</c:v>
                </c:pt>
                <c:pt idx="1926">
                  <c:v>45066.291666666664</c:v>
                </c:pt>
                <c:pt idx="1927">
                  <c:v>45066.416666666664</c:v>
                </c:pt>
                <c:pt idx="1928">
                  <c:v>45066.541666666664</c:v>
                </c:pt>
                <c:pt idx="1929">
                  <c:v>45066.666666666664</c:v>
                </c:pt>
                <c:pt idx="1930">
                  <c:v>45066.791666666664</c:v>
                </c:pt>
                <c:pt idx="1931">
                  <c:v>45066.916666666664</c:v>
                </c:pt>
                <c:pt idx="1932">
                  <c:v>45067.041666666664</c:v>
                </c:pt>
                <c:pt idx="1933">
                  <c:v>45067.166666666664</c:v>
                </c:pt>
                <c:pt idx="1934">
                  <c:v>45067.291666666664</c:v>
                </c:pt>
                <c:pt idx="1935">
                  <c:v>45067.416666666664</c:v>
                </c:pt>
                <c:pt idx="1936">
                  <c:v>45067.541666666664</c:v>
                </c:pt>
                <c:pt idx="1937">
                  <c:v>45067.666666666664</c:v>
                </c:pt>
                <c:pt idx="1938">
                  <c:v>45067.791666666664</c:v>
                </c:pt>
                <c:pt idx="1939">
                  <c:v>45067.916666666664</c:v>
                </c:pt>
                <c:pt idx="1940">
                  <c:v>45068.041666666664</c:v>
                </c:pt>
                <c:pt idx="1941">
                  <c:v>45068.166666666664</c:v>
                </c:pt>
                <c:pt idx="1942">
                  <c:v>45068.291666666664</c:v>
                </c:pt>
                <c:pt idx="1943">
                  <c:v>45068.416666666664</c:v>
                </c:pt>
                <c:pt idx="1944">
                  <c:v>45068.541666666664</c:v>
                </c:pt>
                <c:pt idx="1945">
                  <c:v>45068.666666666664</c:v>
                </c:pt>
                <c:pt idx="1946">
                  <c:v>45068.791666666664</c:v>
                </c:pt>
                <c:pt idx="1947">
                  <c:v>45068.916666666664</c:v>
                </c:pt>
                <c:pt idx="1948">
                  <c:v>45069.041666666664</c:v>
                </c:pt>
                <c:pt idx="1949">
                  <c:v>45069.166666666664</c:v>
                </c:pt>
                <c:pt idx="1950">
                  <c:v>45069.291666666664</c:v>
                </c:pt>
                <c:pt idx="1951">
                  <c:v>45069.416666666664</c:v>
                </c:pt>
                <c:pt idx="1952">
                  <c:v>45069.541666666664</c:v>
                </c:pt>
                <c:pt idx="1953">
                  <c:v>45069.666666666664</c:v>
                </c:pt>
                <c:pt idx="1954">
                  <c:v>45069.791666666664</c:v>
                </c:pt>
                <c:pt idx="1955">
                  <c:v>45069.916666666664</c:v>
                </c:pt>
                <c:pt idx="1956">
                  <c:v>45070.041666666664</c:v>
                </c:pt>
                <c:pt idx="1957">
                  <c:v>45070.166666666664</c:v>
                </c:pt>
                <c:pt idx="1958">
                  <c:v>45070.291666666664</c:v>
                </c:pt>
                <c:pt idx="1959">
                  <c:v>45070.416666666664</c:v>
                </c:pt>
                <c:pt idx="1960">
                  <c:v>45070.541666666664</c:v>
                </c:pt>
                <c:pt idx="1961">
                  <c:v>45070.666666666664</c:v>
                </c:pt>
                <c:pt idx="1962">
                  <c:v>45070.791666666664</c:v>
                </c:pt>
                <c:pt idx="1963">
                  <c:v>45070.916666666664</c:v>
                </c:pt>
                <c:pt idx="1964">
                  <c:v>45071.041666666664</c:v>
                </c:pt>
                <c:pt idx="1965">
                  <c:v>45071.166666666664</c:v>
                </c:pt>
                <c:pt idx="1966">
                  <c:v>45071.291666666664</c:v>
                </c:pt>
                <c:pt idx="1967">
                  <c:v>45071.416666666664</c:v>
                </c:pt>
                <c:pt idx="1968">
                  <c:v>45071.541666666664</c:v>
                </c:pt>
                <c:pt idx="1969">
                  <c:v>45071.666666666664</c:v>
                </c:pt>
                <c:pt idx="1970">
                  <c:v>45071.791666666664</c:v>
                </c:pt>
                <c:pt idx="1971">
                  <c:v>45071.916666666664</c:v>
                </c:pt>
                <c:pt idx="1972">
                  <c:v>45072.041666666664</c:v>
                </c:pt>
                <c:pt idx="1973">
                  <c:v>45072.166666666664</c:v>
                </c:pt>
                <c:pt idx="1974">
                  <c:v>45072.291666666664</c:v>
                </c:pt>
                <c:pt idx="1975">
                  <c:v>45072.416666666664</c:v>
                </c:pt>
                <c:pt idx="1976">
                  <c:v>45072.541666666664</c:v>
                </c:pt>
                <c:pt idx="1977">
                  <c:v>45072.666666666664</c:v>
                </c:pt>
                <c:pt idx="1978">
                  <c:v>45072.791666666664</c:v>
                </c:pt>
                <c:pt idx="1979">
                  <c:v>45072.916666666664</c:v>
                </c:pt>
                <c:pt idx="1980">
                  <c:v>45073.041666666664</c:v>
                </c:pt>
                <c:pt idx="1981">
                  <c:v>45073.166666666664</c:v>
                </c:pt>
                <c:pt idx="1982">
                  <c:v>45073.291666666664</c:v>
                </c:pt>
                <c:pt idx="1983">
                  <c:v>45073.416666666664</c:v>
                </c:pt>
                <c:pt idx="1984">
                  <c:v>45073.541666666664</c:v>
                </c:pt>
                <c:pt idx="1985">
                  <c:v>45073.666666666664</c:v>
                </c:pt>
                <c:pt idx="1986">
                  <c:v>45073.791666666664</c:v>
                </c:pt>
                <c:pt idx="1987">
                  <c:v>45073.916666666664</c:v>
                </c:pt>
                <c:pt idx="1988">
                  <c:v>45074.041666666664</c:v>
                </c:pt>
                <c:pt idx="1989">
                  <c:v>45074.166666666664</c:v>
                </c:pt>
                <c:pt idx="1990">
                  <c:v>45074.291666666664</c:v>
                </c:pt>
                <c:pt idx="1991">
                  <c:v>45074.416666666664</c:v>
                </c:pt>
                <c:pt idx="1992">
                  <c:v>45074.541666666664</c:v>
                </c:pt>
                <c:pt idx="1993">
                  <c:v>45074.666666666664</c:v>
                </c:pt>
                <c:pt idx="1994">
                  <c:v>45074.791666666664</c:v>
                </c:pt>
                <c:pt idx="1995">
                  <c:v>45074.916666666664</c:v>
                </c:pt>
                <c:pt idx="1996">
                  <c:v>45075.041666666664</c:v>
                </c:pt>
                <c:pt idx="1997">
                  <c:v>45075.166666666664</c:v>
                </c:pt>
                <c:pt idx="1998">
                  <c:v>45075.291666666664</c:v>
                </c:pt>
                <c:pt idx="1999">
                  <c:v>45075.416666666664</c:v>
                </c:pt>
                <c:pt idx="2000">
                  <c:v>45075.541666666664</c:v>
                </c:pt>
                <c:pt idx="2001">
                  <c:v>45075.666666666664</c:v>
                </c:pt>
                <c:pt idx="2002">
                  <c:v>45075.791666666664</c:v>
                </c:pt>
                <c:pt idx="2003">
                  <c:v>45075.916666666664</c:v>
                </c:pt>
                <c:pt idx="2004">
                  <c:v>45076.041666666664</c:v>
                </c:pt>
                <c:pt idx="2005">
                  <c:v>45076.166666666664</c:v>
                </c:pt>
                <c:pt idx="2006">
                  <c:v>45076.291666666664</c:v>
                </c:pt>
                <c:pt idx="2007">
                  <c:v>45076.416666666664</c:v>
                </c:pt>
                <c:pt idx="2008">
                  <c:v>45076.541666666664</c:v>
                </c:pt>
                <c:pt idx="2009">
                  <c:v>45076.666666666664</c:v>
                </c:pt>
                <c:pt idx="2010">
                  <c:v>45076.791666666664</c:v>
                </c:pt>
                <c:pt idx="2011">
                  <c:v>45076.916666666664</c:v>
                </c:pt>
                <c:pt idx="2012">
                  <c:v>45077.041666666664</c:v>
                </c:pt>
                <c:pt idx="2013">
                  <c:v>45077.166666666664</c:v>
                </c:pt>
                <c:pt idx="2014">
                  <c:v>45077.291666666664</c:v>
                </c:pt>
                <c:pt idx="2015">
                  <c:v>45077.416666666664</c:v>
                </c:pt>
                <c:pt idx="2016">
                  <c:v>45077.541666666664</c:v>
                </c:pt>
                <c:pt idx="2017">
                  <c:v>45077.666666666664</c:v>
                </c:pt>
                <c:pt idx="2018">
                  <c:v>45077.791666666664</c:v>
                </c:pt>
                <c:pt idx="2019">
                  <c:v>45077.916666666664</c:v>
                </c:pt>
                <c:pt idx="2020">
                  <c:v>45078.041666666664</c:v>
                </c:pt>
                <c:pt idx="2021">
                  <c:v>45078.166666666664</c:v>
                </c:pt>
                <c:pt idx="2022">
                  <c:v>45078.291666666664</c:v>
                </c:pt>
                <c:pt idx="2023">
                  <c:v>45078.416666666664</c:v>
                </c:pt>
                <c:pt idx="2024">
                  <c:v>45078.541666666664</c:v>
                </c:pt>
                <c:pt idx="2025">
                  <c:v>45078.666666666664</c:v>
                </c:pt>
                <c:pt idx="2026">
                  <c:v>45078.791666666664</c:v>
                </c:pt>
                <c:pt idx="2027">
                  <c:v>45078.916666666664</c:v>
                </c:pt>
                <c:pt idx="2028">
                  <c:v>45079.041666666664</c:v>
                </c:pt>
                <c:pt idx="2029">
                  <c:v>45079.166666666664</c:v>
                </c:pt>
                <c:pt idx="2030">
                  <c:v>45079.291666666664</c:v>
                </c:pt>
                <c:pt idx="2031">
                  <c:v>45079.416666666664</c:v>
                </c:pt>
                <c:pt idx="2032">
                  <c:v>45079.541666666664</c:v>
                </c:pt>
                <c:pt idx="2033">
                  <c:v>45079.666666666664</c:v>
                </c:pt>
                <c:pt idx="2034">
                  <c:v>45079.791666666664</c:v>
                </c:pt>
                <c:pt idx="2035">
                  <c:v>45079.916666666664</c:v>
                </c:pt>
                <c:pt idx="2036">
                  <c:v>45080.041666666664</c:v>
                </c:pt>
                <c:pt idx="2037">
                  <c:v>45080.166666666664</c:v>
                </c:pt>
                <c:pt idx="2038">
                  <c:v>45080.291666666664</c:v>
                </c:pt>
                <c:pt idx="2039">
                  <c:v>45080.416666666664</c:v>
                </c:pt>
                <c:pt idx="2040">
                  <c:v>45080.541666666664</c:v>
                </c:pt>
                <c:pt idx="2041">
                  <c:v>45080.666666666664</c:v>
                </c:pt>
                <c:pt idx="2042">
                  <c:v>45080.791666666664</c:v>
                </c:pt>
                <c:pt idx="2043">
                  <c:v>45080.916666666664</c:v>
                </c:pt>
                <c:pt idx="2044">
                  <c:v>45081.041666666664</c:v>
                </c:pt>
                <c:pt idx="2045">
                  <c:v>45081.166666666664</c:v>
                </c:pt>
                <c:pt idx="2046">
                  <c:v>45081.291666666664</c:v>
                </c:pt>
                <c:pt idx="2047">
                  <c:v>45081.416666666664</c:v>
                </c:pt>
                <c:pt idx="2048">
                  <c:v>45081.541666666664</c:v>
                </c:pt>
                <c:pt idx="2049">
                  <c:v>45081.666666666664</c:v>
                </c:pt>
                <c:pt idx="2050">
                  <c:v>45081.791666666664</c:v>
                </c:pt>
                <c:pt idx="2051">
                  <c:v>45081.916666666664</c:v>
                </c:pt>
                <c:pt idx="2052">
                  <c:v>45082.041666666664</c:v>
                </c:pt>
                <c:pt idx="2053">
                  <c:v>45082.166666666664</c:v>
                </c:pt>
                <c:pt idx="2054">
                  <c:v>45082.291666666664</c:v>
                </c:pt>
                <c:pt idx="2055">
                  <c:v>45082.416666666664</c:v>
                </c:pt>
                <c:pt idx="2056">
                  <c:v>45082.541666666664</c:v>
                </c:pt>
                <c:pt idx="2057">
                  <c:v>45082.666666666664</c:v>
                </c:pt>
                <c:pt idx="2058">
                  <c:v>45082.791666666664</c:v>
                </c:pt>
                <c:pt idx="2059">
                  <c:v>45082.916666666664</c:v>
                </c:pt>
                <c:pt idx="2060">
                  <c:v>45083.041666666664</c:v>
                </c:pt>
                <c:pt idx="2061">
                  <c:v>45083.166666666664</c:v>
                </c:pt>
                <c:pt idx="2062">
                  <c:v>45083.291666666664</c:v>
                </c:pt>
                <c:pt idx="2063">
                  <c:v>45083.416666666664</c:v>
                </c:pt>
                <c:pt idx="2064">
                  <c:v>45083.541666666664</c:v>
                </c:pt>
                <c:pt idx="2065">
                  <c:v>45083.666666666664</c:v>
                </c:pt>
                <c:pt idx="2066">
                  <c:v>45083.791666666664</c:v>
                </c:pt>
                <c:pt idx="2067">
                  <c:v>45083.916666666664</c:v>
                </c:pt>
                <c:pt idx="2068">
                  <c:v>45084.041666666664</c:v>
                </c:pt>
                <c:pt idx="2069">
                  <c:v>45084.166666666664</c:v>
                </c:pt>
                <c:pt idx="2070">
                  <c:v>45084.291666666664</c:v>
                </c:pt>
                <c:pt idx="2071">
                  <c:v>45084.416666666664</c:v>
                </c:pt>
                <c:pt idx="2072">
                  <c:v>45084.541666666664</c:v>
                </c:pt>
                <c:pt idx="2073">
                  <c:v>45084.666666666664</c:v>
                </c:pt>
                <c:pt idx="2074">
                  <c:v>45084.791666666664</c:v>
                </c:pt>
                <c:pt idx="2075">
                  <c:v>45084.916666666664</c:v>
                </c:pt>
                <c:pt idx="2076">
                  <c:v>45085.041666666664</c:v>
                </c:pt>
                <c:pt idx="2077">
                  <c:v>45085.166666666664</c:v>
                </c:pt>
                <c:pt idx="2078">
                  <c:v>45085.291666666664</c:v>
                </c:pt>
                <c:pt idx="2079">
                  <c:v>45085.416666666664</c:v>
                </c:pt>
                <c:pt idx="2080">
                  <c:v>45085.541666666664</c:v>
                </c:pt>
                <c:pt idx="2081">
                  <c:v>45085.666666666664</c:v>
                </c:pt>
                <c:pt idx="2082">
                  <c:v>45085.791666666664</c:v>
                </c:pt>
                <c:pt idx="2083">
                  <c:v>45085.916666666664</c:v>
                </c:pt>
                <c:pt idx="2084">
                  <c:v>45086.041666666664</c:v>
                </c:pt>
                <c:pt idx="2085">
                  <c:v>45086.166666666664</c:v>
                </c:pt>
                <c:pt idx="2086">
                  <c:v>45086.291666666664</c:v>
                </c:pt>
                <c:pt idx="2087">
                  <c:v>45086.416666666664</c:v>
                </c:pt>
                <c:pt idx="2088">
                  <c:v>45086.541666666664</c:v>
                </c:pt>
                <c:pt idx="2089">
                  <c:v>45086.666666666664</c:v>
                </c:pt>
                <c:pt idx="2090">
                  <c:v>45086.791666666664</c:v>
                </c:pt>
                <c:pt idx="2091">
                  <c:v>45086.916666666664</c:v>
                </c:pt>
                <c:pt idx="2092">
                  <c:v>45087.041666666664</c:v>
                </c:pt>
                <c:pt idx="2093">
                  <c:v>45087.166666666664</c:v>
                </c:pt>
                <c:pt idx="2094">
                  <c:v>45087.291666666664</c:v>
                </c:pt>
                <c:pt idx="2095">
                  <c:v>45087.416666666664</c:v>
                </c:pt>
                <c:pt idx="2096">
                  <c:v>45087.541666666664</c:v>
                </c:pt>
                <c:pt idx="2097">
                  <c:v>45087.666666666664</c:v>
                </c:pt>
                <c:pt idx="2098">
                  <c:v>45087.791666666664</c:v>
                </c:pt>
                <c:pt idx="2099">
                  <c:v>45087.916666666664</c:v>
                </c:pt>
                <c:pt idx="2100">
                  <c:v>45088.041666666664</c:v>
                </c:pt>
                <c:pt idx="2101">
                  <c:v>45088.166666666664</c:v>
                </c:pt>
                <c:pt idx="2102">
                  <c:v>45088.291666666664</c:v>
                </c:pt>
                <c:pt idx="2103">
                  <c:v>45088.416666666664</c:v>
                </c:pt>
                <c:pt idx="2104">
                  <c:v>45088.541666666664</c:v>
                </c:pt>
                <c:pt idx="2105">
                  <c:v>45088.666666666664</c:v>
                </c:pt>
                <c:pt idx="2106">
                  <c:v>45088.791666666664</c:v>
                </c:pt>
              </c:numCache>
            </c:numRef>
          </c:xVal>
          <c:yVal>
            <c:numRef>
              <c:f>SWE_Nivolet_NUOVO!$C$2:$C$2108</c:f>
              <c:numCache>
                <c:formatCode>General</c:formatCode>
                <c:ptCount val="2107"/>
                <c:pt idx="0">
                  <c:v>-12</c:v>
                </c:pt>
                <c:pt idx="1">
                  <c:v>-11</c:v>
                </c:pt>
                <c:pt idx="2">
                  <c:v>-12</c:v>
                </c:pt>
                <c:pt idx="3">
                  <c:v>-13</c:v>
                </c:pt>
                <c:pt idx="4">
                  <c:v>-14</c:v>
                </c:pt>
                <c:pt idx="5">
                  <c:v>-14</c:v>
                </c:pt>
                <c:pt idx="6">
                  <c:v>-14</c:v>
                </c:pt>
                <c:pt idx="7">
                  <c:v>-15</c:v>
                </c:pt>
                <c:pt idx="8">
                  <c:v>-15</c:v>
                </c:pt>
                <c:pt idx="9">
                  <c:v>-17</c:v>
                </c:pt>
                <c:pt idx="10">
                  <c:v>-18</c:v>
                </c:pt>
                <c:pt idx="11">
                  <c:v>-18</c:v>
                </c:pt>
                <c:pt idx="12">
                  <c:v>-19</c:v>
                </c:pt>
                <c:pt idx="13">
                  <c:v>-21</c:v>
                </c:pt>
                <c:pt idx="14">
                  <c:v>-21</c:v>
                </c:pt>
                <c:pt idx="15">
                  <c:v>-22</c:v>
                </c:pt>
                <c:pt idx="16">
                  <c:v>-22</c:v>
                </c:pt>
                <c:pt idx="17">
                  <c:v>-21</c:v>
                </c:pt>
                <c:pt idx="18">
                  <c:v>-19</c:v>
                </c:pt>
                <c:pt idx="19">
                  <c:v>-16</c:v>
                </c:pt>
                <c:pt idx="20">
                  <c:v>-13</c:v>
                </c:pt>
                <c:pt idx="21">
                  <c:v>-8</c:v>
                </c:pt>
                <c:pt idx="22">
                  <c:v>-3</c:v>
                </c:pt>
                <c:pt idx="23">
                  <c:v>1</c:v>
                </c:pt>
                <c:pt idx="24">
                  <c:v>5</c:v>
                </c:pt>
                <c:pt idx="25">
                  <c:v>8</c:v>
                </c:pt>
                <c:pt idx="26">
                  <c:v>10</c:v>
                </c:pt>
                <c:pt idx="27">
                  <c:v>11</c:v>
                </c:pt>
                <c:pt idx="28">
                  <c:v>13</c:v>
                </c:pt>
                <c:pt idx="29">
                  <c:v>7</c:v>
                </c:pt>
                <c:pt idx="30">
                  <c:v>-1</c:v>
                </c:pt>
                <c:pt idx="31">
                  <c:v>-10</c:v>
                </c:pt>
                <c:pt idx="32">
                  <c:v>-20</c:v>
                </c:pt>
                <c:pt idx="33">
                  <c:v>-24</c:v>
                </c:pt>
                <c:pt idx="34">
                  <c:v>-24</c:v>
                </c:pt>
                <c:pt idx="35">
                  <c:v>-24</c:v>
                </c:pt>
                <c:pt idx="36">
                  <c:v>-23</c:v>
                </c:pt>
                <c:pt idx="37">
                  <c:v>-24</c:v>
                </c:pt>
                <c:pt idx="38">
                  <c:v>-26</c:v>
                </c:pt>
                <c:pt idx="39">
                  <c:v>-27</c:v>
                </c:pt>
                <c:pt idx="40">
                  <c:v>-26</c:v>
                </c:pt>
                <c:pt idx="41">
                  <c:v>-25</c:v>
                </c:pt>
                <c:pt idx="42">
                  <c:v>-25</c:v>
                </c:pt>
                <c:pt idx="43">
                  <c:v>-24</c:v>
                </c:pt>
                <c:pt idx="44">
                  <c:v>-25</c:v>
                </c:pt>
                <c:pt idx="45">
                  <c:v>-25</c:v>
                </c:pt>
                <c:pt idx="46">
                  <c:v>-25</c:v>
                </c:pt>
                <c:pt idx="47">
                  <c:v>-25</c:v>
                </c:pt>
                <c:pt idx="48">
                  <c:v>-26</c:v>
                </c:pt>
                <c:pt idx="49">
                  <c:v>-25</c:v>
                </c:pt>
                <c:pt idx="50">
                  <c:v>-25</c:v>
                </c:pt>
                <c:pt idx="51">
                  <c:v>-24</c:v>
                </c:pt>
                <c:pt idx="52">
                  <c:v>-21</c:v>
                </c:pt>
                <c:pt idx="53">
                  <c:v>-18</c:v>
                </c:pt>
                <c:pt idx="54">
                  <c:v>-13</c:v>
                </c:pt>
                <c:pt idx="55">
                  <c:v>-7</c:v>
                </c:pt>
                <c:pt idx="56">
                  <c:v>-1</c:v>
                </c:pt>
                <c:pt idx="57">
                  <c:v>3</c:v>
                </c:pt>
                <c:pt idx="58">
                  <c:v>9</c:v>
                </c:pt>
                <c:pt idx="59">
                  <c:v>12</c:v>
                </c:pt>
                <c:pt idx="60">
                  <c:v>14</c:v>
                </c:pt>
                <c:pt idx="61">
                  <c:v>16</c:v>
                </c:pt>
                <c:pt idx="62">
                  <c:v>17</c:v>
                </c:pt>
                <c:pt idx="63">
                  <c:v>16</c:v>
                </c:pt>
                <c:pt idx="64">
                  <c:v>15</c:v>
                </c:pt>
                <c:pt idx="65">
                  <c:v>14</c:v>
                </c:pt>
                <c:pt idx="66">
                  <c:v>13</c:v>
                </c:pt>
                <c:pt idx="67">
                  <c:v>12</c:v>
                </c:pt>
                <c:pt idx="68">
                  <c:v>12</c:v>
                </c:pt>
                <c:pt idx="69">
                  <c:v>12</c:v>
                </c:pt>
                <c:pt idx="70">
                  <c:v>12</c:v>
                </c:pt>
                <c:pt idx="71">
                  <c:v>12</c:v>
                </c:pt>
                <c:pt idx="72">
                  <c:v>13</c:v>
                </c:pt>
                <c:pt idx="73">
                  <c:v>14</c:v>
                </c:pt>
                <c:pt idx="74">
                  <c:v>14</c:v>
                </c:pt>
                <c:pt idx="75">
                  <c:v>13</c:v>
                </c:pt>
                <c:pt idx="76">
                  <c:v>14</c:v>
                </c:pt>
                <c:pt idx="77">
                  <c:v>12</c:v>
                </c:pt>
                <c:pt idx="78">
                  <c:v>12</c:v>
                </c:pt>
                <c:pt idx="79">
                  <c:v>12</c:v>
                </c:pt>
                <c:pt idx="80">
                  <c:v>12</c:v>
                </c:pt>
                <c:pt idx="81">
                  <c:v>12</c:v>
                </c:pt>
                <c:pt idx="82">
                  <c:v>11</c:v>
                </c:pt>
                <c:pt idx="83">
                  <c:v>11</c:v>
                </c:pt>
                <c:pt idx="84">
                  <c:v>10</c:v>
                </c:pt>
                <c:pt idx="85">
                  <c:v>7</c:v>
                </c:pt>
                <c:pt idx="86">
                  <c:v>6</c:v>
                </c:pt>
                <c:pt idx="87">
                  <c:v>4</c:v>
                </c:pt>
                <c:pt idx="88">
                  <c:v>1</c:v>
                </c:pt>
                <c:pt idx="89">
                  <c:v>-1</c:v>
                </c:pt>
                <c:pt idx="90">
                  <c:v>-3</c:v>
                </c:pt>
                <c:pt idx="91">
                  <c:v>-5</c:v>
                </c:pt>
                <c:pt idx="92">
                  <c:v>-7</c:v>
                </c:pt>
                <c:pt idx="93">
                  <c:v>-8</c:v>
                </c:pt>
                <c:pt idx="94">
                  <c:v>-9</c:v>
                </c:pt>
                <c:pt idx="95">
                  <c:v>-9</c:v>
                </c:pt>
                <c:pt idx="96">
                  <c:v>-10</c:v>
                </c:pt>
                <c:pt idx="97">
                  <c:v>-11</c:v>
                </c:pt>
                <c:pt idx="98">
                  <c:v>-11</c:v>
                </c:pt>
                <c:pt idx="99">
                  <c:v>-12</c:v>
                </c:pt>
                <c:pt idx="100">
                  <c:v>-11</c:v>
                </c:pt>
                <c:pt idx="101">
                  <c:v>-12</c:v>
                </c:pt>
                <c:pt idx="102">
                  <c:v>-12</c:v>
                </c:pt>
                <c:pt idx="103">
                  <c:v>-12</c:v>
                </c:pt>
                <c:pt idx="104">
                  <c:v>-13</c:v>
                </c:pt>
                <c:pt idx="105">
                  <c:v>-13</c:v>
                </c:pt>
                <c:pt idx="106">
                  <c:v>-12</c:v>
                </c:pt>
                <c:pt idx="107">
                  <c:v>-13</c:v>
                </c:pt>
                <c:pt idx="108">
                  <c:v>-14</c:v>
                </c:pt>
                <c:pt idx="109">
                  <c:v>-13</c:v>
                </c:pt>
                <c:pt idx="110">
                  <c:v>-12</c:v>
                </c:pt>
                <c:pt idx="111">
                  <c:v>-12</c:v>
                </c:pt>
                <c:pt idx="112">
                  <c:v>-12</c:v>
                </c:pt>
                <c:pt idx="113">
                  <c:v>-13</c:v>
                </c:pt>
                <c:pt idx="114">
                  <c:v>-13</c:v>
                </c:pt>
                <c:pt idx="115">
                  <c:v>-12</c:v>
                </c:pt>
                <c:pt idx="116">
                  <c:v>-12</c:v>
                </c:pt>
                <c:pt idx="117">
                  <c:v>-12</c:v>
                </c:pt>
                <c:pt idx="118">
                  <c:v>-11</c:v>
                </c:pt>
                <c:pt idx="119">
                  <c:v>-11</c:v>
                </c:pt>
                <c:pt idx="120">
                  <c:v>-11</c:v>
                </c:pt>
                <c:pt idx="121">
                  <c:v>-11</c:v>
                </c:pt>
                <c:pt idx="122">
                  <c:v>-11</c:v>
                </c:pt>
                <c:pt idx="123">
                  <c:v>-12</c:v>
                </c:pt>
                <c:pt idx="124">
                  <c:v>-13</c:v>
                </c:pt>
                <c:pt idx="125">
                  <c:v>-12</c:v>
                </c:pt>
                <c:pt idx="126">
                  <c:v>-11</c:v>
                </c:pt>
                <c:pt idx="127">
                  <c:v>-12</c:v>
                </c:pt>
                <c:pt idx="128">
                  <c:v>-12</c:v>
                </c:pt>
                <c:pt idx="129">
                  <c:v>-12</c:v>
                </c:pt>
                <c:pt idx="130">
                  <c:v>-11</c:v>
                </c:pt>
                <c:pt idx="131">
                  <c:v>-10</c:v>
                </c:pt>
                <c:pt idx="132">
                  <c:v>-10</c:v>
                </c:pt>
                <c:pt idx="133">
                  <c:v>-9</c:v>
                </c:pt>
                <c:pt idx="134">
                  <c:v>-8</c:v>
                </c:pt>
                <c:pt idx="135">
                  <c:v>-7</c:v>
                </c:pt>
                <c:pt idx="136">
                  <c:v>-5</c:v>
                </c:pt>
                <c:pt idx="137">
                  <c:v>-2</c:v>
                </c:pt>
                <c:pt idx="138">
                  <c:v>1</c:v>
                </c:pt>
                <c:pt idx="139">
                  <c:v>3</c:v>
                </c:pt>
                <c:pt idx="140">
                  <c:v>4</c:v>
                </c:pt>
                <c:pt idx="141">
                  <c:v>6</c:v>
                </c:pt>
                <c:pt idx="142">
                  <c:v>7</c:v>
                </c:pt>
                <c:pt idx="143">
                  <c:v>8</c:v>
                </c:pt>
                <c:pt idx="144">
                  <c:v>8</c:v>
                </c:pt>
                <c:pt idx="145">
                  <c:v>8</c:v>
                </c:pt>
                <c:pt idx="146">
                  <c:v>7</c:v>
                </c:pt>
                <c:pt idx="147">
                  <c:v>8</c:v>
                </c:pt>
                <c:pt idx="148">
                  <c:v>7</c:v>
                </c:pt>
                <c:pt idx="149">
                  <c:v>8</c:v>
                </c:pt>
                <c:pt idx="150">
                  <c:v>6</c:v>
                </c:pt>
                <c:pt idx="151">
                  <c:v>7</c:v>
                </c:pt>
                <c:pt idx="152">
                  <c:v>7</c:v>
                </c:pt>
                <c:pt idx="153">
                  <c:v>5</c:v>
                </c:pt>
                <c:pt idx="154">
                  <c:v>4</c:v>
                </c:pt>
                <c:pt idx="155">
                  <c:v>2</c:v>
                </c:pt>
                <c:pt idx="156">
                  <c:v>2</c:v>
                </c:pt>
                <c:pt idx="157">
                  <c:v>1</c:v>
                </c:pt>
                <c:pt idx="158">
                  <c:v>2</c:v>
                </c:pt>
                <c:pt idx="159">
                  <c:v>2</c:v>
                </c:pt>
                <c:pt idx="160">
                  <c:v>1</c:v>
                </c:pt>
                <c:pt idx="161">
                  <c:v>1</c:v>
                </c:pt>
                <c:pt idx="162">
                  <c:v>2</c:v>
                </c:pt>
                <c:pt idx="163">
                  <c:v>2</c:v>
                </c:pt>
                <c:pt idx="164">
                  <c:v>3</c:v>
                </c:pt>
                <c:pt idx="165">
                  <c:v>2</c:v>
                </c:pt>
                <c:pt idx="166">
                  <c:v>2</c:v>
                </c:pt>
                <c:pt idx="167">
                  <c:v>3</c:v>
                </c:pt>
                <c:pt idx="168">
                  <c:v>2</c:v>
                </c:pt>
                <c:pt idx="169">
                  <c:v>2</c:v>
                </c:pt>
                <c:pt idx="170">
                  <c:v>2</c:v>
                </c:pt>
                <c:pt idx="171">
                  <c:v>2</c:v>
                </c:pt>
                <c:pt idx="172">
                  <c:v>0</c:v>
                </c:pt>
                <c:pt idx="173">
                  <c:v>0</c:v>
                </c:pt>
                <c:pt idx="174">
                  <c:v>-1</c:v>
                </c:pt>
                <c:pt idx="175">
                  <c:v>-1</c:v>
                </c:pt>
                <c:pt idx="176">
                  <c:v>-3</c:v>
                </c:pt>
                <c:pt idx="177">
                  <c:v>-3</c:v>
                </c:pt>
                <c:pt idx="178">
                  <c:v>-3</c:v>
                </c:pt>
                <c:pt idx="179">
                  <c:v>-3</c:v>
                </c:pt>
                <c:pt idx="180">
                  <c:v>-2</c:v>
                </c:pt>
                <c:pt idx="181">
                  <c:v>-1</c:v>
                </c:pt>
                <c:pt idx="182">
                  <c:v>-2</c:v>
                </c:pt>
                <c:pt idx="183">
                  <c:v>-2</c:v>
                </c:pt>
                <c:pt idx="184">
                  <c:v>-1</c:v>
                </c:pt>
                <c:pt idx="185">
                  <c:v>-1</c:v>
                </c:pt>
                <c:pt idx="186">
                  <c:v>-1</c:v>
                </c:pt>
                <c:pt idx="187">
                  <c:v>-2</c:v>
                </c:pt>
                <c:pt idx="188">
                  <c:v>-1</c:v>
                </c:pt>
                <c:pt idx="189">
                  <c:v>-2</c:v>
                </c:pt>
                <c:pt idx="190">
                  <c:v>-2</c:v>
                </c:pt>
                <c:pt idx="191">
                  <c:v>-2</c:v>
                </c:pt>
                <c:pt idx="192">
                  <c:v>-3</c:v>
                </c:pt>
                <c:pt idx="193">
                  <c:v>-3</c:v>
                </c:pt>
                <c:pt idx="194">
                  <c:v>-4</c:v>
                </c:pt>
                <c:pt idx="195">
                  <c:v>-4</c:v>
                </c:pt>
                <c:pt idx="196">
                  <c:v>-6</c:v>
                </c:pt>
                <c:pt idx="197">
                  <c:v>-6</c:v>
                </c:pt>
                <c:pt idx="198">
                  <c:v>-7</c:v>
                </c:pt>
                <c:pt idx="199">
                  <c:v>-6</c:v>
                </c:pt>
                <c:pt idx="200">
                  <c:v>-7</c:v>
                </c:pt>
                <c:pt idx="201">
                  <c:v>-8</c:v>
                </c:pt>
                <c:pt idx="202">
                  <c:v>-7</c:v>
                </c:pt>
                <c:pt idx="203">
                  <c:v>-8</c:v>
                </c:pt>
                <c:pt idx="204">
                  <c:v>-7</c:v>
                </c:pt>
                <c:pt idx="205">
                  <c:v>-7</c:v>
                </c:pt>
                <c:pt idx="206">
                  <c:v>-8</c:v>
                </c:pt>
                <c:pt idx="207">
                  <c:v>-8</c:v>
                </c:pt>
                <c:pt idx="208">
                  <c:v>-7</c:v>
                </c:pt>
                <c:pt idx="209">
                  <c:v>-7</c:v>
                </c:pt>
                <c:pt idx="210">
                  <c:v>-7</c:v>
                </c:pt>
                <c:pt idx="211">
                  <c:v>-8</c:v>
                </c:pt>
                <c:pt idx="212">
                  <c:v>-8</c:v>
                </c:pt>
                <c:pt idx="213">
                  <c:v>-9</c:v>
                </c:pt>
                <c:pt idx="214">
                  <c:v>-9</c:v>
                </c:pt>
                <c:pt idx="215">
                  <c:v>-9</c:v>
                </c:pt>
                <c:pt idx="216">
                  <c:v>-10</c:v>
                </c:pt>
                <c:pt idx="217">
                  <c:v>-12</c:v>
                </c:pt>
                <c:pt idx="218">
                  <c:v>-12</c:v>
                </c:pt>
                <c:pt idx="219">
                  <c:v>-13</c:v>
                </c:pt>
                <c:pt idx="220">
                  <c:v>-13</c:v>
                </c:pt>
                <c:pt idx="221">
                  <c:v>-14</c:v>
                </c:pt>
                <c:pt idx="222">
                  <c:v>-14</c:v>
                </c:pt>
                <c:pt idx="223">
                  <c:v>-15</c:v>
                </c:pt>
                <c:pt idx="224">
                  <c:v>-16</c:v>
                </c:pt>
                <c:pt idx="225">
                  <c:v>-16</c:v>
                </c:pt>
                <c:pt idx="226">
                  <c:v>-17</c:v>
                </c:pt>
                <c:pt idx="227">
                  <c:v>-16</c:v>
                </c:pt>
                <c:pt idx="228">
                  <c:v>-15</c:v>
                </c:pt>
                <c:pt idx="229">
                  <c:v>-15</c:v>
                </c:pt>
                <c:pt idx="230">
                  <c:v>-13</c:v>
                </c:pt>
                <c:pt idx="231">
                  <c:v>-11</c:v>
                </c:pt>
                <c:pt idx="232">
                  <c:v>-10</c:v>
                </c:pt>
                <c:pt idx="233">
                  <c:v>-7</c:v>
                </c:pt>
                <c:pt idx="234">
                  <c:v>-3</c:v>
                </c:pt>
                <c:pt idx="235">
                  <c:v>-1</c:v>
                </c:pt>
                <c:pt idx="236">
                  <c:v>2</c:v>
                </c:pt>
                <c:pt idx="237">
                  <c:v>4</c:v>
                </c:pt>
                <c:pt idx="238">
                  <c:v>7</c:v>
                </c:pt>
                <c:pt idx="239">
                  <c:v>8</c:v>
                </c:pt>
                <c:pt idx="240">
                  <c:v>10</c:v>
                </c:pt>
                <c:pt idx="241">
                  <c:v>12</c:v>
                </c:pt>
                <c:pt idx="242">
                  <c:v>15</c:v>
                </c:pt>
                <c:pt idx="243">
                  <c:v>17</c:v>
                </c:pt>
                <c:pt idx="244">
                  <c:v>16</c:v>
                </c:pt>
                <c:pt idx="245">
                  <c:v>16</c:v>
                </c:pt>
                <c:pt idx="246">
                  <c:v>15</c:v>
                </c:pt>
                <c:pt idx="247">
                  <c:v>14</c:v>
                </c:pt>
                <c:pt idx="248">
                  <c:v>14</c:v>
                </c:pt>
                <c:pt idx="249">
                  <c:v>13</c:v>
                </c:pt>
                <c:pt idx="250">
                  <c:v>11</c:v>
                </c:pt>
                <c:pt idx="251">
                  <c:v>9</c:v>
                </c:pt>
                <c:pt idx="252">
                  <c:v>8</c:v>
                </c:pt>
                <c:pt idx="253">
                  <c:v>9</c:v>
                </c:pt>
                <c:pt idx="254">
                  <c:v>9</c:v>
                </c:pt>
                <c:pt idx="255">
                  <c:v>10</c:v>
                </c:pt>
                <c:pt idx="256">
                  <c:v>10</c:v>
                </c:pt>
                <c:pt idx="257">
                  <c:v>10</c:v>
                </c:pt>
                <c:pt idx="258">
                  <c:v>12</c:v>
                </c:pt>
                <c:pt idx="259">
                  <c:v>12</c:v>
                </c:pt>
                <c:pt idx="260">
                  <c:v>12</c:v>
                </c:pt>
                <c:pt idx="261">
                  <c:v>14</c:v>
                </c:pt>
                <c:pt idx="262">
                  <c:v>15</c:v>
                </c:pt>
                <c:pt idx="263">
                  <c:v>15</c:v>
                </c:pt>
                <c:pt idx="264">
                  <c:v>14</c:v>
                </c:pt>
                <c:pt idx="265">
                  <c:v>14</c:v>
                </c:pt>
                <c:pt idx="266">
                  <c:v>13</c:v>
                </c:pt>
                <c:pt idx="267">
                  <c:v>13</c:v>
                </c:pt>
                <c:pt idx="268">
                  <c:v>11</c:v>
                </c:pt>
                <c:pt idx="269">
                  <c:v>11</c:v>
                </c:pt>
                <c:pt idx="270">
                  <c:v>10</c:v>
                </c:pt>
                <c:pt idx="271">
                  <c:v>10</c:v>
                </c:pt>
                <c:pt idx="272">
                  <c:v>10</c:v>
                </c:pt>
                <c:pt idx="273">
                  <c:v>10</c:v>
                </c:pt>
                <c:pt idx="274">
                  <c:v>10</c:v>
                </c:pt>
                <c:pt idx="275">
                  <c:v>11</c:v>
                </c:pt>
                <c:pt idx="276">
                  <c:v>12</c:v>
                </c:pt>
                <c:pt idx="277">
                  <c:v>12</c:v>
                </c:pt>
                <c:pt idx="278">
                  <c:v>11</c:v>
                </c:pt>
                <c:pt idx="279">
                  <c:v>10</c:v>
                </c:pt>
                <c:pt idx="280">
                  <c:v>9</c:v>
                </c:pt>
                <c:pt idx="281">
                  <c:v>9</c:v>
                </c:pt>
                <c:pt idx="282">
                  <c:v>8</c:v>
                </c:pt>
                <c:pt idx="283">
                  <c:v>7</c:v>
                </c:pt>
                <c:pt idx="284">
                  <c:v>5</c:v>
                </c:pt>
                <c:pt idx="285">
                  <c:v>5</c:v>
                </c:pt>
                <c:pt idx="286">
                  <c:v>4</c:v>
                </c:pt>
                <c:pt idx="287">
                  <c:v>4</c:v>
                </c:pt>
                <c:pt idx="288">
                  <c:v>4</c:v>
                </c:pt>
                <c:pt idx="289">
                  <c:v>4</c:v>
                </c:pt>
                <c:pt idx="290">
                  <c:v>4</c:v>
                </c:pt>
                <c:pt idx="291">
                  <c:v>3</c:v>
                </c:pt>
                <c:pt idx="292">
                  <c:v>3</c:v>
                </c:pt>
                <c:pt idx="293">
                  <c:v>2</c:v>
                </c:pt>
                <c:pt idx="294">
                  <c:v>2</c:v>
                </c:pt>
                <c:pt idx="295">
                  <c:v>2</c:v>
                </c:pt>
                <c:pt idx="296">
                  <c:v>2</c:v>
                </c:pt>
                <c:pt idx="297">
                  <c:v>2</c:v>
                </c:pt>
                <c:pt idx="298">
                  <c:v>2</c:v>
                </c:pt>
                <c:pt idx="299">
                  <c:v>1</c:v>
                </c:pt>
                <c:pt idx="300">
                  <c:v>1</c:v>
                </c:pt>
                <c:pt idx="301">
                  <c:v>0</c:v>
                </c:pt>
                <c:pt idx="302">
                  <c:v>0</c:v>
                </c:pt>
                <c:pt idx="303">
                  <c:v>-1</c:v>
                </c:pt>
                <c:pt idx="304">
                  <c:v>-2</c:v>
                </c:pt>
                <c:pt idx="305">
                  <c:v>-2</c:v>
                </c:pt>
                <c:pt idx="306">
                  <c:v>-3</c:v>
                </c:pt>
                <c:pt idx="307">
                  <c:v>-4</c:v>
                </c:pt>
                <c:pt idx="308">
                  <c:v>-4</c:v>
                </c:pt>
                <c:pt idx="309">
                  <c:v>-3</c:v>
                </c:pt>
                <c:pt idx="310">
                  <c:v>-4</c:v>
                </c:pt>
                <c:pt idx="311">
                  <c:v>-4</c:v>
                </c:pt>
                <c:pt idx="312">
                  <c:v>-4</c:v>
                </c:pt>
                <c:pt idx="313">
                  <c:v>-5</c:v>
                </c:pt>
                <c:pt idx="314">
                  <c:v>-5</c:v>
                </c:pt>
                <c:pt idx="315">
                  <c:v>-5</c:v>
                </c:pt>
                <c:pt idx="316">
                  <c:v>-5</c:v>
                </c:pt>
                <c:pt idx="317">
                  <c:v>-6</c:v>
                </c:pt>
                <c:pt idx="318">
                  <c:v>-5</c:v>
                </c:pt>
                <c:pt idx="319">
                  <c:v>-4</c:v>
                </c:pt>
                <c:pt idx="320">
                  <c:v>-4</c:v>
                </c:pt>
                <c:pt idx="321">
                  <c:v>-3</c:v>
                </c:pt>
                <c:pt idx="322">
                  <c:v>-1</c:v>
                </c:pt>
                <c:pt idx="323">
                  <c:v>2</c:v>
                </c:pt>
                <c:pt idx="324">
                  <c:v>5</c:v>
                </c:pt>
                <c:pt idx="325">
                  <c:v>7</c:v>
                </c:pt>
                <c:pt idx="326">
                  <c:v>8</c:v>
                </c:pt>
                <c:pt idx="327">
                  <c:v>7</c:v>
                </c:pt>
                <c:pt idx="328">
                  <c:v>7</c:v>
                </c:pt>
                <c:pt idx="329">
                  <c:v>6</c:v>
                </c:pt>
                <c:pt idx="330">
                  <c:v>6</c:v>
                </c:pt>
                <c:pt idx="331">
                  <c:v>4</c:v>
                </c:pt>
                <c:pt idx="332">
                  <c:v>2</c:v>
                </c:pt>
                <c:pt idx="333">
                  <c:v>1</c:v>
                </c:pt>
                <c:pt idx="334">
                  <c:v>0</c:v>
                </c:pt>
                <c:pt idx="335">
                  <c:v>1</c:v>
                </c:pt>
                <c:pt idx="336">
                  <c:v>1</c:v>
                </c:pt>
                <c:pt idx="337">
                  <c:v>2</c:v>
                </c:pt>
                <c:pt idx="338">
                  <c:v>2</c:v>
                </c:pt>
                <c:pt idx="339">
                  <c:v>2</c:v>
                </c:pt>
                <c:pt idx="340">
                  <c:v>2</c:v>
                </c:pt>
                <c:pt idx="341">
                  <c:v>3</c:v>
                </c:pt>
                <c:pt idx="342">
                  <c:v>4</c:v>
                </c:pt>
                <c:pt idx="343">
                  <c:v>8</c:v>
                </c:pt>
                <c:pt idx="344">
                  <c:v>12</c:v>
                </c:pt>
                <c:pt idx="345">
                  <c:v>15</c:v>
                </c:pt>
                <c:pt idx="346">
                  <c:v>18</c:v>
                </c:pt>
                <c:pt idx="347">
                  <c:v>22</c:v>
                </c:pt>
                <c:pt idx="348">
                  <c:v>25</c:v>
                </c:pt>
                <c:pt idx="349">
                  <c:v>28</c:v>
                </c:pt>
                <c:pt idx="350">
                  <c:v>30</c:v>
                </c:pt>
                <c:pt idx="351">
                  <c:v>29</c:v>
                </c:pt>
                <c:pt idx="352">
                  <c:v>28</c:v>
                </c:pt>
                <c:pt idx="353">
                  <c:v>27</c:v>
                </c:pt>
                <c:pt idx="354">
                  <c:v>26</c:v>
                </c:pt>
                <c:pt idx="355">
                  <c:v>25</c:v>
                </c:pt>
                <c:pt idx="356">
                  <c:v>23</c:v>
                </c:pt>
                <c:pt idx="357">
                  <c:v>21</c:v>
                </c:pt>
                <c:pt idx="358">
                  <c:v>18</c:v>
                </c:pt>
                <c:pt idx="359">
                  <c:v>16</c:v>
                </c:pt>
                <c:pt idx="360">
                  <c:v>14</c:v>
                </c:pt>
                <c:pt idx="361">
                  <c:v>13</c:v>
                </c:pt>
                <c:pt idx="362">
                  <c:v>12</c:v>
                </c:pt>
                <c:pt idx="363">
                  <c:v>12</c:v>
                </c:pt>
                <c:pt idx="364">
                  <c:v>13</c:v>
                </c:pt>
                <c:pt idx="365">
                  <c:v>14</c:v>
                </c:pt>
                <c:pt idx="366">
                  <c:v>16</c:v>
                </c:pt>
                <c:pt idx="367">
                  <c:v>17</c:v>
                </c:pt>
                <c:pt idx="368">
                  <c:v>17</c:v>
                </c:pt>
                <c:pt idx="369">
                  <c:v>17</c:v>
                </c:pt>
                <c:pt idx="370">
                  <c:v>18</c:v>
                </c:pt>
                <c:pt idx="371">
                  <c:v>16</c:v>
                </c:pt>
                <c:pt idx="372">
                  <c:v>15</c:v>
                </c:pt>
                <c:pt idx="373">
                  <c:v>13</c:v>
                </c:pt>
                <c:pt idx="374">
                  <c:v>11</c:v>
                </c:pt>
                <c:pt idx="375">
                  <c:v>8</c:v>
                </c:pt>
                <c:pt idx="376">
                  <c:v>7</c:v>
                </c:pt>
                <c:pt idx="377">
                  <c:v>7</c:v>
                </c:pt>
                <c:pt idx="378">
                  <c:v>7</c:v>
                </c:pt>
                <c:pt idx="379">
                  <c:v>5</c:v>
                </c:pt>
                <c:pt idx="380">
                  <c:v>4</c:v>
                </c:pt>
                <c:pt idx="381">
                  <c:v>4</c:v>
                </c:pt>
                <c:pt idx="382">
                  <c:v>5</c:v>
                </c:pt>
                <c:pt idx="383">
                  <c:v>7</c:v>
                </c:pt>
                <c:pt idx="384">
                  <c:v>8</c:v>
                </c:pt>
                <c:pt idx="385">
                  <c:v>7</c:v>
                </c:pt>
                <c:pt idx="386">
                  <c:v>8</c:v>
                </c:pt>
                <c:pt idx="387">
                  <c:v>9</c:v>
                </c:pt>
                <c:pt idx="388">
                  <c:v>9</c:v>
                </c:pt>
                <c:pt idx="389">
                  <c:v>11</c:v>
                </c:pt>
                <c:pt idx="390">
                  <c:v>12</c:v>
                </c:pt>
                <c:pt idx="391">
                  <c:v>13</c:v>
                </c:pt>
                <c:pt idx="392">
                  <c:v>15</c:v>
                </c:pt>
                <c:pt idx="393">
                  <c:v>17</c:v>
                </c:pt>
                <c:pt idx="394">
                  <c:v>18</c:v>
                </c:pt>
                <c:pt idx="395">
                  <c:v>19</c:v>
                </c:pt>
                <c:pt idx="396">
                  <c:v>21</c:v>
                </c:pt>
                <c:pt idx="397">
                  <c:v>22</c:v>
                </c:pt>
                <c:pt idx="398">
                  <c:v>22</c:v>
                </c:pt>
                <c:pt idx="399">
                  <c:v>20</c:v>
                </c:pt>
                <c:pt idx="400">
                  <c:v>18</c:v>
                </c:pt>
                <c:pt idx="401">
                  <c:v>16</c:v>
                </c:pt>
                <c:pt idx="402">
                  <c:v>13</c:v>
                </c:pt>
                <c:pt idx="403">
                  <c:v>12</c:v>
                </c:pt>
                <c:pt idx="404">
                  <c:v>10</c:v>
                </c:pt>
                <c:pt idx="405">
                  <c:v>9</c:v>
                </c:pt>
                <c:pt idx="406">
                  <c:v>7</c:v>
                </c:pt>
                <c:pt idx="407">
                  <c:v>6</c:v>
                </c:pt>
                <c:pt idx="408">
                  <c:v>6</c:v>
                </c:pt>
                <c:pt idx="409">
                  <c:v>6</c:v>
                </c:pt>
                <c:pt idx="410">
                  <c:v>7</c:v>
                </c:pt>
                <c:pt idx="411">
                  <c:v>5</c:v>
                </c:pt>
                <c:pt idx="412">
                  <c:v>4</c:v>
                </c:pt>
                <c:pt idx="413">
                  <c:v>5</c:v>
                </c:pt>
                <c:pt idx="414">
                  <c:v>4</c:v>
                </c:pt>
                <c:pt idx="415">
                  <c:v>4</c:v>
                </c:pt>
                <c:pt idx="416">
                  <c:v>5</c:v>
                </c:pt>
                <c:pt idx="417">
                  <c:v>3</c:v>
                </c:pt>
                <c:pt idx="418">
                  <c:v>3</c:v>
                </c:pt>
                <c:pt idx="419">
                  <c:v>3</c:v>
                </c:pt>
                <c:pt idx="420">
                  <c:v>4</c:v>
                </c:pt>
                <c:pt idx="421">
                  <c:v>6</c:v>
                </c:pt>
                <c:pt idx="422">
                  <c:v>6</c:v>
                </c:pt>
                <c:pt idx="423">
                  <c:v>7</c:v>
                </c:pt>
                <c:pt idx="424">
                  <c:v>8</c:v>
                </c:pt>
                <c:pt idx="425">
                  <c:v>9</c:v>
                </c:pt>
                <c:pt idx="426">
                  <c:v>12</c:v>
                </c:pt>
                <c:pt idx="427">
                  <c:v>14</c:v>
                </c:pt>
                <c:pt idx="428">
                  <c:v>15</c:v>
                </c:pt>
                <c:pt idx="429">
                  <c:v>16</c:v>
                </c:pt>
                <c:pt idx="430">
                  <c:v>16</c:v>
                </c:pt>
                <c:pt idx="431">
                  <c:v>19</c:v>
                </c:pt>
                <c:pt idx="432">
                  <c:v>20</c:v>
                </c:pt>
                <c:pt idx="433">
                  <c:v>21</c:v>
                </c:pt>
                <c:pt idx="434">
                  <c:v>22</c:v>
                </c:pt>
                <c:pt idx="435">
                  <c:v>22</c:v>
                </c:pt>
                <c:pt idx="436">
                  <c:v>22</c:v>
                </c:pt>
                <c:pt idx="437">
                  <c:v>23</c:v>
                </c:pt>
                <c:pt idx="438">
                  <c:v>24</c:v>
                </c:pt>
                <c:pt idx="439">
                  <c:v>24</c:v>
                </c:pt>
                <c:pt idx="440">
                  <c:v>25</c:v>
                </c:pt>
                <c:pt idx="441">
                  <c:v>27</c:v>
                </c:pt>
                <c:pt idx="442">
                  <c:v>27</c:v>
                </c:pt>
                <c:pt idx="443">
                  <c:v>28</c:v>
                </c:pt>
                <c:pt idx="444">
                  <c:v>28</c:v>
                </c:pt>
                <c:pt idx="445">
                  <c:v>27</c:v>
                </c:pt>
                <c:pt idx="446">
                  <c:v>27</c:v>
                </c:pt>
                <c:pt idx="447">
                  <c:v>26</c:v>
                </c:pt>
                <c:pt idx="448">
                  <c:v>26</c:v>
                </c:pt>
                <c:pt idx="449">
                  <c:v>24</c:v>
                </c:pt>
                <c:pt idx="450">
                  <c:v>25</c:v>
                </c:pt>
                <c:pt idx="451">
                  <c:v>26</c:v>
                </c:pt>
                <c:pt idx="452">
                  <c:v>27</c:v>
                </c:pt>
                <c:pt idx="453">
                  <c:v>27</c:v>
                </c:pt>
                <c:pt idx="454">
                  <c:v>28</c:v>
                </c:pt>
                <c:pt idx="455">
                  <c:v>29</c:v>
                </c:pt>
                <c:pt idx="456">
                  <c:v>30</c:v>
                </c:pt>
                <c:pt idx="457">
                  <c:v>32</c:v>
                </c:pt>
                <c:pt idx="458">
                  <c:v>33</c:v>
                </c:pt>
                <c:pt idx="459">
                  <c:v>34</c:v>
                </c:pt>
                <c:pt idx="460">
                  <c:v>35</c:v>
                </c:pt>
                <c:pt idx="461">
                  <c:v>36</c:v>
                </c:pt>
                <c:pt idx="462">
                  <c:v>37</c:v>
                </c:pt>
                <c:pt idx="463">
                  <c:v>38</c:v>
                </c:pt>
                <c:pt idx="464">
                  <c:v>38</c:v>
                </c:pt>
                <c:pt idx="465">
                  <c:v>37</c:v>
                </c:pt>
                <c:pt idx="466">
                  <c:v>37</c:v>
                </c:pt>
                <c:pt idx="467">
                  <c:v>36</c:v>
                </c:pt>
                <c:pt idx="468">
                  <c:v>35</c:v>
                </c:pt>
                <c:pt idx="469">
                  <c:v>36</c:v>
                </c:pt>
                <c:pt idx="470">
                  <c:v>35</c:v>
                </c:pt>
                <c:pt idx="471">
                  <c:v>36</c:v>
                </c:pt>
                <c:pt idx="472">
                  <c:v>34</c:v>
                </c:pt>
                <c:pt idx="473">
                  <c:v>33</c:v>
                </c:pt>
                <c:pt idx="474">
                  <c:v>32</c:v>
                </c:pt>
                <c:pt idx="475">
                  <c:v>31</c:v>
                </c:pt>
                <c:pt idx="476">
                  <c:v>31</c:v>
                </c:pt>
                <c:pt idx="477">
                  <c:v>30</c:v>
                </c:pt>
                <c:pt idx="478">
                  <c:v>30</c:v>
                </c:pt>
                <c:pt idx="479">
                  <c:v>29</c:v>
                </c:pt>
                <c:pt idx="480">
                  <c:v>30</c:v>
                </c:pt>
                <c:pt idx="481">
                  <c:v>31</c:v>
                </c:pt>
                <c:pt idx="482">
                  <c:v>31</c:v>
                </c:pt>
                <c:pt idx="483">
                  <c:v>30</c:v>
                </c:pt>
                <c:pt idx="484">
                  <c:v>31</c:v>
                </c:pt>
                <c:pt idx="485">
                  <c:v>31</c:v>
                </c:pt>
                <c:pt idx="486">
                  <c:v>32</c:v>
                </c:pt>
                <c:pt idx="487">
                  <c:v>34</c:v>
                </c:pt>
                <c:pt idx="488">
                  <c:v>36</c:v>
                </c:pt>
                <c:pt idx="489">
                  <c:v>37</c:v>
                </c:pt>
                <c:pt idx="490">
                  <c:v>40</c:v>
                </c:pt>
                <c:pt idx="491">
                  <c:v>44</c:v>
                </c:pt>
                <c:pt idx="492">
                  <c:v>47</c:v>
                </c:pt>
                <c:pt idx="493">
                  <c:v>49</c:v>
                </c:pt>
                <c:pt idx="494">
                  <c:v>52</c:v>
                </c:pt>
                <c:pt idx="495">
                  <c:v>53</c:v>
                </c:pt>
                <c:pt idx="496">
                  <c:v>54</c:v>
                </c:pt>
                <c:pt idx="497">
                  <c:v>55</c:v>
                </c:pt>
                <c:pt idx="498">
                  <c:v>55</c:v>
                </c:pt>
                <c:pt idx="499">
                  <c:v>55</c:v>
                </c:pt>
                <c:pt idx="500">
                  <c:v>55</c:v>
                </c:pt>
                <c:pt idx="501">
                  <c:v>56</c:v>
                </c:pt>
                <c:pt idx="502">
                  <c:v>56</c:v>
                </c:pt>
                <c:pt idx="503">
                  <c:v>57</c:v>
                </c:pt>
                <c:pt idx="504">
                  <c:v>57</c:v>
                </c:pt>
                <c:pt idx="505">
                  <c:v>58</c:v>
                </c:pt>
                <c:pt idx="506">
                  <c:v>59</c:v>
                </c:pt>
                <c:pt idx="507">
                  <c:v>59</c:v>
                </c:pt>
                <c:pt idx="508">
                  <c:v>60</c:v>
                </c:pt>
                <c:pt idx="509">
                  <c:v>59</c:v>
                </c:pt>
                <c:pt idx="510">
                  <c:v>59</c:v>
                </c:pt>
                <c:pt idx="511">
                  <c:v>58</c:v>
                </c:pt>
                <c:pt idx="512">
                  <c:v>57</c:v>
                </c:pt>
                <c:pt idx="513">
                  <c:v>58</c:v>
                </c:pt>
                <c:pt idx="514">
                  <c:v>58</c:v>
                </c:pt>
                <c:pt idx="515">
                  <c:v>57</c:v>
                </c:pt>
                <c:pt idx="516">
                  <c:v>58</c:v>
                </c:pt>
                <c:pt idx="517">
                  <c:v>58</c:v>
                </c:pt>
                <c:pt idx="518">
                  <c:v>58</c:v>
                </c:pt>
                <c:pt idx="519">
                  <c:v>59</c:v>
                </c:pt>
                <c:pt idx="520">
                  <c:v>58</c:v>
                </c:pt>
                <c:pt idx="521">
                  <c:v>58</c:v>
                </c:pt>
                <c:pt idx="522">
                  <c:v>56</c:v>
                </c:pt>
                <c:pt idx="523">
                  <c:v>56</c:v>
                </c:pt>
                <c:pt idx="524">
                  <c:v>55</c:v>
                </c:pt>
                <c:pt idx="525">
                  <c:v>55</c:v>
                </c:pt>
                <c:pt idx="526">
                  <c:v>54</c:v>
                </c:pt>
                <c:pt idx="527">
                  <c:v>52</c:v>
                </c:pt>
                <c:pt idx="528">
                  <c:v>52</c:v>
                </c:pt>
                <c:pt idx="529">
                  <c:v>52</c:v>
                </c:pt>
                <c:pt idx="530">
                  <c:v>52</c:v>
                </c:pt>
                <c:pt idx="531">
                  <c:v>51</c:v>
                </c:pt>
                <c:pt idx="532">
                  <c:v>51</c:v>
                </c:pt>
                <c:pt idx="533">
                  <c:v>51</c:v>
                </c:pt>
                <c:pt idx="534">
                  <c:v>50</c:v>
                </c:pt>
                <c:pt idx="535">
                  <c:v>51</c:v>
                </c:pt>
                <c:pt idx="536">
                  <c:v>51</c:v>
                </c:pt>
                <c:pt idx="537">
                  <c:v>51</c:v>
                </c:pt>
                <c:pt idx="538">
                  <c:v>51</c:v>
                </c:pt>
                <c:pt idx="539">
                  <c:v>51</c:v>
                </c:pt>
                <c:pt idx="540">
                  <c:v>51</c:v>
                </c:pt>
                <c:pt idx="541">
                  <c:v>52</c:v>
                </c:pt>
                <c:pt idx="542">
                  <c:v>53</c:v>
                </c:pt>
                <c:pt idx="543">
                  <c:v>54</c:v>
                </c:pt>
                <c:pt idx="544">
                  <c:v>55</c:v>
                </c:pt>
                <c:pt idx="545">
                  <c:v>57</c:v>
                </c:pt>
                <c:pt idx="546">
                  <c:v>58</c:v>
                </c:pt>
                <c:pt idx="547">
                  <c:v>59</c:v>
                </c:pt>
                <c:pt idx="548">
                  <c:v>63</c:v>
                </c:pt>
                <c:pt idx="549">
                  <c:v>65</c:v>
                </c:pt>
                <c:pt idx="550">
                  <c:v>68</c:v>
                </c:pt>
                <c:pt idx="551">
                  <c:v>70</c:v>
                </c:pt>
                <c:pt idx="552">
                  <c:v>70</c:v>
                </c:pt>
                <c:pt idx="553">
                  <c:v>72</c:v>
                </c:pt>
                <c:pt idx="554">
                  <c:v>72</c:v>
                </c:pt>
                <c:pt idx="555">
                  <c:v>73</c:v>
                </c:pt>
                <c:pt idx="556">
                  <c:v>73</c:v>
                </c:pt>
                <c:pt idx="557">
                  <c:v>73</c:v>
                </c:pt>
                <c:pt idx="558">
                  <c:v>72</c:v>
                </c:pt>
                <c:pt idx="559">
                  <c:v>73</c:v>
                </c:pt>
                <c:pt idx="560">
                  <c:v>73</c:v>
                </c:pt>
                <c:pt idx="561">
                  <c:v>73</c:v>
                </c:pt>
                <c:pt idx="562">
                  <c:v>73</c:v>
                </c:pt>
                <c:pt idx="563">
                  <c:v>73</c:v>
                </c:pt>
                <c:pt idx="564">
                  <c:v>71</c:v>
                </c:pt>
                <c:pt idx="565">
                  <c:v>72</c:v>
                </c:pt>
                <c:pt idx="566">
                  <c:v>71</c:v>
                </c:pt>
                <c:pt idx="567">
                  <c:v>71</c:v>
                </c:pt>
                <c:pt idx="568">
                  <c:v>71</c:v>
                </c:pt>
                <c:pt idx="569">
                  <c:v>71</c:v>
                </c:pt>
                <c:pt idx="570">
                  <c:v>70</c:v>
                </c:pt>
                <c:pt idx="571">
                  <c:v>70</c:v>
                </c:pt>
                <c:pt idx="572">
                  <c:v>72</c:v>
                </c:pt>
                <c:pt idx="573">
                  <c:v>72</c:v>
                </c:pt>
                <c:pt idx="574">
                  <c:v>72</c:v>
                </c:pt>
                <c:pt idx="575">
                  <c:v>71</c:v>
                </c:pt>
                <c:pt idx="576">
                  <c:v>72</c:v>
                </c:pt>
                <c:pt idx="577">
                  <c:v>72</c:v>
                </c:pt>
                <c:pt idx="578">
                  <c:v>74</c:v>
                </c:pt>
                <c:pt idx="579">
                  <c:v>74</c:v>
                </c:pt>
                <c:pt idx="580">
                  <c:v>75</c:v>
                </c:pt>
                <c:pt idx="581">
                  <c:v>78</c:v>
                </c:pt>
                <c:pt idx="582">
                  <c:v>80</c:v>
                </c:pt>
                <c:pt idx="583">
                  <c:v>82</c:v>
                </c:pt>
                <c:pt idx="584">
                  <c:v>86</c:v>
                </c:pt>
                <c:pt idx="585">
                  <c:v>89</c:v>
                </c:pt>
                <c:pt idx="586">
                  <c:v>91</c:v>
                </c:pt>
                <c:pt idx="587">
                  <c:v>94</c:v>
                </c:pt>
                <c:pt idx="588">
                  <c:v>97</c:v>
                </c:pt>
                <c:pt idx="589">
                  <c:v>98</c:v>
                </c:pt>
                <c:pt idx="590">
                  <c:v>100</c:v>
                </c:pt>
                <c:pt idx="591">
                  <c:v>101</c:v>
                </c:pt>
                <c:pt idx="592">
                  <c:v>101</c:v>
                </c:pt>
                <c:pt idx="593">
                  <c:v>103</c:v>
                </c:pt>
                <c:pt idx="594">
                  <c:v>103</c:v>
                </c:pt>
                <c:pt idx="595">
                  <c:v>103</c:v>
                </c:pt>
                <c:pt idx="596">
                  <c:v>102</c:v>
                </c:pt>
                <c:pt idx="597">
                  <c:v>103</c:v>
                </c:pt>
                <c:pt idx="598">
                  <c:v>102</c:v>
                </c:pt>
                <c:pt idx="599">
                  <c:v>101</c:v>
                </c:pt>
                <c:pt idx="600">
                  <c:v>102</c:v>
                </c:pt>
                <c:pt idx="601">
                  <c:v>101</c:v>
                </c:pt>
                <c:pt idx="602">
                  <c:v>100</c:v>
                </c:pt>
                <c:pt idx="603">
                  <c:v>99</c:v>
                </c:pt>
                <c:pt idx="604">
                  <c:v>99</c:v>
                </c:pt>
                <c:pt idx="605">
                  <c:v>98</c:v>
                </c:pt>
                <c:pt idx="606">
                  <c:v>98</c:v>
                </c:pt>
                <c:pt idx="607">
                  <c:v>99</c:v>
                </c:pt>
                <c:pt idx="608">
                  <c:v>98</c:v>
                </c:pt>
                <c:pt idx="609">
                  <c:v>98</c:v>
                </c:pt>
                <c:pt idx="610">
                  <c:v>98</c:v>
                </c:pt>
                <c:pt idx="611">
                  <c:v>98</c:v>
                </c:pt>
                <c:pt idx="612">
                  <c:v>98</c:v>
                </c:pt>
                <c:pt idx="613">
                  <c:v>99</c:v>
                </c:pt>
                <c:pt idx="614">
                  <c:v>99</c:v>
                </c:pt>
                <c:pt idx="615">
                  <c:v>99</c:v>
                </c:pt>
                <c:pt idx="616">
                  <c:v>99</c:v>
                </c:pt>
                <c:pt idx="617">
                  <c:v>99</c:v>
                </c:pt>
                <c:pt idx="618">
                  <c:v>99</c:v>
                </c:pt>
                <c:pt idx="619">
                  <c:v>99</c:v>
                </c:pt>
                <c:pt idx="620">
                  <c:v>99</c:v>
                </c:pt>
                <c:pt idx="621">
                  <c:v>100</c:v>
                </c:pt>
                <c:pt idx="622">
                  <c:v>100</c:v>
                </c:pt>
                <c:pt idx="623">
                  <c:v>100</c:v>
                </c:pt>
                <c:pt idx="624">
                  <c:v>101</c:v>
                </c:pt>
                <c:pt idx="625">
                  <c:v>102</c:v>
                </c:pt>
                <c:pt idx="626">
                  <c:v>103</c:v>
                </c:pt>
                <c:pt idx="627">
                  <c:v>106</c:v>
                </c:pt>
                <c:pt idx="628">
                  <c:v>110</c:v>
                </c:pt>
                <c:pt idx="629">
                  <c:v>114</c:v>
                </c:pt>
                <c:pt idx="630">
                  <c:v>118</c:v>
                </c:pt>
                <c:pt idx="631">
                  <c:v>121</c:v>
                </c:pt>
                <c:pt idx="632">
                  <c:v>123</c:v>
                </c:pt>
                <c:pt idx="633">
                  <c:v>126</c:v>
                </c:pt>
                <c:pt idx="634">
                  <c:v>128</c:v>
                </c:pt>
                <c:pt idx="635">
                  <c:v>129</c:v>
                </c:pt>
                <c:pt idx="636">
                  <c:v>128</c:v>
                </c:pt>
                <c:pt idx="637">
                  <c:v>126</c:v>
                </c:pt>
                <c:pt idx="638">
                  <c:v>124</c:v>
                </c:pt>
                <c:pt idx="639">
                  <c:v>123</c:v>
                </c:pt>
                <c:pt idx="640">
                  <c:v>122</c:v>
                </c:pt>
                <c:pt idx="641">
                  <c:v>122</c:v>
                </c:pt>
                <c:pt idx="642">
                  <c:v>122</c:v>
                </c:pt>
                <c:pt idx="643">
                  <c:v>122</c:v>
                </c:pt>
                <c:pt idx="644">
                  <c:v>121</c:v>
                </c:pt>
                <c:pt idx="645">
                  <c:v>121</c:v>
                </c:pt>
                <c:pt idx="646">
                  <c:v>120</c:v>
                </c:pt>
                <c:pt idx="647">
                  <c:v>120</c:v>
                </c:pt>
                <c:pt idx="648">
                  <c:v>120</c:v>
                </c:pt>
                <c:pt idx="649">
                  <c:v>120</c:v>
                </c:pt>
                <c:pt idx="650">
                  <c:v>120</c:v>
                </c:pt>
                <c:pt idx="651">
                  <c:v>120</c:v>
                </c:pt>
                <c:pt idx="652">
                  <c:v>120</c:v>
                </c:pt>
                <c:pt idx="653">
                  <c:v>122</c:v>
                </c:pt>
                <c:pt idx="654">
                  <c:v>123</c:v>
                </c:pt>
                <c:pt idx="655">
                  <c:v>123</c:v>
                </c:pt>
                <c:pt idx="656">
                  <c:v>123</c:v>
                </c:pt>
                <c:pt idx="657">
                  <c:v>124</c:v>
                </c:pt>
                <c:pt idx="658">
                  <c:v>125</c:v>
                </c:pt>
                <c:pt idx="659">
                  <c:v>127</c:v>
                </c:pt>
                <c:pt idx="660">
                  <c:v>129</c:v>
                </c:pt>
                <c:pt idx="661">
                  <c:v>132</c:v>
                </c:pt>
                <c:pt idx="662">
                  <c:v>135</c:v>
                </c:pt>
                <c:pt idx="663">
                  <c:v>137</c:v>
                </c:pt>
                <c:pt idx="664">
                  <c:v>139</c:v>
                </c:pt>
                <c:pt idx="665">
                  <c:v>142</c:v>
                </c:pt>
                <c:pt idx="666">
                  <c:v>142</c:v>
                </c:pt>
                <c:pt idx="667">
                  <c:v>143</c:v>
                </c:pt>
                <c:pt idx="668">
                  <c:v>142</c:v>
                </c:pt>
                <c:pt idx="669">
                  <c:v>143</c:v>
                </c:pt>
                <c:pt idx="670">
                  <c:v>141</c:v>
                </c:pt>
                <c:pt idx="671">
                  <c:v>141</c:v>
                </c:pt>
                <c:pt idx="672">
                  <c:v>141</c:v>
                </c:pt>
                <c:pt idx="673">
                  <c:v>139</c:v>
                </c:pt>
                <c:pt idx="674">
                  <c:v>138</c:v>
                </c:pt>
                <c:pt idx="675">
                  <c:v>138</c:v>
                </c:pt>
                <c:pt idx="676">
                  <c:v>139</c:v>
                </c:pt>
                <c:pt idx="677">
                  <c:v>139</c:v>
                </c:pt>
                <c:pt idx="678">
                  <c:v>141</c:v>
                </c:pt>
                <c:pt idx="679">
                  <c:v>142</c:v>
                </c:pt>
                <c:pt idx="680">
                  <c:v>144</c:v>
                </c:pt>
                <c:pt idx="681">
                  <c:v>146</c:v>
                </c:pt>
                <c:pt idx="682">
                  <c:v>149</c:v>
                </c:pt>
                <c:pt idx="683">
                  <c:v>151</c:v>
                </c:pt>
                <c:pt idx="684">
                  <c:v>152</c:v>
                </c:pt>
                <c:pt idx="685">
                  <c:v>153</c:v>
                </c:pt>
                <c:pt idx="686">
                  <c:v>152</c:v>
                </c:pt>
                <c:pt idx="687">
                  <c:v>152</c:v>
                </c:pt>
                <c:pt idx="688">
                  <c:v>150</c:v>
                </c:pt>
                <c:pt idx="689">
                  <c:v>149</c:v>
                </c:pt>
                <c:pt idx="690">
                  <c:v>147</c:v>
                </c:pt>
                <c:pt idx="691">
                  <c:v>145</c:v>
                </c:pt>
                <c:pt idx="692">
                  <c:v>143</c:v>
                </c:pt>
                <c:pt idx="693">
                  <c:v>142</c:v>
                </c:pt>
                <c:pt idx="694">
                  <c:v>141</c:v>
                </c:pt>
                <c:pt idx="695">
                  <c:v>140</c:v>
                </c:pt>
                <c:pt idx="696">
                  <c:v>140</c:v>
                </c:pt>
                <c:pt idx="697">
                  <c:v>139</c:v>
                </c:pt>
                <c:pt idx="698">
                  <c:v>139</c:v>
                </c:pt>
                <c:pt idx="699">
                  <c:v>140</c:v>
                </c:pt>
                <c:pt idx="700">
                  <c:v>140</c:v>
                </c:pt>
                <c:pt idx="701">
                  <c:v>139</c:v>
                </c:pt>
                <c:pt idx="702">
                  <c:v>138</c:v>
                </c:pt>
                <c:pt idx="703">
                  <c:v>138</c:v>
                </c:pt>
                <c:pt idx="704">
                  <c:v>139</c:v>
                </c:pt>
                <c:pt idx="705">
                  <c:v>139</c:v>
                </c:pt>
                <c:pt idx="706">
                  <c:v>141</c:v>
                </c:pt>
                <c:pt idx="707">
                  <c:v>141</c:v>
                </c:pt>
                <c:pt idx="708">
                  <c:v>143</c:v>
                </c:pt>
                <c:pt idx="709">
                  <c:v>144</c:v>
                </c:pt>
                <c:pt idx="710">
                  <c:v>145</c:v>
                </c:pt>
                <c:pt idx="711">
                  <c:v>146</c:v>
                </c:pt>
                <c:pt idx="712">
                  <c:v>146</c:v>
                </c:pt>
                <c:pt idx="713">
                  <c:v>146</c:v>
                </c:pt>
                <c:pt idx="714">
                  <c:v>145</c:v>
                </c:pt>
                <c:pt idx="715">
                  <c:v>145</c:v>
                </c:pt>
                <c:pt idx="716">
                  <c:v>145</c:v>
                </c:pt>
                <c:pt idx="717">
                  <c:v>144</c:v>
                </c:pt>
                <c:pt idx="718">
                  <c:v>143</c:v>
                </c:pt>
                <c:pt idx="719">
                  <c:v>143</c:v>
                </c:pt>
                <c:pt idx="720">
                  <c:v>143</c:v>
                </c:pt>
                <c:pt idx="721">
                  <c:v>143</c:v>
                </c:pt>
                <c:pt idx="722">
                  <c:v>143</c:v>
                </c:pt>
                <c:pt idx="723">
                  <c:v>144</c:v>
                </c:pt>
                <c:pt idx="724">
                  <c:v>144</c:v>
                </c:pt>
                <c:pt idx="725">
                  <c:v>144</c:v>
                </c:pt>
                <c:pt idx="726">
                  <c:v>144</c:v>
                </c:pt>
                <c:pt idx="727">
                  <c:v>144</c:v>
                </c:pt>
                <c:pt idx="728">
                  <c:v>143</c:v>
                </c:pt>
                <c:pt idx="729">
                  <c:v>143</c:v>
                </c:pt>
                <c:pt idx="730">
                  <c:v>143</c:v>
                </c:pt>
                <c:pt idx="731">
                  <c:v>142</c:v>
                </c:pt>
                <c:pt idx="732">
                  <c:v>141</c:v>
                </c:pt>
                <c:pt idx="733">
                  <c:v>140</c:v>
                </c:pt>
                <c:pt idx="734">
                  <c:v>140</c:v>
                </c:pt>
                <c:pt idx="735">
                  <c:v>140</c:v>
                </c:pt>
                <c:pt idx="736">
                  <c:v>141</c:v>
                </c:pt>
                <c:pt idx="737">
                  <c:v>143</c:v>
                </c:pt>
                <c:pt idx="738">
                  <c:v>146</c:v>
                </c:pt>
                <c:pt idx="739">
                  <c:v>149</c:v>
                </c:pt>
                <c:pt idx="740">
                  <c:v>153</c:v>
                </c:pt>
                <c:pt idx="741">
                  <c:v>156</c:v>
                </c:pt>
                <c:pt idx="742">
                  <c:v>160</c:v>
                </c:pt>
                <c:pt idx="743">
                  <c:v>165</c:v>
                </c:pt>
                <c:pt idx="744">
                  <c:v>169</c:v>
                </c:pt>
                <c:pt idx="745">
                  <c:v>172</c:v>
                </c:pt>
                <c:pt idx="746">
                  <c:v>176</c:v>
                </c:pt>
                <c:pt idx="747">
                  <c:v>178</c:v>
                </c:pt>
                <c:pt idx="748">
                  <c:v>180</c:v>
                </c:pt>
                <c:pt idx="749">
                  <c:v>181</c:v>
                </c:pt>
                <c:pt idx="750">
                  <c:v>181</c:v>
                </c:pt>
                <c:pt idx="751">
                  <c:v>180</c:v>
                </c:pt>
                <c:pt idx="752">
                  <c:v>179</c:v>
                </c:pt>
                <c:pt idx="753">
                  <c:v>178</c:v>
                </c:pt>
                <c:pt idx="754">
                  <c:v>177</c:v>
                </c:pt>
                <c:pt idx="755">
                  <c:v>175</c:v>
                </c:pt>
                <c:pt idx="756">
                  <c:v>175</c:v>
                </c:pt>
                <c:pt idx="757">
                  <c:v>173</c:v>
                </c:pt>
                <c:pt idx="758">
                  <c:v>171</c:v>
                </c:pt>
                <c:pt idx="759">
                  <c:v>171</c:v>
                </c:pt>
                <c:pt idx="760">
                  <c:v>170</c:v>
                </c:pt>
                <c:pt idx="761">
                  <c:v>170</c:v>
                </c:pt>
                <c:pt idx="762">
                  <c:v>169</c:v>
                </c:pt>
                <c:pt idx="763">
                  <c:v>169</c:v>
                </c:pt>
                <c:pt idx="764">
                  <c:v>168</c:v>
                </c:pt>
                <c:pt idx="765">
                  <c:v>169</c:v>
                </c:pt>
                <c:pt idx="766">
                  <c:v>170</c:v>
                </c:pt>
                <c:pt idx="767">
                  <c:v>172</c:v>
                </c:pt>
                <c:pt idx="768">
                  <c:v>172</c:v>
                </c:pt>
                <c:pt idx="769">
                  <c:v>171</c:v>
                </c:pt>
                <c:pt idx="770">
                  <c:v>173</c:v>
                </c:pt>
                <c:pt idx="771">
                  <c:v>172</c:v>
                </c:pt>
                <c:pt idx="772">
                  <c:v>172</c:v>
                </c:pt>
                <c:pt idx="773">
                  <c:v>171</c:v>
                </c:pt>
                <c:pt idx="774">
                  <c:v>171</c:v>
                </c:pt>
                <c:pt idx="775">
                  <c:v>170</c:v>
                </c:pt>
                <c:pt idx="776">
                  <c:v>170</c:v>
                </c:pt>
                <c:pt idx="777">
                  <c:v>169</c:v>
                </c:pt>
                <c:pt idx="778">
                  <c:v>170</c:v>
                </c:pt>
                <c:pt idx="779">
                  <c:v>169</c:v>
                </c:pt>
                <c:pt idx="780">
                  <c:v>170</c:v>
                </c:pt>
                <c:pt idx="781">
                  <c:v>172</c:v>
                </c:pt>
                <c:pt idx="782">
                  <c:v>171</c:v>
                </c:pt>
                <c:pt idx="783">
                  <c:v>171</c:v>
                </c:pt>
                <c:pt idx="784">
                  <c:v>172</c:v>
                </c:pt>
                <c:pt idx="785">
                  <c:v>171</c:v>
                </c:pt>
                <c:pt idx="786">
                  <c:v>171</c:v>
                </c:pt>
                <c:pt idx="787">
                  <c:v>172</c:v>
                </c:pt>
                <c:pt idx="788">
                  <c:v>174</c:v>
                </c:pt>
                <c:pt idx="789">
                  <c:v>174</c:v>
                </c:pt>
                <c:pt idx="790">
                  <c:v>174</c:v>
                </c:pt>
                <c:pt idx="791">
                  <c:v>175</c:v>
                </c:pt>
                <c:pt idx="792">
                  <c:v>175</c:v>
                </c:pt>
                <c:pt idx="793">
                  <c:v>174</c:v>
                </c:pt>
                <c:pt idx="794">
                  <c:v>176</c:v>
                </c:pt>
                <c:pt idx="795">
                  <c:v>176</c:v>
                </c:pt>
                <c:pt idx="796">
                  <c:v>175</c:v>
                </c:pt>
                <c:pt idx="797">
                  <c:v>176</c:v>
                </c:pt>
                <c:pt idx="798">
                  <c:v>176</c:v>
                </c:pt>
                <c:pt idx="799">
                  <c:v>177</c:v>
                </c:pt>
                <c:pt idx="800">
                  <c:v>176</c:v>
                </c:pt>
                <c:pt idx="801">
                  <c:v>177</c:v>
                </c:pt>
                <c:pt idx="802">
                  <c:v>178</c:v>
                </c:pt>
                <c:pt idx="803">
                  <c:v>179</c:v>
                </c:pt>
                <c:pt idx="804">
                  <c:v>178</c:v>
                </c:pt>
                <c:pt idx="805">
                  <c:v>179</c:v>
                </c:pt>
                <c:pt idx="806">
                  <c:v>179</c:v>
                </c:pt>
                <c:pt idx="807">
                  <c:v>179</c:v>
                </c:pt>
                <c:pt idx="808">
                  <c:v>180</c:v>
                </c:pt>
                <c:pt idx="809">
                  <c:v>182</c:v>
                </c:pt>
                <c:pt idx="810">
                  <c:v>181</c:v>
                </c:pt>
                <c:pt idx="811">
                  <c:v>181</c:v>
                </c:pt>
                <c:pt idx="812">
                  <c:v>182</c:v>
                </c:pt>
                <c:pt idx="813">
                  <c:v>181</c:v>
                </c:pt>
                <c:pt idx="814">
                  <c:v>181</c:v>
                </c:pt>
                <c:pt idx="815">
                  <c:v>180</c:v>
                </c:pt>
                <c:pt idx="816">
                  <c:v>179</c:v>
                </c:pt>
                <c:pt idx="817">
                  <c:v>177</c:v>
                </c:pt>
                <c:pt idx="818">
                  <c:v>176</c:v>
                </c:pt>
                <c:pt idx="819">
                  <c:v>175</c:v>
                </c:pt>
                <c:pt idx="820">
                  <c:v>174</c:v>
                </c:pt>
                <c:pt idx="821">
                  <c:v>175</c:v>
                </c:pt>
                <c:pt idx="822">
                  <c:v>175</c:v>
                </c:pt>
                <c:pt idx="823">
                  <c:v>176</c:v>
                </c:pt>
                <c:pt idx="824">
                  <c:v>175</c:v>
                </c:pt>
                <c:pt idx="825">
                  <c:v>176</c:v>
                </c:pt>
                <c:pt idx="826">
                  <c:v>177</c:v>
                </c:pt>
                <c:pt idx="827">
                  <c:v>178</c:v>
                </c:pt>
                <c:pt idx="828">
                  <c:v>177</c:v>
                </c:pt>
                <c:pt idx="829">
                  <c:v>177</c:v>
                </c:pt>
                <c:pt idx="830">
                  <c:v>177</c:v>
                </c:pt>
                <c:pt idx="831">
                  <c:v>176</c:v>
                </c:pt>
                <c:pt idx="832">
                  <c:v>174</c:v>
                </c:pt>
                <c:pt idx="833">
                  <c:v>173</c:v>
                </c:pt>
                <c:pt idx="834">
                  <c:v>171</c:v>
                </c:pt>
                <c:pt idx="835">
                  <c:v>170</c:v>
                </c:pt>
                <c:pt idx="836">
                  <c:v>169</c:v>
                </c:pt>
                <c:pt idx="837">
                  <c:v>169</c:v>
                </c:pt>
                <c:pt idx="838">
                  <c:v>169</c:v>
                </c:pt>
                <c:pt idx="839">
                  <c:v>168</c:v>
                </c:pt>
                <c:pt idx="840">
                  <c:v>169</c:v>
                </c:pt>
                <c:pt idx="841">
                  <c:v>169</c:v>
                </c:pt>
                <c:pt idx="842">
                  <c:v>170</c:v>
                </c:pt>
                <c:pt idx="843">
                  <c:v>172</c:v>
                </c:pt>
                <c:pt idx="844">
                  <c:v>172</c:v>
                </c:pt>
                <c:pt idx="845">
                  <c:v>172</c:v>
                </c:pt>
                <c:pt idx="846">
                  <c:v>171</c:v>
                </c:pt>
                <c:pt idx="847">
                  <c:v>169</c:v>
                </c:pt>
                <c:pt idx="848">
                  <c:v>170</c:v>
                </c:pt>
                <c:pt idx="849">
                  <c:v>169</c:v>
                </c:pt>
                <c:pt idx="850">
                  <c:v>169</c:v>
                </c:pt>
                <c:pt idx="851">
                  <c:v>169</c:v>
                </c:pt>
                <c:pt idx="852">
                  <c:v>169</c:v>
                </c:pt>
                <c:pt idx="853">
                  <c:v>168</c:v>
                </c:pt>
                <c:pt idx="854">
                  <c:v>169</c:v>
                </c:pt>
                <c:pt idx="855">
                  <c:v>170</c:v>
                </c:pt>
                <c:pt idx="856">
                  <c:v>170</c:v>
                </c:pt>
                <c:pt idx="857">
                  <c:v>170</c:v>
                </c:pt>
                <c:pt idx="858">
                  <c:v>170</c:v>
                </c:pt>
                <c:pt idx="859">
                  <c:v>171</c:v>
                </c:pt>
                <c:pt idx="860">
                  <c:v>170</c:v>
                </c:pt>
                <c:pt idx="861">
                  <c:v>169</c:v>
                </c:pt>
                <c:pt idx="862">
                  <c:v>169</c:v>
                </c:pt>
                <c:pt idx="863">
                  <c:v>169</c:v>
                </c:pt>
                <c:pt idx="864">
                  <c:v>170</c:v>
                </c:pt>
                <c:pt idx="865">
                  <c:v>170</c:v>
                </c:pt>
                <c:pt idx="866">
                  <c:v>170</c:v>
                </c:pt>
                <c:pt idx="867">
                  <c:v>171</c:v>
                </c:pt>
                <c:pt idx="868">
                  <c:v>171</c:v>
                </c:pt>
                <c:pt idx="869">
                  <c:v>173</c:v>
                </c:pt>
                <c:pt idx="870">
                  <c:v>174</c:v>
                </c:pt>
                <c:pt idx="871">
                  <c:v>175</c:v>
                </c:pt>
                <c:pt idx="872">
                  <c:v>176</c:v>
                </c:pt>
                <c:pt idx="873">
                  <c:v>178</c:v>
                </c:pt>
                <c:pt idx="874">
                  <c:v>179</c:v>
                </c:pt>
                <c:pt idx="875">
                  <c:v>179</c:v>
                </c:pt>
                <c:pt idx="876">
                  <c:v>179</c:v>
                </c:pt>
                <c:pt idx="877">
                  <c:v>178</c:v>
                </c:pt>
                <c:pt idx="878">
                  <c:v>179</c:v>
                </c:pt>
                <c:pt idx="879">
                  <c:v>179</c:v>
                </c:pt>
                <c:pt idx="880">
                  <c:v>180</c:v>
                </c:pt>
                <c:pt idx="881">
                  <c:v>180</c:v>
                </c:pt>
                <c:pt idx="882">
                  <c:v>179</c:v>
                </c:pt>
                <c:pt idx="883">
                  <c:v>178</c:v>
                </c:pt>
                <c:pt idx="884">
                  <c:v>177</c:v>
                </c:pt>
                <c:pt idx="885">
                  <c:v>177</c:v>
                </c:pt>
                <c:pt idx="886">
                  <c:v>177</c:v>
                </c:pt>
                <c:pt idx="887">
                  <c:v>176</c:v>
                </c:pt>
                <c:pt idx="888">
                  <c:v>175</c:v>
                </c:pt>
                <c:pt idx="889">
                  <c:v>174</c:v>
                </c:pt>
                <c:pt idx="890">
                  <c:v>174</c:v>
                </c:pt>
                <c:pt idx="891">
                  <c:v>175</c:v>
                </c:pt>
                <c:pt idx="892">
                  <c:v>176</c:v>
                </c:pt>
                <c:pt idx="893">
                  <c:v>176</c:v>
                </c:pt>
                <c:pt idx="894">
                  <c:v>177</c:v>
                </c:pt>
                <c:pt idx="895">
                  <c:v>177</c:v>
                </c:pt>
                <c:pt idx="896">
                  <c:v>176</c:v>
                </c:pt>
                <c:pt idx="897">
                  <c:v>175</c:v>
                </c:pt>
                <c:pt idx="898">
                  <c:v>175</c:v>
                </c:pt>
                <c:pt idx="899">
                  <c:v>174</c:v>
                </c:pt>
                <c:pt idx="900">
                  <c:v>174</c:v>
                </c:pt>
                <c:pt idx="901">
                  <c:v>174</c:v>
                </c:pt>
                <c:pt idx="902">
                  <c:v>173</c:v>
                </c:pt>
                <c:pt idx="903">
                  <c:v>173</c:v>
                </c:pt>
                <c:pt idx="904">
                  <c:v>173</c:v>
                </c:pt>
                <c:pt idx="905">
                  <c:v>173</c:v>
                </c:pt>
                <c:pt idx="906">
                  <c:v>173</c:v>
                </c:pt>
                <c:pt idx="907">
                  <c:v>172</c:v>
                </c:pt>
                <c:pt idx="908">
                  <c:v>171</c:v>
                </c:pt>
                <c:pt idx="909">
                  <c:v>172</c:v>
                </c:pt>
                <c:pt idx="910">
                  <c:v>171</c:v>
                </c:pt>
                <c:pt idx="911">
                  <c:v>172</c:v>
                </c:pt>
                <c:pt idx="912">
                  <c:v>172</c:v>
                </c:pt>
                <c:pt idx="913">
                  <c:v>173</c:v>
                </c:pt>
                <c:pt idx="914">
                  <c:v>172</c:v>
                </c:pt>
                <c:pt idx="915">
                  <c:v>171</c:v>
                </c:pt>
                <c:pt idx="916">
                  <c:v>171</c:v>
                </c:pt>
                <c:pt idx="917">
                  <c:v>170</c:v>
                </c:pt>
                <c:pt idx="918">
                  <c:v>170</c:v>
                </c:pt>
                <c:pt idx="919">
                  <c:v>170</c:v>
                </c:pt>
                <c:pt idx="920">
                  <c:v>170</c:v>
                </c:pt>
                <c:pt idx="921">
                  <c:v>171</c:v>
                </c:pt>
                <c:pt idx="922">
                  <c:v>173</c:v>
                </c:pt>
                <c:pt idx="923">
                  <c:v>173</c:v>
                </c:pt>
                <c:pt idx="924">
                  <c:v>175</c:v>
                </c:pt>
                <c:pt idx="925">
                  <c:v>177</c:v>
                </c:pt>
                <c:pt idx="926">
                  <c:v>177</c:v>
                </c:pt>
                <c:pt idx="927">
                  <c:v>177</c:v>
                </c:pt>
                <c:pt idx="928">
                  <c:v>177</c:v>
                </c:pt>
                <c:pt idx="929">
                  <c:v>178</c:v>
                </c:pt>
                <c:pt idx="930">
                  <c:v>179</c:v>
                </c:pt>
                <c:pt idx="931">
                  <c:v>179</c:v>
                </c:pt>
                <c:pt idx="932">
                  <c:v>179</c:v>
                </c:pt>
                <c:pt idx="933">
                  <c:v>181</c:v>
                </c:pt>
                <c:pt idx="934">
                  <c:v>182</c:v>
                </c:pt>
                <c:pt idx="935">
                  <c:v>183</c:v>
                </c:pt>
                <c:pt idx="936">
                  <c:v>185</c:v>
                </c:pt>
                <c:pt idx="937">
                  <c:v>185</c:v>
                </c:pt>
                <c:pt idx="938">
                  <c:v>185</c:v>
                </c:pt>
                <c:pt idx="939">
                  <c:v>186</c:v>
                </c:pt>
                <c:pt idx="940">
                  <c:v>188</c:v>
                </c:pt>
                <c:pt idx="941">
                  <c:v>189</c:v>
                </c:pt>
                <c:pt idx="942">
                  <c:v>190</c:v>
                </c:pt>
                <c:pt idx="943">
                  <c:v>189</c:v>
                </c:pt>
                <c:pt idx="944">
                  <c:v>189</c:v>
                </c:pt>
                <c:pt idx="945">
                  <c:v>190</c:v>
                </c:pt>
                <c:pt idx="946">
                  <c:v>192</c:v>
                </c:pt>
                <c:pt idx="947">
                  <c:v>190</c:v>
                </c:pt>
                <c:pt idx="948">
                  <c:v>189</c:v>
                </c:pt>
                <c:pt idx="949">
                  <c:v>187</c:v>
                </c:pt>
                <c:pt idx="950">
                  <c:v>186</c:v>
                </c:pt>
                <c:pt idx="951">
                  <c:v>186</c:v>
                </c:pt>
                <c:pt idx="952">
                  <c:v>186</c:v>
                </c:pt>
                <c:pt idx="953">
                  <c:v>186</c:v>
                </c:pt>
                <c:pt idx="954">
                  <c:v>185</c:v>
                </c:pt>
                <c:pt idx="955">
                  <c:v>185</c:v>
                </c:pt>
                <c:pt idx="956">
                  <c:v>184</c:v>
                </c:pt>
                <c:pt idx="957">
                  <c:v>182</c:v>
                </c:pt>
                <c:pt idx="958">
                  <c:v>182</c:v>
                </c:pt>
                <c:pt idx="959">
                  <c:v>181</c:v>
                </c:pt>
                <c:pt idx="960">
                  <c:v>180</c:v>
                </c:pt>
                <c:pt idx="961">
                  <c:v>180</c:v>
                </c:pt>
                <c:pt idx="962">
                  <c:v>181</c:v>
                </c:pt>
                <c:pt idx="963">
                  <c:v>181</c:v>
                </c:pt>
                <c:pt idx="964">
                  <c:v>181</c:v>
                </c:pt>
                <c:pt idx="965">
                  <c:v>181</c:v>
                </c:pt>
                <c:pt idx="966">
                  <c:v>181</c:v>
                </c:pt>
                <c:pt idx="967">
                  <c:v>180</c:v>
                </c:pt>
                <c:pt idx="968">
                  <c:v>179</c:v>
                </c:pt>
                <c:pt idx="969">
                  <c:v>178</c:v>
                </c:pt>
                <c:pt idx="970">
                  <c:v>178</c:v>
                </c:pt>
                <c:pt idx="971">
                  <c:v>178</c:v>
                </c:pt>
                <c:pt idx="972">
                  <c:v>178</c:v>
                </c:pt>
                <c:pt idx="973">
                  <c:v>180</c:v>
                </c:pt>
                <c:pt idx="974">
                  <c:v>179</c:v>
                </c:pt>
                <c:pt idx="975">
                  <c:v>180</c:v>
                </c:pt>
                <c:pt idx="976">
                  <c:v>181</c:v>
                </c:pt>
                <c:pt idx="977">
                  <c:v>182</c:v>
                </c:pt>
                <c:pt idx="978">
                  <c:v>182</c:v>
                </c:pt>
                <c:pt idx="979">
                  <c:v>182</c:v>
                </c:pt>
                <c:pt idx="980">
                  <c:v>182</c:v>
                </c:pt>
                <c:pt idx="981">
                  <c:v>181</c:v>
                </c:pt>
                <c:pt idx="982">
                  <c:v>181</c:v>
                </c:pt>
                <c:pt idx="983">
                  <c:v>182</c:v>
                </c:pt>
                <c:pt idx="984">
                  <c:v>181</c:v>
                </c:pt>
                <c:pt idx="985">
                  <c:v>181</c:v>
                </c:pt>
                <c:pt idx="986">
                  <c:v>180</c:v>
                </c:pt>
                <c:pt idx="987">
                  <c:v>180</c:v>
                </c:pt>
                <c:pt idx="988">
                  <c:v>180</c:v>
                </c:pt>
                <c:pt idx="989">
                  <c:v>181</c:v>
                </c:pt>
                <c:pt idx="990">
                  <c:v>182</c:v>
                </c:pt>
                <c:pt idx="991">
                  <c:v>180</c:v>
                </c:pt>
                <c:pt idx="992">
                  <c:v>181</c:v>
                </c:pt>
                <c:pt idx="993">
                  <c:v>181</c:v>
                </c:pt>
                <c:pt idx="994">
                  <c:v>181</c:v>
                </c:pt>
                <c:pt idx="995">
                  <c:v>181</c:v>
                </c:pt>
                <c:pt idx="996">
                  <c:v>182</c:v>
                </c:pt>
                <c:pt idx="997">
                  <c:v>182</c:v>
                </c:pt>
                <c:pt idx="998">
                  <c:v>183</c:v>
                </c:pt>
                <c:pt idx="999">
                  <c:v>183</c:v>
                </c:pt>
                <c:pt idx="1000">
                  <c:v>183</c:v>
                </c:pt>
                <c:pt idx="1001">
                  <c:v>183</c:v>
                </c:pt>
                <c:pt idx="1002">
                  <c:v>184</c:v>
                </c:pt>
                <c:pt idx="1003">
                  <c:v>183</c:v>
                </c:pt>
                <c:pt idx="1004">
                  <c:v>182</c:v>
                </c:pt>
                <c:pt idx="1005">
                  <c:v>183</c:v>
                </c:pt>
                <c:pt idx="1006">
                  <c:v>182</c:v>
                </c:pt>
                <c:pt idx="1007">
                  <c:v>181</c:v>
                </c:pt>
                <c:pt idx="1008">
                  <c:v>183</c:v>
                </c:pt>
                <c:pt idx="1009">
                  <c:v>184</c:v>
                </c:pt>
                <c:pt idx="1010">
                  <c:v>183</c:v>
                </c:pt>
                <c:pt idx="1011">
                  <c:v>183</c:v>
                </c:pt>
                <c:pt idx="1012">
                  <c:v>184</c:v>
                </c:pt>
                <c:pt idx="1013">
                  <c:v>185</c:v>
                </c:pt>
                <c:pt idx="1014">
                  <c:v>185</c:v>
                </c:pt>
                <c:pt idx="1015">
                  <c:v>186</c:v>
                </c:pt>
                <c:pt idx="1016">
                  <c:v>186</c:v>
                </c:pt>
                <c:pt idx="1017">
                  <c:v>185</c:v>
                </c:pt>
                <c:pt idx="1018">
                  <c:v>185</c:v>
                </c:pt>
                <c:pt idx="1019">
                  <c:v>186</c:v>
                </c:pt>
                <c:pt idx="1020">
                  <c:v>186</c:v>
                </c:pt>
                <c:pt idx="1021">
                  <c:v>186</c:v>
                </c:pt>
                <c:pt idx="1022">
                  <c:v>187</c:v>
                </c:pt>
                <c:pt idx="1023">
                  <c:v>187</c:v>
                </c:pt>
                <c:pt idx="1024">
                  <c:v>187</c:v>
                </c:pt>
                <c:pt idx="1025">
                  <c:v>188</c:v>
                </c:pt>
                <c:pt idx="1026">
                  <c:v>190</c:v>
                </c:pt>
                <c:pt idx="1027">
                  <c:v>190</c:v>
                </c:pt>
                <c:pt idx="1028">
                  <c:v>190</c:v>
                </c:pt>
                <c:pt idx="1029">
                  <c:v>189</c:v>
                </c:pt>
                <c:pt idx="1030">
                  <c:v>187</c:v>
                </c:pt>
                <c:pt idx="1031">
                  <c:v>187</c:v>
                </c:pt>
                <c:pt idx="1032">
                  <c:v>187</c:v>
                </c:pt>
                <c:pt idx="1033">
                  <c:v>188</c:v>
                </c:pt>
                <c:pt idx="1034">
                  <c:v>189</c:v>
                </c:pt>
                <c:pt idx="1035">
                  <c:v>187</c:v>
                </c:pt>
                <c:pt idx="1036">
                  <c:v>187</c:v>
                </c:pt>
                <c:pt idx="1037">
                  <c:v>189</c:v>
                </c:pt>
                <c:pt idx="1038">
                  <c:v>188</c:v>
                </c:pt>
                <c:pt idx="1039">
                  <c:v>188</c:v>
                </c:pt>
                <c:pt idx="1040">
                  <c:v>187</c:v>
                </c:pt>
                <c:pt idx="1041">
                  <c:v>184</c:v>
                </c:pt>
                <c:pt idx="1042">
                  <c:v>182</c:v>
                </c:pt>
                <c:pt idx="1043">
                  <c:v>182</c:v>
                </c:pt>
                <c:pt idx="1044">
                  <c:v>181</c:v>
                </c:pt>
                <c:pt idx="1045">
                  <c:v>180</c:v>
                </c:pt>
                <c:pt idx="1046">
                  <c:v>180</c:v>
                </c:pt>
                <c:pt idx="1047">
                  <c:v>179</c:v>
                </c:pt>
                <c:pt idx="1048">
                  <c:v>179</c:v>
                </c:pt>
                <c:pt idx="1049">
                  <c:v>178</c:v>
                </c:pt>
                <c:pt idx="1050">
                  <c:v>178</c:v>
                </c:pt>
                <c:pt idx="1051">
                  <c:v>178</c:v>
                </c:pt>
                <c:pt idx="1052">
                  <c:v>177</c:v>
                </c:pt>
                <c:pt idx="1053">
                  <c:v>178</c:v>
                </c:pt>
                <c:pt idx="1054">
                  <c:v>177</c:v>
                </c:pt>
                <c:pt idx="1055">
                  <c:v>176</c:v>
                </c:pt>
                <c:pt idx="1056">
                  <c:v>177</c:v>
                </c:pt>
                <c:pt idx="1057">
                  <c:v>178</c:v>
                </c:pt>
                <c:pt idx="1058">
                  <c:v>179</c:v>
                </c:pt>
                <c:pt idx="1059">
                  <c:v>179</c:v>
                </c:pt>
                <c:pt idx="1060">
                  <c:v>179</c:v>
                </c:pt>
                <c:pt idx="1061">
                  <c:v>178</c:v>
                </c:pt>
                <c:pt idx="1062">
                  <c:v>178</c:v>
                </c:pt>
                <c:pt idx="1063">
                  <c:v>178</c:v>
                </c:pt>
                <c:pt idx="1064">
                  <c:v>178</c:v>
                </c:pt>
                <c:pt idx="1065">
                  <c:v>177</c:v>
                </c:pt>
                <c:pt idx="1066">
                  <c:v>177</c:v>
                </c:pt>
                <c:pt idx="1067">
                  <c:v>178</c:v>
                </c:pt>
                <c:pt idx="1068">
                  <c:v>177</c:v>
                </c:pt>
                <c:pt idx="1069">
                  <c:v>178</c:v>
                </c:pt>
                <c:pt idx="1070">
                  <c:v>179</c:v>
                </c:pt>
                <c:pt idx="1071">
                  <c:v>179</c:v>
                </c:pt>
                <c:pt idx="1072">
                  <c:v>179</c:v>
                </c:pt>
                <c:pt idx="1073">
                  <c:v>179</c:v>
                </c:pt>
                <c:pt idx="1074">
                  <c:v>179</c:v>
                </c:pt>
                <c:pt idx="1075">
                  <c:v>178</c:v>
                </c:pt>
                <c:pt idx="1076">
                  <c:v>177</c:v>
                </c:pt>
                <c:pt idx="1077">
                  <c:v>177</c:v>
                </c:pt>
                <c:pt idx="1078">
                  <c:v>176</c:v>
                </c:pt>
                <c:pt idx="1079">
                  <c:v>175</c:v>
                </c:pt>
                <c:pt idx="1080">
                  <c:v>174</c:v>
                </c:pt>
                <c:pt idx="1081">
                  <c:v>175</c:v>
                </c:pt>
                <c:pt idx="1082">
                  <c:v>175</c:v>
                </c:pt>
                <c:pt idx="1083">
                  <c:v>175</c:v>
                </c:pt>
                <c:pt idx="1084">
                  <c:v>176</c:v>
                </c:pt>
                <c:pt idx="1085">
                  <c:v>176</c:v>
                </c:pt>
                <c:pt idx="1086">
                  <c:v>176</c:v>
                </c:pt>
                <c:pt idx="1087">
                  <c:v>177</c:v>
                </c:pt>
                <c:pt idx="1088">
                  <c:v>176</c:v>
                </c:pt>
                <c:pt idx="1089">
                  <c:v>176</c:v>
                </c:pt>
                <c:pt idx="1090">
                  <c:v>175</c:v>
                </c:pt>
                <c:pt idx="1091">
                  <c:v>175</c:v>
                </c:pt>
                <c:pt idx="1092">
                  <c:v>174</c:v>
                </c:pt>
                <c:pt idx="1093">
                  <c:v>174</c:v>
                </c:pt>
                <c:pt idx="1094">
                  <c:v>173</c:v>
                </c:pt>
                <c:pt idx="1095">
                  <c:v>173</c:v>
                </c:pt>
                <c:pt idx="1096">
                  <c:v>173</c:v>
                </c:pt>
                <c:pt idx="1097">
                  <c:v>174</c:v>
                </c:pt>
                <c:pt idx="1098">
                  <c:v>174</c:v>
                </c:pt>
                <c:pt idx="1099">
                  <c:v>174</c:v>
                </c:pt>
                <c:pt idx="1100">
                  <c:v>175</c:v>
                </c:pt>
                <c:pt idx="1101">
                  <c:v>174</c:v>
                </c:pt>
                <c:pt idx="1102">
                  <c:v>174</c:v>
                </c:pt>
                <c:pt idx="1103">
                  <c:v>174</c:v>
                </c:pt>
                <c:pt idx="1104">
                  <c:v>174</c:v>
                </c:pt>
                <c:pt idx="1105">
                  <c:v>173</c:v>
                </c:pt>
                <c:pt idx="1106">
                  <c:v>173</c:v>
                </c:pt>
                <c:pt idx="1107">
                  <c:v>173</c:v>
                </c:pt>
                <c:pt idx="1108">
                  <c:v>173</c:v>
                </c:pt>
                <c:pt idx="1109">
                  <c:v>173</c:v>
                </c:pt>
                <c:pt idx="1110">
                  <c:v>172</c:v>
                </c:pt>
                <c:pt idx="1111">
                  <c:v>172</c:v>
                </c:pt>
                <c:pt idx="1112">
                  <c:v>171</c:v>
                </c:pt>
                <c:pt idx="1113">
                  <c:v>171</c:v>
                </c:pt>
                <c:pt idx="1114">
                  <c:v>171</c:v>
                </c:pt>
                <c:pt idx="1115">
                  <c:v>171</c:v>
                </c:pt>
                <c:pt idx="1116">
                  <c:v>171</c:v>
                </c:pt>
                <c:pt idx="1117">
                  <c:v>172</c:v>
                </c:pt>
                <c:pt idx="1118">
                  <c:v>173</c:v>
                </c:pt>
                <c:pt idx="1119">
                  <c:v>174</c:v>
                </c:pt>
                <c:pt idx="1120">
                  <c:v>173</c:v>
                </c:pt>
                <c:pt idx="1121">
                  <c:v>174</c:v>
                </c:pt>
                <c:pt idx="1122">
                  <c:v>174</c:v>
                </c:pt>
                <c:pt idx="1123">
                  <c:v>173</c:v>
                </c:pt>
                <c:pt idx="1124">
                  <c:v>174</c:v>
                </c:pt>
                <c:pt idx="1125">
                  <c:v>173</c:v>
                </c:pt>
                <c:pt idx="1126">
                  <c:v>173</c:v>
                </c:pt>
                <c:pt idx="1127">
                  <c:v>172</c:v>
                </c:pt>
                <c:pt idx="1128">
                  <c:v>173</c:v>
                </c:pt>
                <c:pt idx="1129">
                  <c:v>172</c:v>
                </c:pt>
                <c:pt idx="1130">
                  <c:v>173</c:v>
                </c:pt>
                <c:pt idx="1131">
                  <c:v>172</c:v>
                </c:pt>
                <c:pt idx="1132">
                  <c:v>172</c:v>
                </c:pt>
                <c:pt idx="1133">
                  <c:v>173</c:v>
                </c:pt>
                <c:pt idx="1134">
                  <c:v>174</c:v>
                </c:pt>
                <c:pt idx="1135">
                  <c:v>173</c:v>
                </c:pt>
                <c:pt idx="1136">
                  <c:v>173</c:v>
                </c:pt>
                <c:pt idx="1137">
                  <c:v>172</c:v>
                </c:pt>
                <c:pt idx="1138">
                  <c:v>170</c:v>
                </c:pt>
                <c:pt idx="1139">
                  <c:v>171</c:v>
                </c:pt>
                <c:pt idx="1140">
                  <c:v>171</c:v>
                </c:pt>
                <c:pt idx="1141">
                  <c:v>172</c:v>
                </c:pt>
                <c:pt idx="1142">
                  <c:v>170</c:v>
                </c:pt>
                <c:pt idx="1143">
                  <c:v>169</c:v>
                </c:pt>
                <c:pt idx="1144">
                  <c:v>169</c:v>
                </c:pt>
                <c:pt idx="1145">
                  <c:v>171</c:v>
                </c:pt>
                <c:pt idx="1146">
                  <c:v>172</c:v>
                </c:pt>
                <c:pt idx="1147">
                  <c:v>171</c:v>
                </c:pt>
                <c:pt idx="1148">
                  <c:v>171</c:v>
                </c:pt>
                <c:pt idx="1149">
                  <c:v>171</c:v>
                </c:pt>
                <c:pt idx="1150">
                  <c:v>170</c:v>
                </c:pt>
                <c:pt idx="1151">
                  <c:v>171</c:v>
                </c:pt>
                <c:pt idx="1152">
                  <c:v>171</c:v>
                </c:pt>
                <c:pt idx="1153">
                  <c:v>171</c:v>
                </c:pt>
                <c:pt idx="1154">
                  <c:v>170</c:v>
                </c:pt>
                <c:pt idx="1155">
                  <c:v>169</c:v>
                </c:pt>
                <c:pt idx="1156">
                  <c:v>169</c:v>
                </c:pt>
                <c:pt idx="1157">
                  <c:v>168</c:v>
                </c:pt>
                <c:pt idx="1158">
                  <c:v>169</c:v>
                </c:pt>
                <c:pt idx="1159">
                  <c:v>170</c:v>
                </c:pt>
                <c:pt idx="1160">
                  <c:v>169</c:v>
                </c:pt>
                <c:pt idx="1161">
                  <c:v>169</c:v>
                </c:pt>
                <c:pt idx="1162">
                  <c:v>168</c:v>
                </c:pt>
                <c:pt idx="1163">
                  <c:v>169</c:v>
                </c:pt>
                <c:pt idx="1164">
                  <c:v>169</c:v>
                </c:pt>
                <c:pt idx="1165">
                  <c:v>169</c:v>
                </c:pt>
                <c:pt idx="1166">
                  <c:v>170</c:v>
                </c:pt>
                <c:pt idx="1167">
                  <c:v>169</c:v>
                </c:pt>
                <c:pt idx="1168">
                  <c:v>170</c:v>
                </c:pt>
                <c:pt idx="1169">
                  <c:v>169</c:v>
                </c:pt>
                <c:pt idx="1170">
                  <c:v>169</c:v>
                </c:pt>
                <c:pt idx="1171">
                  <c:v>168</c:v>
                </c:pt>
                <c:pt idx="1172">
                  <c:v>167</c:v>
                </c:pt>
                <c:pt idx="1173">
                  <c:v>167</c:v>
                </c:pt>
                <c:pt idx="1174">
                  <c:v>166</c:v>
                </c:pt>
                <c:pt idx="1175">
                  <c:v>167</c:v>
                </c:pt>
                <c:pt idx="1176">
                  <c:v>166</c:v>
                </c:pt>
                <c:pt idx="1177">
                  <c:v>166</c:v>
                </c:pt>
                <c:pt idx="1178">
                  <c:v>167</c:v>
                </c:pt>
                <c:pt idx="1179">
                  <c:v>167</c:v>
                </c:pt>
                <c:pt idx="1180">
                  <c:v>167</c:v>
                </c:pt>
                <c:pt idx="1181">
                  <c:v>167</c:v>
                </c:pt>
                <c:pt idx="1182">
                  <c:v>165</c:v>
                </c:pt>
                <c:pt idx="1183">
                  <c:v>164</c:v>
                </c:pt>
                <c:pt idx="1184">
                  <c:v>164</c:v>
                </c:pt>
                <c:pt idx="1185">
                  <c:v>164</c:v>
                </c:pt>
                <c:pt idx="1186">
                  <c:v>164</c:v>
                </c:pt>
                <c:pt idx="1187">
                  <c:v>163</c:v>
                </c:pt>
                <c:pt idx="1188">
                  <c:v>163</c:v>
                </c:pt>
                <c:pt idx="1189">
                  <c:v>165</c:v>
                </c:pt>
                <c:pt idx="1190">
                  <c:v>167</c:v>
                </c:pt>
                <c:pt idx="1191">
                  <c:v>167</c:v>
                </c:pt>
                <c:pt idx="1192">
                  <c:v>167</c:v>
                </c:pt>
                <c:pt idx="1193">
                  <c:v>167</c:v>
                </c:pt>
                <c:pt idx="1194">
                  <c:v>166</c:v>
                </c:pt>
                <c:pt idx="1195">
                  <c:v>165</c:v>
                </c:pt>
                <c:pt idx="1196">
                  <c:v>166</c:v>
                </c:pt>
                <c:pt idx="1197">
                  <c:v>164</c:v>
                </c:pt>
                <c:pt idx="1198">
                  <c:v>162</c:v>
                </c:pt>
                <c:pt idx="1199">
                  <c:v>161</c:v>
                </c:pt>
                <c:pt idx="1200">
                  <c:v>160</c:v>
                </c:pt>
                <c:pt idx="1201">
                  <c:v>160</c:v>
                </c:pt>
                <c:pt idx="1202">
                  <c:v>159</c:v>
                </c:pt>
                <c:pt idx="1203">
                  <c:v>158</c:v>
                </c:pt>
                <c:pt idx="1204">
                  <c:v>158</c:v>
                </c:pt>
                <c:pt idx="1205">
                  <c:v>158</c:v>
                </c:pt>
                <c:pt idx="1206">
                  <c:v>159</c:v>
                </c:pt>
                <c:pt idx="1207">
                  <c:v>160</c:v>
                </c:pt>
                <c:pt idx="1208">
                  <c:v>161</c:v>
                </c:pt>
                <c:pt idx="1209">
                  <c:v>162</c:v>
                </c:pt>
                <c:pt idx="1210">
                  <c:v>162</c:v>
                </c:pt>
                <c:pt idx="1211">
                  <c:v>164</c:v>
                </c:pt>
                <c:pt idx="1212">
                  <c:v>164</c:v>
                </c:pt>
                <c:pt idx="1213">
                  <c:v>165</c:v>
                </c:pt>
                <c:pt idx="1214">
                  <c:v>165</c:v>
                </c:pt>
                <c:pt idx="1215">
                  <c:v>165</c:v>
                </c:pt>
                <c:pt idx="1216">
                  <c:v>165</c:v>
                </c:pt>
                <c:pt idx="1217">
                  <c:v>164</c:v>
                </c:pt>
                <c:pt idx="1218">
                  <c:v>165</c:v>
                </c:pt>
                <c:pt idx="1219">
                  <c:v>165</c:v>
                </c:pt>
                <c:pt idx="1220">
                  <c:v>165</c:v>
                </c:pt>
                <c:pt idx="1221">
                  <c:v>165</c:v>
                </c:pt>
                <c:pt idx="1222">
                  <c:v>165</c:v>
                </c:pt>
                <c:pt idx="1223">
                  <c:v>166</c:v>
                </c:pt>
                <c:pt idx="1224">
                  <c:v>165</c:v>
                </c:pt>
                <c:pt idx="1225">
                  <c:v>166</c:v>
                </c:pt>
                <c:pt idx="1226">
                  <c:v>165</c:v>
                </c:pt>
                <c:pt idx="1227">
                  <c:v>166</c:v>
                </c:pt>
                <c:pt idx="1228">
                  <c:v>165</c:v>
                </c:pt>
                <c:pt idx="1229">
                  <c:v>165</c:v>
                </c:pt>
                <c:pt idx="1230">
                  <c:v>166</c:v>
                </c:pt>
                <c:pt idx="1231">
                  <c:v>164</c:v>
                </c:pt>
                <c:pt idx="1232">
                  <c:v>166</c:v>
                </c:pt>
                <c:pt idx="1233">
                  <c:v>165</c:v>
                </c:pt>
                <c:pt idx="1234">
                  <c:v>166</c:v>
                </c:pt>
                <c:pt idx="1235">
                  <c:v>165</c:v>
                </c:pt>
                <c:pt idx="1236">
                  <c:v>165</c:v>
                </c:pt>
                <c:pt idx="1237">
                  <c:v>165</c:v>
                </c:pt>
                <c:pt idx="1238">
                  <c:v>165</c:v>
                </c:pt>
                <c:pt idx="1239">
                  <c:v>164</c:v>
                </c:pt>
                <c:pt idx="1240">
                  <c:v>163</c:v>
                </c:pt>
                <c:pt idx="1241">
                  <c:v>164</c:v>
                </c:pt>
                <c:pt idx="1242">
                  <c:v>165</c:v>
                </c:pt>
                <c:pt idx="1243">
                  <c:v>165</c:v>
                </c:pt>
                <c:pt idx="1244">
                  <c:v>166</c:v>
                </c:pt>
                <c:pt idx="1245">
                  <c:v>166</c:v>
                </c:pt>
                <c:pt idx="1246">
                  <c:v>166</c:v>
                </c:pt>
                <c:pt idx="1247">
                  <c:v>167</c:v>
                </c:pt>
                <c:pt idx="1248">
                  <c:v>168</c:v>
                </c:pt>
                <c:pt idx="1249">
                  <c:v>168</c:v>
                </c:pt>
                <c:pt idx="1250">
                  <c:v>167</c:v>
                </c:pt>
                <c:pt idx="1251">
                  <c:v>167</c:v>
                </c:pt>
                <c:pt idx="1252">
                  <c:v>167</c:v>
                </c:pt>
                <c:pt idx="1253">
                  <c:v>155</c:v>
                </c:pt>
                <c:pt idx="1254">
                  <c:v>156</c:v>
                </c:pt>
                <c:pt idx="1255">
                  <c:v>154</c:v>
                </c:pt>
                <c:pt idx="1256">
                  <c:v>154</c:v>
                </c:pt>
                <c:pt idx="1257">
                  <c:v>153</c:v>
                </c:pt>
                <c:pt idx="1258">
                  <c:v>154</c:v>
                </c:pt>
                <c:pt idx="1259">
                  <c:v>156</c:v>
                </c:pt>
                <c:pt idx="1260">
                  <c:v>158</c:v>
                </c:pt>
                <c:pt idx="1261">
                  <c:v>159</c:v>
                </c:pt>
                <c:pt idx="1262">
                  <c:v>160</c:v>
                </c:pt>
                <c:pt idx="1263">
                  <c:v>162</c:v>
                </c:pt>
                <c:pt idx="1264">
                  <c:v>162</c:v>
                </c:pt>
                <c:pt idx="1265">
                  <c:v>163</c:v>
                </c:pt>
                <c:pt idx="1266">
                  <c:v>163</c:v>
                </c:pt>
                <c:pt idx="1267">
                  <c:v>163</c:v>
                </c:pt>
                <c:pt idx="1268">
                  <c:v>162</c:v>
                </c:pt>
                <c:pt idx="1269">
                  <c:v>161</c:v>
                </c:pt>
                <c:pt idx="1270">
                  <c:v>160</c:v>
                </c:pt>
                <c:pt idx="1271">
                  <c:v>160</c:v>
                </c:pt>
                <c:pt idx="1272">
                  <c:v>161</c:v>
                </c:pt>
                <c:pt idx="1273">
                  <c:v>161</c:v>
                </c:pt>
                <c:pt idx="1274">
                  <c:v>160</c:v>
                </c:pt>
                <c:pt idx="1275">
                  <c:v>160</c:v>
                </c:pt>
                <c:pt idx="1276">
                  <c:v>161</c:v>
                </c:pt>
                <c:pt idx="1277">
                  <c:v>160</c:v>
                </c:pt>
                <c:pt idx="1278">
                  <c:v>160</c:v>
                </c:pt>
                <c:pt idx="1279">
                  <c:v>161</c:v>
                </c:pt>
                <c:pt idx="1280">
                  <c:v>160</c:v>
                </c:pt>
                <c:pt idx="1281">
                  <c:v>160</c:v>
                </c:pt>
                <c:pt idx="1282">
                  <c:v>162</c:v>
                </c:pt>
                <c:pt idx="1283">
                  <c:v>161</c:v>
                </c:pt>
                <c:pt idx="1284">
                  <c:v>160</c:v>
                </c:pt>
                <c:pt idx="1285">
                  <c:v>161</c:v>
                </c:pt>
                <c:pt idx="1286">
                  <c:v>162</c:v>
                </c:pt>
                <c:pt idx="1287">
                  <c:v>163</c:v>
                </c:pt>
                <c:pt idx="1288">
                  <c:v>164</c:v>
                </c:pt>
                <c:pt idx="1289">
                  <c:v>165</c:v>
                </c:pt>
                <c:pt idx="1290">
                  <c:v>165</c:v>
                </c:pt>
                <c:pt idx="1291">
                  <c:v>166</c:v>
                </c:pt>
                <c:pt idx="1292">
                  <c:v>165</c:v>
                </c:pt>
                <c:pt idx="1293">
                  <c:v>166</c:v>
                </c:pt>
                <c:pt idx="1294">
                  <c:v>166</c:v>
                </c:pt>
                <c:pt idx="1295">
                  <c:v>165</c:v>
                </c:pt>
                <c:pt idx="1296">
                  <c:v>164</c:v>
                </c:pt>
                <c:pt idx="1297">
                  <c:v>165</c:v>
                </c:pt>
                <c:pt idx="1298">
                  <c:v>165</c:v>
                </c:pt>
                <c:pt idx="1299">
                  <c:v>165</c:v>
                </c:pt>
                <c:pt idx="1300">
                  <c:v>166</c:v>
                </c:pt>
                <c:pt idx="1301">
                  <c:v>166</c:v>
                </c:pt>
                <c:pt idx="1302">
                  <c:v>165</c:v>
                </c:pt>
                <c:pt idx="1303">
                  <c:v>165</c:v>
                </c:pt>
                <c:pt idx="1304">
                  <c:v>165</c:v>
                </c:pt>
                <c:pt idx="1305">
                  <c:v>165</c:v>
                </c:pt>
                <c:pt idx="1306">
                  <c:v>165</c:v>
                </c:pt>
                <c:pt idx="1307">
                  <c:v>165</c:v>
                </c:pt>
                <c:pt idx="1308">
                  <c:v>165</c:v>
                </c:pt>
                <c:pt idx="1309">
                  <c:v>166</c:v>
                </c:pt>
                <c:pt idx="1310">
                  <c:v>166</c:v>
                </c:pt>
                <c:pt idx="1311">
                  <c:v>166</c:v>
                </c:pt>
                <c:pt idx="1312">
                  <c:v>165</c:v>
                </c:pt>
                <c:pt idx="1313">
                  <c:v>165</c:v>
                </c:pt>
                <c:pt idx="1314">
                  <c:v>165</c:v>
                </c:pt>
                <c:pt idx="1315">
                  <c:v>164</c:v>
                </c:pt>
                <c:pt idx="1316">
                  <c:v>163</c:v>
                </c:pt>
                <c:pt idx="1317">
                  <c:v>162</c:v>
                </c:pt>
                <c:pt idx="1318">
                  <c:v>161</c:v>
                </c:pt>
                <c:pt idx="1319">
                  <c:v>161</c:v>
                </c:pt>
                <c:pt idx="1320">
                  <c:v>162</c:v>
                </c:pt>
                <c:pt idx="1321">
                  <c:v>161</c:v>
                </c:pt>
                <c:pt idx="1322">
                  <c:v>161</c:v>
                </c:pt>
                <c:pt idx="1323">
                  <c:v>161</c:v>
                </c:pt>
                <c:pt idx="1324">
                  <c:v>163</c:v>
                </c:pt>
                <c:pt idx="1325">
                  <c:v>165</c:v>
                </c:pt>
                <c:pt idx="1326">
                  <c:v>166</c:v>
                </c:pt>
                <c:pt idx="1327">
                  <c:v>166</c:v>
                </c:pt>
                <c:pt idx="1328">
                  <c:v>165</c:v>
                </c:pt>
                <c:pt idx="1329">
                  <c:v>164</c:v>
                </c:pt>
                <c:pt idx="1330">
                  <c:v>162</c:v>
                </c:pt>
                <c:pt idx="1331">
                  <c:v>162</c:v>
                </c:pt>
                <c:pt idx="1332">
                  <c:v>161</c:v>
                </c:pt>
                <c:pt idx="1333">
                  <c:v>160</c:v>
                </c:pt>
                <c:pt idx="1334">
                  <c:v>160</c:v>
                </c:pt>
                <c:pt idx="1335">
                  <c:v>160</c:v>
                </c:pt>
                <c:pt idx="1336">
                  <c:v>161</c:v>
                </c:pt>
                <c:pt idx="1337">
                  <c:v>162</c:v>
                </c:pt>
                <c:pt idx="1338">
                  <c:v>164</c:v>
                </c:pt>
                <c:pt idx="1339">
                  <c:v>165</c:v>
                </c:pt>
                <c:pt idx="1340">
                  <c:v>167</c:v>
                </c:pt>
                <c:pt idx="1341">
                  <c:v>168</c:v>
                </c:pt>
                <c:pt idx="1342">
                  <c:v>168</c:v>
                </c:pt>
                <c:pt idx="1343">
                  <c:v>169</c:v>
                </c:pt>
                <c:pt idx="1344">
                  <c:v>172</c:v>
                </c:pt>
                <c:pt idx="1345">
                  <c:v>174</c:v>
                </c:pt>
                <c:pt idx="1346">
                  <c:v>176</c:v>
                </c:pt>
                <c:pt idx="1347">
                  <c:v>177</c:v>
                </c:pt>
                <c:pt idx="1348">
                  <c:v>177</c:v>
                </c:pt>
                <c:pt idx="1349">
                  <c:v>178</c:v>
                </c:pt>
                <c:pt idx="1350">
                  <c:v>178</c:v>
                </c:pt>
                <c:pt idx="1351">
                  <c:v>178</c:v>
                </c:pt>
                <c:pt idx="1352">
                  <c:v>178</c:v>
                </c:pt>
                <c:pt idx="1353">
                  <c:v>178</c:v>
                </c:pt>
                <c:pt idx="1354">
                  <c:v>178</c:v>
                </c:pt>
                <c:pt idx="1355">
                  <c:v>179</c:v>
                </c:pt>
                <c:pt idx="1356">
                  <c:v>180</c:v>
                </c:pt>
                <c:pt idx="1357">
                  <c:v>180</c:v>
                </c:pt>
                <c:pt idx="1358">
                  <c:v>181</c:v>
                </c:pt>
                <c:pt idx="1359">
                  <c:v>181</c:v>
                </c:pt>
                <c:pt idx="1360">
                  <c:v>181</c:v>
                </c:pt>
                <c:pt idx="1361">
                  <c:v>181</c:v>
                </c:pt>
                <c:pt idx="1362">
                  <c:v>182</c:v>
                </c:pt>
                <c:pt idx="1363">
                  <c:v>181</c:v>
                </c:pt>
                <c:pt idx="1364">
                  <c:v>182</c:v>
                </c:pt>
                <c:pt idx="1365">
                  <c:v>184</c:v>
                </c:pt>
                <c:pt idx="1366">
                  <c:v>186</c:v>
                </c:pt>
                <c:pt idx="1367">
                  <c:v>188</c:v>
                </c:pt>
                <c:pt idx="1368">
                  <c:v>189</c:v>
                </c:pt>
                <c:pt idx="1369">
                  <c:v>191</c:v>
                </c:pt>
                <c:pt idx="1370">
                  <c:v>190</c:v>
                </c:pt>
                <c:pt idx="1371">
                  <c:v>191</c:v>
                </c:pt>
                <c:pt idx="1372">
                  <c:v>191</c:v>
                </c:pt>
                <c:pt idx="1373">
                  <c:v>189</c:v>
                </c:pt>
                <c:pt idx="1374">
                  <c:v>186</c:v>
                </c:pt>
                <c:pt idx="1375">
                  <c:v>184</c:v>
                </c:pt>
                <c:pt idx="1376">
                  <c:v>183</c:v>
                </c:pt>
                <c:pt idx="1377">
                  <c:v>185</c:v>
                </c:pt>
                <c:pt idx="1378">
                  <c:v>185</c:v>
                </c:pt>
                <c:pt idx="1379">
                  <c:v>186</c:v>
                </c:pt>
                <c:pt idx="1380">
                  <c:v>185</c:v>
                </c:pt>
                <c:pt idx="1381">
                  <c:v>186</c:v>
                </c:pt>
                <c:pt idx="1382">
                  <c:v>187</c:v>
                </c:pt>
                <c:pt idx="1383">
                  <c:v>190</c:v>
                </c:pt>
                <c:pt idx="1384">
                  <c:v>192</c:v>
                </c:pt>
                <c:pt idx="1385">
                  <c:v>192</c:v>
                </c:pt>
                <c:pt idx="1386">
                  <c:v>193</c:v>
                </c:pt>
                <c:pt idx="1387">
                  <c:v>194</c:v>
                </c:pt>
                <c:pt idx="1388">
                  <c:v>196</c:v>
                </c:pt>
                <c:pt idx="1389">
                  <c:v>197</c:v>
                </c:pt>
                <c:pt idx="1390">
                  <c:v>199</c:v>
                </c:pt>
                <c:pt idx="1391">
                  <c:v>200</c:v>
                </c:pt>
                <c:pt idx="1392">
                  <c:v>198</c:v>
                </c:pt>
                <c:pt idx="1393">
                  <c:v>196</c:v>
                </c:pt>
                <c:pt idx="1394">
                  <c:v>194</c:v>
                </c:pt>
                <c:pt idx="1395">
                  <c:v>192</c:v>
                </c:pt>
                <c:pt idx="1396">
                  <c:v>190</c:v>
                </c:pt>
                <c:pt idx="1397">
                  <c:v>187</c:v>
                </c:pt>
                <c:pt idx="1398">
                  <c:v>185</c:v>
                </c:pt>
                <c:pt idx="1399">
                  <c:v>184</c:v>
                </c:pt>
                <c:pt idx="1400">
                  <c:v>183</c:v>
                </c:pt>
                <c:pt idx="1401">
                  <c:v>184</c:v>
                </c:pt>
                <c:pt idx="1402">
                  <c:v>184</c:v>
                </c:pt>
                <c:pt idx="1403">
                  <c:v>186</c:v>
                </c:pt>
                <c:pt idx="1404">
                  <c:v>187</c:v>
                </c:pt>
                <c:pt idx="1405">
                  <c:v>189</c:v>
                </c:pt>
                <c:pt idx="1406">
                  <c:v>190</c:v>
                </c:pt>
                <c:pt idx="1407">
                  <c:v>190</c:v>
                </c:pt>
                <c:pt idx="1408">
                  <c:v>190</c:v>
                </c:pt>
                <c:pt idx="1409">
                  <c:v>191</c:v>
                </c:pt>
                <c:pt idx="1410">
                  <c:v>192</c:v>
                </c:pt>
                <c:pt idx="1411">
                  <c:v>191</c:v>
                </c:pt>
                <c:pt idx="1412">
                  <c:v>191</c:v>
                </c:pt>
                <c:pt idx="1413">
                  <c:v>190</c:v>
                </c:pt>
                <c:pt idx="1414">
                  <c:v>191</c:v>
                </c:pt>
                <c:pt idx="1415">
                  <c:v>191</c:v>
                </c:pt>
                <c:pt idx="1416">
                  <c:v>192</c:v>
                </c:pt>
                <c:pt idx="1417">
                  <c:v>192</c:v>
                </c:pt>
                <c:pt idx="1418">
                  <c:v>192</c:v>
                </c:pt>
                <c:pt idx="1419">
                  <c:v>192</c:v>
                </c:pt>
                <c:pt idx="1420">
                  <c:v>192</c:v>
                </c:pt>
                <c:pt idx="1421">
                  <c:v>192</c:v>
                </c:pt>
                <c:pt idx="1422">
                  <c:v>192</c:v>
                </c:pt>
                <c:pt idx="1423">
                  <c:v>190</c:v>
                </c:pt>
                <c:pt idx="1424">
                  <c:v>190</c:v>
                </c:pt>
                <c:pt idx="1425">
                  <c:v>191</c:v>
                </c:pt>
                <c:pt idx="1426">
                  <c:v>191</c:v>
                </c:pt>
                <c:pt idx="1427">
                  <c:v>189</c:v>
                </c:pt>
                <c:pt idx="1428">
                  <c:v>190</c:v>
                </c:pt>
                <c:pt idx="1429">
                  <c:v>190</c:v>
                </c:pt>
                <c:pt idx="1430">
                  <c:v>190</c:v>
                </c:pt>
                <c:pt idx="1431">
                  <c:v>190</c:v>
                </c:pt>
                <c:pt idx="1432">
                  <c:v>189</c:v>
                </c:pt>
                <c:pt idx="1433">
                  <c:v>187</c:v>
                </c:pt>
                <c:pt idx="1434">
                  <c:v>186</c:v>
                </c:pt>
                <c:pt idx="1435">
                  <c:v>186</c:v>
                </c:pt>
                <c:pt idx="1436">
                  <c:v>185</c:v>
                </c:pt>
                <c:pt idx="1437">
                  <c:v>183</c:v>
                </c:pt>
                <c:pt idx="1438">
                  <c:v>183</c:v>
                </c:pt>
                <c:pt idx="1439">
                  <c:v>181</c:v>
                </c:pt>
                <c:pt idx="1440">
                  <c:v>180</c:v>
                </c:pt>
                <c:pt idx="1441">
                  <c:v>180</c:v>
                </c:pt>
                <c:pt idx="1442">
                  <c:v>181</c:v>
                </c:pt>
                <c:pt idx="1443">
                  <c:v>181</c:v>
                </c:pt>
                <c:pt idx="1444">
                  <c:v>180</c:v>
                </c:pt>
                <c:pt idx="1445">
                  <c:v>181</c:v>
                </c:pt>
                <c:pt idx="1446">
                  <c:v>181</c:v>
                </c:pt>
                <c:pt idx="1447">
                  <c:v>180</c:v>
                </c:pt>
                <c:pt idx="1448">
                  <c:v>181</c:v>
                </c:pt>
                <c:pt idx="1449">
                  <c:v>181</c:v>
                </c:pt>
                <c:pt idx="1450">
                  <c:v>181</c:v>
                </c:pt>
                <c:pt idx="1451">
                  <c:v>179</c:v>
                </c:pt>
                <c:pt idx="1452">
                  <c:v>180</c:v>
                </c:pt>
                <c:pt idx="1453">
                  <c:v>181</c:v>
                </c:pt>
                <c:pt idx="1454">
                  <c:v>179</c:v>
                </c:pt>
                <c:pt idx="1455">
                  <c:v>178</c:v>
                </c:pt>
                <c:pt idx="1456">
                  <c:v>180</c:v>
                </c:pt>
                <c:pt idx="1457">
                  <c:v>179</c:v>
                </c:pt>
                <c:pt idx="1458">
                  <c:v>179</c:v>
                </c:pt>
                <c:pt idx="1459">
                  <c:v>180</c:v>
                </c:pt>
                <c:pt idx="1460">
                  <c:v>182</c:v>
                </c:pt>
                <c:pt idx="1461">
                  <c:v>181</c:v>
                </c:pt>
                <c:pt idx="1462">
                  <c:v>182</c:v>
                </c:pt>
                <c:pt idx="1463">
                  <c:v>183</c:v>
                </c:pt>
                <c:pt idx="1464">
                  <c:v>184</c:v>
                </c:pt>
                <c:pt idx="1465">
                  <c:v>183</c:v>
                </c:pt>
                <c:pt idx="1466">
                  <c:v>183</c:v>
                </c:pt>
                <c:pt idx="1467">
                  <c:v>183</c:v>
                </c:pt>
                <c:pt idx="1468">
                  <c:v>182</c:v>
                </c:pt>
                <c:pt idx="1469">
                  <c:v>182</c:v>
                </c:pt>
                <c:pt idx="1470">
                  <c:v>182</c:v>
                </c:pt>
                <c:pt idx="1471">
                  <c:v>183</c:v>
                </c:pt>
                <c:pt idx="1472">
                  <c:v>183</c:v>
                </c:pt>
                <c:pt idx="1473">
                  <c:v>182</c:v>
                </c:pt>
                <c:pt idx="1474">
                  <c:v>181</c:v>
                </c:pt>
                <c:pt idx="1475">
                  <c:v>180</c:v>
                </c:pt>
                <c:pt idx="1476">
                  <c:v>179</c:v>
                </c:pt>
                <c:pt idx="1477">
                  <c:v>179</c:v>
                </c:pt>
                <c:pt idx="1478">
                  <c:v>179</c:v>
                </c:pt>
                <c:pt idx="1479">
                  <c:v>178</c:v>
                </c:pt>
                <c:pt idx="1480">
                  <c:v>178</c:v>
                </c:pt>
                <c:pt idx="1481">
                  <c:v>177</c:v>
                </c:pt>
                <c:pt idx="1482">
                  <c:v>178</c:v>
                </c:pt>
                <c:pt idx="1483">
                  <c:v>180</c:v>
                </c:pt>
                <c:pt idx="1484">
                  <c:v>182</c:v>
                </c:pt>
                <c:pt idx="1485">
                  <c:v>182</c:v>
                </c:pt>
                <c:pt idx="1486">
                  <c:v>183</c:v>
                </c:pt>
                <c:pt idx="1487">
                  <c:v>184</c:v>
                </c:pt>
                <c:pt idx="1488">
                  <c:v>184</c:v>
                </c:pt>
                <c:pt idx="1489">
                  <c:v>184</c:v>
                </c:pt>
                <c:pt idx="1490">
                  <c:v>186</c:v>
                </c:pt>
                <c:pt idx="1491">
                  <c:v>186</c:v>
                </c:pt>
                <c:pt idx="1492">
                  <c:v>184</c:v>
                </c:pt>
                <c:pt idx="1493">
                  <c:v>184</c:v>
                </c:pt>
                <c:pt idx="1494">
                  <c:v>183</c:v>
                </c:pt>
                <c:pt idx="1495">
                  <c:v>183</c:v>
                </c:pt>
                <c:pt idx="1496">
                  <c:v>182</c:v>
                </c:pt>
                <c:pt idx="1497">
                  <c:v>180</c:v>
                </c:pt>
                <c:pt idx="1498">
                  <c:v>179</c:v>
                </c:pt>
                <c:pt idx="1499">
                  <c:v>178</c:v>
                </c:pt>
                <c:pt idx="1500">
                  <c:v>178</c:v>
                </c:pt>
                <c:pt idx="1501">
                  <c:v>176</c:v>
                </c:pt>
                <c:pt idx="1502">
                  <c:v>176</c:v>
                </c:pt>
                <c:pt idx="1503">
                  <c:v>175</c:v>
                </c:pt>
                <c:pt idx="1504">
                  <c:v>176</c:v>
                </c:pt>
                <c:pt idx="1505">
                  <c:v>178</c:v>
                </c:pt>
                <c:pt idx="1506">
                  <c:v>178</c:v>
                </c:pt>
                <c:pt idx="1507">
                  <c:v>180</c:v>
                </c:pt>
                <c:pt idx="1508">
                  <c:v>180</c:v>
                </c:pt>
                <c:pt idx="1509">
                  <c:v>182</c:v>
                </c:pt>
                <c:pt idx="1510">
                  <c:v>183</c:v>
                </c:pt>
                <c:pt idx="1511">
                  <c:v>183</c:v>
                </c:pt>
                <c:pt idx="1512">
                  <c:v>184</c:v>
                </c:pt>
                <c:pt idx="1513">
                  <c:v>185</c:v>
                </c:pt>
                <c:pt idx="1514">
                  <c:v>187</c:v>
                </c:pt>
                <c:pt idx="1515">
                  <c:v>186</c:v>
                </c:pt>
                <c:pt idx="1516">
                  <c:v>188</c:v>
                </c:pt>
                <c:pt idx="1517">
                  <c:v>188</c:v>
                </c:pt>
                <c:pt idx="1518">
                  <c:v>188</c:v>
                </c:pt>
                <c:pt idx="1519">
                  <c:v>187</c:v>
                </c:pt>
                <c:pt idx="1520">
                  <c:v>186</c:v>
                </c:pt>
                <c:pt idx="1521">
                  <c:v>185</c:v>
                </c:pt>
                <c:pt idx="1522">
                  <c:v>184</c:v>
                </c:pt>
                <c:pt idx="1523">
                  <c:v>184</c:v>
                </c:pt>
                <c:pt idx="1524">
                  <c:v>184</c:v>
                </c:pt>
                <c:pt idx="1525">
                  <c:v>184</c:v>
                </c:pt>
                <c:pt idx="1526">
                  <c:v>185</c:v>
                </c:pt>
                <c:pt idx="1527">
                  <c:v>186</c:v>
                </c:pt>
                <c:pt idx="1528">
                  <c:v>187</c:v>
                </c:pt>
                <c:pt idx="1529">
                  <c:v>189</c:v>
                </c:pt>
                <c:pt idx="1530">
                  <c:v>190</c:v>
                </c:pt>
                <c:pt idx="1531">
                  <c:v>191</c:v>
                </c:pt>
                <c:pt idx="1532">
                  <c:v>192</c:v>
                </c:pt>
                <c:pt idx="1533">
                  <c:v>193</c:v>
                </c:pt>
                <c:pt idx="1534">
                  <c:v>195</c:v>
                </c:pt>
                <c:pt idx="1535">
                  <c:v>195</c:v>
                </c:pt>
                <c:pt idx="1536">
                  <c:v>196</c:v>
                </c:pt>
                <c:pt idx="1537">
                  <c:v>196</c:v>
                </c:pt>
                <c:pt idx="1538">
                  <c:v>196</c:v>
                </c:pt>
                <c:pt idx="1539">
                  <c:v>196</c:v>
                </c:pt>
                <c:pt idx="1540">
                  <c:v>196</c:v>
                </c:pt>
                <c:pt idx="1541">
                  <c:v>196</c:v>
                </c:pt>
                <c:pt idx="1542">
                  <c:v>194</c:v>
                </c:pt>
                <c:pt idx="1543">
                  <c:v>194</c:v>
                </c:pt>
                <c:pt idx="1544">
                  <c:v>192</c:v>
                </c:pt>
                <c:pt idx="1545">
                  <c:v>191</c:v>
                </c:pt>
                <c:pt idx="1546">
                  <c:v>189</c:v>
                </c:pt>
                <c:pt idx="1547">
                  <c:v>189</c:v>
                </c:pt>
                <c:pt idx="1548">
                  <c:v>189</c:v>
                </c:pt>
                <c:pt idx="1549">
                  <c:v>189</c:v>
                </c:pt>
                <c:pt idx="1550">
                  <c:v>189</c:v>
                </c:pt>
                <c:pt idx="1551">
                  <c:v>187</c:v>
                </c:pt>
                <c:pt idx="1552">
                  <c:v>187</c:v>
                </c:pt>
                <c:pt idx="1553">
                  <c:v>187</c:v>
                </c:pt>
                <c:pt idx="1554">
                  <c:v>186</c:v>
                </c:pt>
                <c:pt idx="1555">
                  <c:v>186</c:v>
                </c:pt>
                <c:pt idx="1556">
                  <c:v>185</c:v>
                </c:pt>
                <c:pt idx="1557">
                  <c:v>186</c:v>
                </c:pt>
                <c:pt idx="1558">
                  <c:v>184</c:v>
                </c:pt>
                <c:pt idx="1559">
                  <c:v>185</c:v>
                </c:pt>
                <c:pt idx="1560">
                  <c:v>185</c:v>
                </c:pt>
                <c:pt idx="1561">
                  <c:v>184</c:v>
                </c:pt>
                <c:pt idx="1562">
                  <c:v>184</c:v>
                </c:pt>
                <c:pt idx="1563">
                  <c:v>184</c:v>
                </c:pt>
                <c:pt idx="1564">
                  <c:v>184</c:v>
                </c:pt>
                <c:pt idx="1565">
                  <c:v>184</c:v>
                </c:pt>
                <c:pt idx="1566">
                  <c:v>183</c:v>
                </c:pt>
                <c:pt idx="1567">
                  <c:v>183</c:v>
                </c:pt>
                <c:pt idx="1568">
                  <c:v>182</c:v>
                </c:pt>
                <c:pt idx="1569">
                  <c:v>181</c:v>
                </c:pt>
                <c:pt idx="1570">
                  <c:v>182</c:v>
                </c:pt>
                <c:pt idx="1571">
                  <c:v>180</c:v>
                </c:pt>
                <c:pt idx="1572">
                  <c:v>179</c:v>
                </c:pt>
                <c:pt idx="1573">
                  <c:v>178</c:v>
                </c:pt>
                <c:pt idx="1574">
                  <c:v>176</c:v>
                </c:pt>
                <c:pt idx="1575">
                  <c:v>177</c:v>
                </c:pt>
                <c:pt idx="1576">
                  <c:v>177</c:v>
                </c:pt>
                <c:pt idx="1577">
                  <c:v>176</c:v>
                </c:pt>
                <c:pt idx="1578">
                  <c:v>177</c:v>
                </c:pt>
                <c:pt idx="1579">
                  <c:v>178</c:v>
                </c:pt>
                <c:pt idx="1580">
                  <c:v>179</c:v>
                </c:pt>
                <c:pt idx="1581">
                  <c:v>178</c:v>
                </c:pt>
                <c:pt idx="1582">
                  <c:v>178</c:v>
                </c:pt>
                <c:pt idx="1583">
                  <c:v>177</c:v>
                </c:pt>
                <c:pt idx="1584">
                  <c:v>177</c:v>
                </c:pt>
                <c:pt idx="1585">
                  <c:v>177</c:v>
                </c:pt>
                <c:pt idx="1586">
                  <c:v>177</c:v>
                </c:pt>
                <c:pt idx="1587">
                  <c:v>177</c:v>
                </c:pt>
                <c:pt idx="1588">
                  <c:v>176</c:v>
                </c:pt>
                <c:pt idx="1589">
                  <c:v>175</c:v>
                </c:pt>
                <c:pt idx="1590">
                  <c:v>175</c:v>
                </c:pt>
                <c:pt idx="1591">
                  <c:v>176</c:v>
                </c:pt>
                <c:pt idx="1592">
                  <c:v>176</c:v>
                </c:pt>
                <c:pt idx="1593">
                  <c:v>174</c:v>
                </c:pt>
                <c:pt idx="1594">
                  <c:v>174</c:v>
                </c:pt>
                <c:pt idx="1595">
                  <c:v>173</c:v>
                </c:pt>
                <c:pt idx="1596">
                  <c:v>174</c:v>
                </c:pt>
                <c:pt idx="1597">
                  <c:v>175</c:v>
                </c:pt>
                <c:pt idx="1598">
                  <c:v>175</c:v>
                </c:pt>
                <c:pt idx="1599">
                  <c:v>175</c:v>
                </c:pt>
                <c:pt idx="1600">
                  <c:v>174</c:v>
                </c:pt>
                <c:pt idx="1601">
                  <c:v>175</c:v>
                </c:pt>
                <c:pt idx="1602">
                  <c:v>175</c:v>
                </c:pt>
                <c:pt idx="1603">
                  <c:v>174</c:v>
                </c:pt>
                <c:pt idx="1604">
                  <c:v>174</c:v>
                </c:pt>
                <c:pt idx="1605">
                  <c:v>173</c:v>
                </c:pt>
                <c:pt idx="1606">
                  <c:v>172</c:v>
                </c:pt>
                <c:pt idx="1607">
                  <c:v>171</c:v>
                </c:pt>
                <c:pt idx="1608">
                  <c:v>172</c:v>
                </c:pt>
                <c:pt idx="1609">
                  <c:v>173</c:v>
                </c:pt>
                <c:pt idx="1610">
                  <c:v>173</c:v>
                </c:pt>
                <c:pt idx="1611">
                  <c:v>174</c:v>
                </c:pt>
                <c:pt idx="1612">
                  <c:v>175</c:v>
                </c:pt>
                <c:pt idx="1613">
                  <c:v>176</c:v>
                </c:pt>
                <c:pt idx="1614">
                  <c:v>178</c:v>
                </c:pt>
                <c:pt idx="1615">
                  <c:v>180</c:v>
                </c:pt>
                <c:pt idx="1616">
                  <c:v>180</c:v>
                </c:pt>
                <c:pt idx="1617">
                  <c:v>180</c:v>
                </c:pt>
                <c:pt idx="1618">
                  <c:v>179</c:v>
                </c:pt>
                <c:pt idx="1619">
                  <c:v>179</c:v>
                </c:pt>
                <c:pt idx="1620">
                  <c:v>180</c:v>
                </c:pt>
                <c:pt idx="1621">
                  <c:v>181</c:v>
                </c:pt>
                <c:pt idx="1622">
                  <c:v>181</c:v>
                </c:pt>
                <c:pt idx="1623">
                  <c:v>181</c:v>
                </c:pt>
                <c:pt idx="1624">
                  <c:v>181</c:v>
                </c:pt>
                <c:pt idx="1625">
                  <c:v>180</c:v>
                </c:pt>
                <c:pt idx="1626">
                  <c:v>181</c:v>
                </c:pt>
                <c:pt idx="1627">
                  <c:v>181</c:v>
                </c:pt>
                <c:pt idx="1628">
                  <c:v>179</c:v>
                </c:pt>
                <c:pt idx="1629">
                  <c:v>177</c:v>
                </c:pt>
                <c:pt idx="1630">
                  <c:v>176</c:v>
                </c:pt>
                <c:pt idx="1631">
                  <c:v>174</c:v>
                </c:pt>
                <c:pt idx="1632">
                  <c:v>173</c:v>
                </c:pt>
                <c:pt idx="1633">
                  <c:v>173</c:v>
                </c:pt>
                <c:pt idx="1634">
                  <c:v>170</c:v>
                </c:pt>
                <c:pt idx="1635">
                  <c:v>169</c:v>
                </c:pt>
                <c:pt idx="1636">
                  <c:v>168</c:v>
                </c:pt>
                <c:pt idx="1637">
                  <c:v>170</c:v>
                </c:pt>
                <c:pt idx="1638">
                  <c:v>171</c:v>
                </c:pt>
                <c:pt idx="1639">
                  <c:v>171</c:v>
                </c:pt>
                <c:pt idx="1640">
                  <c:v>172</c:v>
                </c:pt>
                <c:pt idx="1641">
                  <c:v>171</c:v>
                </c:pt>
                <c:pt idx="1642">
                  <c:v>173</c:v>
                </c:pt>
                <c:pt idx="1643">
                  <c:v>176</c:v>
                </c:pt>
                <c:pt idx="1644">
                  <c:v>177</c:v>
                </c:pt>
                <c:pt idx="1645">
                  <c:v>176</c:v>
                </c:pt>
                <c:pt idx="1646">
                  <c:v>175</c:v>
                </c:pt>
                <c:pt idx="1647">
                  <c:v>175</c:v>
                </c:pt>
                <c:pt idx="1648">
                  <c:v>175</c:v>
                </c:pt>
                <c:pt idx="1649">
                  <c:v>174</c:v>
                </c:pt>
                <c:pt idx="1650">
                  <c:v>174</c:v>
                </c:pt>
                <c:pt idx="1651">
                  <c:v>175</c:v>
                </c:pt>
                <c:pt idx="1652">
                  <c:v>174</c:v>
                </c:pt>
                <c:pt idx="1653">
                  <c:v>174</c:v>
                </c:pt>
                <c:pt idx="1654">
                  <c:v>175</c:v>
                </c:pt>
                <c:pt idx="1655">
                  <c:v>174</c:v>
                </c:pt>
                <c:pt idx="1656">
                  <c:v>174</c:v>
                </c:pt>
                <c:pt idx="1657">
                  <c:v>175</c:v>
                </c:pt>
                <c:pt idx="1658">
                  <c:v>175</c:v>
                </c:pt>
                <c:pt idx="1659">
                  <c:v>173</c:v>
                </c:pt>
                <c:pt idx="1660">
                  <c:v>173</c:v>
                </c:pt>
                <c:pt idx="1661">
                  <c:v>173</c:v>
                </c:pt>
                <c:pt idx="1662">
                  <c:v>173</c:v>
                </c:pt>
                <c:pt idx="1663">
                  <c:v>175</c:v>
                </c:pt>
                <c:pt idx="1664">
                  <c:v>175</c:v>
                </c:pt>
                <c:pt idx="1665">
                  <c:v>175</c:v>
                </c:pt>
                <c:pt idx="1666">
                  <c:v>175</c:v>
                </c:pt>
                <c:pt idx="1667">
                  <c:v>176</c:v>
                </c:pt>
                <c:pt idx="1668">
                  <c:v>177</c:v>
                </c:pt>
                <c:pt idx="1669">
                  <c:v>177</c:v>
                </c:pt>
                <c:pt idx="1670">
                  <c:v>175</c:v>
                </c:pt>
                <c:pt idx="1671">
                  <c:v>174</c:v>
                </c:pt>
                <c:pt idx="1672">
                  <c:v>173</c:v>
                </c:pt>
                <c:pt idx="1673">
                  <c:v>173</c:v>
                </c:pt>
                <c:pt idx="1674">
                  <c:v>173</c:v>
                </c:pt>
                <c:pt idx="1675">
                  <c:v>173</c:v>
                </c:pt>
                <c:pt idx="1676">
                  <c:v>172</c:v>
                </c:pt>
                <c:pt idx="1677">
                  <c:v>171</c:v>
                </c:pt>
                <c:pt idx="1678">
                  <c:v>170</c:v>
                </c:pt>
                <c:pt idx="1679">
                  <c:v>170</c:v>
                </c:pt>
                <c:pt idx="1680">
                  <c:v>170</c:v>
                </c:pt>
                <c:pt idx="1681">
                  <c:v>170</c:v>
                </c:pt>
                <c:pt idx="1682">
                  <c:v>169</c:v>
                </c:pt>
                <c:pt idx="1683">
                  <c:v>169</c:v>
                </c:pt>
                <c:pt idx="1684">
                  <c:v>170</c:v>
                </c:pt>
                <c:pt idx="1685">
                  <c:v>169</c:v>
                </c:pt>
                <c:pt idx="1686">
                  <c:v>169</c:v>
                </c:pt>
                <c:pt idx="1687">
                  <c:v>170</c:v>
                </c:pt>
                <c:pt idx="1688">
                  <c:v>169</c:v>
                </c:pt>
                <c:pt idx="1689">
                  <c:v>168</c:v>
                </c:pt>
                <c:pt idx="1690">
                  <c:v>167</c:v>
                </c:pt>
                <c:pt idx="1691">
                  <c:v>167</c:v>
                </c:pt>
                <c:pt idx="1692">
                  <c:v>167</c:v>
                </c:pt>
                <c:pt idx="1693">
                  <c:v>166</c:v>
                </c:pt>
                <c:pt idx="1694">
                  <c:v>166</c:v>
                </c:pt>
                <c:pt idx="1695">
                  <c:v>167</c:v>
                </c:pt>
                <c:pt idx="1696">
                  <c:v>168</c:v>
                </c:pt>
                <c:pt idx="1697">
                  <c:v>169</c:v>
                </c:pt>
                <c:pt idx="1698">
                  <c:v>169</c:v>
                </c:pt>
                <c:pt idx="1699">
                  <c:v>170</c:v>
                </c:pt>
                <c:pt idx="1700">
                  <c:v>171</c:v>
                </c:pt>
                <c:pt idx="1701">
                  <c:v>171</c:v>
                </c:pt>
                <c:pt idx="1702">
                  <c:v>171</c:v>
                </c:pt>
                <c:pt idx="1703">
                  <c:v>171</c:v>
                </c:pt>
                <c:pt idx="1704">
                  <c:v>170</c:v>
                </c:pt>
                <c:pt idx="1705">
                  <c:v>169</c:v>
                </c:pt>
                <c:pt idx="1706">
                  <c:v>169</c:v>
                </c:pt>
                <c:pt idx="1707">
                  <c:v>169</c:v>
                </c:pt>
                <c:pt idx="1708">
                  <c:v>168</c:v>
                </c:pt>
                <c:pt idx="1709">
                  <c:v>166</c:v>
                </c:pt>
                <c:pt idx="1710">
                  <c:v>166</c:v>
                </c:pt>
                <c:pt idx="1711">
                  <c:v>167</c:v>
                </c:pt>
                <c:pt idx="1712">
                  <c:v>166</c:v>
                </c:pt>
                <c:pt idx="1713">
                  <c:v>166</c:v>
                </c:pt>
                <c:pt idx="1714">
                  <c:v>165</c:v>
                </c:pt>
                <c:pt idx="1715">
                  <c:v>165</c:v>
                </c:pt>
                <c:pt idx="1716">
                  <c:v>163</c:v>
                </c:pt>
                <c:pt idx="1717">
                  <c:v>163</c:v>
                </c:pt>
                <c:pt idx="1718">
                  <c:v>163</c:v>
                </c:pt>
                <c:pt idx="1719">
                  <c:v>162</c:v>
                </c:pt>
                <c:pt idx="1720">
                  <c:v>162</c:v>
                </c:pt>
                <c:pt idx="1721">
                  <c:v>160</c:v>
                </c:pt>
                <c:pt idx="1722">
                  <c:v>160</c:v>
                </c:pt>
                <c:pt idx="1723">
                  <c:v>160</c:v>
                </c:pt>
                <c:pt idx="1724">
                  <c:v>159</c:v>
                </c:pt>
                <c:pt idx="1725">
                  <c:v>159</c:v>
                </c:pt>
                <c:pt idx="1726">
                  <c:v>159</c:v>
                </c:pt>
                <c:pt idx="1727">
                  <c:v>158</c:v>
                </c:pt>
                <c:pt idx="1728">
                  <c:v>156</c:v>
                </c:pt>
                <c:pt idx="1729">
                  <c:v>155</c:v>
                </c:pt>
                <c:pt idx="1730">
                  <c:v>154</c:v>
                </c:pt>
                <c:pt idx="1731">
                  <c:v>153</c:v>
                </c:pt>
                <c:pt idx="1732">
                  <c:v>154</c:v>
                </c:pt>
                <c:pt idx="1733">
                  <c:v>154</c:v>
                </c:pt>
                <c:pt idx="1734">
                  <c:v>153</c:v>
                </c:pt>
                <c:pt idx="1735">
                  <c:v>153</c:v>
                </c:pt>
                <c:pt idx="1736">
                  <c:v>154</c:v>
                </c:pt>
                <c:pt idx="1737">
                  <c:v>155</c:v>
                </c:pt>
                <c:pt idx="1738">
                  <c:v>155</c:v>
                </c:pt>
                <c:pt idx="1739">
                  <c:v>155</c:v>
                </c:pt>
                <c:pt idx="1740">
                  <c:v>155</c:v>
                </c:pt>
                <c:pt idx="1741">
                  <c:v>154</c:v>
                </c:pt>
                <c:pt idx="1742">
                  <c:v>155</c:v>
                </c:pt>
                <c:pt idx="1743">
                  <c:v>153</c:v>
                </c:pt>
                <c:pt idx="1744">
                  <c:v>152</c:v>
                </c:pt>
                <c:pt idx="1745">
                  <c:v>151</c:v>
                </c:pt>
                <c:pt idx="1746">
                  <c:v>152</c:v>
                </c:pt>
                <c:pt idx="1747">
                  <c:v>152</c:v>
                </c:pt>
                <c:pt idx="1748">
                  <c:v>152</c:v>
                </c:pt>
                <c:pt idx="1749">
                  <c:v>152</c:v>
                </c:pt>
                <c:pt idx="1750">
                  <c:v>152</c:v>
                </c:pt>
                <c:pt idx="1751">
                  <c:v>153</c:v>
                </c:pt>
                <c:pt idx="1752">
                  <c:v>155</c:v>
                </c:pt>
                <c:pt idx="1753">
                  <c:v>155</c:v>
                </c:pt>
                <c:pt idx="1754">
                  <c:v>155</c:v>
                </c:pt>
                <c:pt idx="1755">
                  <c:v>155</c:v>
                </c:pt>
                <c:pt idx="1756">
                  <c:v>155</c:v>
                </c:pt>
                <c:pt idx="1757">
                  <c:v>156</c:v>
                </c:pt>
                <c:pt idx="1758">
                  <c:v>156</c:v>
                </c:pt>
                <c:pt idx="1759">
                  <c:v>157</c:v>
                </c:pt>
                <c:pt idx="1760">
                  <c:v>156</c:v>
                </c:pt>
                <c:pt idx="1761">
                  <c:v>156</c:v>
                </c:pt>
                <c:pt idx="1762">
                  <c:v>154</c:v>
                </c:pt>
                <c:pt idx="1763">
                  <c:v>153</c:v>
                </c:pt>
                <c:pt idx="1764">
                  <c:v>153</c:v>
                </c:pt>
                <c:pt idx="1765">
                  <c:v>152</c:v>
                </c:pt>
                <c:pt idx="1766">
                  <c:v>152</c:v>
                </c:pt>
                <c:pt idx="1767">
                  <c:v>152</c:v>
                </c:pt>
                <c:pt idx="1768">
                  <c:v>151</c:v>
                </c:pt>
                <c:pt idx="1769">
                  <c:v>152</c:v>
                </c:pt>
                <c:pt idx="1770">
                  <c:v>154</c:v>
                </c:pt>
                <c:pt idx="1771">
                  <c:v>156</c:v>
                </c:pt>
                <c:pt idx="1772">
                  <c:v>158</c:v>
                </c:pt>
                <c:pt idx="1773">
                  <c:v>161</c:v>
                </c:pt>
                <c:pt idx="1774">
                  <c:v>164</c:v>
                </c:pt>
                <c:pt idx="1775">
                  <c:v>165</c:v>
                </c:pt>
                <c:pt idx="1776">
                  <c:v>167</c:v>
                </c:pt>
                <c:pt idx="1777">
                  <c:v>168</c:v>
                </c:pt>
                <c:pt idx="1778">
                  <c:v>169</c:v>
                </c:pt>
                <c:pt idx="1779">
                  <c:v>169</c:v>
                </c:pt>
                <c:pt idx="1780">
                  <c:v>171</c:v>
                </c:pt>
                <c:pt idx="1781">
                  <c:v>171</c:v>
                </c:pt>
                <c:pt idx="1782">
                  <c:v>168</c:v>
                </c:pt>
                <c:pt idx="1783">
                  <c:v>167</c:v>
                </c:pt>
                <c:pt idx="1784">
                  <c:v>166</c:v>
                </c:pt>
                <c:pt idx="1785">
                  <c:v>164</c:v>
                </c:pt>
                <c:pt idx="1786">
                  <c:v>163</c:v>
                </c:pt>
                <c:pt idx="1787">
                  <c:v>161</c:v>
                </c:pt>
                <c:pt idx="1788">
                  <c:v>158</c:v>
                </c:pt>
                <c:pt idx="1789">
                  <c:v>156</c:v>
                </c:pt>
                <c:pt idx="1790">
                  <c:v>155</c:v>
                </c:pt>
                <c:pt idx="1791">
                  <c:v>154</c:v>
                </c:pt>
                <c:pt idx="1792">
                  <c:v>153</c:v>
                </c:pt>
                <c:pt idx="1793">
                  <c:v>152</c:v>
                </c:pt>
                <c:pt idx="1794">
                  <c:v>150</c:v>
                </c:pt>
                <c:pt idx="1795">
                  <c:v>150</c:v>
                </c:pt>
                <c:pt idx="1796">
                  <c:v>149</c:v>
                </c:pt>
                <c:pt idx="1797">
                  <c:v>148</c:v>
                </c:pt>
                <c:pt idx="1798">
                  <c:v>146</c:v>
                </c:pt>
                <c:pt idx="1799">
                  <c:v>145</c:v>
                </c:pt>
                <c:pt idx="1800">
                  <c:v>144</c:v>
                </c:pt>
                <c:pt idx="1801">
                  <c:v>145</c:v>
                </c:pt>
                <c:pt idx="1802">
                  <c:v>144</c:v>
                </c:pt>
                <c:pt idx="1803">
                  <c:v>144</c:v>
                </c:pt>
                <c:pt idx="1804">
                  <c:v>144</c:v>
                </c:pt>
                <c:pt idx="1805">
                  <c:v>144</c:v>
                </c:pt>
                <c:pt idx="1806">
                  <c:v>146</c:v>
                </c:pt>
                <c:pt idx="1807">
                  <c:v>146</c:v>
                </c:pt>
                <c:pt idx="1808">
                  <c:v>147</c:v>
                </c:pt>
                <c:pt idx="1809">
                  <c:v>147</c:v>
                </c:pt>
                <c:pt idx="1810">
                  <c:v>146</c:v>
                </c:pt>
                <c:pt idx="1811">
                  <c:v>145</c:v>
                </c:pt>
                <c:pt idx="1812">
                  <c:v>145</c:v>
                </c:pt>
                <c:pt idx="1813">
                  <c:v>144</c:v>
                </c:pt>
                <c:pt idx="1814">
                  <c:v>143</c:v>
                </c:pt>
                <c:pt idx="1815">
                  <c:v>141</c:v>
                </c:pt>
                <c:pt idx="1816">
                  <c:v>140</c:v>
                </c:pt>
                <c:pt idx="1817">
                  <c:v>139</c:v>
                </c:pt>
                <c:pt idx="1818">
                  <c:v>135</c:v>
                </c:pt>
                <c:pt idx="1819">
                  <c:v>139</c:v>
                </c:pt>
                <c:pt idx="1820">
                  <c:v>139</c:v>
                </c:pt>
                <c:pt idx="1821">
                  <c:v>134</c:v>
                </c:pt>
                <c:pt idx="1822">
                  <c:v>130</c:v>
                </c:pt>
                <c:pt idx="1823">
                  <c:v>131</c:v>
                </c:pt>
                <c:pt idx="1824">
                  <c:v>133</c:v>
                </c:pt>
                <c:pt idx="1825">
                  <c:v>130</c:v>
                </c:pt>
                <c:pt idx="1826">
                  <c:v>131</c:v>
                </c:pt>
                <c:pt idx="1827">
                  <c:v>132</c:v>
                </c:pt>
                <c:pt idx="1828">
                  <c:v>131</c:v>
                </c:pt>
                <c:pt idx="1829">
                  <c:v>132</c:v>
                </c:pt>
                <c:pt idx="1830">
                  <c:v>131</c:v>
                </c:pt>
                <c:pt idx="1831">
                  <c:v>131</c:v>
                </c:pt>
                <c:pt idx="1832">
                  <c:v>131</c:v>
                </c:pt>
                <c:pt idx="1833">
                  <c:v>131</c:v>
                </c:pt>
                <c:pt idx="1834">
                  <c:v>130</c:v>
                </c:pt>
                <c:pt idx="1835">
                  <c:v>128</c:v>
                </c:pt>
                <c:pt idx="1836">
                  <c:v>128</c:v>
                </c:pt>
                <c:pt idx="1837">
                  <c:v>127</c:v>
                </c:pt>
                <c:pt idx="1838">
                  <c:v>127</c:v>
                </c:pt>
                <c:pt idx="1839">
                  <c:v>126</c:v>
                </c:pt>
                <c:pt idx="1840">
                  <c:v>124</c:v>
                </c:pt>
                <c:pt idx="1841">
                  <c:v>123</c:v>
                </c:pt>
                <c:pt idx="1842">
                  <c:v>122</c:v>
                </c:pt>
                <c:pt idx="1843">
                  <c:v>122</c:v>
                </c:pt>
                <c:pt idx="1844">
                  <c:v>121</c:v>
                </c:pt>
                <c:pt idx="1845">
                  <c:v>119</c:v>
                </c:pt>
                <c:pt idx="1846">
                  <c:v>118</c:v>
                </c:pt>
                <c:pt idx="1847">
                  <c:v>116</c:v>
                </c:pt>
                <c:pt idx="1848">
                  <c:v>117</c:v>
                </c:pt>
                <c:pt idx="1849">
                  <c:v>115</c:v>
                </c:pt>
                <c:pt idx="1850">
                  <c:v>114</c:v>
                </c:pt>
                <c:pt idx="1851">
                  <c:v>112</c:v>
                </c:pt>
                <c:pt idx="1852">
                  <c:v>110</c:v>
                </c:pt>
                <c:pt idx="1853">
                  <c:v>110</c:v>
                </c:pt>
                <c:pt idx="1854">
                  <c:v>110</c:v>
                </c:pt>
                <c:pt idx="1855">
                  <c:v>109</c:v>
                </c:pt>
                <c:pt idx="1856">
                  <c:v>109</c:v>
                </c:pt>
                <c:pt idx="1857">
                  <c:v>110</c:v>
                </c:pt>
                <c:pt idx="1858">
                  <c:v>110</c:v>
                </c:pt>
                <c:pt idx="1859">
                  <c:v>109</c:v>
                </c:pt>
                <c:pt idx="1860">
                  <c:v>111</c:v>
                </c:pt>
                <c:pt idx="1861">
                  <c:v>113</c:v>
                </c:pt>
                <c:pt idx="1862">
                  <c:v>115</c:v>
                </c:pt>
                <c:pt idx="1863">
                  <c:v>116</c:v>
                </c:pt>
                <c:pt idx="1864">
                  <c:v>116</c:v>
                </c:pt>
                <c:pt idx="1865">
                  <c:v>117</c:v>
                </c:pt>
                <c:pt idx="1866">
                  <c:v>120</c:v>
                </c:pt>
                <c:pt idx="1867">
                  <c:v>121</c:v>
                </c:pt>
                <c:pt idx="1868">
                  <c:v>122</c:v>
                </c:pt>
                <c:pt idx="1869">
                  <c:v>120</c:v>
                </c:pt>
                <c:pt idx="1870">
                  <c:v>120</c:v>
                </c:pt>
                <c:pt idx="1871">
                  <c:v>120</c:v>
                </c:pt>
                <c:pt idx="1872">
                  <c:v>120</c:v>
                </c:pt>
                <c:pt idx="1873">
                  <c:v>120</c:v>
                </c:pt>
                <c:pt idx="1874">
                  <c:v>118</c:v>
                </c:pt>
                <c:pt idx="1875">
                  <c:v>117</c:v>
                </c:pt>
                <c:pt idx="1876">
                  <c:v>116</c:v>
                </c:pt>
                <c:pt idx="1877">
                  <c:v>116</c:v>
                </c:pt>
                <c:pt idx="1878">
                  <c:v>115</c:v>
                </c:pt>
                <c:pt idx="1879">
                  <c:v>113</c:v>
                </c:pt>
                <c:pt idx="1880">
                  <c:v>112</c:v>
                </c:pt>
                <c:pt idx="1881">
                  <c:v>110</c:v>
                </c:pt>
                <c:pt idx="1882">
                  <c:v>110</c:v>
                </c:pt>
                <c:pt idx="1883">
                  <c:v>109</c:v>
                </c:pt>
                <c:pt idx="1884">
                  <c:v>108</c:v>
                </c:pt>
                <c:pt idx="1885">
                  <c:v>108</c:v>
                </c:pt>
                <c:pt idx="1886">
                  <c:v>107</c:v>
                </c:pt>
                <c:pt idx="1887">
                  <c:v>107</c:v>
                </c:pt>
                <c:pt idx="1888">
                  <c:v>106</c:v>
                </c:pt>
                <c:pt idx="1889">
                  <c:v>107</c:v>
                </c:pt>
                <c:pt idx="1890">
                  <c:v>106</c:v>
                </c:pt>
                <c:pt idx="1891">
                  <c:v>105</c:v>
                </c:pt>
                <c:pt idx="1892">
                  <c:v>104</c:v>
                </c:pt>
                <c:pt idx="1893">
                  <c:v>103</c:v>
                </c:pt>
                <c:pt idx="1894">
                  <c:v>103</c:v>
                </c:pt>
                <c:pt idx="1895">
                  <c:v>102</c:v>
                </c:pt>
                <c:pt idx="1896">
                  <c:v>101</c:v>
                </c:pt>
                <c:pt idx="1897">
                  <c:v>100</c:v>
                </c:pt>
                <c:pt idx="1898">
                  <c:v>100</c:v>
                </c:pt>
                <c:pt idx="1899">
                  <c:v>100</c:v>
                </c:pt>
                <c:pt idx="1900">
                  <c:v>101</c:v>
                </c:pt>
                <c:pt idx="1901">
                  <c:v>102</c:v>
                </c:pt>
                <c:pt idx="1902">
                  <c:v>103</c:v>
                </c:pt>
                <c:pt idx="1903">
                  <c:v>104</c:v>
                </c:pt>
                <c:pt idx="1904">
                  <c:v>106</c:v>
                </c:pt>
                <c:pt idx="1905">
                  <c:v>107</c:v>
                </c:pt>
                <c:pt idx="1906">
                  <c:v>109</c:v>
                </c:pt>
                <c:pt idx="1907">
                  <c:v>109</c:v>
                </c:pt>
                <c:pt idx="1908">
                  <c:v>109</c:v>
                </c:pt>
                <c:pt idx="1909">
                  <c:v>109</c:v>
                </c:pt>
                <c:pt idx="1910">
                  <c:v>108</c:v>
                </c:pt>
                <c:pt idx="1911">
                  <c:v>108</c:v>
                </c:pt>
                <c:pt idx="1912">
                  <c:v>108</c:v>
                </c:pt>
                <c:pt idx="1913">
                  <c:v>108</c:v>
                </c:pt>
                <c:pt idx="1914">
                  <c:v>106</c:v>
                </c:pt>
                <c:pt idx="1915">
                  <c:v>106</c:v>
                </c:pt>
                <c:pt idx="1916">
                  <c:v>105</c:v>
                </c:pt>
                <c:pt idx="1917">
                  <c:v>105</c:v>
                </c:pt>
                <c:pt idx="1918">
                  <c:v>105</c:v>
                </c:pt>
                <c:pt idx="1919">
                  <c:v>106</c:v>
                </c:pt>
                <c:pt idx="1920">
                  <c:v>106</c:v>
                </c:pt>
                <c:pt idx="1921">
                  <c:v>105</c:v>
                </c:pt>
                <c:pt idx="1922">
                  <c:v>106</c:v>
                </c:pt>
                <c:pt idx="1923">
                  <c:v>106</c:v>
                </c:pt>
                <c:pt idx="1924">
                  <c:v>109</c:v>
                </c:pt>
                <c:pt idx="1925">
                  <c:v>110</c:v>
                </c:pt>
                <c:pt idx="1926">
                  <c:v>111</c:v>
                </c:pt>
                <c:pt idx="1927">
                  <c:v>113</c:v>
                </c:pt>
                <c:pt idx="1928">
                  <c:v>114</c:v>
                </c:pt>
                <c:pt idx="1929">
                  <c:v>117</c:v>
                </c:pt>
                <c:pt idx="1930">
                  <c:v>118</c:v>
                </c:pt>
                <c:pt idx="1931">
                  <c:v>120</c:v>
                </c:pt>
                <c:pt idx="1932">
                  <c:v>121</c:v>
                </c:pt>
                <c:pt idx="1933">
                  <c:v>122</c:v>
                </c:pt>
                <c:pt idx="1934">
                  <c:v>123</c:v>
                </c:pt>
                <c:pt idx="1935">
                  <c:v>123</c:v>
                </c:pt>
                <c:pt idx="1936">
                  <c:v>124</c:v>
                </c:pt>
                <c:pt idx="1937">
                  <c:v>122</c:v>
                </c:pt>
                <c:pt idx="1938">
                  <c:v>122</c:v>
                </c:pt>
                <c:pt idx="1939">
                  <c:v>122</c:v>
                </c:pt>
                <c:pt idx="1940">
                  <c:v>121</c:v>
                </c:pt>
                <c:pt idx="1941">
                  <c:v>120</c:v>
                </c:pt>
                <c:pt idx="1942">
                  <c:v>118</c:v>
                </c:pt>
                <c:pt idx="1943">
                  <c:v>118</c:v>
                </c:pt>
                <c:pt idx="1944">
                  <c:v>117</c:v>
                </c:pt>
                <c:pt idx="1945">
                  <c:v>116</c:v>
                </c:pt>
                <c:pt idx="1946">
                  <c:v>115</c:v>
                </c:pt>
                <c:pt idx="1947">
                  <c:v>114</c:v>
                </c:pt>
                <c:pt idx="1948">
                  <c:v>113</c:v>
                </c:pt>
                <c:pt idx="1949">
                  <c:v>112</c:v>
                </c:pt>
                <c:pt idx="1950">
                  <c:v>110</c:v>
                </c:pt>
                <c:pt idx="1951">
                  <c:v>108</c:v>
                </c:pt>
                <c:pt idx="1952">
                  <c:v>106</c:v>
                </c:pt>
                <c:pt idx="1953">
                  <c:v>105</c:v>
                </c:pt>
                <c:pt idx="1954">
                  <c:v>104</c:v>
                </c:pt>
                <c:pt idx="1955">
                  <c:v>103</c:v>
                </c:pt>
                <c:pt idx="1956">
                  <c:v>102</c:v>
                </c:pt>
                <c:pt idx="1957">
                  <c:v>101</c:v>
                </c:pt>
                <c:pt idx="1958">
                  <c:v>102</c:v>
                </c:pt>
                <c:pt idx="1959">
                  <c:v>101</c:v>
                </c:pt>
                <c:pt idx="1960">
                  <c:v>101</c:v>
                </c:pt>
                <c:pt idx="1961">
                  <c:v>101</c:v>
                </c:pt>
                <c:pt idx="1962">
                  <c:v>101</c:v>
                </c:pt>
                <c:pt idx="1963">
                  <c:v>102</c:v>
                </c:pt>
                <c:pt idx="1964">
                  <c:v>101</c:v>
                </c:pt>
                <c:pt idx="1965">
                  <c:v>102</c:v>
                </c:pt>
                <c:pt idx="1966">
                  <c:v>101</c:v>
                </c:pt>
                <c:pt idx="1967">
                  <c:v>101</c:v>
                </c:pt>
                <c:pt idx="1968">
                  <c:v>100</c:v>
                </c:pt>
                <c:pt idx="1969">
                  <c:v>100</c:v>
                </c:pt>
                <c:pt idx="1970">
                  <c:v>99</c:v>
                </c:pt>
                <c:pt idx="1971">
                  <c:v>97</c:v>
                </c:pt>
                <c:pt idx="1972">
                  <c:v>95</c:v>
                </c:pt>
                <c:pt idx="1973">
                  <c:v>93</c:v>
                </c:pt>
                <c:pt idx="1974">
                  <c:v>92</c:v>
                </c:pt>
                <c:pt idx="1975">
                  <c:v>90</c:v>
                </c:pt>
                <c:pt idx="1976">
                  <c:v>89</c:v>
                </c:pt>
                <c:pt idx="1977">
                  <c:v>87</c:v>
                </c:pt>
                <c:pt idx="1978">
                  <c:v>86</c:v>
                </c:pt>
                <c:pt idx="1979">
                  <c:v>86</c:v>
                </c:pt>
                <c:pt idx="1980">
                  <c:v>84</c:v>
                </c:pt>
                <c:pt idx="1981">
                  <c:v>83</c:v>
                </c:pt>
                <c:pt idx="1982">
                  <c:v>83</c:v>
                </c:pt>
                <c:pt idx="1983">
                  <c:v>83</c:v>
                </c:pt>
                <c:pt idx="1984">
                  <c:v>81</c:v>
                </c:pt>
                <c:pt idx="1985">
                  <c:v>80</c:v>
                </c:pt>
                <c:pt idx="1986">
                  <c:v>80</c:v>
                </c:pt>
                <c:pt idx="1987">
                  <c:v>78</c:v>
                </c:pt>
                <c:pt idx="1988">
                  <c:v>78</c:v>
                </c:pt>
                <c:pt idx="1989">
                  <c:v>77</c:v>
                </c:pt>
                <c:pt idx="1990">
                  <c:v>76</c:v>
                </c:pt>
                <c:pt idx="1991">
                  <c:v>75</c:v>
                </c:pt>
                <c:pt idx="1992">
                  <c:v>74</c:v>
                </c:pt>
                <c:pt idx="1993">
                  <c:v>73</c:v>
                </c:pt>
                <c:pt idx="1994">
                  <c:v>72</c:v>
                </c:pt>
                <c:pt idx="1995">
                  <c:v>72</c:v>
                </c:pt>
                <c:pt idx="1996">
                  <c:v>72</c:v>
                </c:pt>
                <c:pt idx="1997">
                  <c:v>72</c:v>
                </c:pt>
                <c:pt idx="1998">
                  <c:v>73</c:v>
                </c:pt>
                <c:pt idx="1999">
                  <c:v>72</c:v>
                </c:pt>
                <c:pt idx="2000">
                  <c:v>72</c:v>
                </c:pt>
                <c:pt idx="2001">
                  <c:v>71</c:v>
                </c:pt>
                <c:pt idx="2002">
                  <c:v>72</c:v>
                </c:pt>
                <c:pt idx="2003">
                  <c:v>71</c:v>
                </c:pt>
                <c:pt idx="2004">
                  <c:v>70</c:v>
                </c:pt>
                <c:pt idx="2005">
                  <c:v>68</c:v>
                </c:pt>
                <c:pt idx="2006">
                  <c:v>67</c:v>
                </c:pt>
                <c:pt idx="2007">
                  <c:v>67</c:v>
                </c:pt>
                <c:pt idx="2008">
                  <c:v>67</c:v>
                </c:pt>
                <c:pt idx="2009">
                  <c:v>66</c:v>
                </c:pt>
                <c:pt idx="2010">
                  <c:v>66</c:v>
                </c:pt>
                <c:pt idx="2011">
                  <c:v>65</c:v>
                </c:pt>
                <c:pt idx="2012">
                  <c:v>66</c:v>
                </c:pt>
                <c:pt idx="2013">
                  <c:v>65</c:v>
                </c:pt>
                <c:pt idx="2014">
                  <c:v>66</c:v>
                </c:pt>
                <c:pt idx="2015">
                  <c:v>64</c:v>
                </c:pt>
                <c:pt idx="2016">
                  <c:v>63</c:v>
                </c:pt>
                <c:pt idx="2017">
                  <c:v>62</c:v>
                </c:pt>
                <c:pt idx="2018">
                  <c:v>61</c:v>
                </c:pt>
                <c:pt idx="2019">
                  <c:v>61</c:v>
                </c:pt>
                <c:pt idx="2020">
                  <c:v>58</c:v>
                </c:pt>
                <c:pt idx="2021">
                  <c:v>57</c:v>
                </c:pt>
                <c:pt idx="2022">
                  <c:v>58</c:v>
                </c:pt>
                <c:pt idx="2023">
                  <c:v>57</c:v>
                </c:pt>
                <c:pt idx="2024">
                  <c:v>57</c:v>
                </c:pt>
                <c:pt idx="2025">
                  <c:v>56</c:v>
                </c:pt>
                <c:pt idx="2026">
                  <c:v>56</c:v>
                </c:pt>
                <c:pt idx="2027">
                  <c:v>56</c:v>
                </c:pt>
                <c:pt idx="2028">
                  <c:v>56</c:v>
                </c:pt>
                <c:pt idx="2029">
                  <c:v>57</c:v>
                </c:pt>
                <c:pt idx="2030">
                  <c:v>56</c:v>
                </c:pt>
                <c:pt idx="2031">
                  <c:v>55</c:v>
                </c:pt>
                <c:pt idx="2032">
                  <c:v>55</c:v>
                </c:pt>
                <c:pt idx="2033">
                  <c:v>54</c:v>
                </c:pt>
                <c:pt idx="2034">
                  <c:v>55</c:v>
                </c:pt>
                <c:pt idx="2035">
                  <c:v>53</c:v>
                </c:pt>
                <c:pt idx="2036">
                  <c:v>52</c:v>
                </c:pt>
                <c:pt idx="2037">
                  <c:v>51</c:v>
                </c:pt>
                <c:pt idx="2038">
                  <c:v>52</c:v>
                </c:pt>
                <c:pt idx="2039">
                  <c:v>53</c:v>
                </c:pt>
                <c:pt idx="2040">
                  <c:v>55</c:v>
                </c:pt>
                <c:pt idx="2041">
                  <c:v>57</c:v>
                </c:pt>
                <c:pt idx="2042">
                  <c:v>57</c:v>
                </c:pt>
                <c:pt idx="2043">
                  <c:v>58</c:v>
                </c:pt>
                <c:pt idx="2044">
                  <c:v>59</c:v>
                </c:pt>
                <c:pt idx="2045">
                  <c:v>61</c:v>
                </c:pt>
                <c:pt idx="2046">
                  <c:v>61</c:v>
                </c:pt>
                <c:pt idx="2047">
                  <c:v>60</c:v>
                </c:pt>
                <c:pt idx="2048">
                  <c:v>60</c:v>
                </c:pt>
                <c:pt idx="2049">
                  <c:v>60</c:v>
                </c:pt>
                <c:pt idx="2050">
                  <c:v>59</c:v>
                </c:pt>
                <c:pt idx="2051">
                  <c:v>58</c:v>
                </c:pt>
                <c:pt idx="2052">
                  <c:v>58</c:v>
                </c:pt>
                <c:pt idx="2053">
                  <c:v>58</c:v>
                </c:pt>
                <c:pt idx="2054">
                  <c:v>56</c:v>
                </c:pt>
                <c:pt idx="2055">
                  <c:v>56</c:v>
                </c:pt>
                <c:pt idx="2056">
                  <c:v>55</c:v>
                </c:pt>
                <c:pt idx="2057">
                  <c:v>53</c:v>
                </c:pt>
                <c:pt idx="2058">
                  <c:v>52</c:v>
                </c:pt>
                <c:pt idx="2059">
                  <c:v>52</c:v>
                </c:pt>
                <c:pt idx="2060">
                  <c:v>50</c:v>
                </c:pt>
                <c:pt idx="2061">
                  <c:v>48</c:v>
                </c:pt>
                <c:pt idx="2062">
                  <c:v>49</c:v>
                </c:pt>
                <c:pt idx="2063">
                  <c:v>49</c:v>
                </c:pt>
                <c:pt idx="2064">
                  <c:v>48</c:v>
                </c:pt>
                <c:pt idx="2065">
                  <c:v>46</c:v>
                </c:pt>
                <c:pt idx="2066">
                  <c:v>46</c:v>
                </c:pt>
                <c:pt idx="2067">
                  <c:v>44</c:v>
                </c:pt>
                <c:pt idx="2068">
                  <c:v>44</c:v>
                </c:pt>
                <c:pt idx="2069">
                  <c:v>44</c:v>
                </c:pt>
                <c:pt idx="2070">
                  <c:v>43</c:v>
                </c:pt>
                <c:pt idx="2071">
                  <c:v>40</c:v>
                </c:pt>
                <c:pt idx="2072">
                  <c:v>39</c:v>
                </c:pt>
                <c:pt idx="2073">
                  <c:v>40</c:v>
                </c:pt>
                <c:pt idx="2074">
                  <c:v>39</c:v>
                </c:pt>
                <c:pt idx="2075">
                  <c:v>38</c:v>
                </c:pt>
                <c:pt idx="2076">
                  <c:v>37</c:v>
                </c:pt>
                <c:pt idx="2077">
                  <c:v>35</c:v>
                </c:pt>
                <c:pt idx="2078">
                  <c:v>35</c:v>
                </c:pt>
                <c:pt idx="2079">
                  <c:v>36</c:v>
                </c:pt>
                <c:pt idx="2080">
                  <c:v>35</c:v>
                </c:pt>
                <c:pt idx="2081">
                  <c:v>33</c:v>
                </c:pt>
                <c:pt idx="2082">
                  <c:v>31</c:v>
                </c:pt>
                <c:pt idx="2083">
                  <c:v>32</c:v>
                </c:pt>
                <c:pt idx="2084">
                  <c:v>32</c:v>
                </c:pt>
                <c:pt idx="2085">
                  <c:v>33</c:v>
                </c:pt>
                <c:pt idx="2086">
                  <c:v>33</c:v>
                </c:pt>
                <c:pt idx="2087">
                  <c:v>33</c:v>
                </c:pt>
                <c:pt idx="2088">
                  <c:v>34</c:v>
                </c:pt>
                <c:pt idx="2089">
                  <c:v>36</c:v>
                </c:pt>
                <c:pt idx="2090">
                  <c:v>38</c:v>
                </c:pt>
                <c:pt idx="2091">
                  <c:v>38</c:v>
                </c:pt>
                <c:pt idx="2092">
                  <c:v>38</c:v>
                </c:pt>
                <c:pt idx="2093">
                  <c:v>39</c:v>
                </c:pt>
                <c:pt idx="2094">
                  <c:v>40</c:v>
                </c:pt>
                <c:pt idx="2095">
                  <c:v>41</c:v>
                </c:pt>
                <c:pt idx="2096">
                  <c:v>42</c:v>
                </c:pt>
                <c:pt idx="2097">
                  <c:v>42</c:v>
                </c:pt>
                <c:pt idx="2098">
                  <c:v>43</c:v>
                </c:pt>
                <c:pt idx="2099">
                  <c:v>43</c:v>
                </c:pt>
                <c:pt idx="2100">
                  <c:v>43</c:v>
                </c:pt>
                <c:pt idx="2101">
                  <c:v>41</c:v>
                </c:pt>
                <c:pt idx="2102">
                  <c:v>42</c:v>
                </c:pt>
                <c:pt idx="2103">
                  <c:v>41</c:v>
                </c:pt>
                <c:pt idx="2104">
                  <c:v>40</c:v>
                </c:pt>
                <c:pt idx="2105">
                  <c:v>41</c:v>
                </c:pt>
                <c:pt idx="2106">
                  <c:v>40</c:v>
                </c:pt>
              </c:numCache>
            </c:numRef>
          </c:yVal>
          <c:smooth val="1"/>
          <c:extLst>
            <c:ext xmlns:c16="http://schemas.microsoft.com/office/drawing/2014/chart" uri="{C3380CC4-5D6E-409C-BE32-E72D297353CC}">
              <c16:uniqueId val="{00000000-7004-4AAF-A415-898A80E93817}"/>
            </c:ext>
          </c:extLst>
        </c:ser>
        <c:dLbls>
          <c:showLegendKey val="0"/>
          <c:showVal val="0"/>
          <c:showCatName val="0"/>
          <c:showSerName val="0"/>
          <c:showPercent val="0"/>
          <c:showBubbleSize val="0"/>
        </c:dLbls>
        <c:axId val="1360528223"/>
        <c:axId val="1360527743"/>
      </c:scatterChart>
      <c:valAx>
        <c:axId val="1360528223"/>
        <c:scaling>
          <c:orientation val="minMax"/>
          <c:max val="45106"/>
          <c:min val="44866"/>
        </c:scaling>
        <c:delete val="0"/>
        <c:axPos val="b"/>
        <c:majorGridlines>
          <c:spPr>
            <a:ln w="9525" cap="flat" cmpd="sng" algn="ctr">
              <a:solidFill>
                <a:schemeClr val="tx1">
                  <a:lumMod val="15000"/>
                  <a:lumOff val="85000"/>
                </a:schemeClr>
              </a:solidFill>
              <a:round/>
            </a:ln>
            <a:effectLst/>
          </c:spPr>
        </c:majorGridlines>
        <c:numFmt formatCode="dd/mm/yy;@" sourceLinked="0"/>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200" b="0" i="0" u="none" strike="noStrike" kern="1200" baseline="0">
                <a:solidFill>
                  <a:schemeClr val="tx1"/>
                </a:solidFill>
                <a:latin typeface="Tahome"/>
                <a:ea typeface="Tahoma" panose="020B0604030504040204" pitchFamily="34" charset="0"/>
                <a:cs typeface="Tahoma" panose="020B0604030504040204" pitchFamily="34" charset="0"/>
              </a:defRPr>
            </a:pPr>
            <a:endParaRPr lang="it-IT"/>
          </a:p>
        </c:txPr>
        <c:crossAx val="1360527743"/>
        <c:crosses val="autoZero"/>
        <c:crossBetween val="midCat"/>
        <c:majorUnit val="30"/>
        <c:minorUnit val="30"/>
      </c:valAx>
      <c:valAx>
        <c:axId val="1360527743"/>
        <c:scaling>
          <c:orientation val="minMax"/>
          <c:max val="2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Tahome"/>
                    <a:ea typeface="Tahoma" panose="020B0604030504040204" pitchFamily="34" charset="0"/>
                    <a:cs typeface="Tahoma" panose="020B0604030504040204" pitchFamily="34" charset="0"/>
                  </a:defRPr>
                </a:pPr>
                <a:r>
                  <a:rPr lang="it-IT" sz="1400" b="1"/>
                  <a:t>SWE (mm)</a:t>
                </a:r>
              </a:p>
            </c:rich>
          </c:tx>
          <c:layout>
            <c:manualLayout>
              <c:xMode val="edge"/>
              <c:yMode val="edge"/>
              <c:x val="6.5940854577001542E-3"/>
              <c:y val="0.35649643580610285"/>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Tahome"/>
                  <a:ea typeface="Tahoma" panose="020B0604030504040204" pitchFamily="34" charset="0"/>
                  <a:cs typeface="Tahoma" panose="020B0604030504040204" pitchFamily="34" charset="0"/>
                </a:defRPr>
              </a:pPr>
              <a:endParaRPr lang="it-IT"/>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ahome"/>
                <a:ea typeface="Tahoma" panose="020B0604030504040204" pitchFamily="34" charset="0"/>
                <a:cs typeface="Tahoma" panose="020B0604030504040204" pitchFamily="34" charset="0"/>
              </a:defRPr>
            </a:pPr>
            <a:endParaRPr lang="it-IT"/>
          </a:p>
        </c:txPr>
        <c:crossAx val="1360528223"/>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aseline="0">
          <a:solidFill>
            <a:schemeClr val="tx1"/>
          </a:solidFill>
          <a:latin typeface="Tahome"/>
          <a:ea typeface="Tahoma" panose="020B0604030504040204" pitchFamily="34" charset="0"/>
          <a:cs typeface="Tahoma" panose="020B0604030504040204" pitchFamily="34" charset="0"/>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60325001985718"/>
          <c:y val="6.0470555338224548E-2"/>
          <c:w val="0.54891583585802983"/>
          <c:h val="0.81798681262403161"/>
        </c:manualLayout>
      </c:layout>
      <c:scatterChart>
        <c:scatterStyle val="lineMarker"/>
        <c:varyColors val="0"/>
        <c:ser>
          <c:idx val="0"/>
          <c:order val="0"/>
          <c:tx>
            <c:v>Precipitation</c:v>
          </c:tx>
          <c:spPr>
            <a:ln w="25400" cap="rnd">
              <a:noFill/>
              <a:round/>
            </a:ln>
            <a:effectLst/>
          </c:spPr>
          <c:marker>
            <c:symbol val="triangle"/>
            <c:size val="9"/>
            <c:spPr>
              <a:solidFill>
                <a:srgbClr val="CC00CC">
                  <a:alpha val="90000"/>
                </a:srgbClr>
              </a:solidFill>
              <a:ln w="9525">
                <a:noFill/>
              </a:ln>
              <a:effectLst/>
            </c:spPr>
          </c:marker>
          <c:xVal>
            <c:numRef>
              <c:f>ISOTOPES!$D$4:$D$57</c:f>
              <c:numCache>
                <c:formatCode>0.00</c:formatCode>
                <c:ptCount val="54"/>
                <c:pt idx="0">
                  <c:v>-16.795000000000002</c:v>
                </c:pt>
                <c:pt idx="1">
                  <c:v>-13.27</c:v>
                </c:pt>
                <c:pt idx="2" formatCode="General">
                  <c:v>-6.4</c:v>
                </c:pt>
                <c:pt idx="3" formatCode="General">
                  <c:v>-6.6</c:v>
                </c:pt>
                <c:pt idx="4">
                  <c:v>-8.7799999999999994</c:v>
                </c:pt>
                <c:pt idx="5">
                  <c:v>-12.12</c:v>
                </c:pt>
                <c:pt idx="6">
                  <c:v>-15.11</c:v>
                </c:pt>
                <c:pt idx="7">
                  <c:v>-21.36</c:v>
                </c:pt>
                <c:pt idx="8">
                  <c:v>-13.92</c:v>
                </c:pt>
                <c:pt idx="9">
                  <c:v>-11.6</c:v>
                </c:pt>
                <c:pt idx="10">
                  <c:v>-16.420000000000002</c:v>
                </c:pt>
                <c:pt idx="11">
                  <c:v>-8.01</c:v>
                </c:pt>
                <c:pt idx="12">
                  <c:v>-5.71</c:v>
                </c:pt>
                <c:pt idx="13">
                  <c:v>-7.78</c:v>
                </c:pt>
                <c:pt idx="14">
                  <c:v>-4.0046991917917012</c:v>
                </c:pt>
                <c:pt idx="15">
                  <c:v>-10.061166284792725</c:v>
                </c:pt>
                <c:pt idx="16">
                  <c:v>-5.9408797049538107</c:v>
                </c:pt>
                <c:pt idx="17">
                  <c:v>-7.3046101601756845</c:v>
                </c:pt>
                <c:pt idx="18">
                  <c:v>-11.015352698938557</c:v>
                </c:pt>
                <c:pt idx="19">
                  <c:v>-12.255774608740069</c:v>
                </c:pt>
                <c:pt idx="20">
                  <c:v>-16.28176137587883</c:v>
                </c:pt>
                <c:pt idx="21">
                  <c:v>-14.568136239096646</c:v>
                </c:pt>
                <c:pt idx="22" formatCode="General">
                  <c:v>-14.746693551180329</c:v>
                </c:pt>
                <c:pt idx="23" formatCode="General">
                  <c:v>-11.002072001835169</c:v>
                </c:pt>
                <c:pt idx="24" formatCode="General">
                  <c:v>-8.8143961401157949</c:v>
                </c:pt>
                <c:pt idx="25" formatCode="General">
                  <c:v>-15.225614743543437</c:v>
                </c:pt>
                <c:pt idx="26" formatCode="General">
                  <c:v>-7.086665348043387</c:v>
                </c:pt>
                <c:pt idx="27" formatCode="General">
                  <c:v>-3.5664472474716149</c:v>
                </c:pt>
                <c:pt idx="28" formatCode="General">
                  <c:v>-6.7</c:v>
                </c:pt>
                <c:pt idx="29" formatCode="General">
                  <c:v>-8.1999999999999993</c:v>
                </c:pt>
                <c:pt idx="30" formatCode="General">
                  <c:v>-11.469568369727995</c:v>
                </c:pt>
                <c:pt idx="31" formatCode="General">
                  <c:v>-14.095202020229408</c:v>
                </c:pt>
                <c:pt idx="32" formatCode="0.0">
                  <c:v>-19.957672808219588</c:v>
                </c:pt>
                <c:pt idx="33" formatCode="0.0">
                  <c:v>-18.0732190048858</c:v>
                </c:pt>
                <c:pt idx="34" formatCode="0.0">
                  <c:v>-16.209739135768768</c:v>
                </c:pt>
                <c:pt idx="35" formatCode="0.0">
                  <c:v>-11.702866372162475</c:v>
                </c:pt>
                <c:pt idx="36" formatCode="0.0">
                  <c:v>-10.784704453872701</c:v>
                </c:pt>
                <c:pt idx="37" formatCode="0.0">
                  <c:v>-8.4036427321698284</c:v>
                </c:pt>
                <c:pt idx="38" formatCode="0.0">
                  <c:v>-5.775310948700735</c:v>
                </c:pt>
                <c:pt idx="39" formatCode="0.0">
                  <c:v>-7.1550399003955363</c:v>
                </c:pt>
                <c:pt idx="40" formatCode="0.0">
                  <c:v>-13.706781379586028</c:v>
                </c:pt>
                <c:pt idx="41" formatCode="0.0">
                  <c:v>-19.767028197562695</c:v>
                </c:pt>
                <c:pt idx="42" formatCode="0.0">
                  <c:v>-18.799606965162486</c:v>
                </c:pt>
                <c:pt idx="43" formatCode="General">
                  <c:v>-13.310091359456161</c:v>
                </c:pt>
                <c:pt idx="44" formatCode="General">
                  <c:v>-15.487963718397358</c:v>
                </c:pt>
                <c:pt idx="45" formatCode="General">
                  <c:v>-13.660320140484799</c:v>
                </c:pt>
                <c:pt idx="46" formatCode="General">
                  <c:v>-6.0582580899791383</c:v>
                </c:pt>
                <c:pt idx="47" formatCode="General">
                  <c:v>-8.6</c:v>
                </c:pt>
                <c:pt idx="48" formatCode="General">
                  <c:v>-8.3702435915281708</c:v>
                </c:pt>
                <c:pt idx="49" formatCode="General">
                  <c:v>-7.9861448307272553</c:v>
                </c:pt>
                <c:pt idx="50" formatCode="General">
                  <c:v>-8.3350926066495283</c:v>
                </c:pt>
                <c:pt idx="51" formatCode="General">
                  <c:v>-13.899745251887111</c:v>
                </c:pt>
                <c:pt idx="52" formatCode="General">
                  <c:v>-14.424884836299043</c:v>
                </c:pt>
                <c:pt idx="53" formatCode="General">
                  <c:v>-16.776293995904251</c:v>
                </c:pt>
              </c:numCache>
            </c:numRef>
          </c:xVal>
          <c:yVal>
            <c:numRef>
              <c:f>ISOTOPES!$E$4:$E$57</c:f>
              <c:numCache>
                <c:formatCode>0.00</c:formatCode>
                <c:ptCount val="54"/>
                <c:pt idx="0">
                  <c:v>-137.00749999999999</c:v>
                </c:pt>
                <c:pt idx="1">
                  <c:v>-103.425</c:v>
                </c:pt>
                <c:pt idx="2" formatCode="General">
                  <c:v>-40</c:v>
                </c:pt>
                <c:pt idx="3" formatCode="General">
                  <c:v>-41</c:v>
                </c:pt>
                <c:pt idx="4">
                  <c:v>-58.43</c:v>
                </c:pt>
                <c:pt idx="5">
                  <c:v>-86.62</c:v>
                </c:pt>
                <c:pt idx="6">
                  <c:v>-115.2</c:v>
                </c:pt>
                <c:pt idx="7">
                  <c:v>-176.28</c:v>
                </c:pt>
                <c:pt idx="8">
                  <c:v>-106.15</c:v>
                </c:pt>
                <c:pt idx="9">
                  <c:v>-91.54</c:v>
                </c:pt>
                <c:pt idx="10">
                  <c:v>-128.72</c:v>
                </c:pt>
                <c:pt idx="11">
                  <c:v>-58.94</c:v>
                </c:pt>
                <c:pt idx="12">
                  <c:v>-32.97</c:v>
                </c:pt>
                <c:pt idx="13">
                  <c:v>-50.48</c:v>
                </c:pt>
                <c:pt idx="14">
                  <c:v>-20.555265211850724</c:v>
                </c:pt>
                <c:pt idx="15">
                  <c:v>-67.870894399697988</c:v>
                </c:pt>
                <c:pt idx="16">
                  <c:v>-35.966146701235516</c:v>
                </c:pt>
                <c:pt idx="17">
                  <c:v>-46.287624848213852</c:v>
                </c:pt>
                <c:pt idx="18">
                  <c:v>-73.218262952054658</c:v>
                </c:pt>
                <c:pt idx="19">
                  <c:v>-90.307001760438581</c:v>
                </c:pt>
                <c:pt idx="20">
                  <c:v>-128.81604720675077</c:v>
                </c:pt>
                <c:pt idx="21">
                  <c:v>-116.28383520436201</c:v>
                </c:pt>
                <c:pt idx="22" formatCode="General">
                  <c:v>-115.06552960428741</c:v>
                </c:pt>
                <c:pt idx="23" formatCode="General">
                  <c:v>-81.016205788213938</c:v>
                </c:pt>
                <c:pt idx="24" formatCode="General">
                  <c:v>-61.168488568780468</c:v>
                </c:pt>
                <c:pt idx="25" formatCode="General">
                  <c:v>-112.18008981167907</c:v>
                </c:pt>
                <c:pt idx="26" formatCode="General">
                  <c:v>-50.866227121007078</c:v>
                </c:pt>
                <c:pt idx="27" formatCode="General">
                  <c:v>-24.585799937754057</c:v>
                </c:pt>
                <c:pt idx="28" formatCode="General">
                  <c:v>-41</c:v>
                </c:pt>
                <c:pt idx="29" formatCode="General">
                  <c:v>-52</c:v>
                </c:pt>
                <c:pt idx="30" formatCode="General">
                  <c:v>-83.29145663686586</c:v>
                </c:pt>
                <c:pt idx="31" formatCode="General">
                  <c:v>-103.2724911463295</c:v>
                </c:pt>
                <c:pt idx="32" formatCode="0.0">
                  <c:v>-159.36792115163635</c:v>
                </c:pt>
                <c:pt idx="33" formatCode="0.0">
                  <c:v>-134.60821995291525</c:v>
                </c:pt>
                <c:pt idx="34" formatCode="0.0">
                  <c:v>-117.92170796183791</c:v>
                </c:pt>
                <c:pt idx="35" formatCode="0.0">
                  <c:v>-85.997099058946745</c:v>
                </c:pt>
                <c:pt idx="36" formatCode="0.0">
                  <c:v>-74.687907271260926</c:v>
                </c:pt>
                <c:pt idx="37" formatCode="0.0">
                  <c:v>-56.622654651820994</c:v>
                </c:pt>
                <c:pt idx="38" formatCode="0.0">
                  <c:v>-41.396702774679092</c:v>
                </c:pt>
                <c:pt idx="39" formatCode="0.0">
                  <c:v>-48.701678197237662</c:v>
                </c:pt>
                <c:pt idx="40" formatCode="0.0">
                  <c:v>-95.044937530520116</c:v>
                </c:pt>
                <c:pt idx="41" formatCode="0.0">
                  <c:v>-153.01472384362086</c:v>
                </c:pt>
                <c:pt idx="42" formatCode="0.0">
                  <c:v>-146.23051336846291</c:v>
                </c:pt>
                <c:pt idx="43" formatCode="General">
                  <c:v>-103.57493131521127</c:v>
                </c:pt>
                <c:pt idx="44" formatCode="General">
                  <c:v>-123.62020954864488</c:v>
                </c:pt>
                <c:pt idx="45" formatCode="General">
                  <c:v>-100.58732725096677</c:v>
                </c:pt>
                <c:pt idx="46" formatCode="General">
                  <c:v>-35.942243328713879</c:v>
                </c:pt>
                <c:pt idx="47" formatCode="General">
                  <c:v>-56</c:v>
                </c:pt>
                <c:pt idx="48" formatCode="General">
                  <c:v>-45.604726358108714</c:v>
                </c:pt>
                <c:pt idx="49" formatCode="General">
                  <c:v>-43.809797332821631</c:v>
                </c:pt>
                <c:pt idx="50" formatCode="General">
                  <c:v>-49.570419915913703</c:v>
                </c:pt>
                <c:pt idx="51" formatCode="General">
                  <c:v>-100.44381268026044</c:v>
                </c:pt>
                <c:pt idx="52" formatCode="General">
                  <c:v>-107.39380269371401</c:v>
                </c:pt>
                <c:pt idx="53" formatCode="General">
                  <c:v>-132.87805606144397</c:v>
                </c:pt>
              </c:numCache>
            </c:numRef>
          </c:yVal>
          <c:smooth val="0"/>
          <c:extLst>
            <c:ext xmlns:c16="http://schemas.microsoft.com/office/drawing/2014/chart" uri="{C3380CC4-5D6E-409C-BE32-E72D297353CC}">
              <c16:uniqueId val="{00000000-BDE9-4E6F-82BA-D1243355A138}"/>
            </c:ext>
          </c:extLst>
        </c:ser>
        <c:ser>
          <c:idx val="1"/>
          <c:order val="1"/>
          <c:tx>
            <c:v>Dora</c:v>
          </c:tx>
          <c:spPr>
            <a:ln w="25400" cap="rnd">
              <a:noFill/>
              <a:round/>
            </a:ln>
            <a:effectLst/>
          </c:spPr>
          <c:marker>
            <c:symbol val="diamond"/>
            <c:size val="10"/>
            <c:spPr>
              <a:solidFill>
                <a:schemeClr val="tx1">
                  <a:alpha val="50000"/>
                </a:schemeClr>
              </a:solidFill>
              <a:ln w="9525">
                <a:noFill/>
              </a:ln>
              <a:effectLst/>
            </c:spPr>
          </c:marker>
          <c:xVal>
            <c:numRef>
              <c:f>ISOTOPES!$J$4:$J$62</c:f>
              <c:numCache>
                <c:formatCode>0.00</c:formatCode>
                <c:ptCount val="59"/>
                <c:pt idx="0">
                  <c:v>-14.19</c:v>
                </c:pt>
                <c:pt idx="1">
                  <c:v>-14.096666666666669</c:v>
                </c:pt>
                <c:pt idx="2">
                  <c:v>-13.975</c:v>
                </c:pt>
                <c:pt idx="3">
                  <c:v>-14.84</c:v>
                </c:pt>
                <c:pt idx="4">
                  <c:v>-14.43</c:v>
                </c:pt>
                <c:pt idx="5">
                  <c:v>-14.085000000000001</c:v>
                </c:pt>
                <c:pt idx="6">
                  <c:v>-14.02</c:v>
                </c:pt>
                <c:pt idx="7">
                  <c:v>-13.27</c:v>
                </c:pt>
                <c:pt idx="8">
                  <c:v>-13.92</c:v>
                </c:pt>
                <c:pt idx="9">
                  <c:v>-12.76</c:v>
                </c:pt>
                <c:pt idx="10">
                  <c:v>-13.36</c:v>
                </c:pt>
                <c:pt idx="11">
                  <c:v>-13.66</c:v>
                </c:pt>
                <c:pt idx="12">
                  <c:v>-14.03</c:v>
                </c:pt>
                <c:pt idx="13">
                  <c:v>-14.17</c:v>
                </c:pt>
                <c:pt idx="14">
                  <c:v>-14.07</c:v>
                </c:pt>
                <c:pt idx="15">
                  <c:v>-14.53</c:v>
                </c:pt>
                <c:pt idx="16">
                  <c:v>-13.99</c:v>
                </c:pt>
                <c:pt idx="17">
                  <c:v>-13.27</c:v>
                </c:pt>
                <c:pt idx="18">
                  <c:v>-13.308467964500693</c:v>
                </c:pt>
                <c:pt idx="19">
                  <c:v>-12.915135437292577</c:v>
                </c:pt>
                <c:pt idx="20">
                  <c:v>-12.579300023696268</c:v>
                </c:pt>
                <c:pt idx="21">
                  <c:v>-12.723592979657781</c:v>
                </c:pt>
                <c:pt idx="22">
                  <c:v>-12.718492177262846</c:v>
                </c:pt>
                <c:pt idx="23">
                  <c:v>-13.308021507587682</c:v>
                </c:pt>
                <c:pt idx="24">
                  <c:v>-13.037022438169828</c:v>
                </c:pt>
                <c:pt idx="25">
                  <c:v>-12.977376709972674</c:v>
                </c:pt>
                <c:pt idx="26">
                  <c:v>-15.067121035451919</c:v>
                </c:pt>
                <c:pt idx="27">
                  <c:v>-15.060893467100868</c:v>
                </c:pt>
                <c:pt idx="28">
                  <c:v>-14.835044678284561</c:v>
                </c:pt>
                <c:pt idx="29">
                  <c:v>-14.911029306911132</c:v>
                </c:pt>
                <c:pt idx="30">
                  <c:v>-14.437083657108701</c:v>
                </c:pt>
                <c:pt idx="31">
                  <c:v>-14.292972417798609</c:v>
                </c:pt>
                <c:pt idx="32">
                  <c:v>-13.89492373250971</c:v>
                </c:pt>
                <c:pt idx="33">
                  <c:v>-14.142120877480664</c:v>
                </c:pt>
                <c:pt idx="34">
                  <c:v>-13.964863420496158</c:v>
                </c:pt>
                <c:pt idx="35">
                  <c:v>-14.04813445492502</c:v>
                </c:pt>
                <c:pt idx="36" formatCode="0.0">
                  <c:v>-13.977540940004038</c:v>
                </c:pt>
                <c:pt idx="37" formatCode="0.0">
                  <c:v>-14.212314941627616</c:v>
                </c:pt>
                <c:pt idx="38" formatCode="0.0">
                  <c:v>-14.590227508343741</c:v>
                </c:pt>
                <c:pt idx="39" formatCode="0.0">
                  <c:v>-14.330707269410235</c:v>
                </c:pt>
                <c:pt idx="40" formatCode="0.0">
                  <c:v>-13.65433391941329</c:v>
                </c:pt>
                <c:pt idx="41" formatCode="0.0">
                  <c:v>-13.782969341805313</c:v>
                </c:pt>
                <c:pt idx="42" formatCode="0.0">
                  <c:v>-12.994558688434665</c:v>
                </c:pt>
                <c:pt idx="43" formatCode="0.0">
                  <c:v>-13.585724665463971</c:v>
                </c:pt>
                <c:pt idx="44" formatCode="0.0">
                  <c:v>-13.891656879328849</c:v>
                </c:pt>
                <c:pt idx="45" formatCode="0.0">
                  <c:v>-13.907498029561367</c:v>
                </c:pt>
                <c:pt idx="46" formatCode="General">
                  <c:v>-13.200437753313755</c:v>
                </c:pt>
                <c:pt idx="47" formatCode="General">
                  <c:v>-14.242166106759305</c:v>
                </c:pt>
                <c:pt idx="48" formatCode="General">
                  <c:v>-13.910202015316656</c:v>
                </c:pt>
                <c:pt idx="49" formatCode="General">
                  <c:v>-14.74160363294834</c:v>
                </c:pt>
                <c:pt idx="50" formatCode="General">
                  <c:v>-14.479728037935578</c:v>
                </c:pt>
                <c:pt idx="51" formatCode="General">
                  <c:v>-14.008841779292917</c:v>
                </c:pt>
                <c:pt idx="52" formatCode="General">
                  <c:v>-13.554352303690868</c:v>
                </c:pt>
                <c:pt idx="53" formatCode="General">
                  <c:v>-12.530764249128746</c:v>
                </c:pt>
                <c:pt idx="54" formatCode="General">
                  <c:v>-13.449780173068214</c:v>
                </c:pt>
                <c:pt idx="55" formatCode="General">
                  <c:v>-13.108246241009624</c:v>
                </c:pt>
                <c:pt idx="56" formatCode="General">
                  <c:v>-13.610141530533175</c:v>
                </c:pt>
                <c:pt idx="57" formatCode="General">
                  <c:v>-13.603222117992308</c:v>
                </c:pt>
                <c:pt idx="58" formatCode="General">
                  <c:v>-13.830999603342244</c:v>
                </c:pt>
              </c:numCache>
            </c:numRef>
          </c:xVal>
          <c:yVal>
            <c:numRef>
              <c:f>ISOTOPES!$K$4:$K$62</c:f>
              <c:numCache>
                <c:formatCode>0.00</c:formatCode>
                <c:ptCount val="59"/>
                <c:pt idx="0">
                  <c:v>-105.91</c:v>
                </c:pt>
                <c:pt idx="1">
                  <c:v>-104.15666666666668</c:v>
                </c:pt>
                <c:pt idx="2">
                  <c:v>-105.535</c:v>
                </c:pt>
                <c:pt idx="3">
                  <c:v>-107.89</c:v>
                </c:pt>
                <c:pt idx="4">
                  <c:v>-105.38</c:v>
                </c:pt>
                <c:pt idx="5">
                  <c:v>-102.27</c:v>
                </c:pt>
                <c:pt idx="6">
                  <c:v>-102.96</c:v>
                </c:pt>
                <c:pt idx="7">
                  <c:v>-97.99</c:v>
                </c:pt>
                <c:pt idx="8">
                  <c:v>-102.95</c:v>
                </c:pt>
                <c:pt idx="9">
                  <c:v>-92.87</c:v>
                </c:pt>
                <c:pt idx="10">
                  <c:v>-98.16</c:v>
                </c:pt>
                <c:pt idx="12">
                  <c:v>-103.98</c:v>
                </c:pt>
                <c:pt idx="13">
                  <c:v>-105.27</c:v>
                </c:pt>
                <c:pt idx="14">
                  <c:v>-106.23</c:v>
                </c:pt>
                <c:pt idx="15">
                  <c:v>-108.6</c:v>
                </c:pt>
                <c:pt idx="16">
                  <c:v>-102.8</c:v>
                </c:pt>
                <c:pt idx="17">
                  <c:v>-95.8</c:v>
                </c:pt>
                <c:pt idx="18">
                  <c:v>-93.719176366745103</c:v>
                </c:pt>
                <c:pt idx="19">
                  <c:v>-94.052576436278912</c:v>
                </c:pt>
                <c:pt idx="20">
                  <c:v>-92.031867385398726</c:v>
                </c:pt>
                <c:pt idx="21">
                  <c:v>-95.622198801734783</c:v>
                </c:pt>
                <c:pt idx="22">
                  <c:v>-92.509571956944527</c:v>
                </c:pt>
                <c:pt idx="23">
                  <c:v>-93.216334113873927</c:v>
                </c:pt>
                <c:pt idx="24">
                  <c:v>-95.268617774380857</c:v>
                </c:pt>
                <c:pt idx="25">
                  <c:v>-96.514977978545915</c:v>
                </c:pt>
                <c:pt idx="26" formatCode="0.0">
                  <c:v>-110.06104992263366</c:v>
                </c:pt>
                <c:pt idx="27" formatCode="0.0">
                  <c:v>-109.52557945094173</c:v>
                </c:pt>
                <c:pt idx="28" formatCode="0.0">
                  <c:v>-108.3737660378336</c:v>
                </c:pt>
                <c:pt idx="29" formatCode="0.0">
                  <c:v>-108.79163927916323</c:v>
                </c:pt>
                <c:pt idx="30" formatCode="0.0">
                  <c:v>-103.79707613980975</c:v>
                </c:pt>
                <c:pt idx="31" formatCode="0.0">
                  <c:v>-103.68424703130722</c:v>
                </c:pt>
                <c:pt idx="32" formatCode="0.0">
                  <c:v>-99.078738818290759</c:v>
                </c:pt>
                <c:pt idx="33" formatCode="0.0">
                  <c:v>-101.30929664016517</c:v>
                </c:pt>
                <c:pt idx="34" formatCode="0.0">
                  <c:v>-99.189110938601885</c:v>
                </c:pt>
                <c:pt idx="35" formatCode="0.0">
                  <c:v>-99.770816271451508</c:v>
                </c:pt>
                <c:pt idx="36" formatCode="0.0">
                  <c:v>-101.55747812452974</c:v>
                </c:pt>
                <c:pt idx="37" formatCode="0.0">
                  <c:v>-105.0418568143225</c:v>
                </c:pt>
                <c:pt idx="38" formatCode="0.0">
                  <c:v>-108.32195634477989</c:v>
                </c:pt>
                <c:pt idx="39" formatCode="0.0">
                  <c:v>-104.14073369456678</c:v>
                </c:pt>
                <c:pt idx="40" formatCode="0.0">
                  <c:v>-98.213875732928102</c:v>
                </c:pt>
                <c:pt idx="41" formatCode="0.0">
                  <c:v>-100.1292306929422</c:v>
                </c:pt>
                <c:pt idx="42" formatCode="0.0">
                  <c:v>-92.574483779146291</c:v>
                </c:pt>
                <c:pt idx="43" formatCode="0.0">
                  <c:v>-97.109213428146376</c:v>
                </c:pt>
                <c:pt idx="44" formatCode="0.0">
                  <c:v>-101.23749035212876</c:v>
                </c:pt>
                <c:pt idx="45" formatCode="0.0">
                  <c:v>-101.36061976760874</c:v>
                </c:pt>
                <c:pt idx="46" formatCode="General">
                  <c:v>-97.50063635966066</c:v>
                </c:pt>
                <c:pt idx="47" formatCode="General">
                  <c:v>-101.56981076995035</c:v>
                </c:pt>
                <c:pt idx="48" formatCode="General">
                  <c:v>-102.27902654378613</c:v>
                </c:pt>
                <c:pt idx="49" formatCode="General">
                  <c:v>-106.99734483763341</c:v>
                </c:pt>
                <c:pt idx="50" formatCode="General">
                  <c:v>-106.01822950555079</c:v>
                </c:pt>
                <c:pt idx="51" formatCode="General">
                  <c:v>-100.84304977198097</c:v>
                </c:pt>
                <c:pt idx="52" formatCode="General">
                  <c:v>-97.61041189851332</c:v>
                </c:pt>
                <c:pt idx="53" formatCode="General">
                  <c:v>-86.660696629046853</c:v>
                </c:pt>
                <c:pt idx="54" formatCode="General">
                  <c:v>-94.546221643321672</c:v>
                </c:pt>
                <c:pt idx="55" formatCode="General">
                  <c:v>-91.638488362788692</c:v>
                </c:pt>
                <c:pt idx="56" formatCode="General">
                  <c:v>-95.30780364657889</c:v>
                </c:pt>
                <c:pt idx="57" formatCode="General">
                  <c:v>-99.058361774238449</c:v>
                </c:pt>
                <c:pt idx="58" formatCode="General">
                  <c:v>-98.713603310881155</c:v>
                </c:pt>
              </c:numCache>
            </c:numRef>
          </c:yVal>
          <c:smooth val="0"/>
          <c:extLst>
            <c:ext xmlns:c16="http://schemas.microsoft.com/office/drawing/2014/chart" uri="{C3380CC4-5D6E-409C-BE32-E72D297353CC}">
              <c16:uniqueId val="{00000001-BDE9-4E6F-82BA-D1243355A138}"/>
            </c:ext>
          </c:extLst>
        </c:ser>
        <c:ser>
          <c:idx val="2"/>
          <c:order val="2"/>
          <c:tx>
            <c:v>Source</c:v>
          </c:tx>
          <c:spPr>
            <a:ln w="25400" cap="rnd">
              <a:noFill/>
              <a:round/>
            </a:ln>
            <a:effectLst/>
          </c:spPr>
          <c:marker>
            <c:symbol val="diamond"/>
            <c:size val="10"/>
            <c:spPr>
              <a:solidFill>
                <a:srgbClr val="0070C0">
                  <a:alpha val="50000"/>
                </a:srgbClr>
              </a:solidFill>
              <a:ln w="9525">
                <a:noFill/>
              </a:ln>
              <a:effectLst/>
            </c:spPr>
          </c:marker>
          <c:xVal>
            <c:numRef>
              <c:f>ISOTOPES!$O$4:$O$60</c:f>
              <c:numCache>
                <c:formatCode>0.00</c:formatCode>
                <c:ptCount val="57"/>
                <c:pt idx="0">
                  <c:v>-14.67</c:v>
                </c:pt>
                <c:pt idx="1">
                  <c:v>-14.853333333333333</c:v>
                </c:pt>
                <c:pt idx="2">
                  <c:v>-14.855</c:v>
                </c:pt>
                <c:pt idx="3">
                  <c:v>-14.91</c:v>
                </c:pt>
                <c:pt idx="4">
                  <c:v>-14.8</c:v>
                </c:pt>
                <c:pt idx="5">
                  <c:v>-14.77</c:v>
                </c:pt>
                <c:pt idx="6">
                  <c:v>-14.45</c:v>
                </c:pt>
                <c:pt idx="7">
                  <c:v>-14.25</c:v>
                </c:pt>
                <c:pt idx="8">
                  <c:v>-14.06</c:v>
                </c:pt>
                <c:pt idx="9">
                  <c:v>-14.21</c:v>
                </c:pt>
                <c:pt idx="10">
                  <c:v>-14.75</c:v>
                </c:pt>
                <c:pt idx="11">
                  <c:v>-14.78</c:v>
                </c:pt>
                <c:pt idx="12">
                  <c:v>-14.62</c:v>
                </c:pt>
                <c:pt idx="13">
                  <c:v>-14.97</c:v>
                </c:pt>
                <c:pt idx="14">
                  <c:v>-13.09</c:v>
                </c:pt>
                <c:pt idx="15">
                  <c:v>-14.03</c:v>
                </c:pt>
                <c:pt idx="16">
                  <c:v>-13.77497863630569</c:v>
                </c:pt>
                <c:pt idx="17">
                  <c:v>-13.814181213768279</c:v>
                </c:pt>
                <c:pt idx="18">
                  <c:v>-13.553748569431292</c:v>
                </c:pt>
                <c:pt idx="19">
                  <c:v>-13.595830189189428</c:v>
                </c:pt>
                <c:pt idx="20">
                  <c:v>-13.294882847889028</c:v>
                </c:pt>
                <c:pt idx="21">
                  <c:v>-13.575130638210084</c:v>
                </c:pt>
                <c:pt idx="22">
                  <c:v>-12.805354972128461</c:v>
                </c:pt>
                <c:pt idx="23">
                  <c:v>-15.559098935181481</c:v>
                </c:pt>
                <c:pt idx="24">
                  <c:v>-15.182775876256329</c:v>
                </c:pt>
                <c:pt idx="25">
                  <c:v>-14.900663297139886</c:v>
                </c:pt>
                <c:pt idx="26">
                  <c:v>-14.901550035232503</c:v>
                </c:pt>
                <c:pt idx="27">
                  <c:v>-15.209037423014593</c:v>
                </c:pt>
                <c:pt idx="28">
                  <c:v>-14.735079585588608</c:v>
                </c:pt>
                <c:pt idx="29">
                  <c:v>-14.52251088673205</c:v>
                </c:pt>
                <c:pt idx="30">
                  <c:v>-14.463926615297481</c:v>
                </c:pt>
                <c:pt idx="31">
                  <c:v>-14.067386626873571</c:v>
                </c:pt>
                <c:pt idx="32">
                  <c:v>-14.359800641584997</c:v>
                </c:pt>
                <c:pt idx="33" formatCode="0.0">
                  <c:v>-14.539555219575528</c:v>
                </c:pt>
                <c:pt idx="34" formatCode="0.0">
                  <c:v>-14.999538865713626</c:v>
                </c:pt>
                <c:pt idx="35" formatCode="0.0">
                  <c:v>-15.11105414871804</c:v>
                </c:pt>
                <c:pt idx="36" formatCode="0.0">
                  <c:v>-14.944119149311424</c:v>
                </c:pt>
                <c:pt idx="37" formatCode="0.0">
                  <c:v>-14.735281437503204</c:v>
                </c:pt>
                <c:pt idx="38" formatCode="0.0">
                  <c:v>-14.089918896629646</c:v>
                </c:pt>
                <c:pt idx="39" formatCode="0.0">
                  <c:v>-14.166080915755193</c:v>
                </c:pt>
                <c:pt idx="40" formatCode="0.0">
                  <c:v>-13.601546651183734</c:v>
                </c:pt>
                <c:pt idx="41" formatCode="0.0">
                  <c:v>-13.770572886611584</c:v>
                </c:pt>
                <c:pt idx="42" formatCode="0.0">
                  <c:v>-13.959641758651534</c:v>
                </c:pt>
                <c:pt idx="43" formatCode="0.0">
                  <c:v>-14.128754957704189</c:v>
                </c:pt>
                <c:pt idx="44" formatCode="General">
                  <c:v>-13.401074739785827</c:v>
                </c:pt>
                <c:pt idx="45" formatCode="General">
                  <c:v>-12.886942461951284</c:v>
                </c:pt>
                <c:pt idx="46" formatCode="General">
                  <c:v>-14.76323922390227</c:v>
                </c:pt>
                <c:pt idx="47" formatCode="General">
                  <c:v>-15.221675556988108</c:v>
                </c:pt>
                <c:pt idx="48" formatCode="General">
                  <c:v>-15.156870261107676</c:v>
                </c:pt>
                <c:pt idx="49" formatCode="General">
                  <c:v>-14.729468740880236</c:v>
                </c:pt>
                <c:pt idx="50" formatCode="General">
                  <c:v>-14.392342662882584</c:v>
                </c:pt>
                <c:pt idx="51" formatCode="General">
                  <c:v>-14.39931486667939</c:v>
                </c:pt>
                <c:pt idx="52" formatCode="General">
                  <c:v>-13.932716183391619</c:v>
                </c:pt>
                <c:pt idx="53" formatCode="General">
                  <c:v>-14.257789239994244</c:v>
                </c:pt>
                <c:pt idx="54" formatCode="General">
                  <c:v>-13.968050587784793</c:v>
                </c:pt>
                <c:pt idx="55" formatCode="General">
                  <c:v>-14.391393187898075</c:v>
                </c:pt>
                <c:pt idx="56" formatCode="General">
                  <c:v>-14.518579289462062</c:v>
                </c:pt>
              </c:numCache>
            </c:numRef>
          </c:xVal>
          <c:yVal>
            <c:numRef>
              <c:f>ISOTOPES!$P$4:$P$60</c:f>
              <c:numCache>
                <c:formatCode>0.00</c:formatCode>
                <c:ptCount val="57"/>
                <c:pt idx="0">
                  <c:v>-111.54</c:v>
                </c:pt>
                <c:pt idx="1">
                  <c:v>-112.79666666666667</c:v>
                </c:pt>
                <c:pt idx="2">
                  <c:v>-112.565</c:v>
                </c:pt>
                <c:pt idx="3">
                  <c:v>-112.12</c:v>
                </c:pt>
                <c:pt idx="4">
                  <c:v>-111.43</c:v>
                </c:pt>
                <c:pt idx="5">
                  <c:v>-110.81</c:v>
                </c:pt>
                <c:pt idx="6">
                  <c:v>-108.44</c:v>
                </c:pt>
                <c:pt idx="7">
                  <c:v>-105.83</c:v>
                </c:pt>
                <c:pt idx="8">
                  <c:v>-104.1</c:v>
                </c:pt>
                <c:pt idx="11">
                  <c:v>-108.2</c:v>
                </c:pt>
                <c:pt idx="12">
                  <c:v>-109.3</c:v>
                </c:pt>
                <c:pt idx="13">
                  <c:v>-112</c:v>
                </c:pt>
                <c:pt idx="16">
                  <c:v>-101.46833043637527</c:v>
                </c:pt>
                <c:pt idx="17">
                  <c:v>-101.47876681757049</c:v>
                </c:pt>
                <c:pt idx="18">
                  <c:v>-100.58083502354245</c:v>
                </c:pt>
                <c:pt idx="19">
                  <c:v>-102.14527876076451</c:v>
                </c:pt>
                <c:pt idx="20">
                  <c:v>-100.76654853064156</c:v>
                </c:pt>
                <c:pt idx="21">
                  <c:v>-95.991731262202663</c:v>
                </c:pt>
                <c:pt idx="22">
                  <c:v>-95.770530397139169</c:v>
                </c:pt>
                <c:pt idx="23" formatCode="0.0">
                  <c:v>-116.59910640536259</c:v>
                </c:pt>
                <c:pt idx="24" formatCode="0.0">
                  <c:v>-112.7596691934441</c:v>
                </c:pt>
                <c:pt idx="25" formatCode="0.0">
                  <c:v>-109.52749427101895</c:v>
                </c:pt>
                <c:pt idx="26" formatCode="0.0">
                  <c:v>-109.94013605856196</c:v>
                </c:pt>
                <c:pt idx="27" formatCode="0.0">
                  <c:v>-109.48804686692097</c:v>
                </c:pt>
                <c:pt idx="28" formatCode="0.0">
                  <c:v>-107.92616067649303</c:v>
                </c:pt>
                <c:pt idx="29" formatCode="0.0">
                  <c:v>-106.02958719533311</c:v>
                </c:pt>
                <c:pt idx="30" formatCode="0.0">
                  <c:v>-105.11612555005587</c:v>
                </c:pt>
                <c:pt idx="31" formatCode="0.0">
                  <c:v>-101.66388263200295</c:v>
                </c:pt>
                <c:pt idx="32" formatCode="0.0">
                  <c:v>-103.75504564688927</c:v>
                </c:pt>
                <c:pt idx="33" formatCode="0.0">
                  <c:v>-107.97649952011602</c:v>
                </c:pt>
                <c:pt idx="34" formatCode="0.0">
                  <c:v>-113.49012531066428</c:v>
                </c:pt>
                <c:pt idx="35" formatCode="0.0">
                  <c:v>-114.52877714700001</c:v>
                </c:pt>
                <c:pt idx="36" formatCode="0.0">
                  <c:v>-111.6566273171328</c:v>
                </c:pt>
                <c:pt idx="37" formatCode="0.0">
                  <c:v>-109.7770441037638</c:v>
                </c:pt>
                <c:pt idx="38" formatCode="0.0">
                  <c:v>-102.22561860222385</c:v>
                </c:pt>
                <c:pt idx="39" formatCode="0.0">
                  <c:v>-102.58744023486643</c:v>
                </c:pt>
                <c:pt idx="40" formatCode="0.0">
                  <c:v>-99.382371362567596</c:v>
                </c:pt>
                <c:pt idx="41" formatCode="0.0">
                  <c:v>-101.99561794079969</c:v>
                </c:pt>
                <c:pt idx="42" formatCode="0.0">
                  <c:v>-104.16380358382331</c:v>
                </c:pt>
                <c:pt idx="43" formatCode="0.0">
                  <c:v>-104.19374091494478</c:v>
                </c:pt>
                <c:pt idx="44" formatCode="General">
                  <c:v>-100.80437761500232</c:v>
                </c:pt>
                <c:pt idx="45" formatCode="General">
                  <c:v>-99.971432151353483</c:v>
                </c:pt>
                <c:pt idx="46" formatCode="General">
                  <c:v>-110.91502029703457</c:v>
                </c:pt>
                <c:pt idx="47" formatCode="General">
                  <c:v>-113.11676564263874</c:v>
                </c:pt>
                <c:pt idx="48" formatCode="General">
                  <c:v>-113.03851833246972</c:v>
                </c:pt>
                <c:pt idx="49" formatCode="General">
                  <c:v>-108.94534423445081</c:v>
                </c:pt>
                <c:pt idx="50" formatCode="General">
                  <c:v>-104.95063636735759</c:v>
                </c:pt>
                <c:pt idx="51" formatCode="General">
                  <c:v>-105.29209547638716</c:v>
                </c:pt>
                <c:pt idx="52" formatCode="General">
                  <c:v>-101.43242598916552</c:v>
                </c:pt>
                <c:pt idx="53" formatCode="General">
                  <c:v>-102.35663499660927</c:v>
                </c:pt>
                <c:pt idx="54" formatCode="General">
                  <c:v>-102.85559850373497</c:v>
                </c:pt>
                <c:pt idx="55" formatCode="General">
                  <c:v>-105.29791103505991</c:v>
                </c:pt>
                <c:pt idx="56" formatCode="General">
                  <c:v>-105.92320952405895</c:v>
                </c:pt>
              </c:numCache>
            </c:numRef>
          </c:yVal>
          <c:smooth val="0"/>
          <c:extLst>
            <c:ext xmlns:c16="http://schemas.microsoft.com/office/drawing/2014/chart" uri="{C3380CC4-5D6E-409C-BE32-E72D297353CC}">
              <c16:uniqueId val="{00000002-BDE9-4E6F-82BA-D1243355A138}"/>
            </c:ext>
          </c:extLst>
        </c:ser>
        <c:ser>
          <c:idx val="3"/>
          <c:order val="3"/>
          <c:tx>
            <c:v>SA</c:v>
          </c:tx>
          <c:spPr>
            <a:ln w="25400" cap="rnd">
              <a:noFill/>
              <a:round/>
            </a:ln>
            <a:effectLst/>
          </c:spPr>
          <c:marker>
            <c:symbol val="diamond"/>
            <c:size val="10"/>
            <c:spPr>
              <a:solidFill>
                <a:srgbClr val="00B0F0">
                  <a:alpha val="50000"/>
                </a:srgbClr>
              </a:solidFill>
              <a:ln w="9525">
                <a:noFill/>
              </a:ln>
              <a:effectLst/>
            </c:spPr>
          </c:marker>
          <c:xVal>
            <c:numRef>
              <c:f>ISOTOPES!$T$4:$T$27</c:f>
              <c:numCache>
                <c:formatCode>0.00</c:formatCode>
                <c:ptCount val="24"/>
                <c:pt idx="0">
                  <c:v>-15.231117508728119</c:v>
                </c:pt>
                <c:pt idx="1">
                  <c:v>-15.119610540124683</c:v>
                </c:pt>
                <c:pt idx="2">
                  <c:v>-14.927265439918983</c:v>
                </c:pt>
                <c:pt idx="3">
                  <c:v>-14.409081370955562</c:v>
                </c:pt>
                <c:pt idx="4">
                  <c:v>-14.796519137622084</c:v>
                </c:pt>
                <c:pt idx="5">
                  <c:v>-14.756068695717801</c:v>
                </c:pt>
                <c:pt idx="6">
                  <c:v>-14.167235314823813</c:v>
                </c:pt>
                <c:pt idx="7">
                  <c:v>-14.481045476953085</c:v>
                </c:pt>
                <c:pt idx="8" formatCode="0.0">
                  <c:v>-15.223059351842039</c:v>
                </c:pt>
                <c:pt idx="9" formatCode="0.0">
                  <c:v>-14.910754759557809</c:v>
                </c:pt>
                <c:pt idx="10" formatCode="0.0">
                  <c:v>-14.664328852085372</c:v>
                </c:pt>
                <c:pt idx="11" formatCode="0.0">
                  <c:v>-14.973413809397561</c:v>
                </c:pt>
                <c:pt idx="12" formatCode="0.0">
                  <c:v>-14.52334032839398</c:v>
                </c:pt>
                <c:pt idx="13" formatCode="0.0">
                  <c:v>-14.439887115137461</c:v>
                </c:pt>
                <c:pt idx="14">
                  <c:v>-14.604236668530859</c:v>
                </c:pt>
                <c:pt idx="15" formatCode="General">
                  <c:v>-15.406269300811156</c:v>
                </c:pt>
                <c:pt idx="16" formatCode="General">
                  <c:v>-15.206812743084944</c:v>
                </c:pt>
                <c:pt idx="17" formatCode="General">
                  <c:v>-15.0952763370301</c:v>
                </c:pt>
                <c:pt idx="18" formatCode="General">
                  <c:v>-14.835394522335719</c:v>
                </c:pt>
                <c:pt idx="19" formatCode="General">
                  <c:v>-14.735248322344907</c:v>
                </c:pt>
                <c:pt idx="20" formatCode="General">
                  <c:v>-14.673346591771747</c:v>
                </c:pt>
                <c:pt idx="21">
                  <c:v>-14.506202060061488</c:v>
                </c:pt>
                <c:pt idx="22">
                  <c:v>-14.580655731107118</c:v>
                </c:pt>
                <c:pt idx="23" formatCode="General">
                  <c:v>-14.3758984344081</c:v>
                </c:pt>
              </c:numCache>
            </c:numRef>
          </c:xVal>
          <c:yVal>
            <c:numRef>
              <c:f>ISOTOPES!$U$4:$U$27</c:f>
              <c:numCache>
                <c:formatCode>0.0</c:formatCode>
                <c:ptCount val="24"/>
                <c:pt idx="0">
                  <c:v>-110.05804990472532</c:v>
                </c:pt>
                <c:pt idx="1">
                  <c:v>-111.92266428591998</c:v>
                </c:pt>
                <c:pt idx="2">
                  <c:v>-110.03267704767998</c:v>
                </c:pt>
                <c:pt idx="3">
                  <c:v>-107.56668940501365</c:v>
                </c:pt>
                <c:pt idx="4">
                  <c:v>-108.42667835583632</c:v>
                </c:pt>
                <c:pt idx="5">
                  <c:v>-108.17738974094317</c:v>
                </c:pt>
                <c:pt idx="6">
                  <c:v>-102.47228263046378</c:v>
                </c:pt>
                <c:pt idx="7">
                  <c:v>-104.96078187100855</c:v>
                </c:pt>
                <c:pt idx="8">
                  <c:v>-111.46314336139855</c:v>
                </c:pt>
                <c:pt idx="9">
                  <c:v>-111.00908761396757</c:v>
                </c:pt>
                <c:pt idx="10">
                  <c:v>-105.58672982221253</c:v>
                </c:pt>
                <c:pt idx="11">
                  <c:v>-107.58051567210751</c:v>
                </c:pt>
                <c:pt idx="12">
                  <c:v>-107.53718140055844</c:v>
                </c:pt>
                <c:pt idx="13">
                  <c:v>-107.25649959211785</c:v>
                </c:pt>
                <c:pt idx="14" formatCode="0.00">
                  <c:v>-107.6126566007997</c:v>
                </c:pt>
                <c:pt idx="15" formatCode="General">
                  <c:v>-114.97332383890409</c:v>
                </c:pt>
                <c:pt idx="16" formatCode="General">
                  <c:v>-113.15980005243338</c:v>
                </c:pt>
                <c:pt idx="17" formatCode="General">
                  <c:v>-111.95494715967509</c:v>
                </c:pt>
                <c:pt idx="18" formatCode="General">
                  <c:v>-110.06687491452419</c:v>
                </c:pt>
                <c:pt idx="19" formatCode="General">
                  <c:v>-109.12450210964157</c:v>
                </c:pt>
                <c:pt idx="20" formatCode="General">
                  <c:v>-108.60621233918212</c:v>
                </c:pt>
                <c:pt idx="21" formatCode="0.00">
                  <c:v>-105.30599955249086</c:v>
                </c:pt>
                <c:pt idx="22" formatCode="0.00">
                  <c:v>-105.88908435237215</c:v>
                </c:pt>
                <c:pt idx="23" formatCode="General">
                  <c:v>-108.53815231781512</c:v>
                </c:pt>
              </c:numCache>
            </c:numRef>
          </c:yVal>
          <c:smooth val="0"/>
          <c:extLst>
            <c:ext xmlns:c16="http://schemas.microsoft.com/office/drawing/2014/chart" uri="{C3380CC4-5D6E-409C-BE32-E72D297353CC}">
              <c16:uniqueId val="{00000003-BDE9-4E6F-82BA-D1243355A138}"/>
            </c:ext>
          </c:extLst>
        </c:ser>
        <c:ser>
          <c:idx val="5"/>
          <c:order val="4"/>
          <c:tx>
            <c:v>Soil</c:v>
          </c:tx>
          <c:spPr>
            <a:ln w="25400" cap="rnd">
              <a:noFill/>
              <a:round/>
            </a:ln>
            <a:effectLst/>
          </c:spPr>
          <c:marker>
            <c:symbol val="square"/>
            <c:size val="8"/>
            <c:spPr>
              <a:solidFill>
                <a:schemeClr val="accent4">
                  <a:alpha val="50000"/>
                </a:schemeClr>
              </a:solidFill>
              <a:ln w="9525">
                <a:noFill/>
              </a:ln>
              <a:effectLst/>
            </c:spPr>
          </c:marker>
          <c:xVal>
            <c:numRef>
              <c:f>ISOTOPES!$AD$4:$AD$37</c:f>
              <c:numCache>
                <c:formatCode>0.00</c:formatCode>
                <c:ptCount val="34"/>
                <c:pt idx="0">
                  <c:v>-8.1141636244532638</c:v>
                </c:pt>
                <c:pt idx="1">
                  <c:v>-7.3898915217532704</c:v>
                </c:pt>
                <c:pt idx="2">
                  <c:v>-6.9986005686323933</c:v>
                </c:pt>
                <c:pt idx="3">
                  <c:v>-5.6817560148603548</c:v>
                </c:pt>
                <c:pt idx="4">
                  <c:v>-10.00451188091634</c:v>
                </c:pt>
                <c:pt idx="5">
                  <c:v>-12.60794061894623</c:v>
                </c:pt>
                <c:pt idx="6">
                  <c:v>-8.3148070640879155</c:v>
                </c:pt>
                <c:pt idx="7">
                  <c:v>-12.498430635880851</c:v>
                </c:pt>
                <c:pt idx="8">
                  <c:v>-15.03121029287832</c:v>
                </c:pt>
                <c:pt idx="9">
                  <c:v>-15.747688097852182</c:v>
                </c:pt>
                <c:pt idx="10">
                  <c:v>-6.2628499145505767</c:v>
                </c:pt>
                <c:pt idx="11">
                  <c:v>-11.084663188253979</c:v>
                </c:pt>
                <c:pt idx="12">
                  <c:v>-6.3400565745693118</c:v>
                </c:pt>
                <c:pt idx="13">
                  <c:v>-7.1571603931009253</c:v>
                </c:pt>
                <c:pt idx="14">
                  <c:v>-6.5999856632990532</c:v>
                </c:pt>
                <c:pt idx="15">
                  <c:v>-5.3868116788713287</c:v>
                </c:pt>
                <c:pt idx="16">
                  <c:v>-7.8314318905978784</c:v>
                </c:pt>
                <c:pt idx="17">
                  <c:v>-8.4632397250845273</c:v>
                </c:pt>
                <c:pt idx="18">
                  <c:v>-14.198095081608058</c:v>
                </c:pt>
                <c:pt idx="19">
                  <c:v>-17.956885748712885</c:v>
                </c:pt>
                <c:pt idx="20">
                  <c:v>-12.775020265089275</c:v>
                </c:pt>
                <c:pt idx="21">
                  <c:v>-17.358517909957275</c:v>
                </c:pt>
                <c:pt idx="22">
                  <c:v>-18.176981049402993</c:v>
                </c:pt>
                <c:pt idx="23">
                  <c:v>-2.9159995618359074</c:v>
                </c:pt>
                <c:pt idx="24">
                  <c:v>-17.22115346697338</c:v>
                </c:pt>
                <c:pt idx="25">
                  <c:v>-15.951052689232114</c:v>
                </c:pt>
                <c:pt idx="26">
                  <c:v>-7.1953702486581221</c:v>
                </c:pt>
                <c:pt idx="27">
                  <c:v>-13.821903822981703</c:v>
                </c:pt>
                <c:pt idx="28">
                  <c:v>-5.1398466425676412</c:v>
                </c:pt>
                <c:pt idx="29">
                  <c:v>-6.7994068353598403</c:v>
                </c:pt>
                <c:pt idx="30">
                  <c:v>-16.241391170993534</c:v>
                </c:pt>
                <c:pt idx="31">
                  <c:v>-8.4238454376163858</c:v>
                </c:pt>
                <c:pt idx="32">
                  <c:v>-11.604560740497313</c:v>
                </c:pt>
                <c:pt idx="33">
                  <c:v>-17.591621207142069</c:v>
                </c:pt>
              </c:numCache>
            </c:numRef>
          </c:xVal>
          <c:yVal>
            <c:numRef>
              <c:f>ISOTOPES!$AE$4:$AE$37</c:f>
              <c:numCache>
                <c:formatCode>0.00</c:formatCode>
                <c:ptCount val="34"/>
                <c:pt idx="0">
                  <c:v>-54.721513565699013</c:v>
                </c:pt>
                <c:pt idx="1">
                  <c:v>-45.192374429897257</c:v>
                </c:pt>
                <c:pt idx="2">
                  <c:v>-45.471037177230642</c:v>
                </c:pt>
                <c:pt idx="3">
                  <c:v>-32.918867729309284</c:v>
                </c:pt>
                <c:pt idx="4" formatCode="0.0">
                  <c:v>-58.959568992240349</c:v>
                </c:pt>
                <c:pt idx="5" formatCode="0.0">
                  <c:v>-87.694819285958914</c:v>
                </c:pt>
                <c:pt idx="6" formatCode="0.0">
                  <c:v>-43.673888383223954</c:v>
                </c:pt>
                <c:pt idx="7" formatCode="0.0">
                  <c:v>-84.184943484187812</c:v>
                </c:pt>
                <c:pt idx="8" formatCode="0.0">
                  <c:v>-118.23510651904388</c:v>
                </c:pt>
                <c:pt idx="9" formatCode="0.0">
                  <c:v>-122.53442569560171</c:v>
                </c:pt>
                <c:pt idx="10" formatCode="0.0">
                  <c:v>-60.621809210342107</c:v>
                </c:pt>
                <c:pt idx="11" formatCode="0.0">
                  <c:v>-95.086503170032572</c:v>
                </c:pt>
                <c:pt idx="12" formatCode="0.0">
                  <c:v>-48.945877834483426</c:v>
                </c:pt>
                <c:pt idx="13" formatCode="0.0">
                  <c:v>-51.902400689640466</c:v>
                </c:pt>
                <c:pt idx="14" formatCode="0.0">
                  <c:v>-54.085401735228395</c:v>
                </c:pt>
                <c:pt idx="15" formatCode="0.0">
                  <c:v>-51.797683816314382</c:v>
                </c:pt>
                <c:pt idx="16" formatCode="0.0">
                  <c:v>-59.045375714020381</c:v>
                </c:pt>
                <c:pt idx="17" formatCode="0.0">
                  <c:v>-63.198733399692081</c:v>
                </c:pt>
                <c:pt idx="18" formatCode="0.0">
                  <c:v>-121.18190341038213</c:v>
                </c:pt>
                <c:pt idx="19" formatCode="0.0">
                  <c:v>-141.16823099177205</c:v>
                </c:pt>
                <c:pt idx="20" formatCode="0.0">
                  <c:v>-125.36354042690147</c:v>
                </c:pt>
                <c:pt idx="21" formatCode="0.0">
                  <c:v>-141.60556694533486</c:v>
                </c:pt>
                <c:pt idx="22" formatCode="0.0">
                  <c:v>-138.2901580980529</c:v>
                </c:pt>
                <c:pt idx="23" formatCode="0.0">
                  <c:v>-49.745894114280837</c:v>
                </c:pt>
                <c:pt idx="24" formatCode="0.0">
                  <c:v>-140.08966764916937</c:v>
                </c:pt>
                <c:pt idx="25" formatCode="0.0">
                  <c:v>-132.65048622442555</c:v>
                </c:pt>
                <c:pt idx="26" formatCode="0.0">
                  <c:v>-69.56235355697855</c:v>
                </c:pt>
                <c:pt idx="27" formatCode="0.0">
                  <c:v>-123.93679706902623</c:v>
                </c:pt>
                <c:pt idx="28" formatCode="0.0">
                  <c:v>-52.699960648993837</c:v>
                </c:pt>
                <c:pt idx="29" formatCode="0.0">
                  <c:v>-59.822501902929851</c:v>
                </c:pt>
                <c:pt idx="30" formatCode="0.0">
                  <c:v>-123.47611666365485</c:v>
                </c:pt>
                <c:pt idx="31" formatCode="0.0">
                  <c:v>-77.176370025054695</c:v>
                </c:pt>
                <c:pt idx="32" formatCode="0.0">
                  <c:v>-93.510284279330321</c:v>
                </c:pt>
                <c:pt idx="33" formatCode="0.0">
                  <c:v>-135.44213497740654</c:v>
                </c:pt>
              </c:numCache>
            </c:numRef>
          </c:yVal>
          <c:smooth val="0"/>
          <c:extLst>
            <c:ext xmlns:c16="http://schemas.microsoft.com/office/drawing/2014/chart" uri="{C3380CC4-5D6E-409C-BE32-E72D297353CC}">
              <c16:uniqueId val="{00000004-BDE9-4E6F-82BA-D1243355A138}"/>
            </c:ext>
          </c:extLst>
        </c:ser>
        <c:ser>
          <c:idx val="7"/>
          <c:order val="5"/>
          <c:tx>
            <c:v>Gin</c:v>
          </c:tx>
          <c:spPr>
            <a:ln w="25400" cap="rnd">
              <a:noFill/>
              <a:round/>
            </a:ln>
            <a:effectLst/>
          </c:spPr>
          <c:marker>
            <c:symbol val="circle"/>
            <c:size val="7"/>
            <c:spPr>
              <a:solidFill>
                <a:schemeClr val="accent6">
                  <a:lumMod val="50000"/>
                </a:schemeClr>
              </a:solidFill>
              <a:ln w="9525">
                <a:noFill/>
              </a:ln>
              <a:effectLst/>
            </c:spPr>
          </c:marker>
          <c:xVal>
            <c:numRef>
              <c:f>ISOTOPES!$AI$12:$AI$19</c:f>
              <c:numCache>
                <c:formatCode>General</c:formatCode>
                <c:ptCount val="8"/>
                <c:pt idx="0">
                  <c:v>-2.0975736632926756</c:v>
                </c:pt>
                <c:pt idx="1">
                  <c:v>-10.406715547115143</c:v>
                </c:pt>
                <c:pt idx="2">
                  <c:v>-11.189783415235821</c:v>
                </c:pt>
                <c:pt idx="3">
                  <c:v>-10.329757812699597</c:v>
                </c:pt>
                <c:pt idx="4" formatCode="0.00">
                  <c:v>-5.0196013714285712</c:v>
                </c:pt>
                <c:pt idx="5" formatCode="0.00">
                  <c:v>-8.535111085714286</c:v>
                </c:pt>
                <c:pt idx="6" formatCode="0.00">
                  <c:v>-7.9597130285714286</c:v>
                </c:pt>
                <c:pt idx="7" formatCode="0.00">
                  <c:v>-9.7106248666666648</c:v>
                </c:pt>
              </c:numCache>
            </c:numRef>
          </c:xVal>
          <c:yVal>
            <c:numRef>
              <c:f>ISOTOPES!$AJ$12:$AJ$19</c:f>
              <c:numCache>
                <c:formatCode>General</c:formatCode>
                <c:ptCount val="8"/>
                <c:pt idx="0">
                  <c:v>-35.486396453332773</c:v>
                </c:pt>
                <c:pt idx="1">
                  <c:v>-75.824560221666289</c:v>
                </c:pt>
                <c:pt idx="2">
                  <c:v>-79.468252051666568</c:v>
                </c:pt>
                <c:pt idx="3">
                  <c:v>-70.055096915999286</c:v>
                </c:pt>
                <c:pt idx="4" formatCode="0.00">
                  <c:v>-38.285487999999951</c:v>
                </c:pt>
                <c:pt idx="5" formatCode="0.00">
                  <c:v>-49.48818318181813</c:v>
                </c:pt>
                <c:pt idx="6" formatCode="0.00">
                  <c:v>-44.7045954090907</c:v>
                </c:pt>
                <c:pt idx="7" formatCode="0.00">
                  <c:v>-55.031733647825753</c:v>
                </c:pt>
              </c:numCache>
            </c:numRef>
          </c:yVal>
          <c:smooth val="0"/>
          <c:extLst>
            <c:ext xmlns:c16="http://schemas.microsoft.com/office/drawing/2014/chart" uri="{C3380CC4-5D6E-409C-BE32-E72D297353CC}">
              <c16:uniqueId val="{00000005-BDE9-4E6F-82BA-D1243355A138}"/>
            </c:ext>
          </c:extLst>
        </c:ser>
        <c:ser>
          <c:idx val="8"/>
          <c:order val="6"/>
          <c:tx>
            <c:v>Mir</c:v>
          </c:tx>
          <c:spPr>
            <a:ln w="25400" cap="rnd">
              <a:noFill/>
              <a:round/>
            </a:ln>
            <a:effectLst/>
          </c:spPr>
          <c:marker>
            <c:symbol val="circle"/>
            <c:size val="7"/>
            <c:spPr>
              <a:solidFill>
                <a:srgbClr val="00B050"/>
              </a:solidFill>
              <a:ln w="9525">
                <a:noFill/>
              </a:ln>
              <a:effectLst/>
            </c:spPr>
          </c:marker>
          <c:xVal>
            <c:numRef>
              <c:f>ISOTOPES!$AI$20:$AI$27</c:f>
              <c:numCache>
                <c:formatCode>General</c:formatCode>
                <c:ptCount val="8"/>
                <c:pt idx="0">
                  <c:v>-1.5399301544726591</c:v>
                </c:pt>
                <c:pt idx="1">
                  <c:v>-7.2795161227166831</c:v>
                </c:pt>
                <c:pt idx="2">
                  <c:v>-11.721503122736266</c:v>
                </c:pt>
                <c:pt idx="3">
                  <c:v>-11.200442522051299</c:v>
                </c:pt>
                <c:pt idx="4" formatCode="0.00">
                  <c:v>-9.2553084000000023</c:v>
                </c:pt>
                <c:pt idx="5" formatCode="0.00">
                  <c:v>-6.3286392571428562</c:v>
                </c:pt>
                <c:pt idx="6" formatCode="0.00">
                  <c:v>-6.795133466666667</c:v>
                </c:pt>
                <c:pt idx="7" formatCode="0.00">
                  <c:v>-7.7035746857142851</c:v>
                </c:pt>
              </c:numCache>
            </c:numRef>
          </c:xVal>
          <c:yVal>
            <c:numRef>
              <c:f>ISOTOPES!$AJ$20:$AJ$27</c:f>
              <c:numCache>
                <c:formatCode>General</c:formatCode>
                <c:ptCount val="8"/>
                <c:pt idx="0">
                  <c:v>-32.17701947999997</c:v>
                </c:pt>
                <c:pt idx="1">
                  <c:v>-49.095811591666838</c:v>
                </c:pt>
                <c:pt idx="2">
                  <c:v>-85.944863836666627</c:v>
                </c:pt>
                <c:pt idx="3">
                  <c:v>-90.79314991799987</c:v>
                </c:pt>
                <c:pt idx="4" formatCode="0.00">
                  <c:v>-64.897330704545894</c:v>
                </c:pt>
                <c:pt idx="5" formatCode="0.00">
                  <c:v>-37.296045090908656</c:v>
                </c:pt>
                <c:pt idx="6" formatCode="0.00">
                  <c:v>-27.239197748912904</c:v>
                </c:pt>
                <c:pt idx="7" formatCode="0.00">
                  <c:v>-50.582326766956193</c:v>
                </c:pt>
              </c:numCache>
            </c:numRef>
          </c:yVal>
          <c:smooth val="0"/>
          <c:extLst>
            <c:ext xmlns:c16="http://schemas.microsoft.com/office/drawing/2014/chart" uri="{C3380CC4-5D6E-409C-BE32-E72D297353CC}">
              <c16:uniqueId val="{00000006-BDE9-4E6F-82BA-D1243355A138}"/>
            </c:ext>
          </c:extLst>
        </c:ser>
        <c:ser>
          <c:idx val="9"/>
          <c:order val="7"/>
          <c:tx>
            <c:v>Sal</c:v>
          </c:tx>
          <c:spPr>
            <a:ln w="25400" cap="rnd">
              <a:noFill/>
              <a:round/>
            </a:ln>
            <a:effectLst/>
          </c:spPr>
          <c:marker>
            <c:symbol val="circle"/>
            <c:size val="7"/>
            <c:spPr>
              <a:solidFill>
                <a:srgbClr val="00FF00"/>
              </a:solidFill>
              <a:ln w="9525">
                <a:noFill/>
              </a:ln>
              <a:effectLst/>
            </c:spPr>
          </c:marker>
          <c:xVal>
            <c:numRef>
              <c:f>ISOTOPES!$AI$28:$AI$35</c:f>
              <c:numCache>
                <c:formatCode>General</c:formatCode>
                <c:ptCount val="8"/>
                <c:pt idx="0">
                  <c:v>-5.0395494057990886</c:v>
                </c:pt>
                <c:pt idx="1">
                  <c:v>-13.841337441509877</c:v>
                </c:pt>
                <c:pt idx="2">
                  <c:v>-13.362013309986461</c:v>
                </c:pt>
                <c:pt idx="3">
                  <c:v>-8.6661225254514065</c:v>
                </c:pt>
                <c:pt idx="4" formatCode="0.00">
                  <c:v>-13.353229657142858</c:v>
                </c:pt>
                <c:pt idx="5" formatCode="0.00">
                  <c:v>-9.4867534285714292</c:v>
                </c:pt>
                <c:pt idx="6" formatCode="0.00">
                  <c:v>-8.7070875999999995</c:v>
                </c:pt>
                <c:pt idx="7" formatCode="0.00">
                  <c:v>-8.5454851999999999</c:v>
                </c:pt>
              </c:numCache>
            </c:numRef>
          </c:xVal>
          <c:yVal>
            <c:numRef>
              <c:f>ISOTOPES!$AJ$28:$AJ$35</c:f>
              <c:numCache>
                <c:formatCode>General</c:formatCode>
                <c:ptCount val="8"/>
                <c:pt idx="0">
                  <c:v>-49.511264368333514</c:v>
                </c:pt>
                <c:pt idx="1">
                  <c:v>-99.941184006666646</c:v>
                </c:pt>
                <c:pt idx="2">
                  <c:v>-99.968317853999622</c:v>
                </c:pt>
                <c:pt idx="3">
                  <c:v>-80.38964414799986</c:v>
                </c:pt>
                <c:pt idx="4" formatCode="0.00">
                  <c:v>-100.95370229545441</c:v>
                </c:pt>
                <c:pt idx="5" formatCode="0.00">
                  <c:v>-62.685180729192346</c:v>
                </c:pt>
                <c:pt idx="6" formatCode="0.00">
                  <c:v>-55.976434860869745</c:v>
                </c:pt>
                <c:pt idx="7" formatCode="0.00">
                  <c:v>-56.373896704347452</c:v>
                </c:pt>
              </c:numCache>
            </c:numRef>
          </c:yVal>
          <c:smooth val="0"/>
          <c:extLst>
            <c:ext xmlns:c16="http://schemas.microsoft.com/office/drawing/2014/chart" uri="{C3380CC4-5D6E-409C-BE32-E72D297353CC}">
              <c16:uniqueId val="{00000007-BDE9-4E6F-82BA-D1243355A138}"/>
            </c:ext>
          </c:extLst>
        </c:ser>
        <c:ser>
          <c:idx val="10"/>
          <c:order val="8"/>
          <c:tx>
            <c:v>Tri</c:v>
          </c:tx>
          <c:spPr>
            <a:ln w="25400" cap="rnd">
              <a:noFill/>
              <a:round/>
            </a:ln>
            <a:effectLst/>
          </c:spPr>
          <c:marker>
            <c:symbol val="circle"/>
            <c:size val="7"/>
            <c:spPr>
              <a:solidFill>
                <a:schemeClr val="accent6"/>
              </a:solidFill>
              <a:ln w="9525">
                <a:noFill/>
              </a:ln>
              <a:effectLst/>
            </c:spPr>
          </c:marker>
          <c:xVal>
            <c:numRef>
              <c:f>ISOTOPES!$AI$36:$AI$44</c:f>
              <c:numCache>
                <c:formatCode>General</c:formatCode>
                <c:ptCount val="9"/>
                <c:pt idx="0">
                  <c:v>1.1834778863284793E-2</c:v>
                </c:pt>
                <c:pt idx="1">
                  <c:v>-6.1390567182880753</c:v>
                </c:pt>
                <c:pt idx="2">
                  <c:v>-12.577927834446037</c:v>
                </c:pt>
                <c:pt idx="3">
                  <c:v>-11.871328660594433</c:v>
                </c:pt>
                <c:pt idx="4">
                  <c:v>-11.05824213298364</c:v>
                </c:pt>
                <c:pt idx="5" formatCode="0.00">
                  <c:v>-10.868702342857143</c:v>
                </c:pt>
                <c:pt idx="6" formatCode="0.00">
                  <c:v>-9.0199182857142848</c:v>
                </c:pt>
                <c:pt idx="7" formatCode="0.00">
                  <c:v>-10.093273828571428</c:v>
                </c:pt>
                <c:pt idx="8" formatCode="0.00">
                  <c:v>-8.9685834666666668</c:v>
                </c:pt>
              </c:numCache>
            </c:numRef>
          </c:xVal>
          <c:yVal>
            <c:numRef>
              <c:f>ISOTOPES!$AJ$36:$AJ$44</c:f>
              <c:numCache>
                <c:formatCode>General</c:formatCode>
                <c:ptCount val="9"/>
                <c:pt idx="0">
                  <c:v>-13.896057638333357</c:v>
                </c:pt>
                <c:pt idx="1">
                  <c:v>-39.271718516666269</c:v>
                </c:pt>
                <c:pt idx="2">
                  <c:v>-82.116226895000352</c:v>
                </c:pt>
                <c:pt idx="3">
                  <c:v>-69.226571317999628</c:v>
                </c:pt>
                <c:pt idx="4">
                  <c:v>-79.652733503999613</c:v>
                </c:pt>
                <c:pt idx="5" formatCode="0.00">
                  <c:v>-78.671583272727162</c:v>
                </c:pt>
                <c:pt idx="6" formatCode="0.00">
                  <c:v>-55.132462036363812</c:v>
                </c:pt>
                <c:pt idx="7" formatCode="0.00">
                  <c:v>-62.126552363636151</c:v>
                </c:pt>
                <c:pt idx="8" formatCode="0.00">
                  <c:v>-50.922941377391091</c:v>
                </c:pt>
              </c:numCache>
            </c:numRef>
          </c:yVal>
          <c:smooth val="0"/>
          <c:extLst>
            <c:ext xmlns:c16="http://schemas.microsoft.com/office/drawing/2014/chart" uri="{C3380CC4-5D6E-409C-BE32-E72D297353CC}">
              <c16:uniqueId val="{00000008-BDE9-4E6F-82BA-D1243355A138}"/>
            </c:ext>
          </c:extLst>
        </c:ser>
        <c:ser>
          <c:idx val="6"/>
          <c:order val="9"/>
          <c:tx>
            <c:v>Gen</c:v>
          </c:tx>
          <c:spPr>
            <a:ln w="25400" cap="rnd">
              <a:noFill/>
              <a:round/>
            </a:ln>
            <a:effectLst/>
          </c:spPr>
          <c:marker>
            <c:symbol val="circle"/>
            <c:size val="7"/>
            <c:spPr>
              <a:solidFill>
                <a:srgbClr val="CCFF33"/>
              </a:solidFill>
              <a:ln w="9525">
                <a:noFill/>
              </a:ln>
              <a:effectLst/>
            </c:spPr>
          </c:marker>
          <c:xVal>
            <c:numRef>
              <c:f>ISOTOPES!$AI$4:$AI$11</c:f>
              <c:numCache>
                <c:formatCode>General</c:formatCode>
                <c:ptCount val="8"/>
                <c:pt idx="0">
                  <c:v>-7.8644923351019065</c:v>
                </c:pt>
                <c:pt idx="1">
                  <c:v>-9.8499173796425019</c:v>
                </c:pt>
                <c:pt idx="2">
                  <c:v>-10.63312195</c:v>
                </c:pt>
                <c:pt idx="3">
                  <c:v>-12.638211768705744</c:v>
                </c:pt>
                <c:pt idx="4" formatCode="0.00">
                  <c:v>-10.2146948</c:v>
                </c:pt>
                <c:pt idx="5" formatCode="0.00">
                  <c:v>-10.365776971428572</c:v>
                </c:pt>
                <c:pt idx="6" formatCode="0.00">
                  <c:v>-10.195602533333334</c:v>
                </c:pt>
                <c:pt idx="7" formatCode="0.00">
                  <c:v>-7.8889937142857134</c:v>
                </c:pt>
              </c:numCache>
            </c:numRef>
          </c:xVal>
          <c:yVal>
            <c:numRef>
              <c:f>ISOTOPES!$AJ$4:$AJ$7</c:f>
              <c:numCache>
                <c:formatCode>General</c:formatCode>
                <c:ptCount val="4"/>
                <c:pt idx="0">
                  <c:v>-53.288531631666928</c:v>
                </c:pt>
                <c:pt idx="1">
                  <c:v>-69.744172743332953</c:v>
                </c:pt>
                <c:pt idx="2">
                  <c:v>-83.525698428571559</c:v>
                </c:pt>
                <c:pt idx="3">
                  <c:v>-84.135557716000406</c:v>
                </c:pt>
              </c:numCache>
            </c:numRef>
          </c:yVal>
          <c:smooth val="0"/>
          <c:extLst>
            <c:ext xmlns:c16="http://schemas.microsoft.com/office/drawing/2014/chart" uri="{C3380CC4-5D6E-409C-BE32-E72D297353CC}">
              <c16:uniqueId val="{00000009-BDE9-4E6F-82BA-D1243355A138}"/>
            </c:ext>
          </c:extLst>
        </c:ser>
        <c:dLbls>
          <c:showLegendKey val="0"/>
          <c:showVal val="0"/>
          <c:showCatName val="0"/>
          <c:showSerName val="0"/>
          <c:showPercent val="0"/>
          <c:showBubbleSize val="0"/>
        </c:dLbls>
        <c:axId val="1083315216"/>
        <c:axId val="1083315632"/>
      </c:scatterChart>
      <c:scatterChart>
        <c:scatterStyle val="smoothMarker"/>
        <c:varyColors val="0"/>
        <c:ser>
          <c:idx val="4"/>
          <c:order val="10"/>
          <c:tx>
            <c:v>LMWL</c:v>
          </c:tx>
          <c:spPr>
            <a:ln w="15875" cap="rnd">
              <a:solidFill>
                <a:schemeClr val="tx1"/>
              </a:solidFill>
              <a:round/>
            </a:ln>
            <a:effectLst/>
          </c:spPr>
          <c:marker>
            <c:symbol val="none"/>
          </c:marker>
          <c:xVal>
            <c:numRef>
              <c:f>ISOTOPES!$AL$3:$AL$38</c:f>
              <c:numCache>
                <c:formatCode>General</c:formatCode>
                <c:ptCount val="36"/>
                <c:pt idx="0">
                  <c:v>-25</c:v>
                </c:pt>
                <c:pt idx="1">
                  <c:v>-24</c:v>
                </c:pt>
                <c:pt idx="2">
                  <c:v>-23</c:v>
                </c:pt>
                <c:pt idx="3">
                  <c:v>-22</c:v>
                </c:pt>
                <c:pt idx="4">
                  <c:v>-21</c:v>
                </c:pt>
                <c:pt idx="5">
                  <c:v>-20</c:v>
                </c:pt>
                <c:pt idx="6">
                  <c:v>-19</c:v>
                </c:pt>
                <c:pt idx="7">
                  <c:v>-18</c:v>
                </c:pt>
                <c:pt idx="8">
                  <c:v>-17</c:v>
                </c:pt>
                <c:pt idx="9">
                  <c:v>-16</c:v>
                </c:pt>
                <c:pt idx="10">
                  <c:v>-15</c:v>
                </c:pt>
                <c:pt idx="11">
                  <c:v>-14</c:v>
                </c:pt>
                <c:pt idx="12">
                  <c:v>-13</c:v>
                </c:pt>
                <c:pt idx="13">
                  <c:v>-12</c:v>
                </c:pt>
                <c:pt idx="14">
                  <c:v>-11</c:v>
                </c:pt>
                <c:pt idx="15">
                  <c:v>-10</c:v>
                </c:pt>
                <c:pt idx="16">
                  <c:v>-9</c:v>
                </c:pt>
                <c:pt idx="17">
                  <c:v>-8</c:v>
                </c:pt>
                <c:pt idx="18">
                  <c:v>-7</c:v>
                </c:pt>
                <c:pt idx="19">
                  <c:v>-6</c:v>
                </c:pt>
                <c:pt idx="20">
                  <c:v>-5</c:v>
                </c:pt>
                <c:pt idx="21">
                  <c:v>-4</c:v>
                </c:pt>
                <c:pt idx="22">
                  <c:v>-3</c:v>
                </c:pt>
                <c:pt idx="23">
                  <c:v>-2</c:v>
                </c:pt>
                <c:pt idx="24">
                  <c:v>-1</c:v>
                </c:pt>
                <c:pt idx="25">
                  <c:v>0</c:v>
                </c:pt>
                <c:pt idx="26">
                  <c:v>1</c:v>
                </c:pt>
                <c:pt idx="27">
                  <c:v>2</c:v>
                </c:pt>
                <c:pt idx="28">
                  <c:v>3</c:v>
                </c:pt>
                <c:pt idx="29">
                  <c:v>4</c:v>
                </c:pt>
                <c:pt idx="30">
                  <c:v>5</c:v>
                </c:pt>
                <c:pt idx="31">
                  <c:v>6</c:v>
                </c:pt>
                <c:pt idx="32">
                  <c:v>7</c:v>
                </c:pt>
                <c:pt idx="33">
                  <c:v>8</c:v>
                </c:pt>
                <c:pt idx="34">
                  <c:v>9</c:v>
                </c:pt>
                <c:pt idx="35">
                  <c:v>10</c:v>
                </c:pt>
              </c:numCache>
            </c:numRef>
          </c:xVal>
          <c:yVal>
            <c:numRef>
              <c:f>ISOTOPES!$AM$3:$AM$38</c:f>
              <c:numCache>
                <c:formatCode>General</c:formatCode>
                <c:ptCount val="36"/>
                <c:pt idx="0">
                  <c:v>-201.27600000000004</c:v>
                </c:pt>
                <c:pt idx="1">
                  <c:v>-192.56980000000001</c:v>
                </c:pt>
                <c:pt idx="2">
                  <c:v>-183.86360000000002</c:v>
                </c:pt>
                <c:pt idx="3">
                  <c:v>-175.15740000000002</c:v>
                </c:pt>
                <c:pt idx="4">
                  <c:v>-166.45120000000003</c:v>
                </c:pt>
                <c:pt idx="5">
                  <c:v>-157.74500000000003</c:v>
                </c:pt>
                <c:pt idx="6">
                  <c:v>-149.03880000000004</c:v>
                </c:pt>
                <c:pt idx="7">
                  <c:v>-140.33260000000001</c:v>
                </c:pt>
                <c:pt idx="8">
                  <c:v>-131.62640000000002</c:v>
                </c:pt>
                <c:pt idx="9">
                  <c:v>-122.92020000000001</c:v>
                </c:pt>
                <c:pt idx="10">
                  <c:v>-114.21400000000001</c:v>
                </c:pt>
                <c:pt idx="11">
                  <c:v>-105.5078</c:v>
                </c:pt>
                <c:pt idx="12">
                  <c:v>-96.801600000000008</c:v>
                </c:pt>
                <c:pt idx="13">
                  <c:v>-88.095399999999998</c:v>
                </c:pt>
                <c:pt idx="14">
                  <c:v>-79.389200000000002</c:v>
                </c:pt>
                <c:pt idx="15">
                  <c:v>-70.683000000000007</c:v>
                </c:pt>
                <c:pt idx="16">
                  <c:v>-61.976799999999997</c:v>
                </c:pt>
                <c:pt idx="17">
                  <c:v>-53.270600000000002</c:v>
                </c:pt>
                <c:pt idx="18">
                  <c:v>-44.564400000000006</c:v>
                </c:pt>
                <c:pt idx="19">
                  <c:v>-35.858199999999997</c:v>
                </c:pt>
                <c:pt idx="20">
                  <c:v>-27.152000000000005</c:v>
                </c:pt>
                <c:pt idx="21">
                  <c:v>-18.445800000000002</c:v>
                </c:pt>
                <c:pt idx="22">
                  <c:v>-9.7395999999999994</c:v>
                </c:pt>
                <c:pt idx="23">
                  <c:v>-1.0334000000000003</c:v>
                </c:pt>
                <c:pt idx="24">
                  <c:v>7.6728000000000005</c:v>
                </c:pt>
                <c:pt idx="25">
                  <c:v>16.379000000000001</c:v>
                </c:pt>
                <c:pt idx="26">
                  <c:v>25.0852</c:v>
                </c:pt>
                <c:pt idx="27">
                  <c:v>33.791400000000003</c:v>
                </c:pt>
                <c:pt idx="28">
                  <c:v>42.497600000000006</c:v>
                </c:pt>
                <c:pt idx="29">
                  <c:v>51.203800000000001</c:v>
                </c:pt>
                <c:pt idx="30">
                  <c:v>59.910000000000011</c:v>
                </c:pt>
                <c:pt idx="31">
                  <c:v>68.616200000000006</c:v>
                </c:pt>
                <c:pt idx="32">
                  <c:v>77.322400000000002</c:v>
                </c:pt>
                <c:pt idx="33">
                  <c:v>86.028600000000012</c:v>
                </c:pt>
                <c:pt idx="34">
                  <c:v>94.734800000000007</c:v>
                </c:pt>
                <c:pt idx="35">
                  <c:v>103.44100000000002</c:v>
                </c:pt>
              </c:numCache>
            </c:numRef>
          </c:yVal>
          <c:smooth val="1"/>
          <c:extLst>
            <c:ext xmlns:c16="http://schemas.microsoft.com/office/drawing/2014/chart" uri="{C3380CC4-5D6E-409C-BE32-E72D297353CC}">
              <c16:uniqueId val="{0000000A-BDE9-4E6F-82BA-D1243355A138}"/>
            </c:ext>
          </c:extLst>
        </c:ser>
        <c:ser>
          <c:idx val="12"/>
          <c:order val="11"/>
          <c:tx>
            <c:v>GMWL</c:v>
          </c:tx>
          <c:spPr>
            <a:ln w="15875" cap="rnd">
              <a:solidFill>
                <a:srgbClr val="FF0000"/>
              </a:solidFill>
              <a:round/>
            </a:ln>
            <a:effectLst/>
          </c:spPr>
          <c:marker>
            <c:symbol val="none"/>
          </c:marker>
          <c:xVal>
            <c:numRef>
              <c:f>ISOTOPES!$AL$3:$AL$38</c:f>
              <c:numCache>
                <c:formatCode>General</c:formatCode>
                <c:ptCount val="36"/>
                <c:pt idx="0">
                  <c:v>-25</c:v>
                </c:pt>
                <c:pt idx="1">
                  <c:v>-24</c:v>
                </c:pt>
                <c:pt idx="2">
                  <c:v>-23</c:v>
                </c:pt>
                <c:pt idx="3">
                  <c:v>-22</c:v>
                </c:pt>
                <c:pt idx="4">
                  <c:v>-21</c:v>
                </c:pt>
                <c:pt idx="5">
                  <c:v>-20</c:v>
                </c:pt>
                <c:pt idx="6">
                  <c:v>-19</c:v>
                </c:pt>
                <c:pt idx="7">
                  <c:v>-18</c:v>
                </c:pt>
                <c:pt idx="8">
                  <c:v>-17</c:v>
                </c:pt>
                <c:pt idx="9">
                  <c:v>-16</c:v>
                </c:pt>
                <c:pt idx="10">
                  <c:v>-15</c:v>
                </c:pt>
                <c:pt idx="11">
                  <c:v>-14</c:v>
                </c:pt>
                <c:pt idx="12">
                  <c:v>-13</c:v>
                </c:pt>
                <c:pt idx="13">
                  <c:v>-12</c:v>
                </c:pt>
                <c:pt idx="14">
                  <c:v>-11</c:v>
                </c:pt>
                <c:pt idx="15">
                  <c:v>-10</c:v>
                </c:pt>
                <c:pt idx="16">
                  <c:v>-9</c:v>
                </c:pt>
                <c:pt idx="17">
                  <c:v>-8</c:v>
                </c:pt>
                <c:pt idx="18">
                  <c:v>-7</c:v>
                </c:pt>
                <c:pt idx="19">
                  <c:v>-6</c:v>
                </c:pt>
                <c:pt idx="20">
                  <c:v>-5</c:v>
                </c:pt>
                <c:pt idx="21">
                  <c:v>-4</c:v>
                </c:pt>
                <c:pt idx="22">
                  <c:v>-3</c:v>
                </c:pt>
                <c:pt idx="23">
                  <c:v>-2</c:v>
                </c:pt>
                <c:pt idx="24">
                  <c:v>-1</c:v>
                </c:pt>
                <c:pt idx="25">
                  <c:v>0</c:v>
                </c:pt>
                <c:pt idx="26">
                  <c:v>1</c:v>
                </c:pt>
                <c:pt idx="27">
                  <c:v>2</c:v>
                </c:pt>
                <c:pt idx="28">
                  <c:v>3</c:v>
                </c:pt>
                <c:pt idx="29">
                  <c:v>4</c:v>
                </c:pt>
                <c:pt idx="30">
                  <c:v>5</c:v>
                </c:pt>
                <c:pt idx="31">
                  <c:v>6</c:v>
                </c:pt>
                <c:pt idx="32">
                  <c:v>7</c:v>
                </c:pt>
                <c:pt idx="33">
                  <c:v>8</c:v>
                </c:pt>
                <c:pt idx="34">
                  <c:v>9</c:v>
                </c:pt>
                <c:pt idx="35">
                  <c:v>10</c:v>
                </c:pt>
              </c:numCache>
            </c:numRef>
          </c:xVal>
          <c:yVal>
            <c:numRef>
              <c:f>ISOTOPES!$AN$3:$AN$38</c:f>
              <c:numCache>
                <c:formatCode>General</c:formatCode>
                <c:ptCount val="36"/>
                <c:pt idx="0">
                  <c:v>-190</c:v>
                </c:pt>
                <c:pt idx="1">
                  <c:v>-182</c:v>
                </c:pt>
                <c:pt idx="2">
                  <c:v>-174</c:v>
                </c:pt>
                <c:pt idx="3">
                  <c:v>-166</c:v>
                </c:pt>
                <c:pt idx="4">
                  <c:v>-158</c:v>
                </c:pt>
                <c:pt idx="5">
                  <c:v>-150</c:v>
                </c:pt>
                <c:pt idx="6">
                  <c:v>-142</c:v>
                </c:pt>
                <c:pt idx="7">
                  <c:v>-134</c:v>
                </c:pt>
                <c:pt idx="8">
                  <c:v>-126</c:v>
                </c:pt>
                <c:pt idx="9">
                  <c:v>-118</c:v>
                </c:pt>
                <c:pt idx="10">
                  <c:v>-110</c:v>
                </c:pt>
                <c:pt idx="11">
                  <c:v>-102</c:v>
                </c:pt>
                <c:pt idx="12">
                  <c:v>-94</c:v>
                </c:pt>
                <c:pt idx="13">
                  <c:v>-86</c:v>
                </c:pt>
                <c:pt idx="14">
                  <c:v>-78</c:v>
                </c:pt>
                <c:pt idx="15">
                  <c:v>-70</c:v>
                </c:pt>
                <c:pt idx="16">
                  <c:v>-62</c:v>
                </c:pt>
                <c:pt idx="17">
                  <c:v>-54</c:v>
                </c:pt>
                <c:pt idx="18">
                  <c:v>-46</c:v>
                </c:pt>
                <c:pt idx="19">
                  <c:v>-38</c:v>
                </c:pt>
                <c:pt idx="20">
                  <c:v>-30</c:v>
                </c:pt>
                <c:pt idx="21">
                  <c:v>-22</c:v>
                </c:pt>
                <c:pt idx="22">
                  <c:v>-14</c:v>
                </c:pt>
                <c:pt idx="23">
                  <c:v>-6</c:v>
                </c:pt>
                <c:pt idx="24">
                  <c:v>2</c:v>
                </c:pt>
                <c:pt idx="25">
                  <c:v>10</c:v>
                </c:pt>
                <c:pt idx="26">
                  <c:v>18</c:v>
                </c:pt>
                <c:pt idx="27">
                  <c:v>26</c:v>
                </c:pt>
                <c:pt idx="28">
                  <c:v>34</c:v>
                </c:pt>
                <c:pt idx="29">
                  <c:v>42</c:v>
                </c:pt>
                <c:pt idx="30">
                  <c:v>50</c:v>
                </c:pt>
                <c:pt idx="31">
                  <c:v>58</c:v>
                </c:pt>
                <c:pt idx="32">
                  <c:v>66</c:v>
                </c:pt>
                <c:pt idx="33">
                  <c:v>74</c:v>
                </c:pt>
                <c:pt idx="34">
                  <c:v>82</c:v>
                </c:pt>
                <c:pt idx="35">
                  <c:v>90</c:v>
                </c:pt>
              </c:numCache>
            </c:numRef>
          </c:yVal>
          <c:smooth val="1"/>
          <c:extLst>
            <c:ext xmlns:c16="http://schemas.microsoft.com/office/drawing/2014/chart" uri="{C3380CC4-5D6E-409C-BE32-E72D297353CC}">
              <c16:uniqueId val="{0000000B-BDE9-4E6F-82BA-D1243355A138}"/>
            </c:ext>
          </c:extLst>
        </c:ser>
        <c:dLbls>
          <c:showLegendKey val="0"/>
          <c:showVal val="0"/>
          <c:showCatName val="0"/>
          <c:showSerName val="0"/>
          <c:showPercent val="0"/>
          <c:showBubbleSize val="0"/>
        </c:dLbls>
        <c:axId val="1083315216"/>
        <c:axId val="1083315632"/>
      </c:scatterChart>
      <c:valAx>
        <c:axId val="1083315216"/>
        <c:scaling>
          <c:orientation val="minMax"/>
          <c:max val="10"/>
          <c:min val="-25"/>
        </c:scaling>
        <c:delete val="0"/>
        <c:axPos val="b"/>
        <c:numFmt formatCode="0" sourceLinked="0"/>
        <c:majorTickMark val="out"/>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Helvetica" panose="020B0604020202020204" pitchFamily="34" charset="0"/>
                <a:ea typeface="+mn-ea"/>
                <a:cs typeface="+mn-cs"/>
              </a:defRPr>
            </a:pPr>
            <a:endParaRPr lang="it-IT"/>
          </a:p>
        </c:txPr>
        <c:crossAx val="1083315632"/>
        <c:crossesAt val="-200"/>
        <c:crossBetween val="midCat"/>
        <c:majorUnit val="5"/>
      </c:valAx>
      <c:valAx>
        <c:axId val="1083315632"/>
        <c:scaling>
          <c:orientation val="minMax"/>
          <c:max val="20"/>
          <c:min val="-200"/>
        </c:scaling>
        <c:delete val="0"/>
        <c:axPos val="l"/>
        <c:numFmt formatCode="0" sourceLinked="0"/>
        <c:majorTickMark val="out"/>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Helvetica" panose="020B0604020202020204" pitchFamily="34" charset="0"/>
                <a:ea typeface="+mn-ea"/>
                <a:cs typeface="+mn-cs"/>
              </a:defRPr>
            </a:pPr>
            <a:endParaRPr lang="it-IT"/>
          </a:p>
        </c:txPr>
        <c:crossAx val="1083315216"/>
        <c:crossesAt val="-25"/>
        <c:crossBetween val="midCat"/>
        <c:majorUnit val="20"/>
      </c:valAx>
      <c:spPr>
        <a:noFill/>
        <a:ln w="6350">
          <a:solidFill>
            <a:schemeClr val="tx1"/>
          </a:solidFill>
        </a:ln>
        <a:effectLst/>
      </c:spPr>
    </c:plotArea>
    <c:legend>
      <c:legendPos val="r"/>
      <c:layout>
        <c:manualLayout>
          <c:xMode val="edge"/>
          <c:yMode val="edge"/>
          <c:x val="0.73647095945215124"/>
          <c:y val="6.4854746815184688E-2"/>
          <c:w val="0.18019069964245293"/>
          <c:h val="0.54086601369950715"/>
        </c:manualLayout>
      </c:layout>
      <c:overlay val="0"/>
      <c:spPr>
        <a:noFill/>
        <a:ln w="6350">
          <a:solidFill>
            <a:sysClr val="windowText" lastClr="000000"/>
          </a:solidFill>
        </a:ln>
        <a:effectLst/>
      </c:spPr>
      <c:txPr>
        <a:bodyPr rot="0" spcFirstLastPara="1" vertOverflow="ellipsis" vert="horz" wrap="square" anchor="ctr" anchorCtr="1"/>
        <a:lstStyle/>
        <a:p>
          <a:pPr>
            <a:defRPr sz="900" b="0" i="0" u="none" strike="noStrike" kern="1200" baseline="0">
              <a:solidFill>
                <a:sysClr val="windowText" lastClr="000000"/>
              </a:solidFill>
              <a:latin typeface="Helvetica" panose="020B0604020202020204" pitchFamily="34" charset="0"/>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baseline="0">
          <a:solidFill>
            <a:sysClr val="windowText" lastClr="000000"/>
          </a:solidFill>
          <a:latin typeface="Helvetica" panose="020B0604020202020204" pitchFamily="34" charset="0"/>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D3C063-89C2-401F-BC8C-FCB564089435}" type="doc">
      <dgm:prSet loTypeId="urn:microsoft.com/office/officeart/2005/8/layout/hChevron3" loCatId="process" qsTypeId="urn:microsoft.com/office/officeart/2005/8/quickstyle/simple1" qsCatId="simple" csTypeId="urn:microsoft.com/office/officeart/2005/8/colors/accent0_1" csCatId="mainScheme" phldr="1"/>
      <dgm:spPr/>
    </dgm:pt>
    <dgm:pt modelId="{C1C0B91B-442A-4176-B54E-1B80397DD976}">
      <dgm:prSet phldrT="[Testo]" custT="1"/>
      <dgm:spPr>
        <a:solidFill>
          <a:srgbClr val="0F72BB"/>
        </a:solidFill>
        <a:ln>
          <a:solidFill>
            <a:srgbClr val="1273BA"/>
          </a:solidFill>
        </a:ln>
      </dgm:spPr>
      <dgm:t>
        <a:bodyPr/>
        <a:lstStyle/>
        <a:p>
          <a:pPr algn="l"/>
          <a:r>
            <a:rPr lang="it-IT" sz="1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49F168C2-FBAE-4D19-8F28-408F7FC184F0}" type="parTrans" cxnId="{145BD406-8AF8-4BCB-AE95-93F59035A5E5}">
      <dgm:prSet/>
      <dgm:spPr/>
      <dgm:t>
        <a:bodyPr/>
        <a:lstStyle/>
        <a:p>
          <a:endParaRPr lang="it-IT" sz="1200" b="0">
            <a:solidFill>
              <a:srgbClr val="0F72BB"/>
            </a:solidFill>
            <a:latin typeface="+mn-lt"/>
          </a:endParaRPr>
        </a:p>
      </dgm:t>
    </dgm:pt>
    <dgm:pt modelId="{C67F0C48-D3D8-4683-A982-B48F50FC1344}" type="sibTrans" cxnId="{145BD406-8AF8-4BCB-AE95-93F59035A5E5}">
      <dgm:prSet/>
      <dgm:spPr/>
      <dgm:t>
        <a:bodyPr/>
        <a:lstStyle/>
        <a:p>
          <a:endParaRPr lang="it-IT" sz="1200" b="0">
            <a:solidFill>
              <a:srgbClr val="0F72BB"/>
            </a:solidFill>
            <a:latin typeface="+mn-lt"/>
          </a:endParaRPr>
        </a:p>
      </dgm:t>
    </dgm:pt>
    <dgm:pt modelId="{59CBEA5D-4C1E-4004-B2B4-F7EF5D28F031}">
      <dgm:prSet phldrT="[Testo]" custT="1"/>
      <dgm:spPr>
        <a:solidFill>
          <a:schemeClr val="bg1"/>
        </a:solidFill>
        <a:ln>
          <a:solidFill>
            <a:srgbClr val="1273BA"/>
          </a:solidFill>
        </a:ln>
      </dgm:spPr>
      <dgm:t>
        <a:bodyPr/>
        <a:lstStyle/>
        <a:p>
          <a:pPr algn="l"/>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gm:t>
    </dgm:pt>
    <dgm:pt modelId="{9AE3570D-B2A9-48E5-BCF1-2D89A8089AE6}" type="parTrans" cxnId="{0F43C188-3C38-44FF-B317-1C906BEE2415}">
      <dgm:prSet/>
      <dgm:spPr/>
      <dgm:t>
        <a:bodyPr/>
        <a:lstStyle/>
        <a:p>
          <a:endParaRPr lang="it-IT" sz="1200" b="0">
            <a:solidFill>
              <a:srgbClr val="0F72BB"/>
            </a:solidFill>
            <a:latin typeface="+mn-lt"/>
          </a:endParaRPr>
        </a:p>
      </dgm:t>
    </dgm:pt>
    <dgm:pt modelId="{18AC6F91-EC8C-4908-AFAC-421EBC990EFD}" type="sibTrans" cxnId="{0F43C188-3C38-44FF-B317-1C906BEE2415}">
      <dgm:prSet/>
      <dgm:spPr/>
      <dgm:t>
        <a:bodyPr/>
        <a:lstStyle/>
        <a:p>
          <a:endParaRPr lang="it-IT" sz="1200" b="0">
            <a:solidFill>
              <a:srgbClr val="0F72BB"/>
            </a:solidFill>
            <a:latin typeface="+mn-lt"/>
          </a:endParaRPr>
        </a:p>
      </dgm:t>
    </dgm:pt>
    <dgm:pt modelId="{1E0FC707-2B23-4927-8B21-BCBC26F3D3D2}">
      <dgm:prSet phldrT="[Testo]" custT="1"/>
      <dgm:spPr>
        <a:solidFill>
          <a:schemeClr val="bg1"/>
        </a:solid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FC8CB062-D64D-4C46-8189-9FBCC2C1D869}" type="parTrans" cxnId="{E254C38E-D865-471B-92AD-67A6ABB45894}">
      <dgm:prSet/>
      <dgm:spPr/>
      <dgm:t>
        <a:bodyPr/>
        <a:lstStyle/>
        <a:p>
          <a:endParaRPr lang="it-IT" sz="1200" b="0">
            <a:solidFill>
              <a:srgbClr val="0F72BB"/>
            </a:solidFill>
            <a:latin typeface="+mn-lt"/>
          </a:endParaRPr>
        </a:p>
      </dgm:t>
    </dgm:pt>
    <dgm:pt modelId="{191E88C9-9530-4FDA-A1D9-58DCA2689932}" type="sibTrans" cxnId="{E254C38E-D865-471B-92AD-67A6ABB45894}">
      <dgm:prSet/>
      <dgm:spPr/>
      <dgm:t>
        <a:bodyPr/>
        <a:lstStyle/>
        <a:p>
          <a:endParaRPr lang="it-IT" sz="1200" b="0">
            <a:solidFill>
              <a:srgbClr val="0F72BB"/>
            </a:solidFill>
            <a:latin typeface="+mn-lt"/>
          </a:endParaRPr>
        </a:p>
      </dgm:t>
    </dgm:pt>
    <dgm:pt modelId="{AE6FA03F-CEE4-4AAF-A36A-B6B632FE79FF}">
      <dgm:prSet phldrT="[Testo]" custT="1"/>
      <dgm:spPr>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D2CA9D86-4037-4F0A-B914-3116DF4F878B}" type="parTrans" cxnId="{8793CF2A-9CA3-43FC-9EEC-922D86BB7CD5}">
      <dgm:prSet/>
      <dgm:spPr/>
      <dgm:t>
        <a:bodyPr/>
        <a:lstStyle/>
        <a:p>
          <a:endParaRPr lang="it-IT" sz="1200" b="0">
            <a:solidFill>
              <a:srgbClr val="0F72BB"/>
            </a:solidFill>
            <a:latin typeface="+mn-lt"/>
          </a:endParaRPr>
        </a:p>
      </dgm:t>
    </dgm:pt>
    <dgm:pt modelId="{DD59AE9A-751D-4053-A883-3E7D0815DF34}" type="sibTrans" cxnId="{8793CF2A-9CA3-43FC-9EEC-922D86BB7CD5}">
      <dgm:prSet/>
      <dgm:spPr/>
      <dgm:t>
        <a:bodyPr/>
        <a:lstStyle/>
        <a:p>
          <a:endParaRPr lang="it-IT" sz="1200" b="0">
            <a:solidFill>
              <a:srgbClr val="0F72BB"/>
            </a:solidFill>
            <a:latin typeface="+mn-lt"/>
          </a:endParaRPr>
        </a:p>
      </dgm:t>
    </dgm:pt>
    <dgm:pt modelId="{6697C5F2-4B65-40A3-90F2-DA7605053012}" type="pres">
      <dgm:prSet presAssocID="{6AD3C063-89C2-401F-BC8C-FCB564089435}" presName="Name0" presStyleCnt="0">
        <dgm:presLayoutVars>
          <dgm:dir/>
          <dgm:resizeHandles val="exact"/>
        </dgm:presLayoutVars>
      </dgm:prSet>
      <dgm:spPr/>
    </dgm:pt>
    <dgm:pt modelId="{82968909-184B-42B6-A7BF-9C54282CF1F9}" type="pres">
      <dgm:prSet presAssocID="{C1C0B91B-442A-4176-B54E-1B80397DD976}" presName="parTxOnly" presStyleLbl="node1" presStyleIdx="0" presStyleCnt="4" custScaleX="87746" custLinFactNeighborX="425" custLinFactNeighborY="-6018">
        <dgm:presLayoutVars>
          <dgm:bulletEnabled val="1"/>
        </dgm:presLayoutVars>
      </dgm:prSet>
      <dgm:spPr/>
    </dgm:pt>
    <dgm:pt modelId="{5AFADC6A-657C-4596-B9A0-CB57A3978A22}" type="pres">
      <dgm:prSet presAssocID="{C67F0C48-D3D8-4683-A982-B48F50FC1344}" presName="parSpace" presStyleCnt="0"/>
      <dgm:spPr/>
    </dgm:pt>
    <dgm:pt modelId="{00B86CDE-0E90-43DD-85D7-D7DB57E09A35}" type="pres">
      <dgm:prSet presAssocID="{59CBEA5D-4C1E-4004-B2B4-F7EF5D28F031}" presName="parTxOnly" presStyleLbl="node1" presStyleIdx="1" presStyleCnt="4" custScaleX="79342">
        <dgm:presLayoutVars>
          <dgm:bulletEnabled val="1"/>
        </dgm:presLayoutVars>
      </dgm:prSet>
      <dgm:spPr/>
    </dgm:pt>
    <dgm:pt modelId="{2DFAA16E-71EC-4644-B4ED-6585A3961DFA}" type="pres">
      <dgm:prSet presAssocID="{18AC6F91-EC8C-4908-AFAC-421EBC990EFD}" presName="parSpace" presStyleCnt="0"/>
      <dgm:spPr/>
    </dgm:pt>
    <dgm:pt modelId="{A7FB0C11-81BA-475A-A9D2-2890AF453358}" type="pres">
      <dgm:prSet presAssocID="{1E0FC707-2B23-4927-8B21-BCBC26F3D3D2}" presName="parTxOnly" presStyleLbl="node1" presStyleIdx="2" presStyleCnt="4" custScaleX="73880">
        <dgm:presLayoutVars>
          <dgm:bulletEnabled val="1"/>
        </dgm:presLayoutVars>
      </dgm:prSet>
      <dgm:spPr/>
    </dgm:pt>
    <dgm:pt modelId="{332D0B31-77E9-47DD-8F15-5D0E718179DD}" type="pres">
      <dgm:prSet presAssocID="{191E88C9-9530-4FDA-A1D9-58DCA2689932}" presName="parSpace" presStyleCnt="0"/>
      <dgm:spPr/>
    </dgm:pt>
    <dgm:pt modelId="{FF813635-4DF2-4D81-97DB-504B5E04FC45}" type="pres">
      <dgm:prSet presAssocID="{AE6FA03F-CEE4-4AAF-A36A-B6B632FE79FF}" presName="parTxOnly" presStyleLbl="node1" presStyleIdx="3" presStyleCnt="4" custScaleX="63002">
        <dgm:presLayoutVars>
          <dgm:bulletEnabled val="1"/>
        </dgm:presLayoutVars>
      </dgm:prSet>
      <dgm:spPr/>
    </dgm:pt>
  </dgm:ptLst>
  <dgm:cxnLst>
    <dgm:cxn modelId="{145BD406-8AF8-4BCB-AE95-93F59035A5E5}" srcId="{6AD3C063-89C2-401F-BC8C-FCB564089435}" destId="{C1C0B91B-442A-4176-B54E-1B80397DD976}" srcOrd="0" destOrd="0" parTransId="{49F168C2-FBAE-4D19-8F28-408F7FC184F0}" sibTransId="{C67F0C48-D3D8-4683-A982-B48F50FC1344}"/>
    <dgm:cxn modelId="{8793CF2A-9CA3-43FC-9EEC-922D86BB7CD5}" srcId="{6AD3C063-89C2-401F-BC8C-FCB564089435}" destId="{AE6FA03F-CEE4-4AAF-A36A-B6B632FE79FF}" srcOrd="3" destOrd="0" parTransId="{D2CA9D86-4037-4F0A-B914-3116DF4F878B}" sibTransId="{DD59AE9A-751D-4053-A883-3E7D0815DF34}"/>
    <dgm:cxn modelId="{112D8D3D-D2EF-4644-879E-40A3CAD3DF08}" type="presOf" srcId="{59CBEA5D-4C1E-4004-B2B4-F7EF5D28F031}" destId="{00B86CDE-0E90-43DD-85D7-D7DB57E09A35}" srcOrd="0" destOrd="0" presId="urn:microsoft.com/office/officeart/2005/8/layout/hChevron3"/>
    <dgm:cxn modelId="{0F43C188-3C38-44FF-B317-1C906BEE2415}" srcId="{6AD3C063-89C2-401F-BC8C-FCB564089435}" destId="{59CBEA5D-4C1E-4004-B2B4-F7EF5D28F031}" srcOrd="1" destOrd="0" parTransId="{9AE3570D-B2A9-48E5-BCF1-2D89A8089AE6}" sibTransId="{18AC6F91-EC8C-4908-AFAC-421EBC990EFD}"/>
    <dgm:cxn modelId="{E254C38E-D865-471B-92AD-67A6ABB45894}" srcId="{6AD3C063-89C2-401F-BC8C-FCB564089435}" destId="{1E0FC707-2B23-4927-8B21-BCBC26F3D3D2}" srcOrd="2" destOrd="0" parTransId="{FC8CB062-D64D-4C46-8189-9FBCC2C1D869}" sibTransId="{191E88C9-9530-4FDA-A1D9-58DCA2689932}"/>
    <dgm:cxn modelId="{CBA266A0-6CA1-472D-9BB0-301853221A0D}" type="presOf" srcId="{6AD3C063-89C2-401F-BC8C-FCB564089435}" destId="{6697C5F2-4B65-40A3-90F2-DA7605053012}" srcOrd="0" destOrd="0" presId="urn:microsoft.com/office/officeart/2005/8/layout/hChevron3"/>
    <dgm:cxn modelId="{413715DF-3EF6-46FA-903D-64DCF1347F1C}" type="presOf" srcId="{AE6FA03F-CEE4-4AAF-A36A-B6B632FE79FF}" destId="{FF813635-4DF2-4D81-97DB-504B5E04FC45}" srcOrd="0" destOrd="0" presId="urn:microsoft.com/office/officeart/2005/8/layout/hChevron3"/>
    <dgm:cxn modelId="{0B0F16E3-BFCC-4572-A428-A7A0780CD66B}" type="presOf" srcId="{1E0FC707-2B23-4927-8B21-BCBC26F3D3D2}" destId="{A7FB0C11-81BA-475A-A9D2-2890AF453358}" srcOrd="0" destOrd="0" presId="urn:microsoft.com/office/officeart/2005/8/layout/hChevron3"/>
    <dgm:cxn modelId="{4E0E7EFA-B32F-443F-8B2F-727FF4C08DF8}" type="presOf" srcId="{C1C0B91B-442A-4176-B54E-1B80397DD976}" destId="{82968909-184B-42B6-A7BF-9C54282CF1F9}" srcOrd="0" destOrd="0" presId="urn:microsoft.com/office/officeart/2005/8/layout/hChevron3"/>
    <dgm:cxn modelId="{1D09CF92-FD1F-4746-8024-C8E3F3896154}" type="presParOf" srcId="{6697C5F2-4B65-40A3-90F2-DA7605053012}" destId="{82968909-184B-42B6-A7BF-9C54282CF1F9}" srcOrd="0" destOrd="0" presId="urn:microsoft.com/office/officeart/2005/8/layout/hChevron3"/>
    <dgm:cxn modelId="{44696551-4B0E-4D18-BE0B-5140D26F7149}" type="presParOf" srcId="{6697C5F2-4B65-40A3-90F2-DA7605053012}" destId="{5AFADC6A-657C-4596-B9A0-CB57A3978A22}" srcOrd="1" destOrd="0" presId="urn:microsoft.com/office/officeart/2005/8/layout/hChevron3"/>
    <dgm:cxn modelId="{5CB00087-3D20-499D-89A0-801F73E4C82A}" type="presParOf" srcId="{6697C5F2-4B65-40A3-90F2-DA7605053012}" destId="{00B86CDE-0E90-43DD-85D7-D7DB57E09A35}" srcOrd="2" destOrd="0" presId="urn:microsoft.com/office/officeart/2005/8/layout/hChevron3"/>
    <dgm:cxn modelId="{42FA352C-6C81-4BE2-B726-8CD7A5E4FF52}" type="presParOf" srcId="{6697C5F2-4B65-40A3-90F2-DA7605053012}" destId="{2DFAA16E-71EC-4644-B4ED-6585A3961DFA}" srcOrd="3" destOrd="0" presId="urn:microsoft.com/office/officeart/2005/8/layout/hChevron3"/>
    <dgm:cxn modelId="{AC2EED9D-CA4D-4637-AD4C-43737555B346}" type="presParOf" srcId="{6697C5F2-4B65-40A3-90F2-DA7605053012}" destId="{A7FB0C11-81BA-475A-A9D2-2890AF453358}" srcOrd="4" destOrd="0" presId="urn:microsoft.com/office/officeart/2005/8/layout/hChevron3"/>
    <dgm:cxn modelId="{D99C9D8D-8F07-4294-B22D-BB2015604EDA}" type="presParOf" srcId="{6697C5F2-4B65-40A3-90F2-DA7605053012}" destId="{332D0B31-77E9-47DD-8F15-5D0E718179DD}" srcOrd="5" destOrd="0" presId="urn:microsoft.com/office/officeart/2005/8/layout/hChevron3"/>
    <dgm:cxn modelId="{A4D354A1-6E26-4E92-AFE7-0A9DCE0B174C}" type="presParOf" srcId="{6697C5F2-4B65-40A3-90F2-DA7605053012}" destId="{FF813635-4DF2-4D81-97DB-504B5E04FC45}" srcOrd="6" destOrd="0" presId="urn:microsoft.com/office/officeart/2005/8/layout/hChevron3"/>
  </dgm:cxnLst>
  <dgm:bg>
    <a:solidFill>
      <a:schemeClr val="bg1"/>
    </a:solid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AD3C063-89C2-401F-BC8C-FCB564089435}" type="doc">
      <dgm:prSet loTypeId="urn:microsoft.com/office/officeart/2005/8/layout/hChevron3" loCatId="process" qsTypeId="urn:microsoft.com/office/officeart/2005/8/quickstyle/simple1" qsCatId="simple" csTypeId="urn:microsoft.com/office/officeart/2005/8/colors/accent0_1" csCatId="mainScheme" phldr="1"/>
      <dgm:spPr/>
    </dgm:pt>
    <dgm:pt modelId="{C1C0B91B-442A-4176-B54E-1B80397DD976}">
      <dgm:prSet phldrT="[Testo]" custT="1"/>
      <dgm:spPr>
        <a:no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49F168C2-FBAE-4D19-8F28-408F7FC184F0}" type="parTrans" cxnId="{145BD406-8AF8-4BCB-AE95-93F59035A5E5}">
      <dgm:prSet/>
      <dgm:spPr/>
      <dgm:t>
        <a:bodyPr/>
        <a:lstStyle/>
        <a:p>
          <a:endParaRPr lang="it-IT" sz="1200" b="0">
            <a:solidFill>
              <a:srgbClr val="0F72BB"/>
            </a:solidFill>
            <a:latin typeface="+mn-lt"/>
          </a:endParaRPr>
        </a:p>
      </dgm:t>
    </dgm:pt>
    <dgm:pt modelId="{C67F0C48-D3D8-4683-A982-B48F50FC1344}" type="sibTrans" cxnId="{145BD406-8AF8-4BCB-AE95-93F59035A5E5}">
      <dgm:prSet/>
      <dgm:spPr/>
      <dgm:t>
        <a:bodyPr/>
        <a:lstStyle/>
        <a:p>
          <a:endParaRPr lang="it-IT" sz="1200" b="0">
            <a:solidFill>
              <a:srgbClr val="0F72BB"/>
            </a:solidFill>
            <a:latin typeface="+mn-lt"/>
          </a:endParaRPr>
        </a:p>
      </dgm:t>
    </dgm:pt>
    <dgm:pt modelId="{59CBEA5D-4C1E-4004-B2B4-F7EF5D28F031}">
      <dgm:prSet phldrT="[Testo]" custT="1"/>
      <dgm:spPr>
        <a:solidFill>
          <a:schemeClr val="bg1"/>
        </a:solidFill>
        <a:ln>
          <a:solidFill>
            <a:srgbClr val="1273BA"/>
          </a:solidFill>
        </a:ln>
      </dgm:spPr>
      <dgm:t>
        <a:bodyPr/>
        <a:lstStyle/>
        <a:p>
          <a:pPr algn="l"/>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gm:t>
    </dgm:pt>
    <dgm:pt modelId="{9AE3570D-B2A9-48E5-BCF1-2D89A8089AE6}" type="parTrans" cxnId="{0F43C188-3C38-44FF-B317-1C906BEE2415}">
      <dgm:prSet/>
      <dgm:spPr/>
      <dgm:t>
        <a:bodyPr/>
        <a:lstStyle/>
        <a:p>
          <a:endParaRPr lang="it-IT" sz="1200" b="0">
            <a:solidFill>
              <a:srgbClr val="0F72BB"/>
            </a:solidFill>
            <a:latin typeface="+mn-lt"/>
          </a:endParaRPr>
        </a:p>
      </dgm:t>
    </dgm:pt>
    <dgm:pt modelId="{18AC6F91-EC8C-4908-AFAC-421EBC990EFD}" type="sibTrans" cxnId="{0F43C188-3C38-44FF-B317-1C906BEE2415}">
      <dgm:prSet/>
      <dgm:spPr/>
      <dgm:t>
        <a:bodyPr/>
        <a:lstStyle/>
        <a:p>
          <a:endParaRPr lang="it-IT" sz="1200" b="0">
            <a:solidFill>
              <a:srgbClr val="0F72BB"/>
            </a:solidFill>
            <a:latin typeface="+mn-lt"/>
          </a:endParaRPr>
        </a:p>
      </dgm:t>
    </dgm:pt>
    <dgm:pt modelId="{1E0FC707-2B23-4927-8B21-BCBC26F3D3D2}">
      <dgm:prSet phldrT="[Testo]" custT="1"/>
      <dgm:spPr>
        <a:solidFill>
          <a:srgbClr val="0F72BB"/>
        </a:solidFill>
        <a:ln>
          <a:solidFill>
            <a:srgbClr val="1273BA"/>
          </a:solidFill>
        </a:ln>
      </dgm:spPr>
      <dgm:t>
        <a:bodyPr/>
        <a:lstStyle/>
        <a:p>
          <a:pPr algn="l"/>
          <a:r>
            <a:rPr lang="it-IT" sz="1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Results</a:t>
          </a:r>
          <a:r>
            <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it-IT" sz="1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FC8CB062-D64D-4C46-8189-9FBCC2C1D869}" type="parTrans" cxnId="{E254C38E-D865-471B-92AD-67A6ABB45894}">
      <dgm:prSet/>
      <dgm:spPr/>
      <dgm:t>
        <a:bodyPr/>
        <a:lstStyle/>
        <a:p>
          <a:endParaRPr lang="it-IT" sz="1200" b="0">
            <a:solidFill>
              <a:srgbClr val="0F72BB"/>
            </a:solidFill>
            <a:latin typeface="+mn-lt"/>
          </a:endParaRPr>
        </a:p>
      </dgm:t>
    </dgm:pt>
    <dgm:pt modelId="{191E88C9-9530-4FDA-A1D9-58DCA2689932}" type="sibTrans" cxnId="{E254C38E-D865-471B-92AD-67A6ABB45894}">
      <dgm:prSet/>
      <dgm:spPr/>
      <dgm:t>
        <a:bodyPr/>
        <a:lstStyle/>
        <a:p>
          <a:endParaRPr lang="it-IT" sz="1200" b="0">
            <a:solidFill>
              <a:srgbClr val="0F72BB"/>
            </a:solidFill>
            <a:latin typeface="+mn-lt"/>
          </a:endParaRPr>
        </a:p>
      </dgm:t>
    </dgm:pt>
    <dgm:pt modelId="{AE6FA03F-CEE4-4AAF-A36A-B6B632FE79FF}">
      <dgm:prSet phldrT="[Testo]" custT="1"/>
      <dgm:spPr>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D2CA9D86-4037-4F0A-B914-3116DF4F878B}" type="parTrans" cxnId="{8793CF2A-9CA3-43FC-9EEC-922D86BB7CD5}">
      <dgm:prSet/>
      <dgm:spPr/>
      <dgm:t>
        <a:bodyPr/>
        <a:lstStyle/>
        <a:p>
          <a:endParaRPr lang="it-IT" sz="1200" b="0">
            <a:solidFill>
              <a:srgbClr val="0F72BB"/>
            </a:solidFill>
            <a:latin typeface="+mn-lt"/>
          </a:endParaRPr>
        </a:p>
      </dgm:t>
    </dgm:pt>
    <dgm:pt modelId="{DD59AE9A-751D-4053-A883-3E7D0815DF34}" type="sibTrans" cxnId="{8793CF2A-9CA3-43FC-9EEC-922D86BB7CD5}">
      <dgm:prSet/>
      <dgm:spPr/>
      <dgm:t>
        <a:bodyPr/>
        <a:lstStyle/>
        <a:p>
          <a:endParaRPr lang="it-IT" sz="1200" b="0">
            <a:solidFill>
              <a:srgbClr val="0F72BB"/>
            </a:solidFill>
            <a:latin typeface="+mn-lt"/>
          </a:endParaRPr>
        </a:p>
      </dgm:t>
    </dgm:pt>
    <dgm:pt modelId="{6697C5F2-4B65-40A3-90F2-DA7605053012}" type="pres">
      <dgm:prSet presAssocID="{6AD3C063-89C2-401F-BC8C-FCB564089435}" presName="Name0" presStyleCnt="0">
        <dgm:presLayoutVars>
          <dgm:dir/>
          <dgm:resizeHandles val="exact"/>
        </dgm:presLayoutVars>
      </dgm:prSet>
      <dgm:spPr/>
    </dgm:pt>
    <dgm:pt modelId="{82968909-184B-42B6-A7BF-9C54282CF1F9}" type="pres">
      <dgm:prSet presAssocID="{C1C0B91B-442A-4176-B54E-1B80397DD976}" presName="parTxOnly" presStyleLbl="node1" presStyleIdx="0" presStyleCnt="4" custScaleX="87746" custLinFactNeighborX="425" custLinFactNeighborY="-6018">
        <dgm:presLayoutVars>
          <dgm:bulletEnabled val="1"/>
        </dgm:presLayoutVars>
      </dgm:prSet>
      <dgm:spPr/>
    </dgm:pt>
    <dgm:pt modelId="{5AFADC6A-657C-4596-B9A0-CB57A3978A22}" type="pres">
      <dgm:prSet presAssocID="{C67F0C48-D3D8-4683-A982-B48F50FC1344}" presName="parSpace" presStyleCnt="0"/>
      <dgm:spPr/>
    </dgm:pt>
    <dgm:pt modelId="{00B86CDE-0E90-43DD-85D7-D7DB57E09A35}" type="pres">
      <dgm:prSet presAssocID="{59CBEA5D-4C1E-4004-B2B4-F7EF5D28F031}" presName="parTxOnly" presStyleLbl="node1" presStyleIdx="1" presStyleCnt="4" custScaleX="79342">
        <dgm:presLayoutVars>
          <dgm:bulletEnabled val="1"/>
        </dgm:presLayoutVars>
      </dgm:prSet>
      <dgm:spPr/>
    </dgm:pt>
    <dgm:pt modelId="{2DFAA16E-71EC-4644-B4ED-6585A3961DFA}" type="pres">
      <dgm:prSet presAssocID="{18AC6F91-EC8C-4908-AFAC-421EBC990EFD}" presName="parSpace" presStyleCnt="0"/>
      <dgm:spPr/>
    </dgm:pt>
    <dgm:pt modelId="{A7FB0C11-81BA-475A-A9D2-2890AF453358}" type="pres">
      <dgm:prSet presAssocID="{1E0FC707-2B23-4927-8B21-BCBC26F3D3D2}" presName="parTxOnly" presStyleLbl="node1" presStyleIdx="2" presStyleCnt="4" custScaleX="73880">
        <dgm:presLayoutVars>
          <dgm:bulletEnabled val="1"/>
        </dgm:presLayoutVars>
      </dgm:prSet>
      <dgm:spPr/>
    </dgm:pt>
    <dgm:pt modelId="{332D0B31-77E9-47DD-8F15-5D0E718179DD}" type="pres">
      <dgm:prSet presAssocID="{191E88C9-9530-4FDA-A1D9-58DCA2689932}" presName="parSpace" presStyleCnt="0"/>
      <dgm:spPr/>
    </dgm:pt>
    <dgm:pt modelId="{FF813635-4DF2-4D81-97DB-504B5E04FC45}" type="pres">
      <dgm:prSet presAssocID="{AE6FA03F-CEE4-4AAF-A36A-B6B632FE79FF}" presName="parTxOnly" presStyleLbl="node1" presStyleIdx="3" presStyleCnt="4" custScaleX="63002">
        <dgm:presLayoutVars>
          <dgm:bulletEnabled val="1"/>
        </dgm:presLayoutVars>
      </dgm:prSet>
      <dgm:spPr/>
    </dgm:pt>
  </dgm:ptLst>
  <dgm:cxnLst>
    <dgm:cxn modelId="{145BD406-8AF8-4BCB-AE95-93F59035A5E5}" srcId="{6AD3C063-89C2-401F-BC8C-FCB564089435}" destId="{C1C0B91B-442A-4176-B54E-1B80397DD976}" srcOrd="0" destOrd="0" parTransId="{49F168C2-FBAE-4D19-8F28-408F7FC184F0}" sibTransId="{C67F0C48-D3D8-4683-A982-B48F50FC1344}"/>
    <dgm:cxn modelId="{8793CF2A-9CA3-43FC-9EEC-922D86BB7CD5}" srcId="{6AD3C063-89C2-401F-BC8C-FCB564089435}" destId="{AE6FA03F-CEE4-4AAF-A36A-B6B632FE79FF}" srcOrd="3" destOrd="0" parTransId="{D2CA9D86-4037-4F0A-B914-3116DF4F878B}" sibTransId="{DD59AE9A-751D-4053-A883-3E7D0815DF34}"/>
    <dgm:cxn modelId="{112D8D3D-D2EF-4644-879E-40A3CAD3DF08}" type="presOf" srcId="{59CBEA5D-4C1E-4004-B2B4-F7EF5D28F031}" destId="{00B86CDE-0E90-43DD-85D7-D7DB57E09A35}" srcOrd="0" destOrd="0" presId="urn:microsoft.com/office/officeart/2005/8/layout/hChevron3"/>
    <dgm:cxn modelId="{0F43C188-3C38-44FF-B317-1C906BEE2415}" srcId="{6AD3C063-89C2-401F-BC8C-FCB564089435}" destId="{59CBEA5D-4C1E-4004-B2B4-F7EF5D28F031}" srcOrd="1" destOrd="0" parTransId="{9AE3570D-B2A9-48E5-BCF1-2D89A8089AE6}" sibTransId="{18AC6F91-EC8C-4908-AFAC-421EBC990EFD}"/>
    <dgm:cxn modelId="{E254C38E-D865-471B-92AD-67A6ABB45894}" srcId="{6AD3C063-89C2-401F-BC8C-FCB564089435}" destId="{1E0FC707-2B23-4927-8B21-BCBC26F3D3D2}" srcOrd="2" destOrd="0" parTransId="{FC8CB062-D64D-4C46-8189-9FBCC2C1D869}" sibTransId="{191E88C9-9530-4FDA-A1D9-58DCA2689932}"/>
    <dgm:cxn modelId="{CBA266A0-6CA1-472D-9BB0-301853221A0D}" type="presOf" srcId="{6AD3C063-89C2-401F-BC8C-FCB564089435}" destId="{6697C5F2-4B65-40A3-90F2-DA7605053012}" srcOrd="0" destOrd="0" presId="urn:microsoft.com/office/officeart/2005/8/layout/hChevron3"/>
    <dgm:cxn modelId="{413715DF-3EF6-46FA-903D-64DCF1347F1C}" type="presOf" srcId="{AE6FA03F-CEE4-4AAF-A36A-B6B632FE79FF}" destId="{FF813635-4DF2-4D81-97DB-504B5E04FC45}" srcOrd="0" destOrd="0" presId="urn:microsoft.com/office/officeart/2005/8/layout/hChevron3"/>
    <dgm:cxn modelId="{0B0F16E3-BFCC-4572-A428-A7A0780CD66B}" type="presOf" srcId="{1E0FC707-2B23-4927-8B21-BCBC26F3D3D2}" destId="{A7FB0C11-81BA-475A-A9D2-2890AF453358}" srcOrd="0" destOrd="0" presId="urn:microsoft.com/office/officeart/2005/8/layout/hChevron3"/>
    <dgm:cxn modelId="{4E0E7EFA-B32F-443F-8B2F-727FF4C08DF8}" type="presOf" srcId="{C1C0B91B-442A-4176-B54E-1B80397DD976}" destId="{82968909-184B-42B6-A7BF-9C54282CF1F9}" srcOrd="0" destOrd="0" presId="urn:microsoft.com/office/officeart/2005/8/layout/hChevron3"/>
    <dgm:cxn modelId="{1D09CF92-FD1F-4746-8024-C8E3F3896154}" type="presParOf" srcId="{6697C5F2-4B65-40A3-90F2-DA7605053012}" destId="{82968909-184B-42B6-A7BF-9C54282CF1F9}" srcOrd="0" destOrd="0" presId="urn:microsoft.com/office/officeart/2005/8/layout/hChevron3"/>
    <dgm:cxn modelId="{44696551-4B0E-4D18-BE0B-5140D26F7149}" type="presParOf" srcId="{6697C5F2-4B65-40A3-90F2-DA7605053012}" destId="{5AFADC6A-657C-4596-B9A0-CB57A3978A22}" srcOrd="1" destOrd="0" presId="urn:microsoft.com/office/officeart/2005/8/layout/hChevron3"/>
    <dgm:cxn modelId="{5CB00087-3D20-499D-89A0-801F73E4C82A}" type="presParOf" srcId="{6697C5F2-4B65-40A3-90F2-DA7605053012}" destId="{00B86CDE-0E90-43DD-85D7-D7DB57E09A35}" srcOrd="2" destOrd="0" presId="urn:microsoft.com/office/officeart/2005/8/layout/hChevron3"/>
    <dgm:cxn modelId="{42FA352C-6C81-4BE2-B726-8CD7A5E4FF52}" type="presParOf" srcId="{6697C5F2-4B65-40A3-90F2-DA7605053012}" destId="{2DFAA16E-71EC-4644-B4ED-6585A3961DFA}" srcOrd="3" destOrd="0" presId="urn:microsoft.com/office/officeart/2005/8/layout/hChevron3"/>
    <dgm:cxn modelId="{AC2EED9D-CA4D-4637-AD4C-43737555B346}" type="presParOf" srcId="{6697C5F2-4B65-40A3-90F2-DA7605053012}" destId="{A7FB0C11-81BA-475A-A9D2-2890AF453358}" srcOrd="4" destOrd="0" presId="urn:microsoft.com/office/officeart/2005/8/layout/hChevron3"/>
    <dgm:cxn modelId="{D99C9D8D-8F07-4294-B22D-BB2015604EDA}" type="presParOf" srcId="{6697C5F2-4B65-40A3-90F2-DA7605053012}" destId="{332D0B31-77E9-47DD-8F15-5D0E718179DD}" srcOrd="5" destOrd="0" presId="urn:microsoft.com/office/officeart/2005/8/layout/hChevron3"/>
    <dgm:cxn modelId="{A4D354A1-6E26-4E92-AFE7-0A9DCE0B174C}" type="presParOf" srcId="{6697C5F2-4B65-40A3-90F2-DA7605053012}" destId="{FF813635-4DF2-4D81-97DB-504B5E04FC45}" srcOrd="6" destOrd="0" presId="urn:microsoft.com/office/officeart/2005/8/layout/hChevron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D3C063-89C2-401F-BC8C-FCB564089435}" type="doc">
      <dgm:prSet loTypeId="urn:microsoft.com/office/officeart/2005/8/layout/hChevron3" loCatId="process" qsTypeId="urn:microsoft.com/office/officeart/2005/8/quickstyle/simple1" qsCatId="simple" csTypeId="urn:microsoft.com/office/officeart/2005/8/colors/accent0_1" csCatId="mainScheme" phldr="1"/>
      <dgm:spPr/>
    </dgm:pt>
    <dgm:pt modelId="{C1C0B91B-442A-4176-B54E-1B80397DD976}">
      <dgm:prSet phldrT="[Testo]" custT="1"/>
      <dgm:spPr>
        <a:no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49F168C2-FBAE-4D19-8F28-408F7FC184F0}" type="parTrans" cxnId="{145BD406-8AF8-4BCB-AE95-93F59035A5E5}">
      <dgm:prSet/>
      <dgm:spPr/>
      <dgm:t>
        <a:bodyPr/>
        <a:lstStyle/>
        <a:p>
          <a:endParaRPr lang="it-IT" sz="1200" b="0">
            <a:solidFill>
              <a:srgbClr val="0F72BB"/>
            </a:solidFill>
            <a:latin typeface="+mn-lt"/>
          </a:endParaRPr>
        </a:p>
      </dgm:t>
    </dgm:pt>
    <dgm:pt modelId="{C67F0C48-D3D8-4683-A982-B48F50FC1344}" type="sibTrans" cxnId="{145BD406-8AF8-4BCB-AE95-93F59035A5E5}">
      <dgm:prSet/>
      <dgm:spPr/>
      <dgm:t>
        <a:bodyPr/>
        <a:lstStyle/>
        <a:p>
          <a:endParaRPr lang="it-IT" sz="1200" b="0">
            <a:solidFill>
              <a:srgbClr val="0F72BB"/>
            </a:solidFill>
            <a:latin typeface="+mn-lt"/>
          </a:endParaRPr>
        </a:p>
      </dgm:t>
    </dgm:pt>
    <dgm:pt modelId="{59CBEA5D-4C1E-4004-B2B4-F7EF5D28F031}">
      <dgm:prSet phldrT="[Testo]" custT="1"/>
      <dgm:spPr>
        <a:solidFill>
          <a:schemeClr val="bg1"/>
        </a:solidFill>
        <a:ln>
          <a:solidFill>
            <a:srgbClr val="1273BA"/>
          </a:solidFill>
        </a:ln>
      </dgm:spPr>
      <dgm:t>
        <a:bodyPr/>
        <a:lstStyle/>
        <a:p>
          <a:pPr algn="l"/>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gm:t>
    </dgm:pt>
    <dgm:pt modelId="{9AE3570D-B2A9-48E5-BCF1-2D89A8089AE6}" type="parTrans" cxnId="{0F43C188-3C38-44FF-B317-1C906BEE2415}">
      <dgm:prSet/>
      <dgm:spPr/>
      <dgm:t>
        <a:bodyPr/>
        <a:lstStyle/>
        <a:p>
          <a:endParaRPr lang="it-IT" sz="1200" b="0">
            <a:solidFill>
              <a:srgbClr val="0F72BB"/>
            </a:solidFill>
            <a:latin typeface="+mn-lt"/>
          </a:endParaRPr>
        </a:p>
      </dgm:t>
    </dgm:pt>
    <dgm:pt modelId="{18AC6F91-EC8C-4908-AFAC-421EBC990EFD}" type="sibTrans" cxnId="{0F43C188-3C38-44FF-B317-1C906BEE2415}">
      <dgm:prSet/>
      <dgm:spPr/>
      <dgm:t>
        <a:bodyPr/>
        <a:lstStyle/>
        <a:p>
          <a:endParaRPr lang="it-IT" sz="1200" b="0">
            <a:solidFill>
              <a:srgbClr val="0F72BB"/>
            </a:solidFill>
            <a:latin typeface="+mn-lt"/>
          </a:endParaRPr>
        </a:p>
      </dgm:t>
    </dgm:pt>
    <dgm:pt modelId="{1E0FC707-2B23-4927-8B21-BCBC26F3D3D2}">
      <dgm:prSet phldrT="[Testo]" custT="1"/>
      <dgm:spPr>
        <a:solidFill>
          <a:srgbClr val="0F72BB"/>
        </a:solidFill>
        <a:ln>
          <a:solidFill>
            <a:srgbClr val="1273BA"/>
          </a:solidFill>
        </a:ln>
      </dgm:spPr>
      <dgm:t>
        <a:bodyPr/>
        <a:lstStyle/>
        <a:p>
          <a:pPr algn="l"/>
          <a:r>
            <a:rPr lang="it-IT" sz="1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Results</a:t>
          </a:r>
          <a:r>
            <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it-IT" sz="1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FC8CB062-D64D-4C46-8189-9FBCC2C1D869}" type="parTrans" cxnId="{E254C38E-D865-471B-92AD-67A6ABB45894}">
      <dgm:prSet/>
      <dgm:spPr/>
      <dgm:t>
        <a:bodyPr/>
        <a:lstStyle/>
        <a:p>
          <a:endParaRPr lang="it-IT" sz="1200" b="0">
            <a:solidFill>
              <a:srgbClr val="0F72BB"/>
            </a:solidFill>
            <a:latin typeface="+mn-lt"/>
          </a:endParaRPr>
        </a:p>
      </dgm:t>
    </dgm:pt>
    <dgm:pt modelId="{191E88C9-9530-4FDA-A1D9-58DCA2689932}" type="sibTrans" cxnId="{E254C38E-D865-471B-92AD-67A6ABB45894}">
      <dgm:prSet/>
      <dgm:spPr/>
      <dgm:t>
        <a:bodyPr/>
        <a:lstStyle/>
        <a:p>
          <a:endParaRPr lang="it-IT" sz="1200" b="0">
            <a:solidFill>
              <a:srgbClr val="0F72BB"/>
            </a:solidFill>
            <a:latin typeface="+mn-lt"/>
          </a:endParaRPr>
        </a:p>
      </dgm:t>
    </dgm:pt>
    <dgm:pt modelId="{AE6FA03F-CEE4-4AAF-A36A-B6B632FE79FF}">
      <dgm:prSet phldrT="[Testo]" custT="1"/>
      <dgm:spPr>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D2CA9D86-4037-4F0A-B914-3116DF4F878B}" type="parTrans" cxnId="{8793CF2A-9CA3-43FC-9EEC-922D86BB7CD5}">
      <dgm:prSet/>
      <dgm:spPr/>
      <dgm:t>
        <a:bodyPr/>
        <a:lstStyle/>
        <a:p>
          <a:endParaRPr lang="it-IT" sz="1200" b="0">
            <a:solidFill>
              <a:srgbClr val="0F72BB"/>
            </a:solidFill>
            <a:latin typeface="+mn-lt"/>
          </a:endParaRPr>
        </a:p>
      </dgm:t>
    </dgm:pt>
    <dgm:pt modelId="{DD59AE9A-751D-4053-A883-3E7D0815DF34}" type="sibTrans" cxnId="{8793CF2A-9CA3-43FC-9EEC-922D86BB7CD5}">
      <dgm:prSet/>
      <dgm:spPr/>
      <dgm:t>
        <a:bodyPr/>
        <a:lstStyle/>
        <a:p>
          <a:endParaRPr lang="it-IT" sz="1200" b="0">
            <a:solidFill>
              <a:srgbClr val="0F72BB"/>
            </a:solidFill>
            <a:latin typeface="+mn-lt"/>
          </a:endParaRPr>
        </a:p>
      </dgm:t>
    </dgm:pt>
    <dgm:pt modelId="{6697C5F2-4B65-40A3-90F2-DA7605053012}" type="pres">
      <dgm:prSet presAssocID="{6AD3C063-89C2-401F-BC8C-FCB564089435}" presName="Name0" presStyleCnt="0">
        <dgm:presLayoutVars>
          <dgm:dir/>
          <dgm:resizeHandles val="exact"/>
        </dgm:presLayoutVars>
      </dgm:prSet>
      <dgm:spPr/>
    </dgm:pt>
    <dgm:pt modelId="{82968909-184B-42B6-A7BF-9C54282CF1F9}" type="pres">
      <dgm:prSet presAssocID="{C1C0B91B-442A-4176-B54E-1B80397DD976}" presName="parTxOnly" presStyleLbl="node1" presStyleIdx="0" presStyleCnt="4" custScaleX="87746" custLinFactNeighborX="425" custLinFactNeighborY="-6018">
        <dgm:presLayoutVars>
          <dgm:bulletEnabled val="1"/>
        </dgm:presLayoutVars>
      </dgm:prSet>
      <dgm:spPr/>
    </dgm:pt>
    <dgm:pt modelId="{5AFADC6A-657C-4596-B9A0-CB57A3978A22}" type="pres">
      <dgm:prSet presAssocID="{C67F0C48-D3D8-4683-A982-B48F50FC1344}" presName="parSpace" presStyleCnt="0"/>
      <dgm:spPr/>
    </dgm:pt>
    <dgm:pt modelId="{00B86CDE-0E90-43DD-85D7-D7DB57E09A35}" type="pres">
      <dgm:prSet presAssocID="{59CBEA5D-4C1E-4004-B2B4-F7EF5D28F031}" presName="parTxOnly" presStyleLbl="node1" presStyleIdx="1" presStyleCnt="4" custScaleX="79342">
        <dgm:presLayoutVars>
          <dgm:bulletEnabled val="1"/>
        </dgm:presLayoutVars>
      </dgm:prSet>
      <dgm:spPr/>
    </dgm:pt>
    <dgm:pt modelId="{2DFAA16E-71EC-4644-B4ED-6585A3961DFA}" type="pres">
      <dgm:prSet presAssocID="{18AC6F91-EC8C-4908-AFAC-421EBC990EFD}" presName="parSpace" presStyleCnt="0"/>
      <dgm:spPr/>
    </dgm:pt>
    <dgm:pt modelId="{A7FB0C11-81BA-475A-A9D2-2890AF453358}" type="pres">
      <dgm:prSet presAssocID="{1E0FC707-2B23-4927-8B21-BCBC26F3D3D2}" presName="parTxOnly" presStyleLbl="node1" presStyleIdx="2" presStyleCnt="4" custScaleX="73880">
        <dgm:presLayoutVars>
          <dgm:bulletEnabled val="1"/>
        </dgm:presLayoutVars>
      </dgm:prSet>
      <dgm:spPr/>
    </dgm:pt>
    <dgm:pt modelId="{332D0B31-77E9-47DD-8F15-5D0E718179DD}" type="pres">
      <dgm:prSet presAssocID="{191E88C9-9530-4FDA-A1D9-58DCA2689932}" presName="parSpace" presStyleCnt="0"/>
      <dgm:spPr/>
    </dgm:pt>
    <dgm:pt modelId="{FF813635-4DF2-4D81-97DB-504B5E04FC45}" type="pres">
      <dgm:prSet presAssocID="{AE6FA03F-CEE4-4AAF-A36A-B6B632FE79FF}" presName="parTxOnly" presStyleLbl="node1" presStyleIdx="3" presStyleCnt="4" custScaleX="63002">
        <dgm:presLayoutVars>
          <dgm:bulletEnabled val="1"/>
        </dgm:presLayoutVars>
      </dgm:prSet>
      <dgm:spPr/>
    </dgm:pt>
  </dgm:ptLst>
  <dgm:cxnLst>
    <dgm:cxn modelId="{145BD406-8AF8-4BCB-AE95-93F59035A5E5}" srcId="{6AD3C063-89C2-401F-BC8C-FCB564089435}" destId="{C1C0B91B-442A-4176-B54E-1B80397DD976}" srcOrd="0" destOrd="0" parTransId="{49F168C2-FBAE-4D19-8F28-408F7FC184F0}" sibTransId="{C67F0C48-D3D8-4683-A982-B48F50FC1344}"/>
    <dgm:cxn modelId="{8793CF2A-9CA3-43FC-9EEC-922D86BB7CD5}" srcId="{6AD3C063-89C2-401F-BC8C-FCB564089435}" destId="{AE6FA03F-CEE4-4AAF-A36A-B6B632FE79FF}" srcOrd="3" destOrd="0" parTransId="{D2CA9D86-4037-4F0A-B914-3116DF4F878B}" sibTransId="{DD59AE9A-751D-4053-A883-3E7D0815DF34}"/>
    <dgm:cxn modelId="{112D8D3D-D2EF-4644-879E-40A3CAD3DF08}" type="presOf" srcId="{59CBEA5D-4C1E-4004-B2B4-F7EF5D28F031}" destId="{00B86CDE-0E90-43DD-85D7-D7DB57E09A35}" srcOrd="0" destOrd="0" presId="urn:microsoft.com/office/officeart/2005/8/layout/hChevron3"/>
    <dgm:cxn modelId="{0F43C188-3C38-44FF-B317-1C906BEE2415}" srcId="{6AD3C063-89C2-401F-BC8C-FCB564089435}" destId="{59CBEA5D-4C1E-4004-B2B4-F7EF5D28F031}" srcOrd="1" destOrd="0" parTransId="{9AE3570D-B2A9-48E5-BCF1-2D89A8089AE6}" sibTransId="{18AC6F91-EC8C-4908-AFAC-421EBC990EFD}"/>
    <dgm:cxn modelId="{E254C38E-D865-471B-92AD-67A6ABB45894}" srcId="{6AD3C063-89C2-401F-BC8C-FCB564089435}" destId="{1E0FC707-2B23-4927-8B21-BCBC26F3D3D2}" srcOrd="2" destOrd="0" parTransId="{FC8CB062-D64D-4C46-8189-9FBCC2C1D869}" sibTransId="{191E88C9-9530-4FDA-A1D9-58DCA2689932}"/>
    <dgm:cxn modelId="{CBA266A0-6CA1-472D-9BB0-301853221A0D}" type="presOf" srcId="{6AD3C063-89C2-401F-BC8C-FCB564089435}" destId="{6697C5F2-4B65-40A3-90F2-DA7605053012}" srcOrd="0" destOrd="0" presId="urn:microsoft.com/office/officeart/2005/8/layout/hChevron3"/>
    <dgm:cxn modelId="{413715DF-3EF6-46FA-903D-64DCF1347F1C}" type="presOf" srcId="{AE6FA03F-CEE4-4AAF-A36A-B6B632FE79FF}" destId="{FF813635-4DF2-4D81-97DB-504B5E04FC45}" srcOrd="0" destOrd="0" presId="urn:microsoft.com/office/officeart/2005/8/layout/hChevron3"/>
    <dgm:cxn modelId="{0B0F16E3-BFCC-4572-A428-A7A0780CD66B}" type="presOf" srcId="{1E0FC707-2B23-4927-8B21-BCBC26F3D3D2}" destId="{A7FB0C11-81BA-475A-A9D2-2890AF453358}" srcOrd="0" destOrd="0" presId="urn:microsoft.com/office/officeart/2005/8/layout/hChevron3"/>
    <dgm:cxn modelId="{4E0E7EFA-B32F-443F-8B2F-727FF4C08DF8}" type="presOf" srcId="{C1C0B91B-442A-4176-B54E-1B80397DD976}" destId="{82968909-184B-42B6-A7BF-9C54282CF1F9}" srcOrd="0" destOrd="0" presId="urn:microsoft.com/office/officeart/2005/8/layout/hChevron3"/>
    <dgm:cxn modelId="{1D09CF92-FD1F-4746-8024-C8E3F3896154}" type="presParOf" srcId="{6697C5F2-4B65-40A3-90F2-DA7605053012}" destId="{82968909-184B-42B6-A7BF-9C54282CF1F9}" srcOrd="0" destOrd="0" presId="urn:microsoft.com/office/officeart/2005/8/layout/hChevron3"/>
    <dgm:cxn modelId="{44696551-4B0E-4D18-BE0B-5140D26F7149}" type="presParOf" srcId="{6697C5F2-4B65-40A3-90F2-DA7605053012}" destId="{5AFADC6A-657C-4596-B9A0-CB57A3978A22}" srcOrd="1" destOrd="0" presId="urn:microsoft.com/office/officeart/2005/8/layout/hChevron3"/>
    <dgm:cxn modelId="{5CB00087-3D20-499D-89A0-801F73E4C82A}" type="presParOf" srcId="{6697C5F2-4B65-40A3-90F2-DA7605053012}" destId="{00B86CDE-0E90-43DD-85D7-D7DB57E09A35}" srcOrd="2" destOrd="0" presId="urn:microsoft.com/office/officeart/2005/8/layout/hChevron3"/>
    <dgm:cxn modelId="{42FA352C-6C81-4BE2-B726-8CD7A5E4FF52}" type="presParOf" srcId="{6697C5F2-4B65-40A3-90F2-DA7605053012}" destId="{2DFAA16E-71EC-4644-B4ED-6585A3961DFA}" srcOrd="3" destOrd="0" presId="urn:microsoft.com/office/officeart/2005/8/layout/hChevron3"/>
    <dgm:cxn modelId="{AC2EED9D-CA4D-4637-AD4C-43737555B346}" type="presParOf" srcId="{6697C5F2-4B65-40A3-90F2-DA7605053012}" destId="{A7FB0C11-81BA-475A-A9D2-2890AF453358}" srcOrd="4" destOrd="0" presId="urn:microsoft.com/office/officeart/2005/8/layout/hChevron3"/>
    <dgm:cxn modelId="{D99C9D8D-8F07-4294-B22D-BB2015604EDA}" type="presParOf" srcId="{6697C5F2-4B65-40A3-90F2-DA7605053012}" destId="{332D0B31-77E9-47DD-8F15-5D0E718179DD}" srcOrd="5" destOrd="0" presId="urn:microsoft.com/office/officeart/2005/8/layout/hChevron3"/>
    <dgm:cxn modelId="{A4D354A1-6E26-4E92-AFE7-0A9DCE0B174C}" type="presParOf" srcId="{6697C5F2-4B65-40A3-90F2-DA7605053012}" destId="{FF813635-4DF2-4D81-97DB-504B5E04FC45}" srcOrd="6" destOrd="0" presId="urn:microsoft.com/office/officeart/2005/8/layout/hChevron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AD3C063-89C2-401F-BC8C-FCB564089435}" type="doc">
      <dgm:prSet loTypeId="urn:microsoft.com/office/officeart/2005/8/layout/hChevron3" loCatId="process" qsTypeId="urn:microsoft.com/office/officeart/2005/8/quickstyle/simple1" qsCatId="simple" csTypeId="urn:microsoft.com/office/officeart/2005/8/colors/accent0_1" csCatId="mainScheme" phldr="1"/>
      <dgm:spPr/>
    </dgm:pt>
    <dgm:pt modelId="{C1C0B91B-442A-4176-B54E-1B80397DD976}">
      <dgm:prSet phldrT="[Testo]" custT="1"/>
      <dgm:spPr>
        <a:no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49F168C2-FBAE-4D19-8F28-408F7FC184F0}" type="parTrans" cxnId="{145BD406-8AF8-4BCB-AE95-93F59035A5E5}">
      <dgm:prSet/>
      <dgm:spPr/>
      <dgm:t>
        <a:bodyPr/>
        <a:lstStyle/>
        <a:p>
          <a:endParaRPr lang="it-IT" sz="1200" b="0">
            <a:solidFill>
              <a:srgbClr val="0F72BB"/>
            </a:solidFill>
            <a:latin typeface="+mn-lt"/>
          </a:endParaRPr>
        </a:p>
      </dgm:t>
    </dgm:pt>
    <dgm:pt modelId="{C67F0C48-D3D8-4683-A982-B48F50FC1344}" type="sibTrans" cxnId="{145BD406-8AF8-4BCB-AE95-93F59035A5E5}">
      <dgm:prSet/>
      <dgm:spPr/>
      <dgm:t>
        <a:bodyPr/>
        <a:lstStyle/>
        <a:p>
          <a:endParaRPr lang="it-IT" sz="1200" b="0">
            <a:solidFill>
              <a:srgbClr val="0F72BB"/>
            </a:solidFill>
            <a:latin typeface="+mn-lt"/>
          </a:endParaRPr>
        </a:p>
      </dgm:t>
    </dgm:pt>
    <dgm:pt modelId="{59CBEA5D-4C1E-4004-B2B4-F7EF5D28F031}">
      <dgm:prSet phldrT="[Testo]" custT="1"/>
      <dgm:spPr>
        <a:solidFill>
          <a:schemeClr val="bg1"/>
        </a:solidFill>
        <a:ln>
          <a:solidFill>
            <a:srgbClr val="1273BA"/>
          </a:solidFill>
        </a:ln>
      </dgm:spPr>
      <dgm:t>
        <a:bodyPr/>
        <a:lstStyle/>
        <a:p>
          <a:pPr algn="l"/>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gm:t>
    </dgm:pt>
    <dgm:pt modelId="{9AE3570D-B2A9-48E5-BCF1-2D89A8089AE6}" type="parTrans" cxnId="{0F43C188-3C38-44FF-B317-1C906BEE2415}">
      <dgm:prSet/>
      <dgm:spPr/>
      <dgm:t>
        <a:bodyPr/>
        <a:lstStyle/>
        <a:p>
          <a:endParaRPr lang="it-IT" sz="1200" b="0">
            <a:solidFill>
              <a:srgbClr val="0F72BB"/>
            </a:solidFill>
            <a:latin typeface="+mn-lt"/>
          </a:endParaRPr>
        </a:p>
      </dgm:t>
    </dgm:pt>
    <dgm:pt modelId="{18AC6F91-EC8C-4908-AFAC-421EBC990EFD}" type="sibTrans" cxnId="{0F43C188-3C38-44FF-B317-1C906BEE2415}">
      <dgm:prSet/>
      <dgm:spPr/>
      <dgm:t>
        <a:bodyPr/>
        <a:lstStyle/>
        <a:p>
          <a:endParaRPr lang="it-IT" sz="1200" b="0">
            <a:solidFill>
              <a:srgbClr val="0F72BB"/>
            </a:solidFill>
            <a:latin typeface="+mn-lt"/>
          </a:endParaRPr>
        </a:p>
      </dgm:t>
    </dgm:pt>
    <dgm:pt modelId="{1E0FC707-2B23-4927-8B21-BCBC26F3D3D2}">
      <dgm:prSet phldrT="[Testo]" custT="1"/>
      <dgm:spPr>
        <a:solidFill>
          <a:srgbClr val="0F72BB"/>
        </a:solidFill>
        <a:ln>
          <a:solidFill>
            <a:srgbClr val="1273BA"/>
          </a:solidFill>
        </a:ln>
      </dgm:spPr>
      <dgm:t>
        <a:bodyPr/>
        <a:lstStyle/>
        <a:p>
          <a:pPr algn="l"/>
          <a:r>
            <a:rPr lang="it-IT" sz="1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Results</a:t>
          </a:r>
          <a:r>
            <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it-IT" sz="1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FC8CB062-D64D-4C46-8189-9FBCC2C1D869}" type="parTrans" cxnId="{E254C38E-D865-471B-92AD-67A6ABB45894}">
      <dgm:prSet/>
      <dgm:spPr/>
      <dgm:t>
        <a:bodyPr/>
        <a:lstStyle/>
        <a:p>
          <a:endParaRPr lang="it-IT" sz="1200" b="0">
            <a:solidFill>
              <a:srgbClr val="0F72BB"/>
            </a:solidFill>
            <a:latin typeface="+mn-lt"/>
          </a:endParaRPr>
        </a:p>
      </dgm:t>
    </dgm:pt>
    <dgm:pt modelId="{191E88C9-9530-4FDA-A1D9-58DCA2689932}" type="sibTrans" cxnId="{E254C38E-D865-471B-92AD-67A6ABB45894}">
      <dgm:prSet/>
      <dgm:spPr/>
      <dgm:t>
        <a:bodyPr/>
        <a:lstStyle/>
        <a:p>
          <a:endParaRPr lang="it-IT" sz="1200" b="0">
            <a:solidFill>
              <a:srgbClr val="0F72BB"/>
            </a:solidFill>
            <a:latin typeface="+mn-lt"/>
          </a:endParaRPr>
        </a:p>
      </dgm:t>
    </dgm:pt>
    <dgm:pt modelId="{AE6FA03F-CEE4-4AAF-A36A-B6B632FE79FF}">
      <dgm:prSet phldrT="[Testo]" custT="1"/>
      <dgm:spPr>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D2CA9D86-4037-4F0A-B914-3116DF4F878B}" type="parTrans" cxnId="{8793CF2A-9CA3-43FC-9EEC-922D86BB7CD5}">
      <dgm:prSet/>
      <dgm:spPr/>
      <dgm:t>
        <a:bodyPr/>
        <a:lstStyle/>
        <a:p>
          <a:endParaRPr lang="it-IT" sz="1200" b="0">
            <a:solidFill>
              <a:srgbClr val="0F72BB"/>
            </a:solidFill>
            <a:latin typeface="+mn-lt"/>
          </a:endParaRPr>
        </a:p>
      </dgm:t>
    </dgm:pt>
    <dgm:pt modelId="{DD59AE9A-751D-4053-A883-3E7D0815DF34}" type="sibTrans" cxnId="{8793CF2A-9CA3-43FC-9EEC-922D86BB7CD5}">
      <dgm:prSet/>
      <dgm:spPr/>
      <dgm:t>
        <a:bodyPr/>
        <a:lstStyle/>
        <a:p>
          <a:endParaRPr lang="it-IT" sz="1200" b="0">
            <a:solidFill>
              <a:srgbClr val="0F72BB"/>
            </a:solidFill>
            <a:latin typeface="+mn-lt"/>
          </a:endParaRPr>
        </a:p>
      </dgm:t>
    </dgm:pt>
    <dgm:pt modelId="{6697C5F2-4B65-40A3-90F2-DA7605053012}" type="pres">
      <dgm:prSet presAssocID="{6AD3C063-89C2-401F-BC8C-FCB564089435}" presName="Name0" presStyleCnt="0">
        <dgm:presLayoutVars>
          <dgm:dir/>
          <dgm:resizeHandles val="exact"/>
        </dgm:presLayoutVars>
      </dgm:prSet>
      <dgm:spPr/>
    </dgm:pt>
    <dgm:pt modelId="{82968909-184B-42B6-A7BF-9C54282CF1F9}" type="pres">
      <dgm:prSet presAssocID="{C1C0B91B-442A-4176-B54E-1B80397DD976}" presName="parTxOnly" presStyleLbl="node1" presStyleIdx="0" presStyleCnt="4" custScaleX="87746" custLinFactNeighborX="425" custLinFactNeighborY="-6018">
        <dgm:presLayoutVars>
          <dgm:bulletEnabled val="1"/>
        </dgm:presLayoutVars>
      </dgm:prSet>
      <dgm:spPr/>
    </dgm:pt>
    <dgm:pt modelId="{5AFADC6A-657C-4596-B9A0-CB57A3978A22}" type="pres">
      <dgm:prSet presAssocID="{C67F0C48-D3D8-4683-A982-B48F50FC1344}" presName="parSpace" presStyleCnt="0"/>
      <dgm:spPr/>
    </dgm:pt>
    <dgm:pt modelId="{00B86CDE-0E90-43DD-85D7-D7DB57E09A35}" type="pres">
      <dgm:prSet presAssocID="{59CBEA5D-4C1E-4004-B2B4-F7EF5D28F031}" presName="parTxOnly" presStyleLbl="node1" presStyleIdx="1" presStyleCnt="4" custScaleX="79342">
        <dgm:presLayoutVars>
          <dgm:bulletEnabled val="1"/>
        </dgm:presLayoutVars>
      </dgm:prSet>
      <dgm:spPr/>
    </dgm:pt>
    <dgm:pt modelId="{2DFAA16E-71EC-4644-B4ED-6585A3961DFA}" type="pres">
      <dgm:prSet presAssocID="{18AC6F91-EC8C-4908-AFAC-421EBC990EFD}" presName="parSpace" presStyleCnt="0"/>
      <dgm:spPr/>
    </dgm:pt>
    <dgm:pt modelId="{A7FB0C11-81BA-475A-A9D2-2890AF453358}" type="pres">
      <dgm:prSet presAssocID="{1E0FC707-2B23-4927-8B21-BCBC26F3D3D2}" presName="parTxOnly" presStyleLbl="node1" presStyleIdx="2" presStyleCnt="4" custScaleX="73880">
        <dgm:presLayoutVars>
          <dgm:bulletEnabled val="1"/>
        </dgm:presLayoutVars>
      </dgm:prSet>
      <dgm:spPr/>
    </dgm:pt>
    <dgm:pt modelId="{332D0B31-77E9-47DD-8F15-5D0E718179DD}" type="pres">
      <dgm:prSet presAssocID="{191E88C9-9530-4FDA-A1D9-58DCA2689932}" presName="parSpace" presStyleCnt="0"/>
      <dgm:spPr/>
    </dgm:pt>
    <dgm:pt modelId="{FF813635-4DF2-4D81-97DB-504B5E04FC45}" type="pres">
      <dgm:prSet presAssocID="{AE6FA03F-CEE4-4AAF-A36A-B6B632FE79FF}" presName="parTxOnly" presStyleLbl="node1" presStyleIdx="3" presStyleCnt="4" custScaleX="63002">
        <dgm:presLayoutVars>
          <dgm:bulletEnabled val="1"/>
        </dgm:presLayoutVars>
      </dgm:prSet>
      <dgm:spPr/>
    </dgm:pt>
  </dgm:ptLst>
  <dgm:cxnLst>
    <dgm:cxn modelId="{145BD406-8AF8-4BCB-AE95-93F59035A5E5}" srcId="{6AD3C063-89C2-401F-BC8C-FCB564089435}" destId="{C1C0B91B-442A-4176-B54E-1B80397DD976}" srcOrd="0" destOrd="0" parTransId="{49F168C2-FBAE-4D19-8F28-408F7FC184F0}" sibTransId="{C67F0C48-D3D8-4683-A982-B48F50FC1344}"/>
    <dgm:cxn modelId="{8793CF2A-9CA3-43FC-9EEC-922D86BB7CD5}" srcId="{6AD3C063-89C2-401F-BC8C-FCB564089435}" destId="{AE6FA03F-CEE4-4AAF-A36A-B6B632FE79FF}" srcOrd="3" destOrd="0" parTransId="{D2CA9D86-4037-4F0A-B914-3116DF4F878B}" sibTransId="{DD59AE9A-751D-4053-A883-3E7D0815DF34}"/>
    <dgm:cxn modelId="{112D8D3D-D2EF-4644-879E-40A3CAD3DF08}" type="presOf" srcId="{59CBEA5D-4C1E-4004-B2B4-F7EF5D28F031}" destId="{00B86CDE-0E90-43DD-85D7-D7DB57E09A35}" srcOrd="0" destOrd="0" presId="urn:microsoft.com/office/officeart/2005/8/layout/hChevron3"/>
    <dgm:cxn modelId="{0F43C188-3C38-44FF-B317-1C906BEE2415}" srcId="{6AD3C063-89C2-401F-BC8C-FCB564089435}" destId="{59CBEA5D-4C1E-4004-B2B4-F7EF5D28F031}" srcOrd="1" destOrd="0" parTransId="{9AE3570D-B2A9-48E5-BCF1-2D89A8089AE6}" sibTransId="{18AC6F91-EC8C-4908-AFAC-421EBC990EFD}"/>
    <dgm:cxn modelId="{E254C38E-D865-471B-92AD-67A6ABB45894}" srcId="{6AD3C063-89C2-401F-BC8C-FCB564089435}" destId="{1E0FC707-2B23-4927-8B21-BCBC26F3D3D2}" srcOrd="2" destOrd="0" parTransId="{FC8CB062-D64D-4C46-8189-9FBCC2C1D869}" sibTransId="{191E88C9-9530-4FDA-A1D9-58DCA2689932}"/>
    <dgm:cxn modelId="{CBA266A0-6CA1-472D-9BB0-301853221A0D}" type="presOf" srcId="{6AD3C063-89C2-401F-BC8C-FCB564089435}" destId="{6697C5F2-4B65-40A3-90F2-DA7605053012}" srcOrd="0" destOrd="0" presId="urn:microsoft.com/office/officeart/2005/8/layout/hChevron3"/>
    <dgm:cxn modelId="{413715DF-3EF6-46FA-903D-64DCF1347F1C}" type="presOf" srcId="{AE6FA03F-CEE4-4AAF-A36A-B6B632FE79FF}" destId="{FF813635-4DF2-4D81-97DB-504B5E04FC45}" srcOrd="0" destOrd="0" presId="urn:microsoft.com/office/officeart/2005/8/layout/hChevron3"/>
    <dgm:cxn modelId="{0B0F16E3-BFCC-4572-A428-A7A0780CD66B}" type="presOf" srcId="{1E0FC707-2B23-4927-8B21-BCBC26F3D3D2}" destId="{A7FB0C11-81BA-475A-A9D2-2890AF453358}" srcOrd="0" destOrd="0" presId="urn:microsoft.com/office/officeart/2005/8/layout/hChevron3"/>
    <dgm:cxn modelId="{4E0E7EFA-B32F-443F-8B2F-727FF4C08DF8}" type="presOf" srcId="{C1C0B91B-442A-4176-B54E-1B80397DD976}" destId="{82968909-184B-42B6-A7BF-9C54282CF1F9}" srcOrd="0" destOrd="0" presId="urn:microsoft.com/office/officeart/2005/8/layout/hChevron3"/>
    <dgm:cxn modelId="{1D09CF92-FD1F-4746-8024-C8E3F3896154}" type="presParOf" srcId="{6697C5F2-4B65-40A3-90F2-DA7605053012}" destId="{82968909-184B-42B6-A7BF-9C54282CF1F9}" srcOrd="0" destOrd="0" presId="urn:microsoft.com/office/officeart/2005/8/layout/hChevron3"/>
    <dgm:cxn modelId="{44696551-4B0E-4D18-BE0B-5140D26F7149}" type="presParOf" srcId="{6697C5F2-4B65-40A3-90F2-DA7605053012}" destId="{5AFADC6A-657C-4596-B9A0-CB57A3978A22}" srcOrd="1" destOrd="0" presId="urn:microsoft.com/office/officeart/2005/8/layout/hChevron3"/>
    <dgm:cxn modelId="{5CB00087-3D20-499D-89A0-801F73E4C82A}" type="presParOf" srcId="{6697C5F2-4B65-40A3-90F2-DA7605053012}" destId="{00B86CDE-0E90-43DD-85D7-D7DB57E09A35}" srcOrd="2" destOrd="0" presId="urn:microsoft.com/office/officeart/2005/8/layout/hChevron3"/>
    <dgm:cxn modelId="{42FA352C-6C81-4BE2-B726-8CD7A5E4FF52}" type="presParOf" srcId="{6697C5F2-4B65-40A3-90F2-DA7605053012}" destId="{2DFAA16E-71EC-4644-B4ED-6585A3961DFA}" srcOrd="3" destOrd="0" presId="urn:microsoft.com/office/officeart/2005/8/layout/hChevron3"/>
    <dgm:cxn modelId="{AC2EED9D-CA4D-4637-AD4C-43737555B346}" type="presParOf" srcId="{6697C5F2-4B65-40A3-90F2-DA7605053012}" destId="{A7FB0C11-81BA-475A-A9D2-2890AF453358}" srcOrd="4" destOrd="0" presId="urn:microsoft.com/office/officeart/2005/8/layout/hChevron3"/>
    <dgm:cxn modelId="{D99C9D8D-8F07-4294-B22D-BB2015604EDA}" type="presParOf" srcId="{6697C5F2-4B65-40A3-90F2-DA7605053012}" destId="{332D0B31-77E9-47DD-8F15-5D0E718179DD}" srcOrd="5" destOrd="0" presId="urn:microsoft.com/office/officeart/2005/8/layout/hChevron3"/>
    <dgm:cxn modelId="{A4D354A1-6E26-4E92-AFE7-0A9DCE0B174C}" type="presParOf" srcId="{6697C5F2-4B65-40A3-90F2-DA7605053012}" destId="{FF813635-4DF2-4D81-97DB-504B5E04FC45}" srcOrd="6" destOrd="0" presId="urn:microsoft.com/office/officeart/2005/8/layout/hChevron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AD3C063-89C2-401F-BC8C-FCB564089435}" type="doc">
      <dgm:prSet loTypeId="urn:microsoft.com/office/officeart/2005/8/layout/hChevron3" loCatId="process" qsTypeId="urn:microsoft.com/office/officeart/2005/8/quickstyle/simple1" qsCatId="simple" csTypeId="urn:microsoft.com/office/officeart/2005/8/colors/accent0_1" csCatId="mainScheme" phldr="1"/>
      <dgm:spPr/>
    </dgm:pt>
    <dgm:pt modelId="{C1C0B91B-442A-4176-B54E-1B80397DD976}">
      <dgm:prSet phldrT="[Testo]" custT="1"/>
      <dgm:spPr>
        <a:no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49F168C2-FBAE-4D19-8F28-408F7FC184F0}" type="parTrans" cxnId="{145BD406-8AF8-4BCB-AE95-93F59035A5E5}">
      <dgm:prSet/>
      <dgm:spPr/>
      <dgm:t>
        <a:bodyPr/>
        <a:lstStyle/>
        <a:p>
          <a:endParaRPr lang="it-IT" sz="1200" b="0">
            <a:solidFill>
              <a:srgbClr val="0F72BB"/>
            </a:solidFill>
            <a:latin typeface="+mn-lt"/>
          </a:endParaRPr>
        </a:p>
      </dgm:t>
    </dgm:pt>
    <dgm:pt modelId="{C67F0C48-D3D8-4683-A982-B48F50FC1344}" type="sibTrans" cxnId="{145BD406-8AF8-4BCB-AE95-93F59035A5E5}">
      <dgm:prSet/>
      <dgm:spPr/>
      <dgm:t>
        <a:bodyPr/>
        <a:lstStyle/>
        <a:p>
          <a:endParaRPr lang="it-IT" sz="1200" b="0">
            <a:solidFill>
              <a:srgbClr val="0F72BB"/>
            </a:solidFill>
            <a:latin typeface="+mn-lt"/>
          </a:endParaRPr>
        </a:p>
      </dgm:t>
    </dgm:pt>
    <dgm:pt modelId="{59CBEA5D-4C1E-4004-B2B4-F7EF5D28F031}">
      <dgm:prSet phldrT="[Testo]" custT="1"/>
      <dgm:spPr>
        <a:solidFill>
          <a:schemeClr val="bg1"/>
        </a:solidFill>
        <a:ln>
          <a:solidFill>
            <a:srgbClr val="1273BA"/>
          </a:solidFill>
        </a:ln>
      </dgm:spPr>
      <dgm:t>
        <a:bodyPr/>
        <a:lstStyle/>
        <a:p>
          <a:pPr algn="l"/>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gm:t>
    </dgm:pt>
    <dgm:pt modelId="{9AE3570D-B2A9-48E5-BCF1-2D89A8089AE6}" type="parTrans" cxnId="{0F43C188-3C38-44FF-B317-1C906BEE2415}">
      <dgm:prSet/>
      <dgm:spPr/>
      <dgm:t>
        <a:bodyPr/>
        <a:lstStyle/>
        <a:p>
          <a:endParaRPr lang="it-IT" sz="1200" b="0">
            <a:solidFill>
              <a:srgbClr val="0F72BB"/>
            </a:solidFill>
            <a:latin typeface="+mn-lt"/>
          </a:endParaRPr>
        </a:p>
      </dgm:t>
    </dgm:pt>
    <dgm:pt modelId="{18AC6F91-EC8C-4908-AFAC-421EBC990EFD}" type="sibTrans" cxnId="{0F43C188-3C38-44FF-B317-1C906BEE2415}">
      <dgm:prSet/>
      <dgm:spPr/>
      <dgm:t>
        <a:bodyPr/>
        <a:lstStyle/>
        <a:p>
          <a:endParaRPr lang="it-IT" sz="1200" b="0">
            <a:solidFill>
              <a:srgbClr val="0F72BB"/>
            </a:solidFill>
            <a:latin typeface="+mn-lt"/>
          </a:endParaRPr>
        </a:p>
      </dgm:t>
    </dgm:pt>
    <dgm:pt modelId="{1E0FC707-2B23-4927-8B21-BCBC26F3D3D2}">
      <dgm:prSet phldrT="[Testo]" custT="1"/>
      <dgm:spPr>
        <a:solidFill>
          <a:srgbClr val="0F72BB"/>
        </a:solidFill>
        <a:ln>
          <a:solidFill>
            <a:srgbClr val="1273BA"/>
          </a:solidFill>
        </a:ln>
      </dgm:spPr>
      <dgm:t>
        <a:bodyPr/>
        <a:lstStyle/>
        <a:p>
          <a:pPr algn="l"/>
          <a:r>
            <a:rPr lang="it-IT" sz="1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Results</a:t>
          </a:r>
          <a:r>
            <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it-IT" sz="1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FC8CB062-D64D-4C46-8189-9FBCC2C1D869}" type="parTrans" cxnId="{E254C38E-D865-471B-92AD-67A6ABB45894}">
      <dgm:prSet/>
      <dgm:spPr/>
      <dgm:t>
        <a:bodyPr/>
        <a:lstStyle/>
        <a:p>
          <a:endParaRPr lang="it-IT" sz="1200" b="0">
            <a:solidFill>
              <a:srgbClr val="0F72BB"/>
            </a:solidFill>
            <a:latin typeface="+mn-lt"/>
          </a:endParaRPr>
        </a:p>
      </dgm:t>
    </dgm:pt>
    <dgm:pt modelId="{191E88C9-9530-4FDA-A1D9-58DCA2689932}" type="sibTrans" cxnId="{E254C38E-D865-471B-92AD-67A6ABB45894}">
      <dgm:prSet/>
      <dgm:spPr/>
      <dgm:t>
        <a:bodyPr/>
        <a:lstStyle/>
        <a:p>
          <a:endParaRPr lang="it-IT" sz="1200" b="0">
            <a:solidFill>
              <a:srgbClr val="0F72BB"/>
            </a:solidFill>
            <a:latin typeface="+mn-lt"/>
          </a:endParaRPr>
        </a:p>
      </dgm:t>
    </dgm:pt>
    <dgm:pt modelId="{AE6FA03F-CEE4-4AAF-A36A-B6B632FE79FF}">
      <dgm:prSet phldrT="[Testo]" custT="1"/>
      <dgm:spPr>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D2CA9D86-4037-4F0A-B914-3116DF4F878B}" type="parTrans" cxnId="{8793CF2A-9CA3-43FC-9EEC-922D86BB7CD5}">
      <dgm:prSet/>
      <dgm:spPr/>
      <dgm:t>
        <a:bodyPr/>
        <a:lstStyle/>
        <a:p>
          <a:endParaRPr lang="it-IT" sz="1200" b="0">
            <a:solidFill>
              <a:srgbClr val="0F72BB"/>
            </a:solidFill>
            <a:latin typeface="+mn-lt"/>
          </a:endParaRPr>
        </a:p>
      </dgm:t>
    </dgm:pt>
    <dgm:pt modelId="{DD59AE9A-751D-4053-A883-3E7D0815DF34}" type="sibTrans" cxnId="{8793CF2A-9CA3-43FC-9EEC-922D86BB7CD5}">
      <dgm:prSet/>
      <dgm:spPr/>
      <dgm:t>
        <a:bodyPr/>
        <a:lstStyle/>
        <a:p>
          <a:endParaRPr lang="it-IT" sz="1200" b="0">
            <a:solidFill>
              <a:srgbClr val="0F72BB"/>
            </a:solidFill>
            <a:latin typeface="+mn-lt"/>
          </a:endParaRPr>
        </a:p>
      </dgm:t>
    </dgm:pt>
    <dgm:pt modelId="{6697C5F2-4B65-40A3-90F2-DA7605053012}" type="pres">
      <dgm:prSet presAssocID="{6AD3C063-89C2-401F-BC8C-FCB564089435}" presName="Name0" presStyleCnt="0">
        <dgm:presLayoutVars>
          <dgm:dir/>
          <dgm:resizeHandles val="exact"/>
        </dgm:presLayoutVars>
      </dgm:prSet>
      <dgm:spPr/>
    </dgm:pt>
    <dgm:pt modelId="{82968909-184B-42B6-A7BF-9C54282CF1F9}" type="pres">
      <dgm:prSet presAssocID="{C1C0B91B-442A-4176-B54E-1B80397DD976}" presName="parTxOnly" presStyleLbl="node1" presStyleIdx="0" presStyleCnt="4" custScaleX="87746" custLinFactNeighborX="425" custLinFactNeighborY="-6018">
        <dgm:presLayoutVars>
          <dgm:bulletEnabled val="1"/>
        </dgm:presLayoutVars>
      </dgm:prSet>
      <dgm:spPr/>
    </dgm:pt>
    <dgm:pt modelId="{5AFADC6A-657C-4596-B9A0-CB57A3978A22}" type="pres">
      <dgm:prSet presAssocID="{C67F0C48-D3D8-4683-A982-B48F50FC1344}" presName="parSpace" presStyleCnt="0"/>
      <dgm:spPr/>
    </dgm:pt>
    <dgm:pt modelId="{00B86CDE-0E90-43DD-85D7-D7DB57E09A35}" type="pres">
      <dgm:prSet presAssocID="{59CBEA5D-4C1E-4004-B2B4-F7EF5D28F031}" presName="parTxOnly" presStyleLbl="node1" presStyleIdx="1" presStyleCnt="4" custScaleX="79342">
        <dgm:presLayoutVars>
          <dgm:bulletEnabled val="1"/>
        </dgm:presLayoutVars>
      </dgm:prSet>
      <dgm:spPr/>
    </dgm:pt>
    <dgm:pt modelId="{2DFAA16E-71EC-4644-B4ED-6585A3961DFA}" type="pres">
      <dgm:prSet presAssocID="{18AC6F91-EC8C-4908-AFAC-421EBC990EFD}" presName="parSpace" presStyleCnt="0"/>
      <dgm:spPr/>
    </dgm:pt>
    <dgm:pt modelId="{A7FB0C11-81BA-475A-A9D2-2890AF453358}" type="pres">
      <dgm:prSet presAssocID="{1E0FC707-2B23-4927-8B21-BCBC26F3D3D2}" presName="parTxOnly" presStyleLbl="node1" presStyleIdx="2" presStyleCnt="4" custScaleX="73880">
        <dgm:presLayoutVars>
          <dgm:bulletEnabled val="1"/>
        </dgm:presLayoutVars>
      </dgm:prSet>
      <dgm:spPr/>
    </dgm:pt>
    <dgm:pt modelId="{332D0B31-77E9-47DD-8F15-5D0E718179DD}" type="pres">
      <dgm:prSet presAssocID="{191E88C9-9530-4FDA-A1D9-58DCA2689932}" presName="parSpace" presStyleCnt="0"/>
      <dgm:spPr/>
    </dgm:pt>
    <dgm:pt modelId="{FF813635-4DF2-4D81-97DB-504B5E04FC45}" type="pres">
      <dgm:prSet presAssocID="{AE6FA03F-CEE4-4AAF-A36A-B6B632FE79FF}" presName="parTxOnly" presStyleLbl="node1" presStyleIdx="3" presStyleCnt="4" custScaleX="63002">
        <dgm:presLayoutVars>
          <dgm:bulletEnabled val="1"/>
        </dgm:presLayoutVars>
      </dgm:prSet>
      <dgm:spPr/>
    </dgm:pt>
  </dgm:ptLst>
  <dgm:cxnLst>
    <dgm:cxn modelId="{145BD406-8AF8-4BCB-AE95-93F59035A5E5}" srcId="{6AD3C063-89C2-401F-BC8C-FCB564089435}" destId="{C1C0B91B-442A-4176-B54E-1B80397DD976}" srcOrd="0" destOrd="0" parTransId="{49F168C2-FBAE-4D19-8F28-408F7FC184F0}" sibTransId="{C67F0C48-D3D8-4683-A982-B48F50FC1344}"/>
    <dgm:cxn modelId="{8793CF2A-9CA3-43FC-9EEC-922D86BB7CD5}" srcId="{6AD3C063-89C2-401F-BC8C-FCB564089435}" destId="{AE6FA03F-CEE4-4AAF-A36A-B6B632FE79FF}" srcOrd="3" destOrd="0" parTransId="{D2CA9D86-4037-4F0A-B914-3116DF4F878B}" sibTransId="{DD59AE9A-751D-4053-A883-3E7D0815DF34}"/>
    <dgm:cxn modelId="{112D8D3D-D2EF-4644-879E-40A3CAD3DF08}" type="presOf" srcId="{59CBEA5D-4C1E-4004-B2B4-F7EF5D28F031}" destId="{00B86CDE-0E90-43DD-85D7-D7DB57E09A35}" srcOrd="0" destOrd="0" presId="urn:microsoft.com/office/officeart/2005/8/layout/hChevron3"/>
    <dgm:cxn modelId="{0F43C188-3C38-44FF-B317-1C906BEE2415}" srcId="{6AD3C063-89C2-401F-BC8C-FCB564089435}" destId="{59CBEA5D-4C1E-4004-B2B4-F7EF5D28F031}" srcOrd="1" destOrd="0" parTransId="{9AE3570D-B2A9-48E5-BCF1-2D89A8089AE6}" sibTransId="{18AC6F91-EC8C-4908-AFAC-421EBC990EFD}"/>
    <dgm:cxn modelId="{E254C38E-D865-471B-92AD-67A6ABB45894}" srcId="{6AD3C063-89C2-401F-BC8C-FCB564089435}" destId="{1E0FC707-2B23-4927-8B21-BCBC26F3D3D2}" srcOrd="2" destOrd="0" parTransId="{FC8CB062-D64D-4C46-8189-9FBCC2C1D869}" sibTransId="{191E88C9-9530-4FDA-A1D9-58DCA2689932}"/>
    <dgm:cxn modelId="{CBA266A0-6CA1-472D-9BB0-301853221A0D}" type="presOf" srcId="{6AD3C063-89C2-401F-BC8C-FCB564089435}" destId="{6697C5F2-4B65-40A3-90F2-DA7605053012}" srcOrd="0" destOrd="0" presId="urn:microsoft.com/office/officeart/2005/8/layout/hChevron3"/>
    <dgm:cxn modelId="{413715DF-3EF6-46FA-903D-64DCF1347F1C}" type="presOf" srcId="{AE6FA03F-CEE4-4AAF-A36A-B6B632FE79FF}" destId="{FF813635-4DF2-4D81-97DB-504B5E04FC45}" srcOrd="0" destOrd="0" presId="urn:microsoft.com/office/officeart/2005/8/layout/hChevron3"/>
    <dgm:cxn modelId="{0B0F16E3-BFCC-4572-A428-A7A0780CD66B}" type="presOf" srcId="{1E0FC707-2B23-4927-8B21-BCBC26F3D3D2}" destId="{A7FB0C11-81BA-475A-A9D2-2890AF453358}" srcOrd="0" destOrd="0" presId="urn:microsoft.com/office/officeart/2005/8/layout/hChevron3"/>
    <dgm:cxn modelId="{4E0E7EFA-B32F-443F-8B2F-727FF4C08DF8}" type="presOf" srcId="{C1C0B91B-442A-4176-B54E-1B80397DD976}" destId="{82968909-184B-42B6-A7BF-9C54282CF1F9}" srcOrd="0" destOrd="0" presId="urn:microsoft.com/office/officeart/2005/8/layout/hChevron3"/>
    <dgm:cxn modelId="{1D09CF92-FD1F-4746-8024-C8E3F3896154}" type="presParOf" srcId="{6697C5F2-4B65-40A3-90F2-DA7605053012}" destId="{82968909-184B-42B6-A7BF-9C54282CF1F9}" srcOrd="0" destOrd="0" presId="urn:microsoft.com/office/officeart/2005/8/layout/hChevron3"/>
    <dgm:cxn modelId="{44696551-4B0E-4D18-BE0B-5140D26F7149}" type="presParOf" srcId="{6697C5F2-4B65-40A3-90F2-DA7605053012}" destId="{5AFADC6A-657C-4596-B9A0-CB57A3978A22}" srcOrd="1" destOrd="0" presId="urn:microsoft.com/office/officeart/2005/8/layout/hChevron3"/>
    <dgm:cxn modelId="{5CB00087-3D20-499D-89A0-801F73E4C82A}" type="presParOf" srcId="{6697C5F2-4B65-40A3-90F2-DA7605053012}" destId="{00B86CDE-0E90-43DD-85D7-D7DB57E09A35}" srcOrd="2" destOrd="0" presId="urn:microsoft.com/office/officeart/2005/8/layout/hChevron3"/>
    <dgm:cxn modelId="{42FA352C-6C81-4BE2-B726-8CD7A5E4FF52}" type="presParOf" srcId="{6697C5F2-4B65-40A3-90F2-DA7605053012}" destId="{2DFAA16E-71EC-4644-B4ED-6585A3961DFA}" srcOrd="3" destOrd="0" presId="urn:microsoft.com/office/officeart/2005/8/layout/hChevron3"/>
    <dgm:cxn modelId="{AC2EED9D-CA4D-4637-AD4C-43737555B346}" type="presParOf" srcId="{6697C5F2-4B65-40A3-90F2-DA7605053012}" destId="{A7FB0C11-81BA-475A-A9D2-2890AF453358}" srcOrd="4" destOrd="0" presId="urn:microsoft.com/office/officeart/2005/8/layout/hChevron3"/>
    <dgm:cxn modelId="{D99C9D8D-8F07-4294-B22D-BB2015604EDA}" type="presParOf" srcId="{6697C5F2-4B65-40A3-90F2-DA7605053012}" destId="{332D0B31-77E9-47DD-8F15-5D0E718179DD}" srcOrd="5" destOrd="0" presId="urn:microsoft.com/office/officeart/2005/8/layout/hChevron3"/>
    <dgm:cxn modelId="{A4D354A1-6E26-4E92-AFE7-0A9DCE0B174C}" type="presParOf" srcId="{6697C5F2-4B65-40A3-90F2-DA7605053012}" destId="{FF813635-4DF2-4D81-97DB-504B5E04FC45}" srcOrd="6" destOrd="0" presId="urn:microsoft.com/office/officeart/2005/8/layout/hChevron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AD3C063-89C2-401F-BC8C-FCB564089435}" type="doc">
      <dgm:prSet loTypeId="urn:microsoft.com/office/officeart/2005/8/layout/hChevron3" loCatId="process" qsTypeId="urn:microsoft.com/office/officeart/2005/8/quickstyle/simple1" qsCatId="simple" csTypeId="urn:microsoft.com/office/officeart/2005/8/colors/accent0_1" csCatId="mainScheme" phldr="1"/>
      <dgm:spPr/>
    </dgm:pt>
    <dgm:pt modelId="{C1C0B91B-442A-4176-B54E-1B80397DD976}">
      <dgm:prSet phldrT="[Testo]" custT="1"/>
      <dgm:spPr>
        <a:no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49F168C2-FBAE-4D19-8F28-408F7FC184F0}" type="parTrans" cxnId="{145BD406-8AF8-4BCB-AE95-93F59035A5E5}">
      <dgm:prSet/>
      <dgm:spPr/>
      <dgm:t>
        <a:bodyPr/>
        <a:lstStyle/>
        <a:p>
          <a:endParaRPr lang="it-IT" sz="1200" b="0">
            <a:solidFill>
              <a:srgbClr val="0F72BB"/>
            </a:solidFill>
            <a:latin typeface="+mn-lt"/>
          </a:endParaRPr>
        </a:p>
      </dgm:t>
    </dgm:pt>
    <dgm:pt modelId="{C67F0C48-D3D8-4683-A982-B48F50FC1344}" type="sibTrans" cxnId="{145BD406-8AF8-4BCB-AE95-93F59035A5E5}">
      <dgm:prSet/>
      <dgm:spPr/>
      <dgm:t>
        <a:bodyPr/>
        <a:lstStyle/>
        <a:p>
          <a:endParaRPr lang="it-IT" sz="1200" b="0">
            <a:solidFill>
              <a:srgbClr val="0F72BB"/>
            </a:solidFill>
            <a:latin typeface="+mn-lt"/>
          </a:endParaRPr>
        </a:p>
      </dgm:t>
    </dgm:pt>
    <dgm:pt modelId="{59CBEA5D-4C1E-4004-B2B4-F7EF5D28F031}">
      <dgm:prSet phldrT="[Testo]" custT="1"/>
      <dgm:spPr>
        <a:solidFill>
          <a:schemeClr val="bg1"/>
        </a:solidFill>
        <a:ln>
          <a:solidFill>
            <a:srgbClr val="1273BA"/>
          </a:solidFill>
        </a:ln>
      </dgm:spPr>
      <dgm:t>
        <a:bodyPr/>
        <a:lstStyle/>
        <a:p>
          <a:pPr algn="l"/>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gm:t>
    </dgm:pt>
    <dgm:pt modelId="{9AE3570D-B2A9-48E5-BCF1-2D89A8089AE6}" type="parTrans" cxnId="{0F43C188-3C38-44FF-B317-1C906BEE2415}">
      <dgm:prSet/>
      <dgm:spPr/>
      <dgm:t>
        <a:bodyPr/>
        <a:lstStyle/>
        <a:p>
          <a:endParaRPr lang="it-IT" sz="1200" b="0">
            <a:solidFill>
              <a:srgbClr val="0F72BB"/>
            </a:solidFill>
            <a:latin typeface="+mn-lt"/>
          </a:endParaRPr>
        </a:p>
      </dgm:t>
    </dgm:pt>
    <dgm:pt modelId="{18AC6F91-EC8C-4908-AFAC-421EBC990EFD}" type="sibTrans" cxnId="{0F43C188-3C38-44FF-B317-1C906BEE2415}">
      <dgm:prSet/>
      <dgm:spPr/>
      <dgm:t>
        <a:bodyPr/>
        <a:lstStyle/>
        <a:p>
          <a:endParaRPr lang="it-IT" sz="1200" b="0">
            <a:solidFill>
              <a:srgbClr val="0F72BB"/>
            </a:solidFill>
            <a:latin typeface="+mn-lt"/>
          </a:endParaRPr>
        </a:p>
      </dgm:t>
    </dgm:pt>
    <dgm:pt modelId="{1E0FC707-2B23-4927-8B21-BCBC26F3D3D2}">
      <dgm:prSet phldrT="[Testo]" custT="1"/>
      <dgm:spPr>
        <a:solidFill>
          <a:schemeClr val="bg1"/>
        </a:solid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FC8CB062-D64D-4C46-8189-9FBCC2C1D869}" type="parTrans" cxnId="{E254C38E-D865-471B-92AD-67A6ABB45894}">
      <dgm:prSet/>
      <dgm:spPr/>
      <dgm:t>
        <a:bodyPr/>
        <a:lstStyle/>
        <a:p>
          <a:endParaRPr lang="it-IT" sz="1200" b="0">
            <a:solidFill>
              <a:srgbClr val="0F72BB"/>
            </a:solidFill>
            <a:latin typeface="+mn-lt"/>
          </a:endParaRPr>
        </a:p>
      </dgm:t>
    </dgm:pt>
    <dgm:pt modelId="{191E88C9-9530-4FDA-A1D9-58DCA2689932}" type="sibTrans" cxnId="{E254C38E-D865-471B-92AD-67A6ABB45894}">
      <dgm:prSet/>
      <dgm:spPr/>
      <dgm:t>
        <a:bodyPr/>
        <a:lstStyle/>
        <a:p>
          <a:endParaRPr lang="it-IT" sz="1200" b="0">
            <a:solidFill>
              <a:srgbClr val="0F72BB"/>
            </a:solidFill>
            <a:latin typeface="+mn-lt"/>
          </a:endParaRPr>
        </a:p>
      </dgm:t>
    </dgm:pt>
    <dgm:pt modelId="{AE6FA03F-CEE4-4AAF-A36A-B6B632FE79FF}">
      <dgm:prSet phldrT="[Testo]" custT="1"/>
      <dgm:spPr>
        <a:solidFill>
          <a:srgbClr val="0F72BB"/>
        </a:solidFill>
        <a:ln>
          <a:solidFill>
            <a:srgbClr val="1273BA"/>
          </a:solidFill>
        </a:ln>
      </dgm:spPr>
      <dgm:t>
        <a:bodyPr/>
        <a:lstStyle/>
        <a:p>
          <a:pPr algn="l"/>
          <a:r>
            <a:rPr lang="it-IT" sz="1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D2CA9D86-4037-4F0A-B914-3116DF4F878B}" type="parTrans" cxnId="{8793CF2A-9CA3-43FC-9EEC-922D86BB7CD5}">
      <dgm:prSet/>
      <dgm:spPr/>
      <dgm:t>
        <a:bodyPr/>
        <a:lstStyle/>
        <a:p>
          <a:endParaRPr lang="it-IT" sz="1200" b="0">
            <a:solidFill>
              <a:srgbClr val="0F72BB"/>
            </a:solidFill>
            <a:latin typeface="+mn-lt"/>
          </a:endParaRPr>
        </a:p>
      </dgm:t>
    </dgm:pt>
    <dgm:pt modelId="{DD59AE9A-751D-4053-A883-3E7D0815DF34}" type="sibTrans" cxnId="{8793CF2A-9CA3-43FC-9EEC-922D86BB7CD5}">
      <dgm:prSet/>
      <dgm:spPr/>
      <dgm:t>
        <a:bodyPr/>
        <a:lstStyle/>
        <a:p>
          <a:endParaRPr lang="it-IT" sz="1200" b="0">
            <a:solidFill>
              <a:srgbClr val="0F72BB"/>
            </a:solidFill>
            <a:latin typeface="+mn-lt"/>
          </a:endParaRPr>
        </a:p>
      </dgm:t>
    </dgm:pt>
    <dgm:pt modelId="{6697C5F2-4B65-40A3-90F2-DA7605053012}" type="pres">
      <dgm:prSet presAssocID="{6AD3C063-89C2-401F-BC8C-FCB564089435}" presName="Name0" presStyleCnt="0">
        <dgm:presLayoutVars>
          <dgm:dir/>
          <dgm:resizeHandles val="exact"/>
        </dgm:presLayoutVars>
      </dgm:prSet>
      <dgm:spPr/>
    </dgm:pt>
    <dgm:pt modelId="{82968909-184B-42B6-A7BF-9C54282CF1F9}" type="pres">
      <dgm:prSet presAssocID="{C1C0B91B-442A-4176-B54E-1B80397DD976}" presName="parTxOnly" presStyleLbl="node1" presStyleIdx="0" presStyleCnt="4" custScaleX="87746" custLinFactNeighborX="425" custLinFactNeighborY="-6018">
        <dgm:presLayoutVars>
          <dgm:bulletEnabled val="1"/>
        </dgm:presLayoutVars>
      </dgm:prSet>
      <dgm:spPr/>
    </dgm:pt>
    <dgm:pt modelId="{5AFADC6A-657C-4596-B9A0-CB57A3978A22}" type="pres">
      <dgm:prSet presAssocID="{C67F0C48-D3D8-4683-A982-B48F50FC1344}" presName="parSpace" presStyleCnt="0"/>
      <dgm:spPr/>
    </dgm:pt>
    <dgm:pt modelId="{00B86CDE-0E90-43DD-85D7-D7DB57E09A35}" type="pres">
      <dgm:prSet presAssocID="{59CBEA5D-4C1E-4004-B2B4-F7EF5D28F031}" presName="parTxOnly" presStyleLbl="node1" presStyleIdx="1" presStyleCnt="4" custScaleX="79342">
        <dgm:presLayoutVars>
          <dgm:bulletEnabled val="1"/>
        </dgm:presLayoutVars>
      </dgm:prSet>
      <dgm:spPr/>
    </dgm:pt>
    <dgm:pt modelId="{2DFAA16E-71EC-4644-B4ED-6585A3961DFA}" type="pres">
      <dgm:prSet presAssocID="{18AC6F91-EC8C-4908-AFAC-421EBC990EFD}" presName="parSpace" presStyleCnt="0"/>
      <dgm:spPr/>
    </dgm:pt>
    <dgm:pt modelId="{A7FB0C11-81BA-475A-A9D2-2890AF453358}" type="pres">
      <dgm:prSet presAssocID="{1E0FC707-2B23-4927-8B21-BCBC26F3D3D2}" presName="parTxOnly" presStyleLbl="node1" presStyleIdx="2" presStyleCnt="4" custScaleX="73880">
        <dgm:presLayoutVars>
          <dgm:bulletEnabled val="1"/>
        </dgm:presLayoutVars>
      </dgm:prSet>
      <dgm:spPr/>
    </dgm:pt>
    <dgm:pt modelId="{332D0B31-77E9-47DD-8F15-5D0E718179DD}" type="pres">
      <dgm:prSet presAssocID="{191E88C9-9530-4FDA-A1D9-58DCA2689932}" presName="parSpace" presStyleCnt="0"/>
      <dgm:spPr/>
    </dgm:pt>
    <dgm:pt modelId="{FF813635-4DF2-4D81-97DB-504B5E04FC45}" type="pres">
      <dgm:prSet presAssocID="{AE6FA03F-CEE4-4AAF-A36A-B6B632FE79FF}" presName="parTxOnly" presStyleLbl="node1" presStyleIdx="3" presStyleCnt="4" custScaleX="63002">
        <dgm:presLayoutVars>
          <dgm:bulletEnabled val="1"/>
        </dgm:presLayoutVars>
      </dgm:prSet>
      <dgm:spPr/>
    </dgm:pt>
  </dgm:ptLst>
  <dgm:cxnLst>
    <dgm:cxn modelId="{145BD406-8AF8-4BCB-AE95-93F59035A5E5}" srcId="{6AD3C063-89C2-401F-BC8C-FCB564089435}" destId="{C1C0B91B-442A-4176-B54E-1B80397DD976}" srcOrd="0" destOrd="0" parTransId="{49F168C2-FBAE-4D19-8F28-408F7FC184F0}" sibTransId="{C67F0C48-D3D8-4683-A982-B48F50FC1344}"/>
    <dgm:cxn modelId="{8793CF2A-9CA3-43FC-9EEC-922D86BB7CD5}" srcId="{6AD3C063-89C2-401F-BC8C-FCB564089435}" destId="{AE6FA03F-CEE4-4AAF-A36A-B6B632FE79FF}" srcOrd="3" destOrd="0" parTransId="{D2CA9D86-4037-4F0A-B914-3116DF4F878B}" sibTransId="{DD59AE9A-751D-4053-A883-3E7D0815DF34}"/>
    <dgm:cxn modelId="{112D8D3D-D2EF-4644-879E-40A3CAD3DF08}" type="presOf" srcId="{59CBEA5D-4C1E-4004-B2B4-F7EF5D28F031}" destId="{00B86CDE-0E90-43DD-85D7-D7DB57E09A35}" srcOrd="0" destOrd="0" presId="urn:microsoft.com/office/officeart/2005/8/layout/hChevron3"/>
    <dgm:cxn modelId="{0F43C188-3C38-44FF-B317-1C906BEE2415}" srcId="{6AD3C063-89C2-401F-BC8C-FCB564089435}" destId="{59CBEA5D-4C1E-4004-B2B4-F7EF5D28F031}" srcOrd="1" destOrd="0" parTransId="{9AE3570D-B2A9-48E5-BCF1-2D89A8089AE6}" sibTransId="{18AC6F91-EC8C-4908-AFAC-421EBC990EFD}"/>
    <dgm:cxn modelId="{E254C38E-D865-471B-92AD-67A6ABB45894}" srcId="{6AD3C063-89C2-401F-BC8C-FCB564089435}" destId="{1E0FC707-2B23-4927-8B21-BCBC26F3D3D2}" srcOrd="2" destOrd="0" parTransId="{FC8CB062-D64D-4C46-8189-9FBCC2C1D869}" sibTransId="{191E88C9-9530-4FDA-A1D9-58DCA2689932}"/>
    <dgm:cxn modelId="{CBA266A0-6CA1-472D-9BB0-301853221A0D}" type="presOf" srcId="{6AD3C063-89C2-401F-BC8C-FCB564089435}" destId="{6697C5F2-4B65-40A3-90F2-DA7605053012}" srcOrd="0" destOrd="0" presId="urn:microsoft.com/office/officeart/2005/8/layout/hChevron3"/>
    <dgm:cxn modelId="{413715DF-3EF6-46FA-903D-64DCF1347F1C}" type="presOf" srcId="{AE6FA03F-CEE4-4AAF-A36A-B6B632FE79FF}" destId="{FF813635-4DF2-4D81-97DB-504B5E04FC45}" srcOrd="0" destOrd="0" presId="urn:microsoft.com/office/officeart/2005/8/layout/hChevron3"/>
    <dgm:cxn modelId="{0B0F16E3-BFCC-4572-A428-A7A0780CD66B}" type="presOf" srcId="{1E0FC707-2B23-4927-8B21-BCBC26F3D3D2}" destId="{A7FB0C11-81BA-475A-A9D2-2890AF453358}" srcOrd="0" destOrd="0" presId="urn:microsoft.com/office/officeart/2005/8/layout/hChevron3"/>
    <dgm:cxn modelId="{4E0E7EFA-B32F-443F-8B2F-727FF4C08DF8}" type="presOf" srcId="{C1C0B91B-442A-4176-B54E-1B80397DD976}" destId="{82968909-184B-42B6-A7BF-9C54282CF1F9}" srcOrd="0" destOrd="0" presId="urn:microsoft.com/office/officeart/2005/8/layout/hChevron3"/>
    <dgm:cxn modelId="{1D09CF92-FD1F-4746-8024-C8E3F3896154}" type="presParOf" srcId="{6697C5F2-4B65-40A3-90F2-DA7605053012}" destId="{82968909-184B-42B6-A7BF-9C54282CF1F9}" srcOrd="0" destOrd="0" presId="urn:microsoft.com/office/officeart/2005/8/layout/hChevron3"/>
    <dgm:cxn modelId="{44696551-4B0E-4D18-BE0B-5140D26F7149}" type="presParOf" srcId="{6697C5F2-4B65-40A3-90F2-DA7605053012}" destId="{5AFADC6A-657C-4596-B9A0-CB57A3978A22}" srcOrd="1" destOrd="0" presId="urn:microsoft.com/office/officeart/2005/8/layout/hChevron3"/>
    <dgm:cxn modelId="{5CB00087-3D20-499D-89A0-801F73E4C82A}" type="presParOf" srcId="{6697C5F2-4B65-40A3-90F2-DA7605053012}" destId="{00B86CDE-0E90-43DD-85D7-D7DB57E09A35}" srcOrd="2" destOrd="0" presId="urn:microsoft.com/office/officeart/2005/8/layout/hChevron3"/>
    <dgm:cxn modelId="{42FA352C-6C81-4BE2-B726-8CD7A5E4FF52}" type="presParOf" srcId="{6697C5F2-4B65-40A3-90F2-DA7605053012}" destId="{2DFAA16E-71EC-4644-B4ED-6585A3961DFA}" srcOrd="3" destOrd="0" presId="urn:microsoft.com/office/officeart/2005/8/layout/hChevron3"/>
    <dgm:cxn modelId="{AC2EED9D-CA4D-4637-AD4C-43737555B346}" type="presParOf" srcId="{6697C5F2-4B65-40A3-90F2-DA7605053012}" destId="{A7FB0C11-81BA-475A-A9D2-2890AF453358}" srcOrd="4" destOrd="0" presId="urn:microsoft.com/office/officeart/2005/8/layout/hChevron3"/>
    <dgm:cxn modelId="{D99C9D8D-8F07-4294-B22D-BB2015604EDA}" type="presParOf" srcId="{6697C5F2-4B65-40A3-90F2-DA7605053012}" destId="{332D0B31-77E9-47DD-8F15-5D0E718179DD}" srcOrd="5" destOrd="0" presId="urn:microsoft.com/office/officeart/2005/8/layout/hChevron3"/>
    <dgm:cxn modelId="{A4D354A1-6E26-4E92-AFE7-0A9DCE0B174C}" type="presParOf" srcId="{6697C5F2-4B65-40A3-90F2-DA7605053012}" destId="{FF813635-4DF2-4D81-97DB-504B5E04FC45}" srcOrd="6" destOrd="0" presId="urn:microsoft.com/office/officeart/2005/8/layout/hChevron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D3C063-89C2-401F-BC8C-FCB564089435}" type="doc">
      <dgm:prSet loTypeId="urn:microsoft.com/office/officeart/2005/8/layout/hChevron3" loCatId="process" qsTypeId="urn:microsoft.com/office/officeart/2005/8/quickstyle/simple1" qsCatId="simple" csTypeId="urn:microsoft.com/office/officeart/2005/8/colors/accent0_1" csCatId="mainScheme" phldr="1"/>
      <dgm:spPr/>
    </dgm:pt>
    <dgm:pt modelId="{C1C0B91B-442A-4176-B54E-1B80397DD976}">
      <dgm:prSet phldrT="[Testo]" custT="1"/>
      <dgm:spPr>
        <a:solidFill>
          <a:srgbClr val="0F72BB"/>
        </a:solidFill>
        <a:ln>
          <a:solidFill>
            <a:srgbClr val="1273BA"/>
          </a:solidFill>
        </a:ln>
      </dgm:spPr>
      <dgm:t>
        <a:bodyPr/>
        <a:lstStyle/>
        <a:p>
          <a:pPr algn="l"/>
          <a:r>
            <a:rPr lang="it-IT" sz="1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49F168C2-FBAE-4D19-8F28-408F7FC184F0}" type="parTrans" cxnId="{145BD406-8AF8-4BCB-AE95-93F59035A5E5}">
      <dgm:prSet/>
      <dgm:spPr/>
      <dgm:t>
        <a:bodyPr/>
        <a:lstStyle/>
        <a:p>
          <a:endParaRPr lang="it-IT" sz="1200" b="0">
            <a:solidFill>
              <a:srgbClr val="0F72BB"/>
            </a:solidFill>
            <a:latin typeface="+mn-lt"/>
          </a:endParaRPr>
        </a:p>
      </dgm:t>
    </dgm:pt>
    <dgm:pt modelId="{C67F0C48-D3D8-4683-A982-B48F50FC1344}" type="sibTrans" cxnId="{145BD406-8AF8-4BCB-AE95-93F59035A5E5}">
      <dgm:prSet/>
      <dgm:spPr/>
      <dgm:t>
        <a:bodyPr/>
        <a:lstStyle/>
        <a:p>
          <a:endParaRPr lang="it-IT" sz="1200" b="0">
            <a:solidFill>
              <a:srgbClr val="0F72BB"/>
            </a:solidFill>
            <a:latin typeface="+mn-lt"/>
          </a:endParaRPr>
        </a:p>
      </dgm:t>
    </dgm:pt>
    <dgm:pt modelId="{59CBEA5D-4C1E-4004-B2B4-F7EF5D28F031}">
      <dgm:prSet phldrT="[Testo]" custT="1"/>
      <dgm:spPr>
        <a:solidFill>
          <a:schemeClr val="bg1"/>
        </a:solidFill>
        <a:ln>
          <a:solidFill>
            <a:srgbClr val="1273BA"/>
          </a:solidFill>
        </a:ln>
      </dgm:spPr>
      <dgm:t>
        <a:bodyPr/>
        <a:lstStyle/>
        <a:p>
          <a:pPr algn="l"/>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gm:t>
    </dgm:pt>
    <dgm:pt modelId="{9AE3570D-B2A9-48E5-BCF1-2D89A8089AE6}" type="parTrans" cxnId="{0F43C188-3C38-44FF-B317-1C906BEE2415}">
      <dgm:prSet/>
      <dgm:spPr/>
      <dgm:t>
        <a:bodyPr/>
        <a:lstStyle/>
        <a:p>
          <a:endParaRPr lang="it-IT" sz="1200" b="0">
            <a:solidFill>
              <a:srgbClr val="0F72BB"/>
            </a:solidFill>
            <a:latin typeface="+mn-lt"/>
          </a:endParaRPr>
        </a:p>
      </dgm:t>
    </dgm:pt>
    <dgm:pt modelId="{18AC6F91-EC8C-4908-AFAC-421EBC990EFD}" type="sibTrans" cxnId="{0F43C188-3C38-44FF-B317-1C906BEE2415}">
      <dgm:prSet/>
      <dgm:spPr/>
      <dgm:t>
        <a:bodyPr/>
        <a:lstStyle/>
        <a:p>
          <a:endParaRPr lang="it-IT" sz="1200" b="0">
            <a:solidFill>
              <a:srgbClr val="0F72BB"/>
            </a:solidFill>
            <a:latin typeface="+mn-lt"/>
          </a:endParaRPr>
        </a:p>
      </dgm:t>
    </dgm:pt>
    <dgm:pt modelId="{1E0FC707-2B23-4927-8B21-BCBC26F3D3D2}">
      <dgm:prSet phldrT="[Testo]" custT="1"/>
      <dgm:spPr>
        <a:solidFill>
          <a:schemeClr val="bg1"/>
        </a:solid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FC8CB062-D64D-4C46-8189-9FBCC2C1D869}" type="parTrans" cxnId="{E254C38E-D865-471B-92AD-67A6ABB45894}">
      <dgm:prSet/>
      <dgm:spPr/>
      <dgm:t>
        <a:bodyPr/>
        <a:lstStyle/>
        <a:p>
          <a:endParaRPr lang="it-IT" sz="1200" b="0">
            <a:solidFill>
              <a:srgbClr val="0F72BB"/>
            </a:solidFill>
            <a:latin typeface="+mn-lt"/>
          </a:endParaRPr>
        </a:p>
      </dgm:t>
    </dgm:pt>
    <dgm:pt modelId="{191E88C9-9530-4FDA-A1D9-58DCA2689932}" type="sibTrans" cxnId="{E254C38E-D865-471B-92AD-67A6ABB45894}">
      <dgm:prSet/>
      <dgm:spPr/>
      <dgm:t>
        <a:bodyPr/>
        <a:lstStyle/>
        <a:p>
          <a:endParaRPr lang="it-IT" sz="1200" b="0">
            <a:solidFill>
              <a:srgbClr val="0F72BB"/>
            </a:solidFill>
            <a:latin typeface="+mn-lt"/>
          </a:endParaRPr>
        </a:p>
      </dgm:t>
    </dgm:pt>
    <dgm:pt modelId="{AE6FA03F-CEE4-4AAF-A36A-B6B632FE79FF}">
      <dgm:prSet phldrT="[Testo]" custT="1"/>
      <dgm:spPr>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D2CA9D86-4037-4F0A-B914-3116DF4F878B}" type="parTrans" cxnId="{8793CF2A-9CA3-43FC-9EEC-922D86BB7CD5}">
      <dgm:prSet/>
      <dgm:spPr/>
      <dgm:t>
        <a:bodyPr/>
        <a:lstStyle/>
        <a:p>
          <a:endParaRPr lang="it-IT" sz="1200" b="0">
            <a:solidFill>
              <a:srgbClr val="0F72BB"/>
            </a:solidFill>
            <a:latin typeface="+mn-lt"/>
          </a:endParaRPr>
        </a:p>
      </dgm:t>
    </dgm:pt>
    <dgm:pt modelId="{DD59AE9A-751D-4053-A883-3E7D0815DF34}" type="sibTrans" cxnId="{8793CF2A-9CA3-43FC-9EEC-922D86BB7CD5}">
      <dgm:prSet/>
      <dgm:spPr/>
      <dgm:t>
        <a:bodyPr/>
        <a:lstStyle/>
        <a:p>
          <a:endParaRPr lang="it-IT" sz="1200" b="0">
            <a:solidFill>
              <a:srgbClr val="0F72BB"/>
            </a:solidFill>
            <a:latin typeface="+mn-lt"/>
          </a:endParaRPr>
        </a:p>
      </dgm:t>
    </dgm:pt>
    <dgm:pt modelId="{6697C5F2-4B65-40A3-90F2-DA7605053012}" type="pres">
      <dgm:prSet presAssocID="{6AD3C063-89C2-401F-BC8C-FCB564089435}" presName="Name0" presStyleCnt="0">
        <dgm:presLayoutVars>
          <dgm:dir/>
          <dgm:resizeHandles val="exact"/>
        </dgm:presLayoutVars>
      </dgm:prSet>
      <dgm:spPr/>
    </dgm:pt>
    <dgm:pt modelId="{82968909-184B-42B6-A7BF-9C54282CF1F9}" type="pres">
      <dgm:prSet presAssocID="{C1C0B91B-442A-4176-B54E-1B80397DD976}" presName="parTxOnly" presStyleLbl="node1" presStyleIdx="0" presStyleCnt="4" custScaleX="87746" custLinFactNeighborX="425" custLinFactNeighborY="-6018">
        <dgm:presLayoutVars>
          <dgm:bulletEnabled val="1"/>
        </dgm:presLayoutVars>
      </dgm:prSet>
      <dgm:spPr/>
    </dgm:pt>
    <dgm:pt modelId="{5AFADC6A-657C-4596-B9A0-CB57A3978A22}" type="pres">
      <dgm:prSet presAssocID="{C67F0C48-D3D8-4683-A982-B48F50FC1344}" presName="parSpace" presStyleCnt="0"/>
      <dgm:spPr/>
    </dgm:pt>
    <dgm:pt modelId="{00B86CDE-0E90-43DD-85D7-D7DB57E09A35}" type="pres">
      <dgm:prSet presAssocID="{59CBEA5D-4C1E-4004-B2B4-F7EF5D28F031}" presName="parTxOnly" presStyleLbl="node1" presStyleIdx="1" presStyleCnt="4" custScaleX="79342">
        <dgm:presLayoutVars>
          <dgm:bulletEnabled val="1"/>
        </dgm:presLayoutVars>
      </dgm:prSet>
      <dgm:spPr/>
    </dgm:pt>
    <dgm:pt modelId="{2DFAA16E-71EC-4644-B4ED-6585A3961DFA}" type="pres">
      <dgm:prSet presAssocID="{18AC6F91-EC8C-4908-AFAC-421EBC990EFD}" presName="parSpace" presStyleCnt="0"/>
      <dgm:spPr/>
    </dgm:pt>
    <dgm:pt modelId="{A7FB0C11-81BA-475A-A9D2-2890AF453358}" type="pres">
      <dgm:prSet presAssocID="{1E0FC707-2B23-4927-8B21-BCBC26F3D3D2}" presName="parTxOnly" presStyleLbl="node1" presStyleIdx="2" presStyleCnt="4" custScaleX="73880" custLinFactNeighborY="-2227">
        <dgm:presLayoutVars>
          <dgm:bulletEnabled val="1"/>
        </dgm:presLayoutVars>
      </dgm:prSet>
      <dgm:spPr/>
    </dgm:pt>
    <dgm:pt modelId="{332D0B31-77E9-47DD-8F15-5D0E718179DD}" type="pres">
      <dgm:prSet presAssocID="{191E88C9-9530-4FDA-A1D9-58DCA2689932}" presName="parSpace" presStyleCnt="0"/>
      <dgm:spPr/>
    </dgm:pt>
    <dgm:pt modelId="{FF813635-4DF2-4D81-97DB-504B5E04FC45}" type="pres">
      <dgm:prSet presAssocID="{AE6FA03F-CEE4-4AAF-A36A-B6B632FE79FF}" presName="parTxOnly" presStyleLbl="node1" presStyleIdx="3" presStyleCnt="4" custScaleX="63002">
        <dgm:presLayoutVars>
          <dgm:bulletEnabled val="1"/>
        </dgm:presLayoutVars>
      </dgm:prSet>
      <dgm:spPr/>
    </dgm:pt>
  </dgm:ptLst>
  <dgm:cxnLst>
    <dgm:cxn modelId="{145BD406-8AF8-4BCB-AE95-93F59035A5E5}" srcId="{6AD3C063-89C2-401F-BC8C-FCB564089435}" destId="{C1C0B91B-442A-4176-B54E-1B80397DD976}" srcOrd="0" destOrd="0" parTransId="{49F168C2-FBAE-4D19-8F28-408F7FC184F0}" sibTransId="{C67F0C48-D3D8-4683-A982-B48F50FC1344}"/>
    <dgm:cxn modelId="{8793CF2A-9CA3-43FC-9EEC-922D86BB7CD5}" srcId="{6AD3C063-89C2-401F-BC8C-FCB564089435}" destId="{AE6FA03F-CEE4-4AAF-A36A-B6B632FE79FF}" srcOrd="3" destOrd="0" parTransId="{D2CA9D86-4037-4F0A-B914-3116DF4F878B}" sibTransId="{DD59AE9A-751D-4053-A883-3E7D0815DF34}"/>
    <dgm:cxn modelId="{112D8D3D-D2EF-4644-879E-40A3CAD3DF08}" type="presOf" srcId="{59CBEA5D-4C1E-4004-B2B4-F7EF5D28F031}" destId="{00B86CDE-0E90-43DD-85D7-D7DB57E09A35}" srcOrd="0" destOrd="0" presId="urn:microsoft.com/office/officeart/2005/8/layout/hChevron3"/>
    <dgm:cxn modelId="{0F43C188-3C38-44FF-B317-1C906BEE2415}" srcId="{6AD3C063-89C2-401F-BC8C-FCB564089435}" destId="{59CBEA5D-4C1E-4004-B2B4-F7EF5D28F031}" srcOrd="1" destOrd="0" parTransId="{9AE3570D-B2A9-48E5-BCF1-2D89A8089AE6}" sibTransId="{18AC6F91-EC8C-4908-AFAC-421EBC990EFD}"/>
    <dgm:cxn modelId="{E254C38E-D865-471B-92AD-67A6ABB45894}" srcId="{6AD3C063-89C2-401F-BC8C-FCB564089435}" destId="{1E0FC707-2B23-4927-8B21-BCBC26F3D3D2}" srcOrd="2" destOrd="0" parTransId="{FC8CB062-D64D-4C46-8189-9FBCC2C1D869}" sibTransId="{191E88C9-9530-4FDA-A1D9-58DCA2689932}"/>
    <dgm:cxn modelId="{CBA266A0-6CA1-472D-9BB0-301853221A0D}" type="presOf" srcId="{6AD3C063-89C2-401F-BC8C-FCB564089435}" destId="{6697C5F2-4B65-40A3-90F2-DA7605053012}" srcOrd="0" destOrd="0" presId="urn:microsoft.com/office/officeart/2005/8/layout/hChevron3"/>
    <dgm:cxn modelId="{413715DF-3EF6-46FA-903D-64DCF1347F1C}" type="presOf" srcId="{AE6FA03F-CEE4-4AAF-A36A-B6B632FE79FF}" destId="{FF813635-4DF2-4D81-97DB-504B5E04FC45}" srcOrd="0" destOrd="0" presId="urn:microsoft.com/office/officeart/2005/8/layout/hChevron3"/>
    <dgm:cxn modelId="{0B0F16E3-BFCC-4572-A428-A7A0780CD66B}" type="presOf" srcId="{1E0FC707-2B23-4927-8B21-BCBC26F3D3D2}" destId="{A7FB0C11-81BA-475A-A9D2-2890AF453358}" srcOrd="0" destOrd="0" presId="urn:microsoft.com/office/officeart/2005/8/layout/hChevron3"/>
    <dgm:cxn modelId="{4E0E7EFA-B32F-443F-8B2F-727FF4C08DF8}" type="presOf" srcId="{C1C0B91B-442A-4176-B54E-1B80397DD976}" destId="{82968909-184B-42B6-A7BF-9C54282CF1F9}" srcOrd="0" destOrd="0" presId="urn:microsoft.com/office/officeart/2005/8/layout/hChevron3"/>
    <dgm:cxn modelId="{1D09CF92-FD1F-4746-8024-C8E3F3896154}" type="presParOf" srcId="{6697C5F2-4B65-40A3-90F2-DA7605053012}" destId="{82968909-184B-42B6-A7BF-9C54282CF1F9}" srcOrd="0" destOrd="0" presId="urn:microsoft.com/office/officeart/2005/8/layout/hChevron3"/>
    <dgm:cxn modelId="{44696551-4B0E-4D18-BE0B-5140D26F7149}" type="presParOf" srcId="{6697C5F2-4B65-40A3-90F2-DA7605053012}" destId="{5AFADC6A-657C-4596-B9A0-CB57A3978A22}" srcOrd="1" destOrd="0" presId="urn:microsoft.com/office/officeart/2005/8/layout/hChevron3"/>
    <dgm:cxn modelId="{5CB00087-3D20-499D-89A0-801F73E4C82A}" type="presParOf" srcId="{6697C5F2-4B65-40A3-90F2-DA7605053012}" destId="{00B86CDE-0E90-43DD-85D7-D7DB57E09A35}" srcOrd="2" destOrd="0" presId="urn:microsoft.com/office/officeart/2005/8/layout/hChevron3"/>
    <dgm:cxn modelId="{42FA352C-6C81-4BE2-B726-8CD7A5E4FF52}" type="presParOf" srcId="{6697C5F2-4B65-40A3-90F2-DA7605053012}" destId="{2DFAA16E-71EC-4644-B4ED-6585A3961DFA}" srcOrd="3" destOrd="0" presId="urn:microsoft.com/office/officeart/2005/8/layout/hChevron3"/>
    <dgm:cxn modelId="{AC2EED9D-CA4D-4637-AD4C-43737555B346}" type="presParOf" srcId="{6697C5F2-4B65-40A3-90F2-DA7605053012}" destId="{A7FB0C11-81BA-475A-A9D2-2890AF453358}" srcOrd="4" destOrd="0" presId="urn:microsoft.com/office/officeart/2005/8/layout/hChevron3"/>
    <dgm:cxn modelId="{D99C9D8D-8F07-4294-B22D-BB2015604EDA}" type="presParOf" srcId="{6697C5F2-4B65-40A3-90F2-DA7605053012}" destId="{332D0B31-77E9-47DD-8F15-5D0E718179DD}" srcOrd="5" destOrd="0" presId="urn:microsoft.com/office/officeart/2005/8/layout/hChevron3"/>
    <dgm:cxn modelId="{A4D354A1-6E26-4E92-AFE7-0A9DCE0B174C}" type="presParOf" srcId="{6697C5F2-4B65-40A3-90F2-DA7605053012}" destId="{FF813635-4DF2-4D81-97DB-504B5E04FC45}" srcOrd="6" destOrd="0" presId="urn:microsoft.com/office/officeart/2005/8/layout/hChevron3"/>
  </dgm:cxnLst>
  <dgm:bg>
    <a:solidFill>
      <a:schemeClr val="bg1"/>
    </a:solid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D3C063-89C2-401F-BC8C-FCB564089435}" type="doc">
      <dgm:prSet loTypeId="urn:microsoft.com/office/officeart/2005/8/layout/hChevron3" loCatId="process" qsTypeId="urn:microsoft.com/office/officeart/2005/8/quickstyle/simple1" qsCatId="simple" csTypeId="urn:microsoft.com/office/officeart/2005/8/colors/accent0_1" csCatId="mainScheme" phldr="1"/>
      <dgm:spPr/>
    </dgm:pt>
    <dgm:pt modelId="{C1C0B91B-442A-4176-B54E-1B80397DD976}">
      <dgm:prSet phldrT="[Testo]" custT="1"/>
      <dgm:spPr>
        <a:solidFill>
          <a:srgbClr val="0F72BB"/>
        </a:solidFill>
        <a:ln>
          <a:solidFill>
            <a:srgbClr val="1273BA"/>
          </a:solidFill>
        </a:ln>
      </dgm:spPr>
      <dgm:t>
        <a:bodyPr/>
        <a:lstStyle/>
        <a:p>
          <a:pPr algn="l"/>
          <a:r>
            <a:rPr lang="it-IT" sz="1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49F168C2-FBAE-4D19-8F28-408F7FC184F0}" type="parTrans" cxnId="{145BD406-8AF8-4BCB-AE95-93F59035A5E5}">
      <dgm:prSet/>
      <dgm:spPr/>
      <dgm:t>
        <a:bodyPr/>
        <a:lstStyle/>
        <a:p>
          <a:endParaRPr lang="it-IT" sz="1200" b="0">
            <a:solidFill>
              <a:srgbClr val="0F72BB"/>
            </a:solidFill>
            <a:latin typeface="+mn-lt"/>
          </a:endParaRPr>
        </a:p>
      </dgm:t>
    </dgm:pt>
    <dgm:pt modelId="{C67F0C48-D3D8-4683-A982-B48F50FC1344}" type="sibTrans" cxnId="{145BD406-8AF8-4BCB-AE95-93F59035A5E5}">
      <dgm:prSet/>
      <dgm:spPr/>
      <dgm:t>
        <a:bodyPr/>
        <a:lstStyle/>
        <a:p>
          <a:endParaRPr lang="it-IT" sz="1200" b="0">
            <a:solidFill>
              <a:srgbClr val="0F72BB"/>
            </a:solidFill>
            <a:latin typeface="+mn-lt"/>
          </a:endParaRPr>
        </a:p>
      </dgm:t>
    </dgm:pt>
    <dgm:pt modelId="{59CBEA5D-4C1E-4004-B2B4-F7EF5D28F031}">
      <dgm:prSet phldrT="[Testo]" custT="1"/>
      <dgm:spPr>
        <a:solidFill>
          <a:schemeClr val="bg1"/>
        </a:solidFill>
        <a:ln>
          <a:solidFill>
            <a:srgbClr val="1273BA"/>
          </a:solidFill>
        </a:ln>
      </dgm:spPr>
      <dgm:t>
        <a:bodyPr/>
        <a:lstStyle/>
        <a:p>
          <a:pPr algn="l"/>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gm:t>
    </dgm:pt>
    <dgm:pt modelId="{9AE3570D-B2A9-48E5-BCF1-2D89A8089AE6}" type="parTrans" cxnId="{0F43C188-3C38-44FF-B317-1C906BEE2415}">
      <dgm:prSet/>
      <dgm:spPr/>
      <dgm:t>
        <a:bodyPr/>
        <a:lstStyle/>
        <a:p>
          <a:endParaRPr lang="it-IT" sz="1200" b="0">
            <a:solidFill>
              <a:srgbClr val="0F72BB"/>
            </a:solidFill>
            <a:latin typeface="+mn-lt"/>
          </a:endParaRPr>
        </a:p>
      </dgm:t>
    </dgm:pt>
    <dgm:pt modelId="{18AC6F91-EC8C-4908-AFAC-421EBC990EFD}" type="sibTrans" cxnId="{0F43C188-3C38-44FF-B317-1C906BEE2415}">
      <dgm:prSet/>
      <dgm:spPr/>
      <dgm:t>
        <a:bodyPr/>
        <a:lstStyle/>
        <a:p>
          <a:endParaRPr lang="it-IT" sz="1200" b="0">
            <a:solidFill>
              <a:srgbClr val="0F72BB"/>
            </a:solidFill>
            <a:latin typeface="+mn-lt"/>
          </a:endParaRPr>
        </a:p>
      </dgm:t>
    </dgm:pt>
    <dgm:pt modelId="{1E0FC707-2B23-4927-8B21-BCBC26F3D3D2}">
      <dgm:prSet phldrT="[Testo]" custT="1"/>
      <dgm:spPr>
        <a:solidFill>
          <a:schemeClr val="bg1"/>
        </a:solid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FC8CB062-D64D-4C46-8189-9FBCC2C1D869}" type="parTrans" cxnId="{E254C38E-D865-471B-92AD-67A6ABB45894}">
      <dgm:prSet/>
      <dgm:spPr/>
      <dgm:t>
        <a:bodyPr/>
        <a:lstStyle/>
        <a:p>
          <a:endParaRPr lang="it-IT" sz="1200" b="0">
            <a:solidFill>
              <a:srgbClr val="0F72BB"/>
            </a:solidFill>
            <a:latin typeface="+mn-lt"/>
          </a:endParaRPr>
        </a:p>
      </dgm:t>
    </dgm:pt>
    <dgm:pt modelId="{191E88C9-9530-4FDA-A1D9-58DCA2689932}" type="sibTrans" cxnId="{E254C38E-D865-471B-92AD-67A6ABB45894}">
      <dgm:prSet/>
      <dgm:spPr/>
      <dgm:t>
        <a:bodyPr/>
        <a:lstStyle/>
        <a:p>
          <a:endParaRPr lang="it-IT" sz="1200" b="0">
            <a:solidFill>
              <a:srgbClr val="0F72BB"/>
            </a:solidFill>
            <a:latin typeface="+mn-lt"/>
          </a:endParaRPr>
        </a:p>
      </dgm:t>
    </dgm:pt>
    <dgm:pt modelId="{AE6FA03F-CEE4-4AAF-A36A-B6B632FE79FF}">
      <dgm:prSet phldrT="[Testo]" custT="1"/>
      <dgm:spPr>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D2CA9D86-4037-4F0A-B914-3116DF4F878B}" type="parTrans" cxnId="{8793CF2A-9CA3-43FC-9EEC-922D86BB7CD5}">
      <dgm:prSet/>
      <dgm:spPr/>
      <dgm:t>
        <a:bodyPr/>
        <a:lstStyle/>
        <a:p>
          <a:endParaRPr lang="it-IT" sz="1200" b="0">
            <a:solidFill>
              <a:srgbClr val="0F72BB"/>
            </a:solidFill>
            <a:latin typeface="+mn-lt"/>
          </a:endParaRPr>
        </a:p>
      </dgm:t>
    </dgm:pt>
    <dgm:pt modelId="{DD59AE9A-751D-4053-A883-3E7D0815DF34}" type="sibTrans" cxnId="{8793CF2A-9CA3-43FC-9EEC-922D86BB7CD5}">
      <dgm:prSet/>
      <dgm:spPr/>
      <dgm:t>
        <a:bodyPr/>
        <a:lstStyle/>
        <a:p>
          <a:endParaRPr lang="it-IT" sz="1200" b="0">
            <a:solidFill>
              <a:srgbClr val="0F72BB"/>
            </a:solidFill>
            <a:latin typeface="+mn-lt"/>
          </a:endParaRPr>
        </a:p>
      </dgm:t>
    </dgm:pt>
    <dgm:pt modelId="{6697C5F2-4B65-40A3-90F2-DA7605053012}" type="pres">
      <dgm:prSet presAssocID="{6AD3C063-89C2-401F-BC8C-FCB564089435}" presName="Name0" presStyleCnt="0">
        <dgm:presLayoutVars>
          <dgm:dir/>
          <dgm:resizeHandles val="exact"/>
        </dgm:presLayoutVars>
      </dgm:prSet>
      <dgm:spPr/>
    </dgm:pt>
    <dgm:pt modelId="{82968909-184B-42B6-A7BF-9C54282CF1F9}" type="pres">
      <dgm:prSet presAssocID="{C1C0B91B-442A-4176-B54E-1B80397DD976}" presName="parTxOnly" presStyleLbl="node1" presStyleIdx="0" presStyleCnt="4" custScaleX="87746" custLinFactNeighborX="425" custLinFactNeighborY="-6018">
        <dgm:presLayoutVars>
          <dgm:bulletEnabled val="1"/>
        </dgm:presLayoutVars>
      </dgm:prSet>
      <dgm:spPr/>
    </dgm:pt>
    <dgm:pt modelId="{5AFADC6A-657C-4596-B9A0-CB57A3978A22}" type="pres">
      <dgm:prSet presAssocID="{C67F0C48-D3D8-4683-A982-B48F50FC1344}" presName="parSpace" presStyleCnt="0"/>
      <dgm:spPr/>
    </dgm:pt>
    <dgm:pt modelId="{00B86CDE-0E90-43DD-85D7-D7DB57E09A35}" type="pres">
      <dgm:prSet presAssocID="{59CBEA5D-4C1E-4004-B2B4-F7EF5D28F031}" presName="parTxOnly" presStyleLbl="node1" presStyleIdx="1" presStyleCnt="4" custScaleX="79342">
        <dgm:presLayoutVars>
          <dgm:bulletEnabled val="1"/>
        </dgm:presLayoutVars>
      </dgm:prSet>
      <dgm:spPr/>
    </dgm:pt>
    <dgm:pt modelId="{2DFAA16E-71EC-4644-B4ED-6585A3961DFA}" type="pres">
      <dgm:prSet presAssocID="{18AC6F91-EC8C-4908-AFAC-421EBC990EFD}" presName="parSpace" presStyleCnt="0"/>
      <dgm:spPr/>
    </dgm:pt>
    <dgm:pt modelId="{A7FB0C11-81BA-475A-A9D2-2890AF453358}" type="pres">
      <dgm:prSet presAssocID="{1E0FC707-2B23-4927-8B21-BCBC26F3D3D2}" presName="parTxOnly" presStyleLbl="node1" presStyleIdx="2" presStyleCnt="4" custScaleX="73880">
        <dgm:presLayoutVars>
          <dgm:bulletEnabled val="1"/>
        </dgm:presLayoutVars>
      </dgm:prSet>
      <dgm:spPr/>
    </dgm:pt>
    <dgm:pt modelId="{332D0B31-77E9-47DD-8F15-5D0E718179DD}" type="pres">
      <dgm:prSet presAssocID="{191E88C9-9530-4FDA-A1D9-58DCA2689932}" presName="parSpace" presStyleCnt="0"/>
      <dgm:spPr/>
    </dgm:pt>
    <dgm:pt modelId="{FF813635-4DF2-4D81-97DB-504B5E04FC45}" type="pres">
      <dgm:prSet presAssocID="{AE6FA03F-CEE4-4AAF-A36A-B6B632FE79FF}" presName="parTxOnly" presStyleLbl="node1" presStyleIdx="3" presStyleCnt="4" custScaleX="63002">
        <dgm:presLayoutVars>
          <dgm:bulletEnabled val="1"/>
        </dgm:presLayoutVars>
      </dgm:prSet>
      <dgm:spPr/>
    </dgm:pt>
  </dgm:ptLst>
  <dgm:cxnLst>
    <dgm:cxn modelId="{145BD406-8AF8-4BCB-AE95-93F59035A5E5}" srcId="{6AD3C063-89C2-401F-BC8C-FCB564089435}" destId="{C1C0B91B-442A-4176-B54E-1B80397DD976}" srcOrd="0" destOrd="0" parTransId="{49F168C2-FBAE-4D19-8F28-408F7FC184F0}" sibTransId="{C67F0C48-D3D8-4683-A982-B48F50FC1344}"/>
    <dgm:cxn modelId="{8793CF2A-9CA3-43FC-9EEC-922D86BB7CD5}" srcId="{6AD3C063-89C2-401F-BC8C-FCB564089435}" destId="{AE6FA03F-CEE4-4AAF-A36A-B6B632FE79FF}" srcOrd="3" destOrd="0" parTransId="{D2CA9D86-4037-4F0A-B914-3116DF4F878B}" sibTransId="{DD59AE9A-751D-4053-A883-3E7D0815DF34}"/>
    <dgm:cxn modelId="{112D8D3D-D2EF-4644-879E-40A3CAD3DF08}" type="presOf" srcId="{59CBEA5D-4C1E-4004-B2B4-F7EF5D28F031}" destId="{00B86CDE-0E90-43DD-85D7-D7DB57E09A35}" srcOrd="0" destOrd="0" presId="urn:microsoft.com/office/officeart/2005/8/layout/hChevron3"/>
    <dgm:cxn modelId="{0F43C188-3C38-44FF-B317-1C906BEE2415}" srcId="{6AD3C063-89C2-401F-BC8C-FCB564089435}" destId="{59CBEA5D-4C1E-4004-B2B4-F7EF5D28F031}" srcOrd="1" destOrd="0" parTransId="{9AE3570D-B2A9-48E5-BCF1-2D89A8089AE6}" sibTransId="{18AC6F91-EC8C-4908-AFAC-421EBC990EFD}"/>
    <dgm:cxn modelId="{E254C38E-D865-471B-92AD-67A6ABB45894}" srcId="{6AD3C063-89C2-401F-BC8C-FCB564089435}" destId="{1E0FC707-2B23-4927-8B21-BCBC26F3D3D2}" srcOrd="2" destOrd="0" parTransId="{FC8CB062-D64D-4C46-8189-9FBCC2C1D869}" sibTransId="{191E88C9-9530-4FDA-A1D9-58DCA2689932}"/>
    <dgm:cxn modelId="{CBA266A0-6CA1-472D-9BB0-301853221A0D}" type="presOf" srcId="{6AD3C063-89C2-401F-BC8C-FCB564089435}" destId="{6697C5F2-4B65-40A3-90F2-DA7605053012}" srcOrd="0" destOrd="0" presId="urn:microsoft.com/office/officeart/2005/8/layout/hChevron3"/>
    <dgm:cxn modelId="{413715DF-3EF6-46FA-903D-64DCF1347F1C}" type="presOf" srcId="{AE6FA03F-CEE4-4AAF-A36A-B6B632FE79FF}" destId="{FF813635-4DF2-4D81-97DB-504B5E04FC45}" srcOrd="0" destOrd="0" presId="urn:microsoft.com/office/officeart/2005/8/layout/hChevron3"/>
    <dgm:cxn modelId="{0B0F16E3-BFCC-4572-A428-A7A0780CD66B}" type="presOf" srcId="{1E0FC707-2B23-4927-8B21-BCBC26F3D3D2}" destId="{A7FB0C11-81BA-475A-A9D2-2890AF453358}" srcOrd="0" destOrd="0" presId="urn:microsoft.com/office/officeart/2005/8/layout/hChevron3"/>
    <dgm:cxn modelId="{4E0E7EFA-B32F-443F-8B2F-727FF4C08DF8}" type="presOf" srcId="{C1C0B91B-442A-4176-B54E-1B80397DD976}" destId="{82968909-184B-42B6-A7BF-9C54282CF1F9}" srcOrd="0" destOrd="0" presId="urn:microsoft.com/office/officeart/2005/8/layout/hChevron3"/>
    <dgm:cxn modelId="{1D09CF92-FD1F-4746-8024-C8E3F3896154}" type="presParOf" srcId="{6697C5F2-4B65-40A3-90F2-DA7605053012}" destId="{82968909-184B-42B6-A7BF-9C54282CF1F9}" srcOrd="0" destOrd="0" presId="urn:microsoft.com/office/officeart/2005/8/layout/hChevron3"/>
    <dgm:cxn modelId="{44696551-4B0E-4D18-BE0B-5140D26F7149}" type="presParOf" srcId="{6697C5F2-4B65-40A3-90F2-DA7605053012}" destId="{5AFADC6A-657C-4596-B9A0-CB57A3978A22}" srcOrd="1" destOrd="0" presId="urn:microsoft.com/office/officeart/2005/8/layout/hChevron3"/>
    <dgm:cxn modelId="{5CB00087-3D20-499D-89A0-801F73E4C82A}" type="presParOf" srcId="{6697C5F2-4B65-40A3-90F2-DA7605053012}" destId="{00B86CDE-0E90-43DD-85D7-D7DB57E09A35}" srcOrd="2" destOrd="0" presId="urn:microsoft.com/office/officeart/2005/8/layout/hChevron3"/>
    <dgm:cxn modelId="{42FA352C-6C81-4BE2-B726-8CD7A5E4FF52}" type="presParOf" srcId="{6697C5F2-4B65-40A3-90F2-DA7605053012}" destId="{2DFAA16E-71EC-4644-B4ED-6585A3961DFA}" srcOrd="3" destOrd="0" presId="urn:microsoft.com/office/officeart/2005/8/layout/hChevron3"/>
    <dgm:cxn modelId="{AC2EED9D-CA4D-4637-AD4C-43737555B346}" type="presParOf" srcId="{6697C5F2-4B65-40A3-90F2-DA7605053012}" destId="{A7FB0C11-81BA-475A-A9D2-2890AF453358}" srcOrd="4" destOrd="0" presId="urn:microsoft.com/office/officeart/2005/8/layout/hChevron3"/>
    <dgm:cxn modelId="{D99C9D8D-8F07-4294-B22D-BB2015604EDA}" type="presParOf" srcId="{6697C5F2-4B65-40A3-90F2-DA7605053012}" destId="{332D0B31-77E9-47DD-8F15-5D0E718179DD}" srcOrd="5" destOrd="0" presId="urn:microsoft.com/office/officeart/2005/8/layout/hChevron3"/>
    <dgm:cxn modelId="{A4D354A1-6E26-4E92-AFE7-0A9DCE0B174C}" type="presParOf" srcId="{6697C5F2-4B65-40A3-90F2-DA7605053012}" destId="{FF813635-4DF2-4D81-97DB-504B5E04FC45}" srcOrd="6" destOrd="0" presId="urn:microsoft.com/office/officeart/2005/8/layout/hChevron3"/>
  </dgm:cxnLst>
  <dgm:bg>
    <a:solidFill>
      <a:schemeClr val="bg1"/>
    </a:solid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D3C063-89C2-401F-BC8C-FCB564089435}" type="doc">
      <dgm:prSet loTypeId="urn:microsoft.com/office/officeart/2005/8/layout/hChevron3" loCatId="process" qsTypeId="urn:microsoft.com/office/officeart/2005/8/quickstyle/simple1" qsCatId="simple" csTypeId="urn:microsoft.com/office/officeart/2005/8/colors/accent0_1" csCatId="mainScheme" phldr="1"/>
      <dgm:spPr/>
    </dgm:pt>
    <dgm:pt modelId="{C1C0B91B-442A-4176-B54E-1B80397DD976}">
      <dgm:prSet phldrT="[Testo]" custT="1"/>
      <dgm:spPr>
        <a:solidFill>
          <a:srgbClr val="0F72BB"/>
        </a:solidFill>
        <a:ln>
          <a:solidFill>
            <a:srgbClr val="1273BA"/>
          </a:solidFill>
        </a:ln>
      </dgm:spPr>
      <dgm:t>
        <a:bodyPr/>
        <a:lstStyle/>
        <a:p>
          <a:pPr algn="l"/>
          <a:r>
            <a:rPr lang="it-IT" sz="1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49F168C2-FBAE-4D19-8F28-408F7FC184F0}" type="parTrans" cxnId="{145BD406-8AF8-4BCB-AE95-93F59035A5E5}">
      <dgm:prSet/>
      <dgm:spPr/>
      <dgm:t>
        <a:bodyPr/>
        <a:lstStyle/>
        <a:p>
          <a:endParaRPr lang="it-IT" sz="1200" b="0">
            <a:solidFill>
              <a:srgbClr val="0F72BB"/>
            </a:solidFill>
            <a:latin typeface="+mn-lt"/>
          </a:endParaRPr>
        </a:p>
      </dgm:t>
    </dgm:pt>
    <dgm:pt modelId="{C67F0C48-D3D8-4683-A982-B48F50FC1344}" type="sibTrans" cxnId="{145BD406-8AF8-4BCB-AE95-93F59035A5E5}">
      <dgm:prSet/>
      <dgm:spPr/>
      <dgm:t>
        <a:bodyPr/>
        <a:lstStyle/>
        <a:p>
          <a:endParaRPr lang="it-IT" sz="1200" b="0">
            <a:solidFill>
              <a:srgbClr val="0F72BB"/>
            </a:solidFill>
            <a:latin typeface="+mn-lt"/>
          </a:endParaRPr>
        </a:p>
      </dgm:t>
    </dgm:pt>
    <dgm:pt modelId="{59CBEA5D-4C1E-4004-B2B4-F7EF5D28F031}">
      <dgm:prSet phldrT="[Testo]" custT="1"/>
      <dgm:spPr>
        <a:solidFill>
          <a:schemeClr val="bg1"/>
        </a:solidFill>
        <a:ln>
          <a:solidFill>
            <a:srgbClr val="1273BA"/>
          </a:solidFill>
        </a:ln>
      </dgm:spPr>
      <dgm:t>
        <a:bodyPr/>
        <a:lstStyle/>
        <a:p>
          <a:pPr algn="l"/>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gm:t>
    </dgm:pt>
    <dgm:pt modelId="{9AE3570D-B2A9-48E5-BCF1-2D89A8089AE6}" type="parTrans" cxnId="{0F43C188-3C38-44FF-B317-1C906BEE2415}">
      <dgm:prSet/>
      <dgm:spPr/>
      <dgm:t>
        <a:bodyPr/>
        <a:lstStyle/>
        <a:p>
          <a:endParaRPr lang="it-IT" sz="1200" b="0">
            <a:solidFill>
              <a:srgbClr val="0F72BB"/>
            </a:solidFill>
            <a:latin typeface="+mn-lt"/>
          </a:endParaRPr>
        </a:p>
      </dgm:t>
    </dgm:pt>
    <dgm:pt modelId="{18AC6F91-EC8C-4908-AFAC-421EBC990EFD}" type="sibTrans" cxnId="{0F43C188-3C38-44FF-B317-1C906BEE2415}">
      <dgm:prSet/>
      <dgm:spPr/>
      <dgm:t>
        <a:bodyPr/>
        <a:lstStyle/>
        <a:p>
          <a:endParaRPr lang="it-IT" sz="1200" b="0">
            <a:solidFill>
              <a:srgbClr val="0F72BB"/>
            </a:solidFill>
            <a:latin typeface="+mn-lt"/>
          </a:endParaRPr>
        </a:p>
      </dgm:t>
    </dgm:pt>
    <dgm:pt modelId="{1E0FC707-2B23-4927-8B21-BCBC26F3D3D2}">
      <dgm:prSet phldrT="[Testo]" custT="1"/>
      <dgm:spPr>
        <a:solidFill>
          <a:schemeClr val="bg1"/>
        </a:solid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FC8CB062-D64D-4C46-8189-9FBCC2C1D869}" type="parTrans" cxnId="{E254C38E-D865-471B-92AD-67A6ABB45894}">
      <dgm:prSet/>
      <dgm:spPr/>
      <dgm:t>
        <a:bodyPr/>
        <a:lstStyle/>
        <a:p>
          <a:endParaRPr lang="it-IT" sz="1200" b="0">
            <a:solidFill>
              <a:srgbClr val="0F72BB"/>
            </a:solidFill>
            <a:latin typeface="+mn-lt"/>
          </a:endParaRPr>
        </a:p>
      </dgm:t>
    </dgm:pt>
    <dgm:pt modelId="{191E88C9-9530-4FDA-A1D9-58DCA2689932}" type="sibTrans" cxnId="{E254C38E-D865-471B-92AD-67A6ABB45894}">
      <dgm:prSet/>
      <dgm:spPr/>
      <dgm:t>
        <a:bodyPr/>
        <a:lstStyle/>
        <a:p>
          <a:endParaRPr lang="it-IT" sz="1200" b="0">
            <a:solidFill>
              <a:srgbClr val="0F72BB"/>
            </a:solidFill>
            <a:latin typeface="+mn-lt"/>
          </a:endParaRPr>
        </a:p>
      </dgm:t>
    </dgm:pt>
    <dgm:pt modelId="{AE6FA03F-CEE4-4AAF-A36A-B6B632FE79FF}">
      <dgm:prSet phldrT="[Testo]" custT="1"/>
      <dgm:spPr>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D2CA9D86-4037-4F0A-B914-3116DF4F878B}" type="parTrans" cxnId="{8793CF2A-9CA3-43FC-9EEC-922D86BB7CD5}">
      <dgm:prSet/>
      <dgm:spPr/>
      <dgm:t>
        <a:bodyPr/>
        <a:lstStyle/>
        <a:p>
          <a:endParaRPr lang="it-IT" sz="1200" b="0">
            <a:solidFill>
              <a:srgbClr val="0F72BB"/>
            </a:solidFill>
            <a:latin typeface="+mn-lt"/>
          </a:endParaRPr>
        </a:p>
      </dgm:t>
    </dgm:pt>
    <dgm:pt modelId="{DD59AE9A-751D-4053-A883-3E7D0815DF34}" type="sibTrans" cxnId="{8793CF2A-9CA3-43FC-9EEC-922D86BB7CD5}">
      <dgm:prSet/>
      <dgm:spPr/>
      <dgm:t>
        <a:bodyPr/>
        <a:lstStyle/>
        <a:p>
          <a:endParaRPr lang="it-IT" sz="1200" b="0">
            <a:solidFill>
              <a:srgbClr val="0F72BB"/>
            </a:solidFill>
            <a:latin typeface="+mn-lt"/>
          </a:endParaRPr>
        </a:p>
      </dgm:t>
    </dgm:pt>
    <dgm:pt modelId="{6697C5F2-4B65-40A3-90F2-DA7605053012}" type="pres">
      <dgm:prSet presAssocID="{6AD3C063-89C2-401F-BC8C-FCB564089435}" presName="Name0" presStyleCnt="0">
        <dgm:presLayoutVars>
          <dgm:dir/>
          <dgm:resizeHandles val="exact"/>
        </dgm:presLayoutVars>
      </dgm:prSet>
      <dgm:spPr/>
    </dgm:pt>
    <dgm:pt modelId="{82968909-184B-42B6-A7BF-9C54282CF1F9}" type="pres">
      <dgm:prSet presAssocID="{C1C0B91B-442A-4176-B54E-1B80397DD976}" presName="parTxOnly" presStyleLbl="node1" presStyleIdx="0" presStyleCnt="4" custScaleX="87746" custLinFactNeighborX="425" custLinFactNeighborY="-6018">
        <dgm:presLayoutVars>
          <dgm:bulletEnabled val="1"/>
        </dgm:presLayoutVars>
      </dgm:prSet>
      <dgm:spPr/>
    </dgm:pt>
    <dgm:pt modelId="{5AFADC6A-657C-4596-B9A0-CB57A3978A22}" type="pres">
      <dgm:prSet presAssocID="{C67F0C48-D3D8-4683-A982-B48F50FC1344}" presName="parSpace" presStyleCnt="0"/>
      <dgm:spPr/>
    </dgm:pt>
    <dgm:pt modelId="{00B86CDE-0E90-43DD-85D7-D7DB57E09A35}" type="pres">
      <dgm:prSet presAssocID="{59CBEA5D-4C1E-4004-B2B4-F7EF5D28F031}" presName="parTxOnly" presStyleLbl="node1" presStyleIdx="1" presStyleCnt="4" custScaleX="79342">
        <dgm:presLayoutVars>
          <dgm:bulletEnabled val="1"/>
        </dgm:presLayoutVars>
      </dgm:prSet>
      <dgm:spPr/>
    </dgm:pt>
    <dgm:pt modelId="{2DFAA16E-71EC-4644-B4ED-6585A3961DFA}" type="pres">
      <dgm:prSet presAssocID="{18AC6F91-EC8C-4908-AFAC-421EBC990EFD}" presName="parSpace" presStyleCnt="0"/>
      <dgm:spPr/>
    </dgm:pt>
    <dgm:pt modelId="{A7FB0C11-81BA-475A-A9D2-2890AF453358}" type="pres">
      <dgm:prSet presAssocID="{1E0FC707-2B23-4927-8B21-BCBC26F3D3D2}" presName="parTxOnly" presStyleLbl="node1" presStyleIdx="2" presStyleCnt="4" custScaleX="73880">
        <dgm:presLayoutVars>
          <dgm:bulletEnabled val="1"/>
        </dgm:presLayoutVars>
      </dgm:prSet>
      <dgm:spPr/>
    </dgm:pt>
    <dgm:pt modelId="{332D0B31-77E9-47DD-8F15-5D0E718179DD}" type="pres">
      <dgm:prSet presAssocID="{191E88C9-9530-4FDA-A1D9-58DCA2689932}" presName="parSpace" presStyleCnt="0"/>
      <dgm:spPr/>
    </dgm:pt>
    <dgm:pt modelId="{FF813635-4DF2-4D81-97DB-504B5E04FC45}" type="pres">
      <dgm:prSet presAssocID="{AE6FA03F-CEE4-4AAF-A36A-B6B632FE79FF}" presName="parTxOnly" presStyleLbl="node1" presStyleIdx="3" presStyleCnt="4" custScaleX="63002">
        <dgm:presLayoutVars>
          <dgm:bulletEnabled val="1"/>
        </dgm:presLayoutVars>
      </dgm:prSet>
      <dgm:spPr/>
    </dgm:pt>
  </dgm:ptLst>
  <dgm:cxnLst>
    <dgm:cxn modelId="{145BD406-8AF8-4BCB-AE95-93F59035A5E5}" srcId="{6AD3C063-89C2-401F-BC8C-FCB564089435}" destId="{C1C0B91B-442A-4176-B54E-1B80397DD976}" srcOrd="0" destOrd="0" parTransId="{49F168C2-FBAE-4D19-8F28-408F7FC184F0}" sibTransId="{C67F0C48-D3D8-4683-A982-B48F50FC1344}"/>
    <dgm:cxn modelId="{8793CF2A-9CA3-43FC-9EEC-922D86BB7CD5}" srcId="{6AD3C063-89C2-401F-BC8C-FCB564089435}" destId="{AE6FA03F-CEE4-4AAF-A36A-B6B632FE79FF}" srcOrd="3" destOrd="0" parTransId="{D2CA9D86-4037-4F0A-B914-3116DF4F878B}" sibTransId="{DD59AE9A-751D-4053-A883-3E7D0815DF34}"/>
    <dgm:cxn modelId="{112D8D3D-D2EF-4644-879E-40A3CAD3DF08}" type="presOf" srcId="{59CBEA5D-4C1E-4004-B2B4-F7EF5D28F031}" destId="{00B86CDE-0E90-43DD-85D7-D7DB57E09A35}" srcOrd="0" destOrd="0" presId="urn:microsoft.com/office/officeart/2005/8/layout/hChevron3"/>
    <dgm:cxn modelId="{0F43C188-3C38-44FF-B317-1C906BEE2415}" srcId="{6AD3C063-89C2-401F-BC8C-FCB564089435}" destId="{59CBEA5D-4C1E-4004-B2B4-F7EF5D28F031}" srcOrd="1" destOrd="0" parTransId="{9AE3570D-B2A9-48E5-BCF1-2D89A8089AE6}" sibTransId="{18AC6F91-EC8C-4908-AFAC-421EBC990EFD}"/>
    <dgm:cxn modelId="{E254C38E-D865-471B-92AD-67A6ABB45894}" srcId="{6AD3C063-89C2-401F-BC8C-FCB564089435}" destId="{1E0FC707-2B23-4927-8B21-BCBC26F3D3D2}" srcOrd="2" destOrd="0" parTransId="{FC8CB062-D64D-4C46-8189-9FBCC2C1D869}" sibTransId="{191E88C9-9530-4FDA-A1D9-58DCA2689932}"/>
    <dgm:cxn modelId="{CBA266A0-6CA1-472D-9BB0-301853221A0D}" type="presOf" srcId="{6AD3C063-89C2-401F-BC8C-FCB564089435}" destId="{6697C5F2-4B65-40A3-90F2-DA7605053012}" srcOrd="0" destOrd="0" presId="urn:microsoft.com/office/officeart/2005/8/layout/hChevron3"/>
    <dgm:cxn modelId="{413715DF-3EF6-46FA-903D-64DCF1347F1C}" type="presOf" srcId="{AE6FA03F-CEE4-4AAF-A36A-B6B632FE79FF}" destId="{FF813635-4DF2-4D81-97DB-504B5E04FC45}" srcOrd="0" destOrd="0" presId="urn:microsoft.com/office/officeart/2005/8/layout/hChevron3"/>
    <dgm:cxn modelId="{0B0F16E3-BFCC-4572-A428-A7A0780CD66B}" type="presOf" srcId="{1E0FC707-2B23-4927-8B21-BCBC26F3D3D2}" destId="{A7FB0C11-81BA-475A-A9D2-2890AF453358}" srcOrd="0" destOrd="0" presId="urn:microsoft.com/office/officeart/2005/8/layout/hChevron3"/>
    <dgm:cxn modelId="{4E0E7EFA-B32F-443F-8B2F-727FF4C08DF8}" type="presOf" srcId="{C1C0B91B-442A-4176-B54E-1B80397DD976}" destId="{82968909-184B-42B6-A7BF-9C54282CF1F9}" srcOrd="0" destOrd="0" presId="urn:microsoft.com/office/officeart/2005/8/layout/hChevron3"/>
    <dgm:cxn modelId="{1D09CF92-FD1F-4746-8024-C8E3F3896154}" type="presParOf" srcId="{6697C5F2-4B65-40A3-90F2-DA7605053012}" destId="{82968909-184B-42B6-A7BF-9C54282CF1F9}" srcOrd="0" destOrd="0" presId="urn:microsoft.com/office/officeart/2005/8/layout/hChevron3"/>
    <dgm:cxn modelId="{44696551-4B0E-4D18-BE0B-5140D26F7149}" type="presParOf" srcId="{6697C5F2-4B65-40A3-90F2-DA7605053012}" destId="{5AFADC6A-657C-4596-B9A0-CB57A3978A22}" srcOrd="1" destOrd="0" presId="urn:microsoft.com/office/officeart/2005/8/layout/hChevron3"/>
    <dgm:cxn modelId="{5CB00087-3D20-499D-89A0-801F73E4C82A}" type="presParOf" srcId="{6697C5F2-4B65-40A3-90F2-DA7605053012}" destId="{00B86CDE-0E90-43DD-85D7-D7DB57E09A35}" srcOrd="2" destOrd="0" presId="urn:microsoft.com/office/officeart/2005/8/layout/hChevron3"/>
    <dgm:cxn modelId="{42FA352C-6C81-4BE2-B726-8CD7A5E4FF52}" type="presParOf" srcId="{6697C5F2-4B65-40A3-90F2-DA7605053012}" destId="{2DFAA16E-71EC-4644-B4ED-6585A3961DFA}" srcOrd="3" destOrd="0" presId="urn:microsoft.com/office/officeart/2005/8/layout/hChevron3"/>
    <dgm:cxn modelId="{AC2EED9D-CA4D-4637-AD4C-43737555B346}" type="presParOf" srcId="{6697C5F2-4B65-40A3-90F2-DA7605053012}" destId="{A7FB0C11-81BA-475A-A9D2-2890AF453358}" srcOrd="4" destOrd="0" presId="urn:microsoft.com/office/officeart/2005/8/layout/hChevron3"/>
    <dgm:cxn modelId="{D99C9D8D-8F07-4294-B22D-BB2015604EDA}" type="presParOf" srcId="{6697C5F2-4B65-40A3-90F2-DA7605053012}" destId="{332D0B31-77E9-47DD-8F15-5D0E718179DD}" srcOrd="5" destOrd="0" presId="urn:microsoft.com/office/officeart/2005/8/layout/hChevron3"/>
    <dgm:cxn modelId="{A4D354A1-6E26-4E92-AFE7-0A9DCE0B174C}" type="presParOf" srcId="{6697C5F2-4B65-40A3-90F2-DA7605053012}" destId="{FF813635-4DF2-4D81-97DB-504B5E04FC45}" srcOrd="6" destOrd="0" presId="urn:microsoft.com/office/officeart/2005/8/layout/hChevron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D3C063-89C2-401F-BC8C-FCB564089435}" type="doc">
      <dgm:prSet loTypeId="urn:microsoft.com/office/officeart/2005/8/layout/hChevron3" loCatId="process" qsTypeId="urn:microsoft.com/office/officeart/2005/8/quickstyle/simple1" qsCatId="simple" csTypeId="urn:microsoft.com/office/officeart/2005/8/colors/accent0_1" csCatId="mainScheme" phldr="1"/>
      <dgm:spPr/>
    </dgm:pt>
    <dgm:pt modelId="{C1C0B91B-442A-4176-B54E-1B80397DD976}">
      <dgm:prSet phldrT="[Testo]" custT="1"/>
      <dgm:spPr>
        <a:no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49F168C2-FBAE-4D19-8F28-408F7FC184F0}" type="parTrans" cxnId="{145BD406-8AF8-4BCB-AE95-93F59035A5E5}">
      <dgm:prSet/>
      <dgm:spPr/>
      <dgm:t>
        <a:bodyPr/>
        <a:lstStyle/>
        <a:p>
          <a:endParaRPr lang="it-IT" sz="1200" b="0">
            <a:solidFill>
              <a:srgbClr val="0F72BB"/>
            </a:solidFill>
            <a:latin typeface="+mn-lt"/>
          </a:endParaRPr>
        </a:p>
      </dgm:t>
    </dgm:pt>
    <dgm:pt modelId="{C67F0C48-D3D8-4683-A982-B48F50FC1344}" type="sibTrans" cxnId="{145BD406-8AF8-4BCB-AE95-93F59035A5E5}">
      <dgm:prSet/>
      <dgm:spPr/>
      <dgm:t>
        <a:bodyPr/>
        <a:lstStyle/>
        <a:p>
          <a:endParaRPr lang="it-IT" sz="1200" b="0">
            <a:solidFill>
              <a:srgbClr val="0F72BB"/>
            </a:solidFill>
            <a:latin typeface="+mn-lt"/>
          </a:endParaRPr>
        </a:p>
      </dgm:t>
    </dgm:pt>
    <dgm:pt modelId="{59CBEA5D-4C1E-4004-B2B4-F7EF5D28F031}">
      <dgm:prSet phldrT="[Testo]" custT="1"/>
      <dgm:spPr>
        <a:solidFill>
          <a:srgbClr val="0F72BB"/>
        </a:solidFill>
        <a:ln>
          <a:solidFill>
            <a:srgbClr val="1273BA"/>
          </a:solidFill>
        </a:ln>
      </dgm:spPr>
      <dgm:t>
        <a:bodyPr/>
        <a:lstStyle/>
        <a:p>
          <a:pPr algn="l"/>
          <a:r>
            <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Methods</a:t>
          </a:r>
        </a:p>
      </dgm:t>
    </dgm:pt>
    <dgm:pt modelId="{9AE3570D-B2A9-48E5-BCF1-2D89A8089AE6}" type="parTrans" cxnId="{0F43C188-3C38-44FF-B317-1C906BEE2415}">
      <dgm:prSet/>
      <dgm:spPr/>
      <dgm:t>
        <a:bodyPr/>
        <a:lstStyle/>
        <a:p>
          <a:endParaRPr lang="it-IT" sz="1200" b="0">
            <a:solidFill>
              <a:srgbClr val="0F72BB"/>
            </a:solidFill>
            <a:latin typeface="+mn-lt"/>
          </a:endParaRPr>
        </a:p>
      </dgm:t>
    </dgm:pt>
    <dgm:pt modelId="{18AC6F91-EC8C-4908-AFAC-421EBC990EFD}" type="sibTrans" cxnId="{0F43C188-3C38-44FF-B317-1C906BEE2415}">
      <dgm:prSet/>
      <dgm:spPr/>
      <dgm:t>
        <a:bodyPr/>
        <a:lstStyle/>
        <a:p>
          <a:endParaRPr lang="it-IT" sz="1200" b="0">
            <a:solidFill>
              <a:srgbClr val="0F72BB"/>
            </a:solidFill>
            <a:latin typeface="+mn-lt"/>
          </a:endParaRPr>
        </a:p>
      </dgm:t>
    </dgm:pt>
    <dgm:pt modelId="{1E0FC707-2B23-4927-8B21-BCBC26F3D3D2}">
      <dgm:prSet phldrT="[Testo]" custT="1"/>
      <dgm:spPr>
        <a:solidFill>
          <a:schemeClr val="bg1"/>
        </a:solid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FC8CB062-D64D-4C46-8189-9FBCC2C1D869}" type="parTrans" cxnId="{E254C38E-D865-471B-92AD-67A6ABB45894}">
      <dgm:prSet/>
      <dgm:spPr/>
      <dgm:t>
        <a:bodyPr/>
        <a:lstStyle/>
        <a:p>
          <a:endParaRPr lang="it-IT" sz="1200" b="0">
            <a:solidFill>
              <a:srgbClr val="0F72BB"/>
            </a:solidFill>
            <a:latin typeface="+mn-lt"/>
          </a:endParaRPr>
        </a:p>
      </dgm:t>
    </dgm:pt>
    <dgm:pt modelId="{191E88C9-9530-4FDA-A1D9-58DCA2689932}" type="sibTrans" cxnId="{E254C38E-D865-471B-92AD-67A6ABB45894}">
      <dgm:prSet/>
      <dgm:spPr/>
      <dgm:t>
        <a:bodyPr/>
        <a:lstStyle/>
        <a:p>
          <a:endParaRPr lang="it-IT" sz="1200" b="0">
            <a:solidFill>
              <a:srgbClr val="0F72BB"/>
            </a:solidFill>
            <a:latin typeface="+mn-lt"/>
          </a:endParaRPr>
        </a:p>
      </dgm:t>
    </dgm:pt>
    <dgm:pt modelId="{AE6FA03F-CEE4-4AAF-A36A-B6B632FE79FF}">
      <dgm:prSet phldrT="[Testo]" custT="1"/>
      <dgm:spPr>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D2CA9D86-4037-4F0A-B914-3116DF4F878B}" type="parTrans" cxnId="{8793CF2A-9CA3-43FC-9EEC-922D86BB7CD5}">
      <dgm:prSet/>
      <dgm:spPr/>
      <dgm:t>
        <a:bodyPr/>
        <a:lstStyle/>
        <a:p>
          <a:endParaRPr lang="it-IT" sz="1200" b="0">
            <a:solidFill>
              <a:srgbClr val="0F72BB"/>
            </a:solidFill>
            <a:latin typeface="+mn-lt"/>
          </a:endParaRPr>
        </a:p>
      </dgm:t>
    </dgm:pt>
    <dgm:pt modelId="{DD59AE9A-751D-4053-A883-3E7D0815DF34}" type="sibTrans" cxnId="{8793CF2A-9CA3-43FC-9EEC-922D86BB7CD5}">
      <dgm:prSet/>
      <dgm:spPr/>
      <dgm:t>
        <a:bodyPr/>
        <a:lstStyle/>
        <a:p>
          <a:endParaRPr lang="it-IT" sz="1200" b="0">
            <a:solidFill>
              <a:srgbClr val="0F72BB"/>
            </a:solidFill>
            <a:latin typeface="+mn-lt"/>
          </a:endParaRPr>
        </a:p>
      </dgm:t>
    </dgm:pt>
    <dgm:pt modelId="{6697C5F2-4B65-40A3-90F2-DA7605053012}" type="pres">
      <dgm:prSet presAssocID="{6AD3C063-89C2-401F-BC8C-FCB564089435}" presName="Name0" presStyleCnt="0">
        <dgm:presLayoutVars>
          <dgm:dir/>
          <dgm:resizeHandles val="exact"/>
        </dgm:presLayoutVars>
      </dgm:prSet>
      <dgm:spPr/>
    </dgm:pt>
    <dgm:pt modelId="{82968909-184B-42B6-A7BF-9C54282CF1F9}" type="pres">
      <dgm:prSet presAssocID="{C1C0B91B-442A-4176-B54E-1B80397DD976}" presName="parTxOnly" presStyleLbl="node1" presStyleIdx="0" presStyleCnt="4" custScaleX="87746" custLinFactNeighborX="425" custLinFactNeighborY="-6018">
        <dgm:presLayoutVars>
          <dgm:bulletEnabled val="1"/>
        </dgm:presLayoutVars>
      </dgm:prSet>
      <dgm:spPr/>
    </dgm:pt>
    <dgm:pt modelId="{5AFADC6A-657C-4596-B9A0-CB57A3978A22}" type="pres">
      <dgm:prSet presAssocID="{C67F0C48-D3D8-4683-A982-B48F50FC1344}" presName="parSpace" presStyleCnt="0"/>
      <dgm:spPr/>
    </dgm:pt>
    <dgm:pt modelId="{00B86CDE-0E90-43DD-85D7-D7DB57E09A35}" type="pres">
      <dgm:prSet presAssocID="{59CBEA5D-4C1E-4004-B2B4-F7EF5D28F031}" presName="parTxOnly" presStyleLbl="node1" presStyleIdx="1" presStyleCnt="4" custScaleX="79342">
        <dgm:presLayoutVars>
          <dgm:bulletEnabled val="1"/>
        </dgm:presLayoutVars>
      </dgm:prSet>
      <dgm:spPr/>
    </dgm:pt>
    <dgm:pt modelId="{2DFAA16E-71EC-4644-B4ED-6585A3961DFA}" type="pres">
      <dgm:prSet presAssocID="{18AC6F91-EC8C-4908-AFAC-421EBC990EFD}" presName="parSpace" presStyleCnt="0"/>
      <dgm:spPr/>
    </dgm:pt>
    <dgm:pt modelId="{A7FB0C11-81BA-475A-A9D2-2890AF453358}" type="pres">
      <dgm:prSet presAssocID="{1E0FC707-2B23-4927-8B21-BCBC26F3D3D2}" presName="parTxOnly" presStyleLbl="node1" presStyleIdx="2" presStyleCnt="4" custScaleX="73880">
        <dgm:presLayoutVars>
          <dgm:bulletEnabled val="1"/>
        </dgm:presLayoutVars>
      </dgm:prSet>
      <dgm:spPr/>
    </dgm:pt>
    <dgm:pt modelId="{332D0B31-77E9-47DD-8F15-5D0E718179DD}" type="pres">
      <dgm:prSet presAssocID="{191E88C9-9530-4FDA-A1D9-58DCA2689932}" presName="parSpace" presStyleCnt="0"/>
      <dgm:spPr/>
    </dgm:pt>
    <dgm:pt modelId="{FF813635-4DF2-4D81-97DB-504B5E04FC45}" type="pres">
      <dgm:prSet presAssocID="{AE6FA03F-CEE4-4AAF-A36A-B6B632FE79FF}" presName="parTxOnly" presStyleLbl="node1" presStyleIdx="3" presStyleCnt="4" custScaleX="63002">
        <dgm:presLayoutVars>
          <dgm:bulletEnabled val="1"/>
        </dgm:presLayoutVars>
      </dgm:prSet>
      <dgm:spPr/>
    </dgm:pt>
  </dgm:ptLst>
  <dgm:cxnLst>
    <dgm:cxn modelId="{145BD406-8AF8-4BCB-AE95-93F59035A5E5}" srcId="{6AD3C063-89C2-401F-BC8C-FCB564089435}" destId="{C1C0B91B-442A-4176-B54E-1B80397DD976}" srcOrd="0" destOrd="0" parTransId="{49F168C2-FBAE-4D19-8F28-408F7FC184F0}" sibTransId="{C67F0C48-D3D8-4683-A982-B48F50FC1344}"/>
    <dgm:cxn modelId="{8793CF2A-9CA3-43FC-9EEC-922D86BB7CD5}" srcId="{6AD3C063-89C2-401F-BC8C-FCB564089435}" destId="{AE6FA03F-CEE4-4AAF-A36A-B6B632FE79FF}" srcOrd="3" destOrd="0" parTransId="{D2CA9D86-4037-4F0A-B914-3116DF4F878B}" sibTransId="{DD59AE9A-751D-4053-A883-3E7D0815DF34}"/>
    <dgm:cxn modelId="{112D8D3D-D2EF-4644-879E-40A3CAD3DF08}" type="presOf" srcId="{59CBEA5D-4C1E-4004-B2B4-F7EF5D28F031}" destId="{00B86CDE-0E90-43DD-85D7-D7DB57E09A35}" srcOrd="0" destOrd="0" presId="urn:microsoft.com/office/officeart/2005/8/layout/hChevron3"/>
    <dgm:cxn modelId="{0F43C188-3C38-44FF-B317-1C906BEE2415}" srcId="{6AD3C063-89C2-401F-BC8C-FCB564089435}" destId="{59CBEA5D-4C1E-4004-B2B4-F7EF5D28F031}" srcOrd="1" destOrd="0" parTransId="{9AE3570D-B2A9-48E5-BCF1-2D89A8089AE6}" sibTransId="{18AC6F91-EC8C-4908-AFAC-421EBC990EFD}"/>
    <dgm:cxn modelId="{E254C38E-D865-471B-92AD-67A6ABB45894}" srcId="{6AD3C063-89C2-401F-BC8C-FCB564089435}" destId="{1E0FC707-2B23-4927-8B21-BCBC26F3D3D2}" srcOrd="2" destOrd="0" parTransId="{FC8CB062-D64D-4C46-8189-9FBCC2C1D869}" sibTransId="{191E88C9-9530-4FDA-A1D9-58DCA2689932}"/>
    <dgm:cxn modelId="{CBA266A0-6CA1-472D-9BB0-301853221A0D}" type="presOf" srcId="{6AD3C063-89C2-401F-BC8C-FCB564089435}" destId="{6697C5F2-4B65-40A3-90F2-DA7605053012}" srcOrd="0" destOrd="0" presId="urn:microsoft.com/office/officeart/2005/8/layout/hChevron3"/>
    <dgm:cxn modelId="{413715DF-3EF6-46FA-903D-64DCF1347F1C}" type="presOf" srcId="{AE6FA03F-CEE4-4AAF-A36A-B6B632FE79FF}" destId="{FF813635-4DF2-4D81-97DB-504B5E04FC45}" srcOrd="0" destOrd="0" presId="urn:microsoft.com/office/officeart/2005/8/layout/hChevron3"/>
    <dgm:cxn modelId="{0B0F16E3-BFCC-4572-A428-A7A0780CD66B}" type="presOf" srcId="{1E0FC707-2B23-4927-8B21-BCBC26F3D3D2}" destId="{A7FB0C11-81BA-475A-A9D2-2890AF453358}" srcOrd="0" destOrd="0" presId="urn:microsoft.com/office/officeart/2005/8/layout/hChevron3"/>
    <dgm:cxn modelId="{4E0E7EFA-B32F-443F-8B2F-727FF4C08DF8}" type="presOf" srcId="{C1C0B91B-442A-4176-B54E-1B80397DD976}" destId="{82968909-184B-42B6-A7BF-9C54282CF1F9}" srcOrd="0" destOrd="0" presId="urn:microsoft.com/office/officeart/2005/8/layout/hChevron3"/>
    <dgm:cxn modelId="{1D09CF92-FD1F-4746-8024-C8E3F3896154}" type="presParOf" srcId="{6697C5F2-4B65-40A3-90F2-DA7605053012}" destId="{82968909-184B-42B6-A7BF-9C54282CF1F9}" srcOrd="0" destOrd="0" presId="urn:microsoft.com/office/officeart/2005/8/layout/hChevron3"/>
    <dgm:cxn modelId="{44696551-4B0E-4D18-BE0B-5140D26F7149}" type="presParOf" srcId="{6697C5F2-4B65-40A3-90F2-DA7605053012}" destId="{5AFADC6A-657C-4596-B9A0-CB57A3978A22}" srcOrd="1" destOrd="0" presId="urn:microsoft.com/office/officeart/2005/8/layout/hChevron3"/>
    <dgm:cxn modelId="{5CB00087-3D20-499D-89A0-801F73E4C82A}" type="presParOf" srcId="{6697C5F2-4B65-40A3-90F2-DA7605053012}" destId="{00B86CDE-0E90-43DD-85D7-D7DB57E09A35}" srcOrd="2" destOrd="0" presId="urn:microsoft.com/office/officeart/2005/8/layout/hChevron3"/>
    <dgm:cxn modelId="{42FA352C-6C81-4BE2-B726-8CD7A5E4FF52}" type="presParOf" srcId="{6697C5F2-4B65-40A3-90F2-DA7605053012}" destId="{2DFAA16E-71EC-4644-B4ED-6585A3961DFA}" srcOrd="3" destOrd="0" presId="urn:microsoft.com/office/officeart/2005/8/layout/hChevron3"/>
    <dgm:cxn modelId="{AC2EED9D-CA4D-4637-AD4C-43737555B346}" type="presParOf" srcId="{6697C5F2-4B65-40A3-90F2-DA7605053012}" destId="{A7FB0C11-81BA-475A-A9D2-2890AF453358}" srcOrd="4" destOrd="0" presId="urn:microsoft.com/office/officeart/2005/8/layout/hChevron3"/>
    <dgm:cxn modelId="{D99C9D8D-8F07-4294-B22D-BB2015604EDA}" type="presParOf" srcId="{6697C5F2-4B65-40A3-90F2-DA7605053012}" destId="{332D0B31-77E9-47DD-8F15-5D0E718179DD}" srcOrd="5" destOrd="0" presId="urn:microsoft.com/office/officeart/2005/8/layout/hChevron3"/>
    <dgm:cxn modelId="{A4D354A1-6E26-4E92-AFE7-0A9DCE0B174C}" type="presParOf" srcId="{6697C5F2-4B65-40A3-90F2-DA7605053012}" destId="{FF813635-4DF2-4D81-97DB-504B5E04FC45}" srcOrd="6" destOrd="0" presId="urn:microsoft.com/office/officeart/2005/8/layout/hChevron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D3C063-89C2-401F-BC8C-FCB564089435}" type="doc">
      <dgm:prSet loTypeId="urn:microsoft.com/office/officeart/2005/8/layout/hChevron3" loCatId="process" qsTypeId="urn:microsoft.com/office/officeart/2005/8/quickstyle/simple1" qsCatId="simple" csTypeId="urn:microsoft.com/office/officeart/2005/8/colors/accent0_1" csCatId="mainScheme" phldr="1"/>
      <dgm:spPr/>
    </dgm:pt>
    <dgm:pt modelId="{C1C0B91B-442A-4176-B54E-1B80397DD976}">
      <dgm:prSet phldrT="[Testo]" custT="1"/>
      <dgm:spPr>
        <a:no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49F168C2-FBAE-4D19-8F28-408F7FC184F0}" type="parTrans" cxnId="{145BD406-8AF8-4BCB-AE95-93F59035A5E5}">
      <dgm:prSet/>
      <dgm:spPr/>
      <dgm:t>
        <a:bodyPr/>
        <a:lstStyle/>
        <a:p>
          <a:endParaRPr lang="it-IT" sz="1200" b="0">
            <a:solidFill>
              <a:srgbClr val="0F72BB"/>
            </a:solidFill>
            <a:latin typeface="+mn-lt"/>
          </a:endParaRPr>
        </a:p>
      </dgm:t>
    </dgm:pt>
    <dgm:pt modelId="{C67F0C48-D3D8-4683-A982-B48F50FC1344}" type="sibTrans" cxnId="{145BD406-8AF8-4BCB-AE95-93F59035A5E5}">
      <dgm:prSet/>
      <dgm:spPr/>
      <dgm:t>
        <a:bodyPr/>
        <a:lstStyle/>
        <a:p>
          <a:endParaRPr lang="it-IT" sz="1200" b="0">
            <a:solidFill>
              <a:srgbClr val="0F72BB"/>
            </a:solidFill>
            <a:latin typeface="+mn-lt"/>
          </a:endParaRPr>
        </a:p>
      </dgm:t>
    </dgm:pt>
    <dgm:pt modelId="{59CBEA5D-4C1E-4004-B2B4-F7EF5D28F031}">
      <dgm:prSet phldrT="[Testo]" custT="1"/>
      <dgm:spPr>
        <a:solidFill>
          <a:srgbClr val="0F72BB"/>
        </a:solidFill>
        <a:ln>
          <a:solidFill>
            <a:srgbClr val="1273BA"/>
          </a:solidFill>
        </a:ln>
      </dgm:spPr>
      <dgm:t>
        <a:bodyPr/>
        <a:lstStyle/>
        <a:p>
          <a:pPr algn="l"/>
          <a:r>
            <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Methods</a:t>
          </a:r>
        </a:p>
      </dgm:t>
    </dgm:pt>
    <dgm:pt modelId="{9AE3570D-B2A9-48E5-BCF1-2D89A8089AE6}" type="parTrans" cxnId="{0F43C188-3C38-44FF-B317-1C906BEE2415}">
      <dgm:prSet/>
      <dgm:spPr/>
      <dgm:t>
        <a:bodyPr/>
        <a:lstStyle/>
        <a:p>
          <a:endParaRPr lang="it-IT" sz="1200" b="0">
            <a:solidFill>
              <a:srgbClr val="0F72BB"/>
            </a:solidFill>
            <a:latin typeface="+mn-lt"/>
          </a:endParaRPr>
        </a:p>
      </dgm:t>
    </dgm:pt>
    <dgm:pt modelId="{18AC6F91-EC8C-4908-AFAC-421EBC990EFD}" type="sibTrans" cxnId="{0F43C188-3C38-44FF-B317-1C906BEE2415}">
      <dgm:prSet/>
      <dgm:spPr/>
      <dgm:t>
        <a:bodyPr/>
        <a:lstStyle/>
        <a:p>
          <a:endParaRPr lang="it-IT" sz="1200" b="0">
            <a:solidFill>
              <a:srgbClr val="0F72BB"/>
            </a:solidFill>
            <a:latin typeface="+mn-lt"/>
          </a:endParaRPr>
        </a:p>
      </dgm:t>
    </dgm:pt>
    <dgm:pt modelId="{1E0FC707-2B23-4927-8B21-BCBC26F3D3D2}">
      <dgm:prSet phldrT="[Testo]" custT="1"/>
      <dgm:spPr>
        <a:solidFill>
          <a:schemeClr val="bg1"/>
        </a:solid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FC8CB062-D64D-4C46-8189-9FBCC2C1D869}" type="parTrans" cxnId="{E254C38E-D865-471B-92AD-67A6ABB45894}">
      <dgm:prSet/>
      <dgm:spPr/>
      <dgm:t>
        <a:bodyPr/>
        <a:lstStyle/>
        <a:p>
          <a:endParaRPr lang="it-IT" sz="1200" b="0">
            <a:solidFill>
              <a:srgbClr val="0F72BB"/>
            </a:solidFill>
            <a:latin typeface="+mn-lt"/>
          </a:endParaRPr>
        </a:p>
      </dgm:t>
    </dgm:pt>
    <dgm:pt modelId="{191E88C9-9530-4FDA-A1D9-58DCA2689932}" type="sibTrans" cxnId="{E254C38E-D865-471B-92AD-67A6ABB45894}">
      <dgm:prSet/>
      <dgm:spPr/>
      <dgm:t>
        <a:bodyPr/>
        <a:lstStyle/>
        <a:p>
          <a:endParaRPr lang="it-IT" sz="1200" b="0">
            <a:solidFill>
              <a:srgbClr val="0F72BB"/>
            </a:solidFill>
            <a:latin typeface="+mn-lt"/>
          </a:endParaRPr>
        </a:p>
      </dgm:t>
    </dgm:pt>
    <dgm:pt modelId="{AE6FA03F-CEE4-4AAF-A36A-B6B632FE79FF}">
      <dgm:prSet phldrT="[Testo]" custT="1"/>
      <dgm:spPr>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D2CA9D86-4037-4F0A-B914-3116DF4F878B}" type="parTrans" cxnId="{8793CF2A-9CA3-43FC-9EEC-922D86BB7CD5}">
      <dgm:prSet/>
      <dgm:spPr/>
      <dgm:t>
        <a:bodyPr/>
        <a:lstStyle/>
        <a:p>
          <a:endParaRPr lang="it-IT" sz="1200" b="0">
            <a:solidFill>
              <a:srgbClr val="0F72BB"/>
            </a:solidFill>
            <a:latin typeface="+mn-lt"/>
          </a:endParaRPr>
        </a:p>
      </dgm:t>
    </dgm:pt>
    <dgm:pt modelId="{DD59AE9A-751D-4053-A883-3E7D0815DF34}" type="sibTrans" cxnId="{8793CF2A-9CA3-43FC-9EEC-922D86BB7CD5}">
      <dgm:prSet/>
      <dgm:spPr/>
      <dgm:t>
        <a:bodyPr/>
        <a:lstStyle/>
        <a:p>
          <a:endParaRPr lang="it-IT" sz="1200" b="0">
            <a:solidFill>
              <a:srgbClr val="0F72BB"/>
            </a:solidFill>
            <a:latin typeface="+mn-lt"/>
          </a:endParaRPr>
        </a:p>
      </dgm:t>
    </dgm:pt>
    <dgm:pt modelId="{6697C5F2-4B65-40A3-90F2-DA7605053012}" type="pres">
      <dgm:prSet presAssocID="{6AD3C063-89C2-401F-BC8C-FCB564089435}" presName="Name0" presStyleCnt="0">
        <dgm:presLayoutVars>
          <dgm:dir/>
          <dgm:resizeHandles val="exact"/>
        </dgm:presLayoutVars>
      </dgm:prSet>
      <dgm:spPr/>
    </dgm:pt>
    <dgm:pt modelId="{82968909-184B-42B6-A7BF-9C54282CF1F9}" type="pres">
      <dgm:prSet presAssocID="{C1C0B91B-442A-4176-B54E-1B80397DD976}" presName="parTxOnly" presStyleLbl="node1" presStyleIdx="0" presStyleCnt="4" custScaleX="87746" custLinFactNeighborX="425" custLinFactNeighborY="-6018">
        <dgm:presLayoutVars>
          <dgm:bulletEnabled val="1"/>
        </dgm:presLayoutVars>
      </dgm:prSet>
      <dgm:spPr/>
    </dgm:pt>
    <dgm:pt modelId="{5AFADC6A-657C-4596-B9A0-CB57A3978A22}" type="pres">
      <dgm:prSet presAssocID="{C67F0C48-D3D8-4683-A982-B48F50FC1344}" presName="parSpace" presStyleCnt="0"/>
      <dgm:spPr/>
    </dgm:pt>
    <dgm:pt modelId="{00B86CDE-0E90-43DD-85D7-D7DB57E09A35}" type="pres">
      <dgm:prSet presAssocID="{59CBEA5D-4C1E-4004-B2B4-F7EF5D28F031}" presName="parTxOnly" presStyleLbl="node1" presStyleIdx="1" presStyleCnt="4" custScaleX="79342">
        <dgm:presLayoutVars>
          <dgm:bulletEnabled val="1"/>
        </dgm:presLayoutVars>
      </dgm:prSet>
      <dgm:spPr/>
    </dgm:pt>
    <dgm:pt modelId="{2DFAA16E-71EC-4644-B4ED-6585A3961DFA}" type="pres">
      <dgm:prSet presAssocID="{18AC6F91-EC8C-4908-AFAC-421EBC990EFD}" presName="parSpace" presStyleCnt="0"/>
      <dgm:spPr/>
    </dgm:pt>
    <dgm:pt modelId="{A7FB0C11-81BA-475A-A9D2-2890AF453358}" type="pres">
      <dgm:prSet presAssocID="{1E0FC707-2B23-4927-8B21-BCBC26F3D3D2}" presName="parTxOnly" presStyleLbl="node1" presStyleIdx="2" presStyleCnt="4" custScaleX="73880">
        <dgm:presLayoutVars>
          <dgm:bulletEnabled val="1"/>
        </dgm:presLayoutVars>
      </dgm:prSet>
      <dgm:spPr/>
    </dgm:pt>
    <dgm:pt modelId="{332D0B31-77E9-47DD-8F15-5D0E718179DD}" type="pres">
      <dgm:prSet presAssocID="{191E88C9-9530-4FDA-A1D9-58DCA2689932}" presName="parSpace" presStyleCnt="0"/>
      <dgm:spPr/>
    </dgm:pt>
    <dgm:pt modelId="{FF813635-4DF2-4D81-97DB-504B5E04FC45}" type="pres">
      <dgm:prSet presAssocID="{AE6FA03F-CEE4-4AAF-A36A-B6B632FE79FF}" presName="parTxOnly" presStyleLbl="node1" presStyleIdx="3" presStyleCnt="4" custScaleX="63002">
        <dgm:presLayoutVars>
          <dgm:bulletEnabled val="1"/>
        </dgm:presLayoutVars>
      </dgm:prSet>
      <dgm:spPr/>
    </dgm:pt>
  </dgm:ptLst>
  <dgm:cxnLst>
    <dgm:cxn modelId="{145BD406-8AF8-4BCB-AE95-93F59035A5E5}" srcId="{6AD3C063-89C2-401F-BC8C-FCB564089435}" destId="{C1C0B91B-442A-4176-B54E-1B80397DD976}" srcOrd="0" destOrd="0" parTransId="{49F168C2-FBAE-4D19-8F28-408F7FC184F0}" sibTransId="{C67F0C48-D3D8-4683-A982-B48F50FC1344}"/>
    <dgm:cxn modelId="{8793CF2A-9CA3-43FC-9EEC-922D86BB7CD5}" srcId="{6AD3C063-89C2-401F-BC8C-FCB564089435}" destId="{AE6FA03F-CEE4-4AAF-A36A-B6B632FE79FF}" srcOrd="3" destOrd="0" parTransId="{D2CA9D86-4037-4F0A-B914-3116DF4F878B}" sibTransId="{DD59AE9A-751D-4053-A883-3E7D0815DF34}"/>
    <dgm:cxn modelId="{112D8D3D-D2EF-4644-879E-40A3CAD3DF08}" type="presOf" srcId="{59CBEA5D-4C1E-4004-B2B4-F7EF5D28F031}" destId="{00B86CDE-0E90-43DD-85D7-D7DB57E09A35}" srcOrd="0" destOrd="0" presId="urn:microsoft.com/office/officeart/2005/8/layout/hChevron3"/>
    <dgm:cxn modelId="{0F43C188-3C38-44FF-B317-1C906BEE2415}" srcId="{6AD3C063-89C2-401F-BC8C-FCB564089435}" destId="{59CBEA5D-4C1E-4004-B2B4-F7EF5D28F031}" srcOrd="1" destOrd="0" parTransId="{9AE3570D-B2A9-48E5-BCF1-2D89A8089AE6}" sibTransId="{18AC6F91-EC8C-4908-AFAC-421EBC990EFD}"/>
    <dgm:cxn modelId="{E254C38E-D865-471B-92AD-67A6ABB45894}" srcId="{6AD3C063-89C2-401F-BC8C-FCB564089435}" destId="{1E0FC707-2B23-4927-8B21-BCBC26F3D3D2}" srcOrd="2" destOrd="0" parTransId="{FC8CB062-D64D-4C46-8189-9FBCC2C1D869}" sibTransId="{191E88C9-9530-4FDA-A1D9-58DCA2689932}"/>
    <dgm:cxn modelId="{CBA266A0-6CA1-472D-9BB0-301853221A0D}" type="presOf" srcId="{6AD3C063-89C2-401F-BC8C-FCB564089435}" destId="{6697C5F2-4B65-40A3-90F2-DA7605053012}" srcOrd="0" destOrd="0" presId="urn:microsoft.com/office/officeart/2005/8/layout/hChevron3"/>
    <dgm:cxn modelId="{413715DF-3EF6-46FA-903D-64DCF1347F1C}" type="presOf" srcId="{AE6FA03F-CEE4-4AAF-A36A-B6B632FE79FF}" destId="{FF813635-4DF2-4D81-97DB-504B5E04FC45}" srcOrd="0" destOrd="0" presId="urn:microsoft.com/office/officeart/2005/8/layout/hChevron3"/>
    <dgm:cxn modelId="{0B0F16E3-BFCC-4572-A428-A7A0780CD66B}" type="presOf" srcId="{1E0FC707-2B23-4927-8B21-BCBC26F3D3D2}" destId="{A7FB0C11-81BA-475A-A9D2-2890AF453358}" srcOrd="0" destOrd="0" presId="urn:microsoft.com/office/officeart/2005/8/layout/hChevron3"/>
    <dgm:cxn modelId="{4E0E7EFA-B32F-443F-8B2F-727FF4C08DF8}" type="presOf" srcId="{C1C0B91B-442A-4176-B54E-1B80397DD976}" destId="{82968909-184B-42B6-A7BF-9C54282CF1F9}" srcOrd="0" destOrd="0" presId="urn:microsoft.com/office/officeart/2005/8/layout/hChevron3"/>
    <dgm:cxn modelId="{1D09CF92-FD1F-4746-8024-C8E3F3896154}" type="presParOf" srcId="{6697C5F2-4B65-40A3-90F2-DA7605053012}" destId="{82968909-184B-42B6-A7BF-9C54282CF1F9}" srcOrd="0" destOrd="0" presId="urn:microsoft.com/office/officeart/2005/8/layout/hChevron3"/>
    <dgm:cxn modelId="{44696551-4B0E-4D18-BE0B-5140D26F7149}" type="presParOf" srcId="{6697C5F2-4B65-40A3-90F2-DA7605053012}" destId="{5AFADC6A-657C-4596-B9A0-CB57A3978A22}" srcOrd="1" destOrd="0" presId="urn:microsoft.com/office/officeart/2005/8/layout/hChevron3"/>
    <dgm:cxn modelId="{5CB00087-3D20-499D-89A0-801F73E4C82A}" type="presParOf" srcId="{6697C5F2-4B65-40A3-90F2-DA7605053012}" destId="{00B86CDE-0E90-43DD-85D7-D7DB57E09A35}" srcOrd="2" destOrd="0" presId="urn:microsoft.com/office/officeart/2005/8/layout/hChevron3"/>
    <dgm:cxn modelId="{42FA352C-6C81-4BE2-B726-8CD7A5E4FF52}" type="presParOf" srcId="{6697C5F2-4B65-40A3-90F2-DA7605053012}" destId="{2DFAA16E-71EC-4644-B4ED-6585A3961DFA}" srcOrd="3" destOrd="0" presId="urn:microsoft.com/office/officeart/2005/8/layout/hChevron3"/>
    <dgm:cxn modelId="{AC2EED9D-CA4D-4637-AD4C-43737555B346}" type="presParOf" srcId="{6697C5F2-4B65-40A3-90F2-DA7605053012}" destId="{A7FB0C11-81BA-475A-A9D2-2890AF453358}" srcOrd="4" destOrd="0" presId="urn:microsoft.com/office/officeart/2005/8/layout/hChevron3"/>
    <dgm:cxn modelId="{D99C9D8D-8F07-4294-B22D-BB2015604EDA}" type="presParOf" srcId="{6697C5F2-4B65-40A3-90F2-DA7605053012}" destId="{332D0B31-77E9-47DD-8F15-5D0E718179DD}" srcOrd="5" destOrd="0" presId="urn:microsoft.com/office/officeart/2005/8/layout/hChevron3"/>
    <dgm:cxn modelId="{A4D354A1-6E26-4E92-AFE7-0A9DCE0B174C}" type="presParOf" srcId="{6697C5F2-4B65-40A3-90F2-DA7605053012}" destId="{FF813635-4DF2-4D81-97DB-504B5E04FC45}" srcOrd="6" destOrd="0" presId="urn:microsoft.com/office/officeart/2005/8/layout/hChevron3"/>
  </dgm:cxnLst>
  <dgm:bg>
    <a:solidFill>
      <a:schemeClr val="bg1"/>
    </a:solid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D3C063-89C2-401F-BC8C-FCB564089435}" type="doc">
      <dgm:prSet loTypeId="urn:microsoft.com/office/officeart/2005/8/layout/hChevron3" loCatId="process" qsTypeId="urn:microsoft.com/office/officeart/2005/8/quickstyle/simple1" qsCatId="simple" csTypeId="urn:microsoft.com/office/officeart/2005/8/colors/accent0_1" csCatId="mainScheme" phldr="1"/>
      <dgm:spPr/>
    </dgm:pt>
    <dgm:pt modelId="{C1C0B91B-442A-4176-B54E-1B80397DD976}">
      <dgm:prSet phldrT="[Testo]" custT="1"/>
      <dgm:spPr>
        <a:no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49F168C2-FBAE-4D19-8F28-408F7FC184F0}" type="parTrans" cxnId="{145BD406-8AF8-4BCB-AE95-93F59035A5E5}">
      <dgm:prSet/>
      <dgm:spPr/>
      <dgm:t>
        <a:bodyPr/>
        <a:lstStyle/>
        <a:p>
          <a:endParaRPr lang="it-IT" sz="1200" b="0">
            <a:solidFill>
              <a:srgbClr val="0F72BB"/>
            </a:solidFill>
            <a:latin typeface="+mn-lt"/>
          </a:endParaRPr>
        </a:p>
      </dgm:t>
    </dgm:pt>
    <dgm:pt modelId="{C67F0C48-D3D8-4683-A982-B48F50FC1344}" type="sibTrans" cxnId="{145BD406-8AF8-4BCB-AE95-93F59035A5E5}">
      <dgm:prSet/>
      <dgm:spPr/>
      <dgm:t>
        <a:bodyPr/>
        <a:lstStyle/>
        <a:p>
          <a:endParaRPr lang="it-IT" sz="1200" b="0">
            <a:solidFill>
              <a:srgbClr val="0F72BB"/>
            </a:solidFill>
            <a:latin typeface="+mn-lt"/>
          </a:endParaRPr>
        </a:p>
      </dgm:t>
    </dgm:pt>
    <dgm:pt modelId="{59CBEA5D-4C1E-4004-B2B4-F7EF5D28F031}">
      <dgm:prSet phldrT="[Testo]" custT="1"/>
      <dgm:spPr>
        <a:solidFill>
          <a:srgbClr val="0F72BB"/>
        </a:solidFill>
        <a:ln>
          <a:solidFill>
            <a:srgbClr val="1273BA"/>
          </a:solidFill>
        </a:ln>
      </dgm:spPr>
      <dgm:t>
        <a:bodyPr/>
        <a:lstStyle/>
        <a:p>
          <a:pPr algn="l"/>
          <a:r>
            <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Methods</a:t>
          </a:r>
        </a:p>
      </dgm:t>
    </dgm:pt>
    <dgm:pt modelId="{9AE3570D-B2A9-48E5-BCF1-2D89A8089AE6}" type="parTrans" cxnId="{0F43C188-3C38-44FF-B317-1C906BEE2415}">
      <dgm:prSet/>
      <dgm:spPr/>
      <dgm:t>
        <a:bodyPr/>
        <a:lstStyle/>
        <a:p>
          <a:endParaRPr lang="it-IT" sz="1200" b="0">
            <a:solidFill>
              <a:srgbClr val="0F72BB"/>
            </a:solidFill>
            <a:latin typeface="+mn-lt"/>
          </a:endParaRPr>
        </a:p>
      </dgm:t>
    </dgm:pt>
    <dgm:pt modelId="{18AC6F91-EC8C-4908-AFAC-421EBC990EFD}" type="sibTrans" cxnId="{0F43C188-3C38-44FF-B317-1C906BEE2415}">
      <dgm:prSet/>
      <dgm:spPr/>
      <dgm:t>
        <a:bodyPr/>
        <a:lstStyle/>
        <a:p>
          <a:endParaRPr lang="it-IT" sz="1200" b="0">
            <a:solidFill>
              <a:srgbClr val="0F72BB"/>
            </a:solidFill>
            <a:latin typeface="+mn-lt"/>
          </a:endParaRPr>
        </a:p>
      </dgm:t>
    </dgm:pt>
    <dgm:pt modelId="{1E0FC707-2B23-4927-8B21-BCBC26F3D3D2}">
      <dgm:prSet phldrT="[Testo]" custT="1"/>
      <dgm:spPr>
        <a:solidFill>
          <a:schemeClr val="bg1"/>
        </a:solid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FC8CB062-D64D-4C46-8189-9FBCC2C1D869}" type="parTrans" cxnId="{E254C38E-D865-471B-92AD-67A6ABB45894}">
      <dgm:prSet/>
      <dgm:spPr/>
      <dgm:t>
        <a:bodyPr/>
        <a:lstStyle/>
        <a:p>
          <a:endParaRPr lang="it-IT" sz="1200" b="0">
            <a:solidFill>
              <a:srgbClr val="0F72BB"/>
            </a:solidFill>
            <a:latin typeface="+mn-lt"/>
          </a:endParaRPr>
        </a:p>
      </dgm:t>
    </dgm:pt>
    <dgm:pt modelId="{191E88C9-9530-4FDA-A1D9-58DCA2689932}" type="sibTrans" cxnId="{E254C38E-D865-471B-92AD-67A6ABB45894}">
      <dgm:prSet/>
      <dgm:spPr/>
      <dgm:t>
        <a:bodyPr/>
        <a:lstStyle/>
        <a:p>
          <a:endParaRPr lang="it-IT" sz="1200" b="0">
            <a:solidFill>
              <a:srgbClr val="0F72BB"/>
            </a:solidFill>
            <a:latin typeface="+mn-lt"/>
          </a:endParaRPr>
        </a:p>
      </dgm:t>
    </dgm:pt>
    <dgm:pt modelId="{AE6FA03F-CEE4-4AAF-A36A-B6B632FE79FF}">
      <dgm:prSet phldrT="[Testo]" custT="1"/>
      <dgm:spPr>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D2CA9D86-4037-4F0A-B914-3116DF4F878B}" type="parTrans" cxnId="{8793CF2A-9CA3-43FC-9EEC-922D86BB7CD5}">
      <dgm:prSet/>
      <dgm:spPr/>
      <dgm:t>
        <a:bodyPr/>
        <a:lstStyle/>
        <a:p>
          <a:endParaRPr lang="it-IT" sz="1200" b="0">
            <a:solidFill>
              <a:srgbClr val="0F72BB"/>
            </a:solidFill>
            <a:latin typeface="+mn-lt"/>
          </a:endParaRPr>
        </a:p>
      </dgm:t>
    </dgm:pt>
    <dgm:pt modelId="{DD59AE9A-751D-4053-A883-3E7D0815DF34}" type="sibTrans" cxnId="{8793CF2A-9CA3-43FC-9EEC-922D86BB7CD5}">
      <dgm:prSet/>
      <dgm:spPr/>
      <dgm:t>
        <a:bodyPr/>
        <a:lstStyle/>
        <a:p>
          <a:endParaRPr lang="it-IT" sz="1200" b="0">
            <a:solidFill>
              <a:srgbClr val="0F72BB"/>
            </a:solidFill>
            <a:latin typeface="+mn-lt"/>
          </a:endParaRPr>
        </a:p>
      </dgm:t>
    </dgm:pt>
    <dgm:pt modelId="{6697C5F2-4B65-40A3-90F2-DA7605053012}" type="pres">
      <dgm:prSet presAssocID="{6AD3C063-89C2-401F-BC8C-FCB564089435}" presName="Name0" presStyleCnt="0">
        <dgm:presLayoutVars>
          <dgm:dir/>
          <dgm:resizeHandles val="exact"/>
        </dgm:presLayoutVars>
      </dgm:prSet>
      <dgm:spPr/>
    </dgm:pt>
    <dgm:pt modelId="{82968909-184B-42B6-A7BF-9C54282CF1F9}" type="pres">
      <dgm:prSet presAssocID="{C1C0B91B-442A-4176-B54E-1B80397DD976}" presName="parTxOnly" presStyleLbl="node1" presStyleIdx="0" presStyleCnt="4" custScaleX="87746" custLinFactNeighborX="425" custLinFactNeighborY="-6018">
        <dgm:presLayoutVars>
          <dgm:bulletEnabled val="1"/>
        </dgm:presLayoutVars>
      </dgm:prSet>
      <dgm:spPr/>
    </dgm:pt>
    <dgm:pt modelId="{5AFADC6A-657C-4596-B9A0-CB57A3978A22}" type="pres">
      <dgm:prSet presAssocID="{C67F0C48-D3D8-4683-A982-B48F50FC1344}" presName="parSpace" presStyleCnt="0"/>
      <dgm:spPr/>
    </dgm:pt>
    <dgm:pt modelId="{00B86CDE-0E90-43DD-85D7-D7DB57E09A35}" type="pres">
      <dgm:prSet presAssocID="{59CBEA5D-4C1E-4004-B2B4-F7EF5D28F031}" presName="parTxOnly" presStyleLbl="node1" presStyleIdx="1" presStyleCnt="4" custScaleX="79342">
        <dgm:presLayoutVars>
          <dgm:bulletEnabled val="1"/>
        </dgm:presLayoutVars>
      </dgm:prSet>
      <dgm:spPr/>
    </dgm:pt>
    <dgm:pt modelId="{2DFAA16E-71EC-4644-B4ED-6585A3961DFA}" type="pres">
      <dgm:prSet presAssocID="{18AC6F91-EC8C-4908-AFAC-421EBC990EFD}" presName="parSpace" presStyleCnt="0"/>
      <dgm:spPr/>
    </dgm:pt>
    <dgm:pt modelId="{A7FB0C11-81BA-475A-A9D2-2890AF453358}" type="pres">
      <dgm:prSet presAssocID="{1E0FC707-2B23-4927-8B21-BCBC26F3D3D2}" presName="parTxOnly" presStyleLbl="node1" presStyleIdx="2" presStyleCnt="4" custScaleX="73880">
        <dgm:presLayoutVars>
          <dgm:bulletEnabled val="1"/>
        </dgm:presLayoutVars>
      </dgm:prSet>
      <dgm:spPr/>
    </dgm:pt>
    <dgm:pt modelId="{332D0B31-77E9-47DD-8F15-5D0E718179DD}" type="pres">
      <dgm:prSet presAssocID="{191E88C9-9530-4FDA-A1D9-58DCA2689932}" presName="parSpace" presStyleCnt="0"/>
      <dgm:spPr/>
    </dgm:pt>
    <dgm:pt modelId="{FF813635-4DF2-4D81-97DB-504B5E04FC45}" type="pres">
      <dgm:prSet presAssocID="{AE6FA03F-CEE4-4AAF-A36A-B6B632FE79FF}" presName="parTxOnly" presStyleLbl="node1" presStyleIdx="3" presStyleCnt="4" custScaleX="63002">
        <dgm:presLayoutVars>
          <dgm:bulletEnabled val="1"/>
        </dgm:presLayoutVars>
      </dgm:prSet>
      <dgm:spPr/>
    </dgm:pt>
  </dgm:ptLst>
  <dgm:cxnLst>
    <dgm:cxn modelId="{145BD406-8AF8-4BCB-AE95-93F59035A5E5}" srcId="{6AD3C063-89C2-401F-BC8C-FCB564089435}" destId="{C1C0B91B-442A-4176-B54E-1B80397DD976}" srcOrd="0" destOrd="0" parTransId="{49F168C2-FBAE-4D19-8F28-408F7FC184F0}" sibTransId="{C67F0C48-D3D8-4683-A982-B48F50FC1344}"/>
    <dgm:cxn modelId="{8793CF2A-9CA3-43FC-9EEC-922D86BB7CD5}" srcId="{6AD3C063-89C2-401F-BC8C-FCB564089435}" destId="{AE6FA03F-CEE4-4AAF-A36A-B6B632FE79FF}" srcOrd="3" destOrd="0" parTransId="{D2CA9D86-4037-4F0A-B914-3116DF4F878B}" sibTransId="{DD59AE9A-751D-4053-A883-3E7D0815DF34}"/>
    <dgm:cxn modelId="{112D8D3D-D2EF-4644-879E-40A3CAD3DF08}" type="presOf" srcId="{59CBEA5D-4C1E-4004-B2B4-F7EF5D28F031}" destId="{00B86CDE-0E90-43DD-85D7-D7DB57E09A35}" srcOrd="0" destOrd="0" presId="urn:microsoft.com/office/officeart/2005/8/layout/hChevron3"/>
    <dgm:cxn modelId="{0F43C188-3C38-44FF-B317-1C906BEE2415}" srcId="{6AD3C063-89C2-401F-BC8C-FCB564089435}" destId="{59CBEA5D-4C1E-4004-B2B4-F7EF5D28F031}" srcOrd="1" destOrd="0" parTransId="{9AE3570D-B2A9-48E5-BCF1-2D89A8089AE6}" sibTransId="{18AC6F91-EC8C-4908-AFAC-421EBC990EFD}"/>
    <dgm:cxn modelId="{E254C38E-D865-471B-92AD-67A6ABB45894}" srcId="{6AD3C063-89C2-401F-BC8C-FCB564089435}" destId="{1E0FC707-2B23-4927-8B21-BCBC26F3D3D2}" srcOrd="2" destOrd="0" parTransId="{FC8CB062-D64D-4C46-8189-9FBCC2C1D869}" sibTransId="{191E88C9-9530-4FDA-A1D9-58DCA2689932}"/>
    <dgm:cxn modelId="{CBA266A0-6CA1-472D-9BB0-301853221A0D}" type="presOf" srcId="{6AD3C063-89C2-401F-BC8C-FCB564089435}" destId="{6697C5F2-4B65-40A3-90F2-DA7605053012}" srcOrd="0" destOrd="0" presId="urn:microsoft.com/office/officeart/2005/8/layout/hChevron3"/>
    <dgm:cxn modelId="{413715DF-3EF6-46FA-903D-64DCF1347F1C}" type="presOf" srcId="{AE6FA03F-CEE4-4AAF-A36A-B6B632FE79FF}" destId="{FF813635-4DF2-4D81-97DB-504B5E04FC45}" srcOrd="0" destOrd="0" presId="urn:microsoft.com/office/officeart/2005/8/layout/hChevron3"/>
    <dgm:cxn modelId="{0B0F16E3-BFCC-4572-A428-A7A0780CD66B}" type="presOf" srcId="{1E0FC707-2B23-4927-8B21-BCBC26F3D3D2}" destId="{A7FB0C11-81BA-475A-A9D2-2890AF453358}" srcOrd="0" destOrd="0" presId="urn:microsoft.com/office/officeart/2005/8/layout/hChevron3"/>
    <dgm:cxn modelId="{4E0E7EFA-B32F-443F-8B2F-727FF4C08DF8}" type="presOf" srcId="{C1C0B91B-442A-4176-B54E-1B80397DD976}" destId="{82968909-184B-42B6-A7BF-9C54282CF1F9}" srcOrd="0" destOrd="0" presId="urn:microsoft.com/office/officeart/2005/8/layout/hChevron3"/>
    <dgm:cxn modelId="{1D09CF92-FD1F-4746-8024-C8E3F3896154}" type="presParOf" srcId="{6697C5F2-4B65-40A3-90F2-DA7605053012}" destId="{82968909-184B-42B6-A7BF-9C54282CF1F9}" srcOrd="0" destOrd="0" presId="urn:microsoft.com/office/officeart/2005/8/layout/hChevron3"/>
    <dgm:cxn modelId="{44696551-4B0E-4D18-BE0B-5140D26F7149}" type="presParOf" srcId="{6697C5F2-4B65-40A3-90F2-DA7605053012}" destId="{5AFADC6A-657C-4596-B9A0-CB57A3978A22}" srcOrd="1" destOrd="0" presId="urn:microsoft.com/office/officeart/2005/8/layout/hChevron3"/>
    <dgm:cxn modelId="{5CB00087-3D20-499D-89A0-801F73E4C82A}" type="presParOf" srcId="{6697C5F2-4B65-40A3-90F2-DA7605053012}" destId="{00B86CDE-0E90-43DD-85D7-D7DB57E09A35}" srcOrd="2" destOrd="0" presId="urn:microsoft.com/office/officeart/2005/8/layout/hChevron3"/>
    <dgm:cxn modelId="{42FA352C-6C81-4BE2-B726-8CD7A5E4FF52}" type="presParOf" srcId="{6697C5F2-4B65-40A3-90F2-DA7605053012}" destId="{2DFAA16E-71EC-4644-B4ED-6585A3961DFA}" srcOrd="3" destOrd="0" presId="urn:microsoft.com/office/officeart/2005/8/layout/hChevron3"/>
    <dgm:cxn modelId="{AC2EED9D-CA4D-4637-AD4C-43737555B346}" type="presParOf" srcId="{6697C5F2-4B65-40A3-90F2-DA7605053012}" destId="{A7FB0C11-81BA-475A-A9D2-2890AF453358}" srcOrd="4" destOrd="0" presId="urn:microsoft.com/office/officeart/2005/8/layout/hChevron3"/>
    <dgm:cxn modelId="{D99C9D8D-8F07-4294-B22D-BB2015604EDA}" type="presParOf" srcId="{6697C5F2-4B65-40A3-90F2-DA7605053012}" destId="{332D0B31-77E9-47DD-8F15-5D0E718179DD}" srcOrd="5" destOrd="0" presId="urn:microsoft.com/office/officeart/2005/8/layout/hChevron3"/>
    <dgm:cxn modelId="{A4D354A1-6E26-4E92-AFE7-0A9DCE0B174C}" type="presParOf" srcId="{6697C5F2-4B65-40A3-90F2-DA7605053012}" destId="{FF813635-4DF2-4D81-97DB-504B5E04FC45}" srcOrd="6" destOrd="0" presId="urn:microsoft.com/office/officeart/2005/8/layout/hChevron3"/>
  </dgm:cxnLst>
  <dgm:bg>
    <a:solidFill>
      <a:schemeClr val="bg1"/>
    </a:solid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D3C063-89C2-401F-BC8C-FCB564089435}" type="doc">
      <dgm:prSet loTypeId="urn:microsoft.com/office/officeart/2005/8/layout/hChevron3" loCatId="process" qsTypeId="urn:microsoft.com/office/officeart/2005/8/quickstyle/simple1" qsCatId="simple" csTypeId="urn:microsoft.com/office/officeart/2005/8/colors/accent0_1" csCatId="mainScheme" phldr="1"/>
      <dgm:spPr/>
    </dgm:pt>
    <dgm:pt modelId="{C1C0B91B-442A-4176-B54E-1B80397DD976}">
      <dgm:prSet phldrT="[Testo]" custT="1"/>
      <dgm:spPr>
        <a:no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49F168C2-FBAE-4D19-8F28-408F7FC184F0}" type="parTrans" cxnId="{145BD406-8AF8-4BCB-AE95-93F59035A5E5}">
      <dgm:prSet/>
      <dgm:spPr/>
      <dgm:t>
        <a:bodyPr/>
        <a:lstStyle/>
        <a:p>
          <a:endParaRPr lang="it-IT" sz="1200" b="0">
            <a:solidFill>
              <a:srgbClr val="0F72BB"/>
            </a:solidFill>
            <a:latin typeface="+mn-lt"/>
          </a:endParaRPr>
        </a:p>
      </dgm:t>
    </dgm:pt>
    <dgm:pt modelId="{C67F0C48-D3D8-4683-A982-B48F50FC1344}" type="sibTrans" cxnId="{145BD406-8AF8-4BCB-AE95-93F59035A5E5}">
      <dgm:prSet/>
      <dgm:spPr/>
      <dgm:t>
        <a:bodyPr/>
        <a:lstStyle/>
        <a:p>
          <a:endParaRPr lang="it-IT" sz="1200" b="0">
            <a:solidFill>
              <a:srgbClr val="0F72BB"/>
            </a:solidFill>
            <a:latin typeface="+mn-lt"/>
          </a:endParaRPr>
        </a:p>
      </dgm:t>
    </dgm:pt>
    <dgm:pt modelId="{59CBEA5D-4C1E-4004-B2B4-F7EF5D28F031}">
      <dgm:prSet phldrT="[Testo]" custT="1"/>
      <dgm:spPr>
        <a:solidFill>
          <a:srgbClr val="0F72BB"/>
        </a:solidFill>
        <a:ln>
          <a:solidFill>
            <a:srgbClr val="1273BA"/>
          </a:solidFill>
        </a:ln>
      </dgm:spPr>
      <dgm:t>
        <a:bodyPr/>
        <a:lstStyle/>
        <a:p>
          <a:pPr algn="l"/>
          <a:r>
            <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Methods</a:t>
          </a:r>
        </a:p>
      </dgm:t>
    </dgm:pt>
    <dgm:pt modelId="{9AE3570D-B2A9-48E5-BCF1-2D89A8089AE6}" type="parTrans" cxnId="{0F43C188-3C38-44FF-B317-1C906BEE2415}">
      <dgm:prSet/>
      <dgm:spPr/>
      <dgm:t>
        <a:bodyPr/>
        <a:lstStyle/>
        <a:p>
          <a:endParaRPr lang="it-IT" sz="1200" b="0">
            <a:solidFill>
              <a:srgbClr val="0F72BB"/>
            </a:solidFill>
            <a:latin typeface="+mn-lt"/>
          </a:endParaRPr>
        </a:p>
      </dgm:t>
    </dgm:pt>
    <dgm:pt modelId="{18AC6F91-EC8C-4908-AFAC-421EBC990EFD}" type="sibTrans" cxnId="{0F43C188-3C38-44FF-B317-1C906BEE2415}">
      <dgm:prSet/>
      <dgm:spPr/>
      <dgm:t>
        <a:bodyPr/>
        <a:lstStyle/>
        <a:p>
          <a:endParaRPr lang="it-IT" sz="1200" b="0">
            <a:solidFill>
              <a:srgbClr val="0F72BB"/>
            </a:solidFill>
            <a:latin typeface="+mn-lt"/>
          </a:endParaRPr>
        </a:p>
      </dgm:t>
    </dgm:pt>
    <dgm:pt modelId="{1E0FC707-2B23-4927-8B21-BCBC26F3D3D2}">
      <dgm:prSet phldrT="[Testo]" custT="1"/>
      <dgm:spPr>
        <a:solidFill>
          <a:schemeClr val="bg1"/>
        </a:solid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FC8CB062-D64D-4C46-8189-9FBCC2C1D869}" type="parTrans" cxnId="{E254C38E-D865-471B-92AD-67A6ABB45894}">
      <dgm:prSet/>
      <dgm:spPr/>
      <dgm:t>
        <a:bodyPr/>
        <a:lstStyle/>
        <a:p>
          <a:endParaRPr lang="it-IT" sz="1200" b="0">
            <a:solidFill>
              <a:srgbClr val="0F72BB"/>
            </a:solidFill>
            <a:latin typeface="+mn-lt"/>
          </a:endParaRPr>
        </a:p>
      </dgm:t>
    </dgm:pt>
    <dgm:pt modelId="{191E88C9-9530-4FDA-A1D9-58DCA2689932}" type="sibTrans" cxnId="{E254C38E-D865-471B-92AD-67A6ABB45894}">
      <dgm:prSet/>
      <dgm:spPr/>
      <dgm:t>
        <a:bodyPr/>
        <a:lstStyle/>
        <a:p>
          <a:endParaRPr lang="it-IT" sz="1200" b="0">
            <a:solidFill>
              <a:srgbClr val="0F72BB"/>
            </a:solidFill>
            <a:latin typeface="+mn-lt"/>
          </a:endParaRPr>
        </a:p>
      </dgm:t>
    </dgm:pt>
    <dgm:pt modelId="{AE6FA03F-CEE4-4AAF-A36A-B6B632FE79FF}">
      <dgm:prSet phldrT="[Testo]" custT="1"/>
      <dgm:spPr>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D2CA9D86-4037-4F0A-B914-3116DF4F878B}" type="parTrans" cxnId="{8793CF2A-9CA3-43FC-9EEC-922D86BB7CD5}">
      <dgm:prSet/>
      <dgm:spPr/>
      <dgm:t>
        <a:bodyPr/>
        <a:lstStyle/>
        <a:p>
          <a:endParaRPr lang="it-IT" sz="1200" b="0">
            <a:solidFill>
              <a:srgbClr val="0F72BB"/>
            </a:solidFill>
            <a:latin typeface="+mn-lt"/>
          </a:endParaRPr>
        </a:p>
      </dgm:t>
    </dgm:pt>
    <dgm:pt modelId="{DD59AE9A-751D-4053-A883-3E7D0815DF34}" type="sibTrans" cxnId="{8793CF2A-9CA3-43FC-9EEC-922D86BB7CD5}">
      <dgm:prSet/>
      <dgm:spPr/>
      <dgm:t>
        <a:bodyPr/>
        <a:lstStyle/>
        <a:p>
          <a:endParaRPr lang="it-IT" sz="1200" b="0">
            <a:solidFill>
              <a:srgbClr val="0F72BB"/>
            </a:solidFill>
            <a:latin typeface="+mn-lt"/>
          </a:endParaRPr>
        </a:p>
      </dgm:t>
    </dgm:pt>
    <dgm:pt modelId="{6697C5F2-4B65-40A3-90F2-DA7605053012}" type="pres">
      <dgm:prSet presAssocID="{6AD3C063-89C2-401F-BC8C-FCB564089435}" presName="Name0" presStyleCnt="0">
        <dgm:presLayoutVars>
          <dgm:dir/>
          <dgm:resizeHandles val="exact"/>
        </dgm:presLayoutVars>
      </dgm:prSet>
      <dgm:spPr/>
    </dgm:pt>
    <dgm:pt modelId="{82968909-184B-42B6-A7BF-9C54282CF1F9}" type="pres">
      <dgm:prSet presAssocID="{C1C0B91B-442A-4176-B54E-1B80397DD976}" presName="parTxOnly" presStyleLbl="node1" presStyleIdx="0" presStyleCnt="4" custScaleX="87746" custLinFactNeighborX="425" custLinFactNeighborY="-6018">
        <dgm:presLayoutVars>
          <dgm:bulletEnabled val="1"/>
        </dgm:presLayoutVars>
      </dgm:prSet>
      <dgm:spPr/>
    </dgm:pt>
    <dgm:pt modelId="{5AFADC6A-657C-4596-B9A0-CB57A3978A22}" type="pres">
      <dgm:prSet presAssocID="{C67F0C48-D3D8-4683-A982-B48F50FC1344}" presName="parSpace" presStyleCnt="0"/>
      <dgm:spPr/>
    </dgm:pt>
    <dgm:pt modelId="{00B86CDE-0E90-43DD-85D7-D7DB57E09A35}" type="pres">
      <dgm:prSet presAssocID="{59CBEA5D-4C1E-4004-B2B4-F7EF5D28F031}" presName="parTxOnly" presStyleLbl="node1" presStyleIdx="1" presStyleCnt="4" custScaleX="79342">
        <dgm:presLayoutVars>
          <dgm:bulletEnabled val="1"/>
        </dgm:presLayoutVars>
      </dgm:prSet>
      <dgm:spPr/>
    </dgm:pt>
    <dgm:pt modelId="{2DFAA16E-71EC-4644-B4ED-6585A3961DFA}" type="pres">
      <dgm:prSet presAssocID="{18AC6F91-EC8C-4908-AFAC-421EBC990EFD}" presName="parSpace" presStyleCnt="0"/>
      <dgm:spPr/>
    </dgm:pt>
    <dgm:pt modelId="{A7FB0C11-81BA-475A-A9D2-2890AF453358}" type="pres">
      <dgm:prSet presAssocID="{1E0FC707-2B23-4927-8B21-BCBC26F3D3D2}" presName="parTxOnly" presStyleLbl="node1" presStyleIdx="2" presStyleCnt="4" custScaleX="73880">
        <dgm:presLayoutVars>
          <dgm:bulletEnabled val="1"/>
        </dgm:presLayoutVars>
      </dgm:prSet>
      <dgm:spPr/>
    </dgm:pt>
    <dgm:pt modelId="{332D0B31-77E9-47DD-8F15-5D0E718179DD}" type="pres">
      <dgm:prSet presAssocID="{191E88C9-9530-4FDA-A1D9-58DCA2689932}" presName="parSpace" presStyleCnt="0"/>
      <dgm:spPr/>
    </dgm:pt>
    <dgm:pt modelId="{FF813635-4DF2-4D81-97DB-504B5E04FC45}" type="pres">
      <dgm:prSet presAssocID="{AE6FA03F-CEE4-4AAF-A36A-B6B632FE79FF}" presName="parTxOnly" presStyleLbl="node1" presStyleIdx="3" presStyleCnt="4" custScaleX="63002">
        <dgm:presLayoutVars>
          <dgm:bulletEnabled val="1"/>
        </dgm:presLayoutVars>
      </dgm:prSet>
      <dgm:spPr/>
    </dgm:pt>
  </dgm:ptLst>
  <dgm:cxnLst>
    <dgm:cxn modelId="{145BD406-8AF8-4BCB-AE95-93F59035A5E5}" srcId="{6AD3C063-89C2-401F-BC8C-FCB564089435}" destId="{C1C0B91B-442A-4176-B54E-1B80397DD976}" srcOrd="0" destOrd="0" parTransId="{49F168C2-FBAE-4D19-8F28-408F7FC184F0}" sibTransId="{C67F0C48-D3D8-4683-A982-B48F50FC1344}"/>
    <dgm:cxn modelId="{8793CF2A-9CA3-43FC-9EEC-922D86BB7CD5}" srcId="{6AD3C063-89C2-401F-BC8C-FCB564089435}" destId="{AE6FA03F-CEE4-4AAF-A36A-B6B632FE79FF}" srcOrd="3" destOrd="0" parTransId="{D2CA9D86-4037-4F0A-B914-3116DF4F878B}" sibTransId="{DD59AE9A-751D-4053-A883-3E7D0815DF34}"/>
    <dgm:cxn modelId="{112D8D3D-D2EF-4644-879E-40A3CAD3DF08}" type="presOf" srcId="{59CBEA5D-4C1E-4004-B2B4-F7EF5D28F031}" destId="{00B86CDE-0E90-43DD-85D7-D7DB57E09A35}" srcOrd="0" destOrd="0" presId="urn:microsoft.com/office/officeart/2005/8/layout/hChevron3"/>
    <dgm:cxn modelId="{0F43C188-3C38-44FF-B317-1C906BEE2415}" srcId="{6AD3C063-89C2-401F-BC8C-FCB564089435}" destId="{59CBEA5D-4C1E-4004-B2B4-F7EF5D28F031}" srcOrd="1" destOrd="0" parTransId="{9AE3570D-B2A9-48E5-BCF1-2D89A8089AE6}" sibTransId="{18AC6F91-EC8C-4908-AFAC-421EBC990EFD}"/>
    <dgm:cxn modelId="{E254C38E-D865-471B-92AD-67A6ABB45894}" srcId="{6AD3C063-89C2-401F-BC8C-FCB564089435}" destId="{1E0FC707-2B23-4927-8B21-BCBC26F3D3D2}" srcOrd="2" destOrd="0" parTransId="{FC8CB062-D64D-4C46-8189-9FBCC2C1D869}" sibTransId="{191E88C9-9530-4FDA-A1D9-58DCA2689932}"/>
    <dgm:cxn modelId="{CBA266A0-6CA1-472D-9BB0-301853221A0D}" type="presOf" srcId="{6AD3C063-89C2-401F-BC8C-FCB564089435}" destId="{6697C5F2-4B65-40A3-90F2-DA7605053012}" srcOrd="0" destOrd="0" presId="urn:microsoft.com/office/officeart/2005/8/layout/hChevron3"/>
    <dgm:cxn modelId="{413715DF-3EF6-46FA-903D-64DCF1347F1C}" type="presOf" srcId="{AE6FA03F-CEE4-4AAF-A36A-B6B632FE79FF}" destId="{FF813635-4DF2-4D81-97DB-504B5E04FC45}" srcOrd="0" destOrd="0" presId="urn:microsoft.com/office/officeart/2005/8/layout/hChevron3"/>
    <dgm:cxn modelId="{0B0F16E3-BFCC-4572-A428-A7A0780CD66B}" type="presOf" srcId="{1E0FC707-2B23-4927-8B21-BCBC26F3D3D2}" destId="{A7FB0C11-81BA-475A-A9D2-2890AF453358}" srcOrd="0" destOrd="0" presId="urn:microsoft.com/office/officeart/2005/8/layout/hChevron3"/>
    <dgm:cxn modelId="{4E0E7EFA-B32F-443F-8B2F-727FF4C08DF8}" type="presOf" srcId="{C1C0B91B-442A-4176-B54E-1B80397DD976}" destId="{82968909-184B-42B6-A7BF-9C54282CF1F9}" srcOrd="0" destOrd="0" presId="urn:microsoft.com/office/officeart/2005/8/layout/hChevron3"/>
    <dgm:cxn modelId="{1D09CF92-FD1F-4746-8024-C8E3F3896154}" type="presParOf" srcId="{6697C5F2-4B65-40A3-90F2-DA7605053012}" destId="{82968909-184B-42B6-A7BF-9C54282CF1F9}" srcOrd="0" destOrd="0" presId="urn:microsoft.com/office/officeart/2005/8/layout/hChevron3"/>
    <dgm:cxn modelId="{44696551-4B0E-4D18-BE0B-5140D26F7149}" type="presParOf" srcId="{6697C5F2-4B65-40A3-90F2-DA7605053012}" destId="{5AFADC6A-657C-4596-B9A0-CB57A3978A22}" srcOrd="1" destOrd="0" presId="urn:microsoft.com/office/officeart/2005/8/layout/hChevron3"/>
    <dgm:cxn modelId="{5CB00087-3D20-499D-89A0-801F73E4C82A}" type="presParOf" srcId="{6697C5F2-4B65-40A3-90F2-DA7605053012}" destId="{00B86CDE-0E90-43DD-85D7-D7DB57E09A35}" srcOrd="2" destOrd="0" presId="urn:microsoft.com/office/officeart/2005/8/layout/hChevron3"/>
    <dgm:cxn modelId="{42FA352C-6C81-4BE2-B726-8CD7A5E4FF52}" type="presParOf" srcId="{6697C5F2-4B65-40A3-90F2-DA7605053012}" destId="{2DFAA16E-71EC-4644-B4ED-6585A3961DFA}" srcOrd="3" destOrd="0" presId="urn:microsoft.com/office/officeart/2005/8/layout/hChevron3"/>
    <dgm:cxn modelId="{AC2EED9D-CA4D-4637-AD4C-43737555B346}" type="presParOf" srcId="{6697C5F2-4B65-40A3-90F2-DA7605053012}" destId="{A7FB0C11-81BA-475A-A9D2-2890AF453358}" srcOrd="4" destOrd="0" presId="urn:microsoft.com/office/officeart/2005/8/layout/hChevron3"/>
    <dgm:cxn modelId="{D99C9D8D-8F07-4294-B22D-BB2015604EDA}" type="presParOf" srcId="{6697C5F2-4B65-40A3-90F2-DA7605053012}" destId="{332D0B31-77E9-47DD-8F15-5D0E718179DD}" srcOrd="5" destOrd="0" presId="urn:microsoft.com/office/officeart/2005/8/layout/hChevron3"/>
    <dgm:cxn modelId="{A4D354A1-6E26-4E92-AFE7-0A9DCE0B174C}" type="presParOf" srcId="{6697C5F2-4B65-40A3-90F2-DA7605053012}" destId="{FF813635-4DF2-4D81-97DB-504B5E04FC45}" srcOrd="6" destOrd="0" presId="urn:microsoft.com/office/officeart/2005/8/layout/hChevron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D3C063-89C2-401F-BC8C-FCB564089435}" type="doc">
      <dgm:prSet loTypeId="urn:microsoft.com/office/officeart/2005/8/layout/hChevron3" loCatId="process" qsTypeId="urn:microsoft.com/office/officeart/2005/8/quickstyle/simple1" qsCatId="simple" csTypeId="urn:microsoft.com/office/officeart/2005/8/colors/accent0_1" csCatId="mainScheme" phldr="1"/>
      <dgm:spPr/>
    </dgm:pt>
    <dgm:pt modelId="{C1C0B91B-442A-4176-B54E-1B80397DD976}">
      <dgm:prSet phldrT="[Testo]" custT="1"/>
      <dgm:spPr>
        <a:no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49F168C2-FBAE-4D19-8F28-408F7FC184F0}" type="parTrans" cxnId="{145BD406-8AF8-4BCB-AE95-93F59035A5E5}">
      <dgm:prSet/>
      <dgm:spPr/>
      <dgm:t>
        <a:bodyPr/>
        <a:lstStyle/>
        <a:p>
          <a:endParaRPr lang="it-IT" sz="1200" b="0">
            <a:solidFill>
              <a:srgbClr val="0F72BB"/>
            </a:solidFill>
            <a:latin typeface="+mn-lt"/>
          </a:endParaRPr>
        </a:p>
      </dgm:t>
    </dgm:pt>
    <dgm:pt modelId="{C67F0C48-D3D8-4683-A982-B48F50FC1344}" type="sibTrans" cxnId="{145BD406-8AF8-4BCB-AE95-93F59035A5E5}">
      <dgm:prSet/>
      <dgm:spPr/>
      <dgm:t>
        <a:bodyPr/>
        <a:lstStyle/>
        <a:p>
          <a:endParaRPr lang="it-IT" sz="1200" b="0">
            <a:solidFill>
              <a:srgbClr val="0F72BB"/>
            </a:solidFill>
            <a:latin typeface="+mn-lt"/>
          </a:endParaRPr>
        </a:p>
      </dgm:t>
    </dgm:pt>
    <dgm:pt modelId="{59CBEA5D-4C1E-4004-B2B4-F7EF5D28F031}">
      <dgm:prSet phldrT="[Testo]" custT="1"/>
      <dgm:spPr>
        <a:solidFill>
          <a:srgbClr val="0F72BB"/>
        </a:solidFill>
        <a:ln>
          <a:solidFill>
            <a:srgbClr val="1273BA"/>
          </a:solidFill>
        </a:ln>
      </dgm:spPr>
      <dgm:t>
        <a:bodyPr/>
        <a:lstStyle/>
        <a:p>
          <a:pPr algn="l"/>
          <a:r>
            <a:rPr lang="it-IT" sz="1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Methods</a:t>
          </a:r>
        </a:p>
      </dgm:t>
    </dgm:pt>
    <dgm:pt modelId="{9AE3570D-B2A9-48E5-BCF1-2D89A8089AE6}" type="parTrans" cxnId="{0F43C188-3C38-44FF-B317-1C906BEE2415}">
      <dgm:prSet/>
      <dgm:spPr/>
      <dgm:t>
        <a:bodyPr/>
        <a:lstStyle/>
        <a:p>
          <a:endParaRPr lang="it-IT" sz="1200" b="0">
            <a:solidFill>
              <a:srgbClr val="0F72BB"/>
            </a:solidFill>
            <a:latin typeface="+mn-lt"/>
          </a:endParaRPr>
        </a:p>
      </dgm:t>
    </dgm:pt>
    <dgm:pt modelId="{18AC6F91-EC8C-4908-AFAC-421EBC990EFD}" type="sibTrans" cxnId="{0F43C188-3C38-44FF-B317-1C906BEE2415}">
      <dgm:prSet/>
      <dgm:spPr/>
      <dgm:t>
        <a:bodyPr/>
        <a:lstStyle/>
        <a:p>
          <a:endParaRPr lang="it-IT" sz="1200" b="0">
            <a:solidFill>
              <a:srgbClr val="0F72BB"/>
            </a:solidFill>
            <a:latin typeface="+mn-lt"/>
          </a:endParaRPr>
        </a:p>
      </dgm:t>
    </dgm:pt>
    <dgm:pt modelId="{1E0FC707-2B23-4927-8B21-BCBC26F3D3D2}">
      <dgm:prSet phldrT="[Testo]" custT="1"/>
      <dgm:spPr>
        <a:solidFill>
          <a:schemeClr val="bg1"/>
        </a:solidFill>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FC8CB062-D64D-4C46-8189-9FBCC2C1D869}" type="parTrans" cxnId="{E254C38E-D865-471B-92AD-67A6ABB45894}">
      <dgm:prSet/>
      <dgm:spPr/>
      <dgm:t>
        <a:bodyPr/>
        <a:lstStyle/>
        <a:p>
          <a:endParaRPr lang="it-IT" sz="1200" b="0">
            <a:solidFill>
              <a:srgbClr val="0F72BB"/>
            </a:solidFill>
            <a:latin typeface="+mn-lt"/>
          </a:endParaRPr>
        </a:p>
      </dgm:t>
    </dgm:pt>
    <dgm:pt modelId="{191E88C9-9530-4FDA-A1D9-58DCA2689932}" type="sibTrans" cxnId="{E254C38E-D865-471B-92AD-67A6ABB45894}">
      <dgm:prSet/>
      <dgm:spPr/>
      <dgm:t>
        <a:bodyPr/>
        <a:lstStyle/>
        <a:p>
          <a:endParaRPr lang="it-IT" sz="1200" b="0">
            <a:solidFill>
              <a:srgbClr val="0F72BB"/>
            </a:solidFill>
            <a:latin typeface="+mn-lt"/>
          </a:endParaRPr>
        </a:p>
      </dgm:t>
    </dgm:pt>
    <dgm:pt modelId="{AE6FA03F-CEE4-4AAF-A36A-B6B632FE79FF}">
      <dgm:prSet phldrT="[Testo]" custT="1"/>
      <dgm:spPr>
        <a:ln>
          <a:solidFill>
            <a:srgbClr val="1273BA"/>
          </a:solidFill>
        </a:ln>
      </dgm:spPr>
      <dgm:t>
        <a:bodyPr/>
        <a:lstStyle/>
        <a:p>
          <a:pPr algn="l"/>
          <a:r>
            <a:rPr lang="it-IT" sz="1200" b="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gm:t>
    </dgm:pt>
    <dgm:pt modelId="{D2CA9D86-4037-4F0A-B914-3116DF4F878B}" type="parTrans" cxnId="{8793CF2A-9CA3-43FC-9EEC-922D86BB7CD5}">
      <dgm:prSet/>
      <dgm:spPr/>
      <dgm:t>
        <a:bodyPr/>
        <a:lstStyle/>
        <a:p>
          <a:endParaRPr lang="it-IT" sz="1200" b="0">
            <a:solidFill>
              <a:srgbClr val="0F72BB"/>
            </a:solidFill>
            <a:latin typeface="+mn-lt"/>
          </a:endParaRPr>
        </a:p>
      </dgm:t>
    </dgm:pt>
    <dgm:pt modelId="{DD59AE9A-751D-4053-A883-3E7D0815DF34}" type="sibTrans" cxnId="{8793CF2A-9CA3-43FC-9EEC-922D86BB7CD5}">
      <dgm:prSet/>
      <dgm:spPr/>
      <dgm:t>
        <a:bodyPr/>
        <a:lstStyle/>
        <a:p>
          <a:endParaRPr lang="it-IT" sz="1200" b="0">
            <a:solidFill>
              <a:srgbClr val="0F72BB"/>
            </a:solidFill>
            <a:latin typeface="+mn-lt"/>
          </a:endParaRPr>
        </a:p>
      </dgm:t>
    </dgm:pt>
    <dgm:pt modelId="{6697C5F2-4B65-40A3-90F2-DA7605053012}" type="pres">
      <dgm:prSet presAssocID="{6AD3C063-89C2-401F-BC8C-FCB564089435}" presName="Name0" presStyleCnt="0">
        <dgm:presLayoutVars>
          <dgm:dir/>
          <dgm:resizeHandles val="exact"/>
        </dgm:presLayoutVars>
      </dgm:prSet>
      <dgm:spPr/>
    </dgm:pt>
    <dgm:pt modelId="{82968909-184B-42B6-A7BF-9C54282CF1F9}" type="pres">
      <dgm:prSet presAssocID="{C1C0B91B-442A-4176-B54E-1B80397DD976}" presName="parTxOnly" presStyleLbl="node1" presStyleIdx="0" presStyleCnt="4" custScaleX="87746" custLinFactNeighborX="425" custLinFactNeighborY="-6018">
        <dgm:presLayoutVars>
          <dgm:bulletEnabled val="1"/>
        </dgm:presLayoutVars>
      </dgm:prSet>
      <dgm:spPr/>
    </dgm:pt>
    <dgm:pt modelId="{5AFADC6A-657C-4596-B9A0-CB57A3978A22}" type="pres">
      <dgm:prSet presAssocID="{C67F0C48-D3D8-4683-A982-B48F50FC1344}" presName="parSpace" presStyleCnt="0"/>
      <dgm:spPr/>
    </dgm:pt>
    <dgm:pt modelId="{00B86CDE-0E90-43DD-85D7-D7DB57E09A35}" type="pres">
      <dgm:prSet presAssocID="{59CBEA5D-4C1E-4004-B2B4-F7EF5D28F031}" presName="parTxOnly" presStyleLbl="node1" presStyleIdx="1" presStyleCnt="4" custScaleX="79342">
        <dgm:presLayoutVars>
          <dgm:bulletEnabled val="1"/>
        </dgm:presLayoutVars>
      </dgm:prSet>
      <dgm:spPr/>
    </dgm:pt>
    <dgm:pt modelId="{2DFAA16E-71EC-4644-B4ED-6585A3961DFA}" type="pres">
      <dgm:prSet presAssocID="{18AC6F91-EC8C-4908-AFAC-421EBC990EFD}" presName="parSpace" presStyleCnt="0"/>
      <dgm:spPr/>
    </dgm:pt>
    <dgm:pt modelId="{A7FB0C11-81BA-475A-A9D2-2890AF453358}" type="pres">
      <dgm:prSet presAssocID="{1E0FC707-2B23-4927-8B21-BCBC26F3D3D2}" presName="parTxOnly" presStyleLbl="node1" presStyleIdx="2" presStyleCnt="4" custScaleX="73880">
        <dgm:presLayoutVars>
          <dgm:bulletEnabled val="1"/>
        </dgm:presLayoutVars>
      </dgm:prSet>
      <dgm:spPr/>
    </dgm:pt>
    <dgm:pt modelId="{332D0B31-77E9-47DD-8F15-5D0E718179DD}" type="pres">
      <dgm:prSet presAssocID="{191E88C9-9530-4FDA-A1D9-58DCA2689932}" presName="parSpace" presStyleCnt="0"/>
      <dgm:spPr/>
    </dgm:pt>
    <dgm:pt modelId="{FF813635-4DF2-4D81-97DB-504B5E04FC45}" type="pres">
      <dgm:prSet presAssocID="{AE6FA03F-CEE4-4AAF-A36A-B6B632FE79FF}" presName="parTxOnly" presStyleLbl="node1" presStyleIdx="3" presStyleCnt="4" custScaleX="63002">
        <dgm:presLayoutVars>
          <dgm:bulletEnabled val="1"/>
        </dgm:presLayoutVars>
      </dgm:prSet>
      <dgm:spPr/>
    </dgm:pt>
  </dgm:ptLst>
  <dgm:cxnLst>
    <dgm:cxn modelId="{145BD406-8AF8-4BCB-AE95-93F59035A5E5}" srcId="{6AD3C063-89C2-401F-BC8C-FCB564089435}" destId="{C1C0B91B-442A-4176-B54E-1B80397DD976}" srcOrd="0" destOrd="0" parTransId="{49F168C2-FBAE-4D19-8F28-408F7FC184F0}" sibTransId="{C67F0C48-D3D8-4683-A982-B48F50FC1344}"/>
    <dgm:cxn modelId="{8793CF2A-9CA3-43FC-9EEC-922D86BB7CD5}" srcId="{6AD3C063-89C2-401F-BC8C-FCB564089435}" destId="{AE6FA03F-CEE4-4AAF-A36A-B6B632FE79FF}" srcOrd="3" destOrd="0" parTransId="{D2CA9D86-4037-4F0A-B914-3116DF4F878B}" sibTransId="{DD59AE9A-751D-4053-A883-3E7D0815DF34}"/>
    <dgm:cxn modelId="{112D8D3D-D2EF-4644-879E-40A3CAD3DF08}" type="presOf" srcId="{59CBEA5D-4C1E-4004-B2B4-F7EF5D28F031}" destId="{00B86CDE-0E90-43DD-85D7-D7DB57E09A35}" srcOrd="0" destOrd="0" presId="urn:microsoft.com/office/officeart/2005/8/layout/hChevron3"/>
    <dgm:cxn modelId="{0F43C188-3C38-44FF-B317-1C906BEE2415}" srcId="{6AD3C063-89C2-401F-BC8C-FCB564089435}" destId="{59CBEA5D-4C1E-4004-B2B4-F7EF5D28F031}" srcOrd="1" destOrd="0" parTransId="{9AE3570D-B2A9-48E5-BCF1-2D89A8089AE6}" sibTransId="{18AC6F91-EC8C-4908-AFAC-421EBC990EFD}"/>
    <dgm:cxn modelId="{E254C38E-D865-471B-92AD-67A6ABB45894}" srcId="{6AD3C063-89C2-401F-BC8C-FCB564089435}" destId="{1E0FC707-2B23-4927-8B21-BCBC26F3D3D2}" srcOrd="2" destOrd="0" parTransId="{FC8CB062-D64D-4C46-8189-9FBCC2C1D869}" sibTransId="{191E88C9-9530-4FDA-A1D9-58DCA2689932}"/>
    <dgm:cxn modelId="{CBA266A0-6CA1-472D-9BB0-301853221A0D}" type="presOf" srcId="{6AD3C063-89C2-401F-BC8C-FCB564089435}" destId="{6697C5F2-4B65-40A3-90F2-DA7605053012}" srcOrd="0" destOrd="0" presId="urn:microsoft.com/office/officeart/2005/8/layout/hChevron3"/>
    <dgm:cxn modelId="{413715DF-3EF6-46FA-903D-64DCF1347F1C}" type="presOf" srcId="{AE6FA03F-CEE4-4AAF-A36A-B6B632FE79FF}" destId="{FF813635-4DF2-4D81-97DB-504B5E04FC45}" srcOrd="0" destOrd="0" presId="urn:microsoft.com/office/officeart/2005/8/layout/hChevron3"/>
    <dgm:cxn modelId="{0B0F16E3-BFCC-4572-A428-A7A0780CD66B}" type="presOf" srcId="{1E0FC707-2B23-4927-8B21-BCBC26F3D3D2}" destId="{A7FB0C11-81BA-475A-A9D2-2890AF453358}" srcOrd="0" destOrd="0" presId="urn:microsoft.com/office/officeart/2005/8/layout/hChevron3"/>
    <dgm:cxn modelId="{4E0E7EFA-B32F-443F-8B2F-727FF4C08DF8}" type="presOf" srcId="{C1C0B91B-442A-4176-B54E-1B80397DD976}" destId="{82968909-184B-42B6-A7BF-9C54282CF1F9}" srcOrd="0" destOrd="0" presId="urn:microsoft.com/office/officeart/2005/8/layout/hChevron3"/>
    <dgm:cxn modelId="{1D09CF92-FD1F-4746-8024-C8E3F3896154}" type="presParOf" srcId="{6697C5F2-4B65-40A3-90F2-DA7605053012}" destId="{82968909-184B-42B6-A7BF-9C54282CF1F9}" srcOrd="0" destOrd="0" presId="urn:microsoft.com/office/officeart/2005/8/layout/hChevron3"/>
    <dgm:cxn modelId="{44696551-4B0E-4D18-BE0B-5140D26F7149}" type="presParOf" srcId="{6697C5F2-4B65-40A3-90F2-DA7605053012}" destId="{5AFADC6A-657C-4596-B9A0-CB57A3978A22}" srcOrd="1" destOrd="0" presId="urn:microsoft.com/office/officeart/2005/8/layout/hChevron3"/>
    <dgm:cxn modelId="{5CB00087-3D20-499D-89A0-801F73E4C82A}" type="presParOf" srcId="{6697C5F2-4B65-40A3-90F2-DA7605053012}" destId="{00B86CDE-0E90-43DD-85D7-D7DB57E09A35}" srcOrd="2" destOrd="0" presId="urn:microsoft.com/office/officeart/2005/8/layout/hChevron3"/>
    <dgm:cxn modelId="{42FA352C-6C81-4BE2-B726-8CD7A5E4FF52}" type="presParOf" srcId="{6697C5F2-4B65-40A3-90F2-DA7605053012}" destId="{2DFAA16E-71EC-4644-B4ED-6585A3961DFA}" srcOrd="3" destOrd="0" presId="urn:microsoft.com/office/officeart/2005/8/layout/hChevron3"/>
    <dgm:cxn modelId="{AC2EED9D-CA4D-4637-AD4C-43737555B346}" type="presParOf" srcId="{6697C5F2-4B65-40A3-90F2-DA7605053012}" destId="{A7FB0C11-81BA-475A-A9D2-2890AF453358}" srcOrd="4" destOrd="0" presId="urn:microsoft.com/office/officeart/2005/8/layout/hChevron3"/>
    <dgm:cxn modelId="{D99C9D8D-8F07-4294-B22D-BB2015604EDA}" type="presParOf" srcId="{6697C5F2-4B65-40A3-90F2-DA7605053012}" destId="{332D0B31-77E9-47DD-8F15-5D0E718179DD}" srcOrd="5" destOrd="0" presId="urn:microsoft.com/office/officeart/2005/8/layout/hChevron3"/>
    <dgm:cxn modelId="{A4D354A1-6E26-4E92-AFE7-0A9DCE0B174C}" type="presParOf" srcId="{6697C5F2-4B65-40A3-90F2-DA7605053012}" destId="{FF813635-4DF2-4D81-97DB-504B5E04FC45}" srcOrd="6" destOrd="0" presId="urn:microsoft.com/office/officeart/2005/8/layout/hChevron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68909-184B-42B6-A7BF-9C54282CF1F9}">
      <dsp:nvSpPr>
        <dsp:cNvPr id="0" name=""/>
        <dsp:cNvSpPr/>
      </dsp:nvSpPr>
      <dsp:spPr>
        <a:xfrm>
          <a:off x="5741" y="0"/>
          <a:ext cx="3357175" cy="241490"/>
        </a:xfrm>
        <a:prstGeom prst="homePlate">
          <a:avLst/>
        </a:prstGeom>
        <a:solidFill>
          <a:srgbClr val="0F72BB"/>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5741" y="0"/>
        <a:ext cx="3296803" cy="241490"/>
      </dsp:txXfrm>
    </dsp:sp>
    <dsp:sp modelId="{00B86CDE-0E90-43DD-85D7-D7DB57E09A35}">
      <dsp:nvSpPr>
        <dsp:cNvPr id="0" name=""/>
        <dsp:cNvSpPr/>
      </dsp:nvSpPr>
      <dsp:spPr>
        <a:xfrm>
          <a:off x="2594461" y="0"/>
          <a:ext cx="3035637"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sp:txBody>
      <dsp:txXfrm>
        <a:off x="2715206" y="0"/>
        <a:ext cx="2794147" cy="241490"/>
      </dsp:txXfrm>
    </dsp:sp>
    <dsp:sp modelId="{A7FB0C11-81BA-475A-A9D2-2890AF453358}">
      <dsp:nvSpPr>
        <dsp:cNvPr id="0" name=""/>
        <dsp:cNvSpPr/>
      </dsp:nvSpPr>
      <dsp:spPr>
        <a:xfrm>
          <a:off x="4864895" y="0"/>
          <a:ext cx="2826660"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4985640" y="0"/>
        <a:ext cx="2585170" cy="241490"/>
      </dsp:txXfrm>
    </dsp:sp>
    <dsp:sp modelId="{FF813635-4DF2-4D81-97DB-504B5E04FC45}">
      <dsp:nvSpPr>
        <dsp:cNvPr id="0" name=""/>
        <dsp:cNvSpPr/>
      </dsp:nvSpPr>
      <dsp:spPr>
        <a:xfrm>
          <a:off x="6926352" y="0"/>
          <a:ext cx="2410466" cy="241490"/>
        </a:xfrm>
        <a:prstGeom prst="chevron">
          <a:avLst/>
        </a:prstGeom>
        <a:solidFill>
          <a:schemeClr val="lt1">
            <a:hueOff val="0"/>
            <a:satOff val="0"/>
            <a:lumOff val="0"/>
            <a:alphaOff val="0"/>
          </a:schemeClr>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7047097" y="0"/>
        <a:ext cx="2168976" cy="2414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68909-184B-42B6-A7BF-9C54282CF1F9}">
      <dsp:nvSpPr>
        <dsp:cNvPr id="0" name=""/>
        <dsp:cNvSpPr/>
      </dsp:nvSpPr>
      <dsp:spPr>
        <a:xfrm>
          <a:off x="5741" y="0"/>
          <a:ext cx="3357175" cy="241490"/>
        </a:xfrm>
        <a:prstGeom prst="homePlate">
          <a:avLst/>
        </a:prstGeom>
        <a:no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5741" y="0"/>
        <a:ext cx="3296803" cy="241490"/>
      </dsp:txXfrm>
    </dsp:sp>
    <dsp:sp modelId="{00B86CDE-0E90-43DD-85D7-D7DB57E09A35}">
      <dsp:nvSpPr>
        <dsp:cNvPr id="0" name=""/>
        <dsp:cNvSpPr/>
      </dsp:nvSpPr>
      <dsp:spPr>
        <a:xfrm>
          <a:off x="2594461" y="0"/>
          <a:ext cx="3035637"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sp:txBody>
      <dsp:txXfrm>
        <a:off x="2715206" y="0"/>
        <a:ext cx="2794147" cy="241490"/>
      </dsp:txXfrm>
    </dsp:sp>
    <dsp:sp modelId="{A7FB0C11-81BA-475A-A9D2-2890AF453358}">
      <dsp:nvSpPr>
        <dsp:cNvPr id="0" name=""/>
        <dsp:cNvSpPr/>
      </dsp:nvSpPr>
      <dsp:spPr>
        <a:xfrm>
          <a:off x="4864895" y="0"/>
          <a:ext cx="2826660" cy="241490"/>
        </a:xfrm>
        <a:prstGeom prst="chevron">
          <a:avLst/>
        </a:prstGeom>
        <a:solidFill>
          <a:srgbClr val="0F72BB"/>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Results</a:t>
          </a:r>
          <a:r>
            <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it-IT" sz="1200" b="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4985640" y="0"/>
        <a:ext cx="2585170" cy="241490"/>
      </dsp:txXfrm>
    </dsp:sp>
    <dsp:sp modelId="{FF813635-4DF2-4D81-97DB-504B5E04FC45}">
      <dsp:nvSpPr>
        <dsp:cNvPr id="0" name=""/>
        <dsp:cNvSpPr/>
      </dsp:nvSpPr>
      <dsp:spPr>
        <a:xfrm>
          <a:off x="6926352" y="0"/>
          <a:ext cx="2410466" cy="241490"/>
        </a:xfrm>
        <a:prstGeom prst="chevron">
          <a:avLst/>
        </a:prstGeom>
        <a:solidFill>
          <a:schemeClr val="lt1">
            <a:hueOff val="0"/>
            <a:satOff val="0"/>
            <a:lumOff val="0"/>
            <a:alphaOff val="0"/>
          </a:schemeClr>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7047097" y="0"/>
        <a:ext cx="2168976" cy="2414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68909-184B-42B6-A7BF-9C54282CF1F9}">
      <dsp:nvSpPr>
        <dsp:cNvPr id="0" name=""/>
        <dsp:cNvSpPr/>
      </dsp:nvSpPr>
      <dsp:spPr>
        <a:xfrm>
          <a:off x="5741" y="0"/>
          <a:ext cx="3357175" cy="241490"/>
        </a:xfrm>
        <a:prstGeom prst="homePlate">
          <a:avLst/>
        </a:prstGeom>
        <a:no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5741" y="0"/>
        <a:ext cx="3296803" cy="241490"/>
      </dsp:txXfrm>
    </dsp:sp>
    <dsp:sp modelId="{00B86CDE-0E90-43DD-85D7-D7DB57E09A35}">
      <dsp:nvSpPr>
        <dsp:cNvPr id="0" name=""/>
        <dsp:cNvSpPr/>
      </dsp:nvSpPr>
      <dsp:spPr>
        <a:xfrm>
          <a:off x="2594461" y="0"/>
          <a:ext cx="3035637"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sp:txBody>
      <dsp:txXfrm>
        <a:off x="2715206" y="0"/>
        <a:ext cx="2794147" cy="241490"/>
      </dsp:txXfrm>
    </dsp:sp>
    <dsp:sp modelId="{A7FB0C11-81BA-475A-A9D2-2890AF453358}">
      <dsp:nvSpPr>
        <dsp:cNvPr id="0" name=""/>
        <dsp:cNvSpPr/>
      </dsp:nvSpPr>
      <dsp:spPr>
        <a:xfrm>
          <a:off x="4864895" y="0"/>
          <a:ext cx="2826660" cy="241490"/>
        </a:xfrm>
        <a:prstGeom prst="chevron">
          <a:avLst/>
        </a:prstGeom>
        <a:solidFill>
          <a:srgbClr val="0F72BB"/>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Results</a:t>
          </a:r>
          <a:r>
            <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it-IT" sz="1200" b="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4985640" y="0"/>
        <a:ext cx="2585170" cy="241490"/>
      </dsp:txXfrm>
    </dsp:sp>
    <dsp:sp modelId="{FF813635-4DF2-4D81-97DB-504B5E04FC45}">
      <dsp:nvSpPr>
        <dsp:cNvPr id="0" name=""/>
        <dsp:cNvSpPr/>
      </dsp:nvSpPr>
      <dsp:spPr>
        <a:xfrm>
          <a:off x="6926352" y="0"/>
          <a:ext cx="2410466" cy="241490"/>
        </a:xfrm>
        <a:prstGeom prst="chevron">
          <a:avLst/>
        </a:prstGeom>
        <a:solidFill>
          <a:schemeClr val="lt1">
            <a:hueOff val="0"/>
            <a:satOff val="0"/>
            <a:lumOff val="0"/>
            <a:alphaOff val="0"/>
          </a:schemeClr>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7047097" y="0"/>
        <a:ext cx="2168976" cy="2414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68909-184B-42B6-A7BF-9C54282CF1F9}">
      <dsp:nvSpPr>
        <dsp:cNvPr id="0" name=""/>
        <dsp:cNvSpPr/>
      </dsp:nvSpPr>
      <dsp:spPr>
        <a:xfrm>
          <a:off x="5741" y="0"/>
          <a:ext cx="3357175" cy="241490"/>
        </a:xfrm>
        <a:prstGeom prst="homePlate">
          <a:avLst/>
        </a:prstGeom>
        <a:no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5741" y="0"/>
        <a:ext cx="3296803" cy="241490"/>
      </dsp:txXfrm>
    </dsp:sp>
    <dsp:sp modelId="{00B86CDE-0E90-43DD-85D7-D7DB57E09A35}">
      <dsp:nvSpPr>
        <dsp:cNvPr id="0" name=""/>
        <dsp:cNvSpPr/>
      </dsp:nvSpPr>
      <dsp:spPr>
        <a:xfrm>
          <a:off x="2594461" y="0"/>
          <a:ext cx="3035637"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sp:txBody>
      <dsp:txXfrm>
        <a:off x="2715206" y="0"/>
        <a:ext cx="2794147" cy="241490"/>
      </dsp:txXfrm>
    </dsp:sp>
    <dsp:sp modelId="{A7FB0C11-81BA-475A-A9D2-2890AF453358}">
      <dsp:nvSpPr>
        <dsp:cNvPr id="0" name=""/>
        <dsp:cNvSpPr/>
      </dsp:nvSpPr>
      <dsp:spPr>
        <a:xfrm>
          <a:off x="4864895" y="0"/>
          <a:ext cx="2826660" cy="241490"/>
        </a:xfrm>
        <a:prstGeom prst="chevron">
          <a:avLst/>
        </a:prstGeom>
        <a:solidFill>
          <a:srgbClr val="0F72BB"/>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Results</a:t>
          </a:r>
          <a:r>
            <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it-IT" sz="1200" b="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4985640" y="0"/>
        <a:ext cx="2585170" cy="241490"/>
      </dsp:txXfrm>
    </dsp:sp>
    <dsp:sp modelId="{FF813635-4DF2-4D81-97DB-504B5E04FC45}">
      <dsp:nvSpPr>
        <dsp:cNvPr id="0" name=""/>
        <dsp:cNvSpPr/>
      </dsp:nvSpPr>
      <dsp:spPr>
        <a:xfrm>
          <a:off x="6926352" y="0"/>
          <a:ext cx="2410466" cy="241490"/>
        </a:xfrm>
        <a:prstGeom prst="chevron">
          <a:avLst/>
        </a:prstGeom>
        <a:solidFill>
          <a:schemeClr val="lt1">
            <a:hueOff val="0"/>
            <a:satOff val="0"/>
            <a:lumOff val="0"/>
            <a:alphaOff val="0"/>
          </a:schemeClr>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7047097" y="0"/>
        <a:ext cx="2168976" cy="24149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68909-184B-42B6-A7BF-9C54282CF1F9}">
      <dsp:nvSpPr>
        <dsp:cNvPr id="0" name=""/>
        <dsp:cNvSpPr/>
      </dsp:nvSpPr>
      <dsp:spPr>
        <a:xfrm>
          <a:off x="5741" y="0"/>
          <a:ext cx="3357175" cy="241490"/>
        </a:xfrm>
        <a:prstGeom prst="homePlate">
          <a:avLst/>
        </a:prstGeom>
        <a:no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5741" y="0"/>
        <a:ext cx="3296803" cy="241490"/>
      </dsp:txXfrm>
    </dsp:sp>
    <dsp:sp modelId="{00B86CDE-0E90-43DD-85D7-D7DB57E09A35}">
      <dsp:nvSpPr>
        <dsp:cNvPr id="0" name=""/>
        <dsp:cNvSpPr/>
      </dsp:nvSpPr>
      <dsp:spPr>
        <a:xfrm>
          <a:off x="2594461" y="0"/>
          <a:ext cx="3035637"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sp:txBody>
      <dsp:txXfrm>
        <a:off x="2715206" y="0"/>
        <a:ext cx="2794147" cy="241490"/>
      </dsp:txXfrm>
    </dsp:sp>
    <dsp:sp modelId="{A7FB0C11-81BA-475A-A9D2-2890AF453358}">
      <dsp:nvSpPr>
        <dsp:cNvPr id="0" name=""/>
        <dsp:cNvSpPr/>
      </dsp:nvSpPr>
      <dsp:spPr>
        <a:xfrm>
          <a:off x="4864895" y="0"/>
          <a:ext cx="2826660" cy="241490"/>
        </a:xfrm>
        <a:prstGeom prst="chevron">
          <a:avLst/>
        </a:prstGeom>
        <a:solidFill>
          <a:srgbClr val="0F72BB"/>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Results</a:t>
          </a:r>
          <a:r>
            <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it-IT" sz="1200" b="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4985640" y="0"/>
        <a:ext cx="2585170" cy="241490"/>
      </dsp:txXfrm>
    </dsp:sp>
    <dsp:sp modelId="{FF813635-4DF2-4D81-97DB-504B5E04FC45}">
      <dsp:nvSpPr>
        <dsp:cNvPr id="0" name=""/>
        <dsp:cNvSpPr/>
      </dsp:nvSpPr>
      <dsp:spPr>
        <a:xfrm>
          <a:off x="6926352" y="0"/>
          <a:ext cx="2410466" cy="241490"/>
        </a:xfrm>
        <a:prstGeom prst="chevron">
          <a:avLst/>
        </a:prstGeom>
        <a:solidFill>
          <a:schemeClr val="lt1">
            <a:hueOff val="0"/>
            <a:satOff val="0"/>
            <a:lumOff val="0"/>
            <a:alphaOff val="0"/>
          </a:schemeClr>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7047097" y="0"/>
        <a:ext cx="2168976" cy="24149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68909-184B-42B6-A7BF-9C54282CF1F9}">
      <dsp:nvSpPr>
        <dsp:cNvPr id="0" name=""/>
        <dsp:cNvSpPr/>
      </dsp:nvSpPr>
      <dsp:spPr>
        <a:xfrm>
          <a:off x="5741" y="0"/>
          <a:ext cx="3357175" cy="241490"/>
        </a:xfrm>
        <a:prstGeom prst="homePlate">
          <a:avLst/>
        </a:prstGeom>
        <a:no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5741" y="0"/>
        <a:ext cx="3296803" cy="241490"/>
      </dsp:txXfrm>
    </dsp:sp>
    <dsp:sp modelId="{00B86CDE-0E90-43DD-85D7-D7DB57E09A35}">
      <dsp:nvSpPr>
        <dsp:cNvPr id="0" name=""/>
        <dsp:cNvSpPr/>
      </dsp:nvSpPr>
      <dsp:spPr>
        <a:xfrm>
          <a:off x="2594461" y="0"/>
          <a:ext cx="3035637"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sp:txBody>
      <dsp:txXfrm>
        <a:off x="2715206" y="0"/>
        <a:ext cx="2794147" cy="241490"/>
      </dsp:txXfrm>
    </dsp:sp>
    <dsp:sp modelId="{A7FB0C11-81BA-475A-A9D2-2890AF453358}">
      <dsp:nvSpPr>
        <dsp:cNvPr id="0" name=""/>
        <dsp:cNvSpPr/>
      </dsp:nvSpPr>
      <dsp:spPr>
        <a:xfrm>
          <a:off x="4864895" y="0"/>
          <a:ext cx="2826660"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4985640" y="0"/>
        <a:ext cx="2585170" cy="241490"/>
      </dsp:txXfrm>
    </dsp:sp>
    <dsp:sp modelId="{FF813635-4DF2-4D81-97DB-504B5E04FC45}">
      <dsp:nvSpPr>
        <dsp:cNvPr id="0" name=""/>
        <dsp:cNvSpPr/>
      </dsp:nvSpPr>
      <dsp:spPr>
        <a:xfrm>
          <a:off x="6926352" y="0"/>
          <a:ext cx="2410466" cy="241490"/>
        </a:xfrm>
        <a:prstGeom prst="chevron">
          <a:avLst/>
        </a:prstGeom>
        <a:solidFill>
          <a:srgbClr val="0F72BB"/>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7047097" y="0"/>
        <a:ext cx="2168976" cy="241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68909-184B-42B6-A7BF-9C54282CF1F9}">
      <dsp:nvSpPr>
        <dsp:cNvPr id="0" name=""/>
        <dsp:cNvSpPr/>
      </dsp:nvSpPr>
      <dsp:spPr>
        <a:xfrm>
          <a:off x="5741" y="0"/>
          <a:ext cx="3357175" cy="241490"/>
        </a:xfrm>
        <a:prstGeom prst="homePlate">
          <a:avLst/>
        </a:prstGeom>
        <a:solidFill>
          <a:srgbClr val="0F72BB"/>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5741" y="0"/>
        <a:ext cx="3296803" cy="241490"/>
      </dsp:txXfrm>
    </dsp:sp>
    <dsp:sp modelId="{00B86CDE-0E90-43DD-85D7-D7DB57E09A35}">
      <dsp:nvSpPr>
        <dsp:cNvPr id="0" name=""/>
        <dsp:cNvSpPr/>
      </dsp:nvSpPr>
      <dsp:spPr>
        <a:xfrm>
          <a:off x="2594461" y="0"/>
          <a:ext cx="3035637"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sp:txBody>
      <dsp:txXfrm>
        <a:off x="2715206" y="0"/>
        <a:ext cx="2794147" cy="241490"/>
      </dsp:txXfrm>
    </dsp:sp>
    <dsp:sp modelId="{A7FB0C11-81BA-475A-A9D2-2890AF453358}">
      <dsp:nvSpPr>
        <dsp:cNvPr id="0" name=""/>
        <dsp:cNvSpPr/>
      </dsp:nvSpPr>
      <dsp:spPr>
        <a:xfrm>
          <a:off x="4864895" y="0"/>
          <a:ext cx="2826660"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4985640" y="0"/>
        <a:ext cx="2585170" cy="241490"/>
      </dsp:txXfrm>
    </dsp:sp>
    <dsp:sp modelId="{FF813635-4DF2-4D81-97DB-504B5E04FC45}">
      <dsp:nvSpPr>
        <dsp:cNvPr id="0" name=""/>
        <dsp:cNvSpPr/>
      </dsp:nvSpPr>
      <dsp:spPr>
        <a:xfrm>
          <a:off x="6926352" y="0"/>
          <a:ext cx="2410466" cy="241490"/>
        </a:xfrm>
        <a:prstGeom prst="chevron">
          <a:avLst/>
        </a:prstGeom>
        <a:solidFill>
          <a:schemeClr val="lt1">
            <a:hueOff val="0"/>
            <a:satOff val="0"/>
            <a:lumOff val="0"/>
            <a:alphaOff val="0"/>
          </a:schemeClr>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7047097" y="0"/>
        <a:ext cx="2168976" cy="241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68909-184B-42B6-A7BF-9C54282CF1F9}">
      <dsp:nvSpPr>
        <dsp:cNvPr id="0" name=""/>
        <dsp:cNvSpPr/>
      </dsp:nvSpPr>
      <dsp:spPr>
        <a:xfrm>
          <a:off x="5741" y="0"/>
          <a:ext cx="3357175" cy="241490"/>
        </a:xfrm>
        <a:prstGeom prst="homePlate">
          <a:avLst/>
        </a:prstGeom>
        <a:solidFill>
          <a:srgbClr val="0F72BB"/>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5741" y="0"/>
        <a:ext cx="3296803" cy="241490"/>
      </dsp:txXfrm>
    </dsp:sp>
    <dsp:sp modelId="{00B86CDE-0E90-43DD-85D7-D7DB57E09A35}">
      <dsp:nvSpPr>
        <dsp:cNvPr id="0" name=""/>
        <dsp:cNvSpPr/>
      </dsp:nvSpPr>
      <dsp:spPr>
        <a:xfrm>
          <a:off x="2594461" y="0"/>
          <a:ext cx="3035637"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sp:txBody>
      <dsp:txXfrm>
        <a:off x="2715206" y="0"/>
        <a:ext cx="2794147" cy="241490"/>
      </dsp:txXfrm>
    </dsp:sp>
    <dsp:sp modelId="{A7FB0C11-81BA-475A-A9D2-2890AF453358}">
      <dsp:nvSpPr>
        <dsp:cNvPr id="0" name=""/>
        <dsp:cNvSpPr/>
      </dsp:nvSpPr>
      <dsp:spPr>
        <a:xfrm>
          <a:off x="4864895" y="0"/>
          <a:ext cx="2826660"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4985640" y="0"/>
        <a:ext cx="2585170" cy="241490"/>
      </dsp:txXfrm>
    </dsp:sp>
    <dsp:sp modelId="{FF813635-4DF2-4D81-97DB-504B5E04FC45}">
      <dsp:nvSpPr>
        <dsp:cNvPr id="0" name=""/>
        <dsp:cNvSpPr/>
      </dsp:nvSpPr>
      <dsp:spPr>
        <a:xfrm>
          <a:off x="6926352" y="0"/>
          <a:ext cx="2410466" cy="241490"/>
        </a:xfrm>
        <a:prstGeom prst="chevron">
          <a:avLst/>
        </a:prstGeom>
        <a:solidFill>
          <a:schemeClr val="lt1">
            <a:hueOff val="0"/>
            <a:satOff val="0"/>
            <a:lumOff val="0"/>
            <a:alphaOff val="0"/>
          </a:schemeClr>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7047097" y="0"/>
        <a:ext cx="2168976" cy="2414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68909-184B-42B6-A7BF-9C54282CF1F9}">
      <dsp:nvSpPr>
        <dsp:cNvPr id="0" name=""/>
        <dsp:cNvSpPr/>
      </dsp:nvSpPr>
      <dsp:spPr>
        <a:xfrm>
          <a:off x="5741" y="0"/>
          <a:ext cx="3357175" cy="241490"/>
        </a:xfrm>
        <a:prstGeom prst="homePlate">
          <a:avLst/>
        </a:prstGeom>
        <a:solidFill>
          <a:srgbClr val="0F72BB"/>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5741" y="0"/>
        <a:ext cx="3296803" cy="241490"/>
      </dsp:txXfrm>
    </dsp:sp>
    <dsp:sp modelId="{00B86CDE-0E90-43DD-85D7-D7DB57E09A35}">
      <dsp:nvSpPr>
        <dsp:cNvPr id="0" name=""/>
        <dsp:cNvSpPr/>
      </dsp:nvSpPr>
      <dsp:spPr>
        <a:xfrm>
          <a:off x="2594461" y="0"/>
          <a:ext cx="3035637"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Methods</a:t>
          </a:r>
        </a:p>
      </dsp:txBody>
      <dsp:txXfrm>
        <a:off x="2715206" y="0"/>
        <a:ext cx="2794147" cy="241490"/>
      </dsp:txXfrm>
    </dsp:sp>
    <dsp:sp modelId="{A7FB0C11-81BA-475A-A9D2-2890AF453358}">
      <dsp:nvSpPr>
        <dsp:cNvPr id="0" name=""/>
        <dsp:cNvSpPr/>
      </dsp:nvSpPr>
      <dsp:spPr>
        <a:xfrm>
          <a:off x="4864895" y="0"/>
          <a:ext cx="2826660"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4985640" y="0"/>
        <a:ext cx="2585170" cy="241490"/>
      </dsp:txXfrm>
    </dsp:sp>
    <dsp:sp modelId="{FF813635-4DF2-4D81-97DB-504B5E04FC45}">
      <dsp:nvSpPr>
        <dsp:cNvPr id="0" name=""/>
        <dsp:cNvSpPr/>
      </dsp:nvSpPr>
      <dsp:spPr>
        <a:xfrm>
          <a:off x="6926352" y="0"/>
          <a:ext cx="2410466" cy="241490"/>
        </a:xfrm>
        <a:prstGeom prst="chevron">
          <a:avLst/>
        </a:prstGeom>
        <a:solidFill>
          <a:schemeClr val="lt1">
            <a:hueOff val="0"/>
            <a:satOff val="0"/>
            <a:lumOff val="0"/>
            <a:alphaOff val="0"/>
          </a:schemeClr>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7047097" y="0"/>
        <a:ext cx="2168976" cy="2414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68909-184B-42B6-A7BF-9C54282CF1F9}">
      <dsp:nvSpPr>
        <dsp:cNvPr id="0" name=""/>
        <dsp:cNvSpPr/>
      </dsp:nvSpPr>
      <dsp:spPr>
        <a:xfrm>
          <a:off x="5741" y="0"/>
          <a:ext cx="3357175" cy="241490"/>
        </a:xfrm>
        <a:prstGeom prst="homePlate">
          <a:avLst/>
        </a:prstGeom>
        <a:no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5741" y="0"/>
        <a:ext cx="3296803" cy="241490"/>
      </dsp:txXfrm>
    </dsp:sp>
    <dsp:sp modelId="{00B86CDE-0E90-43DD-85D7-D7DB57E09A35}">
      <dsp:nvSpPr>
        <dsp:cNvPr id="0" name=""/>
        <dsp:cNvSpPr/>
      </dsp:nvSpPr>
      <dsp:spPr>
        <a:xfrm>
          <a:off x="2594461" y="0"/>
          <a:ext cx="3035637" cy="241490"/>
        </a:xfrm>
        <a:prstGeom prst="chevron">
          <a:avLst/>
        </a:prstGeom>
        <a:solidFill>
          <a:srgbClr val="0F72BB"/>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Methods</a:t>
          </a:r>
        </a:p>
      </dsp:txBody>
      <dsp:txXfrm>
        <a:off x="2715206" y="0"/>
        <a:ext cx="2794147" cy="241490"/>
      </dsp:txXfrm>
    </dsp:sp>
    <dsp:sp modelId="{A7FB0C11-81BA-475A-A9D2-2890AF453358}">
      <dsp:nvSpPr>
        <dsp:cNvPr id="0" name=""/>
        <dsp:cNvSpPr/>
      </dsp:nvSpPr>
      <dsp:spPr>
        <a:xfrm>
          <a:off x="4864895" y="0"/>
          <a:ext cx="2826660"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4985640" y="0"/>
        <a:ext cx="2585170" cy="241490"/>
      </dsp:txXfrm>
    </dsp:sp>
    <dsp:sp modelId="{FF813635-4DF2-4D81-97DB-504B5E04FC45}">
      <dsp:nvSpPr>
        <dsp:cNvPr id="0" name=""/>
        <dsp:cNvSpPr/>
      </dsp:nvSpPr>
      <dsp:spPr>
        <a:xfrm>
          <a:off x="6926352" y="0"/>
          <a:ext cx="2410466" cy="241490"/>
        </a:xfrm>
        <a:prstGeom prst="chevron">
          <a:avLst/>
        </a:prstGeom>
        <a:solidFill>
          <a:schemeClr val="lt1">
            <a:hueOff val="0"/>
            <a:satOff val="0"/>
            <a:lumOff val="0"/>
            <a:alphaOff val="0"/>
          </a:schemeClr>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7047097" y="0"/>
        <a:ext cx="2168976" cy="2414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68909-184B-42B6-A7BF-9C54282CF1F9}">
      <dsp:nvSpPr>
        <dsp:cNvPr id="0" name=""/>
        <dsp:cNvSpPr/>
      </dsp:nvSpPr>
      <dsp:spPr>
        <a:xfrm>
          <a:off x="5741" y="0"/>
          <a:ext cx="3357175" cy="241490"/>
        </a:xfrm>
        <a:prstGeom prst="homePlate">
          <a:avLst/>
        </a:prstGeom>
        <a:no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5741" y="0"/>
        <a:ext cx="3296803" cy="241490"/>
      </dsp:txXfrm>
    </dsp:sp>
    <dsp:sp modelId="{00B86CDE-0E90-43DD-85D7-D7DB57E09A35}">
      <dsp:nvSpPr>
        <dsp:cNvPr id="0" name=""/>
        <dsp:cNvSpPr/>
      </dsp:nvSpPr>
      <dsp:spPr>
        <a:xfrm>
          <a:off x="2594461" y="0"/>
          <a:ext cx="3035637" cy="241490"/>
        </a:xfrm>
        <a:prstGeom prst="chevron">
          <a:avLst/>
        </a:prstGeom>
        <a:solidFill>
          <a:srgbClr val="0F72BB"/>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Methods</a:t>
          </a:r>
        </a:p>
      </dsp:txBody>
      <dsp:txXfrm>
        <a:off x="2715206" y="0"/>
        <a:ext cx="2794147" cy="241490"/>
      </dsp:txXfrm>
    </dsp:sp>
    <dsp:sp modelId="{A7FB0C11-81BA-475A-A9D2-2890AF453358}">
      <dsp:nvSpPr>
        <dsp:cNvPr id="0" name=""/>
        <dsp:cNvSpPr/>
      </dsp:nvSpPr>
      <dsp:spPr>
        <a:xfrm>
          <a:off x="4864895" y="0"/>
          <a:ext cx="2826660"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4985640" y="0"/>
        <a:ext cx="2585170" cy="241490"/>
      </dsp:txXfrm>
    </dsp:sp>
    <dsp:sp modelId="{FF813635-4DF2-4D81-97DB-504B5E04FC45}">
      <dsp:nvSpPr>
        <dsp:cNvPr id="0" name=""/>
        <dsp:cNvSpPr/>
      </dsp:nvSpPr>
      <dsp:spPr>
        <a:xfrm>
          <a:off x="6926352" y="0"/>
          <a:ext cx="2410466" cy="241490"/>
        </a:xfrm>
        <a:prstGeom prst="chevron">
          <a:avLst/>
        </a:prstGeom>
        <a:solidFill>
          <a:schemeClr val="lt1">
            <a:hueOff val="0"/>
            <a:satOff val="0"/>
            <a:lumOff val="0"/>
            <a:alphaOff val="0"/>
          </a:schemeClr>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7047097" y="0"/>
        <a:ext cx="2168976" cy="2414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68909-184B-42B6-A7BF-9C54282CF1F9}">
      <dsp:nvSpPr>
        <dsp:cNvPr id="0" name=""/>
        <dsp:cNvSpPr/>
      </dsp:nvSpPr>
      <dsp:spPr>
        <a:xfrm>
          <a:off x="5741" y="0"/>
          <a:ext cx="3357175" cy="241490"/>
        </a:xfrm>
        <a:prstGeom prst="homePlate">
          <a:avLst/>
        </a:prstGeom>
        <a:no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5741" y="0"/>
        <a:ext cx="3296803" cy="241490"/>
      </dsp:txXfrm>
    </dsp:sp>
    <dsp:sp modelId="{00B86CDE-0E90-43DD-85D7-D7DB57E09A35}">
      <dsp:nvSpPr>
        <dsp:cNvPr id="0" name=""/>
        <dsp:cNvSpPr/>
      </dsp:nvSpPr>
      <dsp:spPr>
        <a:xfrm>
          <a:off x="2594461" y="0"/>
          <a:ext cx="3035637" cy="241490"/>
        </a:xfrm>
        <a:prstGeom prst="chevron">
          <a:avLst/>
        </a:prstGeom>
        <a:solidFill>
          <a:srgbClr val="0F72BB"/>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Methods</a:t>
          </a:r>
        </a:p>
      </dsp:txBody>
      <dsp:txXfrm>
        <a:off x="2715206" y="0"/>
        <a:ext cx="2794147" cy="241490"/>
      </dsp:txXfrm>
    </dsp:sp>
    <dsp:sp modelId="{A7FB0C11-81BA-475A-A9D2-2890AF453358}">
      <dsp:nvSpPr>
        <dsp:cNvPr id="0" name=""/>
        <dsp:cNvSpPr/>
      </dsp:nvSpPr>
      <dsp:spPr>
        <a:xfrm>
          <a:off x="4864895" y="0"/>
          <a:ext cx="2826660"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4985640" y="0"/>
        <a:ext cx="2585170" cy="241490"/>
      </dsp:txXfrm>
    </dsp:sp>
    <dsp:sp modelId="{FF813635-4DF2-4D81-97DB-504B5E04FC45}">
      <dsp:nvSpPr>
        <dsp:cNvPr id="0" name=""/>
        <dsp:cNvSpPr/>
      </dsp:nvSpPr>
      <dsp:spPr>
        <a:xfrm>
          <a:off x="6926352" y="0"/>
          <a:ext cx="2410466" cy="241490"/>
        </a:xfrm>
        <a:prstGeom prst="chevron">
          <a:avLst/>
        </a:prstGeom>
        <a:solidFill>
          <a:schemeClr val="lt1">
            <a:hueOff val="0"/>
            <a:satOff val="0"/>
            <a:lumOff val="0"/>
            <a:alphaOff val="0"/>
          </a:schemeClr>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7047097" y="0"/>
        <a:ext cx="2168976" cy="2414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68909-184B-42B6-A7BF-9C54282CF1F9}">
      <dsp:nvSpPr>
        <dsp:cNvPr id="0" name=""/>
        <dsp:cNvSpPr/>
      </dsp:nvSpPr>
      <dsp:spPr>
        <a:xfrm>
          <a:off x="5741" y="0"/>
          <a:ext cx="3357175" cy="241490"/>
        </a:xfrm>
        <a:prstGeom prst="homePlate">
          <a:avLst/>
        </a:prstGeom>
        <a:no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5741" y="0"/>
        <a:ext cx="3296803" cy="241490"/>
      </dsp:txXfrm>
    </dsp:sp>
    <dsp:sp modelId="{00B86CDE-0E90-43DD-85D7-D7DB57E09A35}">
      <dsp:nvSpPr>
        <dsp:cNvPr id="0" name=""/>
        <dsp:cNvSpPr/>
      </dsp:nvSpPr>
      <dsp:spPr>
        <a:xfrm>
          <a:off x="2594461" y="0"/>
          <a:ext cx="3035637" cy="241490"/>
        </a:xfrm>
        <a:prstGeom prst="chevron">
          <a:avLst/>
        </a:prstGeom>
        <a:solidFill>
          <a:srgbClr val="0F72BB"/>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Methods</a:t>
          </a:r>
        </a:p>
      </dsp:txBody>
      <dsp:txXfrm>
        <a:off x="2715206" y="0"/>
        <a:ext cx="2794147" cy="241490"/>
      </dsp:txXfrm>
    </dsp:sp>
    <dsp:sp modelId="{A7FB0C11-81BA-475A-A9D2-2890AF453358}">
      <dsp:nvSpPr>
        <dsp:cNvPr id="0" name=""/>
        <dsp:cNvSpPr/>
      </dsp:nvSpPr>
      <dsp:spPr>
        <a:xfrm>
          <a:off x="4864895" y="0"/>
          <a:ext cx="2826660"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4985640" y="0"/>
        <a:ext cx="2585170" cy="241490"/>
      </dsp:txXfrm>
    </dsp:sp>
    <dsp:sp modelId="{FF813635-4DF2-4D81-97DB-504B5E04FC45}">
      <dsp:nvSpPr>
        <dsp:cNvPr id="0" name=""/>
        <dsp:cNvSpPr/>
      </dsp:nvSpPr>
      <dsp:spPr>
        <a:xfrm>
          <a:off x="6926352" y="0"/>
          <a:ext cx="2410466" cy="241490"/>
        </a:xfrm>
        <a:prstGeom prst="chevron">
          <a:avLst/>
        </a:prstGeom>
        <a:solidFill>
          <a:schemeClr val="lt1">
            <a:hueOff val="0"/>
            <a:satOff val="0"/>
            <a:lumOff val="0"/>
            <a:alphaOff val="0"/>
          </a:schemeClr>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7047097" y="0"/>
        <a:ext cx="2168976" cy="2414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68909-184B-42B6-A7BF-9C54282CF1F9}">
      <dsp:nvSpPr>
        <dsp:cNvPr id="0" name=""/>
        <dsp:cNvSpPr/>
      </dsp:nvSpPr>
      <dsp:spPr>
        <a:xfrm>
          <a:off x="5741" y="0"/>
          <a:ext cx="3357175" cy="241490"/>
        </a:xfrm>
        <a:prstGeom prst="homePlate">
          <a:avLst/>
        </a:prstGeom>
        <a:no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Introduction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5741" y="0"/>
        <a:ext cx="3296803" cy="241490"/>
      </dsp:txXfrm>
    </dsp:sp>
    <dsp:sp modelId="{00B86CDE-0E90-43DD-85D7-D7DB57E09A35}">
      <dsp:nvSpPr>
        <dsp:cNvPr id="0" name=""/>
        <dsp:cNvSpPr/>
      </dsp:nvSpPr>
      <dsp:spPr>
        <a:xfrm>
          <a:off x="2594461" y="0"/>
          <a:ext cx="3035637" cy="241490"/>
        </a:xfrm>
        <a:prstGeom prst="chevron">
          <a:avLst/>
        </a:prstGeom>
        <a:solidFill>
          <a:srgbClr val="0F72BB"/>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Methods</a:t>
          </a:r>
        </a:p>
      </dsp:txBody>
      <dsp:txXfrm>
        <a:off x="2715206" y="0"/>
        <a:ext cx="2794147" cy="241490"/>
      </dsp:txXfrm>
    </dsp:sp>
    <dsp:sp modelId="{A7FB0C11-81BA-475A-A9D2-2890AF453358}">
      <dsp:nvSpPr>
        <dsp:cNvPr id="0" name=""/>
        <dsp:cNvSpPr/>
      </dsp:nvSpPr>
      <dsp:spPr>
        <a:xfrm>
          <a:off x="4864895" y="0"/>
          <a:ext cx="2826660" cy="241490"/>
        </a:xfrm>
        <a:prstGeom prst="chevron">
          <a:avLst/>
        </a:prstGeom>
        <a:solidFill>
          <a:schemeClr val="bg1"/>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Results</a:t>
          </a:r>
          <a:r>
            <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rPr>
            <a:t> and </a:t>
          </a: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Discussion</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4985640" y="0"/>
        <a:ext cx="2585170" cy="241490"/>
      </dsp:txXfrm>
    </dsp:sp>
    <dsp:sp modelId="{FF813635-4DF2-4D81-97DB-504B5E04FC45}">
      <dsp:nvSpPr>
        <dsp:cNvPr id="0" name=""/>
        <dsp:cNvSpPr/>
      </dsp:nvSpPr>
      <dsp:spPr>
        <a:xfrm>
          <a:off x="6926352" y="0"/>
          <a:ext cx="2410466" cy="241490"/>
        </a:xfrm>
        <a:prstGeom prst="chevron">
          <a:avLst/>
        </a:prstGeom>
        <a:solidFill>
          <a:schemeClr val="lt1">
            <a:hueOff val="0"/>
            <a:satOff val="0"/>
            <a:lumOff val="0"/>
            <a:alphaOff val="0"/>
          </a:schemeClr>
        </a:solidFill>
        <a:ln w="12700" cap="flat" cmpd="sng" algn="ctr">
          <a:solidFill>
            <a:srgbClr val="1273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it-IT" sz="1200" b="0" kern="1200" dirty="0" err="1">
              <a:solidFill>
                <a:srgbClr val="0F72BB"/>
              </a:solidFill>
              <a:latin typeface="Open Sans" panose="020B0606030504020204" pitchFamily="34" charset="0"/>
              <a:ea typeface="Open Sans" panose="020B0606030504020204" pitchFamily="34" charset="0"/>
              <a:cs typeface="Open Sans" panose="020B0606030504020204" pitchFamily="34" charset="0"/>
            </a:rPr>
            <a:t>Conclusions</a:t>
          </a:r>
          <a:endParaRPr lang="it-IT" sz="1200" b="0" kern="1200" dirty="0">
            <a:solidFill>
              <a:srgbClr val="0F72BB"/>
            </a:solidFill>
            <a:latin typeface="Open Sans" panose="020B0606030504020204" pitchFamily="34" charset="0"/>
            <a:ea typeface="Open Sans" panose="020B0606030504020204" pitchFamily="34" charset="0"/>
            <a:cs typeface="Open Sans" panose="020B0606030504020204" pitchFamily="34" charset="0"/>
          </a:endParaRPr>
        </a:p>
      </dsp:txBody>
      <dsp:txXfrm>
        <a:off x="7047097" y="0"/>
        <a:ext cx="2168976" cy="24149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DBDC1-2A98-4AEF-889A-2803029D742B}" type="datetimeFigureOut">
              <a:rPr lang="it-IT" smtClean="0"/>
              <a:t>22/06/2023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429D4D-5CBC-49A9-89E4-EB3E0C2E9099}" type="slidenum">
              <a:rPr lang="it-IT" smtClean="0"/>
              <a:t>‹N›</a:t>
            </a:fld>
            <a:endParaRPr lang="it-IT"/>
          </a:p>
        </p:txBody>
      </p:sp>
    </p:spTree>
    <p:extLst>
      <p:ext uri="{BB962C8B-B14F-4D97-AF65-F5344CB8AC3E}">
        <p14:creationId xmlns:p14="http://schemas.microsoft.com/office/powerpoint/2010/main" val="1585262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429D4D-5CBC-49A9-89E4-EB3E0C2E9099}" type="slidenum">
              <a:rPr lang="it-IT" smtClean="0"/>
              <a:t>1</a:t>
            </a:fld>
            <a:endParaRPr lang="it-IT"/>
          </a:p>
        </p:txBody>
      </p:sp>
    </p:spTree>
    <p:extLst>
      <p:ext uri="{BB962C8B-B14F-4D97-AF65-F5344CB8AC3E}">
        <p14:creationId xmlns:p14="http://schemas.microsoft.com/office/powerpoint/2010/main" val="63247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429D4D-5CBC-49A9-89E4-EB3E0C2E9099}" type="slidenum">
              <a:rPr lang="it-IT" smtClean="0"/>
              <a:t>3</a:t>
            </a:fld>
            <a:endParaRPr lang="it-IT"/>
          </a:p>
        </p:txBody>
      </p:sp>
    </p:spTree>
    <p:extLst>
      <p:ext uri="{BB962C8B-B14F-4D97-AF65-F5344CB8AC3E}">
        <p14:creationId xmlns:p14="http://schemas.microsoft.com/office/powerpoint/2010/main" val="1650720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Air temperature is linearly interpolated to mean band elevation with a constant temperature lapse rate per study catchment (see Section 3), whereas precipitation is kept constant.</a:t>
            </a:r>
            <a:endParaRPr lang="it-IT" dirty="0"/>
          </a:p>
        </p:txBody>
      </p:sp>
      <p:sp>
        <p:nvSpPr>
          <p:cNvPr id="4" name="Segnaposto numero diapositiva 3"/>
          <p:cNvSpPr>
            <a:spLocks noGrp="1"/>
          </p:cNvSpPr>
          <p:nvPr>
            <p:ph type="sldNum" sz="quarter" idx="5"/>
          </p:nvPr>
        </p:nvSpPr>
        <p:spPr/>
        <p:txBody>
          <a:bodyPr/>
          <a:lstStyle/>
          <a:p>
            <a:fld id="{72429D4D-5CBC-49A9-89E4-EB3E0C2E9099}" type="slidenum">
              <a:rPr lang="it-IT" smtClean="0"/>
              <a:t>7</a:t>
            </a:fld>
            <a:endParaRPr lang="it-IT"/>
          </a:p>
        </p:txBody>
      </p:sp>
    </p:spTree>
    <p:extLst>
      <p:ext uri="{BB962C8B-B14F-4D97-AF65-F5344CB8AC3E}">
        <p14:creationId xmlns:p14="http://schemas.microsoft.com/office/powerpoint/2010/main" val="987113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Water in the </a:t>
            </a:r>
            <a:r>
              <a:rPr lang="it-IT" b="1" dirty="0" err="1"/>
              <a:t>snowpack</a:t>
            </a:r>
            <a:r>
              <a:rPr lang="it-IT" b="1" dirty="0"/>
              <a:t> </a:t>
            </a:r>
            <a:r>
              <a:rPr lang="it-IT" b="1" dirty="0" err="1"/>
              <a:t>is</a:t>
            </a:r>
            <a:r>
              <a:rPr lang="it-IT" b="1" dirty="0"/>
              <a:t> </a:t>
            </a:r>
            <a:r>
              <a:rPr lang="it-IT" b="1" dirty="0" err="1"/>
              <a:t>fully</a:t>
            </a:r>
            <a:r>
              <a:rPr lang="it-IT" b="1" dirty="0"/>
              <a:t> mixed</a:t>
            </a:r>
            <a:r>
              <a:rPr lang="it-IT" dirty="0"/>
              <a:t>: </a:t>
            </a:r>
            <a:r>
              <a:rPr lang="it-IT" dirty="0" err="1"/>
              <a:t>is</a:t>
            </a:r>
            <a:r>
              <a:rPr lang="it-IT" dirty="0"/>
              <a:t> a rough </a:t>
            </a:r>
            <a:r>
              <a:rPr lang="it-IT" dirty="0" err="1"/>
              <a:t>approximation</a:t>
            </a:r>
            <a:r>
              <a:rPr lang="it-IT" dirty="0"/>
              <a:t> </a:t>
            </a:r>
            <a:r>
              <a:rPr lang="it-IT" dirty="0" err="1"/>
              <a:t>during</a:t>
            </a:r>
            <a:r>
              <a:rPr lang="it-IT" dirty="0"/>
              <a:t> </a:t>
            </a:r>
            <a:r>
              <a:rPr lang="it-IT" dirty="0" err="1"/>
              <a:t>early</a:t>
            </a:r>
            <a:r>
              <a:rPr lang="it-IT" dirty="0"/>
              <a:t> </a:t>
            </a:r>
            <a:r>
              <a:rPr lang="it-IT" dirty="0" err="1"/>
              <a:t>snowmelt</a:t>
            </a:r>
            <a:r>
              <a:rPr lang="it-IT" dirty="0"/>
              <a:t> or </a:t>
            </a:r>
            <a:r>
              <a:rPr lang="it-IT" dirty="0" err="1"/>
              <a:t>intermittent</a:t>
            </a:r>
            <a:r>
              <a:rPr lang="it-IT" dirty="0"/>
              <a:t> </a:t>
            </a:r>
            <a:r>
              <a:rPr lang="it-IT" dirty="0" err="1"/>
              <a:t>snowpack</a:t>
            </a:r>
            <a:r>
              <a:rPr lang="it-IT" dirty="0"/>
              <a:t> events (</a:t>
            </a:r>
            <a:r>
              <a:rPr lang="it-IT" dirty="0" err="1"/>
              <a:t>Rücker</a:t>
            </a:r>
            <a:r>
              <a:rPr lang="it-IT" dirty="0"/>
              <a:t>, Boss, Kirchner, &amp; von </a:t>
            </a:r>
            <a:r>
              <a:rPr lang="it-IT" dirty="0" err="1"/>
              <a:t>Freyberg</a:t>
            </a:r>
            <a:r>
              <a:rPr lang="it-IT" dirty="0"/>
              <a:t>, 2019), </a:t>
            </a:r>
            <a:r>
              <a:rPr lang="it-IT" dirty="0" err="1"/>
              <a:t>but</a:t>
            </a:r>
            <a:r>
              <a:rPr lang="it-IT" dirty="0"/>
              <a:t> </a:t>
            </a:r>
            <a:r>
              <a:rPr lang="it-IT" dirty="0" err="1"/>
              <a:t>which</a:t>
            </a:r>
            <a:r>
              <a:rPr lang="it-IT" dirty="0"/>
              <a:t> </a:t>
            </a:r>
            <a:r>
              <a:rPr lang="it-IT" dirty="0" err="1"/>
              <a:t>is</a:t>
            </a:r>
            <a:r>
              <a:rPr lang="it-IT" dirty="0"/>
              <a:t> a </a:t>
            </a:r>
            <a:r>
              <a:rPr lang="it-IT" dirty="0" err="1"/>
              <a:t>better</a:t>
            </a:r>
            <a:r>
              <a:rPr lang="it-IT" dirty="0"/>
              <a:t> </a:t>
            </a:r>
            <a:r>
              <a:rPr lang="it-IT" dirty="0" err="1"/>
              <a:t>approximation</a:t>
            </a:r>
            <a:r>
              <a:rPr lang="it-IT" dirty="0"/>
              <a:t> for </a:t>
            </a:r>
            <a:r>
              <a:rPr lang="it-IT" dirty="0" err="1"/>
              <a:t>seasonal</a:t>
            </a:r>
            <a:r>
              <a:rPr lang="it-IT" dirty="0"/>
              <a:t> </a:t>
            </a:r>
            <a:r>
              <a:rPr lang="it-IT" dirty="0" err="1"/>
              <a:t>snowpack</a:t>
            </a:r>
            <a:r>
              <a:rPr lang="it-IT" dirty="0"/>
              <a:t> </a:t>
            </a:r>
            <a:r>
              <a:rPr lang="it-IT" dirty="0" err="1"/>
              <a:t>during</a:t>
            </a:r>
            <a:r>
              <a:rPr lang="it-IT" dirty="0"/>
              <a:t> the </a:t>
            </a:r>
            <a:r>
              <a:rPr lang="it-IT" dirty="0" err="1"/>
              <a:t>peak</a:t>
            </a:r>
            <a:r>
              <a:rPr lang="it-IT" dirty="0"/>
              <a:t> </a:t>
            </a:r>
            <a:r>
              <a:rPr lang="it-IT" dirty="0" err="1"/>
              <a:t>snowmelt</a:t>
            </a:r>
            <a:r>
              <a:rPr lang="it-IT" dirty="0"/>
              <a:t> season </a:t>
            </a:r>
            <a:r>
              <a:rPr lang="it-IT" dirty="0" err="1"/>
              <a:t>when</a:t>
            </a:r>
            <a:r>
              <a:rPr lang="it-IT" dirty="0"/>
              <a:t> the </a:t>
            </a:r>
            <a:r>
              <a:rPr lang="it-IT" dirty="0" err="1"/>
              <a:t>snowpack</a:t>
            </a:r>
            <a:r>
              <a:rPr lang="it-IT" dirty="0"/>
              <a:t> </a:t>
            </a:r>
            <a:r>
              <a:rPr lang="it-IT" dirty="0" err="1"/>
              <a:t>is</a:t>
            </a:r>
            <a:r>
              <a:rPr lang="it-IT" dirty="0"/>
              <a:t> </a:t>
            </a:r>
            <a:r>
              <a:rPr lang="it-IT" dirty="0" err="1"/>
              <a:t>isothermal</a:t>
            </a:r>
            <a:r>
              <a:rPr lang="it-IT" dirty="0"/>
              <a:t> (Beria et al., 2018), and </a:t>
            </a:r>
            <a:r>
              <a:rPr lang="it-IT" dirty="0" err="1"/>
              <a:t>has</a:t>
            </a:r>
            <a:r>
              <a:rPr lang="it-IT" dirty="0"/>
              <a:t> </a:t>
            </a:r>
            <a:r>
              <a:rPr lang="it-IT" dirty="0" err="1"/>
              <a:t>been</a:t>
            </a:r>
            <a:r>
              <a:rPr lang="it-IT" dirty="0"/>
              <a:t> </a:t>
            </a:r>
            <a:r>
              <a:rPr lang="it-IT" dirty="0" err="1"/>
              <a:t>validated</a:t>
            </a:r>
            <a:r>
              <a:rPr lang="it-IT" dirty="0"/>
              <a:t> with </a:t>
            </a:r>
            <a:r>
              <a:rPr lang="it-IT" dirty="0" err="1"/>
              <a:t>snow</a:t>
            </a:r>
            <a:r>
              <a:rPr lang="it-IT" dirty="0"/>
              <a:t> </a:t>
            </a:r>
            <a:r>
              <a:rPr lang="it-IT" dirty="0" err="1"/>
              <a:t>lysimeter</a:t>
            </a:r>
            <a:r>
              <a:rPr lang="it-IT" dirty="0"/>
              <a:t> data (Ala-</a:t>
            </a:r>
            <a:r>
              <a:rPr lang="it-IT" dirty="0" err="1"/>
              <a:t>Aho</a:t>
            </a:r>
            <a:r>
              <a:rPr lang="it-IT" dirty="0"/>
              <a:t> et al., 2017)</a:t>
            </a:r>
          </a:p>
          <a:p>
            <a:r>
              <a:rPr lang="it-IT" b="1" dirty="0" err="1"/>
              <a:t>Rainfall</a:t>
            </a:r>
            <a:r>
              <a:rPr lang="it-IT" b="1" dirty="0"/>
              <a:t> </a:t>
            </a:r>
            <a:r>
              <a:rPr lang="it-IT" b="1" dirty="0" err="1"/>
              <a:t>mixes</a:t>
            </a:r>
            <a:r>
              <a:rPr lang="it-IT" b="1" dirty="0"/>
              <a:t> with water in the </a:t>
            </a:r>
            <a:r>
              <a:rPr lang="it-IT" b="1" dirty="0" err="1"/>
              <a:t>snowpack</a:t>
            </a:r>
            <a:r>
              <a:rPr lang="it-IT" b="1" dirty="0"/>
              <a:t>: </a:t>
            </a:r>
            <a:r>
              <a:rPr lang="en-US" dirty="0"/>
              <a:t>In this formulation, all rainfall mixing with an existing snowpack is assumed to exit during the same time step and neglects any water holding capacity of the snowpack or temporary refreezing (e.g., </a:t>
            </a:r>
            <a:r>
              <a:rPr lang="en-US" dirty="0" err="1"/>
              <a:t>Schaefli</a:t>
            </a:r>
            <a:r>
              <a:rPr lang="en-US" dirty="0"/>
              <a:t> et al., 2014).</a:t>
            </a:r>
            <a:endParaRPr lang="it-IT" dirty="0"/>
          </a:p>
        </p:txBody>
      </p:sp>
      <p:sp>
        <p:nvSpPr>
          <p:cNvPr id="4" name="Segnaposto numero diapositiva 3"/>
          <p:cNvSpPr>
            <a:spLocks noGrp="1"/>
          </p:cNvSpPr>
          <p:nvPr>
            <p:ph type="sldNum" sz="quarter" idx="5"/>
          </p:nvPr>
        </p:nvSpPr>
        <p:spPr/>
        <p:txBody>
          <a:bodyPr/>
          <a:lstStyle/>
          <a:p>
            <a:fld id="{72429D4D-5CBC-49A9-89E4-EB3E0C2E9099}" type="slidenum">
              <a:rPr lang="it-IT" smtClean="0"/>
              <a:t>8</a:t>
            </a:fld>
            <a:endParaRPr lang="it-IT"/>
          </a:p>
        </p:txBody>
      </p:sp>
    </p:spTree>
    <p:extLst>
      <p:ext uri="{BB962C8B-B14F-4D97-AF65-F5344CB8AC3E}">
        <p14:creationId xmlns:p14="http://schemas.microsoft.com/office/powerpoint/2010/main" val="1134672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429D4D-5CBC-49A9-89E4-EB3E0C2E9099}" type="slidenum">
              <a:rPr lang="it-IT" smtClean="0"/>
              <a:t>17</a:t>
            </a:fld>
            <a:endParaRPr lang="it-IT"/>
          </a:p>
        </p:txBody>
      </p:sp>
    </p:spTree>
    <p:extLst>
      <p:ext uri="{BB962C8B-B14F-4D97-AF65-F5344CB8AC3E}">
        <p14:creationId xmlns:p14="http://schemas.microsoft.com/office/powerpoint/2010/main" val="1287511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B5CC22-1B4D-4E01-879A-D3E2A96FDD4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F4945E7-FCED-4705-B306-BE30B73058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5C6AB65-6AE6-4996-9C95-0D871ACB54A4}"/>
              </a:ext>
            </a:extLst>
          </p:cNvPr>
          <p:cNvSpPr>
            <a:spLocks noGrp="1"/>
          </p:cNvSpPr>
          <p:nvPr>
            <p:ph type="dt" sz="half" idx="10"/>
          </p:nvPr>
        </p:nvSpPr>
        <p:spPr/>
        <p:txBody>
          <a:bodyPr/>
          <a:lstStyle/>
          <a:p>
            <a:fld id="{24BA8AB7-F8A7-4217-A92C-55170BFDE296}" type="datetimeFigureOut">
              <a:rPr lang="it-IT" smtClean="0"/>
              <a:t>22/06/2023</a:t>
            </a:fld>
            <a:endParaRPr lang="it-IT"/>
          </a:p>
        </p:txBody>
      </p:sp>
      <p:sp>
        <p:nvSpPr>
          <p:cNvPr id="5" name="Segnaposto piè di pagina 4">
            <a:extLst>
              <a:ext uri="{FF2B5EF4-FFF2-40B4-BE49-F238E27FC236}">
                <a16:creationId xmlns:a16="http://schemas.microsoft.com/office/drawing/2014/main" id="{24313FC0-8C8F-4887-8303-039AB5BE617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0EDCA23-D8E8-497A-96A4-1C8816EB3590}"/>
              </a:ext>
            </a:extLst>
          </p:cNvPr>
          <p:cNvSpPr>
            <a:spLocks noGrp="1"/>
          </p:cNvSpPr>
          <p:nvPr>
            <p:ph type="sldNum" sz="quarter" idx="12"/>
          </p:nvPr>
        </p:nvSpPr>
        <p:spPr/>
        <p:txBody>
          <a:bodyPr/>
          <a:lstStyle/>
          <a:p>
            <a:fld id="{07306DF3-C88B-48DD-88CF-FD293B24A0F3}" type="slidenum">
              <a:rPr lang="it-IT" smtClean="0"/>
              <a:t>‹N›</a:t>
            </a:fld>
            <a:endParaRPr lang="it-IT"/>
          </a:p>
        </p:txBody>
      </p:sp>
    </p:spTree>
    <p:extLst>
      <p:ext uri="{BB962C8B-B14F-4D97-AF65-F5344CB8AC3E}">
        <p14:creationId xmlns:p14="http://schemas.microsoft.com/office/powerpoint/2010/main" val="2644167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00D6AA-CD52-472D-BA3E-AC09CC04DDC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A5F0C51-34BE-4775-B050-70442B80C85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5B6B3EC-FD22-405F-B308-14D78774496D}"/>
              </a:ext>
            </a:extLst>
          </p:cNvPr>
          <p:cNvSpPr>
            <a:spLocks noGrp="1"/>
          </p:cNvSpPr>
          <p:nvPr>
            <p:ph type="dt" sz="half" idx="10"/>
          </p:nvPr>
        </p:nvSpPr>
        <p:spPr/>
        <p:txBody>
          <a:bodyPr/>
          <a:lstStyle/>
          <a:p>
            <a:fld id="{24BA8AB7-F8A7-4217-A92C-55170BFDE296}" type="datetimeFigureOut">
              <a:rPr lang="it-IT" smtClean="0"/>
              <a:t>22/06/2023</a:t>
            </a:fld>
            <a:endParaRPr lang="it-IT"/>
          </a:p>
        </p:txBody>
      </p:sp>
      <p:sp>
        <p:nvSpPr>
          <p:cNvPr id="5" name="Segnaposto piè di pagina 4">
            <a:extLst>
              <a:ext uri="{FF2B5EF4-FFF2-40B4-BE49-F238E27FC236}">
                <a16:creationId xmlns:a16="http://schemas.microsoft.com/office/drawing/2014/main" id="{91D229B7-5694-4548-98C0-A54386DAA1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003D99C-8B9F-41D5-9DBC-8FCBD4F2096A}"/>
              </a:ext>
            </a:extLst>
          </p:cNvPr>
          <p:cNvSpPr>
            <a:spLocks noGrp="1"/>
          </p:cNvSpPr>
          <p:nvPr>
            <p:ph type="sldNum" sz="quarter" idx="12"/>
          </p:nvPr>
        </p:nvSpPr>
        <p:spPr/>
        <p:txBody>
          <a:bodyPr/>
          <a:lstStyle/>
          <a:p>
            <a:fld id="{07306DF3-C88B-48DD-88CF-FD293B24A0F3}" type="slidenum">
              <a:rPr lang="it-IT" smtClean="0"/>
              <a:t>‹N›</a:t>
            </a:fld>
            <a:endParaRPr lang="it-IT"/>
          </a:p>
        </p:txBody>
      </p:sp>
    </p:spTree>
    <p:extLst>
      <p:ext uri="{BB962C8B-B14F-4D97-AF65-F5344CB8AC3E}">
        <p14:creationId xmlns:p14="http://schemas.microsoft.com/office/powerpoint/2010/main" val="4234339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9134918-F556-46E6-A505-846C419AB55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754D49E-A767-4E11-8750-789BEFFB696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09530F6-E2A7-4022-8604-FB3FBF858823}"/>
              </a:ext>
            </a:extLst>
          </p:cNvPr>
          <p:cNvSpPr>
            <a:spLocks noGrp="1"/>
          </p:cNvSpPr>
          <p:nvPr>
            <p:ph type="dt" sz="half" idx="10"/>
          </p:nvPr>
        </p:nvSpPr>
        <p:spPr/>
        <p:txBody>
          <a:bodyPr/>
          <a:lstStyle/>
          <a:p>
            <a:fld id="{24BA8AB7-F8A7-4217-A92C-55170BFDE296}" type="datetimeFigureOut">
              <a:rPr lang="it-IT" smtClean="0"/>
              <a:t>22/06/2023</a:t>
            </a:fld>
            <a:endParaRPr lang="it-IT"/>
          </a:p>
        </p:txBody>
      </p:sp>
      <p:sp>
        <p:nvSpPr>
          <p:cNvPr id="5" name="Segnaposto piè di pagina 4">
            <a:extLst>
              <a:ext uri="{FF2B5EF4-FFF2-40B4-BE49-F238E27FC236}">
                <a16:creationId xmlns:a16="http://schemas.microsoft.com/office/drawing/2014/main" id="{F65CFCF9-A449-42D8-B2A2-D9D3CEFCC6C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5C64083-1946-4598-BC2C-A0374A3AA96E}"/>
              </a:ext>
            </a:extLst>
          </p:cNvPr>
          <p:cNvSpPr>
            <a:spLocks noGrp="1"/>
          </p:cNvSpPr>
          <p:nvPr>
            <p:ph type="sldNum" sz="quarter" idx="12"/>
          </p:nvPr>
        </p:nvSpPr>
        <p:spPr/>
        <p:txBody>
          <a:bodyPr/>
          <a:lstStyle/>
          <a:p>
            <a:fld id="{07306DF3-C88B-48DD-88CF-FD293B24A0F3}" type="slidenum">
              <a:rPr lang="it-IT" smtClean="0"/>
              <a:t>‹N›</a:t>
            </a:fld>
            <a:endParaRPr lang="it-IT"/>
          </a:p>
        </p:txBody>
      </p:sp>
    </p:spTree>
    <p:extLst>
      <p:ext uri="{BB962C8B-B14F-4D97-AF65-F5344CB8AC3E}">
        <p14:creationId xmlns:p14="http://schemas.microsoft.com/office/powerpoint/2010/main" val="2568326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5D10D3-1CB4-4655-A4E2-45F23DB1E11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88075BC-557B-4526-BFD3-F6EACCCC412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071A3DF-7D67-479B-A67A-AF607C39E656}"/>
              </a:ext>
            </a:extLst>
          </p:cNvPr>
          <p:cNvSpPr>
            <a:spLocks noGrp="1"/>
          </p:cNvSpPr>
          <p:nvPr>
            <p:ph type="dt" sz="half" idx="10"/>
          </p:nvPr>
        </p:nvSpPr>
        <p:spPr/>
        <p:txBody>
          <a:bodyPr/>
          <a:lstStyle/>
          <a:p>
            <a:fld id="{24BA8AB7-F8A7-4217-A92C-55170BFDE296}" type="datetimeFigureOut">
              <a:rPr lang="it-IT" smtClean="0"/>
              <a:t>22/06/2023</a:t>
            </a:fld>
            <a:endParaRPr lang="it-IT"/>
          </a:p>
        </p:txBody>
      </p:sp>
      <p:sp>
        <p:nvSpPr>
          <p:cNvPr id="5" name="Segnaposto piè di pagina 4">
            <a:extLst>
              <a:ext uri="{FF2B5EF4-FFF2-40B4-BE49-F238E27FC236}">
                <a16:creationId xmlns:a16="http://schemas.microsoft.com/office/drawing/2014/main" id="{D33A83EF-7878-4672-9358-12C66BFBC40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D779E8B-2FF0-4E23-A7A7-533F7426CA71}"/>
              </a:ext>
            </a:extLst>
          </p:cNvPr>
          <p:cNvSpPr>
            <a:spLocks noGrp="1"/>
          </p:cNvSpPr>
          <p:nvPr>
            <p:ph type="sldNum" sz="quarter" idx="12"/>
          </p:nvPr>
        </p:nvSpPr>
        <p:spPr/>
        <p:txBody>
          <a:bodyPr/>
          <a:lstStyle/>
          <a:p>
            <a:fld id="{07306DF3-C88B-48DD-88CF-FD293B24A0F3}" type="slidenum">
              <a:rPr lang="it-IT" smtClean="0"/>
              <a:t>‹N›</a:t>
            </a:fld>
            <a:endParaRPr lang="it-IT"/>
          </a:p>
        </p:txBody>
      </p:sp>
    </p:spTree>
    <p:extLst>
      <p:ext uri="{BB962C8B-B14F-4D97-AF65-F5344CB8AC3E}">
        <p14:creationId xmlns:p14="http://schemas.microsoft.com/office/powerpoint/2010/main" val="653455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546EA6-E7D4-4CBC-A5E1-6B56832BB3B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EF3D8B6-0776-41AA-991B-659E8A01E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0844EF7-6BBC-408B-853B-4D3578C858E7}"/>
              </a:ext>
            </a:extLst>
          </p:cNvPr>
          <p:cNvSpPr>
            <a:spLocks noGrp="1"/>
          </p:cNvSpPr>
          <p:nvPr>
            <p:ph type="dt" sz="half" idx="10"/>
          </p:nvPr>
        </p:nvSpPr>
        <p:spPr/>
        <p:txBody>
          <a:bodyPr/>
          <a:lstStyle/>
          <a:p>
            <a:fld id="{24BA8AB7-F8A7-4217-A92C-55170BFDE296}" type="datetimeFigureOut">
              <a:rPr lang="it-IT" smtClean="0"/>
              <a:t>22/06/2023</a:t>
            </a:fld>
            <a:endParaRPr lang="it-IT"/>
          </a:p>
        </p:txBody>
      </p:sp>
      <p:sp>
        <p:nvSpPr>
          <p:cNvPr id="5" name="Segnaposto piè di pagina 4">
            <a:extLst>
              <a:ext uri="{FF2B5EF4-FFF2-40B4-BE49-F238E27FC236}">
                <a16:creationId xmlns:a16="http://schemas.microsoft.com/office/drawing/2014/main" id="{7D022337-1EDA-4A9D-842D-C1C96CCBA61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D223BFA-CB1D-4C49-9719-CBAF076B30EE}"/>
              </a:ext>
            </a:extLst>
          </p:cNvPr>
          <p:cNvSpPr>
            <a:spLocks noGrp="1"/>
          </p:cNvSpPr>
          <p:nvPr>
            <p:ph type="sldNum" sz="quarter" idx="12"/>
          </p:nvPr>
        </p:nvSpPr>
        <p:spPr/>
        <p:txBody>
          <a:bodyPr/>
          <a:lstStyle/>
          <a:p>
            <a:fld id="{07306DF3-C88B-48DD-88CF-FD293B24A0F3}" type="slidenum">
              <a:rPr lang="it-IT" smtClean="0"/>
              <a:t>‹N›</a:t>
            </a:fld>
            <a:endParaRPr lang="it-IT"/>
          </a:p>
        </p:txBody>
      </p:sp>
    </p:spTree>
    <p:extLst>
      <p:ext uri="{BB962C8B-B14F-4D97-AF65-F5344CB8AC3E}">
        <p14:creationId xmlns:p14="http://schemas.microsoft.com/office/powerpoint/2010/main" val="403975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CFAC70-5B53-44B7-8A19-BE9B28C2EF6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A7085DC-E005-448A-8F2A-AB8BBBDBBB5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BFFBA30-F9E5-4363-83AA-BFB035B2DC8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820940E-E85C-4D94-9CAF-E4DF92D1FFF0}"/>
              </a:ext>
            </a:extLst>
          </p:cNvPr>
          <p:cNvSpPr>
            <a:spLocks noGrp="1"/>
          </p:cNvSpPr>
          <p:nvPr>
            <p:ph type="dt" sz="half" idx="10"/>
          </p:nvPr>
        </p:nvSpPr>
        <p:spPr/>
        <p:txBody>
          <a:bodyPr/>
          <a:lstStyle/>
          <a:p>
            <a:fld id="{24BA8AB7-F8A7-4217-A92C-55170BFDE296}" type="datetimeFigureOut">
              <a:rPr lang="it-IT" smtClean="0"/>
              <a:t>22/06/2023</a:t>
            </a:fld>
            <a:endParaRPr lang="it-IT"/>
          </a:p>
        </p:txBody>
      </p:sp>
      <p:sp>
        <p:nvSpPr>
          <p:cNvPr id="6" name="Segnaposto piè di pagina 5">
            <a:extLst>
              <a:ext uri="{FF2B5EF4-FFF2-40B4-BE49-F238E27FC236}">
                <a16:creationId xmlns:a16="http://schemas.microsoft.com/office/drawing/2014/main" id="{EF2E0AFA-CC98-41A9-8E9B-3FA079D8702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E27F360-342E-4A04-9D86-AE4FAE4BC4D1}"/>
              </a:ext>
            </a:extLst>
          </p:cNvPr>
          <p:cNvSpPr>
            <a:spLocks noGrp="1"/>
          </p:cNvSpPr>
          <p:nvPr>
            <p:ph type="sldNum" sz="quarter" idx="12"/>
          </p:nvPr>
        </p:nvSpPr>
        <p:spPr/>
        <p:txBody>
          <a:bodyPr/>
          <a:lstStyle/>
          <a:p>
            <a:fld id="{07306DF3-C88B-48DD-88CF-FD293B24A0F3}" type="slidenum">
              <a:rPr lang="it-IT" smtClean="0"/>
              <a:t>‹N›</a:t>
            </a:fld>
            <a:endParaRPr lang="it-IT"/>
          </a:p>
        </p:txBody>
      </p:sp>
    </p:spTree>
    <p:extLst>
      <p:ext uri="{BB962C8B-B14F-4D97-AF65-F5344CB8AC3E}">
        <p14:creationId xmlns:p14="http://schemas.microsoft.com/office/powerpoint/2010/main" val="106725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B21D98-5E6F-4D02-8BA5-23B6418F674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BD2C6D2-0B1B-4520-9ECE-2F48C27D22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9F736F4-42B3-4B92-B05F-69A2910D983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371179E-E400-4394-AD80-8E0EF4B398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4A31B2E-7EA6-42A4-B153-22C70C2421B2}"/>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EC32409-7E59-422C-BFCB-B22FEEA21662}"/>
              </a:ext>
            </a:extLst>
          </p:cNvPr>
          <p:cNvSpPr>
            <a:spLocks noGrp="1"/>
          </p:cNvSpPr>
          <p:nvPr>
            <p:ph type="dt" sz="half" idx="10"/>
          </p:nvPr>
        </p:nvSpPr>
        <p:spPr/>
        <p:txBody>
          <a:bodyPr/>
          <a:lstStyle/>
          <a:p>
            <a:fld id="{24BA8AB7-F8A7-4217-A92C-55170BFDE296}" type="datetimeFigureOut">
              <a:rPr lang="it-IT" smtClean="0"/>
              <a:t>22/06/2023</a:t>
            </a:fld>
            <a:endParaRPr lang="it-IT"/>
          </a:p>
        </p:txBody>
      </p:sp>
      <p:sp>
        <p:nvSpPr>
          <p:cNvPr id="8" name="Segnaposto piè di pagina 7">
            <a:extLst>
              <a:ext uri="{FF2B5EF4-FFF2-40B4-BE49-F238E27FC236}">
                <a16:creationId xmlns:a16="http://schemas.microsoft.com/office/drawing/2014/main" id="{BCE483E6-D0ED-40D3-AFFF-68DB893ABB1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C5B5E61-CA0D-419B-B53A-E334506CE452}"/>
              </a:ext>
            </a:extLst>
          </p:cNvPr>
          <p:cNvSpPr>
            <a:spLocks noGrp="1"/>
          </p:cNvSpPr>
          <p:nvPr>
            <p:ph type="sldNum" sz="quarter" idx="12"/>
          </p:nvPr>
        </p:nvSpPr>
        <p:spPr/>
        <p:txBody>
          <a:bodyPr/>
          <a:lstStyle/>
          <a:p>
            <a:fld id="{07306DF3-C88B-48DD-88CF-FD293B24A0F3}" type="slidenum">
              <a:rPr lang="it-IT" smtClean="0"/>
              <a:t>‹N›</a:t>
            </a:fld>
            <a:endParaRPr lang="it-IT"/>
          </a:p>
        </p:txBody>
      </p:sp>
    </p:spTree>
    <p:extLst>
      <p:ext uri="{BB962C8B-B14F-4D97-AF65-F5344CB8AC3E}">
        <p14:creationId xmlns:p14="http://schemas.microsoft.com/office/powerpoint/2010/main" val="205020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EB1992-2BE2-4B97-86D5-F0192123B7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E86AEC7-02A9-4F53-886A-99F74A6847F1}"/>
              </a:ext>
            </a:extLst>
          </p:cNvPr>
          <p:cNvSpPr>
            <a:spLocks noGrp="1"/>
          </p:cNvSpPr>
          <p:nvPr>
            <p:ph type="dt" sz="half" idx="10"/>
          </p:nvPr>
        </p:nvSpPr>
        <p:spPr/>
        <p:txBody>
          <a:bodyPr/>
          <a:lstStyle/>
          <a:p>
            <a:fld id="{24BA8AB7-F8A7-4217-A92C-55170BFDE296}" type="datetimeFigureOut">
              <a:rPr lang="it-IT" smtClean="0"/>
              <a:t>22/06/2023</a:t>
            </a:fld>
            <a:endParaRPr lang="it-IT"/>
          </a:p>
        </p:txBody>
      </p:sp>
      <p:sp>
        <p:nvSpPr>
          <p:cNvPr id="4" name="Segnaposto piè di pagina 3">
            <a:extLst>
              <a:ext uri="{FF2B5EF4-FFF2-40B4-BE49-F238E27FC236}">
                <a16:creationId xmlns:a16="http://schemas.microsoft.com/office/drawing/2014/main" id="{2E1646E7-1C65-4839-9783-4C7DAB568D5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B7B3A9E-0BE9-4B2A-9517-E035F34AA3B2}"/>
              </a:ext>
            </a:extLst>
          </p:cNvPr>
          <p:cNvSpPr>
            <a:spLocks noGrp="1"/>
          </p:cNvSpPr>
          <p:nvPr>
            <p:ph type="sldNum" sz="quarter" idx="12"/>
          </p:nvPr>
        </p:nvSpPr>
        <p:spPr/>
        <p:txBody>
          <a:bodyPr/>
          <a:lstStyle/>
          <a:p>
            <a:fld id="{07306DF3-C88B-48DD-88CF-FD293B24A0F3}" type="slidenum">
              <a:rPr lang="it-IT" smtClean="0"/>
              <a:t>‹N›</a:t>
            </a:fld>
            <a:endParaRPr lang="it-IT"/>
          </a:p>
        </p:txBody>
      </p:sp>
    </p:spTree>
    <p:extLst>
      <p:ext uri="{BB962C8B-B14F-4D97-AF65-F5344CB8AC3E}">
        <p14:creationId xmlns:p14="http://schemas.microsoft.com/office/powerpoint/2010/main" val="1098813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2C0ADDD-F8F8-40CC-B1C1-6239B156950B}"/>
              </a:ext>
            </a:extLst>
          </p:cNvPr>
          <p:cNvSpPr>
            <a:spLocks noGrp="1"/>
          </p:cNvSpPr>
          <p:nvPr>
            <p:ph type="dt" sz="half" idx="10"/>
          </p:nvPr>
        </p:nvSpPr>
        <p:spPr/>
        <p:txBody>
          <a:bodyPr/>
          <a:lstStyle/>
          <a:p>
            <a:fld id="{24BA8AB7-F8A7-4217-A92C-55170BFDE296}" type="datetimeFigureOut">
              <a:rPr lang="it-IT" smtClean="0"/>
              <a:t>22/06/2023</a:t>
            </a:fld>
            <a:endParaRPr lang="it-IT"/>
          </a:p>
        </p:txBody>
      </p:sp>
      <p:sp>
        <p:nvSpPr>
          <p:cNvPr id="3" name="Segnaposto piè di pagina 2">
            <a:extLst>
              <a:ext uri="{FF2B5EF4-FFF2-40B4-BE49-F238E27FC236}">
                <a16:creationId xmlns:a16="http://schemas.microsoft.com/office/drawing/2014/main" id="{94C5B646-EC93-405A-84EB-76BE2B7FC2A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0CA2372-234C-48E9-87F6-BAD142A60F78}"/>
              </a:ext>
            </a:extLst>
          </p:cNvPr>
          <p:cNvSpPr>
            <a:spLocks noGrp="1"/>
          </p:cNvSpPr>
          <p:nvPr>
            <p:ph type="sldNum" sz="quarter" idx="12"/>
          </p:nvPr>
        </p:nvSpPr>
        <p:spPr/>
        <p:txBody>
          <a:bodyPr/>
          <a:lstStyle/>
          <a:p>
            <a:fld id="{07306DF3-C88B-48DD-88CF-FD293B24A0F3}" type="slidenum">
              <a:rPr lang="it-IT" smtClean="0"/>
              <a:t>‹N›</a:t>
            </a:fld>
            <a:endParaRPr lang="it-IT"/>
          </a:p>
        </p:txBody>
      </p:sp>
    </p:spTree>
    <p:extLst>
      <p:ext uri="{BB962C8B-B14F-4D97-AF65-F5344CB8AC3E}">
        <p14:creationId xmlns:p14="http://schemas.microsoft.com/office/powerpoint/2010/main" val="2137010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327D12-E3AD-4211-803B-73B96E50CFF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9171C46-E642-49B4-832A-C90DADF3D6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C77CBD6-4CBD-4F33-804A-2F398ADBC7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5EE6CBD-D391-4CDD-8750-D1D65341269F}"/>
              </a:ext>
            </a:extLst>
          </p:cNvPr>
          <p:cNvSpPr>
            <a:spLocks noGrp="1"/>
          </p:cNvSpPr>
          <p:nvPr>
            <p:ph type="dt" sz="half" idx="10"/>
          </p:nvPr>
        </p:nvSpPr>
        <p:spPr/>
        <p:txBody>
          <a:bodyPr/>
          <a:lstStyle/>
          <a:p>
            <a:fld id="{24BA8AB7-F8A7-4217-A92C-55170BFDE296}" type="datetimeFigureOut">
              <a:rPr lang="it-IT" smtClean="0"/>
              <a:t>22/06/2023</a:t>
            </a:fld>
            <a:endParaRPr lang="it-IT"/>
          </a:p>
        </p:txBody>
      </p:sp>
      <p:sp>
        <p:nvSpPr>
          <p:cNvPr id="6" name="Segnaposto piè di pagina 5">
            <a:extLst>
              <a:ext uri="{FF2B5EF4-FFF2-40B4-BE49-F238E27FC236}">
                <a16:creationId xmlns:a16="http://schemas.microsoft.com/office/drawing/2014/main" id="{2B48A95B-14E0-4A09-9433-2A38B8A1449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58A856E-02AC-48D2-B4D8-99F82ADC7586}"/>
              </a:ext>
            </a:extLst>
          </p:cNvPr>
          <p:cNvSpPr>
            <a:spLocks noGrp="1"/>
          </p:cNvSpPr>
          <p:nvPr>
            <p:ph type="sldNum" sz="quarter" idx="12"/>
          </p:nvPr>
        </p:nvSpPr>
        <p:spPr/>
        <p:txBody>
          <a:bodyPr/>
          <a:lstStyle/>
          <a:p>
            <a:fld id="{07306DF3-C88B-48DD-88CF-FD293B24A0F3}" type="slidenum">
              <a:rPr lang="it-IT" smtClean="0"/>
              <a:t>‹N›</a:t>
            </a:fld>
            <a:endParaRPr lang="it-IT"/>
          </a:p>
        </p:txBody>
      </p:sp>
    </p:spTree>
    <p:extLst>
      <p:ext uri="{BB962C8B-B14F-4D97-AF65-F5344CB8AC3E}">
        <p14:creationId xmlns:p14="http://schemas.microsoft.com/office/powerpoint/2010/main" val="291747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628A3A-4E6C-472E-8CFC-F4434D286E9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CA98E08-1A43-4FFE-A887-465D4B1748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9677841-D3A0-4987-A046-53C8D0616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5CC907B-35DD-4B1B-9491-B010DD94F334}"/>
              </a:ext>
            </a:extLst>
          </p:cNvPr>
          <p:cNvSpPr>
            <a:spLocks noGrp="1"/>
          </p:cNvSpPr>
          <p:nvPr>
            <p:ph type="dt" sz="half" idx="10"/>
          </p:nvPr>
        </p:nvSpPr>
        <p:spPr/>
        <p:txBody>
          <a:bodyPr/>
          <a:lstStyle/>
          <a:p>
            <a:fld id="{24BA8AB7-F8A7-4217-A92C-55170BFDE296}" type="datetimeFigureOut">
              <a:rPr lang="it-IT" smtClean="0"/>
              <a:t>22/06/2023</a:t>
            </a:fld>
            <a:endParaRPr lang="it-IT"/>
          </a:p>
        </p:txBody>
      </p:sp>
      <p:sp>
        <p:nvSpPr>
          <p:cNvPr id="6" name="Segnaposto piè di pagina 5">
            <a:extLst>
              <a:ext uri="{FF2B5EF4-FFF2-40B4-BE49-F238E27FC236}">
                <a16:creationId xmlns:a16="http://schemas.microsoft.com/office/drawing/2014/main" id="{FCBED40F-F14B-45CF-BD88-2238AC1599E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1D0DE7F-E460-406F-AF47-94D7DC3CD20F}"/>
              </a:ext>
            </a:extLst>
          </p:cNvPr>
          <p:cNvSpPr>
            <a:spLocks noGrp="1"/>
          </p:cNvSpPr>
          <p:nvPr>
            <p:ph type="sldNum" sz="quarter" idx="12"/>
          </p:nvPr>
        </p:nvSpPr>
        <p:spPr/>
        <p:txBody>
          <a:bodyPr/>
          <a:lstStyle/>
          <a:p>
            <a:fld id="{07306DF3-C88B-48DD-88CF-FD293B24A0F3}" type="slidenum">
              <a:rPr lang="it-IT" smtClean="0"/>
              <a:t>‹N›</a:t>
            </a:fld>
            <a:endParaRPr lang="it-IT"/>
          </a:p>
        </p:txBody>
      </p:sp>
    </p:spTree>
    <p:extLst>
      <p:ext uri="{BB962C8B-B14F-4D97-AF65-F5344CB8AC3E}">
        <p14:creationId xmlns:p14="http://schemas.microsoft.com/office/powerpoint/2010/main" val="879432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4C2C000-1E8C-45AB-9E1B-72BFC846BC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3B4B6A0-2B0F-49AB-8514-105161742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D73BDB8-F7D2-479D-B25F-13FEF8E9A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A8AB7-F8A7-4217-A92C-55170BFDE296}" type="datetimeFigureOut">
              <a:rPr lang="it-IT" smtClean="0"/>
              <a:t>22/06/2023</a:t>
            </a:fld>
            <a:endParaRPr lang="it-IT"/>
          </a:p>
        </p:txBody>
      </p:sp>
      <p:sp>
        <p:nvSpPr>
          <p:cNvPr id="5" name="Segnaposto piè di pagina 4">
            <a:extLst>
              <a:ext uri="{FF2B5EF4-FFF2-40B4-BE49-F238E27FC236}">
                <a16:creationId xmlns:a16="http://schemas.microsoft.com/office/drawing/2014/main" id="{CA2F6CA0-9862-404E-925B-D5D0A2CFCE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861AE68-7DFC-4638-8C3D-53EBABFD7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06DF3-C88B-48DD-88CF-FD293B24A0F3}" type="slidenum">
              <a:rPr lang="it-IT" smtClean="0"/>
              <a:t>‹N›</a:t>
            </a:fld>
            <a:endParaRPr lang="it-IT"/>
          </a:p>
        </p:txBody>
      </p:sp>
    </p:spTree>
    <p:extLst>
      <p:ext uri="{BB962C8B-B14F-4D97-AF65-F5344CB8AC3E}">
        <p14:creationId xmlns:p14="http://schemas.microsoft.com/office/powerpoint/2010/main" val="4247471542"/>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doi.org/10.5194/egusphere-gc8-hydro-40"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29.png"/><Relationship Id="rId4" Type="http://schemas.openxmlformats.org/officeDocument/2006/relationships/diagramLayout" Target="../diagrams/layout9.xml"/><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5194/hess-22-2881-2018" TargetMode="External"/><Relationship Id="rId7" Type="http://schemas.openxmlformats.org/officeDocument/2006/relationships/hyperlink" Target="https://doi.org/10.2136/vzj2011.0075"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doi.org/10.1061/(ASCE)IR.1943-4774.0000453" TargetMode="External"/><Relationship Id="rId5" Type="http://schemas.openxmlformats.org/officeDocument/2006/relationships/hyperlink" Target="https://doi.org/10.1016/j.agwat.2013.06.021" TargetMode="External"/><Relationship Id="rId4" Type="http://schemas.openxmlformats.org/officeDocument/2006/relationships/hyperlink" Target="https://doi.org/10.1002/hyp.1393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hyperlink" Target="https://doi.org/10.5194/egusphere-gc8-hydro-40"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0.jpeg"/><Relationship Id="rId3" Type="http://schemas.openxmlformats.org/officeDocument/2006/relationships/image" Target="../media/image4.png"/><Relationship Id="rId7" Type="http://schemas.openxmlformats.org/officeDocument/2006/relationships/diagramColors" Target="../diagrams/colors2.xml"/><Relationship Id="rId12"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8.png"/><Relationship Id="rId5" Type="http://schemas.openxmlformats.org/officeDocument/2006/relationships/diagramLayout" Target="../diagrams/layout2.xml"/><Relationship Id="rId15" Type="http://schemas.openxmlformats.org/officeDocument/2006/relationships/image" Target="../media/image12.jpg"/><Relationship Id="rId10" Type="http://schemas.openxmlformats.org/officeDocument/2006/relationships/image" Target="../media/image7.png"/><Relationship Id="rId4" Type="http://schemas.openxmlformats.org/officeDocument/2006/relationships/diagramData" Target="../diagrams/data2.xml"/><Relationship Id="rId9" Type="http://schemas.openxmlformats.org/officeDocument/2006/relationships/image" Target="../media/image6.jpg"/><Relationship Id="rId1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14.jpeg"/><Relationship Id="rId4" Type="http://schemas.openxmlformats.org/officeDocument/2006/relationships/diagramQuickStyle" Target="../diagrams/quickStyle3.xml"/><Relationship Id="rId9"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7.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16.png"/><Relationship Id="rId5" Type="http://schemas.openxmlformats.org/officeDocument/2006/relationships/diagramQuickStyle" Target="../diagrams/quickStyle5.xml"/><Relationship Id="rId10" Type="http://schemas.openxmlformats.org/officeDocument/2006/relationships/hyperlink" Target="https://egusphere.copernicus.org/preprints/2022/egusphere-2022-921/" TargetMode="External"/><Relationship Id="rId4" Type="http://schemas.openxmlformats.org/officeDocument/2006/relationships/diagramLayout" Target="../diagrams/layout5.xml"/><Relationship Id="rId9"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png"/><Relationship Id="rId7" Type="http://schemas.openxmlformats.org/officeDocument/2006/relationships/diagramColors" Target="../diagrams/colors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png"/><Relationship Id="rId7" Type="http://schemas.openxmlformats.org/officeDocument/2006/relationships/diagramColors" Target="../diagrams/colors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20.png"/><Relationship Id="rId4" Type="http://schemas.openxmlformats.org/officeDocument/2006/relationships/diagramData" Target="../diagrams/data7.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24.png"/><Relationship Id="rId5" Type="http://schemas.openxmlformats.org/officeDocument/2006/relationships/diagramQuickStyle" Target="../diagrams/quickStyle8.xml"/><Relationship Id="rId10" Type="http://schemas.openxmlformats.org/officeDocument/2006/relationships/image" Target="../media/image23.png"/><Relationship Id="rId4" Type="http://schemas.openxmlformats.org/officeDocument/2006/relationships/diagramLayout" Target="../diagrams/layout8.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88A0F8B6-5CD8-0760-CA7D-46B1609092E3}"/>
              </a:ext>
            </a:extLst>
          </p:cNvPr>
          <p:cNvGrpSpPr/>
          <p:nvPr/>
        </p:nvGrpSpPr>
        <p:grpSpPr>
          <a:xfrm>
            <a:off x="-4" y="1456974"/>
            <a:ext cx="12192002" cy="3988355"/>
            <a:chOff x="167542" y="1346827"/>
            <a:chExt cx="11863091" cy="3988355"/>
          </a:xfrm>
          <a:effectLst/>
        </p:grpSpPr>
        <p:pic>
          <p:nvPicPr>
            <p:cNvPr id="6" name="Immagine 5" descr="Immagine che contiene aria aperta, natura, nuvola, erba&#10;&#10;Descrizione generata automaticamente">
              <a:extLst>
                <a:ext uri="{FF2B5EF4-FFF2-40B4-BE49-F238E27FC236}">
                  <a16:creationId xmlns:a16="http://schemas.microsoft.com/office/drawing/2014/main" id="{D9AC7585-780F-2273-AA7E-472ABDCF87FC}"/>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67542" y="1346827"/>
              <a:ext cx="5926669" cy="3988355"/>
            </a:xfrm>
            <a:prstGeom prst="rect">
              <a:avLst/>
            </a:prstGeom>
            <a:ln>
              <a:noFill/>
            </a:ln>
          </p:spPr>
        </p:pic>
        <p:pic>
          <p:nvPicPr>
            <p:cNvPr id="7" name="Immagine 6" descr="Immagine che contiene natura, aria aperta, neve, Conformazioni glaciali&#10;&#10;Descrizione generata automaticamente">
              <a:extLst>
                <a:ext uri="{FF2B5EF4-FFF2-40B4-BE49-F238E27FC236}">
                  <a16:creationId xmlns:a16="http://schemas.microsoft.com/office/drawing/2014/main" id="{F5DA270C-3396-BF9C-6FEE-B7499FBDED9A}"/>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9366"/>
            <a:stretch/>
          </p:blipFill>
          <p:spPr>
            <a:xfrm>
              <a:off x="6103964" y="1346827"/>
              <a:ext cx="5926669" cy="3988355"/>
            </a:xfrm>
            <a:prstGeom prst="rect">
              <a:avLst/>
            </a:prstGeom>
            <a:ln>
              <a:noFill/>
            </a:ln>
          </p:spPr>
        </p:pic>
      </p:grpSp>
      <p:grpSp>
        <p:nvGrpSpPr>
          <p:cNvPr id="15" name="Gruppo 14">
            <a:extLst>
              <a:ext uri="{FF2B5EF4-FFF2-40B4-BE49-F238E27FC236}">
                <a16:creationId xmlns:a16="http://schemas.microsoft.com/office/drawing/2014/main" id="{040ADB6C-718F-F4F9-921A-4F0D3058356F}"/>
              </a:ext>
            </a:extLst>
          </p:cNvPr>
          <p:cNvGrpSpPr/>
          <p:nvPr/>
        </p:nvGrpSpPr>
        <p:grpSpPr>
          <a:xfrm>
            <a:off x="-1" y="0"/>
            <a:ext cx="12192000" cy="1174265"/>
            <a:chOff x="-1" y="0"/>
            <a:chExt cx="12192000" cy="1174265"/>
          </a:xfrm>
          <a:solidFill>
            <a:srgbClr val="1373BA">
              <a:alpha val="60000"/>
            </a:srgbClr>
          </a:solidFill>
        </p:grpSpPr>
        <p:grpSp>
          <p:nvGrpSpPr>
            <p:cNvPr id="44" name="Gruppo 43">
              <a:extLst>
                <a:ext uri="{FF2B5EF4-FFF2-40B4-BE49-F238E27FC236}">
                  <a16:creationId xmlns:a16="http://schemas.microsoft.com/office/drawing/2014/main" id="{3935B4C1-88D4-4048-BF52-E5C68D1AD507}"/>
                </a:ext>
              </a:extLst>
            </p:cNvPr>
            <p:cNvGrpSpPr/>
            <p:nvPr/>
          </p:nvGrpSpPr>
          <p:grpSpPr>
            <a:xfrm>
              <a:off x="-1" y="0"/>
              <a:ext cx="12192000" cy="1174265"/>
              <a:chOff x="0" y="0"/>
              <a:chExt cx="12192000" cy="1174265"/>
            </a:xfrm>
            <a:grpFill/>
          </p:grpSpPr>
          <p:sp>
            <p:nvSpPr>
              <p:cNvPr id="14" name="Rettangolo 13">
                <a:extLst>
                  <a:ext uri="{FF2B5EF4-FFF2-40B4-BE49-F238E27FC236}">
                    <a16:creationId xmlns:a16="http://schemas.microsoft.com/office/drawing/2014/main" id="{872D4946-943D-4A07-A501-4912459C1DCF}"/>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42" name="Connettore diritto 41">
                <a:extLst>
                  <a:ext uri="{FF2B5EF4-FFF2-40B4-BE49-F238E27FC236}">
                    <a16:creationId xmlns:a16="http://schemas.microsoft.com/office/drawing/2014/main" id="{E91B4209-D2AF-4600-A3EB-9448E17D260C}"/>
                  </a:ext>
                </a:extLst>
              </p:cNvPr>
              <p:cNvCxnSpPr>
                <a:cxnSpLocks/>
              </p:cNvCxnSpPr>
              <p:nvPr/>
            </p:nvCxnSpPr>
            <p:spPr>
              <a:xfrm>
                <a:off x="0" y="1174265"/>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9" name="Titolo 4">
              <a:extLst>
                <a:ext uri="{FF2B5EF4-FFF2-40B4-BE49-F238E27FC236}">
                  <a16:creationId xmlns:a16="http://schemas.microsoft.com/office/drawing/2014/main" id="{C17A5737-C9A8-829F-3517-875348B059EA}"/>
                </a:ext>
              </a:extLst>
            </p:cNvPr>
            <p:cNvSpPr txBox="1">
              <a:spLocks/>
            </p:cNvSpPr>
            <p:nvPr/>
          </p:nvSpPr>
          <p:spPr>
            <a:xfrm>
              <a:off x="7768004" y="227241"/>
              <a:ext cx="4319386" cy="7079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600" i="0" dirty="0">
                  <a:solidFill>
                    <a:srgbClr val="1273BA"/>
                  </a:solidFill>
                  <a:effectLst/>
                  <a:latin typeface="+mn-lt"/>
                </a:rPr>
                <a:t>Session 4 –  Using O-H stable isotopes for studying hydrological process understanding and the history of flowing waters</a:t>
              </a:r>
              <a:endParaRPr kumimoji="0" lang="it-IT" sz="1600" i="0" u="none" strike="noStrike" kern="0" cap="none" spc="0" normalizeH="0" baseline="0" noProof="0" dirty="0">
                <a:ln>
                  <a:noFill/>
                </a:ln>
                <a:solidFill>
                  <a:srgbClr val="1273BA"/>
                </a:solidFill>
                <a:effectLst/>
                <a:uLnTx/>
                <a:uFillTx/>
                <a:latin typeface="+mn-lt"/>
                <a:sym typeface="Josefin Sans"/>
              </a:endParaRPr>
            </a:p>
          </p:txBody>
        </p:sp>
      </p:grpSp>
      <p:pic>
        <p:nvPicPr>
          <p:cNvPr id="1032" name="Picture 8" descr="Creative Commons Attribution 4.0 International">
            <a:extLst>
              <a:ext uri="{FF2B5EF4-FFF2-40B4-BE49-F238E27FC236}">
                <a16:creationId xmlns:a16="http://schemas.microsoft.com/office/drawing/2014/main" id="{07953FCA-B482-6AF0-518D-98188C24B7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738" y="6381202"/>
            <a:ext cx="964887" cy="33771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488B59E1-4D2A-9E5F-5E7C-4F4D4D575684}"/>
              </a:ext>
            </a:extLst>
          </p:cNvPr>
          <p:cNvSpPr txBox="1"/>
          <p:nvPr/>
        </p:nvSpPr>
        <p:spPr>
          <a:xfrm>
            <a:off x="1429625" y="6494755"/>
            <a:ext cx="4157451" cy="276999"/>
          </a:xfrm>
          <a:prstGeom prst="rect">
            <a:avLst/>
          </a:prstGeom>
          <a:noFill/>
        </p:spPr>
        <p:txBody>
          <a:bodyPr wrap="square">
            <a:spAutoFit/>
          </a:bodyPr>
          <a:lstStyle/>
          <a:p>
            <a:r>
              <a:rPr lang="it-IT" sz="1200" b="0" i="0" dirty="0">
                <a:effectLst/>
                <a:latin typeface="Open Sans" panose="020B0606030504020204" pitchFamily="34" charset="0"/>
                <a:hlinkClick r:id="rId6"/>
              </a:rPr>
              <a:t>https://doi.org/10.5194/egusphere-gc8-hydro-40</a:t>
            </a:r>
            <a:r>
              <a:rPr lang="it-IT" sz="1200" b="0" i="0" dirty="0">
                <a:effectLst/>
                <a:latin typeface="Open Sans" panose="020B0606030504020204" pitchFamily="34" charset="0"/>
              </a:rPr>
              <a:t> </a:t>
            </a:r>
            <a:endParaRPr lang="it-IT" sz="1200" dirty="0"/>
          </a:p>
        </p:txBody>
      </p:sp>
      <p:pic>
        <p:nvPicPr>
          <p:cNvPr id="1026" name="Picture 2" descr="EGU 2023 | European Geosciences Union">
            <a:extLst>
              <a:ext uri="{FF2B5EF4-FFF2-40B4-BE49-F238E27FC236}">
                <a16:creationId xmlns:a16="http://schemas.microsoft.com/office/drawing/2014/main" id="{00B84195-AE77-280F-6240-5FD6FCB2B3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 r="32941" b="405"/>
          <a:stretch/>
        </p:blipFill>
        <p:spPr bwMode="auto">
          <a:xfrm>
            <a:off x="277383" y="99517"/>
            <a:ext cx="2304484" cy="972534"/>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463;p30">
            <a:extLst>
              <a:ext uri="{FF2B5EF4-FFF2-40B4-BE49-F238E27FC236}">
                <a16:creationId xmlns:a16="http://schemas.microsoft.com/office/drawing/2014/main" id="{17054B46-8B68-48BE-98EE-D9B58BE1348D}"/>
              </a:ext>
            </a:extLst>
          </p:cNvPr>
          <p:cNvSpPr txBox="1">
            <a:spLocks/>
          </p:cNvSpPr>
          <p:nvPr/>
        </p:nvSpPr>
        <p:spPr>
          <a:xfrm>
            <a:off x="289248" y="5472521"/>
            <a:ext cx="11127565" cy="9678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r>
              <a:rPr lang="it-IT" sz="2000" b="1" dirty="0">
                <a:solidFill>
                  <a:schemeClr val="tx1"/>
                </a:solidFill>
                <a:latin typeface="+mn-lt"/>
              </a:rPr>
              <a:t>Alessio Gentile</a:t>
            </a:r>
            <a:r>
              <a:rPr lang="it-IT" sz="2000" b="1" baseline="30000" dirty="0">
                <a:solidFill>
                  <a:schemeClr val="tx1"/>
                </a:solidFill>
                <a:latin typeface="+mn-lt"/>
              </a:rPr>
              <a:t>1</a:t>
            </a:r>
            <a:r>
              <a:rPr lang="it-IT" sz="2000" dirty="0">
                <a:solidFill>
                  <a:schemeClr val="tx1"/>
                </a:solidFill>
                <a:latin typeface="+mn-lt"/>
              </a:rPr>
              <a:t>, Davide Gisolo</a:t>
            </a:r>
            <a:r>
              <a:rPr lang="it-IT" sz="2000" baseline="30000" dirty="0">
                <a:solidFill>
                  <a:schemeClr val="tx1"/>
                </a:solidFill>
                <a:latin typeface="+mn-lt"/>
              </a:rPr>
              <a:t>1</a:t>
            </a:r>
            <a:r>
              <a:rPr lang="it-IT" sz="2000" dirty="0">
                <a:solidFill>
                  <a:schemeClr val="tx1"/>
                </a:solidFill>
                <a:latin typeface="+mn-lt"/>
              </a:rPr>
              <a:t>, Davide Canone</a:t>
            </a:r>
            <a:r>
              <a:rPr lang="it-IT" sz="2000" baseline="30000" dirty="0">
                <a:solidFill>
                  <a:schemeClr val="tx1"/>
                </a:solidFill>
                <a:latin typeface="+mn-lt"/>
              </a:rPr>
              <a:t>1</a:t>
            </a:r>
            <a:r>
              <a:rPr lang="it-IT" sz="2000" dirty="0">
                <a:solidFill>
                  <a:schemeClr val="tx1"/>
                </a:solidFill>
                <a:latin typeface="+mn-lt"/>
              </a:rPr>
              <a:t>, and Stefano Ferraris</a:t>
            </a:r>
            <a:r>
              <a:rPr lang="it-IT" sz="2000" baseline="30000" dirty="0">
                <a:solidFill>
                  <a:schemeClr val="tx1"/>
                </a:solidFill>
                <a:latin typeface="+mn-lt"/>
              </a:rPr>
              <a:t>1</a:t>
            </a:r>
          </a:p>
          <a:p>
            <a:pPr marL="0" indent="0"/>
            <a:endParaRPr lang="en-US" sz="1600" b="1" baseline="30000" dirty="0">
              <a:solidFill>
                <a:schemeClr val="tx1"/>
              </a:solidFill>
              <a:latin typeface="+mn-lt"/>
            </a:endParaRPr>
          </a:p>
          <a:p>
            <a:pPr algn="just">
              <a:spcAft>
                <a:spcPts val="600"/>
              </a:spcAft>
            </a:pPr>
            <a:r>
              <a:rPr lang="it-IT" sz="1200" b="0" i="0" baseline="30000" dirty="0">
                <a:solidFill>
                  <a:schemeClr val="tx1"/>
                </a:solidFill>
                <a:effectLst/>
                <a:latin typeface="Open Sans" panose="020B0606030504020204" pitchFamily="34" charset="0"/>
              </a:rPr>
              <a:t>1</a:t>
            </a:r>
            <a:r>
              <a:rPr lang="it-IT" sz="1200" b="0" i="0" dirty="0">
                <a:solidFill>
                  <a:schemeClr val="tx1"/>
                </a:solidFill>
                <a:effectLst/>
                <a:latin typeface="Open Sans" panose="020B0606030504020204" pitchFamily="34" charset="0"/>
              </a:rPr>
              <a:t>Interuniversity Department of </a:t>
            </a:r>
            <a:r>
              <a:rPr lang="it-IT" sz="1200" b="0" i="0" dirty="0" err="1">
                <a:solidFill>
                  <a:schemeClr val="tx1"/>
                </a:solidFill>
                <a:effectLst/>
                <a:latin typeface="Open Sans" panose="020B0606030504020204" pitchFamily="34" charset="0"/>
              </a:rPr>
              <a:t>Regional</a:t>
            </a:r>
            <a:r>
              <a:rPr lang="it-IT" sz="1200" b="0" i="0" dirty="0">
                <a:solidFill>
                  <a:schemeClr val="tx1"/>
                </a:solidFill>
                <a:effectLst/>
                <a:latin typeface="Open Sans" panose="020B0606030504020204" pitchFamily="34" charset="0"/>
              </a:rPr>
              <a:t> and Urban Studies and Planning (DIST), Politecnico and Università degli Studi di Torino, Torino, </a:t>
            </a:r>
            <a:r>
              <a:rPr lang="it-IT" sz="1200" b="0" i="0" dirty="0" err="1">
                <a:solidFill>
                  <a:schemeClr val="tx1"/>
                </a:solidFill>
                <a:effectLst/>
                <a:latin typeface="Open Sans" panose="020B0606030504020204" pitchFamily="34" charset="0"/>
              </a:rPr>
              <a:t>Italy</a:t>
            </a:r>
            <a:r>
              <a:rPr lang="it-IT" sz="1200" b="0" i="0" dirty="0">
                <a:solidFill>
                  <a:schemeClr val="tx1"/>
                </a:solidFill>
                <a:effectLst/>
                <a:latin typeface="Open Sans" panose="020B0606030504020204" pitchFamily="34" charset="0"/>
              </a:rPr>
              <a:t> </a:t>
            </a:r>
          </a:p>
          <a:p>
            <a:pPr marL="0" indent="0">
              <a:lnSpc>
                <a:spcPts val="2500"/>
              </a:lnSpc>
            </a:pPr>
            <a:endParaRPr lang="en-US" sz="2000" dirty="0">
              <a:solidFill>
                <a:schemeClr val="tx1"/>
              </a:solidFill>
              <a:latin typeface="+mn-lt"/>
            </a:endParaRPr>
          </a:p>
        </p:txBody>
      </p:sp>
      <p:sp>
        <p:nvSpPr>
          <p:cNvPr id="5" name="Rettangolo 4">
            <a:extLst>
              <a:ext uri="{FF2B5EF4-FFF2-40B4-BE49-F238E27FC236}">
                <a16:creationId xmlns:a16="http://schemas.microsoft.com/office/drawing/2014/main" id="{9371F35D-0E0E-7A84-971C-F2B0CE690C09}"/>
              </a:ext>
            </a:extLst>
          </p:cNvPr>
          <p:cNvSpPr/>
          <p:nvPr/>
        </p:nvSpPr>
        <p:spPr>
          <a:xfrm>
            <a:off x="4354051" y="170314"/>
            <a:ext cx="2997958" cy="836126"/>
          </a:xfrm>
          <a:prstGeom prst="rect">
            <a:avLst/>
          </a:prstGeom>
          <a:noFill/>
          <a:ln>
            <a:noFill/>
          </a:ln>
          <a:effectLst/>
        </p:spPr>
        <p:txBody>
          <a:bodyPr wrap="square" lIns="91440" tIns="45720" rIns="91440" bIns="45720">
            <a:spAutoFit/>
          </a:bodyPr>
          <a:lstStyle/>
          <a:p>
            <a:pPr algn="ctr"/>
            <a:r>
              <a:rPr kumimoji="0" lang="en-US" sz="2800" b="1" i="0" u="none" strike="noStrike" kern="0" cap="none" spc="0" normalizeH="0" baseline="0" noProof="0" dirty="0">
                <a:ln w="12700">
                  <a:noFill/>
                  <a:prstDash val="solid"/>
                </a:ln>
                <a:solidFill>
                  <a:srgbClr val="1373BA"/>
                </a:solidFill>
                <a:effectLst/>
                <a:uLnTx/>
                <a:uFillTx/>
                <a:latin typeface="Open Sans" panose="020B0606030504020204" pitchFamily="34" charset="0"/>
                <a:ea typeface="Open Sans" panose="020B0606030504020204" pitchFamily="34" charset="0"/>
                <a:cs typeface="Open Sans" panose="020B0606030504020204" pitchFamily="34" charset="0"/>
                <a:sym typeface="Josefin Sans"/>
              </a:rPr>
              <a:t>GC8-Hydro</a:t>
            </a:r>
          </a:p>
          <a:p>
            <a:pPr algn="ctr">
              <a:lnSpc>
                <a:spcPts val="1000"/>
              </a:lnSpc>
            </a:pPr>
            <a:endParaRPr kumimoji="0" lang="en-US" sz="2400" b="1" i="0" u="none" strike="noStrike" kern="0" cap="none" spc="0" normalizeH="0" baseline="0" noProof="0" dirty="0">
              <a:ln w="12700">
                <a:noFill/>
                <a:prstDash val="solid"/>
              </a:ln>
              <a:solidFill>
                <a:srgbClr val="1373BA"/>
              </a:solidFill>
              <a:effectLst/>
              <a:uLnTx/>
              <a:uFillTx/>
              <a:latin typeface="Open Sans" panose="020B0606030504020204" pitchFamily="34" charset="0"/>
              <a:ea typeface="Open Sans" panose="020B0606030504020204" pitchFamily="34" charset="0"/>
              <a:cs typeface="Open Sans" panose="020B0606030504020204" pitchFamily="34" charset="0"/>
              <a:sym typeface="Josefin Sans"/>
            </a:endParaRPr>
          </a:p>
          <a:p>
            <a:pPr algn="ctr"/>
            <a:r>
              <a:rPr lang="en-US" sz="1200" b="1" kern="0" dirty="0">
                <a:ln w="12700">
                  <a:noFill/>
                  <a:prstDash val="solid"/>
                </a:ln>
                <a:solidFill>
                  <a:srgbClr val="1373BA"/>
                </a:solidFill>
                <a:latin typeface="Open Sans" panose="020B0606030504020204" pitchFamily="34" charset="0"/>
                <a:ea typeface="Open Sans" panose="020B0606030504020204" pitchFamily="34" charset="0"/>
                <a:cs typeface="Open Sans" panose="020B0606030504020204" pitchFamily="34" charset="0"/>
                <a:sym typeface="Josefin Sans"/>
              </a:rPr>
              <a:t>NAPLES | ITALY | 12-15 JUNE 2023</a:t>
            </a:r>
            <a:endParaRPr lang="it-IT" sz="1200" b="1" cap="none" spc="0" dirty="0">
              <a:ln w="12700">
                <a:noFill/>
                <a:prstDash val="solid"/>
              </a:ln>
              <a:solidFill>
                <a:srgbClr val="1373BA"/>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 name="Rettangolo 10">
            <a:extLst>
              <a:ext uri="{FF2B5EF4-FFF2-40B4-BE49-F238E27FC236}">
                <a16:creationId xmlns:a16="http://schemas.microsoft.com/office/drawing/2014/main" id="{5D52B9D3-B632-4C6A-2D1E-3EADA6E0BDFC}"/>
              </a:ext>
            </a:extLst>
          </p:cNvPr>
          <p:cNvSpPr/>
          <p:nvPr/>
        </p:nvSpPr>
        <p:spPr>
          <a:xfrm>
            <a:off x="196699" y="3345657"/>
            <a:ext cx="11890691" cy="1077218"/>
          </a:xfrm>
          <a:prstGeom prst="rect">
            <a:avLst/>
          </a:prstGeom>
          <a:noFill/>
          <a:effectLst>
            <a:glow rad="228600">
              <a:schemeClr val="bg1">
                <a:alpha val="40000"/>
              </a:schemeClr>
            </a:glow>
          </a:effectLst>
        </p:spPr>
        <p:txBody>
          <a:bodyPr wrap="square" lIns="91440" tIns="45720" rIns="91440" bIns="45720">
            <a:spAutoFit/>
          </a:bodyPr>
          <a:lstStyle/>
          <a:p>
            <a:r>
              <a:rPr kumimoji="0" lang="en-US" sz="3200" b="1" i="0" u="none" strike="noStrike" kern="0" cap="none" spc="0" normalizeH="0" baseline="0" noProof="0" dirty="0">
                <a:ln w="12700">
                  <a:noFill/>
                  <a:prstDash val="solid"/>
                </a:ln>
                <a:solidFill>
                  <a:srgbClr val="1373BA"/>
                </a:solidFill>
                <a:effectLst>
                  <a:glow rad="228600">
                    <a:schemeClr val="bg1">
                      <a:alpha val="80000"/>
                    </a:schemeClr>
                  </a:glow>
                </a:effectLst>
                <a:uLnTx/>
                <a:uFillTx/>
                <a:latin typeface="Open Sans" panose="020B0606030504020204" pitchFamily="34" charset="0"/>
                <a:ea typeface="Open Sans" panose="020B0606030504020204" pitchFamily="34" charset="0"/>
                <a:cs typeface="Open Sans" panose="020B0606030504020204" pitchFamily="34" charset="0"/>
                <a:sym typeface="Josefin Sans"/>
              </a:rPr>
              <a:t>Reproducing in-situ measurements over a high-elevation grassland using HYDRUS-1D and a snow isotope model</a:t>
            </a:r>
            <a:endParaRPr lang="it-IT" sz="3200" b="1" cap="none" spc="0" dirty="0">
              <a:ln w="12700">
                <a:noFill/>
                <a:prstDash val="solid"/>
              </a:ln>
              <a:solidFill>
                <a:srgbClr val="1373BA"/>
              </a:solidFill>
              <a:effectLst>
                <a:glow rad="228600">
                  <a:schemeClr val="bg1">
                    <a:alpha val="80000"/>
                  </a:schemeClr>
                </a:glo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65118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84EFF9C5-BFBC-607B-154E-12DB95F6008C}"/>
              </a:ext>
            </a:extLst>
          </p:cNvPr>
          <p:cNvGrpSpPr/>
          <p:nvPr/>
        </p:nvGrpSpPr>
        <p:grpSpPr>
          <a:xfrm>
            <a:off x="0" y="6425998"/>
            <a:ext cx="12192000" cy="425969"/>
            <a:chOff x="0" y="6425998"/>
            <a:chExt cx="12192000" cy="425969"/>
          </a:xfrm>
        </p:grpSpPr>
        <p:grpSp>
          <p:nvGrpSpPr>
            <p:cNvPr id="2" name="Gruppo 1">
              <a:extLst>
                <a:ext uri="{FF2B5EF4-FFF2-40B4-BE49-F238E27FC236}">
                  <a16:creationId xmlns:a16="http://schemas.microsoft.com/office/drawing/2014/main" id="{27792E9A-A7A9-E275-7077-1787DBB78129}"/>
                </a:ext>
              </a:extLst>
            </p:cNvPr>
            <p:cNvGrpSpPr/>
            <p:nvPr/>
          </p:nvGrpSpPr>
          <p:grpSpPr>
            <a:xfrm>
              <a:off x="0" y="6425998"/>
              <a:ext cx="12192000" cy="425969"/>
              <a:chOff x="-1" y="0"/>
              <a:chExt cx="12192000" cy="1148987"/>
            </a:xfrm>
            <a:solidFill>
              <a:srgbClr val="1373BA">
                <a:alpha val="60000"/>
              </a:srgbClr>
            </a:solidFill>
          </p:grpSpPr>
          <p:grpSp>
            <p:nvGrpSpPr>
              <p:cNvPr id="3" name="Gruppo 2">
                <a:extLst>
                  <a:ext uri="{FF2B5EF4-FFF2-40B4-BE49-F238E27FC236}">
                    <a16:creationId xmlns:a16="http://schemas.microsoft.com/office/drawing/2014/main" id="{FB4FD607-2228-9EAA-4D2E-175EE01AFFB9}"/>
                  </a:ext>
                </a:extLst>
              </p:cNvPr>
              <p:cNvGrpSpPr/>
              <p:nvPr/>
            </p:nvGrpSpPr>
            <p:grpSpPr>
              <a:xfrm>
                <a:off x="-1" y="0"/>
                <a:ext cx="12192000" cy="1148987"/>
                <a:chOff x="0" y="0"/>
                <a:chExt cx="12192000" cy="1148987"/>
              </a:xfrm>
              <a:grpFill/>
            </p:grpSpPr>
            <p:sp>
              <p:nvSpPr>
                <p:cNvPr id="5" name="Rettangolo 4">
                  <a:extLst>
                    <a:ext uri="{FF2B5EF4-FFF2-40B4-BE49-F238E27FC236}">
                      <a16:creationId xmlns:a16="http://schemas.microsoft.com/office/drawing/2014/main" id="{D7ED8449-B594-E1E3-3577-E62501A1B746}"/>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6" name="Connettore diritto 5">
                  <a:extLst>
                    <a:ext uri="{FF2B5EF4-FFF2-40B4-BE49-F238E27FC236}">
                      <a16:creationId xmlns:a16="http://schemas.microsoft.com/office/drawing/2014/main" id="{A591794F-8744-411F-CE53-0A5451460EA1}"/>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Titolo 4">
                <a:extLst>
                  <a:ext uri="{FF2B5EF4-FFF2-40B4-BE49-F238E27FC236}">
                    <a16:creationId xmlns:a16="http://schemas.microsoft.com/office/drawing/2014/main" id="{15B392DC-4E49-2047-62E1-FADA0B2D96C5}"/>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43" name="Titolo 4">
              <a:extLst>
                <a:ext uri="{FF2B5EF4-FFF2-40B4-BE49-F238E27FC236}">
                  <a16:creationId xmlns:a16="http://schemas.microsoft.com/office/drawing/2014/main" id="{CC49AB1C-8580-C631-F83C-0A9A84568B11}"/>
                </a:ext>
              </a:extLst>
            </p:cNvPr>
            <p:cNvSpPr txBox="1">
              <a:spLocks/>
            </p:cNvSpPr>
            <p:nvPr/>
          </p:nvSpPr>
          <p:spPr>
            <a:xfrm>
              <a:off x="11563927" y="6495882"/>
              <a:ext cx="548315"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dirty="0">
                  <a:solidFill>
                    <a:srgbClr val="1373BA"/>
                  </a:solidFill>
                  <a:latin typeface="+mn-lt"/>
                </a:rPr>
                <a:t>9</a:t>
              </a:r>
              <a:r>
                <a:rPr lang="it-IT" sz="1400" i="0" dirty="0">
                  <a:solidFill>
                    <a:srgbClr val="1373BA"/>
                  </a:solidFill>
                  <a:effectLst/>
                  <a:latin typeface="+mn-lt"/>
                </a:rPr>
                <a:t>/15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7" name="Picture 2" descr="EGU 2023 | European Geosciences Union">
              <a:extLst>
                <a:ext uri="{FF2B5EF4-FFF2-40B4-BE49-F238E27FC236}">
                  <a16:creationId xmlns:a16="http://schemas.microsoft.com/office/drawing/2014/main" id="{FA8B73F9-D429-14E1-6993-CA818B6ECA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Segnaposto contenuto 3">
            <a:extLst>
              <a:ext uri="{FF2B5EF4-FFF2-40B4-BE49-F238E27FC236}">
                <a16:creationId xmlns:a16="http://schemas.microsoft.com/office/drawing/2014/main" id="{5072563C-6B1D-1AE7-BF59-CB63312A75DA}"/>
              </a:ext>
            </a:extLst>
          </p:cNvPr>
          <p:cNvGraphicFramePr>
            <a:graphicFrameLocks/>
          </p:cNvGraphicFramePr>
          <p:nvPr/>
        </p:nvGraphicFramePr>
        <p:xfrm>
          <a:off x="1528449" y="185933"/>
          <a:ext cx="9339308" cy="241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olo 4">
            <a:extLst>
              <a:ext uri="{FF2B5EF4-FFF2-40B4-BE49-F238E27FC236}">
                <a16:creationId xmlns:a16="http://schemas.microsoft.com/office/drawing/2014/main" id="{C7434061-4031-E989-E1ED-72409588A9F0}"/>
              </a:ext>
            </a:extLst>
          </p:cNvPr>
          <p:cNvSpPr txBox="1">
            <a:spLocks/>
          </p:cNvSpPr>
          <p:nvPr/>
        </p:nvSpPr>
        <p:spPr>
          <a:xfrm>
            <a:off x="529214" y="669267"/>
            <a:ext cx="11034713" cy="39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400" kern="0" dirty="0">
                <a:ln w="12700">
                  <a:solidFill>
                    <a:schemeClr val="accent1">
                      <a:lumMod val="50000"/>
                    </a:schemeClr>
                  </a:solidFill>
                  <a:prstDash val="solid"/>
                </a:ln>
                <a:solidFill>
                  <a:srgbClr val="1373BA"/>
                </a:solidFill>
                <a:latin typeface="Open Sans" panose="020B0606030504020204" pitchFamily="34" charset="0"/>
                <a:ea typeface="Open Sans" panose="020B0606030504020204" pitchFamily="34" charset="0"/>
                <a:cs typeface="Open Sans" panose="020B0606030504020204" pitchFamily="34" charset="0"/>
              </a:rPr>
              <a:t>HYDRUS 1-D set up</a:t>
            </a:r>
            <a:endParaRPr lang="en-US" sz="2400" kern="0" dirty="0">
              <a:ln w="12700">
                <a:solidFill>
                  <a:schemeClr val="accent1">
                    <a:lumMod val="50000"/>
                  </a:schemeClr>
                </a:solidFill>
                <a:prstDash val="solid"/>
              </a:ln>
              <a:solidFill>
                <a:srgbClr val="1373BA"/>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Rettangolo 8">
            <a:extLst>
              <a:ext uri="{FF2B5EF4-FFF2-40B4-BE49-F238E27FC236}">
                <a16:creationId xmlns:a16="http://schemas.microsoft.com/office/drawing/2014/main" id="{1A7F5DE8-56F8-C28B-1655-25E823917853}"/>
              </a:ext>
            </a:extLst>
          </p:cNvPr>
          <p:cNvSpPr/>
          <p:nvPr/>
        </p:nvSpPr>
        <p:spPr>
          <a:xfrm>
            <a:off x="5641023" y="2925399"/>
            <a:ext cx="914400" cy="2393147"/>
          </a:xfrm>
          <a:prstGeom prst="rect">
            <a:avLst/>
          </a:prstGeom>
          <a:blipFill dpi="0" rotWithShape="1">
            <a:blip r:embed="rId8">
              <a:alphaModFix amt="8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8" descr="Download Vector Grass Pic Free Transparent Image HD HQ PNG Image |  FreePNGImg">
            <a:extLst>
              <a:ext uri="{FF2B5EF4-FFF2-40B4-BE49-F238E27FC236}">
                <a16:creationId xmlns:a16="http://schemas.microsoft.com/office/drawing/2014/main" id="{C65B6555-B6B5-0110-F5CD-EB9CDFCF32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1023" y="2003126"/>
            <a:ext cx="914400" cy="94106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ttore 2 11">
            <a:extLst>
              <a:ext uri="{FF2B5EF4-FFF2-40B4-BE49-F238E27FC236}">
                <a16:creationId xmlns:a16="http://schemas.microsoft.com/office/drawing/2014/main" id="{A8C58C47-21C7-CED5-2B55-176B6382D84F}"/>
              </a:ext>
            </a:extLst>
          </p:cNvPr>
          <p:cNvCxnSpPr>
            <a:cxnSpLocks/>
          </p:cNvCxnSpPr>
          <p:nvPr/>
        </p:nvCxnSpPr>
        <p:spPr>
          <a:xfrm>
            <a:off x="5327705" y="2944193"/>
            <a:ext cx="0" cy="237435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07A8716B-2714-F523-2CB9-044D87539FD5}"/>
              </a:ext>
            </a:extLst>
          </p:cNvPr>
          <p:cNvSpPr txBox="1"/>
          <p:nvPr/>
        </p:nvSpPr>
        <p:spPr>
          <a:xfrm>
            <a:off x="4629763" y="3956275"/>
            <a:ext cx="617477" cy="276999"/>
          </a:xfrm>
          <a:prstGeom prst="rect">
            <a:avLst/>
          </a:prstGeom>
          <a:noFill/>
        </p:spPr>
        <p:txBody>
          <a:bodyPr wrap="none" rtlCol="0">
            <a:spAutoFit/>
          </a:bodyPr>
          <a:lstStyle/>
          <a:p>
            <a:r>
              <a:rPr lang="it-IT" sz="1200" dirty="0">
                <a:latin typeface="Open Sans" panose="020B0606030504020204" pitchFamily="34" charset="0"/>
                <a:ea typeface="Open Sans" panose="020B0606030504020204" pitchFamily="34" charset="0"/>
                <a:cs typeface="Open Sans" panose="020B0606030504020204" pitchFamily="34" charset="0"/>
              </a:rPr>
              <a:t>60 cm</a:t>
            </a:r>
          </a:p>
        </p:txBody>
      </p:sp>
      <p:sp>
        <p:nvSpPr>
          <p:cNvPr id="14" name="CasellaDiTesto 13">
            <a:extLst>
              <a:ext uri="{FF2B5EF4-FFF2-40B4-BE49-F238E27FC236}">
                <a16:creationId xmlns:a16="http://schemas.microsoft.com/office/drawing/2014/main" id="{8A3BA071-1F6C-8C95-A669-55C4425C271F}"/>
              </a:ext>
            </a:extLst>
          </p:cNvPr>
          <p:cNvSpPr txBox="1"/>
          <p:nvPr/>
        </p:nvSpPr>
        <p:spPr>
          <a:xfrm>
            <a:off x="5793605" y="3863941"/>
            <a:ext cx="649537" cy="461665"/>
          </a:xfrm>
          <a:prstGeom prst="rect">
            <a:avLst/>
          </a:prstGeom>
          <a:noFill/>
        </p:spPr>
        <p:txBody>
          <a:bodyPr wrap="none" rtlCol="0">
            <a:spAutoFit/>
          </a:bodyPr>
          <a:lstStyle/>
          <a:p>
            <a:pPr algn="ctr"/>
            <a:r>
              <a:rPr lang="it-IT"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Sandy</a:t>
            </a:r>
          </a:p>
          <a:p>
            <a:pPr algn="ctr"/>
            <a:r>
              <a:rPr lang="it-IT" sz="1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Loam</a:t>
            </a:r>
            <a:r>
              <a:rPr lang="it-IT"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5" name="CasellaDiTesto 14">
            <a:extLst>
              <a:ext uri="{FF2B5EF4-FFF2-40B4-BE49-F238E27FC236}">
                <a16:creationId xmlns:a16="http://schemas.microsoft.com/office/drawing/2014/main" id="{FD3F4564-091F-C0FA-4760-AECB060F43EC}"/>
              </a:ext>
            </a:extLst>
          </p:cNvPr>
          <p:cNvSpPr txBox="1"/>
          <p:nvPr/>
        </p:nvSpPr>
        <p:spPr>
          <a:xfrm>
            <a:off x="5793542" y="2623617"/>
            <a:ext cx="611193" cy="276999"/>
          </a:xfrm>
          <a:prstGeom prst="rect">
            <a:avLst/>
          </a:prstGeom>
          <a:noFill/>
        </p:spPr>
        <p:txBody>
          <a:bodyPr wrap="none" rtlCol="0">
            <a:spAutoFit/>
          </a:bodyPr>
          <a:lstStyle/>
          <a:p>
            <a:pPr algn="ctr"/>
            <a:r>
              <a:rPr lang="it-IT" sz="1200" b="1" dirty="0">
                <a:latin typeface="Open Sans" panose="020B0606030504020204" pitchFamily="34" charset="0"/>
                <a:ea typeface="Open Sans" panose="020B0606030504020204" pitchFamily="34" charset="0"/>
                <a:cs typeface="Open Sans" panose="020B0606030504020204" pitchFamily="34" charset="0"/>
              </a:rPr>
              <a:t>Grass</a:t>
            </a:r>
          </a:p>
        </p:txBody>
      </p:sp>
      <p:sp>
        <p:nvSpPr>
          <p:cNvPr id="17" name="Triangolo rettangolo 16">
            <a:extLst>
              <a:ext uri="{FF2B5EF4-FFF2-40B4-BE49-F238E27FC236}">
                <a16:creationId xmlns:a16="http://schemas.microsoft.com/office/drawing/2014/main" id="{7C3E362A-CAA2-3B45-94C9-EBB72D376ECE}"/>
              </a:ext>
            </a:extLst>
          </p:cNvPr>
          <p:cNvSpPr/>
          <p:nvPr/>
        </p:nvSpPr>
        <p:spPr>
          <a:xfrm rot="5400000">
            <a:off x="5696285" y="3986664"/>
            <a:ext cx="2282423" cy="386346"/>
          </a:xfrm>
          <a:prstGeom prst="rtTriangle">
            <a:avLst/>
          </a:prstGeom>
          <a:pattFill prst="ltHorz">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id="{63AAAC24-CD29-638B-B5FF-FF1B9E348963}"/>
              </a:ext>
            </a:extLst>
          </p:cNvPr>
          <p:cNvSpPr txBox="1"/>
          <p:nvPr/>
        </p:nvSpPr>
        <p:spPr>
          <a:xfrm>
            <a:off x="6988764" y="2884576"/>
            <a:ext cx="261610" cy="276999"/>
          </a:xfrm>
          <a:prstGeom prst="rect">
            <a:avLst/>
          </a:prstGeom>
          <a:noFill/>
        </p:spPr>
        <p:txBody>
          <a:bodyPr wrap="none" rtlCol="0">
            <a:spAutoFit/>
          </a:bodyPr>
          <a:lstStyle/>
          <a:p>
            <a:r>
              <a:rPr lang="it-IT" sz="1200" dirty="0">
                <a:latin typeface="Times New Roman" panose="02020603050405020304" pitchFamily="18" charset="0"/>
                <a:cs typeface="Times New Roman" panose="02020603050405020304" pitchFamily="18" charset="0"/>
              </a:rPr>
              <a:t>1</a:t>
            </a:r>
          </a:p>
        </p:txBody>
      </p:sp>
      <p:sp>
        <p:nvSpPr>
          <p:cNvPr id="19" name="CasellaDiTesto 18">
            <a:extLst>
              <a:ext uri="{FF2B5EF4-FFF2-40B4-BE49-F238E27FC236}">
                <a16:creationId xmlns:a16="http://schemas.microsoft.com/office/drawing/2014/main" id="{9F627574-62C3-FF03-FE5A-36818E063689}"/>
              </a:ext>
            </a:extLst>
          </p:cNvPr>
          <p:cNvSpPr txBox="1"/>
          <p:nvPr/>
        </p:nvSpPr>
        <p:spPr>
          <a:xfrm>
            <a:off x="6617690" y="5255572"/>
            <a:ext cx="261610" cy="276999"/>
          </a:xfrm>
          <a:prstGeom prst="rect">
            <a:avLst/>
          </a:prstGeom>
          <a:noFill/>
        </p:spPr>
        <p:txBody>
          <a:bodyPr wrap="none" rtlCol="0">
            <a:spAutoFit/>
          </a:bodyPr>
          <a:lstStyle/>
          <a:p>
            <a:r>
              <a:rPr lang="it-IT" sz="1200" dirty="0">
                <a:latin typeface="Times New Roman" panose="02020603050405020304" pitchFamily="18" charset="0"/>
                <a:cs typeface="Times New Roman" panose="02020603050405020304" pitchFamily="18" charset="0"/>
              </a:rPr>
              <a:t>0</a:t>
            </a:r>
          </a:p>
        </p:txBody>
      </p:sp>
      <p:sp>
        <p:nvSpPr>
          <p:cNvPr id="20" name="CasellaDiTesto 19">
            <a:extLst>
              <a:ext uri="{FF2B5EF4-FFF2-40B4-BE49-F238E27FC236}">
                <a16:creationId xmlns:a16="http://schemas.microsoft.com/office/drawing/2014/main" id="{6D563C17-FD87-5203-20BB-9B7437B6608F}"/>
              </a:ext>
            </a:extLst>
          </p:cNvPr>
          <p:cNvSpPr txBox="1"/>
          <p:nvPr/>
        </p:nvSpPr>
        <p:spPr>
          <a:xfrm>
            <a:off x="6900174" y="3576888"/>
            <a:ext cx="1098378" cy="461665"/>
          </a:xfrm>
          <a:prstGeom prst="rect">
            <a:avLst/>
          </a:prstGeom>
          <a:noFill/>
        </p:spPr>
        <p:txBody>
          <a:bodyPr wrap="none" rtlCol="0">
            <a:spAutoFit/>
          </a:bodyPr>
          <a:lstStyle/>
          <a:p>
            <a:pPr algn="ctr"/>
            <a:r>
              <a:rPr lang="it-IT" sz="1200" b="1" dirty="0">
                <a:latin typeface="Open Sans" panose="020B0606030504020204" pitchFamily="34" charset="0"/>
                <a:ea typeface="Open Sans" panose="020B0606030504020204" pitchFamily="34" charset="0"/>
                <a:cs typeface="Open Sans" panose="020B0606030504020204" pitchFamily="34" charset="0"/>
              </a:rPr>
              <a:t>Roots</a:t>
            </a:r>
          </a:p>
          <a:p>
            <a:pPr algn="ctr"/>
            <a:r>
              <a:rPr lang="it-IT" sz="1200" b="1" dirty="0" err="1">
                <a:latin typeface="Open Sans" panose="020B0606030504020204" pitchFamily="34" charset="0"/>
                <a:ea typeface="Open Sans" panose="020B0606030504020204" pitchFamily="34" charset="0"/>
                <a:cs typeface="Open Sans" panose="020B0606030504020204" pitchFamily="34" charset="0"/>
              </a:rPr>
              <a:t>distribution</a:t>
            </a:r>
            <a:endParaRPr lang="it-IT" sz="1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CasellaDiTesto 20">
            <a:extLst>
              <a:ext uri="{FF2B5EF4-FFF2-40B4-BE49-F238E27FC236}">
                <a16:creationId xmlns:a16="http://schemas.microsoft.com/office/drawing/2014/main" id="{25D57823-C2B0-493B-46B3-B0B29E27069D}"/>
              </a:ext>
            </a:extLst>
          </p:cNvPr>
          <p:cNvSpPr txBox="1"/>
          <p:nvPr/>
        </p:nvSpPr>
        <p:spPr>
          <a:xfrm>
            <a:off x="5380057" y="1285481"/>
            <a:ext cx="1595309" cy="461665"/>
          </a:xfrm>
          <a:prstGeom prst="rect">
            <a:avLst/>
          </a:prstGeom>
          <a:noFill/>
        </p:spPr>
        <p:txBody>
          <a:bodyPr wrap="none" rtlCol="0">
            <a:spAutoFit/>
          </a:bodyPr>
          <a:lstStyle/>
          <a:p>
            <a:pPr algn="ctr"/>
            <a:r>
              <a:rPr lang="it-IT" sz="1200" dirty="0">
                <a:latin typeface="Open Sans" panose="020B0606030504020204" pitchFamily="34" charset="0"/>
                <a:ea typeface="Open Sans" panose="020B0606030504020204" pitchFamily="34" charset="0"/>
                <a:cs typeface="Open Sans" panose="020B0606030504020204" pitchFamily="34" charset="0"/>
              </a:rPr>
              <a:t>- </a:t>
            </a:r>
            <a:r>
              <a:rPr lang="it-IT" sz="1200" dirty="0" err="1">
                <a:latin typeface="Open Sans" panose="020B0606030504020204" pitchFamily="34" charset="0"/>
                <a:ea typeface="Open Sans" panose="020B0606030504020204" pitchFamily="34" charset="0"/>
                <a:cs typeface="Open Sans" panose="020B0606030504020204" pitchFamily="34" charset="0"/>
              </a:rPr>
              <a:t>Atmospheric</a:t>
            </a:r>
            <a:r>
              <a:rPr lang="it-IT" sz="1200" dirty="0">
                <a:latin typeface="Open Sans" panose="020B0606030504020204" pitchFamily="34" charset="0"/>
                <a:ea typeface="Open Sans" panose="020B0606030504020204" pitchFamily="34" charset="0"/>
                <a:cs typeface="Open Sans" panose="020B0606030504020204" pitchFamily="34" charset="0"/>
              </a:rPr>
              <a:t> BC</a:t>
            </a:r>
          </a:p>
          <a:p>
            <a:pPr algn="ctr"/>
            <a:r>
              <a:rPr lang="it-IT" sz="1200" dirty="0">
                <a:latin typeface="Open Sans" panose="020B0606030504020204" pitchFamily="34" charset="0"/>
                <a:ea typeface="Open Sans" panose="020B0606030504020204" pitchFamily="34" charset="0"/>
                <a:cs typeface="Open Sans" panose="020B0606030504020204" pitchFamily="34" charset="0"/>
              </a:rPr>
              <a:t>with Surface </a:t>
            </a:r>
            <a:r>
              <a:rPr lang="it-IT" sz="1200" dirty="0" err="1">
                <a:latin typeface="Open Sans" panose="020B0606030504020204" pitchFamily="34" charset="0"/>
                <a:ea typeface="Open Sans" panose="020B0606030504020204" pitchFamily="34" charset="0"/>
                <a:cs typeface="Open Sans" panose="020B0606030504020204" pitchFamily="34" charset="0"/>
              </a:rPr>
              <a:t>Runoff</a:t>
            </a:r>
            <a:endParaRPr lang="it-IT"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CasellaDiTesto 22">
            <a:extLst>
              <a:ext uri="{FF2B5EF4-FFF2-40B4-BE49-F238E27FC236}">
                <a16:creationId xmlns:a16="http://schemas.microsoft.com/office/drawing/2014/main" id="{3981148D-86C2-083D-9634-DB9EFD3874FF}"/>
              </a:ext>
            </a:extLst>
          </p:cNvPr>
          <p:cNvSpPr txBox="1"/>
          <p:nvPr/>
        </p:nvSpPr>
        <p:spPr>
          <a:xfrm>
            <a:off x="5490510" y="5436858"/>
            <a:ext cx="1255728" cy="276999"/>
          </a:xfrm>
          <a:prstGeom prst="rect">
            <a:avLst/>
          </a:prstGeom>
          <a:noFill/>
        </p:spPr>
        <p:txBody>
          <a:bodyPr wrap="none" rtlCol="0">
            <a:spAutoFit/>
          </a:bodyPr>
          <a:lstStyle/>
          <a:p>
            <a:pPr algn="ctr"/>
            <a:r>
              <a:rPr lang="it-IT" sz="1200" dirty="0">
                <a:latin typeface="Open Sans" panose="020B0606030504020204" pitchFamily="34" charset="0"/>
                <a:ea typeface="Open Sans" panose="020B0606030504020204" pitchFamily="34" charset="0"/>
                <a:cs typeface="Open Sans" panose="020B0606030504020204" pitchFamily="34" charset="0"/>
              </a:rPr>
              <a:t>- Free </a:t>
            </a:r>
            <a:r>
              <a:rPr lang="it-IT" sz="1200" dirty="0" err="1">
                <a:latin typeface="Open Sans" panose="020B0606030504020204" pitchFamily="34" charset="0"/>
                <a:ea typeface="Open Sans" panose="020B0606030504020204" pitchFamily="34" charset="0"/>
                <a:cs typeface="Open Sans" panose="020B0606030504020204" pitchFamily="34" charset="0"/>
              </a:rPr>
              <a:t>drainage</a:t>
            </a:r>
            <a:endParaRPr lang="it-IT"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8" name="Tabella 28">
            <a:extLst>
              <a:ext uri="{FF2B5EF4-FFF2-40B4-BE49-F238E27FC236}">
                <a16:creationId xmlns:a16="http://schemas.microsoft.com/office/drawing/2014/main" id="{D9BFD1BC-B113-D28B-5D16-FD06AA71D188}"/>
              </a:ext>
            </a:extLst>
          </p:cNvPr>
          <p:cNvGraphicFramePr>
            <a:graphicFrameLocks noGrp="1"/>
          </p:cNvGraphicFramePr>
          <p:nvPr>
            <p:extLst>
              <p:ext uri="{D42A27DB-BD31-4B8C-83A1-F6EECF244321}">
                <p14:modId xmlns:p14="http://schemas.microsoft.com/office/powerpoint/2010/main" val="3867734218"/>
              </p:ext>
            </p:extLst>
          </p:nvPr>
        </p:nvGraphicFramePr>
        <p:xfrm>
          <a:off x="8470893" y="2695940"/>
          <a:ext cx="1033780" cy="2690037"/>
        </p:xfrm>
        <a:graphic>
          <a:graphicData uri="http://schemas.openxmlformats.org/drawingml/2006/table">
            <a:tbl>
              <a:tblPr firstRow="1" bandRow="1">
                <a:tableStyleId>{5C22544A-7EE6-4342-B048-85BDC9FD1C3A}</a:tableStyleId>
              </a:tblPr>
              <a:tblGrid>
                <a:gridCol w="1033780">
                  <a:extLst>
                    <a:ext uri="{9D8B030D-6E8A-4147-A177-3AD203B41FA5}">
                      <a16:colId xmlns:a16="http://schemas.microsoft.com/office/drawing/2014/main" val="2982350519"/>
                    </a:ext>
                  </a:extLst>
                </a:gridCol>
              </a:tblGrid>
              <a:tr h="298893">
                <a:tc>
                  <a:txBody>
                    <a:bodyPr/>
                    <a:lstStyle/>
                    <a:p>
                      <a:r>
                        <a:rPr lang="it-IT" sz="1100" dirty="0" err="1">
                          <a:latin typeface="Open Sans" panose="020B0606030504020204" pitchFamily="34" charset="0"/>
                          <a:ea typeface="Open Sans" panose="020B0606030504020204" pitchFamily="34" charset="0"/>
                          <a:cs typeface="Open Sans" panose="020B0606030504020204" pitchFamily="34" charset="0"/>
                        </a:rPr>
                        <a:t>Parameters</a:t>
                      </a:r>
                      <a:endParaRPr lang="it-IT" sz="11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126045455"/>
                  </a:ext>
                </a:extLst>
              </a:tr>
              <a:tr h="298893">
                <a:tc>
                  <a:txBody>
                    <a:bodyPr/>
                    <a:lstStyle/>
                    <a:p>
                      <a:r>
                        <a:rPr lang="el-GR" sz="11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θ</a:t>
                      </a:r>
                      <a:r>
                        <a:rPr lang="it-IT" sz="1100" b="1" baseline="-25000" dirty="0">
                          <a:solidFill>
                            <a:srgbClr val="FF0000"/>
                          </a:solidFill>
                          <a:latin typeface="Open Sans" panose="020B0606030504020204" pitchFamily="34" charset="0"/>
                          <a:ea typeface="Open Sans" panose="020B0606030504020204" pitchFamily="34" charset="0"/>
                          <a:cs typeface="Open Sans" panose="020B0606030504020204" pitchFamily="34" charset="0"/>
                        </a:rPr>
                        <a:t>R</a:t>
                      </a:r>
                      <a:r>
                        <a:rPr lang="it-IT" sz="11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p>
                  </a:txBody>
                  <a:tcPr anchor="ctr"/>
                </a:tc>
                <a:extLst>
                  <a:ext uri="{0D108BD9-81ED-4DB2-BD59-A6C34878D82A}">
                    <a16:rowId xmlns:a16="http://schemas.microsoft.com/office/drawing/2014/main" val="1033721410"/>
                  </a:ext>
                </a:extLst>
              </a:tr>
              <a:tr h="298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100" dirty="0">
                          <a:latin typeface="Open Sans" panose="020B0606030504020204" pitchFamily="34" charset="0"/>
                          <a:ea typeface="Open Sans" panose="020B0606030504020204" pitchFamily="34" charset="0"/>
                          <a:cs typeface="Open Sans" panose="020B0606030504020204" pitchFamily="34" charset="0"/>
                        </a:rPr>
                        <a:t>θ</a:t>
                      </a:r>
                      <a:r>
                        <a:rPr lang="it-IT" sz="1100" baseline="-25000" dirty="0">
                          <a:latin typeface="Open Sans" panose="020B0606030504020204" pitchFamily="34" charset="0"/>
                          <a:ea typeface="Open Sans" panose="020B0606030504020204" pitchFamily="34" charset="0"/>
                          <a:cs typeface="Open Sans" panose="020B0606030504020204" pitchFamily="34" charset="0"/>
                        </a:rPr>
                        <a:t>S</a:t>
                      </a:r>
                      <a:r>
                        <a:rPr lang="it-IT" sz="1100" dirty="0">
                          <a:latin typeface="Open Sans" panose="020B0606030504020204" pitchFamily="34" charset="0"/>
                          <a:ea typeface="Open Sans" panose="020B0606030504020204" pitchFamily="34" charset="0"/>
                          <a:cs typeface="Open Sans" panose="020B0606030504020204" pitchFamily="34" charset="0"/>
                        </a:rPr>
                        <a:t> [-]</a:t>
                      </a:r>
                    </a:p>
                  </a:txBody>
                  <a:tcPr anchor="ctr"/>
                </a:tc>
                <a:extLst>
                  <a:ext uri="{0D108BD9-81ED-4DB2-BD59-A6C34878D82A}">
                    <a16:rowId xmlns:a16="http://schemas.microsoft.com/office/drawing/2014/main" val="1689724041"/>
                  </a:ext>
                </a:extLst>
              </a:tr>
              <a:tr h="298893">
                <a:tc>
                  <a:txBody>
                    <a:bodyPr/>
                    <a:lstStyle/>
                    <a:p>
                      <a:r>
                        <a:rPr lang="el-GR" sz="1100" dirty="0">
                          <a:latin typeface="Open Sans" panose="020B0606030504020204" pitchFamily="34" charset="0"/>
                          <a:ea typeface="Open Sans" panose="020B0606030504020204" pitchFamily="34" charset="0"/>
                          <a:cs typeface="Open Sans" panose="020B0606030504020204" pitchFamily="34" charset="0"/>
                        </a:rPr>
                        <a:t>α</a:t>
                      </a:r>
                      <a:r>
                        <a:rPr lang="it-IT" sz="1100" dirty="0">
                          <a:latin typeface="Open Sans" panose="020B0606030504020204" pitchFamily="34" charset="0"/>
                          <a:ea typeface="Open Sans" panose="020B0606030504020204" pitchFamily="34" charset="0"/>
                          <a:cs typeface="Open Sans" panose="020B0606030504020204" pitchFamily="34" charset="0"/>
                        </a:rPr>
                        <a:t> [cm</a:t>
                      </a:r>
                      <a:r>
                        <a:rPr lang="it-IT" sz="1100" baseline="30000" dirty="0">
                          <a:latin typeface="Open Sans" panose="020B0606030504020204" pitchFamily="34" charset="0"/>
                          <a:ea typeface="Open Sans" panose="020B0606030504020204" pitchFamily="34" charset="0"/>
                          <a:cs typeface="Open Sans" panose="020B0606030504020204" pitchFamily="34" charset="0"/>
                        </a:rPr>
                        <a:t>-1</a:t>
                      </a:r>
                      <a:r>
                        <a:rPr lang="it-IT" sz="1100" dirty="0">
                          <a:latin typeface="Open Sans" panose="020B0606030504020204" pitchFamily="34" charset="0"/>
                          <a:ea typeface="Open Sans" panose="020B0606030504020204" pitchFamily="34" charset="0"/>
                          <a:cs typeface="Open Sans" panose="020B0606030504020204" pitchFamily="34" charset="0"/>
                        </a:rPr>
                        <a:t>]</a:t>
                      </a:r>
                    </a:p>
                  </a:txBody>
                  <a:tcPr anchor="ctr"/>
                </a:tc>
                <a:extLst>
                  <a:ext uri="{0D108BD9-81ED-4DB2-BD59-A6C34878D82A}">
                    <a16:rowId xmlns:a16="http://schemas.microsoft.com/office/drawing/2014/main" val="2738258863"/>
                  </a:ext>
                </a:extLst>
              </a:tr>
              <a:tr h="298893">
                <a:tc>
                  <a:txBody>
                    <a:bodyPr/>
                    <a:lstStyle/>
                    <a:p>
                      <a:r>
                        <a:rPr lang="it-IT" sz="1100" dirty="0">
                          <a:latin typeface="Open Sans" panose="020B0606030504020204" pitchFamily="34" charset="0"/>
                          <a:ea typeface="Open Sans" panose="020B0606030504020204" pitchFamily="34" charset="0"/>
                          <a:cs typeface="Open Sans" panose="020B0606030504020204" pitchFamily="34" charset="0"/>
                        </a:rPr>
                        <a:t>N [-]</a:t>
                      </a:r>
                    </a:p>
                  </a:txBody>
                  <a:tcPr anchor="ctr"/>
                </a:tc>
                <a:extLst>
                  <a:ext uri="{0D108BD9-81ED-4DB2-BD59-A6C34878D82A}">
                    <a16:rowId xmlns:a16="http://schemas.microsoft.com/office/drawing/2014/main" val="919834842"/>
                  </a:ext>
                </a:extLst>
              </a:tr>
              <a:tr h="298893">
                <a:tc>
                  <a:txBody>
                    <a:bodyPr/>
                    <a:lstStyle/>
                    <a:p>
                      <a:r>
                        <a:rPr lang="it-IT" sz="11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K</a:t>
                      </a:r>
                      <a:r>
                        <a:rPr lang="it-IT" sz="1100" b="1" baseline="-25000" dirty="0">
                          <a:solidFill>
                            <a:srgbClr val="FF0000"/>
                          </a:solidFill>
                          <a:latin typeface="Open Sans" panose="020B0606030504020204" pitchFamily="34" charset="0"/>
                          <a:ea typeface="Open Sans" panose="020B0606030504020204" pitchFamily="34" charset="0"/>
                          <a:cs typeface="Open Sans" panose="020B0606030504020204" pitchFamily="34" charset="0"/>
                        </a:rPr>
                        <a:t>S </a:t>
                      </a:r>
                      <a:r>
                        <a:rPr lang="it-IT" sz="1100" b="1" baseline="0" dirty="0">
                          <a:solidFill>
                            <a:srgbClr val="FF0000"/>
                          </a:solidFill>
                          <a:latin typeface="Open Sans" panose="020B0606030504020204" pitchFamily="34" charset="0"/>
                          <a:ea typeface="Open Sans" panose="020B0606030504020204" pitchFamily="34" charset="0"/>
                          <a:cs typeface="Open Sans" panose="020B0606030504020204" pitchFamily="34" charset="0"/>
                        </a:rPr>
                        <a:t>[cm d</a:t>
                      </a:r>
                      <a:r>
                        <a:rPr lang="it-IT" sz="1100" b="1" baseline="30000" dirty="0">
                          <a:solidFill>
                            <a:srgbClr val="FF0000"/>
                          </a:solidFill>
                          <a:latin typeface="Open Sans" panose="020B0606030504020204" pitchFamily="34" charset="0"/>
                          <a:ea typeface="Open Sans" panose="020B0606030504020204" pitchFamily="34" charset="0"/>
                          <a:cs typeface="Open Sans" panose="020B0606030504020204" pitchFamily="34" charset="0"/>
                        </a:rPr>
                        <a:t>-1</a:t>
                      </a:r>
                      <a:r>
                        <a:rPr lang="it-IT" sz="1100" b="1" baseline="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endParaRPr lang="it-IT" sz="1100" b="1" baseline="-25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132760599"/>
                  </a:ext>
                </a:extLst>
              </a:tr>
              <a:tr h="298893">
                <a:tc>
                  <a:txBody>
                    <a:bodyPr/>
                    <a:lstStyle/>
                    <a:p>
                      <a:r>
                        <a:rPr lang="it-IT" sz="1100" dirty="0">
                          <a:latin typeface="Open Sans" panose="020B0606030504020204" pitchFamily="34" charset="0"/>
                          <a:ea typeface="Open Sans" panose="020B0606030504020204" pitchFamily="34" charset="0"/>
                          <a:cs typeface="Open Sans" panose="020B0606030504020204" pitchFamily="34" charset="0"/>
                        </a:rPr>
                        <a:t>L [-]</a:t>
                      </a:r>
                    </a:p>
                  </a:txBody>
                  <a:tcPr anchor="ctr"/>
                </a:tc>
                <a:extLst>
                  <a:ext uri="{0D108BD9-81ED-4DB2-BD59-A6C34878D82A}">
                    <a16:rowId xmlns:a16="http://schemas.microsoft.com/office/drawing/2014/main" val="901011149"/>
                  </a:ext>
                </a:extLst>
              </a:tr>
              <a:tr h="298893">
                <a:tc>
                  <a:txBody>
                    <a:bodyPr/>
                    <a:lstStyle/>
                    <a:p>
                      <a:r>
                        <a:rPr lang="el-GR" sz="11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λ</a:t>
                      </a:r>
                      <a:r>
                        <a:rPr lang="it-IT" sz="1100" b="1" baseline="-25000" dirty="0">
                          <a:solidFill>
                            <a:srgbClr val="FF0000"/>
                          </a:solidFill>
                          <a:latin typeface="Open Sans" panose="020B0606030504020204" pitchFamily="34" charset="0"/>
                          <a:ea typeface="Open Sans" panose="020B0606030504020204" pitchFamily="34" charset="0"/>
                          <a:cs typeface="Open Sans" panose="020B0606030504020204" pitchFamily="34" charset="0"/>
                        </a:rPr>
                        <a:t>L</a:t>
                      </a:r>
                      <a:r>
                        <a:rPr lang="it-IT" sz="11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[cm]</a:t>
                      </a:r>
                    </a:p>
                  </a:txBody>
                  <a:tcPr anchor="ctr"/>
                </a:tc>
                <a:extLst>
                  <a:ext uri="{0D108BD9-81ED-4DB2-BD59-A6C34878D82A}">
                    <a16:rowId xmlns:a16="http://schemas.microsoft.com/office/drawing/2014/main" val="1780016601"/>
                  </a:ext>
                </a:extLst>
              </a:tr>
              <a:tr h="298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100" dirty="0">
                          <a:latin typeface="Open Sans" panose="020B0606030504020204" pitchFamily="34" charset="0"/>
                          <a:ea typeface="Open Sans" panose="020B0606030504020204" pitchFamily="34" charset="0"/>
                          <a:cs typeface="Open Sans" panose="020B0606030504020204" pitchFamily="34" charset="0"/>
                        </a:rPr>
                        <a:t>Ρ</a:t>
                      </a:r>
                      <a:r>
                        <a:rPr lang="it-IT" sz="1100" dirty="0">
                          <a:latin typeface="Open Sans" panose="020B0606030504020204" pitchFamily="34" charset="0"/>
                          <a:ea typeface="Open Sans" panose="020B0606030504020204" pitchFamily="34" charset="0"/>
                          <a:cs typeface="Open Sans" panose="020B0606030504020204" pitchFamily="34" charset="0"/>
                        </a:rPr>
                        <a:t> [g cm</a:t>
                      </a:r>
                      <a:r>
                        <a:rPr lang="it-IT" sz="1100" baseline="30000" dirty="0">
                          <a:latin typeface="Open Sans" panose="020B0606030504020204" pitchFamily="34" charset="0"/>
                          <a:ea typeface="Open Sans" panose="020B0606030504020204" pitchFamily="34" charset="0"/>
                          <a:cs typeface="Open Sans" panose="020B0606030504020204" pitchFamily="34" charset="0"/>
                        </a:rPr>
                        <a:t>-3</a:t>
                      </a:r>
                      <a:r>
                        <a:rPr lang="it-IT" sz="1100" dirty="0">
                          <a:latin typeface="Open Sans" panose="020B0606030504020204" pitchFamily="34" charset="0"/>
                          <a:ea typeface="Open Sans" panose="020B0606030504020204" pitchFamily="34" charset="0"/>
                          <a:cs typeface="Open Sans" panose="020B0606030504020204" pitchFamily="34" charset="0"/>
                        </a:rPr>
                        <a:t>]</a:t>
                      </a:r>
                    </a:p>
                  </a:txBody>
                  <a:tcPr anchor="ctr"/>
                </a:tc>
                <a:extLst>
                  <a:ext uri="{0D108BD9-81ED-4DB2-BD59-A6C34878D82A}">
                    <a16:rowId xmlns:a16="http://schemas.microsoft.com/office/drawing/2014/main" val="3222991434"/>
                  </a:ext>
                </a:extLst>
              </a:tr>
            </a:tbl>
          </a:graphicData>
        </a:graphic>
      </p:graphicFrame>
      <p:sp>
        <p:nvSpPr>
          <p:cNvPr id="30" name="CasellaDiTesto 29">
            <a:extLst>
              <a:ext uri="{FF2B5EF4-FFF2-40B4-BE49-F238E27FC236}">
                <a16:creationId xmlns:a16="http://schemas.microsoft.com/office/drawing/2014/main" id="{0264BBF8-F99E-5F62-915F-F2270A607502}"/>
              </a:ext>
            </a:extLst>
          </p:cNvPr>
          <p:cNvSpPr txBox="1"/>
          <p:nvPr/>
        </p:nvSpPr>
        <p:spPr>
          <a:xfrm>
            <a:off x="9914022" y="3660375"/>
            <a:ext cx="1079701" cy="461665"/>
          </a:xfrm>
          <a:prstGeom prst="rect">
            <a:avLst/>
          </a:prstGeom>
          <a:noFill/>
        </p:spPr>
        <p:txBody>
          <a:bodyPr wrap="square">
            <a:spAutoFit/>
          </a:bodyPr>
          <a:lstStyle/>
          <a:p>
            <a:pPr algn="ctr"/>
            <a:r>
              <a:rPr lang="it-IT" sz="1200" b="1" dirty="0">
                <a:latin typeface="Open Sans" panose="020B0606030504020204" pitchFamily="34" charset="0"/>
                <a:ea typeface="Open Sans" panose="020B0606030504020204" pitchFamily="34" charset="0"/>
                <a:cs typeface="Open Sans" panose="020B0606030504020204" pitchFamily="34" charset="0"/>
              </a:rPr>
              <a:t>Water Flow </a:t>
            </a:r>
          </a:p>
          <a:p>
            <a:pPr algn="ctr"/>
            <a:r>
              <a:rPr lang="it-IT" sz="1200" b="1" dirty="0" err="1">
                <a:latin typeface="Open Sans" panose="020B0606030504020204" pitchFamily="34" charset="0"/>
                <a:ea typeface="Open Sans" panose="020B0606030504020204" pitchFamily="34" charset="0"/>
                <a:cs typeface="Open Sans" panose="020B0606030504020204" pitchFamily="34" charset="0"/>
              </a:rPr>
              <a:t>parameters</a:t>
            </a:r>
            <a:r>
              <a:rPr lang="it-IT" sz="1200" b="1" dirty="0">
                <a:latin typeface="Open Sans" panose="020B0606030504020204" pitchFamily="34" charset="0"/>
                <a:ea typeface="Open Sans" panose="020B0606030504020204" pitchFamily="34" charset="0"/>
                <a:cs typeface="Open Sans" panose="020B0606030504020204" pitchFamily="34" charset="0"/>
              </a:rPr>
              <a:t> </a:t>
            </a:r>
            <a:endParaRPr lang="it-IT" sz="1200" dirty="0"/>
          </a:p>
        </p:txBody>
      </p:sp>
      <p:sp>
        <p:nvSpPr>
          <p:cNvPr id="32" name="CasellaDiTesto 31">
            <a:extLst>
              <a:ext uri="{FF2B5EF4-FFF2-40B4-BE49-F238E27FC236}">
                <a16:creationId xmlns:a16="http://schemas.microsoft.com/office/drawing/2014/main" id="{FDCF250F-5C61-087B-1229-53D4474D3623}"/>
              </a:ext>
            </a:extLst>
          </p:cNvPr>
          <p:cNvSpPr txBox="1"/>
          <p:nvPr/>
        </p:nvSpPr>
        <p:spPr>
          <a:xfrm>
            <a:off x="9743142" y="4862534"/>
            <a:ext cx="1443715" cy="461665"/>
          </a:xfrm>
          <a:prstGeom prst="rect">
            <a:avLst/>
          </a:prstGeom>
          <a:noFill/>
        </p:spPr>
        <p:txBody>
          <a:bodyPr wrap="square">
            <a:spAutoFit/>
          </a:bodyPr>
          <a:lstStyle/>
          <a:p>
            <a:pPr algn="ctr"/>
            <a:r>
              <a:rPr lang="it-IT" sz="1200" b="1" dirty="0">
                <a:latin typeface="Open Sans" panose="020B0606030504020204" pitchFamily="34" charset="0"/>
                <a:ea typeface="Open Sans" panose="020B0606030504020204" pitchFamily="34" charset="0"/>
                <a:cs typeface="Open Sans" panose="020B0606030504020204" pitchFamily="34" charset="0"/>
              </a:rPr>
              <a:t>Solute </a:t>
            </a:r>
            <a:r>
              <a:rPr lang="it-IT" sz="1200" b="1" dirty="0" err="1">
                <a:latin typeface="Open Sans" panose="020B0606030504020204" pitchFamily="34" charset="0"/>
                <a:ea typeface="Open Sans" panose="020B0606030504020204" pitchFamily="34" charset="0"/>
                <a:cs typeface="Open Sans" panose="020B0606030504020204" pitchFamily="34" charset="0"/>
              </a:rPr>
              <a:t>transport</a:t>
            </a:r>
            <a:r>
              <a:rPr lang="it-IT" sz="1200" b="1" dirty="0">
                <a:latin typeface="Open Sans" panose="020B0606030504020204" pitchFamily="34" charset="0"/>
                <a:ea typeface="Open Sans" panose="020B0606030504020204" pitchFamily="34" charset="0"/>
                <a:cs typeface="Open Sans" panose="020B0606030504020204" pitchFamily="34" charset="0"/>
              </a:rPr>
              <a:t> </a:t>
            </a:r>
          </a:p>
          <a:p>
            <a:pPr algn="ctr"/>
            <a:r>
              <a:rPr lang="it-IT" sz="1200" b="1" dirty="0" err="1">
                <a:latin typeface="Open Sans" panose="020B0606030504020204" pitchFamily="34" charset="0"/>
                <a:ea typeface="Open Sans" panose="020B0606030504020204" pitchFamily="34" charset="0"/>
                <a:cs typeface="Open Sans" panose="020B0606030504020204" pitchFamily="34" charset="0"/>
              </a:rPr>
              <a:t>parameters</a:t>
            </a:r>
            <a:r>
              <a:rPr lang="it-IT" sz="1200" b="1" dirty="0">
                <a:latin typeface="Open Sans" panose="020B0606030504020204" pitchFamily="34" charset="0"/>
                <a:ea typeface="Open Sans" panose="020B0606030504020204" pitchFamily="34" charset="0"/>
                <a:cs typeface="Open Sans" panose="020B0606030504020204" pitchFamily="34" charset="0"/>
              </a:rPr>
              <a:t> </a:t>
            </a:r>
            <a:endParaRPr lang="it-IT" sz="1200" dirty="0"/>
          </a:p>
        </p:txBody>
      </p:sp>
      <p:sp>
        <p:nvSpPr>
          <p:cNvPr id="33" name="Parentesi graffa aperta 32">
            <a:extLst>
              <a:ext uri="{FF2B5EF4-FFF2-40B4-BE49-F238E27FC236}">
                <a16:creationId xmlns:a16="http://schemas.microsoft.com/office/drawing/2014/main" id="{53DE5509-4CE7-C924-E4A7-01B2748F582D}"/>
              </a:ext>
            </a:extLst>
          </p:cNvPr>
          <p:cNvSpPr/>
          <p:nvPr/>
        </p:nvSpPr>
        <p:spPr>
          <a:xfrm rot="10800000">
            <a:off x="9553606" y="3041052"/>
            <a:ext cx="240410" cy="1700313"/>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4" name="Parentesi graffa aperta 33">
            <a:extLst>
              <a:ext uri="{FF2B5EF4-FFF2-40B4-BE49-F238E27FC236}">
                <a16:creationId xmlns:a16="http://schemas.microsoft.com/office/drawing/2014/main" id="{68037440-AD5B-10A5-42E3-5720092919F3}"/>
              </a:ext>
            </a:extLst>
          </p:cNvPr>
          <p:cNvSpPr/>
          <p:nvPr/>
        </p:nvSpPr>
        <p:spPr>
          <a:xfrm rot="10800000">
            <a:off x="9553606" y="4800757"/>
            <a:ext cx="240410" cy="58522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5" name="CasellaDiTesto 34">
            <a:extLst>
              <a:ext uri="{FF2B5EF4-FFF2-40B4-BE49-F238E27FC236}">
                <a16:creationId xmlns:a16="http://schemas.microsoft.com/office/drawing/2014/main" id="{27A5B02A-6738-38BB-E548-1A6E10DAB23B}"/>
              </a:ext>
            </a:extLst>
          </p:cNvPr>
          <p:cNvSpPr txBox="1"/>
          <p:nvPr/>
        </p:nvSpPr>
        <p:spPr>
          <a:xfrm>
            <a:off x="8381959" y="5532571"/>
            <a:ext cx="2817965" cy="830997"/>
          </a:xfrm>
          <a:prstGeom prst="rect">
            <a:avLst/>
          </a:prstGeom>
          <a:noFill/>
        </p:spPr>
        <p:txBody>
          <a:bodyPr wrap="square">
            <a:spAutoFit/>
          </a:bodyPr>
          <a:lstStyle/>
          <a:p>
            <a:pPr algn="just"/>
            <a:r>
              <a:rPr lang="it-IT" sz="12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Parameters</a:t>
            </a:r>
            <a:r>
              <a:rPr lang="it-IT"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 in red are </a:t>
            </a:r>
            <a:r>
              <a:rPr lang="it-IT" sz="12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calibrated</a:t>
            </a:r>
            <a:r>
              <a:rPr lang="it-IT"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 by </a:t>
            </a:r>
            <a:r>
              <a:rPr lang="it-IT" sz="12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using</a:t>
            </a:r>
            <a:r>
              <a:rPr lang="it-IT"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it-IT" sz="12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soil</a:t>
            </a:r>
            <a:r>
              <a:rPr lang="it-IT"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it-IT" sz="12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moisture</a:t>
            </a:r>
            <a:r>
              <a:rPr lang="it-IT"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 and </a:t>
            </a:r>
            <a:r>
              <a:rPr lang="it-IT" sz="12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soil</a:t>
            </a:r>
            <a:r>
              <a:rPr lang="it-IT"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 isotope (</a:t>
            </a:r>
            <a:r>
              <a:rPr lang="it-IT" sz="12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corrected</a:t>
            </a:r>
            <a:r>
              <a:rPr lang="it-IT"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 from </a:t>
            </a:r>
            <a:r>
              <a:rPr lang="it-IT" sz="12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fractionation</a:t>
            </a:r>
            <a:r>
              <a:rPr lang="it-IT"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it-IT" sz="12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measurements</a:t>
            </a:r>
            <a:endParaRPr lang="it-IT" sz="1200" dirty="0">
              <a:solidFill>
                <a:srgbClr val="FF0000"/>
              </a:solidFill>
            </a:endParaRPr>
          </a:p>
        </p:txBody>
      </p:sp>
      <p:sp>
        <p:nvSpPr>
          <p:cNvPr id="39" name="CasellaDiTesto 38">
            <a:extLst>
              <a:ext uri="{FF2B5EF4-FFF2-40B4-BE49-F238E27FC236}">
                <a16:creationId xmlns:a16="http://schemas.microsoft.com/office/drawing/2014/main" id="{6FC2A1B7-3140-AFD1-EB8F-9D6F3A5F9924}"/>
              </a:ext>
            </a:extLst>
          </p:cNvPr>
          <p:cNvSpPr txBox="1"/>
          <p:nvPr/>
        </p:nvSpPr>
        <p:spPr>
          <a:xfrm>
            <a:off x="1216231" y="3475641"/>
            <a:ext cx="2671251" cy="646331"/>
          </a:xfrm>
          <a:prstGeom prst="rect">
            <a:avLst/>
          </a:prstGeom>
          <a:noFill/>
        </p:spPr>
        <p:txBody>
          <a:bodyPr wrap="square">
            <a:spAutoFit/>
          </a:bodyPr>
          <a:lstStyle/>
          <a:p>
            <a:r>
              <a:rPr lang="it-IT" sz="1200" b="1" dirty="0" err="1">
                <a:latin typeface="Open Sans" panose="020B0606030504020204" pitchFamily="34" charset="0"/>
                <a:ea typeface="Open Sans" panose="020B0606030504020204" pitchFamily="34" charset="0"/>
                <a:cs typeface="Open Sans" panose="020B0606030504020204" pitchFamily="34" charset="0"/>
              </a:rPr>
              <a:t>Initial</a:t>
            </a:r>
            <a:r>
              <a:rPr lang="it-IT" sz="1200" b="1" dirty="0">
                <a:latin typeface="Open Sans" panose="020B0606030504020204" pitchFamily="34" charset="0"/>
                <a:ea typeface="Open Sans" panose="020B0606030504020204" pitchFamily="34" charset="0"/>
                <a:cs typeface="Open Sans" panose="020B0606030504020204" pitchFamily="34" charset="0"/>
              </a:rPr>
              <a:t> </a:t>
            </a:r>
            <a:r>
              <a:rPr lang="it-IT" sz="1200" b="1" dirty="0" err="1">
                <a:latin typeface="Open Sans" panose="020B0606030504020204" pitchFamily="34" charset="0"/>
                <a:ea typeface="Open Sans" panose="020B0606030504020204" pitchFamily="34" charset="0"/>
                <a:cs typeface="Open Sans" panose="020B0606030504020204" pitchFamily="34" charset="0"/>
              </a:rPr>
              <a:t>condition</a:t>
            </a:r>
            <a:r>
              <a:rPr lang="it-IT" sz="1200" b="1" dirty="0">
                <a:latin typeface="Open Sans" panose="020B0606030504020204" pitchFamily="34" charset="0"/>
                <a:ea typeface="Open Sans" panose="020B0606030504020204" pitchFamily="34" charset="0"/>
                <a:cs typeface="Open Sans" panose="020B0606030504020204" pitchFamily="34" charset="0"/>
              </a:rPr>
              <a:t>: </a:t>
            </a:r>
          </a:p>
          <a:p>
            <a:r>
              <a:rPr lang="it-IT" sz="1200" dirty="0">
                <a:latin typeface="Open Sans" panose="020B0606030504020204" pitchFamily="34" charset="0"/>
                <a:ea typeface="Open Sans" panose="020B0606030504020204" pitchFamily="34" charset="0"/>
                <a:cs typeface="Open Sans" panose="020B0606030504020204" pitchFamily="34" charset="0"/>
              </a:rPr>
              <a:t>- In pressure head </a:t>
            </a:r>
          </a:p>
          <a:p>
            <a:r>
              <a:rPr lang="it-IT" sz="1200" dirty="0">
                <a:latin typeface="Open Sans" panose="020B0606030504020204" pitchFamily="34" charset="0"/>
                <a:ea typeface="Open Sans" panose="020B0606030504020204" pitchFamily="34" charset="0"/>
                <a:cs typeface="Open Sans" panose="020B0606030504020204" pitchFamily="34" charset="0"/>
              </a:rPr>
              <a:t>- in </a:t>
            </a:r>
            <a:r>
              <a:rPr lang="it-IT" sz="1200" dirty="0" err="1">
                <a:latin typeface="Open Sans" panose="020B0606030504020204" pitchFamily="34" charset="0"/>
                <a:ea typeface="Open Sans" panose="020B0606030504020204" pitchFamily="34" charset="0"/>
                <a:cs typeface="Open Sans" panose="020B0606030504020204" pitchFamily="34" charset="0"/>
              </a:rPr>
              <a:t>liquid</a:t>
            </a:r>
            <a:r>
              <a:rPr lang="it-IT" sz="1200" dirty="0">
                <a:latin typeface="Open Sans" panose="020B0606030504020204" pitchFamily="34" charset="0"/>
                <a:ea typeface="Open Sans" panose="020B0606030504020204" pitchFamily="34" charset="0"/>
                <a:cs typeface="Open Sans" panose="020B0606030504020204" pitchFamily="34" charset="0"/>
              </a:rPr>
              <a:t> </a:t>
            </a:r>
            <a:r>
              <a:rPr lang="it-IT" sz="1200" dirty="0" err="1">
                <a:latin typeface="Open Sans" panose="020B0606030504020204" pitchFamily="34" charset="0"/>
                <a:ea typeface="Open Sans" panose="020B0606030504020204" pitchFamily="34" charset="0"/>
                <a:cs typeface="Open Sans" panose="020B0606030504020204" pitchFamily="34" charset="0"/>
              </a:rPr>
              <a:t>phase</a:t>
            </a:r>
            <a:r>
              <a:rPr lang="it-IT" sz="1200" dirty="0">
                <a:latin typeface="Open Sans" panose="020B0606030504020204" pitchFamily="34" charset="0"/>
                <a:ea typeface="Open Sans" panose="020B0606030504020204" pitchFamily="34" charset="0"/>
                <a:cs typeface="Open Sans" panose="020B0606030504020204" pitchFamily="34" charset="0"/>
              </a:rPr>
              <a:t> </a:t>
            </a:r>
            <a:r>
              <a:rPr lang="it-IT" sz="1200" dirty="0" err="1">
                <a:latin typeface="Open Sans" panose="020B0606030504020204" pitchFamily="34" charset="0"/>
                <a:ea typeface="Open Sans" panose="020B0606030504020204" pitchFamily="34" charset="0"/>
                <a:cs typeface="Open Sans" panose="020B0606030504020204" pitchFamily="34" charset="0"/>
              </a:rPr>
              <a:t>concentrations</a:t>
            </a:r>
            <a:endParaRPr lang="it-IT" sz="1200" dirty="0"/>
          </a:p>
        </p:txBody>
      </p:sp>
      <p:sp>
        <p:nvSpPr>
          <p:cNvPr id="40" name="CasellaDiTesto 39">
            <a:extLst>
              <a:ext uri="{FF2B5EF4-FFF2-40B4-BE49-F238E27FC236}">
                <a16:creationId xmlns:a16="http://schemas.microsoft.com/office/drawing/2014/main" id="{19724D1B-4569-F252-1039-300E48CCE0AC}"/>
              </a:ext>
            </a:extLst>
          </p:cNvPr>
          <p:cNvSpPr txBox="1"/>
          <p:nvPr/>
        </p:nvSpPr>
        <p:spPr>
          <a:xfrm>
            <a:off x="5301582" y="1747146"/>
            <a:ext cx="1864741" cy="276999"/>
          </a:xfrm>
          <a:prstGeom prst="rect">
            <a:avLst/>
          </a:prstGeom>
          <a:noFill/>
        </p:spPr>
        <p:txBody>
          <a:bodyPr wrap="none" rtlCol="0">
            <a:spAutoFit/>
          </a:bodyPr>
          <a:lstStyle/>
          <a:p>
            <a:pPr algn="ctr"/>
            <a:r>
              <a:rPr lang="it-IT" sz="1200" dirty="0">
                <a:latin typeface="Open Sans" panose="020B0606030504020204" pitchFamily="34" charset="0"/>
                <a:ea typeface="Open Sans" panose="020B0606030504020204" pitchFamily="34" charset="0"/>
                <a:cs typeface="Open Sans" panose="020B0606030504020204" pitchFamily="34" charset="0"/>
              </a:rPr>
              <a:t>- </a:t>
            </a:r>
            <a:r>
              <a:rPr lang="it-IT" sz="1200" dirty="0" err="1">
                <a:latin typeface="Open Sans" panose="020B0606030504020204" pitchFamily="34" charset="0"/>
                <a:ea typeface="Open Sans" panose="020B0606030504020204" pitchFamily="34" charset="0"/>
                <a:cs typeface="Open Sans" panose="020B0606030504020204" pitchFamily="34" charset="0"/>
              </a:rPr>
              <a:t>Concentration</a:t>
            </a:r>
            <a:r>
              <a:rPr lang="it-IT" sz="1200" dirty="0">
                <a:latin typeface="Open Sans" panose="020B0606030504020204" pitchFamily="34" charset="0"/>
                <a:ea typeface="Open Sans" panose="020B0606030504020204" pitchFamily="34" charset="0"/>
                <a:cs typeface="Open Sans" panose="020B0606030504020204" pitchFamily="34" charset="0"/>
              </a:rPr>
              <a:t> </a:t>
            </a:r>
            <a:r>
              <a:rPr lang="it-IT" sz="1200" dirty="0" err="1">
                <a:latin typeface="Open Sans" panose="020B0606030504020204" pitchFamily="34" charset="0"/>
                <a:ea typeface="Open Sans" panose="020B0606030504020204" pitchFamily="34" charset="0"/>
                <a:cs typeface="Open Sans" panose="020B0606030504020204" pitchFamily="34" charset="0"/>
              </a:rPr>
              <a:t>Flux</a:t>
            </a:r>
            <a:r>
              <a:rPr lang="it-IT" sz="1200" dirty="0">
                <a:latin typeface="Open Sans" panose="020B0606030504020204" pitchFamily="34" charset="0"/>
                <a:ea typeface="Open Sans" panose="020B0606030504020204" pitchFamily="34" charset="0"/>
                <a:cs typeface="Open Sans" panose="020B0606030504020204" pitchFamily="34" charset="0"/>
              </a:rPr>
              <a:t> BC</a:t>
            </a:r>
          </a:p>
        </p:txBody>
      </p:sp>
      <p:sp>
        <p:nvSpPr>
          <p:cNvPr id="41" name="CasellaDiTesto 40">
            <a:extLst>
              <a:ext uri="{FF2B5EF4-FFF2-40B4-BE49-F238E27FC236}">
                <a16:creationId xmlns:a16="http://schemas.microsoft.com/office/drawing/2014/main" id="{76844D4F-6920-23AC-93C3-CDC022C9C50D}"/>
              </a:ext>
            </a:extLst>
          </p:cNvPr>
          <p:cNvSpPr txBox="1"/>
          <p:nvPr/>
        </p:nvSpPr>
        <p:spPr>
          <a:xfrm>
            <a:off x="5034771" y="5713589"/>
            <a:ext cx="2326663" cy="276999"/>
          </a:xfrm>
          <a:prstGeom prst="rect">
            <a:avLst/>
          </a:prstGeom>
          <a:noFill/>
        </p:spPr>
        <p:txBody>
          <a:bodyPr wrap="none" rtlCol="0">
            <a:spAutoFit/>
          </a:bodyPr>
          <a:lstStyle/>
          <a:p>
            <a:pPr algn="ctr"/>
            <a:r>
              <a:rPr lang="it-IT" sz="1200" dirty="0">
                <a:latin typeface="Open Sans" panose="020B0606030504020204" pitchFamily="34" charset="0"/>
                <a:ea typeface="Open Sans" panose="020B0606030504020204" pitchFamily="34" charset="0"/>
                <a:cs typeface="Open Sans" panose="020B0606030504020204" pitchFamily="34" charset="0"/>
              </a:rPr>
              <a:t>- Zero </a:t>
            </a:r>
            <a:r>
              <a:rPr lang="it-IT" sz="1200" dirty="0" err="1">
                <a:latin typeface="Open Sans" panose="020B0606030504020204" pitchFamily="34" charset="0"/>
                <a:ea typeface="Open Sans" panose="020B0606030504020204" pitchFamily="34" charset="0"/>
                <a:cs typeface="Open Sans" panose="020B0606030504020204" pitchFamily="34" charset="0"/>
              </a:rPr>
              <a:t>Concentration</a:t>
            </a:r>
            <a:r>
              <a:rPr lang="it-IT" sz="1200" dirty="0">
                <a:latin typeface="Open Sans" panose="020B0606030504020204" pitchFamily="34" charset="0"/>
                <a:ea typeface="Open Sans" panose="020B0606030504020204" pitchFamily="34" charset="0"/>
                <a:cs typeface="Open Sans" panose="020B0606030504020204" pitchFamily="34" charset="0"/>
              </a:rPr>
              <a:t> </a:t>
            </a:r>
            <a:r>
              <a:rPr lang="it-IT" sz="1200" dirty="0" err="1">
                <a:latin typeface="Open Sans" panose="020B0606030504020204" pitchFamily="34" charset="0"/>
                <a:ea typeface="Open Sans" panose="020B0606030504020204" pitchFamily="34" charset="0"/>
                <a:cs typeface="Open Sans" panose="020B0606030504020204" pitchFamily="34" charset="0"/>
              </a:rPr>
              <a:t>Gradient</a:t>
            </a:r>
            <a:endParaRPr lang="it-IT"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Parentesi graffa aperta 41">
            <a:extLst>
              <a:ext uri="{FF2B5EF4-FFF2-40B4-BE49-F238E27FC236}">
                <a16:creationId xmlns:a16="http://schemas.microsoft.com/office/drawing/2014/main" id="{4E632EEE-17C5-611A-01F8-41CB520EEB2C}"/>
              </a:ext>
            </a:extLst>
          </p:cNvPr>
          <p:cNvSpPr/>
          <p:nvPr/>
        </p:nvSpPr>
        <p:spPr>
          <a:xfrm>
            <a:off x="4805828" y="1361010"/>
            <a:ext cx="240410" cy="64114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4" name="Parentesi graffa aperta 43">
            <a:extLst>
              <a:ext uri="{FF2B5EF4-FFF2-40B4-BE49-F238E27FC236}">
                <a16:creationId xmlns:a16="http://schemas.microsoft.com/office/drawing/2014/main" id="{108E7B56-B7F5-886D-EA95-63FBAE395621}"/>
              </a:ext>
            </a:extLst>
          </p:cNvPr>
          <p:cNvSpPr/>
          <p:nvPr/>
        </p:nvSpPr>
        <p:spPr>
          <a:xfrm>
            <a:off x="4805828" y="5436858"/>
            <a:ext cx="240410" cy="64114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5" name="CasellaDiTesto 44">
            <a:extLst>
              <a:ext uri="{FF2B5EF4-FFF2-40B4-BE49-F238E27FC236}">
                <a16:creationId xmlns:a16="http://schemas.microsoft.com/office/drawing/2014/main" id="{4DC6551E-3EC9-F986-E378-1845B3E76230}"/>
              </a:ext>
            </a:extLst>
          </p:cNvPr>
          <p:cNvSpPr txBox="1"/>
          <p:nvPr/>
        </p:nvSpPr>
        <p:spPr>
          <a:xfrm>
            <a:off x="3603542" y="1363644"/>
            <a:ext cx="1079701" cy="646331"/>
          </a:xfrm>
          <a:prstGeom prst="rect">
            <a:avLst/>
          </a:prstGeom>
          <a:noFill/>
        </p:spPr>
        <p:txBody>
          <a:bodyPr wrap="square">
            <a:spAutoFit/>
          </a:bodyPr>
          <a:lstStyle/>
          <a:p>
            <a:pPr algn="ctr"/>
            <a:r>
              <a:rPr lang="it-IT" sz="1200" b="1" dirty="0" err="1">
                <a:latin typeface="Open Sans" panose="020B0606030504020204" pitchFamily="34" charset="0"/>
                <a:ea typeface="Open Sans" panose="020B0606030504020204" pitchFamily="34" charset="0"/>
                <a:cs typeface="Open Sans" panose="020B0606030504020204" pitchFamily="34" charset="0"/>
              </a:rPr>
              <a:t>Upper</a:t>
            </a:r>
            <a:r>
              <a:rPr lang="it-IT" sz="1200" b="1" dirty="0">
                <a:latin typeface="Open Sans" panose="020B0606030504020204" pitchFamily="34" charset="0"/>
                <a:ea typeface="Open Sans" panose="020B0606030504020204" pitchFamily="34" charset="0"/>
                <a:cs typeface="Open Sans" panose="020B0606030504020204" pitchFamily="34" charset="0"/>
              </a:rPr>
              <a:t> </a:t>
            </a:r>
            <a:r>
              <a:rPr lang="it-IT" sz="1200" b="1" dirty="0" err="1">
                <a:latin typeface="Open Sans" panose="020B0606030504020204" pitchFamily="34" charset="0"/>
                <a:ea typeface="Open Sans" panose="020B0606030504020204" pitchFamily="34" charset="0"/>
                <a:cs typeface="Open Sans" panose="020B0606030504020204" pitchFamily="34" charset="0"/>
              </a:rPr>
              <a:t>Boundary</a:t>
            </a:r>
            <a:r>
              <a:rPr lang="it-IT" sz="1200" b="1" dirty="0">
                <a:latin typeface="Open Sans" panose="020B0606030504020204" pitchFamily="34" charset="0"/>
                <a:ea typeface="Open Sans" panose="020B0606030504020204" pitchFamily="34" charset="0"/>
                <a:cs typeface="Open Sans" panose="020B0606030504020204" pitchFamily="34" charset="0"/>
              </a:rPr>
              <a:t> </a:t>
            </a:r>
            <a:r>
              <a:rPr lang="it-IT" sz="1200" b="1" dirty="0" err="1">
                <a:latin typeface="Open Sans" panose="020B0606030504020204" pitchFamily="34" charset="0"/>
                <a:ea typeface="Open Sans" panose="020B0606030504020204" pitchFamily="34" charset="0"/>
                <a:cs typeface="Open Sans" panose="020B0606030504020204" pitchFamily="34" charset="0"/>
              </a:rPr>
              <a:t>Condition</a:t>
            </a:r>
            <a:endParaRPr lang="it-IT" sz="1200" dirty="0"/>
          </a:p>
        </p:txBody>
      </p:sp>
      <p:sp>
        <p:nvSpPr>
          <p:cNvPr id="46" name="CasellaDiTesto 45">
            <a:extLst>
              <a:ext uri="{FF2B5EF4-FFF2-40B4-BE49-F238E27FC236}">
                <a16:creationId xmlns:a16="http://schemas.microsoft.com/office/drawing/2014/main" id="{F505CCCC-BAB0-6079-637D-CAD2DB5ACD02}"/>
              </a:ext>
            </a:extLst>
          </p:cNvPr>
          <p:cNvSpPr txBox="1"/>
          <p:nvPr/>
        </p:nvSpPr>
        <p:spPr>
          <a:xfrm>
            <a:off x="3688744" y="5431672"/>
            <a:ext cx="1079701" cy="646331"/>
          </a:xfrm>
          <a:prstGeom prst="rect">
            <a:avLst/>
          </a:prstGeom>
          <a:noFill/>
        </p:spPr>
        <p:txBody>
          <a:bodyPr wrap="square">
            <a:spAutoFit/>
          </a:bodyPr>
          <a:lstStyle/>
          <a:p>
            <a:pPr algn="ctr"/>
            <a:r>
              <a:rPr lang="it-IT" sz="1200" b="1" dirty="0">
                <a:latin typeface="Open Sans" panose="020B0606030504020204" pitchFamily="34" charset="0"/>
                <a:ea typeface="Open Sans" panose="020B0606030504020204" pitchFamily="34" charset="0"/>
                <a:cs typeface="Open Sans" panose="020B0606030504020204" pitchFamily="34" charset="0"/>
              </a:rPr>
              <a:t>Lower </a:t>
            </a:r>
            <a:r>
              <a:rPr lang="it-IT" sz="1200" b="1" dirty="0" err="1">
                <a:latin typeface="Open Sans" panose="020B0606030504020204" pitchFamily="34" charset="0"/>
                <a:ea typeface="Open Sans" panose="020B0606030504020204" pitchFamily="34" charset="0"/>
                <a:cs typeface="Open Sans" panose="020B0606030504020204" pitchFamily="34" charset="0"/>
              </a:rPr>
              <a:t>Boundary</a:t>
            </a:r>
            <a:r>
              <a:rPr lang="it-IT" sz="1200" b="1" dirty="0">
                <a:latin typeface="Open Sans" panose="020B0606030504020204" pitchFamily="34" charset="0"/>
                <a:ea typeface="Open Sans" panose="020B0606030504020204" pitchFamily="34" charset="0"/>
                <a:cs typeface="Open Sans" panose="020B0606030504020204" pitchFamily="34" charset="0"/>
              </a:rPr>
              <a:t> </a:t>
            </a:r>
            <a:r>
              <a:rPr lang="it-IT" sz="1200" b="1" dirty="0" err="1">
                <a:latin typeface="Open Sans" panose="020B0606030504020204" pitchFamily="34" charset="0"/>
                <a:ea typeface="Open Sans" panose="020B0606030504020204" pitchFamily="34" charset="0"/>
                <a:cs typeface="Open Sans" panose="020B0606030504020204" pitchFamily="34" charset="0"/>
              </a:rPr>
              <a:t>Condition</a:t>
            </a:r>
            <a:endParaRPr lang="it-IT" sz="1200" dirty="0"/>
          </a:p>
        </p:txBody>
      </p:sp>
      <p:pic>
        <p:nvPicPr>
          <p:cNvPr id="22" name="Immagine 21">
            <a:extLst>
              <a:ext uri="{FF2B5EF4-FFF2-40B4-BE49-F238E27FC236}">
                <a16:creationId xmlns:a16="http://schemas.microsoft.com/office/drawing/2014/main" id="{E71229CB-4389-26D2-41D1-89B9945AA740}"/>
              </a:ext>
            </a:extLst>
          </p:cNvPr>
          <p:cNvPicPr>
            <a:picLocks noChangeAspect="1"/>
          </p:cNvPicPr>
          <p:nvPr/>
        </p:nvPicPr>
        <p:blipFill rotWithShape="1">
          <a:blip r:embed="rId10"/>
          <a:srcRect l="13853" t="15021" r="18614" b="21052"/>
          <a:stretch/>
        </p:blipFill>
        <p:spPr>
          <a:xfrm>
            <a:off x="3895742" y="624067"/>
            <a:ext cx="495300" cy="444500"/>
          </a:xfrm>
          <a:prstGeom prst="rect">
            <a:avLst/>
          </a:prstGeom>
        </p:spPr>
      </p:pic>
    </p:spTree>
    <p:extLst>
      <p:ext uri="{BB962C8B-B14F-4D97-AF65-F5344CB8AC3E}">
        <p14:creationId xmlns:p14="http://schemas.microsoft.com/office/powerpoint/2010/main" val="1427708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olo 4">
            <a:extLst>
              <a:ext uri="{FF2B5EF4-FFF2-40B4-BE49-F238E27FC236}">
                <a16:creationId xmlns:a16="http://schemas.microsoft.com/office/drawing/2014/main" id="{A4AC3736-4162-9161-68FA-BA28638EB16C}"/>
              </a:ext>
            </a:extLst>
          </p:cNvPr>
          <p:cNvSpPr txBox="1">
            <a:spLocks/>
          </p:cNvSpPr>
          <p:nvPr/>
        </p:nvSpPr>
        <p:spPr>
          <a:xfrm>
            <a:off x="1032364" y="651448"/>
            <a:ext cx="10219665" cy="2450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400" kern="0" dirty="0">
                <a:ln w="12700">
                  <a:solidFill>
                    <a:schemeClr val="accent1">
                      <a:lumMod val="50000"/>
                    </a:schemeClr>
                  </a:solidFill>
                  <a:prstDash val="solid"/>
                </a:ln>
                <a:solidFill>
                  <a:srgbClr val="1373BA"/>
                </a:solidFill>
                <a:effectLst/>
                <a:latin typeface="+mn-lt"/>
                <a:ea typeface="+mn-ea"/>
                <a:cs typeface="+mn-cs"/>
              </a:rPr>
              <a:t>Time Variable Boundary Conditions</a:t>
            </a:r>
          </a:p>
        </p:txBody>
      </p:sp>
      <p:grpSp>
        <p:nvGrpSpPr>
          <p:cNvPr id="8" name="Gruppo 7">
            <a:extLst>
              <a:ext uri="{FF2B5EF4-FFF2-40B4-BE49-F238E27FC236}">
                <a16:creationId xmlns:a16="http://schemas.microsoft.com/office/drawing/2014/main" id="{6927F1F9-F740-14DF-9E88-6039ED1E09B5}"/>
              </a:ext>
            </a:extLst>
          </p:cNvPr>
          <p:cNvGrpSpPr/>
          <p:nvPr/>
        </p:nvGrpSpPr>
        <p:grpSpPr>
          <a:xfrm>
            <a:off x="0" y="6425998"/>
            <a:ext cx="12192000" cy="425969"/>
            <a:chOff x="0" y="6425998"/>
            <a:chExt cx="12192000" cy="425969"/>
          </a:xfrm>
        </p:grpSpPr>
        <p:grpSp>
          <p:nvGrpSpPr>
            <p:cNvPr id="9" name="Gruppo 8">
              <a:extLst>
                <a:ext uri="{FF2B5EF4-FFF2-40B4-BE49-F238E27FC236}">
                  <a16:creationId xmlns:a16="http://schemas.microsoft.com/office/drawing/2014/main" id="{66B56EA6-8305-FD21-7E92-9D8A05C074E2}"/>
                </a:ext>
              </a:extLst>
            </p:cNvPr>
            <p:cNvGrpSpPr/>
            <p:nvPr/>
          </p:nvGrpSpPr>
          <p:grpSpPr>
            <a:xfrm>
              <a:off x="0" y="6425998"/>
              <a:ext cx="12192000" cy="425969"/>
              <a:chOff x="-1" y="0"/>
              <a:chExt cx="12192000" cy="1148987"/>
            </a:xfrm>
            <a:solidFill>
              <a:srgbClr val="1373BA">
                <a:alpha val="60000"/>
              </a:srgbClr>
            </a:solidFill>
          </p:grpSpPr>
          <p:grpSp>
            <p:nvGrpSpPr>
              <p:cNvPr id="17" name="Gruppo 16">
                <a:extLst>
                  <a:ext uri="{FF2B5EF4-FFF2-40B4-BE49-F238E27FC236}">
                    <a16:creationId xmlns:a16="http://schemas.microsoft.com/office/drawing/2014/main" id="{86EE0560-63E3-6C35-A243-2100936F2D11}"/>
                  </a:ext>
                </a:extLst>
              </p:cNvPr>
              <p:cNvGrpSpPr/>
              <p:nvPr/>
            </p:nvGrpSpPr>
            <p:grpSpPr>
              <a:xfrm>
                <a:off x="-1" y="0"/>
                <a:ext cx="12192000" cy="1148987"/>
                <a:chOff x="0" y="0"/>
                <a:chExt cx="12192000" cy="1148987"/>
              </a:xfrm>
              <a:grpFill/>
            </p:grpSpPr>
            <p:sp>
              <p:nvSpPr>
                <p:cNvPr id="19" name="Rettangolo 18">
                  <a:extLst>
                    <a:ext uri="{FF2B5EF4-FFF2-40B4-BE49-F238E27FC236}">
                      <a16:creationId xmlns:a16="http://schemas.microsoft.com/office/drawing/2014/main" id="{6BA8E115-C6AF-876C-3D31-FE6AEF747431}"/>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20" name="Connettore diritto 19">
                  <a:extLst>
                    <a:ext uri="{FF2B5EF4-FFF2-40B4-BE49-F238E27FC236}">
                      <a16:creationId xmlns:a16="http://schemas.microsoft.com/office/drawing/2014/main" id="{55BA663D-BA26-AE9F-F50F-BB8073FE5DC1}"/>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Titolo 4">
                <a:extLst>
                  <a:ext uri="{FF2B5EF4-FFF2-40B4-BE49-F238E27FC236}">
                    <a16:creationId xmlns:a16="http://schemas.microsoft.com/office/drawing/2014/main" id="{870FE17E-92A1-391C-2535-A4C708F48386}"/>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14" name="Titolo 4">
              <a:extLst>
                <a:ext uri="{FF2B5EF4-FFF2-40B4-BE49-F238E27FC236}">
                  <a16:creationId xmlns:a16="http://schemas.microsoft.com/office/drawing/2014/main" id="{65CD16AD-6B3D-27FF-258C-F0D3B1486CCF}"/>
                </a:ext>
              </a:extLst>
            </p:cNvPr>
            <p:cNvSpPr txBox="1">
              <a:spLocks/>
            </p:cNvSpPr>
            <p:nvPr/>
          </p:nvSpPr>
          <p:spPr>
            <a:xfrm>
              <a:off x="11467653" y="6495882"/>
              <a:ext cx="644590"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i="0" dirty="0">
                  <a:solidFill>
                    <a:srgbClr val="1373BA"/>
                  </a:solidFill>
                  <a:effectLst/>
                  <a:latin typeface="+mn-lt"/>
                </a:rPr>
                <a:t>10/15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15" name="Picture 2" descr="EGU 2023 | European Geosciences Union">
              <a:extLst>
                <a:ext uri="{FF2B5EF4-FFF2-40B4-BE49-F238E27FC236}">
                  <a16:creationId xmlns:a16="http://schemas.microsoft.com/office/drawing/2014/main" id="{1D852998-9CF1-0275-18DB-837A6DB046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2" name="Segnaposto contenuto 3">
            <a:extLst>
              <a:ext uri="{FF2B5EF4-FFF2-40B4-BE49-F238E27FC236}">
                <a16:creationId xmlns:a16="http://schemas.microsoft.com/office/drawing/2014/main" id="{1525C5BA-CB19-7132-1AE5-237D9D264DA8}"/>
              </a:ext>
            </a:extLst>
          </p:cNvPr>
          <p:cNvGraphicFramePr>
            <a:graphicFrameLocks/>
          </p:cNvGraphicFramePr>
          <p:nvPr>
            <p:extLst>
              <p:ext uri="{D42A27DB-BD31-4B8C-83A1-F6EECF244321}">
                <p14:modId xmlns:p14="http://schemas.microsoft.com/office/powerpoint/2010/main" val="2523165089"/>
              </p:ext>
            </p:extLst>
          </p:nvPr>
        </p:nvGraphicFramePr>
        <p:xfrm>
          <a:off x="1528449" y="185933"/>
          <a:ext cx="9339308" cy="241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Elemento grafico 2">
            <a:extLst>
              <a:ext uri="{FF2B5EF4-FFF2-40B4-BE49-F238E27FC236}">
                <a16:creationId xmlns:a16="http://schemas.microsoft.com/office/drawing/2014/main" id="{19E87E01-9FE3-6351-F001-3DC3DDF0B989}"/>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8788" t="6020" r="4319" b="3264"/>
          <a:stretch/>
        </p:blipFill>
        <p:spPr>
          <a:xfrm>
            <a:off x="2328863" y="984533"/>
            <a:ext cx="7943849" cy="5390694"/>
          </a:xfrm>
          <a:prstGeom prst="rect">
            <a:avLst/>
          </a:prstGeom>
        </p:spPr>
      </p:pic>
    </p:spTree>
    <p:extLst>
      <p:ext uri="{BB962C8B-B14F-4D97-AF65-F5344CB8AC3E}">
        <p14:creationId xmlns:p14="http://schemas.microsoft.com/office/powerpoint/2010/main" val="3115033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olo 4">
            <a:extLst>
              <a:ext uri="{FF2B5EF4-FFF2-40B4-BE49-F238E27FC236}">
                <a16:creationId xmlns:a16="http://schemas.microsoft.com/office/drawing/2014/main" id="{A4AC3736-4162-9161-68FA-BA28638EB16C}"/>
              </a:ext>
            </a:extLst>
          </p:cNvPr>
          <p:cNvSpPr txBox="1">
            <a:spLocks/>
          </p:cNvSpPr>
          <p:nvPr/>
        </p:nvSpPr>
        <p:spPr>
          <a:xfrm>
            <a:off x="1088270" y="670135"/>
            <a:ext cx="10219665" cy="2450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400" kern="0" dirty="0">
                <a:ln w="12700">
                  <a:solidFill>
                    <a:schemeClr val="accent1">
                      <a:lumMod val="50000"/>
                    </a:schemeClr>
                  </a:solidFill>
                  <a:prstDash val="solid"/>
                </a:ln>
                <a:solidFill>
                  <a:srgbClr val="1373BA"/>
                </a:solidFill>
                <a:latin typeface="+mn-lt"/>
                <a:ea typeface="+mn-ea"/>
                <a:cs typeface="+mn-cs"/>
              </a:rPr>
              <a:t>Soil and xylem water isotopic composition</a:t>
            </a:r>
            <a:endParaRPr lang="en-US" sz="2400" kern="0" dirty="0">
              <a:ln w="12700">
                <a:solidFill>
                  <a:schemeClr val="accent1">
                    <a:lumMod val="50000"/>
                  </a:schemeClr>
                </a:solidFill>
                <a:prstDash val="solid"/>
              </a:ln>
              <a:solidFill>
                <a:srgbClr val="1373BA"/>
              </a:solidFill>
              <a:effectLst/>
              <a:latin typeface="+mn-lt"/>
              <a:ea typeface="+mn-ea"/>
              <a:cs typeface="+mn-cs"/>
            </a:endParaRPr>
          </a:p>
        </p:txBody>
      </p:sp>
      <p:grpSp>
        <p:nvGrpSpPr>
          <p:cNvPr id="8" name="Gruppo 7">
            <a:extLst>
              <a:ext uri="{FF2B5EF4-FFF2-40B4-BE49-F238E27FC236}">
                <a16:creationId xmlns:a16="http://schemas.microsoft.com/office/drawing/2014/main" id="{6927F1F9-F740-14DF-9E88-6039ED1E09B5}"/>
              </a:ext>
            </a:extLst>
          </p:cNvPr>
          <p:cNvGrpSpPr/>
          <p:nvPr/>
        </p:nvGrpSpPr>
        <p:grpSpPr>
          <a:xfrm>
            <a:off x="0" y="6425998"/>
            <a:ext cx="12192000" cy="425969"/>
            <a:chOff x="0" y="6425998"/>
            <a:chExt cx="12192000" cy="425969"/>
          </a:xfrm>
        </p:grpSpPr>
        <p:grpSp>
          <p:nvGrpSpPr>
            <p:cNvPr id="9" name="Gruppo 8">
              <a:extLst>
                <a:ext uri="{FF2B5EF4-FFF2-40B4-BE49-F238E27FC236}">
                  <a16:creationId xmlns:a16="http://schemas.microsoft.com/office/drawing/2014/main" id="{66B56EA6-8305-FD21-7E92-9D8A05C074E2}"/>
                </a:ext>
              </a:extLst>
            </p:cNvPr>
            <p:cNvGrpSpPr/>
            <p:nvPr/>
          </p:nvGrpSpPr>
          <p:grpSpPr>
            <a:xfrm>
              <a:off x="0" y="6425998"/>
              <a:ext cx="12192000" cy="425969"/>
              <a:chOff x="-1" y="0"/>
              <a:chExt cx="12192000" cy="1148987"/>
            </a:xfrm>
            <a:solidFill>
              <a:srgbClr val="1373BA">
                <a:alpha val="60000"/>
              </a:srgbClr>
            </a:solidFill>
          </p:grpSpPr>
          <p:grpSp>
            <p:nvGrpSpPr>
              <p:cNvPr id="17" name="Gruppo 16">
                <a:extLst>
                  <a:ext uri="{FF2B5EF4-FFF2-40B4-BE49-F238E27FC236}">
                    <a16:creationId xmlns:a16="http://schemas.microsoft.com/office/drawing/2014/main" id="{86EE0560-63E3-6C35-A243-2100936F2D11}"/>
                  </a:ext>
                </a:extLst>
              </p:cNvPr>
              <p:cNvGrpSpPr/>
              <p:nvPr/>
            </p:nvGrpSpPr>
            <p:grpSpPr>
              <a:xfrm>
                <a:off x="-1" y="0"/>
                <a:ext cx="12192000" cy="1148987"/>
                <a:chOff x="0" y="0"/>
                <a:chExt cx="12192000" cy="1148987"/>
              </a:xfrm>
              <a:grpFill/>
            </p:grpSpPr>
            <p:sp>
              <p:nvSpPr>
                <p:cNvPr id="19" name="Rettangolo 18">
                  <a:extLst>
                    <a:ext uri="{FF2B5EF4-FFF2-40B4-BE49-F238E27FC236}">
                      <a16:creationId xmlns:a16="http://schemas.microsoft.com/office/drawing/2014/main" id="{6BA8E115-C6AF-876C-3D31-FE6AEF747431}"/>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20" name="Connettore diritto 19">
                  <a:extLst>
                    <a:ext uri="{FF2B5EF4-FFF2-40B4-BE49-F238E27FC236}">
                      <a16:creationId xmlns:a16="http://schemas.microsoft.com/office/drawing/2014/main" id="{55BA663D-BA26-AE9F-F50F-BB8073FE5DC1}"/>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Titolo 4">
                <a:extLst>
                  <a:ext uri="{FF2B5EF4-FFF2-40B4-BE49-F238E27FC236}">
                    <a16:creationId xmlns:a16="http://schemas.microsoft.com/office/drawing/2014/main" id="{870FE17E-92A1-391C-2535-A4C708F48386}"/>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14" name="Titolo 4">
              <a:extLst>
                <a:ext uri="{FF2B5EF4-FFF2-40B4-BE49-F238E27FC236}">
                  <a16:creationId xmlns:a16="http://schemas.microsoft.com/office/drawing/2014/main" id="{65CD16AD-6B3D-27FF-258C-F0D3B1486CCF}"/>
                </a:ext>
              </a:extLst>
            </p:cNvPr>
            <p:cNvSpPr txBox="1">
              <a:spLocks/>
            </p:cNvSpPr>
            <p:nvPr/>
          </p:nvSpPr>
          <p:spPr>
            <a:xfrm>
              <a:off x="11487151" y="6495882"/>
              <a:ext cx="625092"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i="0" dirty="0">
                  <a:solidFill>
                    <a:srgbClr val="1373BA"/>
                  </a:solidFill>
                  <a:effectLst/>
                  <a:latin typeface="+mn-lt"/>
                </a:rPr>
                <a:t>11/15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15" name="Picture 2" descr="EGU 2023 | European Geosciences Union">
              <a:extLst>
                <a:ext uri="{FF2B5EF4-FFF2-40B4-BE49-F238E27FC236}">
                  <a16:creationId xmlns:a16="http://schemas.microsoft.com/office/drawing/2014/main" id="{1D852998-9CF1-0275-18DB-837A6DB046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2" name="Segnaposto contenuto 3">
            <a:extLst>
              <a:ext uri="{FF2B5EF4-FFF2-40B4-BE49-F238E27FC236}">
                <a16:creationId xmlns:a16="http://schemas.microsoft.com/office/drawing/2014/main" id="{1525C5BA-CB19-7132-1AE5-237D9D264DA8}"/>
              </a:ext>
            </a:extLst>
          </p:cNvPr>
          <p:cNvGraphicFramePr>
            <a:graphicFrameLocks/>
          </p:cNvGraphicFramePr>
          <p:nvPr/>
        </p:nvGraphicFramePr>
        <p:xfrm>
          <a:off x="1528449" y="185933"/>
          <a:ext cx="9339308" cy="241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Elemento grafico 3">
            <a:extLst>
              <a:ext uri="{FF2B5EF4-FFF2-40B4-BE49-F238E27FC236}">
                <a16:creationId xmlns:a16="http://schemas.microsoft.com/office/drawing/2014/main" id="{0FA32637-DE49-F1DB-46C8-E3A04BA3BD7A}"/>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8945" t="4436" r="6094"/>
          <a:stretch/>
        </p:blipFill>
        <p:spPr>
          <a:xfrm>
            <a:off x="1688016" y="1061182"/>
            <a:ext cx="9020174" cy="5072917"/>
          </a:xfrm>
          <a:prstGeom prst="rect">
            <a:avLst/>
          </a:prstGeom>
        </p:spPr>
      </p:pic>
    </p:spTree>
    <p:extLst>
      <p:ext uri="{BB962C8B-B14F-4D97-AF65-F5344CB8AC3E}">
        <p14:creationId xmlns:p14="http://schemas.microsoft.com/office/powerpoint/2010/main" val="3949800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olo 4">
            <a:extLst>
              <a:ext uri="{FF2B5EF4-FFF2-40B4-BE49-F238E27FC236}">
                <a16:creationId xmlns:a16="http://schemas.microsoft.com/office/drawing/2014/main" id="{A4AC3736-4162-9161-68FA-BA28638EB16C}"/>
              </a:ext>
            </a:extLst>
          </p:cNvPr>
          <p:cNvSpPr txBox="1">
            <a:spLocks/>
          </p:cNvSpPr>
          <p:nvPr/>
        </p:nvSpPr>
        <p:spPr>
          <a:xfrm>
            <a:off x="1189832" y="623700"/>
            <a:ext cx="10219665" cy="2450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400" kern="0" dirty="0">
                <a:ln w="12700">
                  <a:solidFill>
                    <a:schemeClr val="accent1">
                      <a:lumMod val="50000"/>
                    </a:schemeClr>
                  </a:solidFill>
                  <a:prstDash val="solid"/>
                </a:ln>
                <a:solidFill>
                  <a:srgbClr val="1373BA"/>
                </a:solidFill>
                <a:latin typeface="+mn-lt"/>
                <a:ea typeface="+mn-ea"/>
                <a:cs typeface="+mn-cs"/>
              </a:rPr>
              <a:t>Soil water content</a:t>
            </a:r>
            <a:endParaRPr lang="en-US" sz="2400" kern="0" dirty="0">
              <a:ln w="12700">
                <a:solidFill>
                  <a:schemeClr val="accent1">
                    <a:lumMod val="50000"/>
                  </a:schemeClr>
                </a:solidFill>
                <a:prstDash val="solid"/>
              </a:ln>
              <a:solidFill>
                <a:srgbClr val="1373BA"/>
              </a:solidFill>
              <a:effectLst/>
              <a:latin typeface="+mn-lt"/>
              <a:ea typeface="+mn-ea"/>
              <a:cs typeface="+mn-cs"/>
            </a:endParaRPr>
          </a:p>
        </p:txBody>
      </p:sp>
      <p:grpSp>
        <p:nvGrpSpPr>
          <p:cNvPr id="8" name="Gruppo 7">
            <a:extLst>
              <a:ext uri="{FF2B5EF4-FFF2-40B4-BE49-F238E27FC236}">
                <a16:creationId xmlns:a16="http://schemas.microsoft.com/office/drawing/2014/main" id="{6927F1F9-F740-14DF-9E88-6039ED1E09B5}"/>
              </a:ext>
            </a:extLst>
          </p:cNvPr>
          <p:cNvGrpSpPr/>
          <p:nvPr/>
        </p:nvGrpSpPr>
        <p:grpSpPr>
          <a:xfrm>
            <a:off x="0" y="6425998"/>
            <a:ext cx="12192000" cy="425969"/>
            <a:chOff x="0" y="6425998"/>
            <a:chExt cx="12192000" cy="425969"/>
          </a:xfrm>
        </p:grpSpPr>
        <p:grpSp>
          <p:nvGrpSpPr>
            <p:cNvPr id="9" name="Gruppo 8">
              <a:extLst>
                <a:ext uri="{FF2B5EF4-FFF2-40B4-BE49-F238E27FC236}">
                  <a16:creationId xmlns:a16="http://schemas.microsoft.com/office/drawing/2014/main" id="{66B56EA6-8305-FD21-7E92-9D8A05C074E2}"/>
                </a:ext>
              </a:extLst>
            </p:cNvPr>
            <p:cNvGrpSpPr/>
            <p:nvPr/>
          </p:nvGrpSpPr>
          <p:grpSpPr>
            <a:xfrm>
              <a:off x="0" y="6425998"/>
              <a:ext cx="12192000" cy="425969"/>
              <a:chOff x="-1" y="0"/>
              <a:chExt cx="12192000" cy="1148987"/>
            </a:xfrm>
            <a:solidFill>
              <a:srgbClr val="1373BA">
                <a:alpha val="60000"/>
              </a:srgbClr>
            </a:solidFill>
          </p:grpSpPr>
          <p:grpSp>
            <p:nvGrpSpPr>
              <p:cNvPr id="17" name="Gruppo 16">
                <a:extLst>
                  <a:ext uri="{FF2B5EF4-FFF2-40B4-BE49-F238E27FC236}">
                    <a16:creationId xmlns:a16="http://schemas.microsoft.com/office/drawing/2014/main" id="{86EE0560-63E3-6C35-A243-2100936F2D11}"/>
                  </a:ext>
                </a:extLst>
              </p:cNvPr>
              <p:cNvGrpSpPr/>
              <p:nvPr/>
            </p:nvGrpSpPr>
            <p:grpSpPr>
              <a:xfrm>
                <a:off x="-1" y="0"/>
                <a:ext cx="12192000" cy="1148987"/>
                <a:chOff x="0" y="0"/>
                <a:chExt cx="12192000" cy="1148987"/>
              </a:xfrm>
              <a:grpFill/>
            </p:grpSpPr>
            <p:sp>
              <p:nvSpPr>
                <p:cNvPr id="19" name="Rettangolo 18">
                  <a:extLst>
                    <a:ext uri="{FF2B5EF4-FFF2-40B4-BE49-F238E27FC236}">
                      <a16:creationId xmlns:a16="http://schemas.microsoft.com/office/drawing/2014/main" id="{6BA8E115-C6AF-876C-3D31-FE6AEF747431}"/>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20" name="Connettore diritto 19">
                  <a:extLst>
                    <a:ext uri="{FF2B5EF4-FFF2-40B4-BE49-F238E27FC236}">
                      <a16:creationId xmlns:a16="http://schemas.microsoft.com/office/drawing/2014/main" id="{55BA663D-BA26-AE9F-F50F-BB8073FE5DC1}"/>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Titolo 4">
                <a:extLst>
                  <a:ext uri="{FF2B5EF4-FFF2-40B4-BE49-F238E27FC236}">
                    <a16:creationId xmlns:a16="http://schemas.microsoft.com/office/drawing/2014/main" id="{870FE17E-92A1-391C-2535-A4C708F48386}"/>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14" name="Titolo 4">
              <a:extLst>
                <a:ext uri="{FF2B5EF4-FFF2-40B4-BE49-F238E27FC236}">
                  <a16:creationId xmlns:a16="http://schemas.microsoft.com/office/drawing/2014/main" id="{65CD16AD-6B3D-27FF-258C-F0D3B1486CCF}"/>
                </a:ext>
              </a:extLst>
            </p:cNvPr>
            <p:cNvSpPr txBox="1">
              <a:spLocks/>
            </p:cNvSpPr>
            <p:nvPr/>
          </p:nvSpPr>
          <p:spPr>
            <a:xfrm>
              <a:off x="11458575" y="6495882"/>
              <a:ext cx="653667"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i="0" dirty="0">
                  <a:solidFill>
                    <a:srgbClr val="1373BA"/>
                  </a:solidFill>
                  <a:effectLst/>
                  <a:latin typeface="+mn-lt"/>
                </a:rPr>
                <a:t>12/15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15" name="Picture 2" descr="EGU 2023 | European Geosciences Union">
              <a:extLst>
                <a:ext uri="{FF2B5EF4-FFF2-40B4-BE49-F238E27FC236}">
                  <a16:creationId xmlns:a16="http://schemas.microsoft.com/office/drawing/2014/main" id="{1D852998-9CF1-0275-18DB-837A6DB046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2" name="Segnaposto contenuto 3">
            <a:extLst>
              <a:ext uri="{FF2B5EF4-FFF2-40B4-BE49-F238E27FC236}">
                <a16:creationId xmlns:a16="http://schemas.microsoft.com/office/drawing/2014/main" id="{1525C5BA-CB19-7132-1AE5-237D9D264DA8}"/>
              </a:ext>
            </a:extLst>
          </p:cNvPr>
          <p:cNvGraphicFramePr>
            <a:graphicFrameLocks/>
          </p:cNvGraphicFramePr>
          <p:nvPr/>
        </p:nvGraphicFramePr>
        <p:xfrm>
          <a:off x="1528449" y="185933"/>
          <a:ext cx="9339308" cy="241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Elemento grafico 2">
            <a:extLst>
              <a:ext uri="{FF2B5EF4-FFF2-40B4-BE49-F238E27FC236}">
                <a16:creationId xmlns:a16="http://schemas.microsoft.com/office/drawing/2014/main" id="{48A6B213-6B09-EDE2-9EEF-DCECF689098E}"/>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571" t="5078" r="5977"/>
          <a:stretch/>
        </p:blipFill>
        <p:spPr>
          <a:xfrm>
            <a:off x="1620201" y="1065074"/>
            <a:ext cx="9358928" cy="5259526"/>
          </a:xfrm>
          <a:prstGeom prst="rect">
            <a:avLst/>
          </a:prstGeom>
        </p:spPr>
      </p:pic>
    </p:spTree>
    <p:extLst>
      <p:ext uri="{BB962C8B-B14F-4D97-AF65-F5344CB8AC3E}">
        <p14:creationId xmlns:p14="http://schemas.microsoft.com/office/powerpoint/2010/main" val="3729017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olo 4">
            <a:extLst>
              <a:ext uri="{FF2B5EF4-FFF2-40B4-BE49-F238E27FC236}">
                <a16:creationId xmlns:a16="http://schemas.microsoft.com/office/drawing/2014/main" id="{A4AC3736-4162-9161-68FA-BA28638EB16C}"/>
              </a:ext>
            </a:extLst>
          </p:cNvPr>
          <p:cNvSpPr txBox="1">
            <a:spLocks/>
          </p:cNvSpPr>
          <p:nvPr/>
        </p:nvSpPr>
        <p:spPr>
          <a:xfrm>
            <a:off x="1088270" y="835706"/>
            <a:ext cx="10219665" cy="2450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400" kern="0" dirty="0">
                <a:ln w="12700">
                  <a:solidFill>
                    <a:schemeClr val="accent1">
                      <a:lumMod val="50000"/>
                    </a:schemeClr>
                  </a:solidFill>
                  <a:prstDash val="solid"/>
                </a:ln>
                <a:solidFill>
                  <a:srgbClr val="1373BA"/>
                </a:solidFill>
                <a:latin typeface="+mn-lt"/>
                <a:ea typeface="+mn-ea"/>
                <a:cs typeface="+mn-cs"/>
              </a:rPr>
              <a:t>Actual Evapotranspiration and parameters</a:t>
            </a:r>
            <a:endParaRPr lang="en-US" sz="2400" kern="0" dirty="0">
              <a:ln w="12700">
                <a:solidFill>
                  <a:schemeClr val="accent1">
                    <a:lumMod val="50000"/>
                  </a:schemeClr>
                </a:solidFill>
                <a:prstDash val="solid"/>
              </a:ln>
              <a:solidFill>
                <a:srgbClr val="1373BA"/>
              </a:solidFill>
              <a:effectLst/>
              <a:latin typeface="+mn-lt"/>
              <a:ea typeface="+mn-ea"/>
              <a:cs typeface="+mn-cs"/>
            </a:endParaRPr>
          </a:p>
        </p:txBody>
      </p:sp>
      <p:grpSp>
        <p:nvGrpSpPr>
          <p:cNvPr id="8" name="Gruppo 7">
            <a:extLst>
              <a:ext uri="{FF2B5EF4-FFF2-40B4-BE49-F238E27FC236}">
                <a16:creationId xmlns:a16="http://schemas.microsoft.com/office/drawing/2014/main" id="{6927F1F9-F740-14DF-9E88-6039ED1E09B5}"/>
              </a:ext>
            </a:extLst>
          </p:cNvPr>
          <p:cNvGrpSpPr/>
          <p:nvPr/>
        </p:nvGrpSpPr>
        <p:grpSpPr>
          <a:xfrm>
            <a:off x="0" y="6425998"/>
            <a:ext cx="12192000" cy="425969"/>
            <a:chOff x="0" y="6425998"/>
            <a:chExt cx="12192000" cy="425969"/>
          </a:xfrm>
        </p:grpSpPr>
        <p:grpSp>
          <p:nvGrpSpPr>
            <p:cNvPr id="9" name="Gruppo 8">
              <a:extLst>
                <a:ext uri="{FF2B5EF4-FFF2-40B4-BE49-F238E27FC236}">
                  <a16:creationId xmlns:a16="http://schemas.microsoft.com/office/drawing/2014/main" id="{66B56EA6-8305-FD21-7E92-9D8A05C074E2}"/>
                </a:ext>
              </a:extLst>
            </p:cNvPr>
            <p:cNvGrpSpPr/>
            <p:nvPr/>
          </p:nvGrpSpPr>
          <p:grpSpPr>
            <a:xfrm>
              <a:off x="0" y="6425998"/>
              <a:ext cx="12192000" cy="425969"/>
              <a:chOff x="-1" y="0"/>
              <a:chExt cx="12192000" cy="1148987"/>
            </a:xfrm>
            <a:solidFill>
              <a:srgbClr val="1373BA">
                <a:alpha val="60000"/>
              </a:srgbClr>
            </a:solidFill>
          </p:grpSpPr>
          <p:grpSp>
            <p:nvGrpSpPr>
              <p:cNvPr id="17" name="Gruppo 16">
                <a:extLst>
                  <a:ext uri="{FF2B5EF4-FFF2-40B4-BE49-F238E27FC236}">
                    <a16:creationId xmlns:a16="http://schemas.microsoft.com/office/drawing/2014/main" id="{86EE0560-63E3-6C35-A243-2100936F2D11}"/>
                  </a:ext>
                </a:extLst>
              </p:cNvPr>
              <p:cNvGrpSpPr/>
              <p:nvPr/>
            </p:nvGrpSpPr>
            <p:grpSpPr>
              <a:xfrm>
                <a:off x="-1" y="0"/>
                <a:ext cx="12192000" cy="1148987"/>
                <a:chOff x="0" y="0"/>
                <a:chExt cx="12192000" cy="1148987"/>
              </a:xfrm>
              <a:grpFill/>
            </p:grpSpPr>
            <p:sp>
              <p:nvSpPr>
                <p:cNvPr id="19" name="Rettangolo 18">
                  <a:extLst>
                    <a:ext uri="{FF2B5EF4-FFF2-40B4-BE49-F238E27FC236}">
                      <a16:creationId xmlns:a16="http://schemas.microsoft.com/office/drawing/2014/main" id="{6BA8E115-C6AF-876C-3D31-FE6AEF747431}"/>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20" name="Connettore diritto 19">
                  <a:extLst>
                    <a:ext uri="{FF2B5EF4-FFF2-40B4-BE49-F238E27FC236}">
                      <a16:creationId xmlns:a16="http://schemas.microsoft.com/office/drawing/2014/main" id="{55BA663D-BA26-AE9F-F50F-BB8073FE5DC1}"/>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Titolo 4">
                <a:extLst>
                  <a:ext uri="{FF2B5EF4-FFF2-40B4-BE49-F238E27FC236}">
                    <a16:creationId xmlns:a16="http://schemas.microsoft.com/office/drawing/2014/main" id="{870FE17E-92A1-391C-2535-A4C708F48386}"/>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14" name="Titolo 4">
              <a:extLst>
                <a:ext uri="{FF2B5EF4-FFF2-40B4-BE49-F238E27FC236}">
                  <a16:creationId xmlns:a16="http://schemas.microsoft.com/office/drawing/2014/main" id="{65CD16AD-6B3D-27FF-258C-F0D3B1486CCF}"/>
                </a:ext>
              </a:extLst>
            </p:cNvPr>
            <p:cNvSpPr txBox="1">
              <a:spLocks/>
            </p:cNvSpPr>
            <p:nvPr/>
          </p:nvSpPr>
          <p:spPr>
            <a:xfrm>
              <a:off x="11449051" y="6495882"/>
              <a:ext cx="663192"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i="0" dirty="0">
                  <a:solidFill>
                    <a:srgbClr val="1373BA"/>
                  </a:solidFill>
                  <a:effectLst/>
                  <a:latin typeface="+mn-lt"/>
                </a:rPr>
                <a:t>13/15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15" name="Picture 2" descr="EGU 2023 | European Geosciences Union">
              <a:extLst>
                <a:ext uri="{FF2B5EF4-FFF2-40B4-BE49-F238E27FC236}">
                  <a16:creationId xmlns:a16="http://schemas.microsoft.com/office/drawing/2014/main" id="{1D852998-9CF1-0275-18DB-837A6DB046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2" name="Segnaposto contenuto 3">
            <a:extLst>
              <a:ext uri="{FF2B5EF4-FFF2-40B4-BE49-F238E27FC236}">
                <a16:creationId xmlns:a16="http://schemas.microsoft.com/office/drawing/2014/main" id="{1525C5BA-CB19-7132-1AE5-237D9D264DA8}"/>
              </a:ext>
            </a:extLst>
          </p:cNvPr>
          <p:cNvGraphicFramePr>
            <a:graphicFrameLocks/>
          </p:cNvGraphicFramePr>
          <p:nvPr/>
        </p:nvGraphicFramePr>
        <p:xfrm>
          <a:off x="1528449" y="185933"/>
          <a:ext cx="9339308" cy="241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magine 3">
            <a:extLst>
              <a:ext uri="{FF2B5EF4-FFF2-40B4-BE49-F238E27FC236}">
                <a16:creationId xmlns:a16="http://schemas.microsoft.com/office/drawing/2014/main" id="{A00F723F-15D3-E2D4-F547-E21386A66207}"/>
              </a:ext>
            </a:extLst>
          </p:cNvPr>
          <p:cNvPicPr>
            <a:picLocks noChangeAspect="1"/>
          </p:cNvPicPr>
          <p:nvPr/>
        </p:nvPicPr>
        <p:blipFill>
          <a:blip r:embed="rId8"/>
          <a:stretch>
            <a:fillRect/>
          </a:stretch>
        </p:blipFill>
        <p:spPr>
          <a:xfrm>
            <a:off x="425276" y="1489086"/>
            <a:ext cx="7559194" cy="4297501"/>
          </a:xfrm>
          <a:prstGeom prst="rect">
            <a:avLst/>
          </a:prstGeom>
        </p:spPr>
      </p:pic>
      <p:graphicFrame>
        <p:nvGraphicFramePr>
          <p:cNvPr id="5" name="Tabella 28">
            <a:extLst>
              <a:ext uri="{FF2B5EF4-FFF2-40B4-BE49-F238E27FC236}">
                <a16:creationId xmlns:a16="http://schemas.microsoft.com/office/drawing/2014/main" id="{400B29AF-9443-5145-027D-D5E52F2F15B8}"/>
              </a:ext>
            </a:extLst>
          </p:cNvPr>
          <p:cNvGraphicFramePr>
            <a:graphicFrameLocks noGrp="1"/>
          </p:cNvGraphicFramePr>
          <p:nvPr>
            <p:extLst>
              <p:ext uri="{D42A27DB-BD31-4B8C-83A1-F6EECF244321}">
                <p14:modId xmlns:p14="http://schemas.microsoft.com/office/powerpoint/2010/main" val="2145456561"/>
              </p:ext>
            </p:extLst>
          </p:nvPr>
        </p:nvGraphicFramePr>
        <p:xfrm>
          <a:off x="8634965" y="2083981"/>
          <a:ext cx="1967548" cy="2690037"/>
        </p:xfrm>
        <a:graphic>
          <a:graphicData uri="http://schemas.openxmlformats.org/drawingml/2006/table">
            <a:tbl>
              <a:tblPr firstRow="1" bandRow="1">
                <a:tableStyleId>{5C22544A-7EE6-4342-B048-85BDC9FD1C3A}</a:tableStyleId>
              </a:tblPr>
              <a:tblGrid>
                <a:gridCol w="1033780">
                  <a:extLst>
                    <a:ext uri="{9D8B030D-6E8A-4147-A177-3AD203B41FA5}">
                      <a16:colId xmlns:a16="http://schemas.microsoft.com/office/drawing/2014/main" val="2982350519"/>
                    </a:ext>
                  </a:extLst>
                </a:gridCol>
                <a:gridCol w="933768">
                  <a:extLst>
                    <a:ext uri="{9D8B030D-6E8A-4147-A177-3AD203B41FA5}">
                      <a16:colId xmlns:a16="http://schemas.microsoft.com/office/drawing/2014/main" val="1795873439"/>
                    </a:ext>
                  </a:extLst>
                </a:gridCol>
              </a:tblGrid>
              <a:tr h="298893">
                <a:tc>
                  <a:txBody>
                    <a:bodyPr/>
                    <a:lstStyle/>
                    <a:p>
                      <a:r>
                        <a:rPr lang="it-IT" sz="1100" dirty="0" err="1">
                          <a:latin typeface="Open Sans" panose="020B0606030504020204" pitchFamily="34" charset="0"/>
                          <a:ea typeface="Open Sans" panose="020B0606030504020204" pitchFamily="34" charset="0"/>
                          <a:cs typeface="Open Sans" panose="020B0606030504020204" pitchFamily="34" charset="0"/>
                        </a:rPr>
                        <a:t>Parameters</a:t>
                      </a:r>
                      <a:endParaRPr lang="it-IT" sz="11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r>
                        <a:rPr lang="it-IT" sz="1100" dirty="0">
                          <a:latin typeface="Open Sans" panose="020B0606030504020204" pitchFamily="34" charset="0"/>
                          <a:ea typeface="Open Sans" panose="020B0606030504020204" pitchFamily="34" charset="0"/>
                          <a:cs typeface="Open Sans" panose="020B0606030504020204" pitchFamily="34" charset="0"/>
                        </a:rPr>
                        <a:t>Value</a:t>
                      </a:r>
                    </a:p>
                  </a:txBody>
                  <a:tcPr anchor="ctr"/>
                </a:tc>
                <a:extLst>
                  <a:ext uri="{0D108BD9-81ED-4DB2-BD59-A6C34878D82A}">
                    <a16:rowId xmlns:a16="http://schemas.microsoft.com/office/drawing/2014/main" val="1126045455"/>
                  </a:ext>
                </a:extLst>
              </a:tr>
              <a:tr h="298893">
                <a:tc>
                  <a:txBody>
                    <a:bodyPr/>
                    <a:lstStyle/>
                    <a:p>
                      <a:r>
                        <a:rPr lang="el-GR" sz="11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θ</a:t>
                      </a:r>
                      <a:r>
                        <a:rPr lang="it-IT" sz="1100" b="1" baseline="-25000" dirty="0">
                          <a:solidFill>
                            <a:srgbClr val="FF0000"/>
                          </a:solidFill>
                          <a:latin typeface="Open Sans" panose="020B0606030504020204" pitchFamily="34" charset="0"/>
                          <a:ea typeface="Open Sans" panose="020B0606030504020204" pitchFamily="34" charset="0"/>
                          <a:cs typeface="Open Sans" panose="020B0606030504020204" pitchFamily="34" charset="0"/>
                        </a:rPr>
                        <a:t>R</a:t>
                      </a:r>
                      <a:r>
                        <a:rPr lang="it-IT" sz="11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p>
                  </a:txBody>
                  <a:tcPr anchor="ctr"/>
                </a:tc>
                <a:tc>
                  <a:txBody>
                    <a:bodyPr/>
                    <a:lstStyle/>
                    <a:p>
                      <a:r>
                        <a:rPr lang="it-IT" sz="11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0.11±0.001</a:t>
                      </a:r>
                    </a:p>
                  </a:txBody>
                  <a:tcPr anchor="ctr"/>
                </a:tc>
                <a:extLst>
                  <a:ext uri="{0D108BD9-81ED-4DB2-BD59-A6C34878D82A}">
                    <a16:rowId xmlns:a16="http://schemas.microsoft.com/office/drawing/2014/main" val="1033721410"/>
                  </a:ext>
                </a:extLst>
              </a:tr>
              <a:tr h="298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100" dirty="0">
                          <a:latin typeface="Open Sans" panose="020B0606030504020204" pitchFamily="34" charset="0"/>
                          <a:ea typeface="Open Sans" panose="020B0606030504020204" pitchFamily="34" charset="0"/>
                          <a:cs typeface="Open Sans" panose="020B0606030504020204" pitchFamily="34" charset="0"/>
                        </a:rPr>
                        <a:t>θ</a:t>
                      </a:r>
                      <a:r>
                        <a:rPr lang="it-IT" sz="1100" baseline="-25000" dirty="0">
                          <a:latin typeface="Open Sans" panose="020B0606030504020204" pitchFamily="34" charset="0"/>
                          <a:ea typeface="Open Sans" panose="020B0606030504020204" pitchFamily="34" charset="0"/>
                          <a:cs typeface="Open Sans" panose="020B0606030504020204" pitchFamily="34" charset="0"/>
                        </a:rPr>
                        <a:t>S</a:t>
                      </a:r>
                      <a:r>
                        <a:rPr lang="it-IT" sz="1100" dirty="0">
                          <a:latin typeface="Open Sans" panose="020B0606030504020204" pitchFamily="34" charset="0"/>
                          <a:ea typeface="Open Sans" panose="020B0606030504020204" pitchFamily="34" charset="0"/>
                          <a:cs typeface="Open Sans" panose="020B0606030504020204" pitchFamily="34" charset="0"/>
                        </a:rPr>
                        <a:t>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latin typeface="Open Sans" panose="020B0606030504020204" pitchFamily="34" charset="0"/>
                          <a:ea typeface="Open Sans" panose="020B0606030504020204" pitchFamily="34" charset="0"/>
                          <a:cs typeface="Open Sans" panose="020B0606030504020204" pitchFamily="34" charset="0"/>
                        </a:rPr>
                        <a:t>0.39</a:t>
                      </a:r>
                    </a:p>
                  </a:txBody>
                  <a:tcPr anchor="ctr"/>
                </a:tc>
                <a:extLst>
                  <a:ext uri="{0D108BD9-81ED-4DB2-BD59-A6C34878D82A}">
                    <a16:rowId xmlns:a16="http://schemas.microsoft.com/office/drawing/2014/main" val="1689724041"/>
                  </a:ext>
                </a:extLst>
              </a:tr>
              <a:tr h="298893">
                <a:tc>
                  <a:txBody>
                    <a:bodyPr/>
                    <a:lstStyle/>
                    <a:p>
                      <a:r>
                        <a:rPr lang="el-GR" sz="1100" dirty="0">
                          <a:latin typeface="Open Sans" panose="020B0606030504020204" pitchFamily="34" charset="0"/>
                          <a:ea typeface="Open Sans" panose="020B0606030504020204" pitchFamily="34" charset="0"/>
                          <a:cs typeface="Open Sans" panose="020B0606030504020204" pitchFamily="34" charset="0"/>
                        </a:rPr>
                        <a:t>α</a:t>
                      </a:r>
                      <a:r>
                        <a:rPr lang="it-IT" sz="1100" dirty="0">
                          <a:latin typeface="Open Sans" panose="020B0606030504020204" pitchFamily="34" charset="0"/>
                          <a:ea typeface="Open Sans" panose="020B0606030504020204" pitchFamily="34" charset="0"/>
                          <a:cs typeface="Open Sans" panose="020B0606030504020204" pitchFamily="34" charset="0"/>
                        </a:rPr>
                        <a:t> [cm</a:t>
                      </a:r>
                      <a:r>
                        <a:rPr lang="it-IT" sz="1100" baseline="30000" dirty="0">
                          <a:latin typeface="Open Sans" panose="020B0606030504020204" pitchFamily="34" charset="0"/>
                          <a:ea typeface="Open Sans" panose="020B0606030504020204" pitchFamily="34" charset="0"/>
                          <a:cs typeface="Open Sans" panose="020B0606030504020204" pitchFamily="34" charset="0"/>
                        </a:rPr>
                        <a:t>-1</a:t>
                      </a:r>
                      <a:r>
                        <a:rPr lang="it-IT" sz="1100" dirty="0">
                          <a:latin typeface="Open Sans" panose="020B0606030504020204" pitchFamily="34" charset="0"/>
                          <a:ea typeface="Open Sans" panose="020B0606030504020204" pitchFamily="34" charset="0"/>
                          <a:cs typeface="Open Sans" panose="020B0606030504020204" pitchFamily="34" charset="0"/>
                        </a:rPr>
                        <a:t>]</a:t>
                      </a:r>
                    </a:p>
                  </a:txBody>
                  <a:tcPr anchor="ctr"/>
                </a:tc>
                <a:tc>
                  <a:txBody>
                    <a:bodyPr/>
                    <a:lstStyle/>
                    <a:p>
                      <a:r>
                        <a:rPr lang="it-IT" sz="1100" dirty="0">
                          <a:latin typeface="Open Sans" panose="020B0606030504020204" pitchFamily="34" charset="0"/>
                          <a:ea typeface="Open Sans" panose="020B0606030504020204" pitchFamily="34" charset="0"/>
                          <a:cs typeface="Open Sans" panose="020B0606030504020204" pitchFamily="34" charset="0"/>
                        </a:rPr>
                        <a:t>0.059</a:t>
                      </a:r>
                    </a:p>
                  </a:txBody>
                  <a:tcPr anchor="ctr"/>
                </a:tc>
                <a:extLst>
                  <a:ext uri="{0D108BD9-81ED-4DB2-BD59-A6C34878D82A}">
                    <a16:rowId xmlns:a16="http://schemas.microsoft.com/office/drawing/2014/main" val="2738258863"/>
                  </a:ext>
                </a:extLst>
              </a:tr>
              <a:tr h="298893">
                <a:tc>
                  <a:txBody>
                    <a:bodyPr/>
                    <a:lstStyle/>
                    <a:p>
                      <a:r>
                        <a:rPr lang="it-IT" sz="1100" dirty="0">
                          <a:latin typeface="Open Sans" panose="020B0606030504020204" pitchFamily="34" charset="0"/>
                          <a:ea typeface="Open Sans" panose="020B0606030504020204" pitchFamily="34" charset="0"/>
                          <a:cs typeface="Open Sans" panose="020B0606030504020204" pitchFamily="34" charset="0"/>
                        </a:rPr>
                        <a:t>n [-]</a:t>
                      </a:r>
                    </a:p>
                  </a:txBody>
                  <a:tcPr anchor="ctr"/>
                </a:tc>
                <a:tc>
                  <a:txBody>
                    <a:bodyPr/>
                    <a:lstStyle/>
                    <a:p>
                      <a:r>
                        <a:rPr lang="it-IT" sz="1100" dirty="0">
                          <a:latin typeface="Open Sans" panose="020B0606030504020204" pitchFamily="34" charset="0"/>
                          <a:ea typeface="Open Sans" panose="020B0606030504020204" pitchFamily="34" charset="0"/>
                          <a:cs typeface="Open Sans" panose="020B0606030504020204" pitchFamily="34" charset="0"/>
                        </a:rPr>
                        <a:t>1.48</a:t>
                      </a:r>
                    </a:p>
                  </a:txBody>
                  <a:tcPr anchor="ctr"/>
                </a:tc>
                <a:extLst>
                  <a:ext uri="{0D108BD9-81ED-4DB2-BD59-A6C34878D82A}">
                    <a16:rowId xmlns:a16="http://schemas.microsoft.com/office/drawing/2014/main" val="919834842"/>
                  </a:ext>
                </a:extLst>
              </a:tr>
              <a:tr h="298893">
                <a:tc>
                  <a:txBody>
                    <a:bodyPr/>
                    <a:lstStyle/>
                    <a:p>
                      <a:r>
                        <a:rPr lang="it-IT" sz="11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K</a:t>
                      </a:r>
                      <a:r>
                        <a:rPr lang="it-IT" sz="1100" b="1" baseline="-25000" dirty="0">
                          <a:solidFill>
                            <a:srgbClr val="FF0000"/>
                          </a:solidFill>
                          <a:latin typeface="Open Sans" panose="020B0606030504020204" pitchFamily="34" charset="0"/>
                          <a:ea typeface="Open Sans" panose="020B0606030504020204" pitchFamily="34" charset="0"/>
                          <a:cs typeface="Open Sans" panose="020B0606030504020204" pitchFamily="34" charset="0"/>
                        </a:rPr>
                        <a:t>S </a:t>
                      </a:r>
                      <a:r>
                        <a:rPr lang="it-IT" sz="1100" b="1" baseline="0" dirty="0">
                          <a:solidFill>
                            <a:srgbClr val="FF0000"/>
                          </a:solidFill>
                          <a:latin typeface="Open Sans" panose="020B0606030504020204" pitchFamily="34" charset="0"/>
                          <a:ea typeface="Open Sans" panose="020B0606030504020204" pitchFamily="34" charset="0"/>
                          <a:cs typeface="Open Sans" panose="020B0606030504020204" pitchFamily="34" charset="0"/>
                        </a:rPr>
                        <a:t>[cm d</a:t>
                      </a:r>
                      <a:r>
                        <a:rPr lang="it-IT" sz="1100" b="1" baseline="30000" dirty="0">
                          <a:solidFill>
                            <a:srgbClr val="FF0000"/>
                          </a:solidFill>
                          <a:latin typeface="Open Sans" panose="020B0606030504020204" pitchFamily="34" charset="0"/>
                          <a:ea typeface="Open Sans" panose="020B0606030504020204" pitchFamily="34" charset="0"/>
                          <a:cs typeface="Open Sans" panose="020B0606030504020204" pitchFamily="34" charset="0"/>
                        </a:rPr>
                        <a:t>-1</a:t>
                      </a:r>
                      <a:r>
                        <a:rPr lang="it-IT" sz="1100" b="1" baseline="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endParaRPr lang="it-IT" sz="1100" b="1" baseline="-25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r>
                        <a:rPr lang="it-IT" sz="1100" b="1" baseline="0" dirty="0">
                          <a:solidFill>
                            <a:srgbClr val="FF0000"/>
                          </a:solidFill>
                          <a:latin typeface="Open Sans" panose="020B0606030504020204" pitchFamily="34" charset="0"/>
                          <a:ea typeface="Open Sans" panose="020B0606030504020204" pitchFamily="34" charset="0"/>
                          <a:cs typeface="Open Sans" panose="020B0606030504020204" pitchFamily="34" charset="0"/>
                        </a:rPr>
                        <a:t>31.23</a:t>
                      </a:r>
                      <a:r>
                        <a:rPr lang="it-IT" sz="11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±0.26</a:t>
                      </a:r>
                      <a:endParaRPr lang="it-IT" sz="1100" b="1" baseline="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132760599"/>
                  </a:ext>
                </a:extLst>
              </a:tr>
              <a:tr h="298893">
                <a:tc>
                  <a:txBody>
                    <a:bodyPr/>
                    <a:lstStyle/>
                    <a:p>
                      <a:r>
                        <a:rPr lang="it-IT" sz="1100" dirty="0">
                          <a:latin typeface="Open Sans" panose="020B0606030504020204" pitchFamily="34" charset="0"/>
                          <a:ea typeface="Open Sans" panose="020B0606030504020204" pitchFamily="34" charset="0"/>
                          <a:cs typeface="Open Sans" panose="020B0606030504020204" pitchFamily="34" charset="0"/>
                        </a:rPr>
                        <a:t>L [-]</a:t>
                      </a:r>
                    </a:p>
                  </a:txBody>
                  <a:tcPr anchor="ctr"/>
                </a:tc>
                <a:tc>
                  <a:txBody>
                    <a:bodyPr/>
                    <a:lstStyle/>
                    <a:p>
                      <a:r>
                        <a:rPr lang="it-IT" sz="1100" dirty="0">
                          <a:latin typeface="Open Sans" panose="020B0606030504020204" pitchFamily="34" charset="0"/>
                          <a:ea typeface="Open Sans" panose="020B0606030504020204" pitchFamily="34" charset="0"/>
                          <a:cs typeface="Open Sans" panose="020B0606030504020204" pitchFamily="34" charset="0"/>
                        </a:rPr>
                        <a:t>0.5</a:t>
                      </a:r>
                    </a:p>
                  </a:txBody>
                  <a:tcPr anchor="ctr"/>
                </a:tc>
                <a:extLst>
                  <a:ext uri="{0D108BD9-81ED-4DB2-BD59-A6C34878D82A}">
                    <a16:rowId xmlns:a16="http://schemas.microsoft.com/office/drawing/2014/main" val="901011149"/>
                  </a:ext>
                </a:extLst>
              </a:tr>
              <a:tr h="298893">
                <a:tc>
                  <a:txBody>
                    <a:bodyPr/>
                    <a:lstStyle/>
                    <a:p>
                      <a:r>
                        <a:rPr lang="el-GR" sz="11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λ</a:t>
                      </a:r>
                      <a:r>
                        <a:rPr lang="it-IT" sz="1100" b="1" baseline="-25000" dirty="0">
                          <a:solidFill>
                            <a:srgbClr val="FF0000"/>
                          </a:solidFill>
                          <a:latin typeface="Open Sans" panose="020B0606030504020204" pitchFamily="34" charset="0"/>
                          <a:ea typeface="Open Sans" panose="020B0606030504020204" pitchFamily="34" charset="0"/>
                          <a:cs typeface="Open Sans" panose="020B0606030504020204" pitchFamily="34" charset="0"/>
                        </a:rPr>
                        <a:t>L</a:t>
                      </a:r>
                      <a:r>
                        <a:rPr lang="it-IT" sz="11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[cm]</a:t>
                      </a:r>
                    </a:p>
                  </a:txBody>
                  <a:tcPr anchor="ctr"/>
                </a:tc>
                <a:tc>
                  <a:txBody>
                    <a:bodyPr/>
                    <a:lstStyle/>
                    <a:p>
                      <a:r>
                        <a:rPr lang="it-IT" sz="11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1.56±0.32</a:t>
                      </a:r>
                    </a:p>
                  </a:txBody>
                  <a:tcPr anchor="ctr"/>
                </a:tc>
                <a:extLst>
                  <a:ext uri="{0D108BD9-81ED-4DB2-BD59-A6C34878D82A}">
                    <a16:rowId xmlns:a16="http://schemas.microsoft.com/office/drawing/2014/main" val="1780016601"/>
                  </a:ext>
                </a:extLst>
              </a:tr>
              <a:tr h="298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100" dirty="0">
                          <a:latin typeface="Open Sans" panose="020B0606030504020204" pitchFamily="34" charset="0"/>
                          <a:ea typeface="Open Sans" panose="020B0606030504020204" pitchFamily="34" charset="0"/>
                          <a:cs typeface="Open Sans" panose="020B0606030504020204" pitchFamily="34" charset="0"/>
                        </a:rPr>
                        <a:t>ρ</a:t>
                      </a:r>
                      <a:r>
                        <a:rPr lang="it-IT" sz="1100" dirty="0">
                          <a:latin typeface="Open Sans" panose="020B0606030504020204" pitchFamily="34" charset="0"/>
                          <a:ea typeface="Open Sans" panose="020B0606030504020204" pitchFamily="34" charset="0"/>
                          <a:cs typeface="Open Sans" panose="020B0606030504020204" pitchFamily="34" charset="0"/>
                        </a:rPr>
                        <a:t> [g cm</a:t>
                      </a:r>
                      <a:r>
                        <a:rPr lang="it-IT" sz="1100" baseline="30000" dirty="0">
                          <a:latin typeface="Open Sans" panose="020B0606030504020204" pitchFamily="34" charset="0"/>
                          <a:ea typeface="Open Sans" panose="020B0606030504020204" pitchFamily="34" charset="0"/>
                          <a:cs typeface="Open Sans" panose="020B0606030504020204" pitchFamily="34" charset="0"/>
                        </a:rPr>
                        <a:t>-3</a:t>
                      </a:r>
                      <a:r>
                        <a:rPr lang="it-IT" sz="1100" dirty="0">
                          <a:latin typeface="Open Sans" panose="020B0606030504020204" pitchFamily="34" charset="0"/>
                          <a:ea typeface="Open Sans" panose="020B0606030504020204" pitchFamily="34" charset="0"/>
                          <a:cs typeface="Open Sans" panose="020B0606030504020204" pitchFamily="34" charset="0"/>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latin typeface="Open Sans" panose="020B0606030504020204" pitchFamily="34" charset="0"/>
                          <a:ea typeface="Open Sans" panose="020B0606030504020204" pitchFamily="34" charset="0"/>
                          <a:cs typeface="Open Sans" panose="020B0606030504020204" pitchFamily="34" charset="0"/>
                        </a:rPr>
                        <a:t>1.5</a:t>
                      </a:r>
                    </a:p>
                  </a:txBody>
                  <a:tcPr anchor="ctr"/>
                </a:tc>
                <a:extLst>
                  <a:ext uri="{0D108BD9-81ED-4DB2-BD59-A6C34878D82A}">
                    <a16:rowId xmlns:a16="http://schemas.microsoft.com/office/drawing/2014/main" val="3222991434"/>
                  </a:ext>
                </a:extLst>
              </a:tr>
            </a:tbl>
          </a:graphicData>
        </a:graphic>
      </p:graphicFrame>
    </p:spTree>
    <p:extLst>
      <p:ext uri="{BB962C8B-B14F-4D97-AF65-F5344CB8AC3E}">
        <p14:creationId xmlns:p14="http://schemas.microsoft.com/office/powerpoint/2010/main" val="3720361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olo 4">
            <a:extLst>
              <a:ext uri="{FF2B5EF4-FFF2-40B4-BE49-F238E27FC236}">
                <a16:creationId xmlns:a16="http://schemas.microsoft.com/office/drawing/2014/main" id="{A4AC3736-4162-9161-68FA-BA28638EB16C}"/>
              </a:ext>
            </a:extLst>
          </p:cNvPr>
          <p:cNvSpPr txBox="1">
            <a:spLocks/>
          </p:cNvSpPr>
          <p:nvPr/>
        </p:nvSpPr>
        <p:spPr>
          <a:xfrm>
            <a:off x="1088270" y="835706"/>
            <a:ext cx="10219665" cy="2450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400" kern="0" dirty="0">
                <a:ln w="12700">
                  <a:solidFill>
                    <a:schemeClr val="accent1">
                      <a:lumMod val="50000"/>
                    </a:schemeClr>
                  </a:solidFill>
                  <a:prstDash val="solid"/>
                </a:ln>
                <a:solidFill>
                  <a:srgbClr val="1373BA"/>
                </a:solidFill>
                <a:latin typeface="+mn-lt"/>
                <a:ea typeface="+mn-ea"/>
                <a:cs typeface="+mn-cs"/>
              </a:rPr>
              <a:t>Conclusions</a:t>
            </a:r>
            <a:endParaRPr lang="en-US" sz="2400" kern="0" dirty="0">
              <a:ln w="12700">
                <a:solidFill>
                  <a:schemeClr val="accent1">
                    <a:lumMod val="50000"/>
                  </a:schemeClr>
                </a:solidFill>
                <a:prstDash val="solid"/>
              </a:ln>
              <a:solidFill>
                <a:srgbClr val="1373BA"/>
              </a:solidFill>
              <a:effectLst/>
              <a:latin typeface="+mn-lt"/>
              <a:ea typeface="+mn-ea"/>
              <a:cs typeface="+mn-cs"/>
            </a:endParaRPr>
          </a:p>
        </p:txBody>
      </p:sp>
      <p:grpSp>
        <p:nvGrpSpPr>
          <p:cNvPr id="8" name="Gruppo 7">
            <a:extLst>
              <a:ext uri="{FF2B5EF4-FFF2-40B4-BE49-F238E27FC236}">
                <a16:creationId xmlns:a16="http://schemas.microsoft.com/office/drawing/2014/main" id="{6927F1F9-F740-14DF-9E88-6039ED1E09B5}"/>
              </a:ext>
            </a:extLst>
          </p:cNvPr>
          <p:cNvGrpSpPr/>
          <p:nvPr/>
        </p:nvGrpSpPr>
        <p:grpSpPr>
          <a:xfrm>
            <a:off x="0" y="6425998"/>
            <a:ext cx="12192000" cy="425969"/>
            <a:chOff x="0" y="6425998"/>
            <a:chExt cx="12192000" cy="425969"/>
          </a:xfrm>
        </p:grpSpPr>
        <p:grpSp>
          <p:nvGrpSpPr>
            <p:cNvPr id="9" name="Gruppo 8">
              <a:extLst>
                <a:ext uri="{FF2B5EF4-FFF2-40B4-BE49-F238E27FC236}">
                  <a16:creationId xmlns:a16="http://schemas.microsoft.com/office/drawing/2014/main" id="{66B56EA6-8305-FD21-7E92-9D8A05C074E2}"/>
                </a:ext>
              </a:extLst>
            </p:cNvPr>
            <p:cNvGrpSpPr/>
            <p:nvPr/>
          </p:nvGrpSpPr>
          <p:grpSpPr>
            <a:xfrm>
              <a:off x="0" y="6425998"/>
              <a:ext cx="12192000" cy="425969"/>
              <a:chOff x="-1" y="0"/>
              <a:chExt cx="12192000" cy="1148987"/>
            </a:xfrm>
            <a:solidFill>
              <a:srgbClr val="1373BA">
                <a:alpha val="60000"/>
              </a:srgbClr>
            </a:solidFill>
          </p:grpSpPr>
          <p:grpSp>
            <p:nvGrpSpPr>
              <p:cNvPr id="17" name="Gruppo 16">
                <a:extLst>
                  <a:ext uri="{FF2B5EF4-FFF2-40B4-BE49-F238E27FC236}">
                    <a16:creationId xmlns:a16="http://schemas.microsoft.com/office/drawing/2014/main" id="{86EE0560-63E3-6C35-A243-2100936F2D11}"/>
                  </a:ext>
                </a:extLst>
              </p:cNvPr>
              <p:cNvGrpSpPr/>
              <p:nvPr/>
            </p:nvGrpSpPr>
            <p:grpSpPr>
              <a:xfrm>
                <a:off x="-1" y="0"/>
                <a:ext cx="12192000" cy="1148987"/>
                <a:chOff x="0" y="0"/>
                <a:chExt cx="12192000" cy="1148987"/>
              </a:xfrm>
              <a:grpFill/>
            </p:grpSpPr>
            <p:sp>
              <p:nvSpPr>
                <p:cNvPr id="19" name="Rettangolo 18">
                  <a:extLst>
                    <a:ext uri="{FF2B5EF4-FFF2-40B4-BE49-F238E27FC236}">
                      <a16:creationId xmlns:a16="http://schemas.microsoft.com/office/drawing/2014/main" id="{6BA8E115-C6AF-876C-3D31-FE6AEF747431}"/>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20" name="Connettore diritto 19">
                  <a:extLst>
                    <a:ext uri="{FF2B5EF4-FFF2-40B4-BE49-F238E27FC236}">
                      <a16:creationId xmlns:a16="http://schemas.microsoft.com/office/drawing/2014/main" id="{55BA663D-BA26-AE9F-F50F-BB8073FE5DC1}"/>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Titolo 4">
                <a:extLst>
                  <a:ext uri="{FF2B5EF4-FFF2-40B4-BE49-F238E27FC236}">
                    <a16:creationId xmlns:a16="http://schemas.microsoft.com/office/drawing/2014/main" id="{870FE17E-92A1-391C-2535-A4C708F48386}"/>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14" name="Titolo 4">
              <a:extLst>
                <a:ext uri="{FF2B5EF4-FFF2-40B4-BE49-F238E27FC236}">
                  <a16:creationId xmlns:a16="http://schemas.microsoft.com/office/drawing/2014/main" id="{65CD16AD-6B3D-27FF-258C-F0D3B1486CCF}"/>
                </a:ext>
              </a:extLst>
            </p:cNvPr>
            <p:cNvSpPr txBox="1">
              <a:spLocks/>
            </p:cNvSpPr>
            <p:nvPr/>
          </p:nvSpPr>
          <p:spPr>
            <a:xfrm>
              <a:off x="11487151" y="6495882"/>
              <a:ext cx="625092"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i="0" dirty="0">
                  <a:solidFill>
                    <a:srgbClr val="1373BA"/>
                  </a:solidFill>
                  <a:effectLst/>
                  <a:latin typeface="+mn-lt"/>
                </a:rPr>
                <a:t>14/15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15" name="Picture 2" descr="EGU 2023 | European Geosciences Union">
              <a:extLst>
                <a:ext uri="{FF2B5EF4-FFF2-40B4-BE49-F238E27FC236}">
                  <a16:creationId xmlns:a16="http://schemas.microsoft.com/office/drawing/2014/main" id="{1D852998-9CF1-0275-18DB-837A6DB046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2" name="Segnaposto contenuto 3">
            <a:extLst>
              <a:ext uri="{FF2B5EF4-FFF2-40B4-BE49-F238E27FC236}">
                <a16:creationId xmlns:a16="http://schemas.microsoft.com/office/drawing/2014/main" id="{1525C5BA-CB19-7132-1AE5-237D9D264DA8}"/>
              </a:ext>
            </a:extLst>
          </p:cNvPr>
          <p:cNvGraphicFramePr>
            <a:graphicFrameLocks/>
          </p:cNvGraphicFramePr>
          <p:nvPr>
            <p:extLst>
              <p:ext uri="{D42A27DB-BD31-4B8C-83A1-F6EECF244321}">
                <p14:modId xmlns:p14="http://schemas.microsoft.com/office/powerpoint/2010/main" val="2340238463"/>
              </p:ext>
            </p:extLst>
          </p:nvPr>
        </p:nvGraphicFramePr>
        <p:xfrm>
          <a:off x="1528449" y="185933"/>
          <a:ext cx="9339308" cy="241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asellaDiTesto 1">
            <a:extLst>
              <a:ext uri="{FF2B5EF4-FFF2-40B4-BE49-F238E27FC236}">
                <a16:creationId xmlns:a16="http://schemas.microsoft.com/office/drawing/2014/main" id="{41F50843-0060-5EA5-FD80-E9B5C17B8628}"/>
              </a:ext>
            </a:extLst>
          </p:cNvPr>
          <p:cNvSpPr txBox="1"/>
          <p:nvPr/>
        </p:nvSpPr>
        <p:spPr>
          <a:xfrm>
            <a:off x="1386616" y="1327158"/>
            <a:ext cx="9418766" cy="4524315"/>
          </a:xfrm>
          <a:prstGeom prst="rect">
            <a:avLst/>
          </a:prstGeom>
          <a:noFill/>
        </p:spPr>
        <p:txBody>
          <a:bodyPr wrap="square">
            <a:spAutoFit/>
          </a:bodyPr>
          <a:lstStyle/>
          <a:p>
            <a:pPr marL="285750" indent="-285750" algn="just">
              <a:buFont typeface="Arial" panose="020B0604020202020204" pitchFamily="34" charset="0"/>
              <a:buChar char="•"/>
            </a:pPr>
            <a:r>
              <a:rPr lang="en-US" dirty="0"/>
              <a:t>By using a classical snow melt/accumulation model and a snow isotope model under simplifying assumptions, </a:t>
            </a:r>
            <a:r>
              <a:rPr lang="en-US" b="1" dirty="0"/>
              <a:t>H1-D closely reproduces soil moisture and soil water isotope measurements.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b="1" dirty="0"/>
              <a:t>Actual evapotranspiration derived from H1-D</a:t>
            </a:r>
            <a:r>
              <a:rPr lang="en-US" dirty="0"/>
              <a:t> has been compared with </a:t>
            </a:r>
            <a:r>
              <a:rPr lang="en-US" b="1" dirty="0"/>
              <a:t>actual evapotranspiration measurements</a:t>
            </a:r>
            <a:r>
              <a:rPr lang="en-US" dirty="0"/>
              <a:t> derived from the eddy-covariance station demonstrating </a:t>
            </a:r>
            <a:r>
              <a:rPr lang="en-US" b="1" dirty="0"/>
              <a:t>very good correspondence </a:t>
            </a:r>
            <a:r>
              <a:rPr lang="en-US" dirty="0"/>
              <a:t>with the actual measurements.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Water flow calibrated parameters are quite close to the H1-D </a:t>
            </a:r>
            <a:r>
              <a:rPr lang="en-US" dirty="0" err="1"/>
              <a:t>pedotransfer</a:t>
            </a:r>
            <a:r>
              <a:rPr lang="en-US" dirty="0"/>
              <a:t> values, while </a:t>
            </a:r>
            <a:r>
              <a:rPr lang="en-US" b="1" dirty="0"/>
              <a:t>it is difficult to find past works</a:t>
            </a:r>
            <a:r>
              <a:rPr lang="en-US" dirty="0"/>
              <a:t>, excluding </a:t>
            </a:r>
            <a:r>
              <a:rPr lang="en-US" dirty="0" err="1"/>
              <a:t>Stumpp</a:t>
            </a:r>
            <a:r>
              <a:rPr lang="en-US" dirty="0"/>
              <a:t> et al. (2012)</a:t>
            </a:r>
            <a:r>
              <a:rPr lang="en-US" b="1" dirty="0"/>
              <a:t>, that provide isotope longitudinal </a:t>
            </a:r>
            <a:r>
              <a:rPr lang="en-US" b="1" dirty="0" err="1"/>
              <a:t>dispersivity</a:t>
            </a:r>
            <a:r>
              <a:rPr lang="en-US" dirty="0"/>
              <a:t> values for comparison purposes.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b="1" dirty="0"/>
              <a:t>Main discrepancies </a:t>
            </a:r>
            <a:r>
              <a:rPr lang="en-US" dirty="0"/>
              <a:t>between model output and measurements can be due to:</a:t>
            </a:r>
          </a:p>
          <a:p>
            <a:pPr marL="285750" indent="-285750" algn="just">
              <a:buFontTx/>
              <a:buChar char="-"/>
            </a:pPr>
            <a:r>
              <a:rPr lang="en-US" b="1" dirty="0"/>
              <a:t>uncertainties related to the timing and amount of snowmelt</a:t>
            </a:r>
            <a:r>
              <a:rPr lang="en-US" dirty="0"/>
              <a:t> </a:t>
            </a:r>
          </a:p>
          <a:p>
            <a:pPr marL="285750" indent="-285750" algn="just">
              <a:buFontTx/>
              <a:buChar char="-"/>
            </a:pPr>
            <a:r>
              <a:rPr lang="en-US" b="1" dirty="0"/>
              <a:t>assumptions of the snow isotope model</a:t>
            </a:r>
          </a:p>
          <a:p>
            <a:pPr marL="285750" indent="-285750" algn="just">
              <a:buFontTx/>
              <a:buChar char="-"/>
            </a:pPr>
            <a:r>
              <a:rPr lang="en-US" b="1" dirty="0"/>
              <a:t>Modelled soil water content</a:t>
            </a:r>
            <a:r>
              <a:rPr lang="en-US" dirty="0"/>
              <a:t> reveals a </a:t>
            </a:r>
            <a:r>
              <a:rPr lang="en-US" b="1" dirty="0"/>
              <a:t>high-sensitivity to winter snowmelt events.</a:t>
            </a:r>
          </a:p>
          <a:p>
            <a:pPr algn="just"/>
            <a:endParaRPr lang="en-US" b="1" dirty="0"/>
          </a:p>
        </p:txBody>
      </p:sp>
    </p:spTree>
    <p:extLst>
      <p:ext uri="{BB962C8B-B14F-4D97-AF65-F5344CB8AC3E}">
        <p14:creationId xmlns:p14="http://schemas.microsoft.com/office/powerpoint/2010/main" val="1864804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olo 4">
            <a:extLst>
              <a:ext uri="{FF2B5EF4-FFF2-40B4-BE49-F238E27FC236}">
                <a16:creationId xmlns:a16="http://schemas.microsoft.com/office/drawing/2014/main" id="{A4AC3736-4162-9161-68FA-BA28638EB16C}"/>
              </a:ext>
            </a:extLst>
          </p:cNvPr>
          <p:cNvSpPr txBox="1">
            <a:spLocks/>
          </p:cNvSpPr>
          <p:nvPr/>
        </p:nvSpPr>
        <p:spPr>
          <a:xfrm>
            <a:off x="857558" y="412617"/>
            <a:ext cx="10219665" cy="2450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400" kern="0" dirty="0">
                <a:ln w="12700">
                  <a:solidFill>
                    <a:schemeClr val="accent1">
                      <a:lumMod val="50000"/>
                    </a:schemeClr>
                  </a:solidFill>
                  <a:prstDash val="solid"/>
                </a:ln>
                <a:solidFill>
                  <a:srgbClr val="1373BA"/>
                </a:solidFill>
                <a:effectLst/>
                <a:latin typeface="+mn-lt"/>
                <a:ea typeface="+mn-ea"/>
                <a:cs typeface="+mn-cs"/>
              </a:rPr>
              <a:t>Main References</a:t>
            </a:r>
          </a:p>
        </p:txBody>
      </p:sp>
      <p:grpSp>
        <p:nvGrpSpPr>
          <p:cNvPr id="9" name="Gruppo 8">
            <a:extLst>
              <a:ext uri="{FF2B5EF4-FFF2-40B4-BE49-F238E27FC236}">
                <a16:creationId xmlns:a16="http://schemas.microsoft.com/office/drawing/2014/main" id="{FE77DAA1-7960-EB35-39DD-67A2884B6D0D}"/>
              </a:ext>
            </a:extLst>
          </p:cNvPr>
          <p:cNvGrpSpPr/>
          <p:nvPr/>
        </p:nvGrpSpPr>
        <p:grpSpPr>
          <a:xfrm>
            <a:off x="0" y="6425998"/>
            <a:ext cx="12192000" cy="425969"/>
            <a:chOff x="0" y="6425998"/>
            <a:chExt cx="12192000" cy="425969"/>
          </a:xfrm>
        </p:grpSpPr>
        <p:grpSp>
          <p:nvGrpSpPr>
            <p:cNvPr id="10" name="Gruppo 9">
              <a:extLst>
                <a:ext uri="{FF2B5EF4-FFF2-40B4-BE49-F238E27FC236}">
                  <a16:creationId xmlns:a16="http://schemas.microsoft.com/office/drawing/2014/main" id="{E943C32D-9974-A3A8-7BB6-6E9548596465}"/>
                </a:ext>
              </a:extLst>
            </p:cNvPr>
            <p:cNvGrpSpPr/>
            <p:nvPr/>
          </p:nvGrpSpPr>
          <p:grpSpPr>
            <a:xfrm>
              <a:off x="0" y="6425998"/>
              <a:ext cx="12192000" cy="425969"/>
              <a:chOff x="-1" y="0"/>
              <a:chExt cx="12192000" cy="1148987"/>
            </a:xfrm>
            <a:solidFill>
              <a:srgbClr val="1373BA">
                <a:alpha val="60000"/>
              </a:srgbClr>
            </a:solidFill>
          </p:grpSpPr>
          <p:grpSp>
            <p:nvGrpSpPr>
              <p:cNvPr id="13" name="Gruppo 12">
                <a:extLst>
                  <a:ext uri="{FF2B5EF4-FFF2-40B4-BE49-F238E27FC236}">
                    <a16:creationId xmlns:a16="http://schemas.microsoft.com/office/drawing/2014/main" id="{90E7019F-C17D-F14B-37B1-DD1451EE2D00}"/>
                  </a:ext>
                </a:extLst>
              </p:cNvPr>
              <p:cNvGrpSpPr/>
              <p:nvPr/>
            </p:nvGrpSpPr>
            <p:grpSpPr>
              <a:xfrm>
                <a:off x="-1" y="0"/>
                <a:ext cx="12192000" cy="1148987"/>
                <a:chOff x="0" y="0"/>
                <a:chExt cx="12192000" cy="1148987"/>
              </a:xfrm>
              <a:grpFill/>
            </p:grpSpPr>
            <p:sp>
              <p:nvSpPr>
                <p:cNvPr id="15" name="Rettangolo 14">
                  <a:extLst>
                    <a:ext uri="{FF2B5EF4-FFF2-40B4-BE49-F238E27FC236}">
                      <a16:creationId xmlns:a16="http://schemas.microsoft.com/office/drawing/2014/main" id="{BD44FA40-EB0E-5D44-337B-373CB26C981A}"/>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16" name="Connettore diritto 15">
                  <a:extLst>
                    <a:ext uri="{FF2B5EF4-FFF2-40B4-BE49-F238E27FC236}">
                      <a16:creationId xmlns:a16="http://schemas.microsoft.com/office/drawing/2014/main" id="{0E97661F-1CF1-2ED2-E38D-BE6CE1F5F85D}"/>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4" name="Titolo 4">
                <a:extLst>
                  <a:ext uri="{FF2B5EF4-FFF2-40B4-BE49-F238E27FC236}">
                    <a16:creationId xmlns:a16="http://schemas.microsoft.com/office/drawing/2014/main" id="{2F70CC6E-92BD-C012-5B85-5B2B49AFEB51}"/>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11" name="Titolo 4">
              <a:extLst>
                <a:ext uri="{FF2B5EF4-FFF2-40B4-BE49-F238E27FC236}">
                  <a16:creationId xmlns:a16="http://schemas.microsoft.com/office/drawing/2014/main" id="{4D166907-A27D-941B-09B9-C2B3A104150B}"/>
                </a:ext>
              </a:extLst>
            </p:cNvPr>
            <p:cNvSpPr txBox="1">
              <a:spLocks/>
            </p:cNvSpPr>
            <p:nvPr/>
          </p:nvSpPr>
          <p:spPr>
            <a:xfrm>
              <a:off x="11477625" y="6495882"/>
              <a:ext cx="634617"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i="0" dirty="0">
                  <a:solidFill>
                    <a:srgbClr val="1373BA"/>
                  </a:solidFill>
                  <a:effectLst/>
                  <a:latin typeface="+mn-lt"/>
                </a:rPr>
                <a:t>15/15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12" name="Picture 2" descr="EGU 2023 | European Geosciences Union">
              <a:extLst>
                <a:ext uri="{FF2B5EF4-FFF2-40B4-BE49-F238E27FC236}">
                  <a16:creationId xmlns:a16="http://schemas.microsoft.com/office/drawing/2014/main" id="{4C395EC1-495F-6C3B-7B52-D07456EA98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asellaDiTesto 2">
            <a:extLst>
              <a:ext uri="{FF2B5EF4-FFF2-40B4-BE49-F238E27FC236}">
                <a16:creationId xmlns:a16="http://schemas.microsoft.com/office/drawing/2014/main" id="{AE900A5C-C2E4-21E0-C390-5FC447C4D46C}"/>
              </a:ext>
            </a:extLst>
          </p:cNvPr>
          <p:cNvSpPr txBox="1"/>
          <p:nvPr/>
        </p:nvSpPr>
        <p:spPr>
          <a:xfrm>
            <a:off x="624307" y="1134605"/>
            <a:ext cx="11170626" cy="4524315"/>
          </a:xfrm>
          <a:prstGeom prst="rect">
            <a:avLst/>
          </a:prstGeom>
          <a:noFill/>
        </p:spPr>
        <p:txBody>
          <a:bodyPr wrap="square">
            <a:spAutoFit/>
          </a:bodyPr>
          <a:lstStyle/>
          <a:p>
            <a:pPr indent="360000"/>
            <a:r>
              <a:rPr lang="en-US" sz="1600" dirty="0" err="1">
                <a:effectLst/>
              </a:rPr>
              <a:t>Benettin</a:t>
            </a:r>
            <a:r>
              <a:rPr lang="en-US" sz="1600" dirty="0">
                <a:effectLst/>
              </a:rPr>
              <a:t>, P., Volkmann, T. H. M., von Freyberg, J., </a:t>
            </a:r>
            <a:r>
              <a:rPr lang="en-US" sz="1600" dirty="0" err="1">
                <a:effectLst/>
              </a:rPr>
              <a:t>Frentress</a:t>
            </a:r>
            <a:r>
              <a:rPr lang="en-US" sz="1600" dirty="0">
                <a:effectLst/>
              </a:rPr>
              <a:t>, J., Penna, D., Dawson, T. E., and Kirchner, J. W.: Effects of climatic seasonality on the isotopic composition of evaporating soil waters, Hydrology and Earth System Sciences, 22, 2881–2890, </a:t>
            </a:r>
            <a:r>
              <a:rPr lang="en-US" sz="1600" dirty="0">
                <a:effectLst/>
                <a:hlinkClick r:id="rId3"/>
              </a:rPr>
              <a:t>https://doi.org/10.5194/hess-22-2881-2018</a:t>
            </a:r>
            <a:r>
              <a:rPr lang="en-US" sz="1600" dirty="0">
                <a:effectLst/>
              </a:rPr>
              <a:t>, 2018.</a:t>
            </a:r>
            <a:endParaRPr lang="it-IT" sz="1600" dirty="0"/>
          </a:p>
          <a:p>
            <a:pPr indent="360000"/>
            <a:r>
              <a:rPr lang="it-IT" sz="1600" dirty="0"/>
              <a:t>	</a:t>
            </a:r>
          </a:p>
          <a:p>
            <a:pPr indent="360000"/>
            <a:r>
              <a:rPr lang="it-IT" sz="1600" dirty="0" err="1"/>
              <a:t>Ceperley</a:t>
            </a:r>
            <a:r>
              <a:rPr lang="it-IT" sz="1600" dirty="0"/>
              <a:t>, N., </a:t>
            </a:r>
            <a:r>
              <a:rPr lang="it-IT" sz="1600" dirty="0" err="1"/>
              <a:t>Zuecco</a:t>
            </a:r>
            <a:r>
              <a:rPr lang="it-IT" sz="1600" dirty="0"/>
              <a:t>, G., Beria, H., </a:t>
            </a:r>
            <a:r>
              <a:rPr lang="it-IT" sz="1600" dirty="0" err="1"/>
              <a:t>Carturan</a:t>
            </a:r>
            <a:r>
              <a:rPr lang="it-IT" sz="1600" dirty="0"/>
              <a:t>, L., Michelon, A., Penna, D., Larsen, J., and </a:t>
            </a:r>
            <a:r>
              <a:rPr lang="it-IT" sz="1600" dirty="0" err="1"/>
              <a:t>Schaefli</a:t>
            </a:r>
            <a:r>
              <a:rPr lang="it-IT" sz="1600" dirty="0"/>
              <a:t>, B.: </a:t>
            </a:r>
            <a:r>
              <a:rPr lang="it-IT" sz="1600" dirty="0" err="1"/>
              <a:t>Seasonal</a:t>
            </a:r>
            <a:r>
              <a:rPr lang="it-IT" sz="1600" dirty="0"/>
              <a:t> </a:t>
            </a:r>
            <a:r>
              <a:rPr lang="it-IT" sz="1600" dirty="0" err="1"/>
              <a:t>snow</a:t>
            </a:r>
            <a:r>
              <a:rPr lang="it-IT" sz="1600" dirty="0"/>
              <a:t> cover </a:t>
            </a:r>
            <a:r>
              <a:rPr lang="it-IT" sz="1600" dirty="0" err="1"/>
              <a:t>decreases</a:t>
            </a:r>
            <a:r>
              <a:rPr lang="it-IT" sz="1600" dirty="0"/>
              <a:t> young water </a:t>
            </a:r>
            <a:r>
              <a:rPr lang="it-IT" sz="1600" dirty="0" err="1"/>
              <a:t>fractions</a:t>
            </a:r>
            <a:r>
              <a:rPr lang="it-IT" sz="1600" dirty="0"/>
              <a:t> in high Alpine </a:t>
            </a:r>
            <a:r>
              <a:rPr lang="it-IT" sz="1600" dirty="0" err="1"/>
              <a:t>catchments</a:t>
            </a:r>
            <a:r>
              <a:rPr lang="it-IT" sz="1600" dirty="0"/>
              <a:t>, </a:t>
            </a:r>
            <a:r>
              <a:rPr lang="it-IT" sz="1600" dirty="0" err="1"/>
              <a:t>Hydrological</a:t>
            </a:r>
            <a:r>
              <a:rPr lang="it-IT" sz="1600" dirty="0"/>
              <a:t> </a:t>
            </a:r>
            <a:r>
              <a:rPr lang="it-IT" sz="1600" dirty="0" err="1"/>
              <a:t>Processes</a:t>
            </a:r>
            <a:r>
              <a:rPr lang="it-IT" sz="1600" dirty="0"/>
              <a:t>, 34, 4794–4813, </a:t>
            </a:r>
            <a:r>
              <a:rPr lang="it-IT" sz="1600" dirty="0">
                <a:hlinkClick r:id="rId4"/>
              </a:rPr>
              <a:t>https://doi.org/10.1002/hyp.13937</a:t>
            </a:r>
            <a:r>
              <a:rPr lang="it-IT" sz="1600" dirty="0"/>
              <a:t> , 2020.</a:t>
            </a:r>
          </a:p>
          <a:p>
            <a:pPr indent="360000"/>
            <a:endParaRPr lang="it-IT" sz="1600" dirty="0"/>
          </a:p>
          <a:p>
            <a:pPr indent="360000"/>
            <a:r>
              <a:rPr lang="en-US" sz="1600" dirty="0" err="1">
                <a:effectLst/>
              </a:rPr>
              <a:t>Nasta</a:t>
            </a:r>
            <a:r>
              <a:rPr lang="en-US" sz="1600" dirty="0">
                <a:effectLst/>
              </a:rPr>
              <a:t>, P. and Gates, J. B.: Plot-scale modeling of soil water dynamics and impacts of drought conditions beneath rainfed maize in Eastern Nebraska, Agricultural Water Management, 128, 120–130, </a:t>
            </a:r>
            <a:r>
              <a:rPr lang="en-US" sz="1600" dirty="0">
                <a:effectLst/>
                <a:hlinkClick r:id="rId5"/>
              </a:rPr>
              <a:t>https://doi.org/10.1016/j.agwat.2013.06.021</a:t>
            </a:r>
            <a:r>
              <a:rPr lang="en-US" sz="1600" dirty="0">
                <a:effectLst/>
              </a:rPr>
              <a:t>, 2013.</a:t>
            </a:r>
          </a:p>
          <a:p>
            <a:endParaRPr lang="it-IT" sz="1600" dirty="0"/>
          </a:p>
          <a:p>
            <a:pPr indent="360000"/>
            <a:r>
              <a:rPr lang="it-IT" sz="1600" dirty="0">
                <a:effectLst/>
              </a:rPr>
              <a:t>Ravazzani, G., Corbari, C., Morella, S., Gianoli, P., and Mancini, M.: </a:t>
            </a:r>
            <a:r>
              <a:rPr lang="it-IT" sz="1600" dirty="0" err="1">
                <a:effectLst/>
              </a:rPr>
              <a:t>Modified</a:t>
            </a:r>
            <a:r>
              <a:rPr lang="it-IT" sz="1600" dirty="0">
                <a:effectLst/>
              </a:rPr>
              <a:t> Hargreaves-Samani Equation for the </a:t>
            </a:r>
            <a:r>
              <a:rPr lang="it-IT" sz="1600" dirty="0" err="1">
                <a:effectLst/>
              </a:rPr>
              <a:t>Assessment</a:t>
            </a:r>
            <a:r>
              <a:rPr lang="it-IT" sz="1600" dirty="0">
                <a:effectLst/>
              </a:rPr>
              <a:t> of Reference </a:t>
            </a:r>
            <a:r>
              <a:rPr lang="it-IT" sz="1600" dirty="0" err="1">
                <a:effectLst/>
              </a:rPr>
              <a:t>Evapotranspiration</a:t>
            </a:r>
            <a:r>
              <a:rPr lang="it-IT" sz="1600" dirty="0">
                <a:effectLst/>
              </a:rPr>
              <a:t> in Alpine River </a:t>
            </a:r>
            <a:r>
              <a:rPr lang="it-IT" sz="1600" dirty="0" err="1">
                <a:effectLst/>
              </a:rPr>
              <a:t>Basins</a:t>
            </a:r>
            <a:r>
              <a:rPr lang="it-IT" sz="1600" dirty="0">
                <a:effectLst/>
              </a:rPr>
              <a:t>, Journal of </a:t>
            </a:r>
            <a:r>
              <a:rPr lang="it-IT" sz="1600" dirty="0" err="1">
                <a:effectLst/>
              </a:rPr>
              <a:t>Irrigation</a:t>
            </a:r>
            <a:r>
              <a:rPr lang="it-IT" sz="1600" dirty="0">
                <a:effectLst/>
              </a:rPr>
              <a:t> and </a:t>
            </a:r>
            <a:r>
              <a:rPr lang="it-IT" sz="1600" dirty="0" err="1">
                <a:effectLst/>
              </a:rPr>
              <a:t>Drainage</a:t>
            </a:r>
            <a:r>
              <a:rPr lang="it-IT" sz="1600" dirty="0">
                <a:effectLst/>
              </a:rPr>
              <a:t> Engineering, 138, 592–599, </a:t>
            </a:r>
            <a:r>
              <a:rPr lang="it-IT" sz="1600" dirty="0">
                <a:effectLst/>
                <a:hlinkClick r:id="rId6"/>
              </a:rPr>
              <a:t>https://doi.org/10.1061/(ASCE)IR.1943-4774.0000453</a:t>
            </a:r>
            <a:r>
              <a:rPr lang="it-IT" sz="1600" dirty="0">
                <a:effectLst/>
              </a:rPr>
              <a:t>, 2012.</a:t>
            </a:r>
          </a:p>
          <a:p>
            <a:endParaRPr lang="it-IT" sz="1600" dirty="0"/>
          </a:p>
          <a:p>
            <a:pPr indent="360000"/>
            <a:r>
              <a:rPr lang="it-IT" sz="1600" dirty="0" err="1"/>
              <a:t>Stumpp</a:t>
            </a:r>
            <a:r>
              <a:rPr lang="it-IT" sz="1600" dirty="0"/>
              <a:t>, C., </a:t>
            </a:r>
            <a:r>
              <a:rPr lang="it-IT" sz="1600" dirty="0" err="1"/>
              <a:t>Stichler</a:t>
            </a:r>
            <a:r>
              <a:rPr lang="it-IT" sz="1600" dirty="0"/>
              <a:t>, W., </a:t>
            </a:r>
            <a:r>
              <a:rPr lang="it-IT" sz="1600" dirty="0" err="1"/>
              <a:t>Kandolf</a:t>
            </a:r>
            <a:r>
              <a:rPr lang="it-IT" sz="1600" dirty="0"/>
              <a:t>, M., and </a:t>
            </a:r>
            <a:r>
              <a:rPr lang="it-IT" sz="1600" dirty="0" err="1"/>
              <a:t>Šimůnek</a:t>
            </a:r>
            <a:r>
              <a:rPr lang="it-IT" sz="1600" dirty="0"/>
              <a:t>, J.: </a:t>
            </a:r>
            <a:r>
              <a:rPr lang="it-IT" sz="1600" dirty="0" err="1"/>
              <a:t>Effects</a:t>
            </a:r>
            <a:r>
              <a:rPr lang="it-IT" sz="1600" dirty="0"/>
              <a:t> of Land Cover and </a:t>
            </a:r>
            <a:r>
              <a:rPr lang="it-IT" sz="1600" dirty="0" err="1"/>
              <a:t>Fertilization</a:t>
            </a:r>
            <a:r>
              <a:rPr lang="it-IT" sz="1600" dirty="0"/>
              <a:t> Method on Water Flow and Solute </a:t>
            </a:r>
            <a:r>
              <a:rPr lang="it-IT" sz="1600" dirty="0" err="1"/>
              <a:t>Transport</a:t>
            </a:r>
            <a:r>
              <a:rPr lang="it-IT" sz="1600" dirty="0"/>
              <a:t> in </a:t>
            </a:r>
            <a:r>
              <a:rPr lang="it-IT" sz="1600" dirty="0" err="1"/>
              <a:t>Five</a:t>
            </a:r>
            <a:r>
              <a:rPr lang="it-IT" sz="1600" dirty="0"/>
              <a:t> </a:t>
            </a:r>
            <a:r>
              <a:rPr lang="it-IT" sz="1600" dirty="0" err="1"/>
              <a:t>Lysimeters</a:t>
            </a:r>
            <a:r>
              <a:rPr lang="it-IT" sz="1600" dirty="0"/>
              <a:t>: A Long-</a:t>
            </a:r>
            <a:r>
              <a:rPr lang="it-IT" sz="1600" dirty="0" err="1"/>
              <a:t>Term</a:t>
            </a:r>
            <a:r>
              <a:rPr lang="it-IT" sz="1600" dirty="0"/>
              <a:t> Study Using </a:t>
            </a:r>
            <a:r>
              <a:rPr lang="it-IT" sz="1600" dirty="0" err="1"/>
              <a:t>Stable</a:t>
            </a:r>
            <a:r>
              <a:rPr lang="it-IT" sz="1600" dirty="0"/>
              <a:t> Water </a:t>
            </a:r>
            <a:r>
              <a:rPr lang="it-IT" sz="1600" dirty="0" err="1"/>
              <a:t>Isotopes</a:t>
            </a:r>
            <a:r>
              <a:rPr lang="it-IT" sz="1600" dirty="0"/>
              <a:t>, Vadose Zone Journal, 11, </a:t>
            </a:r>
            <a:r>
              <a:rPr lang="it-IT" sz="1600" dirty="0">
                <a:hlinkClick r:id="rId7"/>
              </a:rPr>
              <a:t>https://doi.org/10.2136/vzj2011.0075</a:t>
            </a:r>
            <a:r>
              <a:rPr lang="it-IT" sz="1600" dirty="0"/>
              <a:t> , 2012.</a:t>
            </a:r>
          </a:p>
        </p:txBody>
      </p:sp>
    </p:spTree>
    <p:extLst>
      <p:ext uri="{BB962C8B-B14F-4D97-AF65-F5344CB8AC3E}">
        <p14:creationId xmlns:p14="http://schemas.microsoft.com/office/powerpoint/2010/main" val="2791132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040ADB6C-718F-F4F9-921A-4F0D3058356F}"/>
              </a:ext>
            </a:extLst>
          </p:cNvPr>
          <p:cNvGrpSpPr/>
          <p:nvPr/>
        </p:nvGrpSpPr>
        <p:grpSpPr>
          <a:xfrm>
            <a:off x="-1" y="0"/>
            <a:ext cx="12192000" cy="1174265"/>
            <a:chOff x="-1" y="0"/>
            <a:chExt cx="12192000" cy="1174265"/>
          </a:xfrm>
          <a:solidFill>
            <a:srgbClr val="1373BA">
              <a:alpha val="60000"/>
            </a:srgbClr>
          </a:solidFill>
        </p:grpSpPr>
        <p:grpSp>
          <p:nvGrpSpPr>
            <p:cNvPr id="44" name="Gruppo 43">
              <a:extLst>
                <a:ext uri="{FF2B5EF4-FFF2-40B4-BE49-F238E27FC236}">
                  <a16:creationId xmlns:a16="http://schemas.microsoft.com/office/drawing/2014/main" id="{3935B4C1-88D4-4048-BF52-E5C68D1AD507}"/>
                </a:ext>
              </a:extLst>
            </p:cNvPr>
            <p:cNvGrpSpPr/>
            <p:nvPr/>
          </p:nvGrpSpPr>
          <p:grpSpPr>
            <a:xfrm>
              <a:off x="-1" y="0"/>
              <a:ext cx="12192000" cy="1174265"/>
              <a:chOff x="0" y="0"/>
              <a:chExt cx="12192000" cy="1174265"/>
            </a:xfrm>
            <a:grpFill/>
          </p:grpSpPr>
          <p:sp>
            <p:nvSpPr>
              <p:cNvPr id="14" name="Rettangolo 13">
                <a:extLst>
                  <a:ext uri="{FF2B5EF4-FFF2-40B4-BE49-F238E27FC236}">
                    <a16:creationId xmlns:a16="http://schemas.microsoft.com/office/drawing/2014/main" id="{872D4946-943D-4A07-A501-4912459C1DCF}"/>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42" name="Connettore diritto 41">
                <a:extLst>
                  <a:ext uri="{FF2B5EF4-FFF2-40B4-BE49-F238E27FC236}">
                    <a16:creationId xmlns:a16="http://schemas.microsoft.com/office/drawing/2014/main" id="{E91B4209-D2AF-4600-A3EB-9448E17D260C}"/>
                  </a:ext>
                </a:extLst>
              </p:cNvPr>
              <p:cNvCxnSpPr>
                <a:cxnSpLocks/>
              </p:cNvCxnSpPr>
              <p:nvPr/>
            </p:nvCxnSpPr>
            <p:spPr>
              <a:xfrm>
                <a:off x="0" y="1174265"/>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9" name="Titolo 4">
              <a:extLst>
                <a:ext uri="{FF2B5EF4-FFF2-40B4-BE49-F238E27FC236}">
                  <a16:creationId xmlns:a16="http://schemas.microsoft.com/office/drawing/2014/main" id="{C17A5737-C9A8-829F-3517-875348B059EA}"/>
                </a:ext>
              </a:extLst>
            </p:cNvPr>
            <p:cNvSpPr txBox="1">
              <a:spLocks/>
            </p:cNvSpPr>
            <p:nvPr/>
          </p:nvSpPr>
          <p:spPr>
            <a:xfrm>
              <a:off x="7768004" y="227241"/>
              <a:ext cx="4319386" cy="7079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600" i="0" dirty="0">
                  <a:solidFill>
                    <a:srgbClr val="1273BA"/>
                  </a:solidFill>
                  <a:effectLst/>
                  <a:latin typeface="+mn-lt"/>
                </a:rPr>
                <a:t>Session 4 –  Using O-H stable isotopes for studying hydrological process understanding and the history of flowing waters</a:t>
              </a:r>
              <a:endParaRPr kumimoji="0" lang="it-IT" sz="1600" i="0" u="none" strike="noStrike" kern="0" cap="none" spc="0" normalizeH="0" baseline="0" noProof="0" dirty="0">
                <a:ln>
                  <a:noFill/>
                </a:ln>
                <a:solidFill>
                  <a:srgbClr val="1273BA"/>
                </a:solidFill>
                <a:effectLst/>
                <a:uLnTx/>
                <a:uFillTx/>
                <a:latin typeface="+mn-lt"/>
                <a:sym typeface="Josefin Sans"/>
              </a:endParaRPr>
            </a:p>
          </p:txBody>
        </p:sp>
      </p:grpSp>
      <p:pic>
        <p:nvPicPr>
          <p:cNvPr id="1032" name="Picture 8" descr="Creative Commons Attribution 4.0 International">
            <a:extLst>
              <a:ext uri="{FF2B5EF4-FFF2-40B4-BE49-F238E27FC236}">
                <a16:creationId xmlns:a16="http://schemas.microsoft.com/office/drawing/2014/main" id="{07953FCA-B482-6AF0-518D-98188C24B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38" y="6381202"/>
            <a:ext cx="964887" cy="33771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488B59E1-4D2A-9E5F-5E7C-4F4D4D575684}"/>
              </a:ext>
            </a:extLst>
          </p:cNvPr>
          <p:cNvSpPr txBox="1"/>
          <p:nvPr/>
        </p:nvSpPr>
        <p:spPr>
          <a:xfrm>
            <a:off x="1429625" y="6494755"/>
            <a:ext cx="4157451" cy="276999"/>
          </a:xfrm>
          <a:prstGeom prst="rect">
            <a:avLst/>
          </a:prstGeom>
          <a:noFill/>
        </p:spPr>
        <p:txBody>
          <a:bodyPr wrap="square">
            <a:spAutoFit/>
          </a:bodyPr>
          <a:lstStyle/>
          <a:p>
            <a:r>
              <a:rPr lang="it-IT" sz="1200" b="0" i="0" dirty="0">
                <a:effectLst/>
                <a:latin typeface="Open Sans" panose="020B0606030504020204" pitchFamily="34" charset="0"/>
                <a:hlinkClick r:id="rId4"/>
              </a:rPr>
              <a:t>https://doi.org/10.5194/egusphere-gc8-hydro-40</a:t>
            </a:r>
            <a:r>
              <a:rPr lang="it-IT" sz="1200" b="0" i="0" dirty="0">
                <a:effectLst/>
                <a:latin typeface="Open Sans" panose="020B0606030504020204" pitchFamily="34" charset="0"/>
              </a:rPr>
              <a:t> </a:t>
            </a:r>
            <a:endParaRPr lang="it-IT" sz="1200" dirty="0"/>
          </a:p>
        </p:txBody>
      </p:sp>
      <p:pic>
        <p:nvPicPr>
          <p:cNvPr id="1026" name="Picture 2" descr="EGU 2023 | European Geosciences Union">
            <a:extLst>
              <a:ext uri="{FF2B5EF4-FFF2-40B4-BE49-F238E27FC236}">
                <a16:creationId xmlns:a16="http://schemas.microsoft.com/office/drawing/2014/main" id="{00B84195-AE77-280F-6240-5FD6FCB2B3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r="32941" b="405"/>
          <a:stretch/>
        </p:blipFill>
        <p:spPr bwMode="auto">
          <a:xfrm>
            <a:off x="277383" y="99517"/>
            <a:ext cx="2304484" cy="972534"/>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3C2A8A50-3A4D-4670-1F91-5B07DCD1885B}"/>
              </a:ext>
            </a:extLst>
          </p:cNvPr>
          <p:cNvPicPr>
            <a:picLocks noChangeAspect="1"/>
          </p:cNvPicPr>
          <p:nvPr/>
        </p:nvPicPr>
        <p:blipFill>
          <a:blip r:embed="rId6">
            <a:alphaModFix amt="80000"/>
          </a:blip>
          <a:stretch>
            <a:fillRect/>
          </a:stretch>
        </p:blipFill>
        <p:spPr>
          <a:xfrm>
            <a:off x="0" y="1841500"/>
            <a:ext cx="12192000" cy="3175000"/>
          </a:xfrm>
          <a:prstGeom prst="rect">
            <a:avLst/>
          </a:prstGeom>
        </p:spPr>
      </p:pic>
      <p:sp>
        <p:nvSpPr>
          <p:cNvPr id="11" name="Rettangolo 10">
            <a:extLst>
              <a:ext uri="{FF2B5EF4-FFF2-40B4-BE49-F238E27FC236}">
                <a16:creationId xmlns:a16="http://schemas.microsoft.com/office/drawing/2014/main" id="{5D52B9D3-B632-4C6A-2D1E-3EADA6E0BDFC}"/>
              </a:ext>
            </a:extLst>
          </p:cNvPr>
          <p:cNvSpPr/>
          <p:nvPr/>
        </p:nvSpPr>
        <p:spPr>
          <a:xfrm>
            <a:off x="277383" y="4133561"/>
            <a:ext cx="8643068" cy="769441"/>
          </a:xfrm>
          <a:prstGeom prst="rect">
            <a:avLst/>
          </a:prstGeom>
          <a:noFill/>
          <a:effectLst/>
        </p:spPr>
        <p:txBody>
          <a:bodyPr wrap="square" lIns="91440" tIns="45720" rIns="91440" bIns="45720">
            <a:spAutoFit/>
          </a:bodyPr>
          <a:lstStyle/>
          <a:p>
            <a:r>
              <a:rPr kumimoji="0" lang="en-US" sz="4400" b="1" i="0" u="none" strike="noStrike" kern="0" cap="none" spc="0" normalizeH="0" baseline="0" noProof="0" dirty="0">
                <a:ln w="12700">
                  <a:noFill/>
                  <a:prstDash val="solid"/>
                </a:ln>
                <a:solidFill>
                  <a:srgbClr val="1373BA"/>
                </a:solidFill>
                <a:effectLst>
                  <a:glow rad="228600">
                    <a:schemeClr val="bg1">
                      <a:alpha val="90000"/>
                    </a:schemeClr>
                  </a:glow>
                </a:effectLst>
                <a:uLnTx/>
                <a:uFillTx/>
                <a:latin typeface="Open Sans" panose="020B0606030504020204" pitchFamily="34" charset="0"/>
                <a:ea typeface="Open Sans" panose="020B0606030504020204" pitchFamily="34" charset="0"/>
                <a:cs typeface="Open Sans" panose="020B0606030504020204" pitchFamily="34" charset="0"/>
                <a:sym typeface="Josefin Sans"/>
              </a:rPr>
              <a:t>Thank you for your attention!</a:t>
            </a:r>
            <a:endParaRPr lang="it-IT" sz="4400" b="1" cap="none" spc="0" dirty="0">
              <a:ln w="12700">
                <a:noFill/>
                <a:prstDash val="solid"/>
              </a:ln>
              <a:solidFill>
                <a:srgbClr val="1373BA"/>
              </a:solidFill>
              <a:effectLst>
                <a:glow rad="228600">
                  <a:schemeClr val="bg1">
                    <a:alpha val="90000"/>
                  </a:schemeClr>
                </a:glo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463;p30">
            <a:extLst>
              <a:ext uri="{FF2B5EF4-FFF2-40B4-BE49-F238E27FC236}">
                <a16:creationId xmlns:a16="http://schemas.microsoft.com/office/drawing/2014/main" id="{17054B46-8B68-48BE-98EE-D9B58BE1348D}"/>
              </a:ext>
            </a:extLst>
          </p:cNvPr>
          <p:cNvSpPr txBox="1">
            <a:spLocks/>
          </p:cNvSpPr>
          <p:nvPr/>
        </p:nvSpPr>
        <p:spPr>
          <a:xfrm>
            <a:off x="277383" y="5274688"/>
            <a:ext cx="11127565" cy="9678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r>
              <a:rPr lang="it-IT" sz="2000" b="1" dirty="0">
                <a:solidFill>
                  <a:schemeClr val="tx1"/>
                </a:solidFill>
                <a:latin typeface="+mn-lt"/>
              </a:rPr>
              <a:t>Alessio Gentile</a:t>
            </a:r>
            <a:r>
              <a:rPr lang="it-IT" sz="2000" b="1" baseline="30000" dirty="0">
                <a:solidFill>
                  <a:schemeClr val="tx1"/>
                </a:solidFill>
                <a:latin typeface="+mn-lt"/>
              </a:rPr>
              <a:t>1</a:t>
            </a:r>
            <a:r>
              <a:rPr lang="it-IT" sz="2000" dirty="0">
                <a:solidFill>
                  <a:schemeClr val="tx1"/>
                </a:solidFill>
                <a:latin typeface="+mn-lt"/>
              </a:rPr>
              <a:t>, Davide Gisolo</a:t>
            </a:r>
            <a:r>
              <a:rPr lang="it-IT" sz="2000" baseline="30000" dirty="0">
                <a:solidFill>
                  <a:schemeClr val="tx1"/>
                </a:solidFill>
                <a:latin typeface="+mn-lt"/>
              </a:rPr>
              <a:t>1</a:t>
            </a:r>
            <a:r>
              <a:rPr lang="it-IT" sz="2000" dirty="0">
                <a:solidFill>
                  <a:schemeClr val="tx1"/>
                </a:solidFill>
                <a:latin typeface="+mn-lt"/>
              </a:rPr>
              <a:t>, Davide Canone</a:t>
            </a:r>
            <a:r>
              <a:rPr lang="it-IT" sz="2000" baseline="30000" dirty="0">
                <a:solidFill>
                  <a:schemeClr val="tx1"/>
                </a:solidFill>
                <a:latin typeface="+mn-lt"/>
              </a:rPr>
              <a:t>1</a:t>
            </a:r>
            <a:r>
              <a:rPr lang="it-IT" sz="2000" dirty="0">
                <a:solidFill>
                  <a:schemeClr val="tx1"/>
                </a:solidFill>
                <a:latin typeface="+mn-lt"/>
              </a:rPr>
              <a:t>, and Stefano Ferraris</a:t>
            </a:r>
            <a:r>
              <a:rPr lang="it-IT" sz="2000" baseline="30000" dirty="0">
                <a:solidFill>
                  <a:schemeClr val="tx1"/>
                </a:solidFill>
                <a:latin typeface="+mn-lt"/>
              </a:rPr>
              <a:t>1</a:t>
            </a:r>
          </a:p>
          <a:p>
            <a:pPr marL="0" indent="0"/>
            <a:endParaRPr lang="en-US" sz="1600" b="1" baseline="30000" dirty="0">
              <a:solidFill>
                <a:schemeClr val="tx1"/>
              </a:solidFill>
              <a:latin typeface="+mn-lt"/>
            </a:endParaRPr>
          </a:p>
          <a:p>
            <a:pPr algn="just">
              <a:spcAft>
                <a:spcPts val="600"/>
              </a:spcAft>
            </a:pPr>
            <a:r>
              <a:rPr lang="it-IT" sz="1200" b="0" i="0" baseline="30000" dirty="0">
                <a:solidFill>
                  <a:schemeClr val="tx1"/>
                </a:solidFill>
                <a:effectLst/>
                <a:latin typeface="Open Sans" panose="020B0606030504020204" pitchFamily="34" charset="0"/>
              </a:rPr>
              <a:t>1</a:t>
            </a:r>
            <a:r>
              <a:rPr lang="it-IT" sz="1200" b="0" i="0" dirty="0">
                <a:solidFill>
                  <a:schemeClr val="tx1"/>
                </a:solidFill>
                <a:effectLst/>
                <a:latin typeface="Open Sans" panose="020B0606030504020204" pitchFamily="34" charset="0"/>
              </a:rPr>
              <a:t>Interuniversity Department of </a:t>
            </a:r>
            <a:r>
              <a:rPr lang="it-IT" sz="1200" b="0" i="0" dirty="0" err="1">
                <a:solidFill>
                  <a:schemeClr val="tx1"/>
                </a:solidFill>
                <a:effectLst/>
                <a:latin typeface="Open Sans" panose="020B0606030504020204" pitchFamily="34" charset="0"/>
              </a:rPr>
              <a:t>Regional</a:t>
            </a:r>
            <a:r>
              <a:rPr lang="it-IT" sz="1200" b="0" i="0" dirty="0">
                <a:solidFill>
                  <a:schemeClr val="tx1"/>
                </a:solidFill>
                <a:effectLst/>
                <a:latin typeface="Open Sans" panose="020B0606030504020204" pitchFamily="34" charset="0"/>
              </a:rPr>
              <a:t> and Urban Studies and Planning (DIST), Politecnico and Università degli Studi di Torino, Torino, </a:t>
            </a:r>
            <a:r>
              <a:rPr lang="it-IT" sz="1200" b="0" i="0" dirty="0" err="1">
                <a:solidFill>
                  <a:schemeClr val="tx1"/>
                </a:solidFill>
                <a:effectLst/>
                <a:latin typeface="Open Sans" panose="020B0606030504020204" pitchFamily="34" charset="0"/>
              </a:rPr>
              <a:t>Italy</a:t>
            </a:r>
            <a:r>
              <a:rPr lang="it-IT" sz="1200" b="0" i="0" dirty="0">
                <a:solidFill>
                  <a:schemeClr val="tx1"/>
                </a:solidFill>
                <a:effectLst/>
                <a:latin typeface="Open Sans" panose="020B0606030504020204" pitchFamily="34" charset="0"/>
              </a:rPr>
              <a:t> </a:t>
            </a:r>
          </a:p>
          <a:p>
            <a:pPr marL="0" indent="0">
              <a:lnSpc>
                <a:spcPts val="2500"/>
              </a:lnSpc>
            </a:pPr>
            <a:endParaRPr lang="en-US" sz="2000" dirty="0">
              <a:solidFill>
                <a:schemeClr val="tx1"/>
              </a:solidFill>
              <a:latin typeface="+mn-lt"/>
            </a:endParaRPr>
          </a:p>
        </p:txBody>
      </p:sp>
      <p:sp>
        <p:nvSpPr>
          <p:cNvPr id="5" name="Rettangolo 4">
            <a:extLst>
              <a:ext uri="{FF2B5EF4-FFF2-40B4-BE49-F238E27FC236}">
                <a16:creationId xmlns:a16="http://schemas.microsoft.com/office/drawing/2014/main" id="{9371F35D-0E0E-7A84-971C-F2B0CE690C09}"/>
              </a:ext>
            </a:extLst>
          </p:cNvPr>
          <p:cNvSpPr/>
          <p:nvPr/>
        </p:nvSpPr>
        <p:spPr>
          <a:xfrm>
            <a:off x="4354051" y="192453"/>
            <a:ext cx="2997958" cy="707886"/>
          </a:xfrm>
          <a:prstGeom prst="rect">
            <a:avLst/>
          </a:prstGeom>
          <a:noFill/>
          <a:ln>
            <a:noFill/>
          </a:ln>
          <a:effectLst/>
        </p:spPr>
        <p:txBody>
          <a:bodyPr wrap="square" lIns="91440" tIns="45720" rIns="91440" bIns="45720">
            <a:spAutoFit/>
          </a:bodyPr>
          <a:lstStyle/>
          <a:p>
            <a:pPr algn="ctr"/>
            <a:r>
              <a:rPr kumimoji="0" lang="en-US" sz="2800" b="1" i="0" u="none" strike="noStrike" kern="0" cap="none" spc="0" normalizeH="0" baseline="0" noProof="0" dirty="0">
                <a:ln w="12700">
                  <a:noFill/>
                  <a:prstDash val="solid"/>
                </a:ln>
                <a:solidFill>
                  <a:srgbClr val="1373BA"/>
                </a:solidFill>
                <a:effectLst/>
                <a:uLnTx/>
                <a:uFillTx/>
                <a:latin typeface="Open Sans" panose="020B0606030504020204" pitchFamily="34" charset="0"/>
                <a:ea typeface="Open Sans" panose="020B0606030504020204" pitchFamily="34" charset="0"/>
                <a:cs typeface="Open Sans" panose="020B0606030504020204" pitchFamily="34" charset="0"/>
                <a:sym typeface="Josefin Sans"/>
              </a:rPr>
              <a:t>GC8-Hydro</a:t>
            </a:r>
          </a:p>
          <a:p>
            <a:pPr algn="ctr"/>
            <a:r>
              <a:rPr lang="en-US" sz="1200" b="1" kern="0" dirty="0">
                <a:ln w="12700">
                  <a:noFill/>
                  <a:prstDash val="solid"/>
                </a:ln>
                <a:solidFill>
                  <a:srgbClr val="1373BA"/>
                </a:solidFill>
                <a:latin typeface="Open Sans" panose="020B0606030504020204" pitchFamily="34" charset="0"/>
                <a:ea typeface="Open Sans" panose="020B0606030504020204" pitchFamily="34" charset="0"/>
                <a:cs typeface="Open Sans" panose="020B0606030504020204" pitchFamily="34" charset="0"/>
                <a:sym typeface="Josefin Sans"/>
              </a:rPr>
              <a:t>NAPLES | ITALY | 12-15 JUNE 2023</a:t>
            </a:r>
            <a:endParaRPr lang="it-IT" sz="1200" b="1" cap="none" spc="0" dirty="0">
              <a:ln w="12700">
                <a:noFill/>
                <a:prstDash val="solid"/>
              </a:ln>
              <a:solidFill>
                <a:srgbClr val="1373BA"/>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18173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olo 4">
            <a:extLst>
              <a:ext uri="{FF2B5EF4-FFF2-40B4-BE49-F238E27FC236}">
                <a16:creationId xmlns:a16="http://schemas.microsoft.com/office/drawing/2014/main" id="{A4AC3736-4162-9161-68FA-BA28638EB16C}"/>
              </a:ext>
            </a:extLst>
          </p:cNvPr>
          <p:cNvSpPr txBox="1">
            <a:spLocks/>
          </p:cNvSpPr>
          <p:nvPr/>
        </p:nvSpPr>
        <p:spPr>
          <a:xfrm>
            <a:off x="3023445" y="614429"/>
            <a:ext cx="5764275" cy="2450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400" kern="0" dirty="0">
                <a:ln w="12700">
                  <a:solidFill>
                    <a:schemeClr val="accent1">
                      <a:lumMod val="50000"/>
                    </a:schemeClr>
                  </a:solidFill>
                  <a:prstDash val="solid"/>
                </a:ln>
                <a:solidFill>
                  <a:srgbClr val="1373BA"/>
                </a:solidFill>
                <a:latin typeface="+mn-lt"/>
                <a:ea typeface="+mn-ea"/>
                <a:cs typeface="+mn-cs"/>
              </a:rPr>
              <a:t>Research question</a:t>
            </a:r>
            <a:endParaRPr lang="en-US" sz="2400" kern="0" dirty="0">
              <a:ln w="12700">
                <a:solidFill>
                  <a:schemeClr val="accent1">
                    <a:lumMod val="50000"/>
                  </a:schemeClr>
                </a:solidFill>
                <a:prstDash val="solid"/>
              </a:ln>
              <a:solidFill>
                <a:srgbClr val="1373BA"/>
              </a:solidFill>
              <a:effectLst/>
              <a:latin typeface="+mn-lt"/>
              <a:ea typeface="+mn-ea"/>
              <a:cs typeface="+mn-cs"/>
            </a:endParaRPr>
          </a:p>
        </p:txBody>
      </p:sp>
      <p:grpSp>
        <p:nvGrpSpPr>
          <p:cNvPr id="11" name="Gruppo 10">
            <a:extLst>
              <a:ext uri="{FF2B5EF4-FFF2-40B4-BE49-F238E27FC236}">
                <a16:creationId xmlns:a16="http://schemas.microsoft.com/office/drawing/2014/main" id="{56434A0E-3EEC-2D32-614C-1A5FC4B3139A}"/>
              </a:ext>
            </a:extLst>
          </p:cNvPr>
          <p:cNvGrpSpPr/>
          <p:nvPr/>
        </p:nvGrpSpPr>
        <p:grpSpPr>
          <a:xfrm>
            <a:off x="0" y="6425998"/>
            <a:ext cx="12192000" cy="425969"/>
            <a:chOff x="0" y="6425998"/>
            <a:chExt cx="12192000" cy="425969"/>
          </a:xfrm>
        </p:grpSpPr>
        <p:grpSp>
          <p:nvGrpSpPr>
            <p:cNvPr id="13" name="Gruppo 12">
              <a:extLst>
                <a:ext uri="{FF2B5EF4-FFF2-40B4-BE49-F238E27FC236}">
                  <a16:creationId xmlns:a16="http://schemas.microsoft.com/office/drawing/2014/main" id="{3BEBC4CE-E40A-6FD0-2BB4-4087EBE2B63D}"/>
                </a:ext>
              </a:extLst>
            </p:cNvPr>
            <p:cNvGrpSpPr/>
            <p:nvPr/>
          </p:nvGrpSpPr>
          <p:grpSpPr>
            <a:xfrm>
              <a:off x="0" y="6425998"/>
              <a:ext cx="12192000" cy="425969"/>
              <a:chOff x="-1" y="0"/>
              <a:chExt cx="12192000" cy="1148987"/>
            </a:xfrm>
            <a:solidFill>
              <a:srgbClr val="1373BA">
                <a:alpha val="60000"/>
              </a:srgbClr>
            </a:solidFill>
          </p:grpSpPr>
          <p:grpSp>
            <p:nvGrpSpPr>
              <p:cNvPr id="18" name="Gruppo 17">
                <a:extLst>
                  <a:ext uri="{FF2B5EF4-FFF2-40B4-BE49-F238E27FC236}">
                    <a16:creationId xmlns:a16="http://schemas.microsoft.com/office/drawing/2014/main" id="{B42DFBC1-76D5-88C4-48C7-ABAE45D34BD4}"/>
                  </a:ext>
                </a:extLst>
              </p:cNvPr>
              <p:cNvGrpSpPr/>
              <p:nvPr/>
            </p:nvGrpSpPr>
            <p:grpSpPr>
              <a:xfrm>
                <a:off x="-1" y="0"/>
                <a:ext cx="12192000" cy="1148987"/>
                <a:chOff x="0" y="0"/>
                <a:chExt cx="12192000" cy="1148987"/>
              </a:xfrm>
              <a:grpFill/>
            </p:grpSpPr>
            <p:sp>
              <p:nvSpPr>
                <p:cNvPr id="20" name="Rettangolo 19">
                  <a:extLst>
                    <a:ext uri="{FF2B5EF4-FFF2-40B4-BE49-F238E27FC236}">
                      <a16:creationId xmlns:a16="http://schemas.microsoft.com/office/drawing/2014/main" id="{28F9A96D-7C50-5403-86E7-481FB0928FF9}"/>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21" name="Connettore diritto 20">
                  <a:extLst>
                    <a:ext uri="{FF2B5EF4-FFF2-40B4-BE49-F238E27FC236}">
                      <a16:creationId xmlns:a16="http://schemas.microsoft.com/office/drawing/2014/main" id="{580DA3D5-B799-844C-2A1A-0325D18A998C}"/>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9" name="Titolo 4">
                <a:extLst>
                  <a:ext uri="{FF2B5EF4-FFF2-40B4-BE49-F238E27FC236}">
                    <a16:creationId xmlns:a16="http://schemas.microsoft.com/office/drawing/2014/main" id="{FEDFC3D0-D3BE-06A2-6EFE-3635D1903C49}"/>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15" name="Titolo 4">
              <a:extLst>
                <a:ext uri="{FF2B5EF4-FFF2-40B4-BE49-F238E27FC236}">
                  <a16:creationId xmlns:a16="http://schemas.microsoft.com/office/drawing/2014/main" id="{C009916F-B75B-1C19-1EB0-04064EC0A318}"/>
                </a:ext>
              </a:extLst>
            </p:cNvPr>
            <p:cNvSpPr txBox="1">
              <a:spLocks/>
            </p:cNvSpPr>
            <p:nvPr/>
          </p:nvSpPr>
          <p:spPr>
            <a:xfrm>
              <a:off x="11563927" y="6495882"/>
              <a:ext cx="548315"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i="0" dirty="0">
                  <a:solidFill>
                    <a:srgbClr val="1373BA"/>
                  </a:solidFill>
                  <a:effectLst/>
                  <a:latin typeface="+mn-lt"/>
                </a:rPr>
                <a:t>1/15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17" name="Picture 2" descr="EGU 2023 | European Geosciences Union">
              <a:extLst>
                <a:ext uri="{FF2B5EF4-FFF2-40B4-BE49-F238E27FC236}">
                  <a16:creationId xmlns:a16="http://schemas.microsoft.com/office/drawing/2014/main" id="{3316BCE3-0A32-436F-7EB5-16CD8BDC87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Immagine 4">
            <a:extLst>
              <a:ext uri="{FF2B5EF4-FFF2-40B4-BE49-F238E27FC236}">
                <a16:creationId xmlns:a16="http://schemas.microsoft.com/office/drawing/2014/main" id="{850A3ECE-7E7C-ACE4-BA5F-B3F4235F9192}"/>
              </a:ext>
            </a:extLst>
          </p:cNvPr>
          <p:cNvPicPr>
            <a:picLocks noChangeAspect="1"/>
          </p:cNvPicPr>
          <p:nvPr/>
        </p:nvPicPr>
        <p:blipFill>
          <a:blip r:embed="rId3"/>
          <a:stretch>
            <a:fillRect/>
          </a:stretch>
        </p:blipFill>
        <p:spPr>
          <a:xfrm>
            <a:off x="395287" y="1127733"/>
            <a:ext cx="6406905" cy="3308272"/>
          </a:xfrm>
          <a:prstGeom prst="rect">
            <a:avLst/>
          </a:prstGeom>
        </p:spPr>
      </p:pic>
      <p:sp>
        <p:nvSpPr>
          <p:cNvPr id="7" name="CasellaDiTesto 6">
            <a:extLst>
              <a:ext uri="{FF2B5EF4-FFF2-40B4-BE49-F238E27FC236}">
                <a16:creationId xmlns:a16="http://schemas.microsoft.com/office/drawing/2014/main" id="{E833879E-11A9-11A6-8BAC-069F5ED3BFAF}"/>
              </a:ext>
            </a:extLst>
          </p:cNvPr>
          <p:cNvSpPr txBox="1"/>
          <p:nvPr/>
        </p:nvSpPr>
        <p:spPr>
          <a:xfrm>
            <a:off x="395287" y="4677425"/>
            <a:ext cx="6072188" cy="1384995"/>
          </a:xfrm>
          <a:prstGeom prst="rect">
            <a:avLst/>
          </a:prstGeom>
          <a:noFill/>
        </p:spPr>
        <p:txBody>
          <a:bodyPr wrap="square">
            <a:spAutoFit/>
          </a:bodyPr>
          <a:lstStyle/>
          <a:p>
            <a:pPr algn="just"/>
            <a:r>
              <a:rPr lang="en-US" sz="1400" dirty="0">
                <a:latin typeface="Open Sans" panose="020B0606030504020204" pitchFamily="34" charset="0"/>
                <a:ea typeface="Open Sans" panose="020B0606030504020204" pitchFamily="34" charset="0"/>
                <a:cs typeface="Open Sans" panose="020B0606030504020204" pitchFamily="34" charset="0"/>
              </a:rPr>
              <a:t>“</a:t>
            </a:r>
            <a:r>
              <a:rPr lang="en-US" sz="1400" b="1" dirty="0">
                <a:latin typeface="Open Sans" panose="020B0606030504020204" pitchFamily="34" charset="0"/>
                <a:ea typeface="Open Sans" panose="020B0606030504020204" pitchFamily="34" charset="0"/>
                <a:cs typeface="Open Sans" panose="020B0606030504020204" pitchFamily="34" charset="0"/>
              </a:rPr>
              <a:t>Main discrepancies </a:t>
            </a:r>
            <a:r>
              <a:rPr lang="en-US" sz="1400" dirty="0">
                <a:latin typeface="Open Sans" panose="020B0606030504020204" pitchFamily="34" charset="0"/>
                <a:ea typeface="Open Sans" panose="020B0606030504020204" pitchFamily="34" charset="0"/>
                <a:cs typeface="Open Sans" panose="020B0606030504020204" pitchFamily="34" charset="0"/>
              </a:rPr>
              <a:t>between simulated and measured values can be generally attributed to </a:t>
            </a:r>
            <a:r>
              <a:rPr lang="en-US" sz="1400" b="1" dirty="0">
                <a:latin typeface="Open Sans" panose="020B0606030504020204" pitchFamily="34" charset="0"/>
                <a:ea typeface="Open Sans" panose="020B0606030504020204" pitchFamily="34" charset="0"/>
                <a:cs typeface="Open Sans" panose="020B0606030504020204" pitchFamily="34" charset="0"/>
              </a:rPr>
              <a:t>uncertainties related to infiltration during snow melt.</a:t>
            </a:r>
            <a:r>
              <a:rPr lang="en-US" sz="1400" dirty="0">
                <a:latin typeface="Open Sans" panose="020B0606030504020204" pitchFamily="34" charset="0"/>
                <a:ea typeface="Open Sans" panose="020B0606030504020204" pitchFamily="34" charset="0"/>
                <a:cs typeface="Open Sans" panose="020B0606030504020204" pitchFamily="34" charset="0"/>
              </a:rPr>
              <a:t> The actual quantity and timing of infiltrating water often remain unknown in soils where soil frost, snow cover, and snow melt may play a crucial role. Snow drift and irregular thawing of soil may produce differences in the infiltration pattern.”</a:t>
            </a:r>
            <a:endParaRPr lang="it-IT"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Rettangolo 21">
            <a:extLst>
              <a:ext uri="{FF2B5EF4-FFF2-40B4-BE49-F238E27FC236}">
                <a16:creationId xmlns:a16="http://schemas.microsoft.com/office/drawing/2014/main" id="{DD9634E5-6627-666C-4EF1-E5DA41931A4E}"/>
              </a:ext>
            </a:extLst>
          </p:cNvPr>
          <p:cNvSpPr/>
          <p:nvPr/>
        </p:nvSpPr>
        <p:spPr>
          <a:xfrm>
            <a:off x="300038" y="1046771"/>
            <a:ext cx="6167437" cy="5049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a16="http://schemas.microsoft.com/office/drawing/2014/main" id="{5E143227-139C-C8F4-E4CD-AFA824A11600}"/>
              </a:ext>
            </a:extLst>
          </p:cNvPr>
          <p:cNvSpPr txBox="1"/>
          <p:nvPr/>
        </p:nvSpPr>
        <p:spPr>
          <a:xfrm>
            <a:off x="7696200" y="2476747"/>
            <a:ext cx="3724276" cy="2541080"/>
          </a:xfrm>
          <a:prstGeom prst="rect">
            <a:avLst/>
          </a:prstGeom>
          <a:noFill/>
        </p:spPr>
        <p:txBody>
          <a:bodyPr wrap="square">
            <a:spAutoFit/>
          </a:bodyPr>
          <a:lstStyle/>
          <a:p>
            <a:pPr algn="just">
              <a:lnSpc>
                <a:spcPct val="150000"/>
              </a:lnSpc>
            </a:pPr>
            <a:r>
              <a:rPr lang="en-US" b="1" dirty="0">
                <a:latin typeface="Open Sans" panose="020B0606030504020204" pitchFamily="34" charset="0"/>
                <a:ea typeface="Open Sans" panose="020B0606030504020204" pitchFamily="34" charset="0"/>
                <a:cs typeface="Open Sans" panose="020B0606030504020204" pitchFamily="34" charset="0"/>
              </a:rPr>
              <a:t>Can we reliably model water flow and solute transport in a remote natural soil profile where soil water dynamics are strongly influenced by snow melt ?</a:t>
            </a:r>
            <a:endParaRPr lang="it-IT" b="1"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Freccia a destra 25">
            <a:extLst>
              <a:ext uri="{FF2B5EF4-FFF2-40B4-BE49-F238E27FC236}">
                <a16:creationId xmlns:a16="http://schemas.microsoft.com/office/drawing/2014/main" id="{D2E953D6-67C3-D534-20BF-9EB66525B33D}"/>
              </a:ext>
            </a:extLst>
          </p:cNvPr>
          <p:cNvSpPr/>
          <p:nvPr/>
        </p:nvSpPr>
        <p:spPr>
          <a:xfrm>
            <a:off x="6700837" y="3360985"/>
            <a:ext cx="771525" cy="3571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3" name="Segnaposto contenuto 3">
            <a:extLst>
              <a:ext uri="{FF2B5EF4-FFF2-40B4-BE49-F238E27FC236}">
                <a16:creationId xmlns:a16="http://schemas.microsoft.com/office/drawing/2014/main" id="{96D0CF5A-2AB9-6D77-CE50-AE4520E53F4F}"/>
              </a:ext>
            </a:extLst>
          </p:cNvPr>
          <p:cNvGraphicFramePr>
            <a:graphicFrameLocks/>
          </p:cNvGraphicFramePr>
          <p:nvPr>
            <p:extLst>
              <p:ext uri="{D42A27DB-BD31-4B8C-83A1-F6EECF244321}">
                <p14:modId xmlns:p14="http://schemas.microsoft.com/office/powerpoint/2010/main" val="2827629297"/>
              </p:ext>
            </p:extLst>
          </p:nvPr>
        </p:nvGraphicFramePr>
        <p:xfrm>
          <a:off x="1528449" y="185933"/>
          <a:ext cx="9339308" cy="2414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23167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84EFF9C5-BFBC-607B-154E-12DB95F6008C}"/>
              </a:ext>
            </a:extLst>
          </p:cNvPr>
          <p:cNvGrpSpPr/>
          <p:nvPr/>
        </p:nvGrpSpPr>
        <p:grpSpPr>
          <a:xfrm>
            <a:off x="0" y="6425998"/>
            <a:ext cx="12192000" cy="425969"/>
            <a:chOff x="0" y="6425998"/>
            <a:chExt cx="12192000" cy="425969"/>
          </a:xfrm>
        </p:grpSpPr>
        <p:grpSp>
          <p:nvGrpSpPr>
            <p:cNvPr id="2" name="Gruppo 1">
              <a:extLst>
                <a:ext uri="{FF2B5EF4-FFF2-40B4-BE49-F238E27FC236}">
                  <a16:creationId xmlns:a16="http://schemas.microsoft.com/office/drawing/2014/main" id="{27792E9A-A7A9-E275-7077-1787DBB78129}"/>
                </a:ext>
              </a:extLst>
            </p:cNvPr>
            <p:cNvGrpSpPr/>
            <p:nvPr/>
          </p:nvGrpSpPr>
          <p:grpSpPr>
            <a:xfrm>
              <a:off x="0" y="6425998"/>
              <a:ext cx="12192000" cy="425969"/>
              <a:chOff x="-1" y="0"/>
              <a:chExt cx="12192000" cy="1148987"/>
            </a:xfrm>
            <a:solidFill>
              <a:srgbClr val="1373BA">
                <a:alpha val="60000"/>
              </a:srgbClr>
            </a:solidFill>
          </p:grpSpPr>
          <p:grpSp>
            <p:nvGrpSpPr>
              <p:cNvPr id="3" name="Gruppo 2">
                <a:extLst>
                  <a:ext uri="{FF2B5EF4-FFF2-40B4-BE49-F238E27FC236}">
                    <a16:creationId xmlns:a16="http://schemas.microsoft.com/office/drawing/2014/main" id="{FB4FD607-2228-9EAA-4D2E-175EE01AFFB9}"/>
                  </a:ext>
                </a:extLst>
              </p:cNvPr>
              <p:cNvGrpSpPr/>
              <p:nvPr/>
            </p:nvGrpSpPr>
            <p:grpSpPr>
              <a:xfrm>
                <a:off x="-1" y="0"/>
                <a:ext cx="12192000" cy="1148987"/>
                <a:chOff x="0" y="0"/>
                <a:chExt cx="12192000" cy="1148987"/>
              </a:xfrm>
              <a:grpFill/>
            </p:grpSpPr>
            <p:sp>
              <p:nvSpPr>
                <p:cNvPr id="5" name="Rettangolo 4">
                  <a:extLst>
                    <a:ext uri="{FF2B5EF4-FFF2-40B4-BE49-F238E27FC236}">
                      <a16:creationId xmlns:a16="http://schemas.microsoft.com/office/drawing/2014/main" id="{D7ED8449-B594-E1E3-3577-E62501A1B746}"/>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6" name="Connettore diritto 5">
                  <a:extLst>
                    <a:ext uri="{FF2B5EF4-FFF2-40B4-BE49-F238E27FC236}">
                      <a16:creationId xmlns:a16="http://schemas.microsoft.com/office/drawing/2014/main" id="{A591794F-8744-411F-CE53-0A5451460EA1}"/>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Titolo 4">
                <a:extLst>
                  <a:ext uri="{FF2B5EF4-FFF2-40B4-BE49-F238E27FC236}">
                    <a16:creationId xmlns:a16="http://schemas.microsoft.com/office/drawing/2014/main" id="{15B392DC-4E49-2047-62E1-FADA0B2D96C5}"/>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43" name="Titolo 4">
              <a:extLst>
                <a:ext uri="{FF2B5EF4-FFF2-40B4-BE49-F238E27FC236}">
                  <a16:creationId xmlns:a16="http://schemas.microsoft.com/office/drawing/2014/main" id="{CC49AB1C-8580-C631-F83C-0A9A84568B11}"/>
                </a:ext>
              </a:extLst>
            </p:cNvPr>
            <p:cNvSpPr txBox="1">
              <a:spLocks/>
            </p:cNvSpPr>
            <p:nvPr/>
          </p:nvSpPr>
          <p:spPr>
            <a:xfrm>
              <a:off x="11563927" y="6495882"/>
              <a:ext cx="548315"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dirty="0">
                  <a:solidFill>
                    <a:srgbClr val="1373BA"/>
                  </a:solidFill>
                  <a:latin typeface="+mn-lt"/>
                </a:rPr>
                <a:t>2</a:t>
              </a:r>
              <a:r>
                <a:rPr lang="it-IT" sz="1400" i="0" dirty="0">
                  <a:solidFill>
                    <a:srgbClr val="1373BA"/>
                  </a:solidFill>
                  <a:effectLst/>
                  <a:latin typeface="+mn-lt"/>
                </a:rPr>
                <a:t>/15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7" name="Picture 2" descr="EGU 2023 | European Geosciences Union">
              <a:extLst>
                <a:ext uri="{FF2B5EF4-FFF2-40B4-BE49-F238E27FC236}">
                  <a16:creationId xmlns:a16="http://schemas.microsoft.com/office/drawing/2014/main" id="{FA8B73F9-D429-14E1-6993-CA818B6EC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Segnaposto contenuto 3">
            <a:extLst>
              <a:ext uri="{FF2B5EF4-FFF2-40B4-BE49-F238E27FC236}">
                <a16:creationId xmlns:a16="http://schemas.microsoft.com/office/drawing/2014/main" id="{5072563C-6B1D-1AE7-BF59-CB63312A75DA}"/>
              </a:ext>
            </a:extLst>
          </p:cNvPr>
          <p:cNvGraphicFramePr>
            <a:graphicFrameLocks/>
          </p:cNvGraphicFramePr>
          <p:nvPr>
            <p:extLst>
              <p:ext uri="{D42A27DB-BD31-4B8C-83A1-F6EECF244321}">
                <p14:modId xmlns:p14="http://schemas.microsoft.com/office/powerpoint/2010/main" val="2101157879"/>
              </p:ext>
            </p:extLst>
          </p:nvPr>
        </p:nvGraphicFramePr>
        <p:xfrm>
          <a:off x="1528449" y="185933"/>
          <a:ext cx="9339308" cy="2414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1" name="Titolo 4">
            <a:extLst>
              <a:ext uri="{FF2B5EF4-FFF2-40B4-BE49-F238E27FC236}">
                <a16:creationId xmlns:a16="http://schemas.microsoft.com/office/drawing/2014/main" id="{A4AC3736-4162-9161-68FA-BA28638EB16C}"/>
              </a:ext>
            </a:extLst>
          </p:cNvPr>
          <p:cNvSpPr txBox="1">
            <a:spLocks/>
          </p:cNvSpPr>
          <p:nvPr/>
        </p:nvSpPr>
        <p:spPr>
          <a:xfrm>
            <a:off x="3190584" y="543156"/>
            <a:ext cx="6015037" cy="39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400" kern="0" dirty="0">
                <a:ln w="12700">
                  <a:solidFill>
                    <a:schemeClr val="accent1">
                      <a:lumMod val="50000"/>
                    </a:schemeClr>
                  </a:solidFill>
                  <a:prstDash val="solid"/>
                </a:ln>
                <a:solidFill>
                  <a:srgbClr val="1373BA"/>
                </a:solidFill>
                <a:effectLst/>
                <a:latin typeface="Open Sans" panose="020B0606030504020204" pitchFamily="34" charset="0"/>
                <a:ea typeface="Open Sans" panose="020B0606030504020204" pitchFamily="34" charset="0"/>
                <a:cs typeface="Open Sans" panose="020B0606030504020204" pitchFamily="34" charset="0"/>
              </a:rPr>
              <a:t>Study site: a high-elevation grassland</a:t>
            </a:r>
          </a:p>
        </p:txBody>
      </p:sp>
      <p:grpSp>
        <p:nvGrpSpPr>
          <p:cNvPr id="24" name="Gruppo 23">
            <a:extLst>
              <a:ext uri="{FF2B5EF4-FFF2-40B4-BE49-F238E27FC236}">
                <a16:creationId xmlns:a16="http://schemas.microsoft.com/office/drawing/2014/main" id="{E8B53C28-4C05-1A00-6464-C51E5DE46AE2}"/>
              </a:ext>
            </a:extLst>
          </p:cNvPr>
          <p:cNvGrpSpPr/>
          <p:nvPr/>
        </p:nvGrpSpPr>
        <p:grpSpPr>
          <a:xfrm>
            <a:off x="79759" y="1097349"/>
            <a:ext cx="11768045" cy="4965031"/>
            <a:chOff x="123015" y="1081213"/>
            <a:chExt cx="11768045" cy="4965031"/>
          </a:xfrm>
        </p:grpSpPr>
        <p:grpSp>
          <p:nvGrpSpPr>
            <p:cNvPr id="18" name="Gruppo 17">
              <a:extLst>
                <a:ext uri="{FF2B5EF4-FFF2-40B4-BE49-F238E27FC236}">
                  <a16:creationId xmlns:a16="http://schemas.microsoft.com/office/drawing/2014/main" id="{C3DC4E1C-BE99-1202-7B0F-A0689CF66EEC}"/>
                </a:ext>
              </a:extLst>
            </p:cNvPr>
            <p:cNvGrpSpPr/>
            <p:nvPr/>
          </p:nvGrpSpPr>
          <p:grpSpPr>
            <a:xfrm>
              <a:off x="3207072" y="1081410"/>
              <a:ext cx="4155239" cy="3661908"/>
              <a:chOff x="2689508" y="1074334"/>
              <a:chExt cx="3173773" cy="2341348"/>
            </a:xfrm>
          </p:grpSpPr>
          <p:pic>
            <p:nvPicPr>
              <p:cNvPr id="19" name="Immagine 18">
                <a:extLst>
                  <a:ext uri="{FF2B5EF4-FFF2-40B4-BE49-F238E27FC236}">
                    <a16:creationId xmlns:a16="http://schemas.microsoft.com/office/drawing/2014/main" id="{EE1316AD-7FB5-5A4D-139F-2783FF194185}"/>
                  </a:ext>
                </a:extLst>
              </p:cNvPr>
              <p:cNvPicPr>
                <a:picLocks noChangeAspect="1"/>
              </p:cNvPicPr>
              <p:nvPr/>
            </p:nvPicPr>
            <p:blipFill rotWithShape="1">
              <a:blip r:embed="rId9">
                <a:extLst>
                  <a:ext uri="{28A0092B-C50C-407E-A947-70E740481C1C}">
                    <a14:useLocalDpi xmlns:a14="http://schemas.microsoft.com/office/drawing/2010/main" val="0"/>
                  </a:ext>
                </a:extLst>
              </a:blip>
              <a:srcRect l="18596" t="9758" r="16256" b="7324"/>
              <a:stretch/>
            </p:blipFill>
            <p:spPr>
              <a:xfrm>
                <a:off x="2689508" y="1074334"/>
                <a:ext cx="3173773" cy="2341348"/>
              </a:xfrm>
              <a:prstGeom prst="rect">
                <a:avLst/>
              </a:prstGeom>
              <a:ln>
                <a:noFill/>
              </a:ln>
            </p:spPr>
          </p:pic>
          <p:cxnSp>
            <p:nvCxnSpPr>
              <p:cNvPr id="20" name="Connettore diritto 19">
                <a:extLst>
                  <a:ext uri="{FF2B5EF4-FFF2-40B4-BE49-F238E27FC236}">
                    <a16:creationId xmlns:a16="http://schemas.microsoft.com/office/drawing/2014/main" id="{F54EAD26-1DDA-18DD-DE75-78304EB6E486}"/>
                  </a:ext>
                </a:extLst>
              </p:cNvPr>
              <p:cNvCxnSpPr>
                <a:cxnSpLocks/>
                <a:endCxn id="21" idx="2"/>
              </p:cNvCxnSpPr>
              <p:nvPr/>
            </p:nvCxnSpPr>
            <p:spPr>
              <a:xfrm flipV="1">
                <a:off x="4558699" y="1293499"/>
                <a:ext cx="0" cy="3619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66FB9F38-DEFF-35F9-9117-F275F18B0141}"/>
                  </a:ext>
                </a:extLst>
              </p:cNvPr>
              <p:cNvSpPr txBox="1"/>
              <p:nvPr/>
            </p:nvSpPr>
            <p:spPr>
              <a:xfrm>
                <a:off x="3675215" y="1116392"/>
                <a:ext cx="1766967" cy="177107"/>
              </a:xfrm>
              <a:prstGeom prst="rect">
                <a:avLst/>
              </a:prstGeom>
              <a:solidFill>
                <a:schemeClr val="bg1">
                  <a:alpha val="40000"/>
                </a:schemeClr>
              </a:solidFill>
            </p:spPr>
            <p:txBody>
              <a:bodyPr wrap="square" rtlCol="0">
                <a:spAutoFit/>
              </a:bodyPr>
              <a:lstStyle/>
              <a:p>
                <a:pPr algn="ctr"/>
                <a:r>
                  <a:rPr lang="it-IT" sz="1200" b="1" dirty="0">
                    <a:cs typeface="Times New Roman" panose="02020603050405020304" pitchFamily="18" charset="0"/>
                  </a:rPr>
                  <a:t>Dora del Nivolet outlet point</a:t>
                </a:r>
              </a:p>
            </p:txBody>
          </p:sp>
        </p:grpSp>
        <p:grpSp>
          <p:nvGrpSpPr>
            <p:cNvPr id="52" name="Gruppo 51">
              <a:extLst>
                <a:ext uri="{FF2B5EF4-FFF2-40B4-BE49-F238E27FC236}">
                  <a16:creationId xmlns:a16="http://schemas.microsoft.com/office/drawing/2014/main" id="{822E7ADE-252E-A8DB-2C01-39DAB8722B22}"/>
                </a:ext>
              </a:extLst>
            </p:cNvPr>
            <p:cNvGrpSpPr/>
            <p:nvPr/>
          </p:nvGrpSpPr>
          <p:grpSpPr>
            <a:xfrm>
              <a:off x="123015" y="2723494"/>
              <a:ext cx="2671025" cy="3031975"/>
              <a:chOff x="862160" y="2944823"/>
              <a:chExt cx="2671025" cy="3031975"/>
            </a:xfrm>
          </p:grpSpPr>
          <p:pic>
            <p:nvPicPr>
              <p:cNvPr id="35" name="Immagine 34">
                <a:extLst>
                  <a:ext uri="{FF2B5EF4-FFF2-40B4-BE49-F238E27FC236}">
                    <a16:creationId xmlns:a16="http://schemas.microsoft.com/office/drawing/2014/main" id="{378FAF32-CA73-2A2F-5593-5DAE7E0111B9}"/>
                  </a:ext>
                </a:extLst>
              </p:cNvPr>
              <p:cNvPicPr>
                <a:picLocks noChangeAspect="1"/>
              </p:cNvPicPr>
              <p:nvPr/>
            </p:nvPicPr>
            <p:blipFill>
              <a:blip r:embed="rId10"/>
              <a:stretch>
                <a:fillRect/>
              </a:stretch>
            </p:blipFill>
            <p:spPr>
              <a:xfrm>
                <a:off x="862160" y="2944823"/>
                <a:ext cx="2671025" cy="3031975"/>
              </a:xfrm>
              <a:prstGeom prst="rect">
                <a:avLst/>
              </a:prstGeom>
            </p:spPr>
          </p:pic>
          <p:sp>
            <p:nvSpPr>
              <p:cNvPr id="36" name="CasellaDiTesto 35">
                <a:extLst>
                  <a:ext uri="{FF2B5EF4-FFF2-40B4-BE49-F238E27FC236}">
                    <a16:creationId xmlns:a16="http://schemas.microsoft.com/office/drawing/2014/main" id="{EACE75FF-EFD7-4C05-D0BB-996C3AE5C955}"/>
                  </a:ext>
                </a:extLst>
              </p:cNvPr>
              <p:cNvSpPr txBox="1"/>
              <p:nvPr/>
            </p:nvSpPr>
            <p:spPr>
              <a:xfrm>
                <a:off x="1976947" y="4618162"/>
                <a:ext cx="581956" cy="215444"/>
              </a:xfrm>
              <a:prstGeom prst="rect">
                <a:avLst/>
              </a:prstGeom>
              <a:noFill/>
              <a:ln>
                <a:noFill/>
              </a:ln>
            </p:spPr>
            <p:txBody>
              <a:bodyPr wrap="square" rtlCol="0">
                <a:spAutoFit/>
              </a:bodyPr>
              <a:lstStyle/>
              <a:p>
                <a:pPr algn="ctr"/>
                <a:r>
                  <a:rPr lang="it-IT" sz="800" b="1" dirty="0">
                    <a:solidFill>
                      <a:srgbClr val="E00C0C"/>
                    </a:solidFill>
                    <a:latin typeface="Open Sans" panose="020B0606030504020204" pitchFamily="34" charset="0"/>
                    <a:ea typeface="Open Sans" panose="020B0606030504020204" pitchFamily="34" charset="0"/>
                    <a:cs typeface="Open Sans" panose="020B0606030504020204" pitchFamily="34" charset="0"/>
                  </a:rPr>
                  <a:t>Naples</a:t>
                </a:r>
              </a:p>
            </p:txBody>
          </p:sp>
        </p:grpSp>
        <p:cxnSp>
          <p:nvCxnSpPr>
            <p:cNvPr id="47" name="Connettore diritto 46">
              <a:extLst>
                <a:ext uri="{FF2B5EF4-FFF2-40B4-BE49-F238E27FC236}">
                  <a16:creationId xmlns:a16="http://schemas.microsoft.com/office/drawing/2014/main" id="{99210634-782A-90E4-D7AB-2DB59C925DC9}"/>
                </a:ext>
              </a:extLst>
            </p:cNvPr>
            <p:cNvCxnSpPr>
              <a:cxnSpLocks/>
              <a:endCxn id="27" idx="1"/>
            </p:cNvCxnSpPr>
            <p:nvPr/>
          </p:nvCxnSpPr>
          <p:spPr>
            <a:xfrm flipV="1">
              <a:off x="352168" y="2624486"/>
              <a:ext cx="1302774" cy="5144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Immagine 26">
              <a:extLst>
                <a:ext uri="{FF2B5EF4-FFF2-40B4-BE49-F238E27FC236}">
                  <a16:creationId xmlns:a16="http://schemas.microsoft.com/office/drawing/2014/main" id="{F7F73A40-59B2-0A06-87F8-EE6C89DFA644}"/>
                </a:ext>
              </a:extLst>
            </p:cNvPr>
            <p:cNvPicPr>
              <a:picLocks noChangeAspect="1"/>
            </p:cNvPicPr>
            <p:nvPr/>
          </p:nvPicPr>
          <p:blipFill>
            <a:blip r:embed="rId11"/>
            <a:stretch>
              <a:fillRect/>
            </a:stretch>
          </p:blipFill>
          <p:spPr>
            <a:xfrm>
              <a:off x="1654942" y="2129117"/>
              <a:ext cx="1427320" cy="990737"/>
            </a:xfrm>
            <a:prstGeom prst="rect">
              <a:avLst/>
            </a:prstGeom>
          </p:spPr>
        </p:pic>
        <p:cxnSp>
          <p:nvCxnSpPr>
            <p:cNvPr id="55" name="Connettore diritto 54">
              <a:extLst>
                <a:ext uri="{FF2B5EF4-FFF2-40B4-BE49-F238E27FC236}">
                  <a16:creationId xmlns:a16="http://schemas.microsoft.com/office/drawing/2014/main" id="{DE23F191-2037-C88A-6DAC-9B3189669784}"/>
                </a:ext>
              </a:extLst>
            </p:cNvPr>
            <p:cNvCxnSpPr>
              <a:cxnSpLocks/>
            </p:cNvCxnSpPr>
            <p:nvPr/>
          </p:nvCxnSpPr>
          <p:spPr>
            <a:xfrm flipH="1" flipV="1">
              <a:off x="2137046" y="3022824"/>
              <a:ext cx="1050164" cy="9220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asellaDiTesto 81">
              <a:extLst>
                <a:ext uri="{FF2B5EF4-FFF2-40B4-BE49-F238E27FC236}">
                  <a16:creationId xmlns:a16="http://schemas.microsoft.com/office/drawing/2014/main" id="{5B8FC68B-4020-9917-A8A0-2357C3BAD041}"/>
                </a:ext>
              </a:extLst>
            </p:cNvPr>
            <p:cNvSpPr txBox="1"/>
            <p:nvPr/>
          </p:nvSpPr>
          <p:spPr>
            <a:xfrm>
              <a:off x="3334326" y="4239482"/>
              <a:ext cx="2566244" cy="430887"/>
            </a:xfrm>
            <a:prstGeom prst="rect">
              <a:avLst/>
            </a:prstGeom>
            <a:solidFill>
              <a:schemeClr val="bg1"/>
            </a:solidFill>
            <a:ln>
              <a:solidFill>
                <a:schemeClr val="tx1"/>
              </a:solidFill>
            </a:ln>
          </p:spPr>
          <p:txBody>
            <a:bodyPr wrap="square">
              <a:spAutoFit/>
            </a:bodyPr>
            <a:lstStyle/>
            <a:p>
              <a:r>
                <a:rPr lang="it-IT" sz="1100" b="1" dirty="0" err="1">
                  <a:latin typeface="Open Sans" panose="020B0606030504020204" pitchFamily="34" charset="0"/>
                  <a:ea typeface="Open Sans" panose="020B0606030504020204" pitchFamily="34" charset="0"/>
                  <a:cs typeface="Open Sans" panose="020B0606030504020204" pitchFamily="34" charset="0"/>
                </a:rPr>
                <a:t>Elevation</a:t>
              </a:r>
              <a:r>
                <a:rPr lang="it-IT" sz="1100" b="1" dirty="0">
                  <a:latin typeface="Open Sans" panose="020B0606030504020204" pitchFamily="34" charset="0"/>
                  <a:ea typeface="Open Sans" panose="020B0606030504020204" pitchFamily="34" charset="0"/>
                  <a:cs typeface="Open Sans" panose="020B0606030504020204" pitchFamily="34" charset="0"/>
                </a:rPr>
                <a:t>: 2711 (2390-3430) m </a:t>
              </a:r>
              <a:r>
                <a:rPr lang="it-IT" sz="1100" b="1" dirty="0" err="1">
                  <a:latin typeface="Open Sans" panose="020B0606030504020204" pitchFamily="34" charset="0"/>
                  <a:ea typeface="Open Sans" panose="020B0606030504020204" pitchFamily="34" charset="0"/>
                  <a:cs typeface="Open Sans" panose="020B0606030504020204" pitchFamily="34" charset="0"/>
                </a:rPr>
                <a:t>a.s.l</a:t>
              </a:r>
              <a:r>
                <a:rPr lang="it-IT" sz="1100" b="1" dirty="0">
                  <a:latin typeface="Open Sans" panose="020B0606030504020204" pitchFamily="34" charset="0"/>
                  <a:ea typeface="Open Sans" panose="020B0606030504020204" pitchFamily="34" charset="0"/>
                  <a:cs typeface="Open Sans" panose="020B0606030504020204" pitchFamily="34" charset="0"/>
                </a:rPr>
                <a:t>. Area: 16.99 km</a:t>
              </a:r>
              <a:r>
                <a:rPr lang="it-IT" sz="1100" b="1" baseline="30000" dirty="0">
                  <a:latin typeface="Open Sans" panose="020B0606030504020204" pitchFamily="34" charset="0"/>
                  <a:ea typeface="Open Sans" panose="020B0606030504020204" pitchFamily="34" charset="0"/>
                  <a:cs typeface="Open Sans" panose="020B0606030504020204" pitchFamily="34" charset="0"/>
                </a:rPr>
                <a:t>2</a:t>
              </a:r>
            </a:p>
          </p:txBody>
        </p:sp>
        <p:cxnSp>
          <p:nvCxnSpPr>
            <p:cNvPr id="91" name="Connettore diritto 90">
              <a:extLst>
                <a:ext uri="{FF2B5EF4-FFF2-40B4-BE49-F238E27FC236}">
                  <a16:creationId xmlns:a16="http://schemas.microsoft.com/office/drawing/2014/main" id="{8AC5068E-493E-8772-9E90-9358A37533D9}"/>
                </a:ext>
              </a:extLst>
            </p:cNvPr>
            <p:cNvCxnSpPr>
              <a:cxnSpLocks/>
              <a:stCxn id="103" idx="1"/>
              <a:endCxn id="99" idx="2"/>
            </p:cNvCxnSpPr>
            <p:nvPr/>
          </p:nvCxnSpPr>
          <p:spPr>
            <a:xfrm flipH="1" flipV="1">
              <a:off x="5217847" y="2049096"/>
              <a:ext cx="2297378" cy="15146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Ovale 98">
              <a:extLst>
                <a:ext uri="{FF2B5EF4-FFF2-40B4-BE49-F238E27FC236}">
                  <a16:creationId xmlns:a16="http://schemas.microsoft.com/office/drawing/2014/main" id="{3420FF01-12D2-2ED1-EDFD-1DDE27F0B7B6}"/>
                </a:ext>
              </a:extLst>
            </p:cNvPr>
            <p:cNvSpPr>
              <a:spLocks noChangeAspect="1"/>
            </p:cNvSpPr>
            <p:nvPr/>
          </p:nvSpPr>
          <p:spPr>
            <a:xfrm>
              <a:off x="5217847" y="1957656"/>
              <a:ext cx="182880" cy="182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 name="Gruppo 7">
              <a:extLst>
                <a:ext uri="{FF2B5EF4-FFF2-40B4-BE49-F238E27FC236}">
                  <a16:creationId xmlns:a16="http://schemas.microsoft.com/office/drawing/2014/main" id="{ED04B54F-10BC-A406-E4B2-DCEE6F985E41}"/>
                </a:ext>
              </a:extLst>
            </p:cNvPr>
            <p:cNvGrpSpPr/>
            <p:nvPr/>
          </p:nvGrpSpPr>
          <p:grpSpPr>
            <a:xfrm>
              <a:off x="7515225" y="1081213"/>
              <a:ext cx="4375835" cy="4965031"/>
              <a:chOff x="7515225" y="968254"/>
              <a:chExt cx="4375835" cy="4965031"/>
            </a:xfrm>
          </p:grpSpPr>
          <p:pic>
            <p:nvPicPr>
              <p:cNvPr id="58" name="Immagine 57" descr="Immagine che contiene aria aperta, cielo, erba, natura&#10;&#10;Descrizione generata automaticamente">
                <a:extLst>
                  <a:ext uri="{FF2B5EF4-FFF2-40B4-BE49-F238E27FC236}">
                    <a16:creationId xmlns:a16="http://schemas.microsoft.com/office/drawing/2014/main" id="{B60F0FC0-E98E-E726-05D0-A912AB42E210}"/>
                  </a:ext>
                </a:extLst>
              </p:cNvPr>
              <p:cNvPicPr>
                <a:picLocks noChangeAspect="1"/>
              </p:cNvPicPr>
              <p:nvPr/>
            </p:nvPicPr>
            <p:blipFill rotWithShape="1">
              <a:blip r:embed="rId12">
                <a:extLst>
                  <a:ext uri="{28A0092B-C50C-407E-A947-70E740481C1C}">
                    <a14:useLocalDpi xmlns:a14="http://schemas.microsoft.com/office/drawing/2010/main" val="0"/>
                  </a:ext>
                </a:extLst>
              </a:blip>
              <a:srcRect l="20675" t="22760" r="24223" b="26870"/>
              <a:stretch/>
            </p:blipFill>
            <p:spPr>
              <a:xfrm rot="5400000">
                <a:off x="7246288" y="1489209"/>
                <a:ext cx="2864234" cy="2064304"/>
              </a:xfrm>
              <a:prstGeom prst="rect">
                <a:avLst/>
              </a:prstGeom>
            </p:spPr>
          </p:pic>
          <p:pic>
            <p:nvPicPr>
              <p:cNvPr id="60" name="Immagine 59" descr="Immagine che contiene aria aperta, nuvola, cielo, erba&#10;&#10;Descrizione generata automaticamente">
                <a:extLst>
                  <a:ext uri="{FF2B5EF4-FFF2-40B4-BE49-F238E27FC236}">
                    <a16:creationId xmlns:a16="http://schemas.microsoft.com/office/drawing/2014/main" id="{1707C29F-3B26-9BBC-1D22-665C7905CF87}"/>
                  </a:ext>
                </a:extLst>
              </p:cNvPr>
              <p:cNvPicPr>
                <a:picLocks noChangeAspect="1"/>
              </p:cNvPicPr>
              <p:nvPr/>
            </p:nvPicPr>
            <p:blipFill rotWithShape="1">
              <a:blip r:embed="rId13">
                <a:extLst>
                  <a:ext uri="{28A0092B-C50C-407E-A947-70E740481C1C}">
                    <a14:useLocalDpi xmlns:a14="http://schemas.microsoft.com/office/drawing/2010/main" val="0"/>
                  </a:ext>
                </a:extLst>
              </a:blip>
              <a:srcRect l="23046" t="11225" r="18653" b="35916"/>
              <a:stretch/>
            </p:blipFill>
            <p:spPr>
              <a:xfrm rot="5400000">
                <a:off x="9333244" y="1522881"/>
                <a:ext cx="2864233" cy="1996960"/>
              </a:xfrm>
              <a:prstGeom prst="rect">
                <a:avLst/>
              </a:prstGeom>
            </p:spPr>
          </p:pic>
          <p:pic>
            <p:nvPicPr>
              <p:cNvPr id="62" name="Immagine 61">
                <a:extLst>
                  <a:ext uri="{FF2B5EF4-FFF2-40B4-BE49-F238E27FC236}">
                    <a16:creationId xmlns:a16="http://schemas.microsoft.com/office/drawing/2014/main" id="{5B295BB4-0903-1821-FEBD-D8D188B15DF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253" y="4016173"/>
                <a:ext cx="2064304" cy="1796173"/>
              </a:xfrm>
              <a:prstGeom prst="rect">
                <a:avLst/>
              </a:prstGeom>
            </p:spPr>
          </p:pic>
          <p:sp>
            <p:nvSpPr>
              <p:cNvPr id="64" name="CasellaDiTesto 63">
                <a:extLst>
                  <a:ext uri="{FF2B5EF4-FFF2-40B4-BE49-F238E27FC236}">
                    <a16:creationId xmlns:a16="http://schemas.microsoft.com/office/drawing/2014/main" id="{44A7C443-D5F8-436F-7C67-4800F36D8851}"/>
                  </a:ext>
                </a:extLst>
              </p:cNvPr>
              <p:cNvSpPr txBox="1"/>
              <p:nvPr/>
            </p:nvSpPr>
            <p:spPr>
              <a:xfrm>
                <a:off x="7698376" y="5338115"/>
                <a:ext cx="1407973" cy="430887"/>
              </a:xfrm>
              <a:prstGeom prst="rect">
                <a:avLst/>
              </a:prstGeom>
              <a:solidFill>
                <a:schemeClr val="bg1"/>
              </a:solidFill>
              <a:ln>
                <a:solidFill>
                  <a:schemeClr val="tx1"/>
                </a:solidFill>
              </a:ln>
            </p:spPr>
            <p:txBody>
              <a:bodyPr wrap="square">
                <a:spAutoFit/>
              </a:bodyPr>
              <a:lstStyle/>
              <a:p>
                <a:pPr algn="ctr"/>
                <a:r>
                  <a:rPr lang="fr-FR" sz="1100" b="1" dirty="0" err="1"/>
                  <a:t>Soil</a:t>
                </a:r>
                <a:r>
                  <a:rPr lang="fr-FR" sz="1100" b="1" dirty="0"/>
                  <a:t> </a:t>
                </a:r>
                <a:r>
                  <a:rPr lang="fr-FR" sz="1100" b="1" dirty="0" err="1"/>
                  <a:t>moisture</a:t>
                </a:r>
                <a:r>
                  <a:rPr lang="fr-FR" sz="1100" b="1" dirty="0"/>
                  <a:t> probes</a:t>
                </a:r>
              </a:p>
              <a:p>
                <a:pPr algn="ctr"/>
                <a:r>
                  <a:rPr lang="fr-FR" sz="1100" b="1" dirty="0"/>
                  <a:t> (10,20,40 cm) </a:t>
                </a:r>
              </a:p>
            </p:txBody>
          </p:sp>
          <p:sp>
            <p:nvSpPr>
              <p:cNvPr id="65" name="CasellaDiTesto 64">
                <a:extLst>
                  <a:ext uri="{FF2B5EF4-FFF2-40B4-BE49-F238E27FC236}">
                    <a16:creationId xmlns:a16="http://schemas.microsoft.com/office/drawing/2014/main" id="{2A7CD408-1CC1-7D4A-B102-041573B975B5}"/>
                  </a:ext>
                </a:extLst>
              </p:cNvPr>
              <p:cNvSpPr txBox="1"/>
              <p:nvPr/>
            </p:nvSpPr>
            <p:spPr>
              <a:xfrm>
                <a:off x="7772229" y="3606567"/>
                <a:ext cx="1710984" cy="276999"/>
              </a:xfrm>
              <a:prstGeom prst="rect">
                <a:avLst/>
              </a:prstGeom>
              <a:solidFill>
                <a:schemeClr val="bg1"/>
              </a:solidFill>
              <a:ln>
                <a:solidFill>
                  <a:schemeClr val="tx1"/>
                </a:solidFill>
              </a:ln>
            </p:spPr>
            <p:txBody>
              <a:bodyPr wrap="square">
                <a:spAutoFit/>
              </a:bodyPr>
              <a:lstStyle/>
              <a:p>
                <a:pPr algn="ctr"/>
                <a:r>
                  <a:rPr lang="fr-FR" sz="1200" b="1" dirty="0"/>
                  <a:t>Eddy </a:t>
                </a:r>
                <a:r>
                  <a:rPr lang="fr-FR" sz="1100" b="1" dirty="0"/>
                  <a:t>covariance</a:t>
                </a:r>
                <a:r>
                  <a:rPr lang="fr-FR" sz="1200" b="1" dirty="0"/>
                  <a:t> station</a:t>
                </a:r>
              </a:p>
            </p:txBody>
          </p:sp>
          <p:sp>
            <p:nvSpPr>
              <p:cNvPr id="66" name="CasellaDiTesto 65">
                <a:extLst>
                  <a:ext uri="{FF2B5EF4-FFF2-40B4-BE49-F238E27FC236}">
                    <a16:creationId xmlns:a16="http://schemas.microsoft.com/office/drawing/2014/main" id="{95C537E5-4B3A-926B-5DFD-2AF962F7D096}"/>
                  </a:ext>
                </a:extLst>
              </p:cNvPr>
              <p:cNvSpPr txBox="1"/>
              <p:nvPr/>
            </p:nvSpPr>
            <p:spPr>
              <a:xfrm>
                <a:off x="9793936" y="3628336"/>
                <a:ext cx="1920880" cy="261610"/>
              </a:xfrm>
              <a:prstGeom prst="rect">
                <a:avLst/>
              </a:prstGeom>
              <a:solidFill>
                <a:schemeClr val="bg1"/>
              </a:solidFill>
              <a:ln>
                <a:solidFill>
                  <a:schemeClr val="tx1"/>
                </a:solidFill>
              </a:ln>
            </p:spPr>
            <p:txBody>
              <a:bodyPr wrap="square">
                <a:spAutoFit/>
              </a:bodyPr>
              <a:lstStyle/>
              <a:p>
                <a:pPr algn="ctr"/>
                <a:r>
                  <a:rPr lang="fr-FR" sz="1100" b="1" dirty="0" err="1"/>
                  <a:t>Precipitation</a:t>
                </a:r>
                <a:r>
                  <a:rPr lang="fr-FR" sz="1100" b="1" dirty="0"/>
                  <a:t> isotope sampler</a:t>
                </a:r>
              </a:p>
            </p:txBody>
          </p:sp>
          <p:sp>
            <p:nvSpPr>
              <p:cNvPr id="103" name="Rettangolo 102">
                <a:extLst>
                  <a:ext uri="{FF2B5EF4-FFF2-40B4-BE49-F238E27FC236}">
                    <a16:creationId xmlns:a16="http://schemas.microsoft.com/office/drawing/2014/main" id="{39C583C0-480E-ECB1-7063-A16C2C3A52FA}"/>
                  </a:ext>
                </a:extLst>
              </p:cNvPr>
              <p:cNvSpPr/>
              <p:nvPr/>
            </p:nvSpPr>
            <p:spPr>
              <a:xfrm>
                <a:off x="7515225" y="968254"/>
                <a:ext cx="4375835" cy="496503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descr="Immagine che contiene interno, tazza, plastica, cucina&#10;&#10;Descrizione generata automaticamente">
                <a:extLst>
                  <a:ext uri="{FF2B5EF4-FFF2-40B4-BE49-F238E27FC236}">
                    <a16:creationId xmlns:a16="http://schemas.microsoft.com/office/drawing/2014/main" id="{685466C7-0650-00DF-C119-580C3522C0B5}"/>
                  </a:ext>
                </a:extLst>
              </p:cNvPr>
              <p:cNvPicPr>
                <a:picLocks noChangeAspect="1"/>
              </p:cNvPicPr>
              <p:nvPr/>
            </p:nvPicPr>
            <p:blipFill rotWithShape="1">
              <a:blip r:embed="rId15">
                <a:extLst>
                  <a:ext uri="{28A0092B-C50C-407E-A947-70E740481C1C}">
                    <a14:useLocalDpi xmlns:a14="http://schemas.microsoft.com/office/drawing/2010/main" val="0"/>
                  </a:ext>
                </a:extLst>
              </a:blip>
              <a:srcRect l="4928" t="8342" r="10074"/>
              <a:stretch/>
            </p:blipFill>
            <p:spPr>
              <a:xfrm>
                <a:off x="9755895" y="4023957"/>
                <a:ext cx="1996961" cy="1796172"/>
              </a:xfrm>
              <a:prstGeom prst="rect">
                <a:avLst/>
              </a:prstGeom>
            </p:spPr>
          </p:pic>
          <p:sp>
            <p:nvSpPr>
              <p:cNvPr id="17" name="CasellaDiTesto 16">
                <a:extLst>
                  <a:ext uri="{FF2B5EF4-FFF2-40B4-BE49-F238E27FC236}">
                    <a16:creationId xmlns:a16="http://schemas.microsoft.com/office/drawing/2014/main" id="{190A9027-8EFB-38D0-7E9C-9A883CFBCFCA}"/>
                  </a:ext>
                </a:extLst>
              </p:cNvPr>
              <p:cNvSpPr txBox="1"/>
              <p:nvPr/>
            </p:nvSpPr>
            <p:spPr>
              <a:xfrm>
                <a:off x="9812114" y="5340519"/>
                <a:ext cx="1920880" cy="430887"/>
              </a:xfrm>
              <a:prstGeom prst="rect">
                <a:avLst/>
              </a:prstGeom>
              <a:solidFill>
                <a:schemeClr val="bg1"/>
              </a:solidFill>
              <a:ln>
                <a:solidFill>
                  <a:schemeClr val="tx1"/>
                </a:solidFill>
              </a:ln>
            </p:spPr>
            <p:txBody>
              <a:bodyPr wrap="square">
                <a:spAutoFit/>
              </a:bodyPr>
              <a:lstStyle/>
              <a:p>
                <a:pPr algn="ctr"/>
                <a:r>
                  <a:rPr lang="fr-FR" sz="1100" b="1" dirty="0" err="1"/>
                  <a:t>Soil</a:t>
                </a:r>
                <a:r>
                  <a:rPr lang="fr-FR" sz="1100" b="1" dirty="0"/>
                  <a:t> and </a:t>
                </a:r>
                <a:r>
                  <a:rPr lang="fr-FR" sz="1100" b="1" dirty="0" err="1"/>
                  <a:t>vegetation</a:t>
                </a:r>
                <a:r>
                  <a:rPr lang="fr-FR" sz="1100" b="1" dirty="0"/>
                  <a:t> </a:t>
                </a:r>
                <a:r>
                  <a:rPr lang="fr-FR" sz="1100" b="1" dirty="0" err="1"/>
                  <a:t>samples</a:t>
                </a:r>
                <a:r>
                  <a:rPr lang="fr-FR" sz="1100" b="1" dirty="0"/>
                  <a:t> for </a:t>
                </a:r>
                <a:r>
                  <a:rPr lang="fr-FR" sz="1100" b="1" dirty="0" err="1"/>
                  <a:t>isotopic</a:t>
                </a:r>
                <a:r>
                  <a:rPr lang="fr-FR" sz="1100" b="1" dirty="0"/>
                  <a:t> </a:t>
                </a:r>
                <a:r>
                  <a:rPr lang="fr-FR" sz="1100" b="1" dirty="0" err="1"/>
                  <a:t>analysis</a:t>
                </a:r>
                <a:endParaRPr lang="fr-FR" sz="1100" b="1" dirty="0"/>
              </a:p>
            </p:txBody>
          </p:sp>
        </p:grpSp>
        <p:sp>
          <p:nvSpPr>
            <p:cNvPr id="14" name="CasellaDiTesto 13">
              <a:extLst>
                <a:ext uri="{FF2B5EF4-FFF2-40B4-BE49-F238E27FC236}">
                  <a16:creationId xmlns:a16="http://schemas.microsoft.com/office/drawing/2014/main" id="{9D49E64A-24C2-FFAC-2E9A-A2F59F1CCB2A}"/>
                </a:ext>
              </a:extLst>
            </p:cNvPr>
            <p:cNvSpPr txBox="1"/>
            <p:nvPr/>
          </p:nvSpPr>
          <p:spPr>
            <a:xfrm>
              <a:off x="2023582" y="2416736"/>
              <a:ext cx="724561" cy="415498"/>
            </a:xfrm>
            <a:prstGeom prst="rect">
              <a:avLst/>
            </a:prstGeom>
            <a:noFill/>
            <a:ln>
              <a:noFill/>
            </a:ln>
          </p:spPr>
          <p:txBody>
            <a:bodyPr wrap="square" rtlCol="0">
              <a:spAutoFit/>
            </a:bodyPr>
            <a:lstStyle/>
            <a:p>
              <a:pPr algn="ctr"/>
              <a:r>
                <a:rPr lang="it-IT" sz="1050" b="1" dirty="0">
                  <a:solidFill>
                    <a:schemeClr val="bg1"/>
                  </a:solidFill>
                  <a:latin typeface="Open Sans" panose="020B0606030504020204" pitchFamily="34" charset="0"/>
                  <a:ea typeface="Open Sans" panose="020B0606030504020204" pitchFamily="34" charset="0"/>
                  <a:cs typeface="Open Sans" panose="020B0606030504020204" pitchFamily="34" charset="0"/>
                </a:rPr>
                <a:t>Aosta Valley</a:t>
              </a:r>
            </a:p>
          </p:txBody>
        </p:sp>
      </p:grpSp>
      <p:sp>
        <p:nvSpPr>
          <p:cNvPr id="9" name="CasellaDiTesto 8">
            <a:extLst>
              <a:ext uri="{FF2B5EF4-FFF2-40B4-BE49-F238E27FC236}">
                <a16:creationId xmlns:a16="http://schemas.microsoft.com/office/drawing/2014/main" id="{6E4723FD-EE3F-FAB4-F4A1-32887A19C659}"/>
              </a:ext>
            </a:extLst>
          </p:cNvPr>
          <p:cNvSpPr txBox="1"/>
          <p:nvPr/>
        </p:nvSpPr>
        <p:spPr>
          <a:xfrm>
            <a:off x="3186371" y="1218339"/>
            <a:ext cx="1140756" cy="235962"/>
          </a:xfrm>
          <a:prstGeom prst="rect">
            <a:avLst/>
          </a:prstGeom>
          <a:noFill/>
          <a:ln>
            <a:noFill/>
          </a:ln>
        </p:spPr>
        <p:txBody>
          <a:bodyPr wrap="square">
            <a:spAutoFit/>
          </a:bodyPr>
          <a:lstStyle/>
          <a:p>
            <a:r>
              <a:rPr lang="it-IT" sz="1400" b="1"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Google Earth ©</a:t>
            </a:r>
          </a:p>
        </p:txBody>
      </p:sp>
    </p:spTree>
    <p:extLst>
      <p:ext uri="{BB962C8B-B14F-4D97-AF65-F5344CB8AC3E}">
        <p14:creationId xmlns:p14="http://schemas.microsoft.com/office/powerpoint/2010/main" val="3761473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F99A521E-E0CC-D33F-1179-6CAB574FDC31}"/>
              </a:ext>
            </a:extLst>
          </p:cNvPr>
          <p:cNvGraphicFramePr>
            <a:graphicFrameLocks/>
          </p:cNvGraphicFramePr>
          <p:nvPr/>
        </p:nvGraphicFramePr>
        <p:xfrm>
          <a:off x="1528449" y="185933"/>
          <a:ext cx="9339308" cy="241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po 4">
            <a:extLst>
              <a:ext uri="{FF2B5EF4-FFF2-40B4-BE49-F238E27FC236}">
                <a16:creationId xmlns:a16="http://schemas.microsoft.com/office/drawing/2014/main" id="{25B20307-BF83-943C-B50C-684A85B1DFB6}"/>
              </a:ext>
            </a:extLst>
          </p:cNvPr>
          <p:cNvGrpSpPr/>
          <p:nvPr/>
        </p:nvGrpSpPr>
        <p:grpSpPr>
          <a:xfrm>
            <a:off x="0" y="6425998"/>
            <a:ext cx="12192000" cy="425969"/>
            <a:chOff x="0" y="6425998"/>
            <a:chExt cx="12192000" cy="425969"/>
          </a:xfrm>
        </p:grpSpPr>
        <p:grpSp>
          <p:nvGrpSpPr>
            <p:cNvPr id="6" name="Gruppo 5">
              <a:extLst>
                <a:ext uri="{FF2B5EF4-FFF2-40B4-BE49-F238E27FC236}">
                  <a16:creationId xmlns:a16="http://schemas.microsoft.com/office/drawing/2014/main" id="{F6677ECD-CD56-5CCD-E57E-450EAB375A83}"/>
                </a:ext>
              </a:extLst>
            </p:cNvPr>
            <p:cNvGrpSpPr/>
            <p:nvPr/>
          </p:nvGrpSpPr>
          <p:grpSpPr>
            <a:xfrm>
              <a:off x="0" y="6425998"/>
              <a:ext cx="12192000" cy="425969"/>
              <a:chOff x="-1" y="0"/>
              <a:chExt cx="12192000" cy="1148987"/>
            </a:xfrm>
            <a:solidFill>
              <a:srgbClr val="1373BA">
                <a:alpha val="60000"/>
              </a:srgbClr>
            </a:solidFill>
          </p:grpSpPr>
          <p:grpSp>
            <p:nvGrpSpPr>
              <p:cNvPr id="9" name="Gruppo 8">
                <a:extLst>
                  <a:ext uri="{FF2B5EF4-FFF2-40B4-BE49-F238E27FC236}">
                    <a16:creationId xmlns:a16="http://schemas.microsoft.com/office/drawing/2014/main" id="{E14AF241-48E7-6DF1-023B-7073965A71ED}"/>
                  </a:ext>
                </a:extLst>
              </p:cNvPr>
              <p:cNvGrpSpPr/>
              <p:nvPr/>
            </p:nvGrpSpPr>
            <p:grpSpPr>
              <a:xfrm>
                <a:off x="-1" y="0"/>
                <a:ext cx="12192000" cy="1148987"/>
                <a:chOff x="0" y="0"/>
                <a:chExt cx="12192000" cy="1148987"/>
              </a:xfrm>
              <a:grpFill/>
            </p:grpSpPr>
            <p:sp>
              <p:nvSpPr>
                <p:cNvPr id="11" name="Rettangolo 10">
                  <a:extLst>
                    <a:ext uri="{FF2B5EF4-FFF2-40B4-BE49-F238E27FC236}">
                      <a16:creationId xmlns:a16="http://schemas.microsoft.com/office/drawing/2014/main" id="{75170200-7384-F2C8-CB4E-085EF1AF21C9}"/>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12" name="Connettore diritto 11">
                  <a:extLst>
                    <a:ext uri="{FF2B5EF4-FFF2-40B4-BE49-F238E27FC236}">
                      <a16:creationId xmlns:a16="http://schemas.microsoft.com/office/drawing/2014/main" id="{0FF34BD3-7F8A-B75F-2D37-A4EEEEDBD745}"/>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itolo 4">
                <a:extLst>
                  <a:ext uri="{FF2B5EF4-FFF2-40B4-BE49-F238E27FC236}">
                    <a16:creationId xmlns:a16="http://schemas.microsoft.com/office/drawing/2014/main" id="{F8C8CD15-E58C-AD6E-6B5B-59E348A34793}"/>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7" name="Titolo 4">
              <a:extLst>
                <a:ext uri="{FF2B5EF4-FFF2-40B4-BE49-F238E27FC236}">
                  <a16:creationId xmlns:a16="http://schemas.microsoft.com/office/drawing/2014/main" id="{C420106E-1552-DCCD-6DDF-6459B7F75D2B}"/>
                </a:ext>
              </a:extLst>
            </p:cNvPr>
            <p:cNvSpPr txBox="1">
              <a:spLocks/>
            </p:cNvSpPr>
            <p:nvPr/>
          </p:nvSpPr>
          <p:spPr>
            <a:xfrm>
              <a:off x="11563927" y="6495882"/>
              <a:ext cx="548315"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i="0" dirty="0">
                  <a:solidFill>
                    <a:srgbClr val="1373BA"/>
                  </a:solidFill>
                  <a:effectLst/>
                  <a:latin typeface="+mn-lt"/>
                </a:rPr>
                <a:t>3/15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8" name="Picture 2" descr="EGU 2023 | European Geosciences Union">
              <a:extLst>
                <a:ext uri="{FF2B5EF4-FFF2-40B4-BE49-F238E27FC236}">
                  <a16:creationId xmlns:a16="http://schemas.microsoft.com/office/drawing/2014/main" id="{AD6F2029-27E9-97E8-A80D-8578AB588E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Immagine 14" descr="Immagine che contiene aria aperta, neve, cielo, montagna&#10;&#10;Descrizione generata automaticamente">
            <a:extLst>
              <a:ext uri="{FF2B5EF4-FFF2-40B4-BE49-F238E27FC236}">
                <a16:creationId xmlns:a16="http://schemas.microsoft.com/office/drawing/2014/main" id="{F48AFA13-623C-C9FB-2B1D-0990EE2465DF}"/>
              </a:ext>
            </a:extLst>
          </p:cNvPr>
          <p:cNvPicPr>
            <a:picLocks noChangeAspect="1"/>
          </p:cNvPicPr>
          <p:nvPr/>
        </p:nvPicPr>
        <p:blipFill rotWithShape="1">
          <a:blip r:embed="rId8">
            <a:extLst>
              <a:ext uri="{28A0092B-C50C-407E-A947-70E740481C1C}">
                <a14:useLocalDpi xmlns:a14="http://schemas.microsoft.com/office/drawing/2010/main" val="0"/>
              </a:ext>
            </a:extLst>
          </a:blip>
          <a:srcRect l="8141" t="20627" r="3592" b="9411"/>
          <a:stretch/>
        </p:blipFill>
        <p:spPr>
          <a:xfrm>
            <a:off x="618564" y="1675502"/>
            <a:ext cx="5841748" cy="3679115"/>
          </a:xfrm>
          <a:prstGeom prst="rect">
            <a:avLst/>
          </a:prstGeom>
        </p:spPr>
      </p:pic>
      <p:sp>
        <p:nvSpPr>
          <p:cNvPr id="16" name="Ovale 15">
            <a:extLst>
              <a:ext uri="{FF2B5EF4-FFF2-40B4-BE49-F238E27FC236}">
                <a16:creationId xmlns:a16="http://schemas.microsoft.com/office/drawing/2014/main" id="{F335A58C-55B7-293B-6746-2CD8141C8CFB}"/>
              </a:ext>
            </a:extLst>
          </p:cNvPr>
          <p:cNvSpPr/>
          <p:nvPr/>
        </p:nvSpPr>
        <p:spPr>
          <a:xfrm>
            <a:off x="1791147" y="2350545"/>
            <a:ext cx="661595" cy="57015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A2B55345-2E31-D508-088F-50D124BEE4D3}"/>
              </a:ext>
            </a:extLst>
          </p:cNvPr>
          <p:cNvSpPr/>
          <p:nvPr/>
        </p:nvSpPr>
        <p:spPr>
          <a:xfrm>
            <a:off x="2551355" y="3173504"/>
            <a:ext cx="363968" cy="34155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E91E9D45-4DFB-0AD0-74A4-608833BA71CD}"/>
              </a:ext>
            </a:extLst>
          </p:cNvPr>
          <p:cNvSpPr/>
          <p:nvPr/>
        </p:nvSpPr>
        <p:spPr>
          <a:xfrm>
            <a:off x="1725702" y="3751731"/>
            <a:ext cx="420447" cy="40072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E0364602-1F68-E9B1-D102-6767BCE8CB96}"/>
              </a:ext>
            </a:extLst>
          </p:cNvPr>
          <p:cNvSpPr/>
          <p:nvPr/>
        </p:nvSpPr>
        <p:spPr>
          <a:xfrm>
            <a:off x="5707731" y="2611415"/>
            <a:ext cx="420447" cy="40072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C7738F44-03ED-CACB-A1A2-E6FBD7835241}"/>
              </a:ext>
            </a:extLst>
          </p:cNvPr>
          <p:cNvSpPr txBox="1"/>
          <p:nvPr/>
        </p:nvSpPr>
        <p:spPr>
          <a:xfrm>
            <a:off x="2613761" y="2147504"/>
            <a:ext cx="1710984" cy="276999"/>
          </a:xfrm>
          <a:prstGeom prst="rect">
            <a:avLst/>
          </a:prstGeom>
          <a:solidFill>
            <a:schemeClr val="bg1"/>
          </a:solidFill>
          <a:ln w="19050">
            <a:solidFill>
              <a:srgbClr val="FF0000"/>
            </a:solidFill>
          </a:ln>
        </p:spPr>
        <p:txBody>
          <a:bodyPr wrap="square">
            <a:spAutoFit/>
          </a:bodyPr>
          <a:lstStyle/>
          <a:p>
            <a:pPr algn="ctr"/>
            <a:r>
              <a:rPr lang="it-IT" sz="1200" b="1" dirty="0">
                <a:solidFill>
                  <a:srgbClr val="222222"/>
                </a:solidFill>
                <a:latin typeface="Arial" panose="020B0604020202020204" pitchFamily="34" charset="0"/>
              </a:rPr>
              <a:t>R</a:t>
            </a:r>
            <a:r>
              <a:rPr lang="it-IT" sz="1200" b="1" i="0" dirty="0">
                <a:solidFill>
                  <a:srgbClr val="222222"/>
                </a:solidFill>
                <a:effectLst/>
                <a:latin typeface="Arial" panose="020B0604020202020204" pitchFamily="34" charset="0"/>
              </a:rPr>
              <a:t>eal </a:t>
            </a:r>
            <a:r>
              <a:rPr lang="it-IT" sz="1200" b="1" i="0" dirty="0" err="1">
                <a:solidFill>
                  <a:srgbClr val="222222"/>
                </a:solidFill>
                <a:effectLst/>
                <a:latin typeface="Arial" panose="020B0604020202020204" pitchFamily="34" charset="0"/>
              </a:rPr>
              <a:t>weather</a:t>
            </a:r>
            <a:r>
              <a:rPr lang="it-IT" sz="1200" b="1" i="0" dirty="0">
                <a:solidFill>
                  <a:srgbClr val="222222"/>
                </a:solidFill>
                <a:effectLst/>
                <a:latin typeface="Arial" panose="020B0604020202020204" pitchFamily="34" charset="0"/>
              </a:rPr>
              <a:t> </a:t>
            </a:r>
            <a:r>
              <a:rPr lang="it-IT" sz="1200" b="1" i="0" dirty="0" err="1">
                <a:solidFill>
                  <a:srgbClr val="222222"/>
                </a:solidFill>
                <a:effectLst/>
                <a:latin typeface="Arial" panose="020B0604020202020204" pitchFamily="34" charset="0"/>
              </a:rPr>
              <a:t>sensor</a:t>
            </a:r>
            <a:endParaRPr lang="fr-FR" sz="1200" b="1" dirty="0"/>
          </a:p>
        </p:txBody>
      </p:sp>
      <p:sp>
        <p:nvSpPr>
          <p:cNvPr id="21" name="CasellaDiTesto 20">
            <a:extLst>
              <a:ext uri="{FF2B5EF4-FFF2-40B4-BE49-F238E27FC236}">
                <a16:creationId xmlns:a16="http://schemas.microsoft.com/office/drawing/2014/main" id="{E2BE32AD-8B14-12B8-1DDC-971CA06217E0}"/>
              </a:ext>
            </a:extLst>
          </p:cNvPr>
          <p:cNvSpPr txBox="1"/>
          <p:nvPr/>
        </p:nvSpPr>
        <p:spPr>
          <a:xfrm>
            <a:off x="3143130" y="3067282"/>
            <a:ext cx="1710984" cy="276999"/>
          </a:xfrm>
          <a:prstGeom prst="rect">
            <a:avLst/>
          </a:prstGeom>
          <a:solidFill>
            <a:schemeClr val="bg1"/>
          </a:solidFill>
          <a:ln w="19050">
            <a:solidFill>
              <a:srgbClr val="FF0000"/>
            </a:solidFill>
          </a:ln>
        </p:spPr>
        <p:txBody>
          <a:bodyPr wrap="square">
            <a:spAutoFit/>
          </a:bodyPr>
          <a:lstStyle/>
          <a:p>
            <a:pPr algn="ctr"/>
            <a:r>
              <a:rPr lang="it-IT" sz="1200" b="1" dirty="0">
                <a:solidFill>
                  <a:srgbClr val="222222"/>
                </a:solidFill>
                <a:latin typeface="Arial" panose="020B0604020202020204" pitchFamily="34" charset="0"/>
              </a:rPr>
              <a:t>Snow </a:t>
            </a:r>
            <a:r>
              <a:rPr lang="it-IT" sz="1200" b="1" dirty="0" err="1">
                <a:solidFill>
                  <a:srgbClr val="222222"/>
                </a:solidFill>
                <a:latin typeface="Arial" panose="020B0604020202020204" pitchFamily="34" charset="0"/>
              </a:rPr>
              <a:t>depth</a:t>
            </a:r>
            <a:r>
              <a:rPr lang="it-IT" sz="1200" b="1" dirty="0">
                <a:solidFill>
                  <a:srgbClr val="222222"/>
                </a:solidFill>
                <a:latin typeface="Arial" panose="020B0604020202020204" pitchFamily="34" charset="0"/>
              </a:rPr>
              <a:t> doppler</a:t>
            </a:r>
            <a:endParaRPr lang="fr-FR" sz="1200" b="1" dirty="0"/>
          </a:p>
        </p:txBody>
      </p:sp>
      <p:sp>
        <p:nvSpPr>
          <p:cNvPr id="22" name="CasellaDiTesto 21">
            <a:extLst>
              <a:ext uri="{FF2B5EF4-FFF2-40B4-BE49-F238E27FC236}">
                <a16:creationId xmlns:a16="http://schemas.microsoft.com/office/drawing/2014/main" id="{9817D1ED-AD2C-5DC4-10D5-DCE89676EED7}"/>
              </a:ext>
            </a:extLst>
          </p:cNvPr>
          <p:cNvSpPr txBox="1"/>
          <p:nvPr/>
        </p:nvSpPr>
        <p:spPr>
          <a:xfrm>
            <a:off x="2366062" y="3875637"/>
            <a:ext cx="1098522" cy="276999"/>
          </a:xfrm>
          <a:prstGeom prst="rect">
            <a:avLst/>
          </a:prstGeom>
          <a:solidFill>
            <a:schemeClr val="bg1"/>
          </a:solidFill>
          <a:ln w="19050">
            <a:solidFill>
              <a:srgbClr val="FF0000"/>
            </a:solidFill>
          </a:ln>
        </p:spPr>
        <p:txBody>
          <a:bodyPr wrap="square">
            <a:spAutoFit/>
          </a:bodyPr>
          <a:lstStyle/>
          <a:p>
            <a:pPr algn="ctr"/>
            <a:r>
              <a:rPr lang="it-IT" sz="1200" b="1" dirty="0" err="1">
                <a:solidFill>
                  <a:srgbClr val="222222"/>
                </a:solidFill>
                <a:latin typeface="Arial" panose="020B0604020202020204" pitchFamily="34" charset="0"/>
              </a:rPr>
              <a:t>Cosmic</a:t>
            </a:r>
            <a:r>
              <a:rPr lang="it-IT" sz="1200" b="1" dirty="0">
                <a:solidFill>
                  <a:srgbClr val="222222"/>
                </a:solidFill>
                <a:latin typeface="Arial" panose="020B0604020202020204" pitchFamily="34" charset="0"/>
              </a:rPr>
              <a:t> Ray </a:t>
            </a:r>
          </a:p>
        </p:txBody>
      </p:sp>
      <p:sp>
        <p:nvSpPr>
          <p:cNvPr id="23" name="Titolo 4">
            <a:extLst>
              <a:ext uri="{FF2B5EF4-FFF2-40B4-BE49-F238E27FC236}">
                <a16:creationId xmlns:a16="http://schemas.microsoft.com/office/drawing/2014/main" id="{1E105979-7ADB-81D1-EFF5-30E2DEE771AB}"/>
              </a:ext>
            </a:extLst>
          </p:cNvPr>
          <p:cNvSpPr txBox="1">
            <a:spLocks/>
          </p:cNvSpPr>
          <p:nvPr/>
        </p:nvSpPr>
        <p:spPr>
          <a:xfrm>
            <a:off x="2936364" y="777124"/>
            <a:ext cx="6641812" cy="39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400" kern="0" dirty="0">
                <a:ln w="12700">
                  <a:solidFill>
                    <a:schemeClr val="accent1">
                      <a:lumMod val="50000"/>
                    </a:schemeClr>
                  </a:solidFill>
                  <a:prstDash val="solid"/>
                </a:ln>
                <a:solidFill>
                  <a:srgbClr val="1373BA"/>
                </a:solidFill>
                <a:effectLst/>
                <a:latin typeface="Open Sans" panose="020B0606030504020204" pitchFamily="34" charset="0"/>
                <a:ea typeface="Open Sans" panose="020B0606030504020204" pitchFamily="34" charset="0"/>
                <a:cs typeface="Open Sans" panose="020B0606030504020204" pitchFamily="34" charset="0"/>
              </a:rPr>
              <a:t>…A bit more about the monitoring station</a:t>
            </a:r>
          </a:p>
        </p:txBody>
      </p:sp>
      <p:sp>
        <p:nvSpPr>
          <p:cNvPr id="24" name="CasellaDiTesto 23">
            <a:extLst>
              <a:ext uri="{FF2B5EF4-FFF2-40B4-BE49-F238E27FC236}">
                <a16:creationId xmlns:a16="http://schemas.microsoft.com/office/drawing/2014/main" id="{C1AC4001-FD78-1304-E2DD-6C0E4287455B}"/>
              </a:ext>
            </a:extLst>
          </p:cNvPr>
          <p:cNvSpPr txBox="1"/>
          <p:nvPr/>
        </p:nvSpPr>
        <p:spPr>
          <a:xfrm>
            <a:off x="5062727" y="2180370"/>
            <a:ext cx="839890" cy="276999"/>
          </a:xfrm>
          <a:prstGeom prst="rect">
            <a:avLst/>
          </a:prstGeom>
          <a:solidFill>
            <a:schemeClr val="bg1"/>
          </a:solidFill>
          <a:ln w="19050">
            <a:solidFill>
              <a:srgbClr val="FF0000"/>
            </a:solidFill>
          </a:ln>
        </p:spPr>
        <p:txBody>
          <a:bodyPr wrap="square">
            <a:spAutoFit/>
          </a:bodyPr>
          <a:lstStyle/>
          <a:p>
            <a:pPr algn="ctr"/>
            <a:r>
              <a:rPr lang="it-IT" sz="1200" b="1" i="0" dirty="0">
                <a:solidFill>
                  <a:srgbClr val="222222"/>
                </a:solidFill>
                <a:effectLst/>
                <a:latin typeface="Arial" panose="020B0604020202020204" pitchFamily="34" charset="0"/>
              </a:rPr>
              <a:t>Webcam</a:t>
            </a:r>
            <a:endParaRPr lang="fr-FR" sz="1200" b="1" dirty="0"/>
          </a:p>
        </p:txBody>
      </p:sp>
      <p:grpSp>
        <p:nvGrpSpPr>
          <p:cNvPr id="3" name="Gruppo 2">
            <a:extLst>
              <a:ext uri="{FF2B5EF4-FFF2-40B4-BE49-F238E27FC236}">
                <a16:creationId xmlns:a16="http://schemas.microsoft.com/office/drawing/2014/main" id="{1EA07520-95A3-B277-9005-FF11112C7086}"/>
              </a:ext>
            </a:extLst>
          </p:cNvPr>
          <p:cNvGrpSpPr/>
          <p:nvPr/>
        </p:nvGrpSpPr>
        <p:grpSpPr>
          <a:xfrm>
            <a:off x="6621331" y="1367888"/>
            <a:ext cx="5244700" cy="4309109"/>
            <a:chOff x="6621331" y="1455036"/>
            <a:chExt cx="5244700" cy="4309109"/>
          </a:xfrm>
        </p:grpSpPr>
        <p:graphicFrame>
          <p:nvGraphicFramePr>
            <p:cNvPr id="2" name="Grafico 1">
              <a:extLst>
                <a:ext uri="{FF2B5EF4-FFF2-40B4-BE49-F238E27FC236}">
                  <a16:creationId xmlns:a16="http://schemas.microsoft.com/office/drawing/2014/main" id="{43F9064A-97D6-4DF2-8A7E-6306C57AC060}"/>
                </a:ext>
              </a:extLst>
            </p:cNvPr>
            <p:cNvGraphicFramePr>
              <a:graphicFrameLocks/>
            </p:cNvGraphicFramePr>
            <p:nvPr>
              <p:extLst>
                <p:ext uri="{D42A27DB-BD31-4B8C-83A1-F6EECF244321}">
                  <p14:modId xmlns:p14="http://schemas.microsoft.com/office/powerpoint/2010/main" val="2942623498"/>
                </p:ext>
              </p:extLst>
            </p:nvPr>
          </p:nvGraphicFramePr>
          <p:xfrm>
            <a:off x="6621331" y="1455036"/>
            <a:ext cx="5244700" cy="4309109"/>
          </p:xfrm>
          <a:graphic>
            <a:graphicData uri="http://schemas.openxmlformats.org/drawingml/2006/chart">
              <c:chart xmlns:c="http://schemas.openxmlformats.org/drawingml/2006/chart" xmlns:r="http://schemas.openxmlformats.org/officeDocument/2006/relationships" r:id="rId9"/>
            </a:graphicData>
          </a:graphic>
        </p:graphicFrame>
        <p:pic>
          <p:nvPicPr>
            <p:cNvPr id="1026" name="Picture 2" descr="Finapp srl | Falling Walls">
              <a:extLst>
                <a:ext uri="{FF2B5EF4-FFF2-40B4-BE49-F238E27FC236}">
                  <a16:creationId xmlns:a16="http://schemas.microsoft.com/office/drawing/2014/main" id="{57CDAFCD-A47F-EA11-1C8D-58F57DACB80D}"/>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8140" t="22777" r="15826" b="37983"/>
            <a:stretch/>
          </p:blipFill>
          <p:spPr bwMode="auto">
            <a:xfrm>
              <a:off x="7374993" y="2204037"/>
              <a:ext cx="1027401" cy="54562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5" name="Connettore diritto 24">
            <a:extLst>
              <a:ext uri="{FF2B5EF4-FFF2-40B4-BE49-F238E27FC236}">
                <a16:creationId xmlns:a16="http://schemas.microsoft.com/office/drawing/2014/main" id="{3DB54B39-25DF-B1A7-297D-4F42671DF5D8}"/>
              </a:ext>
            </a:extLst>
          </p:cNvPr>
          <p:cNvCxnSpPr>
            <a:cxnSpLocks/>
            <a:stCxn id="16" idx="7"/>
            <a:endCxn id="20" idx="1"/>
          </p:cNvCxnSpPr>
          <p:nvPr/>
        </p:nvCxnSpPr>
        <p:spPr>
          <a:xfrm flipV="1">
            <a:off x="2355854" y="2286004"/>
            <a:ext cx="257907" cy="1480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199C07C4-0FA5-9855-17B7-2471322B5D8C}"/>
              </a:ext>
            </a:extLst>
          </p:cNvPr>
          <p:cNvCxnSpPr>
            <a:cxnSpLocks/>
            <a:stCxn id="17" idx="6"/>
            <a:endCxn id="21" idx="1"/>
          </p:cNvCxnSpPr>
          <p:nvPr/>
        </p:nvCxnSpPr>
        <p:spPr>
          <a:xfrm flipV="1">
            <a:off x="2915323" y="3205782"/>
            <a:ext cx="227807" cy="1385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60CE56DD-9A68-B36C-C158-633F65C2562B}"/>
              </a:ext>
            </a:extLst>
          </p:cNvPr>
          <p:cNvCxnSpPr>
            <a:stCxn id="18" idx="6"/>
            <a:endCxn id="22" idx="1"/>
          </p:cNvCxnSpPr>
          <p:nvPr/>
        </p:nvCxnSpPr>
        <p:spPr>
          <a:xfrm>
            <a:off x="2146149" y="3952091"/>
            <a:ext cx="219913" cy="6204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ttore diritto 37">
            <a:extLst>
              <a:ext uri="{FF2B5EF4-FFF2-40B4-BE49-F238E27FC236}">
                <a16:creationId xmlns:a16="http://schemas.microsoft.com/office/drawing/2014/main" id="{E3BAEB1E-7041-052A-6468-8588A88B1A83}"/>
              </a:ext>
            </a:extLst>
          </p:cNvPr>
          <p:cNvCxnSpPr>
            <a:endCxn id="19" idx="2"/>
          </p:cNvCxnSpPr>
          <p:nvPr/>
        </p:nvCxnSpPr>
        <p:spPr>
          <a:xfrm>
            <a:off x="5470264" y="2457366"/>
            <a:ext cx="237467" cy="3544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72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84EFF9C5-BFBC-607B-154E-12DB95F6008C}"/>
              </a:ext>
            </a:extLst>
          </p:cNvPr>
          <p:cNvGrpSpPr/>
          <p:nvPr/>
        </p:nvGrpSpPr>
        <p:grpSpPr>
          <a:xfrm>
            <a:off x="0" y="6425998"/>
            <a:ext cx="12192000" cy="425969"/>
            <a:chOff x="0" y="6425998"/>
            <a:chExt cx="12192000" cy="425969"/>
          </a:xfrm>
        </p:grpSpPr>
        <p:grpSp>
          <p:nvGrpSpPr>
            <p:cNvPr id="2" name="Gruppo 1">
              <a:extLst>
                <a:ext uri="{FF2B5EF4-FFF2-40B4-BE49-F238E27FC236}">
                  <a16:creationId xmlns:a16="http://schemas.microsoft.com/office/drawing/2014/main" id="{27792E9A-A7A9-E275-7077-1787DBB78129}"/>
                </a:ext>
              </a:extLst>
            </p:cNvPr>
            <p:cNvGrpSpPr/>
            <p:nvPr/>
          </p:nvGrpSpPr>
          <p:grpSpPr>
            <a:xfrm>
              <a:off x="0" y="6425998"/>
              <a:ext cx="12192000" cy="425969"/>
              <a:chOff x="-1" y="0"/>
              <a:chExt cx="12192000" cy="1148987"/>
            </a:xfrm>
            <a:solidFill>
              <a:srgbClr val="1373BA">
                <a:alpha val="60000"/>
              </a:srgbClr>
            </a:solidFill>
          </p:grpSpPr>
          <p:grpSp>
            <p:nvGrpSpPr>
              <p:cNvPr id="3" name="Gruppo 2">
                <a:extLst>
                  <a:ext uri="{FF2B5EF4-FFF2-40B4-BE49-F238E27FC236}">
                    <a16:creationId xmlns:a16="http://schemas.microsoft.com/office/drawing/2014/main" id="{FB4FD607-2228-9EAA-4D2E-175EE01AFFB9}"/>
                  </a:ext>
                </a:extLst>
              </p:cNvPr>
              <p:cNvGrpSpPr/>
              <p:nvPr/>
            </p:nvGrpSpPr>
            <p:grpSpPr>
              <a:xfrm>
                <a:off x="-1" y="0"/>
                <a:ext cx="12192000" cy="1148987"/>
                <a:chOff x="0" y="0"/>
                <a:chExt cx="12192000" cy="1148987"/>
              </a:xfrm>
              <a:grpFill/>
            </p:grpSpPr>
            <p:sp>
              <p:nvSpPr>
                <p:cNvPr id="5" name="Rettangolo 4">
                  <a:extLst>
                    <a:ext uri="{FF2B5EF4-FFF2-40B4-BE49-F238E27FC236}">
                      <a16:creationId xmlns:a16="http://schemas.microsoft.com/office/drawing/2014/main" id="{D7ED8449-B594-E1E3-3577-E62501A1B746}"/>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6" name="Connettore diritto 5">
                  <a:extLst>
                    <a:ext uri="{FF2B5EF4-FFF2-40B4-BE49-F238E27FC236}">
                      <a16:creationId xmlns:a16="http://schemas.microsoft.com/office/drawing/2014/main" id="{A591794F-8744-411F-CE53-0A5451460EA1}"/>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Titolo 4">
                <a:extLst>
                  <a:ext uri="{FF2B5EF4-FFF2-40B4-BE49-F238E27FC236}">
                    <a16:creationId xmlns:a16="http://schemas.microsoft.com/office/drawing/2014/main" id="{15B392DC-4E49-2047-62E1-FADA0B2D96C5}"/>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43" name="Titolo 4">
              <a:extLst>
                <a:ext uri="{FF2B5EF4-FFF2-40B4-BE49-F238E27FC236}">
                  <a16:creationId xmlns:a16="http://schemas.microsoft.com/office/drawing/2014/main" id="{CC49AB1C-8580-C631-F83C-0A9A84568B11}"/>
                </a:ext>
              </a:extLst>
            </p:cNvPr>
            <p:cNvSpPr txBox="1">
              <a:spLocks/>
            </p:cNvSpPr>
            <p:nvPr/>
          </p:nvSpPr>
          <p:spPr>
            <a:xfrm>
              <a:off x="11563927" y="6495882"/>
              <a:ext cx="548315"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dirty="0">
                  <a:solidFill>
                    <a:srgbClr val="1373BA"/>
                  </a:solidFill>
                  <a:latin typeface="+mn-lt"/>
                </a:rPr>
                <a:t>4</a:t>
              </a:r>
              <a:r>
                <a:rPr lang="it-IT" sz="1400" i="0" dirty="0">
                  <a:solidFill>
                    <a:srgbClr val="1373BA"/>
                  </a:solidFill>
                  <a:effectLst/>
                  <a:latin typeface="+mn-lt"/>
                </a:rPr>
                <a:t>/15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7" name="Picture 2" descr="EGU 2023 | European Geosciences Union">
              <a:extLst>
                <a:ext uri="{FF2B5EF4-FFF2-40B4-BE49-F238E27FC236}">
                  <a16:creationId xmlns:a16="http://schemas.microsoft.com/office/drawing/2014/main" id="{FA8B73F9-D429-14E1-6993-CA818B6ECA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Segnaposto contenuto 3">
            <a:extLst>
              <a:ext uri="{FF2B5EF4-FFF2-40B4-BE49-F238E27FC236}">
                <a16:creationId xmlns:a16="http://schemas.microsoft.com/office/drawing/2014/main" id="{5072563C-6B1D-1AE7-BF59-CB63312A75DA}"/>
              </a:ext>
            </a:extLst>
          </p:cNvPr>
          <p:cNvGraphicFramePr>
            <a:graphicFrameLocks/>
          </p:cNvGraphicFramePr>
          <p:nvPr/>
        </p:nvGraphicFramePr>
        <p:xfrm>
          <a:off x="1528449" y="185933"/>
          <a:ext cx="9339308" cy="241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 name="Titolo 4">
            <a:extLst>
              <a:ext uri="{FF2B5EF4-FFF2-40B4-BE49-F238E27FC236}">
                <a16:creationId xmlns:a16="http://schemas.microsoft.com/office/drawing/2014/main" id="{A4AC3736-4162-9161-68FA-BA28638EB16C}"/>
              </a:ext>
            </a:extLst>
          </p:cNvPr>
          <p:cNvSpPr txBox="1">
            <a:spLocks/>
          </p:cNvSpPr>
          <p:nvPr/>
        </p:nvSpPr>
        <p:spPr>
          <a:xfrm>
            <a:off x="3257812" y="698713"/>
            <a:ext cx="6015037" cy="39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400" kern="0" dirty="0">
                <a:ln w="12700">
                  <a:solidFill>
                    <a:schemeClr val="accent1">
                      <a:lumMod val="50000"/>
                    </a:schemeClr>
                  </a:solidFill>
                  <a:prstDash val="solid"/>
                </a:ln>
                <a:solidFill>
                  <a:srgbClr val="1373BA"/>
                </a:solidFill>
                <a:effectLst/>
                <a:latin typeface="Open Sans" panose="020B0606030504020204" pitchFamily="34" charset="0"/>
                <a:ea typeface="Open Sans" panose="020B0606030504020204" pitchFamily="34" charset="0"/>
                <a:cs typeface="Open Sans" panose="020B0606030504020204" pitchFamily="34" charset="0"/>
              </a:rPr>
              <a:t>Study site: a high-elevation grassland</a:t>
            </a:r>
          </a:p>
        </p:txBody>
      </p:sp>
      <p:grpSp>
        <p:nvGrpSpPr>
          <p:cNvPr id="14" name="Gruppo 13">
            <a:extLst>
              <a:ext uri="{FF2B5EF4-FFF2-40B4-BE49-F238E27FC236}">
                <a16:creationId xmlns:a16="http://schemas.microsoft.com/office/drawing/2014/main" id="{C981EE2B-1600-334A-DD83-9D80EE8711AB}"/>
              </a:ext>
            </a:extLst>
          </p:cNvPr>
          <p:cNvGrpSpPr/>
          <p:nvPr/>
        </p:nvGrpSpPr>
        <p:grpSpPr>
          <a:xfrm>
            <a:off x="164456" y="1352206"/>
            <a:ext cx="11863088" cy="3988355"/>
            <a:chOff x="167542" y="1346827"/>
            <a:chExt cx="11863088" cy="3988355"/>
          </a:xfrm>
        </p:grpSpPr>
        <p:pic>
          <p:nvPicPr>
            <p:cNvPr id="12" name="Immagine 11" descr="Immagine che contiene aria aperta, natura, nuvola, erba&#10;&#10;Descrizione generata automaticamente">
              <a:extLst>
                <a:ext uri="{FF2B5EF4-FFF2-40B4-BE49-F238E27FC236}">
                  <a16:creationId xmlns:a16="http://schemas.microsoft.com/office/drawing/2014/main" id="{C0377524-5776-667F-F756-88BC9A4132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542" y="1346827"/>
              <a:ext cx="5926669" cy="3988355"/>
            </a:xfrm>
            <a:prstGeom prst="rect">
              <a:avLst/>
            </a:prstGeom>
            <a:ln>
              <a:solidFill>
                <a:schemeClr val="tx1"/>
              </a:solidFill>
            </a:ln>
          </p:spPr>
        </p:pic>
        <p:pic>
          <p:nvPicPr>
            <p:cNvPr id="9" name="Immagine 8" descr="Immagine che contiene natura, aria aperta, neve, Conformazioni glaciali&#10;&#10;Descrizione generata automaticamente">
              <a:extLst>
                <a:ext uri="{FF2B5EF4-FFF2-40B4-BE49-F238E27FC236}">
                  <a16:creationId xmlns:a16="http://schemas.microsoft.com/office/drawing/2014/main" id="{744A21CC-6174-C37C-25C1-3B16B3DDDE8C}"/>
                </a:ext>
              </a:extLst>
            </p:cNvPr>
            <p:cNvPicPr>
              <a:picLocks noChangeAspect="1"/>
            </p:cNvPicPr>
            <p:nvPr/>
          </p:nvPicPr>
          <p:blipFill rotWithShape="1">
            <a:blip r:embed="rId9">
              <a:extLst>
                <a:ext uri="{28A0092B-C50C-407E-A947-70E740481C1C}">
                  <a14:useLocalDpi xmlns:a14="http://schemas.microsoft.com/office/drawing/2010/main" val="0"/>
                </a:ext>
              </a:extLst>
            </a:blip>
            <a:srcRect r="9366"/>
            <a:stretch/>
          </p:blipFill>
          <p:spPr>
            <a:xfrm>
              <a:off x="6103961" y="1346827"/>
              <a:ext cx="5926669" cy="3988355"/>
            </a:xfrm>
            <a:prstGeom prst="rect">
              <a:avLst/>
            </a:prstGeom>
            <a:ln>
              <a:solidFill>
                <a:schemeClr val="tx1"/>
              </a:solidFill>
            </a:ln>
          </p:spPr>
        </p:pic>
        <p:sp>
          <p:nvSpPr>
            <p:cNvPr id="10" name="CasellaDiTesto 9">
              <a:extLst>
                <a:ext uri="{FF2B5EF4-FFF2-40B4-BE49-F238E27FC236}">
                  <a16:creationId xmlns:a16="http://schemas.microsoft.com/office/drawing/2014/main" id="{0348B52E-D85D-7284-3FEE-7098774BE03C}"/>
                </a:ext>
              </a:extLst>
            </p:cNvPr>
            <p:cNvSpPr txBox="1"/>
            <p:nvPr/>
          </p:nvSpPr>
          <p:spPr>
            <a:xfrm>
              <a:off x="9710334" y="4797237"/>
              <a:ext cx="2229880" cy="473717"/>
            </a:xfrm>
            <a:prstGeom prst="rect">
              <a:avLst/>
            </a:prstGeom>
            <a:solidFill>
              <a:schemeClr val="bg1"/>
            </a:solidFill>
            <a:ln>
              <a:solidFill>
                <a:schemeClr val="tx1"/>
              </a:solidFill>
            </a:ln>
          </p:spPr>
          <p:txBody>
            <a:bodyPr wrap="square">
              <a:spAutoFit/>
            </a:bodyPr>
            <a:lstStyle/>
            <a:p>
              <a:pPr algn="ctr"/>
              <a:r>
                <a:rPr lang="fr-FR" sz="1200" b="1" dirty="0"/>
                <a:t>Dora </a:t>
              </a:r>
              <a:r>
                <a:rPr lang="fr-FR" sz="1200" b="1" dirty="0" err="1"/>
                <a:t>del</a:t>
              </a:r>
              <a:r>
                <a:rPr lang="fr-FR" sz="1200" b="1" dirty="0"/>
                <a:t> </a:t>
              </a:r>
              <a:r>
                <a:rPr lang="fr-FR" sz="1200" b="1" dirty="0" err="1"/>
                <a:t>Nivolet</a:t>
              </a:r>
              <a:r>
                <a:rPr lang="fr-FR" sz="1200" b="1" dirty="0"/>
                <a:t> </a:t>
              </a:r>
              <a:r>
                <a:rPr lang="fr-FR" sz="1200" b="1" dirty="0" err="1"/>
                <a:t>catchment</a:t>
              </a:r>
              <a:r>
                <a:rPr lang="fr-FR" sz="1200" b="1" dirty="0"/>
                <a:t> </a:t>
              </a:r>
              <a:r>
                <a:rPr lang="fr-FR" sz="1200" b="1" dirty="0" err="1"/>
                <a:t>during</a:t>
              </a:r>
              <a:r>
                <a:rPr lang="fr-FR" sz="1200" b="1" dirty="0"/>
                <a:t> </a:t>
              </a:r>
              <a:r>
                <a:rPr lang="fr-FR" sz="1200" b="1" dirty="0" err="1"/>
                <a:t>winter</a:t>
              </a:r>
              <a:r>
                <a:rPr lang="fr-FR" sz="1200" b="1" dirty="0"/>
                <a:t> (</a:t>
              </a:r>
              <a:r>
                <a:rPr lang="fr-FR" sz="1200" b="1" dirty="0" err="1"/>
                <a:t>January</a:t>
              </a:r>
              <a:r>
                <a:rPr lang="fr-FR" sz="1200" b="1" dirty="0"/>
                <a:t>, 2018)</a:t>
              </a:r>
            </a:p>
          </p:txBody>
        </p:sp>
        <p:sp>
          <p:nvSpPr>
            <p:cNvPr id="13" name="CasellaDiTesto 12">
              <a:extLst>
                <a:ext uri="{FF2B5EF4-FFF2-40B4-BE49-F238E27FC236}">
                  <a16:creationId xmlns:a16="http://schemas.microsoft.com/office/drawing/2014/main" id="{0D0EA8D2-4461-731C-DFCB-25B0FE624E06}"/>
                </a:ext>
              </a:extLst>
            </p:cNvPr>
            <p:cNvSpPr txBox="1"/>
            <p:nvPr/>
          </p:nvSpPr>
          <p:spPr>
            <a:xfrm>
              <a:off x="3773915" y="4764290"/>
              <a:ext cx="2229880" cy="473717"/>
            </a:xfrm>
            <a:prstGeom prst="rect">
              <a:avLst/>
            </a:prstGeom>
            <a:solidFill>
              <a:schemeClr val="bg1"/>
            </a:solidFill>
            <a:ln>
              <a:solidFill>
                <a:schemeClr val="tx1"/>
              </a:solidFill>
            </a:ln>
          </p:spPr>
          <p:txBody>
            <a:bodyPr wrap="square">
              <a:spAutoFit/>
            </a:bodyPr>
            <a:lstStyle/>
            <a:p>
              <a:pPr algn="ctr"/>
              <a:r>
                <a:rPr lang="fr-FR" sz="1200" b="1" dirty="0"/>
                <a:t>Dora </a:t>
              </a:r>
              <a:r>
                <a:rPr lang="fr-FR" sz="1200" b="1" dirty="0" err="1"/>
                <a:t>del</a:t>
              </a:r>
              <a:r>
                <a:rPr lang="fr-FR" sz="1200" b="1" dirty="0"/>
                <a:t> </a:t>
              </a:r>
              <a:r>
                <a:rPr lang="fr-FR" sz="1200" b="1" dirty="0" err="1"/>
                <a:t>Nivolet</a:t>
              </a:r>
              <a:r>
                <a:rPr lang="fr-FR" sz="1200" b="1" dirty="0"/>
                <a:t> </a:t>
              </a:r>
              <a:r>
                <a:rPr lang="fr-FR" sz="1200" b="1" dirty="0" err="1"/>
                <a:t>catchment</a:t>
              </a:r>
              <a:r>
                <a:rPr lang="fr-FR" sz="1200" b="1" dirty="0"/>
                <a:t> </a:t>
              </a:r>
              <a:r>
                <a:rPr lang="fr-FR" sz="1200" b="1" dirty="0" err="1"/>
                <a:t>during</a:t>
              </a:r>
              <a:r>
                <a:rPr lang="fr-FR" sz="1200" b="1" dirty="0"/>
                <a:t> </a:t>
              </a:r>
              <a:r>
                <a:rPr lang="fr-FR" sz="1200" b="1" dirty="0" err="1"/>
                <a:t>summer</a:t>
              </a:r>
              <a:r>
                <a:rPr lang="fr-FR" sz="1200" b="1" dirty="0"/>
                <a:t> (July, 2019)</a:t>
              </a:r>
            </a:p>
          </p:txBody>
        </p:sp>
      </p:grpSp>
    </p:spTree>
    <p:extLst>
      <p:ext uri="{BB962C8B-B14F-4D97-AF65-F5344CB8AC3E}">
        <p14:creationId xmlns:p14="http://schemas.microsoft.com/office/powerpoint/2010/main" val="1453590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84EFF9C5-BFBC-607B-154E-12DB95F6008C}"/>
              </a:ext>
            </a:extLst>
          </p:cNvPr>
          <p:cNvGrpSpPr/>
          <p:nvPr/>
        </p:nvGrpSpPr>
        <p:grpSpPr>
          <a:xfrm>
            <a:off x="0" y="6425998"/>
            <a:ext cx="12192000" cy="425969"/>
            <a:chOff x="0" y="6425998"/>
            <a:chExt cx="12192000" cy="425969"/>
          </a:xfrm>
        </p:grpSpPr>
        <p:grpSp>
          <p:nvGrpSpPr>
            <p:cNvPr id="2" name="Gruppo 1">
              <a:extLst>
                <a:ext uri="{FF2B5EF4-FFF2-40B4-BE49-F238E27FC236}">
                  <a16:creationId xmlns:a16="http://schemas.microsoft.com/office/drawing/2014/main" id="{27792E9A-A7A9-E275-7077-1787DBB78129}"/>
                </a:ext>
              </a:extLst>
            </p:cNvPr>
            <p:cNvGrpSpPr/>
            <p:nvPr/>
          </p:nvGrpSpPr>
          <p:grpSpPr>
            <a:xfrm>
              <a:off x="0" y="6425998"/>
              <a:ext cx="12192000" cy="425969"/>
              <a:chOff x="-1" y="0"/>
              <a:chExt cx="12192000" cy="1148987"/>
            </a:xfrm>
            <a:solidFill>
              <a:srgbClr val="1373BA">
                <a:alpha val="60000"/>
              </a:srgbClr>
            </a:solidFill>
          </p:grpSpPr>
          <p:grpSp>
            <p:nvGrpSpPr>
              <p:cNvPr id="3" name="Gruppo 2">
                <a:extLst>
                  <a:ext uri="{FF2B5EF4-FFF2-40B4-BE49-F238E27FC236}">
                    <a16:creationId xmlns:a16="http://schemas.microsoft.com/office/drawing/2014/main" id="{FB4FD607-2228-9EAA-4D2E-175EE01AFFB9}"/>
                  </a:ext>
                </a:extLst>
              </p:cNvPr>
              <p:cNvGrpSpPr/>
              <p:nvPr/>
            </p:nvGrpSpPr>
            <p:grpSpPr>
              <a:xfrm>
                <a:off x="-1" y="0"/>
                <a:ext cx="12192000" cy="1148987"/>
                <a:chOff x="0" y="0"/>
                <a:chExt cx="12192000" cy="1148987"/>
              </a:xfrm>
              <a:grpFill/>
            </p:grpSpPr>
            <p:sp>
              <p:nvSpPr>
                <p:cNvPr id="5" name="Rettangolo 4">
                  <a:extLst>
                    <a:ext uri="{FF2B5EF4-FFF2-40B4-BE49-F238E27FC236}">
                      <a16:creationId xmlns:a16="http://schemas.microsoft.com/office/drawing/2014/main" id="{D7ED8449-B594-E1E3-3577-E62501A1B746}"/>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6" name="Connettore diritto 5">
                  <a:extLst>
                    <a:ext uri="{FF2B5EF4-FFF2-40B4-BE49-F238E27FC236}">
                      <a16:creationId xmlns:a16="http://schemas.microsoft.com/office/drawing/2014/main" id="{A591794F-8744-411F-CE53-0A5451460EA1}"/>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Titolo 4">
                <a:extLst>
                  <a:ext uri="{FF2B5EF4-FFF2-40B4-BE49-F238E27FC236}">
                    <a16:creationId xmlns:a16="http://schemas.microsoft.com/office/drawing/2014/main" id="{15B392DC-4E49-2047-62E1-FADA0B2D96C5}"/>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43" name="Titolo 4">
              <a:extLst>
                <a:ext uri="{FF2B5EF4-FFF2-40B4-BE49-F238E27FC236}">
                  <a16:creationId xmlns:a16="http://schemas.microsoft.com/office/drawing/2014/main" id="{CC49AB1C-8580-C631-F83C-0A9A84568B11}"/>
                </a:ext>
              </a:extLst>
            </p:cNvPr>
            <p:cNvSpPr txBox="1">
              <a:spLocks/>
            </p:cNvSpPr>
            <p:nvPr/>
          </p:nvSpPr>
          <p:spPr>
            <a:xfrm>
              <a:off x="11563927" y="6495882"/>
              <a:ext cx="548315"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i="0" dirty="0">
                  <a:solidFill>
                    <a:srgbClr val="1373BA"/>
                  </a:solidFill>
                  <a:effectLst/>
                  <a:latin typeface="+mn-lt"/>
                </a:rPr>
                <a:t>5/15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7" name="Picture 2" descr="EGU 2023 | European Geosciences Union">
              <a:extLst>
                <a:ext uri="{FF2B5EF4-FFF2-40B4-BE49-F238E27FC236}">
                  <a16:creationId xmlns:a16="http://schemas.microsoft.com/office/drawing/2014/main" id="{FA8B73F9-D429-14E1-6993-CA818B6ECA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Segnaposto contenuto 3">
            <a:extLst>
              <a:ext uri="{FF2B5EF4-FFF2-40B4-BE49-F238E27FC236}">
                <a16:creationId xmlns:a16="http://schemas.microsoft.com/office/drawing/2014/main" id="{5072563C-6B1D-1AE7-BF59-CB63312A75DA}"/>
              </a:ext>
            </a:extLst>
          </p:cNvPr>
          <p:cNvGraphicFramePr>
            <a:graphicFrameLocks/>
          </p:cNvGraphicFramePr>
          <p:nvPr>
            <p:extLst>
              <p:ext uri="{D42A27DB-BD31-4B8C-83A1-F6EECF244321}">
                <p14:modId xmlns:p14="http://schemas.microsoft.com/office/powerpoint/2010/main" val="3442727002"/>
              </p:ext>
            </p:extLst>
          </p:nvPr>
        </p:nvGraphicFramePr>
        <p:xfrm>
          <a:off x="1528449" y="185933"/>
          <a:ext cx="9339308" cy="241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 name="Titolo 4">
            <a:extLst>
              <a:ext uri="{FF2B5EF4-FFF2-40B4-BE49-F238E27FC236}">
                <a16:creationId xmlns:a16="http://schemas.microsoft.com/office/drawing/2014/main" id="{A4AC3736-4162-9161-68FA-BA28638EB16C}"/>
              </a:ext>
            </a:extLst>
          </p:cNvPr>
          <p:cNvSpPr txBox="1">
            <a:spLocks/>
          </p:cNvSpPr>
          <p:nvPr/>
        </p:nvSpPr>
        <p:spPr>
          <a:xfrm>
            <a:off x="3088480" y="683803"/>
            <a:ext cx="6015037" cy="39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400" kern="0" dirty="0">
                <a:ln w="12700">
                  <a:solidFill>
                    <a:schemeClr val="accent1">
                      <a:lumMod val="50000"/>
                    </a:schemeClr>
                  </a:solidFill>
                  <a:prstDash val="solid"/>
                </a:ln>
                <a:solidFill>
                  <a:srgbClr val="1373BA"/>
                </a:solidFill>
                <a:effectLst/>
                <a:latin typeface="Open Sans" panose="020B0606030504020204" pitchFamily="34" charset="0"/>
                <a:ea typeface="Open Sans" panose="020B0606030504020204" pitchFamily="34" charset="0"/>
                <a:cs typeface="Open Sans" panose="020B0606030504020204" pitchFamily="34" charset="0"/>
              </a:rPr>
              <a:t>Dual-isotope plot and fractionation </a:t>
            </a:r>
          </a:p>
        </p:txBody>
      </p:sp>
      <p:pic>
        <p:nvPicPr>
          <p:cNvPr id="14" name="Immagine 13">
            <a:extLst>
              <a:ext uri="{FF2B5EF4-FFF2-40B4-BE49-F238E27FC236}">
                <a16:creationId xmlns:a16="http://schemas.microsoft.com/office/drawing/2014/main" id="{1F9FA3CB-5E5B-55A2-B7DB-8E48D23C5EC2}"/>
              </a:ext>
            </a:extLst>
          </p:cNvPr>
          <p:cNvPicPr>
            <a:picLocks noChangeAspect="1"/>
          </p:cNvPicPr>
          <p:nvPr/>
        </p:nvPicPr>
        <p:blipFill>
          <a:blip r:embed="rId8"/>
          <a:stretch>
            <a:fillRect/>
          </a:stretch>
        </p:blipFill>
        <p:spPr>
          <a:xfrm>
            <a:off x="7198339" y="1615918"/>
            <a:ext cx="3863340" cy="3859530"/>
          </a:xfrm>
          <a:prstGeom prst="rect">
            <a:avLst/>
          </a:prstGeom>
        </p:spPr>
      </p:pic>
      <p:sp>
        <p:nvSpPr>
          <p:cNvPr id="20" name="Freccia a destra 19">
            <a:extLst>
              <a:ext uri="{FF2B5EF4-FFF2-40B4-BE49-F238E27FC236}">
                <a16:creationId xmlns:a16="http://schemas.microsoft.com/office/drawing/2014/main" id="{7352F5B6-C5E0-B404-E0D6-13BAAA5DA876}"/>
              </a:ext>
            </a:extLst>
          </p:cNvPr>
          <p:cNvSpPr/>
          <p:nvPr/>
        </p:nvSpPr>
        <p:spPr>
          <a:xfrm>
            <a:off x="6071083" y="3197712"/>
            <a:ext cx="771525" cy="3571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a:extLst>
              <a:ext uri="{FF2B5EF4-FFF2-40B4-BE49-F238E27FC236}">
                <a16:creationId xmlns:a16="http://schemas.microsoft.com/office/drawing/2014/main" id="{C671634E-CA9C-AD4E-1E00-0996C14DF8A2}"/>
              </a:ext>
            </a:extLst>
          </p:cNvPr>
          <p:cNvSpPr txBox="1"/>
          <p:nvPr/>
        </p:nvSpPr>
        <p:spPr>
          <a:xfrm>
            <a:off x="7985674" y="5549127"/>
            <a:ext cx="2799160" cy="307777"/>
          </a:xfrm>
          <a:prstGeom prst="rect">
            <a:avLst/>
          </a:prstGeom>
          <a:noFill/>
        </p:spPr>
        <p:txBody>
          <a:bodyPr wrap="square">
            <a:spAutoFit/>
          </a:bodyPr>
          <a:lstStyle/>
          <a:p>
            <a:r>
              <a:rPr lang="it-IT" sz="1400" dirty="0" err="1">
                <a:latin typeface="Open Sans" panose="020B0606030504020204" pitchFamily="34" charset="0"/>
                <a:ea typeface="Open Sans" panose="020B0606030504020204" pitchFamily="34" charset="0"/>
                <a:cs typeface="Open Sans" panose="020B0606030504020204" pitchFamily="34" charset="0"/>
              </a:rPr>
              <a:t>mean</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evaporation</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slope</a:t>
            </a:r>
            <a:r>
              <a:rPr lang="it-IT" sz="1400" dirty="0">
                <a:latin typeface="Open Sans" panose="020B0606030504020204" pitchFamily="34" charset="0"/>
                <a:ea typeface="Open Sans" panose="020B0606030504020204" pitchFamily="34" charset="0"/>
                <a:cs typeface="Open Sans" panose="020B0606030504020204" pitchFamily="34" charset="0"/>
              </a:rPr>
              <a:t> = 3.07</a:t>
            </a:r>
          </a:p>
        </p:txBody>
      </p:sp>
      <p:sp>
        <p:nvSpPr>
          <p:cNvPr id="23" name="CasellaDiTesto 22">
            <a:extLst>
              <a:ext uri="{FF2B5EF4-FFF2-40B4-BE49-F238E27FC236}">
                <a16:creationId xmlns:a16="http://schemas.microsoft.com/office/drawing/2014/main" id="{72585E38-FC0F-5CCE-6A83-857DD0F16170}"/>
              </a:ext>
            </a:extLst>
          </p:cNvPr>
          <p:cNvSpPr txBox="1"/>
          <p:nvPr/>
        </p:nvSpPr>
        <p:spPr>
          <a:xfrm>
            <a:off x="8426727" y="1226401"/>
            <a:ext cx="2154207" cy="307777"/>
          </a:xfrm>
          <a:prstGeom prst="rect">
            <a:avLst/>
          </a:prstGeom>
          <a:noFill/>
        </p:spPr>
        <p:txBody>
          <a:bodyPr wrap="square">
            <a:spAutoFit/>
          </a:bodyPr>
          <a:lstStyle/>
          <a:p>
            <a:r>
              <a:rPr lang="it-IT" sz="1400" b="1" dirty="0" err="1">
                <a:latin typeface="Open Sans" panose="020B0606030504020204" pitchFamily="34" charset="0"/>
                <a:ea typeface="Open Sans" panose="020B0606030504020204" pitchFamily="34" charset="0"/>
                <a:cs typeface="Open Sans" panose="020B0606030504020204" pitchFamily="34" charset="0"/>
              </a:rPr>
              <a:t>Benettin</a:t>
            </a:r>
            <a:r>
              <a:rPr lang="it-IT" sz="1400" b="1" dirty="0">
                <a:latin typeface="Open Sans" panose="020B0606030504020204" pitchFamily="34" charset="0"/>
                <a:ea typeface="Open Sans" panose="020B0606030504020204" pitchFamily="34" charset="0"/>
                <a:cs typeface="Open Sans" panose="020B0606030504020204" pitchFamily="34" charset="0"/>
              </a:rPr>
              <a:t> et al. (2018) </a:t>
            </a:r>
          </a:p>
        </p:txBody>
      </p:sp>
      <p:grpSp>
        <p:nvGrpSpPr>
          <p:cNvPr id="29" name="Gruppo 28">
            <a:extLst>
              <a:ext uri="{FF2B5EF4-FFF2-40B4-BE49-F238E27FC236}">
                <a16:creationId xmlns:a16="http://schemas.microsoft.com/office/drawing/2014/main" id="{B44D0A0B-FFCD-33E5-B335-5AD8BF71332C}"/>
              </a:ext>
            </a:extLst>
          </p:cNvPr>
          <p:cNvGrpSpPr/>
          <p:nvPr/>
        </p:nvGrpSpPr>
        <p:grpSpPr>
          <a:xfrm>
            <a:off x="406990" y="1534178"/>
            <a:ext cx="5926455" cy="4592230"/>
            <a:chOff x="294031" y="1765466"/>
            <a:chExt cx="5926455" cy="4592230"/>
          </a:xfrm>
        </p:grpSpPr>
        <p:grpSp>
          <p:nvGrpSpPr>
            <p:cNvPr id="19" name="Gruppo 18">
              <a:extLst>
                <a:ext uri="{FF2B5EF4-FFF2-40B4-BE49-F238E27FC236}">
                  <a16:creationId xmlns:a16="http://schemas.microsoft.com/office/drawing/2014/main" id="{88B1C19D-DC4C-293D-9058-298B842F0D5F}"/>
                </a:ext>
              </a:extLst>
            </p:cNvPr>
            <p:cNvGrpSpPr/>
            <p:nvPr/>
          </p:nvGrpSpPr>
          <p:grpSpPr>
            <a:xfrm>
              <a:off x="294031" y="1765466"/>
              <a:ext cx="5926455" cy="3905250"/>
              <a:chOff x="5651142" y="1741442"/>
              <a:chExt cx="5926455" cy="3905250"/>
            </a:xfrm>
          </p:grpSpPr>
          <p:graphicFrame>
            <p:nvGraphicFramePr>
              <p:cNvPr id="15" name="Grafico 14">
                <a:extLst>
                  <a:ext uri="{FF2B5EF4-FFF2-40B4-BE49-F238E27FC236}">
                    <a16:creationId xmlns:a16="http://schemas.microsoft.com/office/drawing/2014/main" id="{1D9F7289-0068-470E-AF7D-135099E377F4}"/>
                  </a:ext>
                </a:extLst>
              </p:cNvPr>
              <p:cNvGraphicFramePr>
                <a:graphicFrameLocks/>
              </p:cNvGraphicFramePr>
              <p:nvPr>
                <p:extLst>
                  <p:ext uri="{D42A27DB-BD31-4B8C-83A1-F6EECF244321}">
                    <p14:modId xmlns:p14="http://schemas.microsoft.com/office/powerpoint/2010/main" val="2469945815"/>
                  </p:ext>
                </p:extLst>
              </p:nvPr>
            </p:nvGraphicFramePr>
            <p:xfrm>
              <a:off x="5651142" y="1741442"/>
              <a:ext cx="5926455" cy="3905250"/>
            </p:xfrm>
            <a:graphic>
              <a:graphicData uri="http://schemas.openxmlformats.org/drawingml/2006/chart">
                <c:chart xmlns:c="http://schemas.openxmlformats.org/drawingml/2006/chart" xmlns:r="http://schemas.openxmlformats.org/officeDocument/2006/relationships" r:id="rId9"/>
              </a:graphicData>
            </a:graphic>
          </p:graphicFrame>
          <p:pic>
            <p:nvPicPr>
              <p:cNvPr id="17" name="Immagine 16">
                <a:extLst>
                  <a:ext uri="{FF2B5EF4-FFF2-40B4-BE49-F238E27FC236}">
                    <a16:creationId xmlns:a16="http://schemas.microsoft.com/office/drawing/2014/main" id="{00B9DCA7-58FE-CF25-74D9-4C225965601A}"/>
                  </a:ext>
                </a:extLst>
              </p:cNvPr>
              <p:cNvPicPr>
                <a:picLocks noChangeAspect="1"/>
              </p:cNvPicPr>
              <p:nvPr/>
            </p:nvPicPr>
            <p:blipFill rotWithShape="1">
              <a:blip r:embed="rId8"/>
              <a:srcRect l="48275" t="94518" r="35946" b="-98"/>
              <a:stretch/>
            </p:blipFill>
            <p:spPr>
              <a:xfrm>
                <a:off x="7947659" y="5425249"/>
                <a:ext cx="609601" cy="215396"/>
              </a:xfrm>
              <a:prstGeom prst="rect">
                <a:avLst/>
              </a:prstGeom>
            </p:spPr>
          </p:pic>
          <p:pic>
            <p:nvPicPr>
              <p:cNvPr id="18" name="Immagine 17">
                <a:extLst>
                  <a:ext uri="{FF2B5EF4-FFF2-40B4-BE49-F238E27FC236}">
                    <a16:creationId xmlns:a16="http://schemas.microsoft.com/office/drawing/2014/main" id="{ADE2B787-795C-67E7-D9B2-7BBBDDB8516E}"/>
                  </a:ext>
                </a:extLst>
              </p:cNvPr>
              <p:cNvPicPr>
                <a:picLocks noChangeAspect="1"/>
              </p:cNvPicPr>
              <p:nvPr/>
            </p:nvPicPr>
            <p:blipFill rotWithShape="1">
              <a:blip r:embed="rId8"/>
              <a:srcRect l="-1159" t="37709" r="94501" b="45879"/>
              <a:stretch/>
            </p:blipFill>
            <p:spPr>
              <a:xfrm>
                <a:off x="5879834" y="3252787"/>
                <a:ext cx="257174" cy="633413"/>
              </a:xfrm>
              <a:prstGeom prst="rect">
                <a:avLst/>
              </a:prstGeom>
            </p:spPr>
          </p:pic>
        </p:grpSp>
        <p:sp>
          <p:nvSpPr>
            <p:cNvPr id="8" name="Ovale 7">
              <a:extLst>
                <a:ext uri="{FF2B5EF4-FFF2-40B4-BE49-F238E27FC236}">
                  <a16:creationId xmlns:a16="http://schemas.microsoft.com/office/drawing/2014/main" id="{8506CB9C-8859-CC31-9B1C-DE00B1B077AE}"/>
                </a:ext>
              </a:extLst>
            </p:cNvPr>
            <p:cNvSpPr/>
            <p:nvPr/>
          </p:nvSpPr>
          <p:spPr>
            <a:xfrm rot="2236867">
              <a:off x="2141112" y="3448158"/>
              <a:ext cx="265655" cy="696425"/>
            </a:xfrm>
            <a:prstGeom prst="ellipse">
              <a:avLst/>
            </a:prstGeom>
            <a:noFill/>
            <a:ln w="28575">
              <a:solidFill>
                <a:srgbClr val="101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a:extLst>
                <a:ext uri="{FF2B5EF4-FFF2-40B4-BE49-F238E27FC236}">
                  <a16:creationId xmlns:a16="http://schemas.microsoft.com/office/drawing/2014/main" id="{E3E37452-766D-E25B-2FB3-82DB149A19AE}"/>
                </a:ext>
              </a:extLst>
            </p:cNvPr>
            <p:cNvCxnSpPr/>
            <p:nvPr/>
          </p:nvCxnSpPr>
          <p:spPr>
            <a:xfrm>
              <a:off x="2038574" y="4114800"/>
              <a:ext cx="0" cy="1591936"/>
            </a:xfrm>
            <a:prstGeom prst="straightConnector1">
              <a:avLst/>
            </a:prstGeom>
            <a:ln w="12700">
              <a:solidFill>
                <a:srgbClr val="1010FF"/>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2048F104-2458-561E-0A56-091B1CBA9EC4}"/>
                </a:ext>
              </a:extLst>
            </p:cNvPr>
            <p:cNvSpPr txBox="1"/>
            <p:nvPr/>
          </p:nvSpPr>
          <p:spPr>
            <a:xfrm>
              <a:off x="1086432" y="5757532"/>
              <a:ext cx="4871692" cy="600164"/>
            </a:xfrm>
            <a:prstGeom prst="rect">
              <a:avLst/>
            </a:prstGeom>
            <a:noFill/>
          </p:spPr>
          <p:txBody>
            <a:bodyPr wrap="square">
              <a:spAutoFit/>
            </a:bodyPr>
            <a:lstStyle/>
            <a:p>
              <a:r>
                <a:rPr lang="it-IT" sz="1100" b="1" dirty="0">
                  <a:solidFill>
                    <a:srgbClr val="1010FF"/>
                  </a:solidFill>
                  <a:latin typeface="Open Sans" panose="020B0606030504020204" pitchFamily="34" charset="0"/>
                  <a:ea typeface="Open Sans" panose="020B0606030504020204" pitchFamily="34" charset="0"/>
                  <a:cs typeface="Open Sans" panose="020B0606030504020204" pitchFamily="34" charset="0"/>
                </a:rPr>
                <a:t>Stream water </a:t>
              </a:r>
              <a:r>
                <a:rPr lang="it-IT" sz="1100" b="1" dirty="0" err="1">
                  <a:solidFill>
                    <a:srgbClr val="1010FF"/>
                  </a:solidFill>
                  <a:latin typeface="Open Sans" panose="020B0606030504020204" pitchFamily="34" charset="0"/>
                  <a:ea typeface="Open Sans" panose="020B0606030504020204" pitchFamily="34" charset="0"/>
                  <a:cs typeface="Open Sans" panose="020B0606030504020204" pitchFamily="34" charset="0"/>
                </a:rPr>
                <a:t>isotopes</a:t>
              </a:r>
              <a:r>
                <a:rPr lang="it-IT" sz="1100" dirty="0">
                  <a:latin typeface="Open Sans" panose="020B0606030504020204" pitchFamily="34" charset="0"/>
                  <a:ea typeface="Open Sans" panose="020B0606030504020204" pitchFamily="34" charset="0"/>
                  <a:cs typeface="Open Sans" panose="020B0606030504020204" pitchFamily="34" charset="0"/>
                </a:rPr>
                <a:t>:</a:t>
              </a:r>
            </a:p>
            <a:p>
              <a:r>
                <a:rPr lang="it-IT" sz="1100" dirty="0">
                  <a:latin typeface="Open Sans" panose="020B0606030504020204" pitchFamily="34" charset="0"/>
                  <a:ea typeface="Open Sans" panose="020B0606030504020204" pitchFamily="34" charset="0"/>
                  <a:cs typeface="Open Sans" panose="020B0606030504020204" pitchFamily="34" charset="0"/>
                </a:rPr>
                <a:t>Gentile et al. 2022, </a:t>
              </a:r>
              <a:r>
                <a:rPr lang="it-IT" sz="1100" dirty="0" err="1">
                  <a:latin typeface="Open Sans" panose="020B0606030504020204" pitchFamily="34" charset="0"/>
                  <a:ea typeface="Open Sans" panose="020B0606030504020204" pitchFamily="34" charset="0"/>
                  <a:cs typeface="Open Sans" panose="020B0606030504020204" pitchFamily="34" charset="0"/>
                </a:rPr>
                <a:t>accepted</a:t>
              </a:r>
              <a:r>
                <a:rPr lang="it-IT" sz="1100" dirty="0">
                  <a:latin typeface="Open Sans" panose="020B0606030504020204" pitchFamily="34" charset="0"/>
                  <a:ea typeface="Open Sans" panose="020B0606030504020204" pitchFamily="34" charset="0"/>
                  <a:cs typeface="Open Sans" panose="020B0606030504020204" pitchFamily="34" charset="0"/>
                </a:rPr>
                <a:t>, HESS</a:t>
              </a:r>
            </a:p>
            <a:p>
              <a:r>
                <a:rPr lang="it-IT" sz="1100" dirty="0">
                  <a:latin typeface="Open Sans" panose="020B0606030504020204" pitchFamily="34" charset="0"/>
                  <a:ea typeface="Open Sans" panose="020B0606030504020204" pitchFamily="34" charset="0"/>
                  <a:cs typeface="Open Sans" panose="020B0606030504020204" pitchFamily="34" charset="0"/>
                  <a:hlinkClick r:id="rId10"/>
                </a:rPr>
                <a:t>https://egusphere.copernicus.org/preprints/2022/egusphere-2022-921/</a:t>
              </a:r>
              <a:r>
                <a:rPr lang="it-IT" sz="1100" dirty="0">
                  <a:latin typeface="Open Sans" panose="020B0606030504020204" pitchFamily="34" charset="0"/>
                  <a:ea typeface="Open Sans" panose="020B0606030504020204" pitchFamily="34" charset="0"/>
                  <a:cs typeface="Open Sans" panose="020B0606030504020204" pitchFamily="34" charset="0"/>
                </a:rPr>
                <a:t> </a:t>
              </a:r>
            </a:p>
          </p:txBody>
        </p:sp>
      </p:grpSp>
      <p:pic>
        <p:nvPicPr>
          <p:cNvPr id="13" name="Elemento grafico 12" descr="Giornale con riempimento a tinta unita">
            <a:extLst>
              <a:ext uri="{FF2B5EF4-FFF2-40B4-BE49-F238E27FC236}">
                <a16:creationId xmlns:a16="http://schemas.microsoft.com/office/drawing/2014/main" id="{051EF8C8-9526-4815-BA38-8E7E58768A3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7048" y="5501942"/>
            <a:ext cx="683879" cy="683879"/>
          </a:xfrm>
          <a:prstGeom prst="rect">
            <a:avLst/>
          </a:prstGeom>
        </p:spPr>
      </p:pic>
    </p:spTree>
    <p:extLst>
      <p:ext uri="{BB962C8B-B14F-4D97-AF65-F5344CB8AC3E}">
        <p14:creationId xmlns:p14="http://schemas.microsoft.com/office/powerpoint/2010/main" val="3273646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84EFF9C5-BFBC-607B-154E-12DB95F6008C}"/>
              </a:ext>
            </a:extLst>
          </p:cNvPr>
          <p:cNvGrpSpPr/>
          <p:nvPr/>
        </p:nvGrpSpPr>
        <p:grpSpPr>
          <a:xfrm>
            <a:off x="0" y="6425998"/>
            <a:ext cx="12192000" cy="425969"/>
            <a:chOff x="0" y="6425998"/>
            <a:chExt cx="12192000" cy="425969"/>
          </a:xfrm>
        </p:grpSpPr>
        <p:grpSp>
          <p:nvGrpSpPr>
            <p:cNvPr id="2" name="Gruppo 1">
              <a:extLst>
                <a:ext uri="{FF2B5EF4-FFF2-40B4-BE49-F238E27FC236}">
                  <a16:creationId xmlns:a16="http://schemas.microsoft.com/office/drawing/2014/main" id="{27792E9A-A7A9-E275-7077-1787DBB78129}"/>
                </a:ext>
              </a:extLst>
            </p:cNvPr>
            <p:cNvGrpSpPr/>
            <p:nvPr/>
          </p:nvGrpSpPr>
          <p:grpSpPr>
            <a:xfrm>
              <a:off x="0" y="6425998"/>
              <a:ext cx="12192000" cy="425969"/>
              <a:chOff x="-1" y="0"/>
              <a:chExt cx="12192000" cy="1148987"/>
            </a:xfrm>
            <a:solidFill>
              <a:srgbClr val="1373BA">
                <a:alpha val="60000"/>
              </a:srgbClr>
            </a:solidFill>
          </p:grpSpPr>
          <p:grpSp>
            <p:nvGrpSpPr>
              <p:cNvPr id="3" name="Gruppo 2">
                <a:extLst>
                  <a:ext uri="{FF2B5EF4-FFF2-40B4-BE49-F238E27FC236}">
                    <a16:creationId xmlns:a16="http://schemas.microsoft.com/office/drawing/2014/main" id="{FB4FD607-2228-9EAA-4D2E-175EE01AFFB9}"/>
                  </a:ext>
                </a:extLst>
              </p:cNvPr>
              <p:cNvGrpSpPr/>
              <p:nvPr/>
            </p:nvGrpSpPr>
            <p:grpSpPr>
              <a:xfrm>
                <a:off x="-1" y="0"/>
                <a:ext cx="12192000" cy="1148987"/>
                <a:chOff x="0" y="0"/>
                <a:chExt cx="12192000" cy="1148987"/>
              </a:xfrm>
              <a:grpFill/>
            </p:grpSpPr>
            <p:sp>
              <p:nvSpPr>
                <p:cNvPr id="5" name="Rettangolo 4">
                  <a:extLst>
                    <a:ext uri="{FF2B5EF4-FFF2-40B4-BE49-F238E27FC236}">
                      <a16:creationId xmlns:a16="http://schemas.microsoft.com/office/drawing/2014/main" id="{D7ED8449-B594-E1E3-3577-E62501A1B746}"/>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6" name="Connettore diritto 5">
                  <a:extLst>
                    <a:ext uri="{FF2B5EF4-FFF2-40B4-BE49-F238E27FC236}">
                      <a16:creationId xmlns:a16="http://schemas.microsoft.com/office/drawing/2014/main" id="{A591794F-8744-411F-CE53-0A5451460EA1}"/>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Titolo 4">
                <a:extLst>
                  <a:ext uri="{FF2B5EF4-FFF2-40B4-BE49-F238E27FC236}">
                    <a16:creationId xmlns:a16="http://schemas.microsoft.com/office/drawing/2014/main" id="{15B392DC-4E49-2047-62E1-FADA0B2D96C5}"/>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43" name="Titolo 4">
              <a:extLst>
                <a:ext uri="{FF2B5EF4-FFF2-40B4-BE49-F238E27FC236}">
                  <a16:creationId xmlns:a16="http://schemas.microsoft.com/office/drawing/2014/main" id="{CC49AB1C-8580-C631-F83C-0A9A84568B11}"/>
                </a:ext>
              </a:extLst>
            </p:cNvPr>
            <p:cNvSpPr txBox="1">
              <a:spLocks/>
            </p:cNvSpPr>
            <p:nvPr/>
          </p:nvSpPr>
          <p:spPr>
            <a:xfrm>
              <a:off x="11563927" y="6495882"/>
              <a:ext cx="548315"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dirty="0">
                  <a:solidFill>
                    <a:srgbClr val="1373BA"/>
                  </a:solidFill>
                  <a:latin typeface="+mn-lt"/>
                </a:rPr>
                <a:t>6</a:t>
              </a:r>
              <a:r>
                <a:rPr lang="it-IT" sz="1400" i="0" dirty="0">
                  <a:solidFill>
                    <a:srgbClr val="1373BA"/>
                  </a:solidFill>
                  <a:effectLst/>
                  <a:latin typeface="+mn-lt"/>
                </a:rPr>
                <a:t>/15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7" name="Picture 2" descr="EGU 2023 | European Geosciences Union">
              <a:extLst>
                <a:ext uri="{FF2B5EF4-FFF2-40B4-BE49-F238E27FC236}">
                  <a16:creationId xmlns:a16="http://schemas.microsoft.com/office/drawing/2014/main" id="{FA8B73F9-D429-14E1-6993-CA818B6EC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Segnaposto contenuto 3">
            <a:extLst>
              <a:ext uri="{FF2B5EF4-FFF2-40B4-BE49-F238E27FC236}">
                <a16:creationId xmlns:a16="http://schemas.microsoft.com/office/drawing/2014/main" id="{5072563C-6B1D-1AE7-BF59-CB63312A75DA}"/>
              </a:ext>
            </a:extLst>
          </p:cNvPr>
          <p:cNvGraphicFramePr>
            <a:graphicFrameLocks/>
          </p:cNvGraphicFramePr>
          <p:nvPr/>
        </p:nvGraphicFramePr>
        <p:xfrm>
          <a:off x="1528449" y="185933"/>
          <a:ext cx="9339308" cy="2414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olo 4">
            <a:extLst>
              <a:ext uri="{FF2B5EF4-FFF2-40B4-BE49-F238E27FC236}">
                <a16:creationId xmlns:a16="http://schemas.microsoft.com/office/drawing/2014/main" id="{C7434061-4031-E989-E1ED-72409588A9F0}"/>
              </a:ext>
            </a:extLst>
          </p:cNvPr>
          <p:cNvSpPr txBox="1">
            <a:spLocks/>
          </p:cNvSpPr>
          <p:nvPr/>
        </p:nvSpPr>
        <p:spPr>
          <a:xfrm>
            <a:off x="1568953" y="732535"/>
            <a:ext cx="9258300" cy="39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400" kern="0" dirty="0">
                <a:ln w="12700">
                  <a:solidFill>
                    <a:schemeClr val="accent1">
                      <a:lumMod val="50000"/>
                    </a:schemeClr>
                  </a:solidFill>
                  <a:prstDash val="solid"/>
                </a:ln>
                <a:solidFill>
                  <a:srgbClr val="1373BA"/>
                </a:solidFill>
                <a:effectLst/>
                <a:latin typeface="Open Sans" panose="020B0606030504020204" pitchFamily="34" charset="0"/>
                <a:ea typeface="Open Sans" panose="020B0606030504020204" pitchFamily="34" charset="0"/>
                <a:cs typeface="Open Sans" panose="020B0606030504020204" pitchFamily="34" charset="0"/>
              </a:rPr>
              <a:t>Snow accumulation and melt model (</a:t>
            </a:r>
            <a:r>
              <a:rPr lang="en-US" sz="2400" kern="0" dirty="0" err="1">
                <a:ln w="12700">
                  <a:solidFill>
                    <a:schemeClr val="accent1">
                      <a:lumMod val="50000"/>
                    </a:schemeClr>
                  </a:solidFill>
                  <a:prstDash val="solid"/>
                </a:ln>
                <a:solidFill>
                  <a:srgbClr val="1373BA"/>
                </a:solidFill>
                <a:effectLst/>
                <a:latin typeface="Open Sans" panose="020B0606030504020204" pitchFamily="34" charset="0"/>
                <a:ea typeface="Open Sans" panose="020B0606030504020204" pitchFamily="34" charset="0"/>
                <a:cs typeface="Open Sans" panose="020B0606030504020204" pitchFamily="34" charset="0"/>
              </a:rPr>
              <a:t>Ceperley</a:t>
            </a:r>
            <a:r>
              <a:rPr lang="en-US" sz="2400" kern="0" dirty="0">
                <a:ln w="12700">
                  <a:solidFill>
                    <a:schemeClr val="accent1">
                      <a:lumMod val="50000"/>
                    </a:schemeClr>
                  </a:solidFill>
                  <a:prstDash val="solid"/>
                </a:ln>
                <a:solidFill>
                  <a:srgbClr val="1373BA"/>
                </a:solidFill>
                <a:effectLst/>
                <a:latin typeface="Open Sans" panose="020B0606030504020204" pitchFamily="34" charset="0"/>
                <a:ea typeface="Open Sans" panose="020B0606030504020204" pitchFamily="34" charset="0"/>
                <a:cs typeface="Open Sans" panose="020B0606030504020204" pitchFamily="34" charset="0"/>
              </a:rPr>
              <a:t> et al. 2020)</a:t>
            </a:r>
          </a:p>
        </p:txBody>
      </p:sp>
      <p:pic>
        <p:nvPicPr>
          <p:cNvPr id="21" name="Immagine 20">
            <a:extLst>
              <a:ext uri="{FF2B5EF4-FFF2-40B4-BE49-F238E27FC236}">
                <a16:creationId xmlns:a16="http://schemas.microsoft.com/office/drawing/2014/main" id="{B7DDE2BC-3D62-E2A0-9E8B-141552C7C220}"/>
              </a:ext>
            </a:extLst>
          </p:cNvPr>
          <p:cNvPicPr>
            <a:picLocks noChangeAspect="1"/>
          </p:cNvPicPr>
          <p:nvPr/>
        </p:nvPicPr>
        <p:blipFill>
          <a:blip r:embed="rId9"/>
          <a:stretch>
            <a:fillRect/>
          </a:stretch>
        </p:blipFill>
        <p:spPr>
          <a:xfrm>
            <a:off x="2092661" y="4144572"/>
            <a:ext cx="3805238" cy="744069"/>
          </a:xfrm>
          <a:prstGeom prst="rect">
            <a:avLst/>
          </a:prstGeom>
        </p:spPr>
      </p:pic>
      <p:sp>
        <p:nvSpPr>
          <p:cNvPr id="27" name="CasellaDiTesto 26">
            <a:extLst>
              <a:ext uri="{FF2B5EF4-FFF2-40B4-BE49-F238E27FC236}">
                <a16:creationId xmlns:a16="http://schemas.microsoft.com/office/drawing/2014/main" id="{F8986AFF-54B0-E941-AA7B-074CB875C806}"/>
              </a:ext>
            </a:extLst>
          </p:cNvPr>
          <p:cNvSpPr txBox="1"/>
          <p:nvPr/>
        </p:nvSpPr>
        <p:spPr>
          <a:xfrm>
            <a:off x="2150910" y="4989228"/>
            <a:ext cx="7592065" cy="646331"/>
          </a:xfrm>
          <a:prstGeom prst="rect">
            <a:avLst/>
          </a:prstGeom>
          <a:noFill/>
        </p:spPr>
        <p:txBody>
          <a:bodyPr wrap="square">
            <a:spAutoFit/>
          </a:bodyPr>
          <a:lstStyle/>
          <a:p>
            <a:pPr algn="just"/>
            <a:r>
              <a:rPr lang="en-US" dirty="0"/>
              <a:t>where M(t) [mm/d] is the daily snowmelt, </a:t>
            </a:r>
            <a:r>
              <a:rPr lang="en-US" b="1" dirty="0">
                <a:solidFill>
                  <a:srgbClr val="FF0000"/>
                </a:solidFill>
              </a:rPr>
              <a:t>ζ</a:t>
            </a:r>
            <a:r>
              <a:rPr lang="en-US" dirty="0"/>
              <a:t> [mm/°C/d] is the </a:t>
            </a:r>
            <a:r>
              <a:rPr lang="en-US" b="1" dirty="0"/>
              <a:t>degree-day factor </a:t>
            </a:r>
            <a:r>
              <a:rPr lang="en-US" dirty="0"/>
              <a:t>and h</a:t>
            </a:r>
            <a:r>
              <a:rPr lang="en-US" baseline="-25000" dirty="0"/>
              <a:t>S </a:t>
            </a:r>
            <a:r>
              <a:rPr lang="en-US" dirty="0"/>
              <a:t>(t) is the snow water equivalent [mm </a:t>
            </a:r>
            <a:r>
              <a:rPr lang="en-US" dirty="0" err="1"/>
              <a:t>w.e</a:t>
            </a:r>
            <a:r>
              <a:rPr lang="en-US" dirty="0"/>
              <a:t>.] at time t. </a:t>
            </a:r>
            <a:endParaRPr lang="it-IT" dirty="0"/>
          </a:p>
        </p:txBody>
      </p:sp>
      <p:sp>
        <p:nvSpPr>
          <p:cNvPr id="31" name="CasellaDiTesto 30">
            <a:extLst>
              <a:ext uri="{FF2B5EF4-FFF2-40B4-BE49-F238E27FC236}">
                <a16:creationId xmlns:a16="http://schemas.microsoft.com/office/drawing/2014/main" id="{645F7DE1-83B5-0F52-102E-2E3CA0C228E6}"/>
              </a:ext>
            </a:extLst>
          </p:cNvPr>
          <p:cNvSpPr txBox="1"/>
          <p:nvPr/>
        </p:nvSpPr>
        <p:spPr>
          <a:xfrm>
            <a:off x="2152008" y="1483071"/>
            <a:ext cx="7590967" cy="1477328"/>
          </a:xfrm>
          <a:prstGeom prst="rect">
            <a:avLst/>
          </a:prstGeom>
          <a:noFill/>
        </p:spPr>
        <p:txBody>
          <a:bodyPr wrap="square">
            <a:spAutoFit/>
          </a:bodyPr>
          <a:lstStyle/>
          <a:p>
            <a:pPr marL="285750" indent="-285750" algn="just">
              <a:buFontTx/>
              <a:buChar char="-"/>
            </a:pPr>
            <a:r>
              <a:rPr lang="it-IT" dirty="0"/>
              <a:t>Snow </a:t>
            </a:r>
            <a:r>
              <a:rPr lang="it-IT" dirty="0" err="1"/>
              <a:t>accumulation</a:t>
            </a:r>
            <a:r>
              <a:rPr lang="it-IT" dirty="0"/>
              <a:t> </a:t>
            </a:r>
            <a:r>
              <a:rPr lang="it-IT" dirty="0" err="1"/>
              <a:t>is</a:t>
            </a:r>
            <a:r>
              <a:rPr lang="it-IT" dirty="0"/>
              <a:t> </a:t>
            </a:r>
            <a:r>
              <a:rPr lang="it-IT" dirty="0" err="1"/>
              <a:t>simulated</a:t>
            </a:r>
            <a:r>
              <a:rPr lang="it-IT" dirty="0"/>
              <a:t> with a </a:t>
            </a:r>
            <a:r>
              <a:rPr lang="it-IT" b="1" dirty="0"/>
              <a:t>linear </a:t>
            </a:r>
            <a:r>
              <a:rPr lang="it-IT" b="1" dirty="0" err="1"/>
              <a:t>transition</a:t>
            </a:r>
            <a:r>
              <a:rPr lang="it-IT" b="1" dirty="0"/>
              <a:t> </a:t>
            </a:r>
            <a:r>
              <a:rPr lang="it-IT" b="1" dirty="0" err="1"/>
              <a:t>between</a:t>
            </a:r>
            <a:r>
              <a:rPr lang="it-IT" b="1" dirty="0"/>
              <a:t> </a:t>
            </a:r>
            <a:r>
              <a:rPr lang="it-IT" b="1" dirty="0" err="1"/>
              <a:t>liquid</a:t>
            </a:r>
            <a:r>
              <a:rPr lang="it-IT" b="1" dirty="0"/>
              <a:t> and </a:t>
            </a:r>
            <a:r>
              <a:rPr lang="it-IT" b="1" dirty="0" err="1"/>
              <a:t>solid</a:t>
            </a:r>
            <a:r>
              <a:rPr lang="it-IT" b="1" dirty="0"/>
              <a:t> </a:t>
            </a:r>
            <a:r>
              <a:rPr lang="it-IT" b="1" dirty="0" err="1"/>
              <a:t>precipitation</a:t>
            </a:r>
            <a:r>
              <a:rPr lang="it-IT" dirty="0"/>
              <a:t> </a:t>
            </a:r>
            <a:r>
              <a:rPr lang="it-IT" b="1" dirty="0" err="1"/>
              <a:t>as</a:t>
            </a:r>
            <a:r>
              <a:rPr lang="it-IT" b="1" dirty="0"/>
              <a:t> a </a:t>
            </a:r>
            <a:r>
              <a:rPr lang="it-IT" b="1" dirty="0" err="1"/>
              <a:t>function</a:t>
            </a:r>
            <a:r>
              <a:rPr lang="it-IT" b="1" dirty="0"/>
              <a:t> of air temperature</a:t>
            </a:r>
          </a:p>
          <a:p>
            <a:pPr algn="just"/>
            <a:endParaRPr lang="it-IT" dirty="0"/>
          </a:p>
          <a:p>
            <a:pPr marL="285750" indent="-285750" algn="just">
              <a:buFontTx/>
              <a:buChar char="-"/>
            </a:pPr>
            <a:r>
              <a:rPr lang="it-IT" b="1" dirty="0" err="1"/>
              <a:t>Precipitation</a:t>
            </a:r>
            <a:r>
              <a:rPr lang="it-IT" b="1" dirty="0"/>
              <a:t> </a:t>
            </a:r>
            <a:r>
              <a:rPr lang="it-IT" b="1" dirty="0" err="1"/>
              <a:t>falls</a:t>
            </a:r>
            <a:r>
              <a:rPr lang="it-IT" b="1" dirty="0"/>
              <a:t> </a:t>
            </a:r>
            <a:r>
              <a:rPr lang="it-IT" b="1" dirty="0" err="1"/>
              <a:t>as</a:t>
            </a:r>
            <a:r>
              <a:rPr lang="it-IT" b="1" dirty="0"/>
              <a:t> </a:t>
            </a:r>
            <a:r>
              <a:rPr lang="it-IT" b="1" dirty="0" err="1"/>
              <a:t>snow</a:t>
            </a:r>
            <a:r>
              <a:rPr lang="it-IT" b="1" dirty="0"/>
              <a:t> </a:t>
            </a:r>
            <a:r>
              <a:rPr lang="it-IT" b="1" dirty="0" err="1"/>
              <a:t>at</a:t>
            </a:r>
            <a:r>
              <a:rPr lang="it-IT" b="1" dirty="0"/>
              <a:t> </a:t>
            </a:r>
            <a:r>
              <a:rPr lang="it-IT" b="1" dirty="0" err="1"/>
              <a:t>temperatures</a:t>
            </a:r>
            <a:r>
              <a:rPr lang="it-IT" b="1" dirty="0"/>
              <a:t> </a:t>
            </a:r>
            <a:r>
              <a:rPr lang="it-IT" b="1" dirty="0" err="1"/>
              <a:t>below</a:t>
            </a:r>
            <a:r>
              <a:rPr lang="it-IT" b="1" dirty="0"/>
              <a:t> a minimum </a:t>
            </a:r>
            <a:r>
              <a:rPr lang="it-IT" b="1" dirty="0" err="1"/>
              <a:t>threshold</a:t>
            </a:r>
            <a:r>
              <a:rPr lang="it-IT" b="1" dirty="0"/>
              <a:t> </a:t>
            </a:r>
            <a:r>
              <a:rPr lang="it-IT" dirty="0"/>
              <a:t>(</a:t>
            </a:r>
            <a:r>
              <a:rPr lang="it-IT" b="1" dirty="0">
                <a:solidFill>
                  <a:srgbClr val="FF0000"/>
                </a:solidFill>
              </a:rPr>
              <a:t>T</a:t>
            </a:r>
            <a:r>
              <a:rPr lang="it-IT" b="1" baseline="-25000" dirty="0">
                <a:solidFill>
                  <a:srgbClr val="FF0000"/>
                </a:solidFill>
              </a:rPr>
              <a:t>crit1</a:t>
            </a:r>
            <a:r>
              <a:rPr lang="it-IT" dirty="0"/>
              <a:t>) and </a:t>
            </a:r>
            <a:r>
              <a:rPr lang="it-IT" b="1" dirty="0" err="1"/>
              <a:t>as</a:t>
            </a:r>
            <a:r>
              <a:rPr lang="it-IT" b="1" dirty="0"/>
              <a:t> </a:t>
            </a:r>
            <a:r>
              <a:rPr lang="it-IT" b="1" dirty="0" err="1"/>
              <a:t>rain</a:t>
            </a:r>
            <a:r>
              <a:rPr lang="it-IT" b="1" dirty="0"/>
              <a:t> </a:t>
            </a:r>
            <a:r>
              <a:rPr lang="it-IT" b="1" dirty="0" err="1"/>
              <a:t>at</a:t>
            </a:r>
            <a:r>
              <a:rPr lang="it-IT" b="1" dirty="0"/>
              <a:t> </a:t>
            </a:r>
            <a:r>
              <a:rPr lang="it-IT" b="1" dirty="0" err="1"/>
              <a:t>temperatures</a:t>
            </a:r>
            <a:r>
              <a:rPr lang="it-IT" b="1" dirty="0"/>
              <a:t> </a:t>
            </a:r>
            <a:r>
              <a:rPr lang="it-IT" b="1" dirty="0" err="1"/>
              <a:t>above</a:t>
            </a:r>
            <a:r>
              <a:rPr lang="it-IT" b="1" dirty="0"/>
              <a:t> a maximum </a:t>
            </a:r>
            <a:r>
              <a:rPr lang="it-IT" b="1" dirty="0" err="1"/>
              <a:t>threshold</a:t>
            </a:r>
            <a:r>
              <a:rPr lang="it-IT" b="1" dirty="0"/>
              <a:t> </a:t>
            </a:r>
            <a:r>
              <a:rPr lang="it-IT" dirty="0"/>
              <a:t>(</a:t>
            </a:r>
            <a:r>
              <a:rPr lang="it-IT" b="1" dirty="0">
                <a:solidFill>
                  <a:srgbClr val="FF0000"/>
                </a:solidFill>
              </a:rPr>
              <a:t>T</a:t>
            </a:r>
            <a:r>
              <a:rPr lang="it-IT" b="1" baseline="-25000" dirty="0">
                <a:solidFill>
                  <a:srgbClr val="FF0000"/>
                </a:solidFill>
              </a:rPr>
              <a:t>crit2</a:t>
            </a:r>
            <a:r>
              <a:rPr lang="it-IT" dirty="0"/>
              <a:t>)</a:t>
            </a:r>
          </a:p>
        </p:txBody>
      </p:sp>
      <p:sp>
        <p:nvSpPr>
          <p:cNvPr id="33" name="CasellaDiTesto 32">
            <a:extLst>
              <a:ext uri="{FF2B5EF4-FFF2-40B4-BE49-F238E27FC236}">
                <a16:creationId xmlns:a16="http://schemas.microsoft.com/office/drawing/2014/main" id="{F554117E-3FDE-0994-A3A8-F3DF5DF6BB1F}"/>
              </a:ext>
            </a:extLst>
          </p:cNvPr>
          <p:cNvSpPr txBox="1"/>
          <p:nvPr/>
        </p:nvSpPr>
        <p:spPr>
          <a:xfrm>
            <a:off x="2092662" y="3333373"/>
            <a:ext cx="7650314" cy="646331"/>
          </a:xfrm>
          <a:prstGeom prst="rect">
            <a:avLst/>
          </a:prstGeom>
          <a:noFill/>
        </p:spPr>
        <p:txBody>
          <a:bodyPr wrap="square">
            <a:spAutoFit/>
          </a:bodyPr>
          <a:lstStyle/>
          <a:p>
            <a:pPr algn="just"/>
            <a:r>
              <a:rPr lang="it-IT" dirty="0"/>
              <a:t>The </a:t>
            </a:r>
            <a:r>
              <a:rPr lang="it-IT" dirty="0" err="1"/>
              <a:t>accumulated</a:t>
            </a:r>
            <a:r>
              <a:rPr lang="it-IT" dirty="0"/>
              <a:t> </a:t>
            </a:r>
            <a:r>
              <a:rPr lang="it-IT" dirty="0" err="1"/>
              <a:t>snow</a:t>
            </a:r>
            <a:r>
              <a:rPr lang="it-IT" dirty="0"/>
              <a:t> </a:t>
            </a:r>
            <a:r>
              <a:rPr lang="it-IT" dirty="0" err="1"/>
              <a:t>begins</a:t>
            </a:r>
            <a:r>
              <a:rPr lang="it-IT" dirty="0"/>
              <a:t> to </a:t>
            </a:r>
            <a:r>
              <a:rPr lang="it-IT" dirty="0" err="1"/>
              <a:t>melt</a:t>
            </a:r>
            <a:r>
              <a:rPr lang="it-IT" dirty="0"/>
              <a:t> </a:t>
            </a:r>
            <a:r>
              <a:rPr lang="it-IT" dirty="0" err="1"/>
              <a:t>when</a:t>
            </a:r>
            <a:r>
              <a:rPr lang="it-IT" dirty="0"/>
              <a:t> the air temperature </a:t>
            </a:r>
            <a:r>
              <a:rPr lang="it-IT" dirty="0" err="1"/>
              <a:t>rises</a:t>
            </a:r>
            <a:r>
              <a:rPr lang="it-IT" dirty="0"/>
              <a:t> </a:t>
            </a:r>
            <a:r>
              <a:rPr lang="it-IT" dirty="0" err="1"/>
              <a:t>above</a:t>
            </a:r>
            <a:r>
              <a:rPr lang="it-IT" dirty="0"/>
              <a:t> a </a:t>
            </a:r>
            <a:r>
              <a:rPr lang="it-IT" dirty="0" err="1"/>
              <a:t>given</a:t>
            </a:r>
            <a:r>
              <a:rPr lang="it-IT" dirty="0"/>
              <a:t> temperature </a:t>
            </a:r>
            <a:r>
              <a:rPr lang="it-IT" dirty="0" err="1"/>
              <a:t>threshold</a:t>
            </a:r>
            <a:r>
              <a:rPr lang="it-IT" dirty="0"/>
              <a:t>, </a:t>
            </a:r>
            <a:r>
              <a:rPr lang="it-IT" b="1" dirty="0">
                <a:solidFill>
                  <a:srgbClr val="FF0000"/>
                </a:solidFill>
              </a:rPr>
              <a:t>T</a:t>
            </a:r>
            <a:r>
              <a:rPr lang="it-IT" b="1" baseline="-25000" dirty="0">
                <a:solidFill>
                  <a:srgbClr val="FF0000"/>
                </a:solidFill>
              </a:rPr>
              <a:t>0 </a:t>
            </a:r>
            <a:r>
              <a:rPr lang="it-IT" dirty="0"/>
              <a:t>:</a:t>
            </a:r>
          </a:p>
        </p:txBody>
      </p:sp>
      <p:sp>
        <p:nvSpPr>
          <p:cNvPr id="34" name="Parentesi graffa aperta 33">
            <a:extLst>
              <a:ext uri="{FF2B5EF4-FFF2-40B4-BE49-F238E27FC236}">
                <a16:creationId xmlns:a16="http://schemas.microsoft.com/office/drawing/2014/main" id="{2861B7BF-8DE7-F60B-30E4-7CB963587429}"/>
              </a:ext>
            </a:extLst>
          </p:cNvPr>
          <p:cNvSpPr/>
          <p:nvPr/>
        </p:nvSpPr>
        <p:spPr>
          <a:xfrm>
            <a:off x="1938247" y="1556801"/>
            <a:ext cx="212663" cy="1329868"/>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5" name="Parentesi graffa aperta 34">
            <a:extLst>
              <a:ext uri="{FF2B5EF4-FFF2-40B4-BE49-F238E27FC236}">
                <a16:creationId xmlns:a16="http://schemas.microsoft.com/office/drawing/2014/main" id="{8E027EE8-ACD4-C1F5-F4BB-DAB86D728EA8}"/>
              </a:ext>
            </a:extLst>
          </p:cNvPr>
          <p:cNvSpPr/>
          <p:nvPr/>
        </p:nvSpPr>
        <p:spPr>
          <a:xfrm>
            <a:off x="1936048" y="3381703"/>
            <a:ext cx="213762" cy="219675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8" name="CasellaDiTesto 37">
            <a:extLst>
              <a:ext uri="{FF2B5EF4-FFF2-40B4-BE49-F238E27FC236}">
                <a16:creationId xmlns:a16="http://schemas.microsoft.com/office/drawing/2014/main" id="{E281EFF9-564B-E015-35EA-B8D1015E77F0}"/>
              </a:ext>
            </a:extLst>
          </p:cNvPr>
          <p:cNvSpPr txBox="1"/>
          <p:nvPr/>
        </p:nvSpPr>
        <p:spPr>
          <a:xfrm>
            <a:off x="-101651" y="1668200"/>
            <a:ext cx="2051447" cy="1323439"/>
          </a:xfrm>
          <a:prstGeom prst="rect">
            <a:avLst/>
          </a:prstGeom>
          <a:noFill/>
        </p:spPr>
        <p:txBody>
          <a:bodyPr wrap="square">
            <a:spAutoFit/>
          </a:bodyPr>
          <a:lstStyle/>
          <a:p>
            <a:pPr algn="ctr"/>
            <a:r>
              <a:rPr lang="it-IT" sz="1600" b="1" dirty="0"/>
              <a:t>SNOW ACCUMULATION</a:t>
            </a:r>
          </a:p>
          <a:p>
            <a:pPr algn="ctr"/>
            <a:r>
              <a:rPr lang="it-IT" sz="1600" dirty="0"/>
              <a:t>(</a:t>
            </a:r>
            <a:r>
              <a:rPr lang="it-IT" sz="1600" dirty="0" err="1"/>
              <a:t>Harpold</a:t>
            </a:r>
            <a:r>
              <a:rPr lang="it-IT" sz="1600" dirty="0"/>
              <a:t> et al., 2017; </a:t>
            </a:r>
          </a:p>
          <a:p>
            <a:pPr algn="ctr"/>
            <a:r>
              <a:rPr lang="it-IT" sz="1600" dirty="0" err="1"/>
              <a:t>Hock</a:t>
            </a:r>
            <a:r>
              <a:rPr lang="it-IT" sz="1600" dirty="0"/>
              <a:t>, 2003)</a:t>
            </a:r>
          </a:p>
          <a:p>
            <a:pPr algn="ctr"/>
            <a:endParaRPr lang="it-IT" sz="1600" dirty="0"/>
          </a:p>
        </p:txBody>
      </p:sp>
      <p:sp>
        <p:nvSpPr>
          <p:cNvPr id="39" name="CasellaDiTesto 38">
            <a:extLst>
              <a:ext uri="{FF2B5EF4-FFF2-40B4-BE49-F238E27FC236}">
                <a16:creationId xmlns:a16="http://schemas.microsoft.com/office/drawing/2014/main" id="{9C52A525-212D-185F-468B-3BE6D996409C}"/>
              </a:ext>
            </a:extLst>
          </p:cNvPr>
          <p:cNvSpPr txBox="1"/>
          <p:nvPr/>
        </p:nvSpPr>
        <p:spPr>
          <a:xfrm>
            <a:off x="-37093" y="4224218"/>
            <a:ext cx="2051447" cy="584775"/>
          </a:xfrm>
          <a:prstGeom prst="rect">
            <a:avLst/>
          </a:prstGeom>
          <a:noFill/>
        </p:spPr>
        <p:txBody>
          <a:bodyPr wrap="square">
            <a:spAutoFit/>
          </a:bodyPr>
          <a:lstStyle/>
          <a:p>
            <a:pPr algn="ctr"/>
            <a:r>
              <a:rPr lang="it-IT" sz="1600" b="1" dirty="0"/>
              <a:t>SNOWMELT</a:t>
            </a:r>
          </a:p>
          <a:p>
            <a:pPr algn="ctr"/>
            <a:r>
              <a:rPr lang="it-IT" sz="1600" dirty="0"/>
              <a:t>(</a:t>
            </a:r>
            <a:r>
              <a:rPr lang="it-IT" sz="1600" dirty="0" err="1"/>
              <a:t>Schaefli</a:t>
            </a:r>
            <a:r>
              <a:rPr lang="it-IT" sz="1600" dirty="0"/>
              <a:t> et al., 2014)</a:t>
            </a:r>
          </a:p>
        </p:txBody>
      </p:sp>
      <p:graphicFrame>
        <p:nvGraphicFramePr>
          <p:cNvPr id="41" name="Tabella 41">
            <a:extLst>
              <a:ext uri="{FF2B5EF4-FFF2-40B4-BE49-F238E27FC236}">
                <a16:creationId xmlns:a16="http://schemas.microsoft.com/office/drawing/2014/main" id="{DA3B29CA-417D-0038-7DD2-E3542737DE1C}"/>
              </a:ext>
            </a:extLst>
          </p:cNvPr>
          <p:cNvGraphicFramePr>
            <a:graphicFrameLocks noGrp="1"/>
          </p:cNvGraphicFramePr>
          <p:nvPr>
            <p:extLst>
              <p:ext uri="{D42A27DB-BD31-4B8C-83A1-F6EECF244321}">
                <p14:modId xmlns:p14="http://schemas.microsoft.com/office/powerpoint/2010/main" val="26826385"/>
              </p:ext>
            </p:extLst>
          </p:nvPr>
        </p:nvGraphicFramePr>
        <p:xfrm>
          <a:off x="10316289" y="4058370"/>
          <a:ext cx="1696271" cy="843417"/>
        </p:xfrm>
        <a:graphic>
          <a:graphicData uri="http://schemas.openxmlformats.org/drawingml/2006/table">
            <a:tbl>
              <a:tblPr firstRow="1" bandRow="1">
                <a:tableStyleId>{5C22544A-7EE6-4342-B048-85BDC9FD1C3A}</a:tableStyleId>
              </a:tblPr>
              <a:tblGrid>
                <a:gridCol w="1079818">
                  <a:extLst>
                    <a:ext uri="{9D8B030D-6E8A-4147-A177-3AD203B41FA5}">
                      <a16:colId xmlns:a16="http://schemas.microsoft.com/office/drawing/2014/main" val="1851371398"/>
                    </a:ext>
                  </a:extLst>
                </a:gridCol>
                <a:gridCol w="616453">
                  <a:extLst>
                    <a:ext uri="{9D8B030D-6E8A-4147-A177-3AD203B41FA5}">
                      <a16:colId xmlns:a16="http://schemas.microsoft.com/office/drawing/2014/main" val="1180196469"/>
                    </a:ext>
                  </a:extLst>
                </a:gridCol>
              </a:tblGrid>
              <a:tr h="281139">
                <a:tc>
                  <a:txBody>
                    <a:bodyPr/>
                    <a:lstStyle/>
                    <a:p>
                      <a:pPr algn="l"/>
                      <a:r>
                        <a:rPr lang="it-IT" sz="1100" dirty="0" err="1">
                          <a:latin typeface="Open Sans" panose="020B0606030504020204" pitchFamily="34" charset="0"/>
                          <a:ea typeface="Open Sans" panose="020B0606030504020204" pitchFamily="34" charset="0"/>
                          <a:cs typeface="Open Sans" panose="020B0606030504020204" pitchFamily="34" charset="0"/>
                        </a:rPr>
                        <a:t>Parameter</a:t>
                      </a:r>
                      <a:endParaRPr lang="it-IT" sz="11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l"/>
                      <a:r>
                        <a:rPr lang="it-IT" sz="1100" dirty="0">
                          <a:latin typeface="Open Sans" panose="020B0606030504020204" pitchFamily="34" charset="0"/>
                          <a:ea typeface="Open Sans" panose="020B0606030504020204" pitchFamily="34" charset="0"/>
                          <a:cs typeface="Open Sans" panose="020B0606030504020204" pitchFamily="34" charset="0"/>
                        </a:rPr>
                        <a:t>Value</a:t>
                      </a:r>
                    </a:p>
                  </a:txBody>
                  <a:tcPr anchor="ctr"/>
                </a:tc>
                <a:extLst>
                  <a:ext uri="{0D108BD9-81ED-4DB2-BD59-A6C34878D82A}">
                    <a16:rowId xmlns:a16="http://schemas.microsoft.com/office/drawing/2014/main" val="1000880643"/>
                  </a:ext>
                </a:extLst>
              </a:tr>
              <a:tr h="281139">
                <a:tc>
                  <a:txBody>
                    <a:bodyPr/>
                    <a:lstStyle/>
                    <a:p>
                      <a:pPr algn="l"/>
                      <a:r>
                        <a:rPr lang="it-IT"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r>
                        <a:rPr lang="it-IT" sz="1100" b="1" baseline="-25000" dirty="0">
                          <a:solidFill>
                            <a:schemeClr val="tx1"/>
                          </a:solidFill>
                          <a:latin typeface="Open Sans" panose="020B0606030504020204" pitchFamily="34" charset="0"/>
                          <a:ea typeface="Open Sans" panose="020B0606030504020204" pitchFamily="34" charset="0"/>
                          <a:cs typeface="Open Sans" panose="020B0606030504020204" pitchFamily="34" charset="0"/>
                        </a:rPr>
                        <a:t>0 </a:t>
                      </a:r>
                      <a:r>
                        <a:rPr lang="it-IT" sz="11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[°C]</a:t>
                      </a:r>
                      <a:endParaRPr lang="it-IT" sz="11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l"/>
                      <a:r>
                        <a:rPr lang="it-IT" sz="1200" dirty="0">
                          <a:latin typeface="Open Sans" panose="020B0606030504020204" pitchFamily="34" charset="0"/>
                          <a:ea typeface="Open Sans" panose="020B0606030504020204" pitchFamily="34" charset="0"/>
                          <a:cs typeface="Open Sans" panose="020B0606030504020204" pitchFamily="34" charset="0"/>
                        </a:rPr>
                        <a:t>0</a:t>
                      </a:r>
                    </a:p>
                  </a:txBody>
                  <a:tcPr anchor="ctr"/>
                </a:tc>
                <a:extLst>
                  <a:ext uri="{0D108BD9-81ED-4DB2-BD59-A6C34878D82A}">
                    <a16:rowId xmlns:a16="http://schemas.microsoft.com/office/drawing/2014/main" val="3900424166"/>
                  </a:ext>
                </a:extLst>
              </a:tr>
              <a:tr h="2811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ζ [mm/°C/d] </a:t>
                      </a:r>
                      <a:endParaRPr lang="it-IT" sz="11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l"/>
                      <a:r>
                        <a:rPr lang="it-IT" sz="1200" dirty="0">
                          <a:latin typeface="Open Sans" panose="020B0606030504020204" pitchFamily="34" charset="0"/>
                          <a:ea typeface="Open Sans" panose="020B0606030504020204" pitchFamily="34" charset="0"/>
                          <a:cs typeface="Open Sans" panose="020B0606030504020204" pitchFamily="34" charset="0"/>
                        </a:rPr>
                        <a:t>4.3</a:t>
                      </a:r>
                    </a:p>
                  </a:txBody>
                  <a:tcPr anchor="ctr"/>
                </a:tc>
                <a:extLst>
                  <a:ext uri="{0D108BD9-81ED-4DB2-BD59-A6C34878D82A}">
                    <a16:rowId xmlns:a16="http://schemas.microsoft.com/office/drawing/2014/main" val="2939472681"/>
                  </a:ext>
                </a:extLst>
              </a:tr>
            </a:tbl>
          </a:graphicData>
        </a:graphic>
      </p:graphicFrame>
      <p:graphicFrame>
        <p:nvGraphicFramePr>
          <p:cNvPr id="42" name="Tabella 41">
            <a:extLst>
              <a:ext uri="{FF2B5EF4-FFF2-40B4-BE49-F238E27FC236}">
                <a16:creationId xmlns:a16="http://schemas.microsoft.com/office/drawing/2014/main" id="{FC1AB9AB-0747-F612-E7E6-2FF8A4F8AC2D}"/>
              </a:ext>
            </a:extLst>
          </p:cNvPr>
          <p:cNvGraphicFramePr>
            <a:graphicFrameLocks noGrp="1"/>
          </p:cNvGraphicFramePr>
          <p:nvPr>
            <p:extLst>
              <p:ext uri="{D42A27DB-BD31-4B8C-83A1-F6EECF244321}">
                <p14:modId xmlns:p14="http://schemas.microsoft.com/office/powerpoint/2010/main" val="2618124867"/>
              </p:ext>
            </p:extLst>
          </p:nvPr>
        </p:nvGraphicFramePr>
        <p:xfrm>
          <a:off x="10316289" y="1634964"/>
          <a:ext cx="1696271" cy="843417"/>
        </p:xfrm>
        <a:graphic>
          <a:graphicData uri="http://schemas.openxmlformats.org/drawingml/2006/table">
            <a:tbl>
              <a:tblPr firstRow="1" bandRow="1">
                <a:tableStyleId>{5C22544A-7EE6-4342-B048-85BDC9FD1C3A}</a:tableStyleId>
              </a:tblPr>
              <a:tblGrid>
                <a:gridCol w="1036921">
                  <a:extLst>
                    <a:ext uri="{9D8B030D-6E8A-4147-A177-3AD203B41FA5}">
                      <a16:colId xmlns:a16="http://schemas.microsoft.com/office/drawing/2014/main" val="2491345538"/>
                    </a:ext>
                  </a:extLst>
                </a:gridCol>
                <a:gridCol w="659350">
                  <a:extLst>
                    <a:ext uri="{9D8B030D-6E8A-4147-A177-3AD203B41FA5}">
                      <a16:colId xmlns:a16="http://schemas.microsoft.com/office/drawing/2014/main" val="2018454582"/>
                    </a:ext>
                  </a:extLst>
                </a:gridCol>
              </a:tblGrid>
              <a:tr h="281139">
                <a:tc>
                  <a:txBody>
                    <a:bodyPr/>
                    <a:lstStyle/>
                    <a:p>
                      <a:pPr algn="l"/>
                      <a:r>
                        <a:rPr lang="it-IT" sz="1100" dirty="0" err="1">
                          <a:latin typeface="Open Sans" panose="020B0606030504020204" pitchFamily="34" charset="0"/>
                          <a:ea typeface="Open Sans" panose="020B0606030504020204" pitchFamily="34" charset="0"/>
                          <a:cs typeface="Open Sans" panose="020B0606030504020204" pitchFamily="34" charset="0"/>
                        </a:rPr>
                        <a:t>Parameter</a:t>
                      </a:r>
                      <a:endParaRPr lang="it-IT" sz="11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l"/>
                      <a:r>
                        <a:rPr lang="it-IT" sz="1100" dirty="0">
                          <a:latin typeface="Open Sans" panose="020B0606030504020204" pitchFamily="34" charset="0"/>
                          <a:ea typeface="Open Sans" panose="020B0606030504020204" pitchFamily="34" charset="0"/>
                          <a:cs typeface="Open Sans" panose="020B0606030504020204" pitchFamily="34" charset="0"/>
                        </a:rPr>
                        <a:t>Value</a:t>
                      </a:r>
                    </a:p>
                  </a:txBody>
                  <a:tcPr anchor="ctr"/>
                </a:tc>
                <a:extLst>
                  <a:ext uri="{0D108BD9-81ED-4DB2-BD59-A6C34878D82A}">
                    <a16:rowId xmlns:a16="http://schemas.microsoft.com/office/drawing/2014/main" val="33861832"/>
                  </a:ext>
                </a:extLst>
              </a:tr>
              <a:tr h="281139">
                <a:tc>
                  <a:txBody>
                    <a:bodyPr/>
                    <a:lstStyle/>
                    <a:p>
                      <a:pPr algn="l"/>
                      <a:r>
                        <a:rPr lang="it-IT"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r>
                        <a:rPr lang="it-IT" sz="1100" b="1" baseline="-25000" dirty="0">
                          <a:solidFill>
                            <a:schemeClr val="tx1"/>
                          </a:solidFill>
                          <a:latin typeface="Open Sans" panose="020B0606030504020204" pitchFamily="34" charset="0"/>
                          <a:ea typeface="Open Sans" panose="020B0606030504020204" pitchFamily="34" charset="0"/>
                          <a:cs typeface="Open Sans" panose="020B0606030504020204" pitchFamily="34" charset="0"/>
                        </a:rPr>
                        <a:t>crit1 </a:t>
                      </a:r>
                      <a:r>
                        <a:rPr lang="it-IT" sz="11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[°C]</a:t>
                      </a:r>
                    </a:p>
                  </a:txBody>
                  <a:tcPr anchor="ctr"/>
                </a:tc>
                <a:tc>
                  <a:txBody>
                    <a:bodyPr/>
                    <a:lstStyle/>
                    <a:p>
                      <a:pPr algn="l"/>
                      <a:r>
                        <a:rPr lang="it-IT" sz="1200" dirty="0">
                          <a:latin typeface="Open Sans" panose="020B0606030504020204" pitchFamily="34" charset="0"/>
                          <a:ea typeface="Open Sans" panose="020B0606030504020204" pitchFamily="34" charset="0"/>
                          <a:cs typeface="Open Sans" panose="020B0606030504020204" pitchFamily="34" charset="0"/>
                        </a:rPr>
                        <a:t>-2</a:t>
                      </a:r>
                    </a:p>
                  </a:txBody>
                  <a:tcPr anchor="ctr"/>
                </a:tc>
                <a:extLst>
                  <a:ext uri="{0D108BD9-81ED-4DB2-BD59-A6C34878D82A}">
                    <a16:rowId xmlns:a16="http://schemas.microsoft.com/office/drawing/2014/main" val="2796229710"/>
                  </a:ext>
                </a:extLst>
              </a:tr>
              <a:tr h="281139">
                <a:tc>
                  <a:txBody>
                    <a:bodyPr/>
                    <a:lstStyle/>
                    <a:p>
                      <a:pPr algn="l"/>
                      <a:r>
                        <a:rPr lang="it-IT"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r>
                        <a:rPr lang="it-IT" sz="1100" b="1" baseline="-25000" dirty="0">
                          <a:solidFill>
                            <a:schemeClr val="tx1"/>
                          </a:solidFill>
                          <a:latin typeface="Open Sans" panose="020B0606030504020204" pitchFamily="34" charset="0"/>
                          <a:ea typeface="Open Sans" panose="020B0606030504020204" pitchFamily="34" charset="0"/>
                          <a:cs typeface="Open Sans" panose="020B0606030504020204" pitchFamily="34" charset="0"/>
                        </a:rPr>
                        <a:t>crit2 </a:t>
                      </a:r>
                      <a:r>
                        <a:rPr lang="it-IT" sz="11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[°C]</a:t>
                      </a:r>
                      <a:endParaRPr lang="it-IT" sz="11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l"/>
                      <a:r>
                        <a:rPr lang="it-IT" sz="1200" dirty="0">
                          <a:latin typeface="Open Sans" panose="020B0606030504020204" pitchFamily="34" charset="0"/>
                          <a:ea typeface="Open Sans" panose="020B0606030504020204" pitchFamily="34" charset="0"/>
                          <a:cs typeface="Open Sans" panose="020B0606030504020204" pitchFamily="34" charset="0"/>
                        </a:rPr>
                        <a:t>2</a:t>
                      </a:r>
                    </a:p>
                  </a:txBody>
                  <a:tcPr anchor="ctr"/>
                </a:tc>
                <a:extLst>
                  <a:ext uri="{0D108BD9-81ED-4DB2-BD59-A6C34878D82A}">
                    <a16:rowId xmlns:a16="http://schemas.microsoft.com/office/drawing/2014/main" val="1809632863"/>
                  </a:ext>
                </a:extLst>
              </a:tr>
            </a:tbl>
          </a:graphicData>
        </a:graphic>
      </p:graphicFrame>
      <p:sp>
        <p:nvSpPr>
          <p:cNvPr id="10" name="CasellaDiTesto 9">
            <a:extLst>
              <a:ext uri="{FF2B5EF4-FFF2-40B4-BE49-F238E27FC236}">
                <a16:creationId xmlns:a16="http://schemas.microsoft.com/office/drawing/2014/main" id="{3EE6C1D8-B522-80FA-67D2-D50D3B5D7061}"/>
              </a:ext>
            </a:extLst>
          </p:cNvPr>
          <p:cNvSpPr txBox="1"/>
          <p:nvPr/>
        </p:nvSpPr>
        <p:spPr>
          <a:xfrm>
            <a:off x="10316289" y="4920899"/>
            <a:ext cx="1696271" cy="276999"/>
          </a:xfrm>
          <a:prstGeom prst="rect">
            <a:avLst/>
          </a:prstGeom>
          <a:noFill/>
        </p:spPr>
        <p:txBody>
          <a:bodyPr wrap="square">
            <a:spAutoFit/>
          </a:bodyPr>
          <a:lstStyle/>
          <a:p>
            <a:pPr algn="ctr"/>
            <a:r>
              <a:rPr lang="en-US" sz="1200" dirty="0"/>
              <a:t>Default value in H1-D</a:t>
            </a:r>
            <a:endParaRPr lang="it-IT" sz="1200" dirty="0"/>
          </a:p>
        </p:txBody>
      </p:sp>
      <p:sp>
        <p:nvSpPr>
          <p:cNvPr id="12" name="CasellaDiTesto 11">
            <a:extLst>
              <a:ext uri="{FF2B5EF4-FFF2-40B4-BE49-F238E27FC236}">
                <a16:creationId xmlns:a16="http://schemas.microsoft.com/office/drawing/2014/main" id="{8334FD5B-ABB2-28F8-A527-08DFF8E12BF6}"/>
              </a:ext>
            </a:extLst>
          </p:cNvPr>
          <p:cNvSpPr txBox="1"/>
          <p:nvPr/>
        </p:nvSpPr>
        <p:spPr>
          <a:xfrm>
            <a:off x="10316288" y="2474088"/>
            <a:ext cx="1696271" cy="276999"/>
          </a:xfrm>
          <a:prstGeom prst="rect">
            <a:avLst/>
          </a:prstGeom>
          <a:noFill/>
        </p:spPr>
        <p:txBody>
          <a:bodyPr wrap="square">
            <a:spAutoFit/>
          </a:bodyPr>
          <a:lstStyle/>
          <a:p>
            <a:pPr algn="ctr"/>
            <a:r>
              <a:rPr lang="en-US" sz="1200" dirty="0"/>
              <a:t>Default value in H1-D</a:t>
            </a:r>
            <a:endParaRPr lang="it-IT" sz="1200" dirty="0"/>
          </a:p>
        </p:txBody>
      </p:sp>
      <p:sp>
        <p:nvSpPr>
          <p:cNvPr id="13" name="CasellaDiTesto 12">
            <a:extLst>
              <a:ext uri="{FF2B5EF4-FFF2-40B4-BE49-F238E27FC236}">
                <a16:creationId xmlns:a16="http://schemas.microsoft.com/office/drawing/2014/main" id="{553F3471-4228-AAE4-7D45-EC3CE2F4C45A}"/>
              </a:ext>
            </a:extLst>
          </p:cNvPr>
          <p:cNvSpPr txBox="1"/>
          <p:nvPr/>
        </p:nvSpPr>
        <p:spPr>
          <a:xfrm>
            <a:off x="3231010" y="5834476"/>
            <a:ext cx="6181932" cy="369332"/>
          </a:xfrm>
          <a:prstGeom prst="rect">
            <a:avLst/>
          </a:prstGeom>
          <a:solidFill>
            <a:srgbClr val="FEDD01">
              <a:alpha val="40000"/>
            </a:srgbClr>
          </a:solidFill>
          <a:ln>
            <a:solidFill>
              <a:schemeClr val="tx1"/>
            </a:solidFill>
          </a:ln>
        </p:spPr>
        <p:txBody>
          <a:bodyPr wrap="square">
            <a:spAutoFit/>
          </a:bodyPr>
          <a:lstStyle/>
          <a:p>
            <a:r>
              <a:rPr lang="en-US" b="1" dirty="0"/>
              <a:t>Snow accumulation and melt are computed per elevation band</a:t>
            </a:r>
            <a:endParaRPr lang="it-IT" b="1" dirty="0"/>
          </a:p>
        </p:txBody>
      </p:sp>
    </p:spTree>
    <p:extLst>
      <p:ext uri="{BB962C8B-B14F-4D97-AF65-F5344CB8AC3E}">
        <p14:creationId xmlns:p14="http://schemas.microsoft.com/office/powerpoint/2010/main" val="4035590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84EFF9C5-BFBC-607B-154E-12DB95F6008C}"/>
              </a:ext>
            </a:extLst>
          </p:cNvPr>
          <p:cNvGrpSpPr/>
          <p:nvPr/>
        </p:nvGrpSpPr>
        <p:grpSpPr>
          <a:xfrm>
            <a:off x="0" y="6425998"/>
            <a:ext cx="12192000" cy="425969"/>
            <a:chOff x="0" y="6425998"/>
            <a:chExt cx="12192000" cy="425969"/>
          </a:xfrm>
        </p:grpSpPr>
        <p:grpSp>
          <p:nvGrpSpPr>
            <p:cNvPr id="2" name="Gruppo 1">
              <a:extLst>
                <a:ext uri="{FF2B5EF4-FFF2-40B4-BE49-F238E27FC236}">
                  <a16:creationId xmlns:a16="http://schemas.microsoft.com/office/drawing/2014/main" id="{27792E9A-A7A9-E275-7077-1787DBB78129}"/>
                </a:ext>
              </a:extLst>
            </p:cNvPr>
            <p:cNvGrpSpPr/>
            <p:nvPr/>
          </p:nvGrpSpPr>
          <p:grpSpPr>
            <a:xfrm>
              <a:off x="0" y="6425998"/>
              <a:ext cx="12192000" cy="425969"/>
              <a:chOff x="-1" y="0"/>
              <a:chExt cx="12192000" cy="1148987"/>
            </a:xfrm>
            <a:solidFill>
              <a:srgbClr val="1373BA">
                <a:alpha val="60000"/>
              </a:srgbClr>
            </a:solidFill>
          </p:grpSpPr>
          <p:grpSp>
            <p:nvGrpSpPr>
              <p:cNvPr id="3" name="Gruppo 2">
                <a:extLst>
                  <a:ext uri="{FF2B5EF4-FFF2-40B4-BE49-F238E27FC236}">
                    <a16:creationId xmlns:a16="http://schemas.microsoft.com/office/drawing/2014/main" id="{FB4FD607-2228-9EAA-4D2E-175EE01AFFB9}"/>
                  </a:ext>
                </a:extLst>
              </p:cNvPr>
              <p:cNvGrpSpPr/>
              <p:nvPr/>
            </p:nvGrpSpPr>
            <p:grpSpPr>
              <a:xfrm>
                <a:off x="-1" y="0"/>
                <a:ext cx="12192000" cy="1148987"/>
                <a:chOff x="0" y="0"/>
                <a:chExt cx="12192000" cy="1148987"/>
              </a:xfrm>
              <a:grpFill/>
            </p:grpSpPr>
            <p:sp>
              <p:nvSpPr>
                <p:cNvPr id="5" name="Rettangolo 4">
                  <a:extLst>
                    <a:ext uri="{FF2B5EF4-FFF2-40B4-BE49-F238E27FC236}">
                      <a16:creationId xmlns:a16="http://schemas.microsoft.com/office/drawing/2014/main" id="{D7ED8449-B594-E1E3-3577-E62501A1B746}"/>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6" name="Connettore diritto 5">
                  <a:extLst>
                    <a:ext uri="{FF2B5EF4-FFF2-40B4-BE49-F238E27FC236}">
                      <a16:creationId xmlns:a16="http://schemas.microsoft.com/office/drawing/2014/main" id="{A591794F-8744-411F-CE53-0A5451460EA1}"/>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Titolo 4">
                <a:extLst>
                  <a:ext uri="{FF2B5EF4-FFF2-40B4-BE49-F238E27FC236}">
                    <a16:creationId xmlns:a16="http://schemas.microsoft.com/office/drawing/2014/main" id="{15B392DC-4E49-2047-62E1-FADA0B2D96C5}"/>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43" name="Titolo 4">
              <a:extLst>
                <a:ext uri="{FF2B5EF4-FFF2-40B4-BE49-F238E27FC236}">
                  <a16:creationId xmlns:a16="http://schemas.microsoft.com/office/drawing/2014/main" id="{CC49AB1C-8580-C631-F83C-0A9A84568B11}"/>
                </a:ext>
              </a:extLst>
            </p:cNvPr>
            <p:cNvSpPr txBox="1">
              <a:spLocks/>
            </p:cNvSpPr>
            <p:nvPr/>
          </p:nvSpPr>
          <p:spPr>
            <a:xfrm>
              <a:off x="11563927" y="6495882"/>
              <a:ext cx="548315"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dirty="0">
                  <a:solidFill>
                    <a:srgbClr val="1373BA"/>
                  </a:solidFill>
                  <a:latin typeface="+mn-lt"/>
                </a:rPr>
                <a:t>7</a:t>
              </a:r>
              <a:r>
                <a:rPr lang="it-IT" sz="1400" i="0" dirty="0">
                  <a:solidFill>
                    <a:srgbClr val="1373BA"/>
                  </a:solidFill>
                  <a:effectLst/>
                  <a:latin typeface="+mn-lt"/>
                </a:rPr>
                <a:t>/15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7" name="Picture 2" descr="EGU 2023 | European Geosciences Union">
              <a:extLst>
                <a:ext uri="{FF2B5EF4-FFF2-40B4-BE49-F238E27FC236}">
                  <a16:creationId xmlns:a16="http://schemas.microsoft.com/office/drawing/2014/main" id="{FA8B73F9-D429-14E1-6993-CA818B6EC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Segnaposto contenuto 3">
            <a:extLst>
              <a:ext uri="{FF2B5EF4-FFF2-40B4-BE49-F238E27FC236}">
                <a16:creationId xmlns:a16="http://schemas.microsoft.com/office/drawing/2014/main" id="{5072563C-6B1D-1AE7-BF59-CB63312A75DA}"/>
              </a:ext>
            </a:extLst>
          </p:cNvPr>
          <p:cNvGraphicFramePr>
            <a:graphicFrameLocks/>
          </p:cNvGraphicFramePr>
          <p:nvPr/>
        </p:nvGraphicFramePr>
        <p:xfrm>
          <a:off x="1528449" y="185933"/>
          <a:ext cx="9339308" cy="2414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olo 4">
            <a:extLst>
              <a:ext uri="{FF2B5EF4-FFF2-40B4-BE49-F238E27FC236}">
                <a16:creationId xmlns:a16="http://schemas.microsoft.com/office/drawing/2014/main" id="{C7434061-4031-E989-E1ED-72409588A9F0}"/>
              </a:ext>
            </a:extLst>
          </p:cNvPr>
          <p:cNvSpPr txBox="1">
            <a:spLocks/>
          </p:cNvSpPr>
          <p:nvPr/>
        </p:nvSpPr>
        <p:spPr>
          <a:xfrm>
            <a:off x="2890400" y="1116164"/>
            <a:ext cx="6615405" cy="39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000" kern="0" dirty="0">
                <a:ln w="12700">
                  <a:solidFill>
                    <a:schemeClr val="accent1">
                      <a:lumMod val="50000"/>
                    </a:schemeClr>
                  </a:solidFill>
                  <a:prstDash val="solid"/>
                </a:ln>
                <a:solidFill>
                  <a:srgbClr val="1373BA"/>
                </a:solidFill>
                <a:effectLst/>
                <a:latin typeface="Open Sans" panose="020B0606030504020204" pitchFamily="34" charset="0"/>
                <a:ea typeface="Open Sans" panose="020B0606030504020204" pitchFamily="34" charset="0"/>
                <a:cs typeface="Open Sans" panose="020B0606030504020204" pitchFamily="34" charset="0"/>
              </a:rPr>
              <a:t>Snow isotope model (</a:t>
            </a:r>
            <a:r>
              <a:rPr lang="en-US" sz="2000" kern="0" dirty="0" err="1">
                <a:ln w="12700">
                  <a:solidFill>
                    <a:schemeClr val="accent1">
                      <a:lumMod val="50000"/>
                    </a:schemeClr>
                  </a:solidFill>
                  <a:prstDash val="solid"/>
                </a:ln>
                <a:solidFill>
                  <a:srgbClr val="1373BA"/>
                </a:solidFill>
                <a:effectLst/>
                <a:latin typeface="Open Sans" panose="020B0606030504020204" pitchFamily="34" charset="0"/>
                <a:ea typeface="Open Sans" panose="020B0606030504020204" pitchFamily="34" charset="0"/>
                <a:cs typeface="Open Sans" panose="020B0606030504020204" pitchFamily="34" charset="0"/>
              </a:rPr>
              <a:t>Ceperley</a:t>
            </a:r>
            <a:r>
              <a:rPr lang="en-US" sz="2000" kern="0" dirty="0">
                <a:ln w="12700">
                  <a:solidFill>
                    <a:schemeClr val="accent1">
                      <a:lumMod val="50000"/>
                    </a:schemeClr>
                  </a:solidFill>
                  <a:prstDash val="solid"/>
                </a:ln>
                <a:solidFill>
                  <a:srgbClr val="1373BA"/>
                </a:solidFill>
                <a:effectLst/>
                <a:latin typeface="Open Sans" panose="020B0606030504020204" pitchFamily="34" charset="0"/>
                <a:ea typeface="Open Sans" panose="020B0606030504020204" pitchFamily="34" charset="0"/>
                <a:cs typeface="Open Sans" panose="020B0606030504020204" pitchFamily="34" charset="0"/>
              </a:rPr>
              <a:t> et al. 2020)</a:t>
            </a:r>
          </a:p>
        </p:txBody>
      </p:sp>
      <p:sp>
        <p:nvSpPr>
          <p:cNvPr id="10" name="CasellaDiTesto 9">
            <a:extLst>
              <a:ext uri="{FF2B5EF4-FFF2-40B4-BE49-F238E27FC236}">
                <a16:creationId xmlns:a16="http://schemas.microsoft.com/office/drawing/2014/main" id="{0F11C62D-38E9-F13A-BAE7-B73A7282C95B}"/>
              </a:ext>
            </a:extLst>
          </p:cNvPr>
          <p:cNvSpPr txBox="1"/>
          <p:nvPr/>
        </p:nvSpPr>
        <p:spPr>
          <a:xfrm>
            <a:off x="1448991" y="1408874"/>
            <a:ext cx="9418766" cy="1323439"/>
          </a:xfrm>
          <a:prstGeom prst="rect">
            <a:avLst/>
          </a:prstGeom>
          <a:noFill/>
        </p:spPr>
        <p:txBody>
          <a:bodyPr wrap="square">
            <a:spAutoFit/>
          </a:bodyPr>
          <a:lstStyle/>
          <a:p>
            <a:pPr algn="just"/>
            <a:r>
              <a:rPr lang="en-US" sz="1600" b="1" dirty="0"/>
              <a:t>Assumptions:  </a:t>
            </a:r>
          </a:p>
          <a:p>
            <a:pPr algn="just"/>
            <a:endParaRPr lang="en-US" sz="1600" dirty="0"/>
          </a:p>
          <a:p>
            <a:pPr algn="just"/>
            <a:endParaRPr lang="en-US" sz="1600" dirty="0"/>
          </a:p>
          <a:p>
            <a:pPr algn="just"/>
            <a:endParaRPr lang="en-US" sz="1600" dirty="0"/>
          </a:p>
          <a:p>
            <a:pPr algn="just"/>
            <a:r>
              <a:rPr lang="en-US" sz="1600" dirty="0"/>
              <a:t>The isotopic composition of snowmelt (</a:t>
            </a:r>
            <a:r>
              <a:rPr lang="en-US" sz="1600" i="1" dirty="0"/>
              <a:t>C</a:t>
            </a:r>
            <a:r>
              <a:rPr lang="en-US" sz="1600" i="1" baseline="-25000" dirty="0"/>
              <a:t>S</a:t>
            </a:r>
            <a:r>
              <a:rPr lang="en-US" sz="1600" dirty="0"/>
              <a:t>) is computed based on the following mass balance:</a:t>
            </a:r>
            <a:endParaRPr lang="it-IT" sz="1600" dirty="0"/>
          </a:p>
        </p:txBody>
      </p:sp>
      <p:pic>
        <p:nvPicPr>
          <p:cNvPr id="13" name="Immagine 12">
            <a:extLst>
              <a:ext uri="{FF2B5EF4-FFF2-40B4-BE49-F238E27FC236}">
                <a16:creationId xmlns:a16="http://schemas.microsoft.com/office/drawing/2014/main" id="{2A60C807-238A-AFD8-F348-FAF37A27A87D}"/>
              </a:ext>
            </a:extLst>
          </p:cNvPr>
          <p:cNvPicPr>
            <a:picLocks noChangeAspect="1"/>
          </p:cNvPicPr>
          <p:nvPr/>
        </p:nvPicPr>
        <p:blipFill>
          <a:blip r:embed="rId9"/>
          <a:stretch>
            <a:fillRect/>
          </a:stretch>
        </p:blipFill>
        <p:spPr>
          <a:xfrm>
            <a:off x="4164004" y="2798342"/>
            <a:ext cx="3823194" cy="704781"/>
          </a:xfrm>
          <a:prstGeom prst="rect">
            <a:avLst/>
          </a:prstGeom>
        </p:spPr>
      </p:pic>
      <p:sp>
        <p:nvSpPr>
          <p:cNvPr id="15" name="CasellaDiTesto 14">
            <a:extLst>
              <a:ext uri="{FF2B5EF4-FFF2-40B4-BE49-F238E27FC236}">
                <a16:creationId xmlns:a16="http://schemas.microsoft.com/office/drawing/2014/main" id="{739544FE-5EFB-2686-D814-82B0A8C682E1}"/>
              </a:ext>
            </a:extLst>
          </p:cNvPr>
          <p:cNvSpPr txBox="1"/>
          <p:nvPr/>
        </p:nvSpPr>
        <p:spPr>
          <a:xfrm>
            <a:off x="1528449" y="3422132"/>
            <a:ext cx="8977626" cy="1569660"/>
          </a:xfrm>
          <a:prstGeom prst="rect">
            <a:avLst/>
          </a:prstGeom>
          <a:noFill/>
        </p:spPr>
        <p:txBody>
          <a:bodyPr wrap="square">
            <a:spAutoFit/>
          </a:bodyPr>
          <a:lstStyle/>
          <a:p>
            <a:pPr algn="just"/>
            <a:r>
              <a:rPr lang="it-IT" sz="1600" dirty="0"/>
              <a:t>h</a:t>
            </a:r>
            <a:r>
              <a:rPr lang="it-IT" sz="1600" baseline="-25000" dirty="0"/>
              <a:t>s</a:t>
            </a:r>
            <a:r>
              <a:rPr lang="it-IT" sz="1600" dirty="0"/>
              <a:t> </a:t>
            </a:r>
            <a:r>
              <a:rPr lang="it-IT" sz="1600" dirty="0" err="1"/>
              <a:t>is</a:t>
            </a:r>
            <a:r>
              <a:rPr lang="it-IT" sz="1600" dirty="0"/>
              <a:t> the </a:t>
            </a:r>
            <a:r>
              <a:rPr lang="it-IT" sz="1600" dirty="0" err="1"/>
              <a:t>snow</a:t>
            </a:r>
            <a:r>
              <a:rPr lang="it-IT" sz="1600" dirty="0"/>
              <a:t> water </a:t>
            </a:r>
            <a:r>
              <a:rPr lang="it-IT" sz="1600" dirty="0" err="1"/>
              <a:t>equivalent</a:t>
            </a:r>
            <a:endParaRPr lang="it-IT" sz="1600" dirty="0"/>
          </a:p>
          <a:p>
            <a:pPr algn="just"/>
            <a:r>
              <a:rPr lang="it-IT" sz="1600" i="1" dirty="0"/>
              <a:t>C</a:t>
            </a:r>
            <a:r>
              <a:rPr lang="it-IT" sz="1600" i="1" baseline="-25000" dirty="0"/>
              <a:t>P−</a:t>
            </a:r>
            <a:r>
              <a:rPr lang="it-IT" sz="1600" i="1" baseline="-25000" dirty="0" err="1"/>
              <a:t>fit</a:t>
            </a:r>
            <a:r>
              <a:rPr lang="it-IT" sz="1600" i="1" baseline="-25000" dirty="0"/>
              <a:t> </a:t>
            </a:r>
            <a:r>
              <a:rPr lang="it-IT" sz="1600" dirty="0" err="1"/>
              <a:t>is</a:t>
            </a:r>
            <a:r>
              <a:rPr lang="it-IT" sz="1600" dirty="0"/>
              <a:t> the sine curve </a:t>
            </a:r>
            <a:r>
              <a:rPr lang="it-IT" sz="1600" dirty="0" err="1"/>
              <a:t>fitted</a:t>
            </a:r>
            <a:r>
              <a:rPr lang="it-IT" sz="1600" dirty="0"/>
              <a:t> to </a:t>
            </a:r>
            <a:r>
              <a:rPr lang="it-IT" sz="1600" dirty="0" err="1"/>
              <a:t>observations</a:t>
            </a:r>
            <a:r>
              <a:rPr lang="it-IT" sz="1600" dirty="0"/>
              <a:t> </a:t>
            </a:r>
          </a:p>
          <a:p>
            <a:pPr algn="just"/>
            <a:r>
              <a:rPr lang="it-IT" sz="1600" i="1" dirty="0" err="1"/>
              <a:t>P</a:t>
            </a:r>
            <a:r>
              <a:rPr lang="it-IT" sz="1600" i="1" baseline="-25000" dirty="0" err="1"/>
              <a:t>eq</a:t>
            </a:r>
            <a:r>
              <a:rPr lang="it-IT" sz="1600" dirty="0"/>
              <a:t> </a:t>
            </a:r>
            <a:r>
              <a:rPr lang="it-IT" sz="1600" dirty="0" err="1"/>
              <a:t>is</a:t>
            </a:r>
            <a:r>
              <a:rPr lang="it-IT" sz="1600" dirty="0"/>
              <a:t> the </a:t>
            </a:r>
            <a:r>
              <a:rPr lang="it-IT" sz="1600" dirty="0" err="1"/>
              <a:t>equivalent</a:t>
            </a:r>
            <a:r>
              <a:rPr lang="it-IT" sz="1600" dirty="0"/>
              <a:t> </a:t>
            </a:r>
            <a:r>
              <a:rPr lang="it-IT" sz="1600" dirty="0" err="1"/>
              <a:t>precipitation</a:t>
            </a:r>
            <a:r>
              <a:rPr lang="it-IT" sz="1600" dirty="0"/>
              <a:t> (i.e., </a:t>
            </a:r>
            <a:r>
              <a:rPr lang="it-IT" sz="1600" dirty="0" err="1"/>
              <a:t>rain</a:t>
            </a:r>
            <a:r>
              <a:rPr lang="it-IT" sz="1600" dirty="0"/>
              <a:t> + </a:t>
            </a:r>
            <a:r>
              <a:rPr lang="it-IT" sz="1600" dirty="0" err="1"/>
              <a:t>snowmelt</a:t>
            </a:r>
            <a:r>
              <a:rPr lang="it-IT" sz="1600" dirty="0"/>
              <a:t>). </a:t>
            </a:r>
          </a:p>
          <a:p>
            <a:pPr algn="just"/>
            <a:r>
              <a:rPr lang="it-IT" sz="1600" dirty="0"/>
              <a:t>The </a:t>
            </a:r>
            <a:r>
              <a:rPr lang="it-IT" sz="1600" dirty="0" err="1"/>
              <a:t>initial</a:t>
            </a:r>
            <a:r>
              <a:rPr lang="it-IT" sz="1600" dirty="0"/>
              <a:t> </a:t>
            </a:r>
            <a:r>
              <a:rPr lang="it-IT" sz="1600" dirty="0" err="1"/>
              <a:t>condition</a:t>
            </a:r>
            <a:r>
              <a:rPr lang="it-IT" sz="1600" dirty="0"/>
              <a:t> </a:t>
            </a:r>
            <a:r>
              <a:rPr lang="it-IT" sz="1600" dirty="0" err="1"/>
              <a:t>is</a:t>
            </a:r>
            <a:r>
              <a:rPr lang="it-IT" sz="1600" dirty="0"/>
              <a:t> </a:t>
            </a:r>
            <a:r>
              <a:rPr lang="en-US" sz="1600" i="1" dirty="0"/>
              <a:t>C</a:t>
            </a:r>
            <a:r>
              <a:rPr lang="en-US" sz="1600" i="1" baseline="-25000" dirty="0"/>
              <a:t>S</a:t>
            </a:r>
            <a:r>
              <a:rPr lang="en-US" sz="1600" dirty="0"/>
              <a:t>(t</a:t>
            </a:r>
            <a:r>
              <a:rPr lang="en-US" sz="1600" baseline="-25000" dirty="0"/>
              <a:t>0</a:t>
            </a:r>
            <a:r>
              <a:rPr lang="en-US" sz="1600" dirty="0"/>
              <a:t>)=</a:t>
            </a:r>
            <a:r>
              <a:rPr lang="en-US" sz="1600" i="1" dirty="0"/>
              <a:t>C</a:t>
            </a:r>
            <a:r>
              <a:rPr lang="en-US" sz="1600" i="1" baseline="-25000" dirty="0"/>
              <a:t>P − fit</a:t>
            </a:r>
            <a:r>
              <a:rPr lang="en-US" sz="1600" dirty="0"/>
              <a:t>(t</a:t>
            </a:r>
            <a:r>
              <a:rPr lang="en-US" sz="1600" baseline="-25000" dirty="0"/>
              <a:t>0</a:t>
            </a:r>
            <a:r>
              <a:rPr lang="en-US" sz="1600" dirty="0"/>
              <a:t>).</a:t>
            </a:r>
          </a:p>
          <a:p>
            <a:pPr algn="just"/>
            <a:endParaRPr lang="en-US" sz="1600" dirty="0"/>
          </a:p>
          <a:p>
            <a:pPr algn="just"/>
            <a:r>
              <a:rPr lang="en-US" sz="1600" dirty="0"/>
              <a:t>The isotopic composition in the equivalent precipitation (C</a:t>
            </a:r>
            <a:r>
              <a:rPr lang="en-US" sz="1600" baseline="-25000" dirty="0"/>
              <a:t>Peq</a:t>
            </a:r>
            <a:r>
              <a:rPr lang="en-US" sz="1600" dirty="0"/>
              <a:t>) at each time-step can be obtained as:</a:t>
            </a:r>
          </a:p>
        </p:txBody>
      </p:sp>
      <p:sp>
        <p:nvSpPr>
          <p:cNvPr id="12" name="CasellaDiTesto 11">
            <a:extLst>
              <a:ext uri="{FF2B5EF4-FFF2-40B4-BE49-F238E27FC236}">
                <a16:creationId xmlns:a16="http://schemas.microsoft.com/office/drawing/2014/main" id="{ADB50677-8C1D-29FF-8763-86499161DBAA}"/>
              </a:ext>
            </a:extLst>
          </p:cNvPr>
          <p:cNvSpPr txBox="1"/>
          <p:nvPr/>
        </p:nvSpPr>
        <p:spPr>
          <a:xfrm>
            <a:off x="1438507" y="525419"/>
            <a:ext cx="9519192" cy="338554"/>
          </a:xfrm>
          <a:prstGeom prst="rect">
            <a:avLst/>
          </a:prstGeom>
          <a:noFill/>
          <a:ln>
            <a:noFill/>
          </a:ln>
        </p:spPr>
        <p:txBody>
          <a:bodyPr wrap="square">
            <a:spAutoFit/>
          </a:bodyPr>
          <a:lstStyle>
            <a:defPPr>
              <a:defRPr lang="it-IT"/>
            </a:defPPr>
            <a:lvl1pPr>
              <a:defRPr b="1"/>
            </a:lvl1pPr>
          </a:lstStyle>
          <a:p>
            <a:r>
              <a:rPr lang="en-US" sz="1600" dirty="0"/>
              <a:t>“the isotope content of infiltrating water from the melting snow layer remains unknown” (</a:t>
            </a:r>
            <a:r>
              <a:rPr lang="en-US" sz="1600" dirty="0" err="1"/>
              <a:t>Stumpp</a:t>
            </a:r>
            <a:r>
              <a:rPr lang="en-US" sz="1600" dirty="0"/>
              <a:t> et al. 2012)</a:t>
            </a:r>
            <a:endParaRPr lang="it-IT" sz="1600" dirty="0"/>
          </a:p>
        </p:txBody>
      </p:sp>
      <p:grpSp>
        <p:nvGrpSpPr>
          <p:cNvPr id="39" name="Gruppo 38">
            <a:extLst>
              <a:ext uri="{FF2B5EF4-FFF2-40B4-BE49-F238E27FC236}">
                <a16:creationId xmlns:a16="http://schemas.microsoft.com/office/drawing/2014/main" id="{E63C6DD4-9843-E720-FFC3-4AAA6A85C41C}"/>
              </a:ext>
            </a:extLst>
          </p:cNvPr>
          <p:cNvGrpSpPr/>
          <p:nvPr/>
        </p:nvGrpSpPr>
        <p:grpSpPr>
          <a:xfrm>
            <a:off x="2981277" y="5022892"/>
            <a:ext cx="8534783" cy="1337974"/>
            <a:chOff x="2325060" y="4994607"/>
            <a:chExt cx="8534783" cy="1337974"/>
          </a:xfrm>
        </p:grpSpPr>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C751D805-475E-C347-82C5-66F2FCE8F62D}"/>
                    </a:ext>
                  </a:extLst>
                </p:cNvPr>
                <p:cNvSpPr txBox="1"/>
                <p:nvPr/>
              </p:nvSpPr>
              <p:spPr>
                <a:xfrm>
                  <a:off x="2694848" y="5519904"/>
                  <a:ext cx="5214697" cy="436210"/>
                </a:xfrm>
                <a:prstGeom prst="rect">
                  <a:avLst/>
                </a:prstGeom>
                <a:noFill/>
              </p:spPr>
              <p:txBody>
                <a:bodyPr wrap="none" lIns="0" tIns="0" rIns="0" bIns="0" rtlCol="0">
                  <a:spAutoFit/>
                </a:bodyPr>
                <a:lstStyle/>
                <a:p>
                  <a14:m>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𝐶</m:t>
                          </m:r>
                        </m:e>
                        <m:sub>
                          <m:r>
                            <a:rPr lang="it-IT" sz="2000" b="0" i="1" smtClean="0">
                              <a:latin typeface="Cambria Math" panose="02040503050406030204" pitchFamily="18" charset="0"/>
                            </a:rPr>
                            <m:t>𝑃𝑒𝑞</m:t>
                          </m:r>
                        </m:sub>
                      </m:sSub>
                      <m:d>
                        <m:dPr>
                          <m:ctrlPr>
                            <a:rPr lang="it-IT" sz="2000" b="0" i="1" smtClean="0">
                              <a:latin typeface="Cambria Math" panose="02040503050406030204" pitchFamily="18" charset="0"/>
                            </a:rPr>
                          </m:ctrlPr>
                        </m:dPr>
                        <m:e>
                          <m:r>
                            <a:rPr lang="it-IT" sz="2000" b="0" i="1" smtClean="0">
                              <a:latin typeface="Cambria Math" panose="02040503050406030204" pitchFamily="18" charset="0"/>
                            </a:rPr>
                            <m:t>𝑡</m:t>
                          </m:r>
                        </m:e>
                      </m:d>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r>
                            <a:rPr lang="it-IT" sz="2000" b="0" i="1" smtClean="0">
                              <a:latin typeface="Cambria Math" panose="02040503050406030204" pitchFamily="18" charset="0"/>
                            </a:rPr>
                            <m:t>1</m:t>
                          </m:r>
                        </m:num>
                        <m:den>
                          <m:r>
                            <a:rPr lang="it-IT" sz="2000" b="0" i="1" smtClean="0">
                              <a:latin typeface="Cambria Math" panose="02040503050406030204" pitchFamily="18" charset="0"/>
                            </a:rPr>
                            <m:t>𝑎</m:t>
                          </m:r>
                        </m:den>
                      </m:f>
                      <m:r>
                        <a:rPr lang="it-IT" sz="2000" b="0" i="1" smtClean="0">
                          <a:latin typeface="Cambria Math" panose="02040503050406030204" pitchFamily="18" charset="0"/>
                        </a:rPr>
                        <m:t>{</m:t>
                      </m:r>
                      <m:nary>
                        <m:naryPr>
                          <m:chr m:val="∑"/>
                          <m:limLoc m:val="subSup"/>
                          <m:ctrlPr>
                            <a:rPr lang="it-IT" sz="2000" b="0" i="1" smtClean="0">
                              <a:latin typeface="Cambria Math" panose="02040503050406030204" pitchFamily="18" charset="0"/>
                            </a:rPr>
                          </m:ctrlPr>
                        </m:naryPr>
                        <m:sub>
                          <m:r>
                            <m:rPr>
                              <m:brk m:alnAt="25"/>
                            </m:rPr>
                            <a:rPr lang="it-IT" sz="2000" b="0" i="1" smtClean="0">
                              <a:latin typeface="Cambria Math" panose="02040503050406030204" pitchFamily="18" charset="0"/>
                            </a:rPr>
                            <m:t>𝑖</m:t>
                          </m:r>
                          <m:r>
                            <a:rPr lang="it-IT" sz="2000" b="0" i="1" smtClean="0">
                              <a:latin typeface="Cambria Math" panose="02040503050406030204" pitchFamily="18" charset="0"/>
                            </a:rPr>
                            <m:t>=1</m:t>
                          </m:r>
                        </m:sub>
                        <m:sup>
                          <m:r>
                            <a:rPr lang="it-IT" sz="2000" b="0" i="1" smtClean="0">
                              <a:latin typeface="Cambria Math" panose="02040503050406030204" pitchFamily="18" charset="0"/>
                            </a:rPr>
                            <m:t>𝑚</m:t>
                          </m:r>
                        </m:sup>
                        <m:e>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𝑎</m:t>
                              </m:r>
                            </m:e>
                            <m:sub>
                              <m:r>
                                <a:rPr lang="it-IT" sz="2000" b="0" i="1" smtClean="0">
                                  <a:latin typeface="Cambria Math" panose="02040503050406030204" pitchFamily="18" charset="0"/>
                                </a:rPr>
                                <m:t>𝑠</m:t>
                              </m:r>
                              <m:r>
                                <a:rPr lang="it-IT" sz="2000" b="0" i="1" smtClean="0">
                                  <a:latin typeface="Cambria Math" panose="02040503050406030204" pitchFamily="18" charset="0"/>
                                </a:rPr>
                                <m:t>,</m:t>
                              </m:r>
                              <m:r>
                                <a:rPr lang="it-IT" sz="2000" b="0" i="1" smtClean="0">
                                  <a:latin typeface="Cambria Math" panose="02040503050406030204" pitchFamily="18" charset="0"/>
                                </a:rPr>
                                <m:t>𝑖</m:t>
                              </m:r>
                            </m:sub>
                          </m:sSub>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𝐶</m:t>
                              </m:r>
                            </m:e>
                            <m:sub>
                              <m:r>
                                <a:rPr lang="it-IT" sz="2000" b="0" i="1" smtClean="0">
                                  <a:latin typeface="Cambria Math" panose="02040503050406030204" pitchFamily="18" charset="0"/>
                                </a:rPr>
                                <m:t>𝑆</m:t>
                              </m:r>
                            </m:sub>
                          </m:sSub>
                          <m:d>
                            <m:dPr>
                              <m:ctrlPr>
                                <a:rPr lang="it-IT" sz="2000" b="0" i="1" smtClean="0">
                                  <a:latin typeface="Cambria Math" panose="02040503050406030204" pitchFamily="18" charset="0"/>
                                </a:rPr>
                              </m:ctrlPr>
                            </m:dPr>
                            <m:e>
                              <m:r>
                                <a:rPr lang="it-IT" sz="2000" b="0" i="1" smtClean="0">
                                  <a:latin typeface="Cambria Math" panose="02040503050406030204" pitchFamily="18" charset="0"/>
                                </a:rPr>
                                <m:t>𝑡</m:t>
                              </m:r>
                            </m:e>
                          </m:d>
                        </m:e>
                      </m:nary>
                      <m:r>
                        <a:rPr lang="it-IT" sz="2000" b="0" i="1" smtClean="0">
                          <a:latin typeface="Cambria Math" panose="02040503050406030204" pitchFamily="18" charset="0"/>
                        </a:rPr>
                        <m:t>+</m:t>
                      </m:r>
                      <m:nary>
                        <m:naryPr>
                          <m:chr m:val="∑"/>
                          <m:limLoc m:val="subSup"/>
                          <m:ctrlPr>
                            <a:rPr lang="it-IT" sz="2000" b="0" i="1" smtClean="0">
                              <a:latin typeface="Cambria Math" panose="02040503050406030204" pitchFamily="18" charset="0"/>
                            </a:rPr>
                          </m:ctrlPr>
                        </m:naryPr>
                        <m:sub>
                          <m:r>
                            <m:rPr>
                              <m:brk m:alnAt="25"/>
                            </m:rPr>
                            <a:rPr lang="it-IT" sz="2000" b="0" i="1" smtClean="0">
                              <a:latin typeface="Cambria Math" panose="02040503050406030204" pitchFamily="18" charset="0"/>
                            </a:rPr>
                            <m:t>𝑗</m:t>
                          </m:r>
                          <m:r>
                            <a:rPr lang="it-IT" sz="2000" b="0" i="1" smtClean="0">
                              <a:latin typeface="Cambria Math" panose="02040503050406030204" pitchFamily="18" charset="0"/>
                            </a:rPr>
                            <m:t>=1</m:t>
                          </m:r>
                        </m:sub>
                        <m:sup>
                          <m:r>
                            <a:rPr lang="it-IT" sz="2000" b="0" i="1" smtClean="0">
                              <a:latin typeface="Cambria Math" panose="02040503050406030204" pitchFamily="18" charset="0"/>
                            </a:rPr>
                            <m:t>𝑛</m:t>
                          </m:r>
                        </m:sup>
                        <m:e>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𝑎</m:t>
                              </m:r>
                            </m:e>
                            <m:sub>
                              <m:r>
                                <a:rPr lang="it-IT" sz="2000" b="0" i="1" smtClean="0">
                                  <a:latin typeface="Cambria Math" panose="02040503050406030204" pitchFamily="18" charset="0"/>
                                </a:rPr>
                                <m:t>𝑟</m:t>
                              </m:r>
                              <m:r>
                                <a:rPr lang="it-IT" sz="2000" b="0" i="1" smtClean="0">
                                  <a:latin typeface="Cambria Math" panose="02040503050406030204" pitchFamily="18" charset="0"/>
                                </a:rPr>
                                <m:t>,</m:t>
                              </m:r>
                              <m:r>
                                <a:rPr lang="it-IT" sz="2000" b="0" i="1" smtClean="0">
                                  <a:latin typeface="Cambria Math" panose="02040503050406030204" pitchFamily="18" charset="0"/>
                                </a:rPr>
                                <m:t>𝑗</m:t>
                              </m:r>
                            </m:sub>
                          </m:sSub>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𝐶</m:t>
                              </m:r>
                            </m:e>
                            <m:sub>
                              <m:r>
                                <a:rPr lang="it-IT" sz="2000" b="0" i="1" smtClean="0">
                                  <a:latin typeface="Cambria Math" panose="02040503050406030204" pitchFamily="18" charset="0"/>
                                </a:rPr>
                                <m:t>𝑃</m:t>
                              </m:r>
                              <m:r>
                                <a:rPr lang="it-IT" sz="2000" b="0" i="1" smtClean="0">
                                  <a:latin typeface="Cambria Math" panose="02040503050406030204" pitchFamily="18" charset="0"/>
                                </a:rPr>
                                <m:t>−</m:t>
                              </m:r>
                              <m:r>
                                <a:rPr lang="it-IT" sz="2000" b="0" i="1" smtClean="0">
                                  <a:latin typeface="Cambria Math" panose="02040503050406030204" pitchFamily="18" charset="0"/>
                                </a:rPr>
                                <m:t>𝑓𝑖𝑡</m:t>
                              </m:r>
                            </m:sub>
                          </m:sSub>
                          <m:d>
                            <m:dPr>
                              <m:ctrlPr>
                                <a:rPr lang="it-IT" sz="2000" b="0" i="1" smtClean="0">
                                  <a:latin typeface="Cambria Math" panose="02040503050406030204" pitchFamily="18" charset="0"/>
                                </a:rPr>
                              </m:ctrlPr>
                            </m:dPr>
                            <m:e>
                              <m:r>
                                <a:rPr lang="it-IT" sz="2000" b="0" i="1" smtClean="0">
                                  <a:latin typeface="Cambria Math" panose="02040503050406030204" pitchFamily="18" charset="0"/>
                                </a:rPr>
                                <m:t>𝑡</m:t>
                              </m:r>
                            </m:e>
                          </m:d>
                        </m:e>
                      </m:nary>
                    </m:oMath>
                  </a14:m>
                  <a:r>
                    <a:rPr lang="it-IT" sz="2000" dirty="0"/>
                    <a:t>}</a:t>
                  </a:r>
                </a:p>
              </p:txBody>
            </p:sp>
          </mc:Choice>
          <mc:Fallback xmlns="">
            <p:sp>
              <p:nvSpPr>
                <p:cNvPr id="9" name="CasellaDiTesto 8">
                  <a:extLst>
                    <a:ext uri="{FF2B5EF4-FFF2-40B4-BE49-F238E27FC236}">
                      <a16:creationId xmlns:a16="http://schemas.microsoft.com/office/drawing/2014/main" id="{C751D805-475E-C347-82C5-66F2FCE8F62D}"/>
                    </a:ext>
                  </a:extLst>
                </p:cNvPr>
                <p:cNvSpPr txBox="1">
                  <a:spLocks noRot="1" noChangeAspect="1" noMove="1" noResize="1" noEditPoints="1" noAdjustHandles="1" noChangeArrowheads="1" noChangeShapeType="1" noTextEdit="1"/>
                </p:cNvSpPr>
                <p:nvPr/>
              </p:nvSpPr>
              <p:spPr>
                <a:xfrm>
                  <a:off x="2694848" y="5519904"/>
                  <a:ext cx="5214697" cy="436210"/>
                </a:xfrm>
                <a:prstGeom prst="rect">
                  <a:avLst/>
                </a:prstGeom>
                <a:blipFill>
                  <a:blip r:embed="rId10"/>
                  <a:stretch>
                    <a:fillRect l="-1754" t="-106944" r="-1988" b="-163889"/>
                  </a:stretch>
                </a:blipFill>
              </p:spPr>
              <p:txBody>
                <a:bodyPr/>
                <a:lstStyle/>
                <a:p>
                  <a:r>
                    <a:rPr lang="it-IT">
                      <a:noFill/>
                    </a:rPr>
                    <a:t> </a:t>
                  </a:r>
                </a:p>
              </p:txBody>
            </p:sp>
          </mc:Fallback>
        </mc:AlternateContent>
        <p:sp>
          <p:nvSpPr>
            <p:cNvPr id="17" name="Ovale 16">
              <a:extLst>
                <a:ext uri="{FF2B5EF4-FFF2-40B4-BE49-F238E27FC236}">
                  <a16:creationId xmlns:a16="http://schemas.microsoft.com/office/drawing/2014/main" id="{89502B8B-11FE-D465-D01A-DB0775D90D6E}"/>
                </a:ext>
              </a:extLst>
            </p:cNvPr>
            <p:cNvSpPr/>
            <p:nvPr/>
          </p:nvSpPr>
          <p:spPr>
            <a:xfrm>
              <a:off x="6391067" y="5613387"/>
              <a:ext cx="403220" cy="373827"/>
            </a:xfrm>
            <a:prstGeom prst="ellipse">
              <a:avLst/>
            </a:prstGeom>
            <a:noFill/>
            <a:ln w="19050">
              <a:solidFill>
                <a:srgbClr val="E00C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75180F49-CC86-EFED-B607-D784BB16AC16}"/>
                </a:ext>
              </a:extLst>
            </p:cNvPr>
            <p:cNvSpPr txBox="1"/>
            <p:nvPr/>
          </p:nvSpPr>
          <p:spPr>
            <a:xfrm>
              <a:off x="4959232" y="5008679"/>
              <a:ext cx="2730688" cy="523220"/>
            </a:xfrm>
            <a:prstGeom prst="rect">
              <a:avLst/>
            </a:prstGeom>
            <a:noFill/>
          </p:spPr>
          <p:txBody>
            <a:bodyPr wrap="square">
              <a:spAutoFit/>
            </a:bodyPr>
            <a:lstStyle/>
            <a:p>
              <a:r>
                <a:rPr lang="en-US" sz="1400" dirty="0" err="1"/>
                <a:t>a</a:t>
              </a:r>
              <a:r>
                <a:rPr lang="en-US" sz="1400" baseline="-25000" dirty="0" err="1"/>
                <a:t>S,i</a:t>
              </a:r>
              <a:r>
                <a:rPr lang="en-US" sz="1400" baseline="-25000" dirty="0"/>
                <a:t> </a:t>
              </a:r>
              <a:r>
                <a:rPr lang="en-US" sz="1400" dirty="0"/>
                <a:t>is the area of the snow-covered</a:t>
              </a:r>
            </a:p>
            <a:p>
              <a:r>
                <a:rPr lang="en-US" sz="1400" dirty="0"/>
                <a:t> elevation band </a:t>
              </a:r>
              <a:r>
                <a:rPr lang="en-US" sz="1400" dirty="0" err="1"/>
                <a:t>i</a:t>
              </a:r>
              <a:endParaRPr lang="it-IT" sz="1400" dirty="0"/>
            </a:p>
          </p:txBody>
        </p:sp>
        <p:sp>
          <p:nvSpPr>
            <p:cNvPr id="23" name="CasellaDiTesto 22">
              <a:extLst>
                <a:ext uri="{FF2B5EF4-FFF2-40B4-BE49-F238E27FC236}">
                  <a16:creationId xmlns:a16="http://schemas.microsoft.com/office/drawing/2014/main" id="{4A776B26-27D2-0E0B-C5AA-04549895C086}"/>
                </a:ext>
              </a:extLst>
            </p:cNvPr>
            <p:cNvSpPr txBox="1"/>
            <p:nvPr/>
          </p:nvSpPr>
          <p:spPr>
            <a:xfrm>
              <a:off x="7803672" y="4994607"/>
              <a:ext cx="3056171" cy="523220"/>
            </a:xfrm>
            <a:prstGeom prst="rect">
              <a:avLst/>
            </a:prstGeom>
            <a:noFill/>
          </p:spPr>
          <p:txBody>
            <a:bodyPr wrap="square">
              <a:spAutoFit/>
            </a:bodyPr>
            <a:lstStyle/>
            <a:p>
              <a:r>
                <a:rPr lang="en-US" sz="1400" dirty="0" err="1"/>
                <a:t>a</a:t>
              </a:r>
              <a:r>
                <a:rPr lang="en-US" sz="1400" baseline="-25000" dirty="0" err="1"/>
                <a:t>r,j</a:t>
              </a:r>
              <a:r>
                <a:rPr lang="en-US" sz="1400" baseline="-25000" dirty="0"/>
                <a:t> </a:t>
              </a:r>
              <a:r>
                <a:rPr lang="en-US" sz="1400" dirty="0"/>
                <a:t>is the area of the non-snow-covered </a:t>
              </a:r>
            </a:p>
            <a:p>
              <a:r>
                <a:rPr lang="en-US" sz="1400" dirty="0"/>
                <a:t>elevation band j </a:t>
              </a:r>
              <a:endParaRPr lang="it-IT" sz="1400" dirty="0"/>
            </a:p>
          </p:txBody>
        </p:sp>
        <p:sp>
          <p:nvSpPr>
            <p:cNvPr id="26" name="CasellaDiTesto 25">
              <a:extLst>
                <a:ext uri="{FF2B5EF4-FFF2-40B4-BE49-F238E27FC236}">
                  <a16:creationId xmlns:a16="http://schemas.microsoft.com/office/drawing/2014/main" id="{291049F3-8170-D096-E570-22651630A9A9}"/>
                </a:ext>
              </a:extLst>
            </p:cNvPr>
            <p:cNvSpPr txBox="1"/>
            <p:nvPr/>
          </p:nvSpPr>
          <p:spPr>
            <a:xfrm>
              <a:off x="2325060" y="6024804"/>
              <a:ext cx="1709058" cy="307777"/>
            </a:xfrm>
            <a:prstGeom prst="rect">
              <a:avLst/>
            </a:prstGeom>
            <a:noFill/>
          </p:spPr>
          <p:txBody>
            <a:bodyPr wrap="square">
              <a:spAutoFit/>
            </a:bodyPr>
            <a:lstStyle/>
            <a:p>
              <a:r>
                <a:rPr lang="en-US" sz="1400" dirty="0"/>
                <a:t>Total catchment area</a:t>
              </a:r>
              <a:endParaRPr lang="it-IT" sz="1400" dirty="0"/>
            </a:p>
          </p:txBody>
        </p:sp>
        <p:cxnSp>
          <p:nvCxnSpPr>
            <p:cNvPr id="28" name="Connettore diritto 27">
              <a:extLst>
                <a:ext uri="{FF2B5EF4-FFF2-40B4-BE49-F238E27FC236}">
                  <a16:creationId xmlns:a16="http://schemas.microsoft.com/office/drawing/2014/main" id="{23C9F297-4CFB-8A16-1DC0-189D8CF3775E}"/>
                </a:ext>
              </a:extLst>
            </p:cNvPr>
            <p:cNvCxnSpPr>
              <a:cxnSpLocks/>
              <a:stCxn id="31" idx="0"/>
              <a:endCxn id="21" idx="1"/>
            </p:cNvCxnSpPr>
            <p:nvPr/>
          </p:nvCxnSpPr>
          <p:spPr>
            <a:xfrm flipV="1">
              <a:off x="4797879" y="5270289"/>
              <a:ext cx="161353" cy="343097"/>
            </a:xfrm>
            <a:prstGeom prst="line">
              <a:avLst/>
            </a:prstGeom>
            <a:ln>
              <a:solidFill>
                <a:srgbClr val="E00C0C"/>
              </a:solidFill>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03526ECF-F0B2-4291-4101-0D0F0A93F75A}"/>
                </a:ext>
              </a:extLst>
            </p:cNvPr>
            <p:cNvCxnSpPr>
              <a:cxnSpLocks/>
              <a:stCxn id="23" idx="1"/>
              <a:endCxn id="17" idx="7"/>
            </p:cNvCxnSpPr>
            <p:nvPr/>
          </p:nvCxnSpPr>
          <p:spPr>
            <a:xfrm flipH="1">
              <a:off x="6735237" y="5256217"/>
              <a:ext cx="1068435" cy="411916"/>
            </a:xfrm>
            <a:prstGeom prst="line">
              <a:avLst/>
            </a:prstGeom>
            <a:ln>
              <a:solidFill>
                <a:srgbClr val="E00C0C"/>
              </a:solidFill>
            </a:ln>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640ED1D5-5C87-3753-1BDB-5AFD5D794E19}"/>
                </a:ext>
              </a:extLst>
            </p:cNvPr>
            <p:cNvCxnSpPr>
              <a:cxnSpLocks/>
              <a:stCxn id="33" idx="2"/>
              <a:endCxn id="26" idx="0"/>
            </p:cNvCxnSpPr>
            <p:nvPr/>
          </p:nvCxnSpPr>
          <p:spPr>
            <a:xfrm flipH="1">
              <a:off x="3179589" y="5895899"/>
              <a:ext cx="584941" cy="128905"/>
            </a:xfrm>
            <a:prstGeom prst="line">
              <a:avLst/>
            </a:prstGeom>
            <a:ln>
              <a:solidFill>
                <a:srgbClr val="E00C0C"/>
              </a:solidFill>
            </a:ln>
          </p:spPr>
          <p:style>
            <a:lnRef idx="1">
              <a:schemeClr val="accent1"/>
            </a:lnRef>
            <a:fillRef idx="0">
              <a:schemeClr val="accent1"/>
            </a:fillRef>
            <a:effectRef idx="0">
              <a:schemeClr val="accent1"/>
            </a:effectRef>
            <a:fontRef idx="minor">
              <a:schemeClr val="tx1"/>
            </a:fontRef>
          </p:style>
        </p:cxnSp>
        <p:sp>
          <p:nvSpPr>
            <p:cNvPr id="31" name="Ovale 30">
              <a:extLst>
                <a:ext uri="{FF2B5EF4-FFF2-40B4-BE49-F238E27FC236}">
                  <a16:creationId xmlns:a16="http://schemas.microsoft.com/office/drawing/2014/main" id="{5AE2DA6A-35F3-D39E-95C5-96E7DF52F81C}"/>
                </a:ext>
              </a:extLst>
            </p:cNvPr>
            <p:cNvSpPr/>
            <p:nvPr/>
          </p:nvSpPr>
          <p:spPr>
            <a:xfrm>
              <a:off x="4596269" y="5613386"/>
              <a:ext cx="403220" cy="373827"/>
            </a:xfrm>
            <a:prstGeom prst="ellipse">
              <a:avLst/>
            </a:prstGeom>
            <a:noFill/>
            <a:ln w="19050">
              <a:solidFill>
                <a:srgbClr val="E00C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EA21B87E-4A90-8C34-1C09-2FC4DA486DF7}"/>
                </a:ext>
              </a:extLst>
            </p:cNvPr>
            <p:cNvSpPr/>
            <p:nvPr/>
          </p:nvSpPr>
          <p:spPr>
            <a:xfrm>
              <a:off x="3764530" y="5753543"/>
              <a:ext cx="269588" cy="284711"/>
            </a:xfrm>
            <a:prstGeom prst="ellipse">
              <a:avLst/>
            </a:prstGeom>
            <a:noFill/>
            <a:ln w="19050">
              <a:solidFill>
                <a:srgbClr val="E00C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8" name="CasellaDiTesto 37">
            <a:extLst>
              <a:ext uri="{FF2B5EF4-FFF2-40B4-BE49-F238E27FC236}">
                <a16:creationId xmlns:a16="http://schemas.microsoft.com/office/drawing/2014/main" id="{986877CE-76E7-5010-9536-432073013C4A}"/>
              </a:ext>
            </a:extLst>
          </p:cNvPr>
          <p:cNvSpPr txBox="1"/>
          <p:nvPr/>
        </p:nvSpPr>
        <p:spPr>
          <a:xfrm>
            <a:off x="1528449" y="1781360"/>
            <a:ext cx="9339308" cy="584775"/>
          </a:xfrm>
          <a:prstGeom prst="rect">
            <a:avLst/>
          </a:prstGeom>
          <a:solidFill>
            <a:srgbClr val="FEDD01">
              <a:alpha val="40000"/>
            </a:srgbClr>
          </a:solidFill>
          <a:ln>
            <a:solidFill>
              <a:schemeClr val="tx1"/>
            </a:solidFill>
          </a:ln>
        </p:spPr>
        <p:txBody>
          <a:bodyPr wrap="square">
            <a:spAutoFit/>
          </a:bodyPr>
          <a:lstStyle>
            <a:defPPr>
              <a:defRPr lang="it-IT"/>
            </a:defPPr>
            <a:lvl1pPr>
              <a:defRPr b="1"/>
            </a:lvl1pPr>
          </a:lstStyle>
          <a:p>
            <a:pPr marL="285750" indent="-285750" algn="just">
              <a:buFontTx/>
              <a:buChar char="-"/>
            </a:pPr>
            <a:r>
              <a:rPr lang="en-US" sz="1600" b="1" dirty="0"/>
              <a:t>Water in the snowpack is fully mixed.</a:t>
            </a:r>
          </a:p>
          <a:p>
            <a:pPr marL="285750" indent="-285750" algn="just">
              <a:buFontTx/>
              <a:buChar char="-"/>
            </a:pPr>
            <a:r>
              <a:rPr lang="en-US" sz="1600" b="1" dirty="0"/>
              <a:t>Any rainfall on a pre-existing snowpack also mixes with the water stored in the snowpack.</a:t>
            </a:r>
          </a:p>
        </p:txBody>
      </p:sp>
      <p:sp>
        <p:nvSpPr>
          <p:cNvPr id="41" name="Parentesi graffa chiusa 40">
            <a:extLst>
              <a:ext uri="{FF2B5EF4-FFF2-40B4-BE49-F238E27FC236}">
                <a16:creationId xmlns:a16="http://schemas.microsoft.com/office/drawing/2014/main" id="{1D1FDFB1-E288-828D-2BE2-8854FE4DE9C5}"/>
              </a:ext>
            </a:extLst>
          </p:cNvPr>
          <p:cNvSpPr/>
          <p:nvPr/>
        </p:nvSpPr>
        <p:spPr>
          <a:xfrm rot="5400000">
            <a:off x="6028826" y="-3684346"/>
            <a:ext cx="338554" cy="933931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735201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84EFF9C5-BFBC-607B-154E-12DB95F6008C}"/>
              </a:ext>
            </a:extLst>
          </p:cNvPr>
          <p:cNvGrpSpPr/>
          <p:nvPr/>
        </p:nvGrpSpPr>
        <p:grpSpPr>
          <a:xfrm>
            <a:off x="0" y="6425998"/>
            <a:ext cx="12192000" cy="425969"/>
            <a:chOff x="0" y="6425998"/>
            <a:chExt cx="12192000" cy="425969"/>
          </a:xfrm>
        </p:grpSpPr>
        <p:grpSp>
          <p:nvGrpSpPr>
            <p:cNvPr id="2" name="Gruppo 1">
              <a:extLst>
                <a:ext uri="{FF2B5EF4-FFF2-40B4-BE49-F238E27FC236}">
                  <a16:creationId xmlns:a16="http://schemas.microsoft.com/office/drawing/2014/main" id="{27792E9A-A7A9-E275-7077-1787DBB78129}"/>
                </a:ext>
              </a:extLst>
            </p:cNvPr>
            <p:cNvGrpSpPr/>
            <p:nvPr/>
          </p:nvGrpSpPr>
          <p:grpSpPr>
            <a:xfrm>
              <a:off x="0" y="6425998"/>
              <a:ext cx="12192000" cy="425969"/>
              <a:chOff x="-1" y="0"/>
              <a:chExt cx="12192000" cy="1148987"/>
            </a:xfrm>
            <a:solidFill>
              <a:srgbClr val="1373BA">
                <a:alpha val="60000"/>
              </a:srgbClr>
            </a:solidFill>
          </p:grpSpPr>
          <p:grpSp>
            <p:nvGrpSpPr>
              <p:cNvPr id="3" name="Gruppo 2">
                <a:extLst>
                  <a:ext uri="{FF2B5EF4-FFF2-40B4-BE49-F238E27FC236}">
                    <a16:creationId xmlns:a16="http://schemas.microsoft.com/office/drawing/2014/main" id="{FB4FD607-2228-9EAA-4D2E-175EE01AFFB9}"/>
                  </a:ext>
                </a:extLst>
              </p:cNvPr>
              <p:cNvGrpSpPr/>
              <p:nvPr/>
            </p:nvGrpSpPr>
            <p:grpSpPr>
              <a:xfrm>
                <a:off x="-1" y="0"/>
                <a:ext cx="12192000" cy="1148987"/>
                <a:chOff x="0" y="0"/>
                <a:chExt cx="12192000" cy="1148987"/>
              </a:xfrm>
              <a:grpFill/>
            </p:grpSpPr>
            <p:sp>
              <p:nvSpPr>
                <p:cNvPr id="5" name="Rettangolo 4">
                  <a:extLst>
                    <a:ext uri="{FF2B5EF4-FFF2-40B4-BE49-F238E27FC236}">
                      <a16:creationId xmlns:a16="http://schemas.microsoft.com/office/drawing/2014/main" id="{D7ED8449-B594-E1E3-3577-E62501A1B746}"/>
                    </a:ext>
                  </a:extLst>
                </p:cNvPr>
                <p:cNvSpPr/>
                <p:nvPr/>
              </p:nvSpPr>
              <p:spPr>
                <a:xfrm>
                  <a:off x="0" y="0"/>
                  <a:ext cx="12191999" cy="1148987"/>
                </a:xfrm>
                <a:prstGeom prst="rect">
                  <a:avLst/>
                </a:prstGeom>
                <a:solidFill>
                  <a:srgbClr val="1373BA">
                    <a:alpha val="20000"/>
                  </a:srgbClr>
                </a:solidFill>
                <a:ln>
                  <a:solidFill>
                    <a:srgbClr val="1373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cxnSp>
              <p:nvCxnSpPr>
                <p:cNvPr id="6" name="Connettore diritto 5">
                  <a:extLst>
                    <a:ext uri="{FF2B5EF4-FFF2-40B4-BE49-F238E27FC236}">
                      <a16:creationId xmlns:a16="http://schemas.microsoft.com/office/drawing/2014/main" id="{A591794F-8744-411F-CE53-0A5451460EA1}"/>
                    </a:ext>
                  </a:extLst>
                </p:cNvPr>
                <p:cNvCxnSpPr>
                  <a:cxnSpLocks/>
                </p:cNvCxnSpPr>
                <p:nvPr/>
              </p:nvCxnSpPr>
              <p:spPr>
                <a:xfrm>
                  <a:off x="0" y="51552"/>
                  <a:ext cx="12192000" cy="0"/>
                </a:xfrm>
                <a:prstGeom prst="line">
                  <a:avLst/>
                </a:prstGeom>
                <a:grpFill/>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Titolo 4">
                <a:extLst>
                  <a:ext uri="{FF2B5EF4-FFF2-40B4-BE49-F238E27FC236}">
                    <a16:creationId xmlns:a16="http://schemas.microsoft.com/office/drawing/2014/main" id="{15B392DC-4E49-2047-62E1-FADA0B2D96C5}"/>
                  </a:ext>
                </a:extLst>
              </p:cNvPr>
              <p:cNvSpPr txBox="1">
                <a:spLocks/>
              </p:cNvSpPr>
              <p:nvPr/>
            </p:nvSpPr>
            <p:spPr>
              <a:xfrm>
                <a:off x="1793631" y="135442"/>
                <a:ext cx="8172404" cy="931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1200" i="0" dirty="0">
                    <a:solidFill>
                      <a:srgbClr val="1273BA"/>
                    </a:solidFill>
                    <a:effectLst/>
                    <a:latin typeface="+mn-lt"/>
                  </a:rPr>
                  <a:t>Session 4 –  Using O-H stable isotopes for studying hydrological process understanding and the history of flowing waters</a:t>
                </a:r>
              </a:p>
            </p:txBody>
          </p:sp>
        </p:grpSp>
        <p:sp>
          <p:nvSpPr>
            <p:cNvPr id="43" name="Titolo 4">
              <a:extLst>
                <a:ext uri="{FF2B5EF4-FFF2-40B4-BE49-F238E27FC236}">
                  <a16:creationId xmlns:a16="http://schemas.microsoft.com/office/drawing/2014/main" id="{CC49AB1C-8580-C631-F83C-0A9A84568B11}"/>
                </a:ext>
              </a:extLst>
            </p:cNvPr>
            <p:cNvSpPr txBox="1">
              <a:spLocks/>
            </p:cNvSpPr>
            <p:nvPr/>
          </p:nvSpPr>
          <p:spPr>
            <a:xfrm>
              <a:off x="11563927" y="6495882"/>
              <a:ext cx="548315" cy="3402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algn="just" defTabSz="914400" rtl="0" eaLnBrk="1" fontAlgn="auto" latinLnBrk="0" hangingPunct="1">
                <a:lnSpc>
                  <a:spcPts val="2500"/>
                </a:lnSpc>
                <a:spcBef>
                  <a:spcPts val="0"/>
                </a:spcBef>
                <a:spcAft>
                  <a:spcPts val="0"/>
                </a:spcAft>
                <a:buClr>
                  <a:srgbClr val="1A4568"/>
                </a:buClr>
                <a:buSzPts val="5200"/>
                <a:buFont typeface="Josefin Sans"/>
                <a:buNone/>
                <a:tabLst/>
                <a:defRPr/>
              </a:pPr>
              <a:r>
                <a:rPr lang="it-IT" sz="1400" dirty="0">
                  <a:solidFill>
                    <a:srgbClr val="1373BA"/>
                  </a:solidFill>
                  <a:latin typeface="+mn-lt"/>
                </a:rPr>
                <a:t>8</a:t>
              </a:r>
              <a:r>
                <a:rPr lang="it-IT" sz="1400" i="0" dirty="0">
                  <a:solidFill>
                    <a:srgbClr val="1373BA"/>
                  </a:solidFill>
                  <a:effectLst/>
                  <a:latin typeface="+mn-lt"/>
                </a:rPr>
                <a:t>/15</a:t>
              </a:r>
              <a:endParaRPr kumimoji="0" lang="it-IT" sz="1400" i="0" u="none" strike="noStrike" kern="0" cap="none" spc="0" normalizeH="0" baseline="0" noProof="0" dirty="0">
                <a:ln>
                  <a:noFill/>
                </a:ln>
                <a:solidFill>
                  <a:srgbClr val="1373BA"/>
                </a:solidFill>
                <a:effectLst/>
                <a:uLnTx/>
                <a:uFillTx/>
                <a:latin typeface="+mn-lt"/>
                <a:sym typeface="Josefin Sans"/>
              </a:endParaRPr>
            </a:p>
          </p:txBody>
        </p:sp>
        <p:pic>
          <p:nvPicPr>
            <p:cNvPr id="7" name="Picture 2" descr="EGU 2023 | European Geosciences Union">
              <a:extLst>
                <a:ext uri="{FF2B5EF4-FFF2-40B4-BE49-F238E27FC236}">
                  <a16:creationId xmlns:a16="http://schemas.microsoft.com/office/drawing/2014/main" id="{FA8B73F9-D429-14E1-6993-CA818B6ECA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469" b="683"/>
            <a:stretch/>
          </p:blipFill>
          <p:spPr bwMode="auto">
            <a:xfrm>
              <a:off x="79759" y="6491113"/>
              <a:ext cx="790680" cy="33042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Segnaposto contenuto 3">
            <a:extLst>
              <a:ext uri="{FF2B5EF4-FFF2-40B4-BE49-F238E27FC236}">
                <a16:creationId xmlns:a16="http://schemas.microsoft.com/office/drawing/2014/main" id="{5072563C-6B1D-1AE7-BF59-CB63312A75DA}"/>
              </a:ext>
            </a:extLst>
          </p:cNvPr>
          <p:cNvGraphicFramePr>
            <a:graphicFrameLocks/>
          </p:cNvGraphicFramePr>
          <p:nvPr/>
        </p:nvGraphicFramePr>
        <p:xfrm>
          <a:off x="1528449" y="185933"/>
          <a:ext cx="9339308" cy="241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olo 4">
            <a:extLst>
              <a:ext uri="{FF2B5EF4-FFF2-40B4-BE49-F238E27FC236}">
                <a16:creationId xmlns:a16="http://schemas.microsoft.com/office/drawing/2014/main" id="{C7434061-4031-E989-E1ED-72409588A9F0}"/>
              </a:ext>
            </a:extLst>
          </p:cNvPr>
          <p:cNvSpPr txBox="1">
            <a:spLocks/>
          </p:cNvSpPr>
          <p:nvPr/>
        </p:nvSpPr>
        <p:spPr>
          <a:xfrm>
            <a:off x="749963" y="673864"/>
            <a:ext cx="11034713" cy="39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25000"/>
              </a:lnSpc>
              <a:spcBef>
                <a:spcPts val="0"/>
              </a:spcBef>
              <a:spcAft>
                <a:spcPts val="0"/>
              </a:spcAft>
              <a:buClr>
                <a:schemeClr val="accent6"/>
              </a:buClr>
              <a:buSzPts val="5200"/>
              <a:buFont typeface="Josefin Sans"/>
              <a:buNone/>
              <a:defRPr sz="7333" b="1" i="0" u="none" strike="noStrike" cap="none">
                <a:solidFill>
                  <a:schemeClr val="dk1"/>
                </a:solidFill>
                <a:latin typeface="Josefin Sans"/>
                <a:ea typeface="Josefin Sans"/>
                <a:cs typeface="Josefin Sans"/>
                <a:sym typeface="Josefin Sans"/>
              </a:defRPr>
            </a:lvl1pPr>
            <a:lvl2pPr marR="0" lvl="1"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2pPr>
            <a:lvl3pPr marR="0" lvl="2"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3pPr>
            <a:lvl4pPr marR="0" lvl="3"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4pPr>
            <a:lvl5pPr marR="0" lvl="4"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5pPr>
            <a:lvl6pPr marR="0" lvl="5"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6pPr>
            <a:lvl7pPr marR="0" lvl="6"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7pPr>
            <a:lvl8pPr marR="0" lvl="7"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8pPr>
            <a:lvl9pPr marR="0" lvl="8" algn="ctr" rtl="0">
              <a:lnSpc>
                <a:spcPct val="100000"/>
              </a:lnSpc>
              <a:spcBef>
                <a:spcPts val="0"/>
              </a:spcBef>
              <a:spcAft>
                <a:spcPts val="0"/>
              </a:spcAft>
              <a:buClr>
                <a:schemeClr val="accent6"/>
              </a:buClr>
              <a:buSzPts val="5200"/>
              <a:buFont typeface="Josefin Sans"/>
              <a:buNone/>
              <a:defRPr sz="6933" b="1" i="0" u="none" strike="noStrike" cap="none">
                <a:solidFill>
                  <a:schemeClr val="accent6"/>
                </a:solidFill>
                <a:latin typeface="Josefin Sans"/>
                <a:ea typeface="Josefin Sans"/>
                <a:cs typeface="Josefin Sans"/>
                <a:sym typeface="Josefin Sans"/>
              </a:defRPr>
            </a:lvl9pPr>
          </a:lstStyle>
          <a:p>
            <a:pPr marL="0" marR="0" lvl="0" indent="0" defTabSz="914400" rtl="0" eaLnBrk="1" fontAlgn="auto" latinLnBrk="0" hangingPunct="1">
              <a:lnSpc>
                <a:spcPts val="2500"/>
              </a:lnSpc>
              <a:spcBef>
                <a:spcPts val="0"/>
              </a:spcBef>
              <a:spcAft>
                <a:spcPts val="0"/>
              </a:spcAft>
              <a:buClr>
                <a:srgbClr val="1A4568"/>
              </a:buClr>
              <a:buSzPts val="5200"/>
              <a:buFont typeface="Josefin Sans"/>
              <a:buNone/>
              <a:tabLst/>
              <a:defRPr/>
            </a:pPr>
            <a:r>
              <a:rPr lang="en-US" sz="2400" kern="0" dirty="0">
                <a:ln w="12700">
                  <a:solidFill>
                    <a:schemeClr val="accent1">
                      <a:lumMod val="50000"/>
                    </a:schemeClr>
                  </a:solidFill>
                  <a:prstDash val="solid"/>
                </a:ln>
                <a:solidFill>
                  <a:srgbClr val="1373BA"/>
                </a:solidFill>
                <a:latin typeface="Open Sans" panose="020B0606030504020204" pitchFamily="34" charset="0"/>
                <a:ea typeface="Open Sans" panose="020B0606030504020204" pitchFamily="34" charset="0"/>
                <a:cs typeface="Open Sans" panose="020B0606030504020204" pitchFamily="34" charset="0"/>
              </a:rPr>
              <a:t>Potential Evapotranspiration (ET</a:t>
            </a:r>
            <a:r>
              <a:rPr lang="en-US" sz="2400" kern="0" baseline="-25000" dirty="0">
                <a:ln w="12700">
                  <a:solidFill>
                    <a:schemeClr val="accent1">
                      <a:lumMod val="50000"/>
                    </a:schemeClr>
                  </a:solidFill>
                  <a:prstDash val="solid"/>
                </a:ln>
                <a:solidFill>
                  <a:srgbClr val="1373BA"/>
                </a:solidFill>
                <a:latin typeface="Open Sans" panose="020B0606030504020204" pitchFamily="34" charset="0"/>
                <a:ea typeface="Open Sans" panose="020B0606030504020204" pitchFamily="34" charset="0"/>
                <a:cs typeface="Open Sans" panose="020B0606030504020204" pitchFamily="34" charset="0"/>
              </a:rPr>
              <a:t>0</a:t>
            </a:r>
            <a:r>
              <a:rPr lang="en-US" sz="2400" kern="0" dirty="0">
                <a:ln w="12700">
                  <a:solidFill>
                    <a:schemeClr val="accent1">
                      <a:lumMod val="50000"/>
                    </a:schemeClr>
                  </a:solidFill>
                  <a:prstDash val="solid"/>
                </a:ln>
                <a:solidFill>
                  <a:srgbClr val="1373BA"/>
                </a:solidFill>
                <a:latin typeface="Open Sans" panose="020B0606030504020204" pitchFamily="34" charset="0"/>
                <a:ea typeface="Open Sans" panose="020B0606030504020204" pitchFamily="34" charset="0"/>
                <a:cs typeface="Open Sans" panose="020B0606030504020204" pitchFamily="34" charset="0"/>
              </a:rPr>
              <a:t>), Transpiration (T</a:t>
            </a:r>
            <a:r>
              <a:rPr lang="en-US" sz="2400" kern="0" baseline="-25000" dirty="0">
                <a:ln w="12700">
                  <a:solidFill>
                    <a:schemeClr val="accent1">
                      <a:lumMod val="50000"/>
                    </a:schemeClr>
                  </a:solidFill>
                  <a:prstDash val="solid"/>
                </a:ln>
                <a:solidFill>
                  <a:srgbClr val="1373BA"/>
                </a:solidFill>
                <a:latin typeface="Open Sans" panose="020B0606030504020204" pitchFamily="34" charset="0"/>
                <a:ea typeface="Open Sans" panose="020B0606030504020204" pitchFamily="34" charset="0"/>
                <a:cs typeface="Open Sans" panose="020B0606030504020204" pitchFamily="34" charset="0"/>
              </a:rPr>
              <a:t>P</a:t>
            </a:r>
            <a:r>
              <a:rPr lang="en-US" sz="2400" kern="0" dirty="0">
                <a:ln w="12700">
                  <a:solidFill>
                    <a:schemeClr val="accent1">
                      <a:lumMod val="50000"/>
                    </a:schemeClr>
                  </a:solidFill>
                  <a:prstDash val="solid"/>
                </a:ln>
                <a:solidFill>
                  <a:srgbClr val="1373BA"/>
                </a:solidFill>
                <a:latin typeface="Open Sans" panose="020B0606030504020204" pitchFamily="34" charset="0"/>
                <a:ea typeface="Open Sans" panose="020B0606030504020204" pitchFamily="34" charset="0"/>
                <a:cs typeface="Open Sans" panose="020B0606030504020204" pitchFamily="34" charset="0"/>
              </a:rPr>
              <a:t>), Evaporation (E</a:t>
            </a:r>
            <a:r>
              <a:rPr lang="en-US" sz="2400" kern="0" baseline="-25000" dirty="0">
                <a:ln w="12700">
                  <a:solidFill>
                    <a:schemeClr val="accent1">
                      <a:lumMod val="50000"/>
                    </a:schemeClr>
                  </a:solidFill>
                  <a:prstDash val="solid"/>
                </a:ln>
                <a:solidFill>
                  <a:srgbClr val="1373BA"/>
                </a:solidFill>
                <a:latin typeface="Open Sans" panose="020B0606030504020204" pitchFamily="34" charset="0"/>
                <a:ea typeface="Open Sans" panose="020B0606030504020204" pitchFamily="34" charset="0"/>
                <a:cs typeface="Open Sans" panose="020B0606030504020204" pitchFamily="34" charset="0"/>
              </a:rPr>
              <a:t>P</a:t>
            </a:r>
            <a:r>
              <a:rPr lang="en-US" sz="2400" kern="0" dirty="0">
                <a:ln w="12700">
                  <a:solidFill>
                    <a:schemeClr val="accent1">
                      <a:lumMod val="50000"/>
                    </a:schemeClr>
                  </a:solidFill>
                  <a:prstDash val="solid"/>
                </a:ln>
                <a:solidFill>
                  <a:srgbClr val="1373BA"/>
                </a:solidFill>
                <a:latin typeface="Open Sans" panose="020B0606030504020204" pitchFamily="34" charset="0"/>
                <a:ea typeface="Open Sans" panose="020B0606030504020204" pitchFamily="34" charset="0"/>
                <a:cs typeface="Open Sans" panose="020B0606030504020204" pitchFamily="34" charset="0"/>
              </a:rPr>
              <a:t>)</a:t>
            </a:r>
            <a:endParaRPr lang="en-US" sz="2400" kern="0" dirty="0">
              <a:ln w="12700">
                <a:solidFill>
                  <a:schemeClr val="accent1">
                    <a:lumMod val="50000"/>
                  </a:schemeClr>
                </a:solidFill>
                <a:prstDash val="solid"/>
              </a:ln>
              <a:solidFill>
                <a:srgbClr val="1373BA"/>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Gruppo 24">
            <a:extLst>
              <a:ext uri="{FF2B5EF4-FFF2-40B4-BE49-F238E27FC236}">
                <a16:creationId xmlns:a16="http://schemas.microsoft.com/office/drawing/2014/main" id="{97D085FF-1335-C581-EC95-4EDE24DDAB32}"/>
              </a:ext>
            </a:extLst>
          </p:cNvPr>
          <p:cNvGrpSpPr/>
          <p:nvPr/>
        </p:nvGrpSpPr>
        <p:grpSpPr>
          <a:xfrm>
            <a:off x="79759" y="1457954"/>
            <a:ext cx="7812948" cy="2981330"/>
            <a:chOff x="1702899" y="1349471"/>
            <a:chExt cx="7812948" cy="2981330"/>
          </a:xfrm>
        </p:grpSpPr>
        <p:grpSp>
          <p:nvGrpSpPr>
            <p:cNvPr id="9" name="Gruppo 8">
              <a:extLst>
                <a:ext uri="{FF2B5EF4-FFF2-40B4-BE49-F238E27FC236}">
                  <a16:creationId xmlns:a16="http://schemas.microsoft.com/office/drawing/2014/main" id="{1B1C5AA5-C1A8-4DF5-B866-5820AF6698F0}"/>
                </a:ext>
              </a:extLst>
            </p:cNvPr>
            <p:cNvGrpSpPr/>
            <p:nvPr/>
          </p:nvGrpSpPr>
          <p:grpSpPr>
            <a:xfrm>
              <a:off x="4151079" y="1575266"/>
              <a:ext cx="5364768" cy="1492811"/>
              <a:chOff x="-631795" y="-19790"/>
              <a:chExt cx="4128561" cy="1055045"/>
            </a:xfrm>
          </p:grpSpPr>
          <p:pic>
            <p:nvPicPr>
              <p:cNvPr id="12" name="Immagine 11">
                <a:extLst>
                  <a:ext uri="{FF2B5EF4-FFF2-40B4-BE49-F238E27FC236}">
                    <a16:creationId xmlns:a16="http://schemas.microsoft.com/office/drawing/2014/main" id="{F17A936F-478B-84FE-542F-B23D13C58060}"/>
                  </a:ext>
                </a:extLst>
              </p:cNvPr>
              <p:cNvPicPr>
                <a:picLocks noChangeAspect="1"/>
              </p:cNvPicPr>
              <p:nvPr/>
            </p:nvPicPr>
            <p:blipFill rotWithShape="1">
              <a:blip r:embed="rId8"/>
              <a:srcRect r="9030"/>
              <a:stretch/>
            </p:blipFill>
            <p:spPr>
              <a:xfrm>
                <a:off x="-631795" y="291740"/>
                <a:ext cx="3466199" cy="743515"/>
              </a:xfrm>
              <a:prstGeom prst="rect">
                <a:avLst/>
              </a:prstGeom>
            </p:spPr>
          </p:pic>
          <p:pic>
            <p:nvPicPr>
              <p:cNvPr id="17" name="Immagine 16">
                <a:extLst>
                  <a:ext uri="{FF2B5EF4-FFF2-40B4-BE49-F238E27FC236}">
                    <a16:creationId xmlns:a16="http://schemas.microsoft.com/office/drawing/2014/main" id="{2E31EAEE-50ED-7D5D-F216-1952D04B22DC}"/>
                  </a:ext>
                </a:extLst>
              </p:cNvPr>
              <p:cNvPicPr>
                <a:picLocks noChangeAspect="1"/>
              </p:cNvPicPr>
              <p:nvPr/>
            </p:nvPicPr>
            <p:blipFill>
              <a:blip r:embed="rId9"/>
              <a:stretch>
                <a:fillRect/>
              </a:stretch>
            </p:blipFill>
            <p:spPr>
              <a:xfrm>
                <a:off x="-343838" y="-19790"/>
                <a:ext cx="3840604" cy="355479"/>
              </a:xfrm>
              <a:prstGeom prst="rect">
                <a:avLst/>
              </a:prstGeom>
            </p:spPr>
          </p:pic>
        </p:grpSp>
        <p:pic>
          <p:nvPicPr>
            <p:cNvPr id="21" name="Immagine 20">
              <a:extLst>
                <a:ext uri="{FF2B5EF4-FFF2-40B4-BE49-F238E27FC236}">
                  <a16:creationId xmlns:a16="http://schemas.microsoft.com/office/drawing/2014/main" id="{D4CD7940-2AC1-2BB2-F911-26239E9A5741}"/>
                </a:ext>
              </a:extLst>
            </p:cNvPr>
            <p:cNvPicPr>
              <a:picLocks noChangeAspect="1"/>
            </p:cNvPicPr>
            <p:nvPr/>
          </p:nvPicPr>
          <p:blipFill>
            <a:blip r:embed="rId10"/>
            <a:stretch>
              <a:fillRect/>
            </a:stretch>
          </p:blipFill>
          <p:spPr>
            <a:xfrm>
              <a:off x="2044106" y="1349471"/>
              <a:ext cx="2287066" cy="2981330"/>
            </a:xfrm>
            <a:prstGeom prst="rect">
              <a:avLst/>
            </a:prstGeom>
          </p:spPr>
        </p:pic>
        <p:sp>
          <p:nvSpPr>
            <p:cNvPr id="23" name="Rettangolo 22">
              <a:extLst>
                <a:ext uri="{FF2B5EF4-FFF2-40B4-BE49-F238E27FC236}">
                  <a16:creationId xmlns:a16="http://schemas.microsoft.com/office/drawing/2014/main" id="{CAD8EB7F-C575-3F21-CFAA-8AA6184EC94F}"/>
                </a:ext>
              </a:extLst>
            </p:cNvPr>
            <p:cNvSpPr/>
            <p:nvPr/>
          </p:nvSpPr>
          <p:spPr>
            <a:xfrm>
              <a:off x="2357614" y="2114649"/>
              <a:ext cx="926820" cy="5571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23">
              <a:extLst>
                <a:ext uri="{FF2B5EF4-FFF2-40B4-BE49-F238E27FC236}">
                  <a16:creationId xmlns:a16="http://schemas.microsoft.com/office/drawing/2014/main" id="{BFB5CBC2-34A7-BC2C-2B46-9B3D23C1DA9D}"/>
                </a:ext>
              </a:extLst>
            </p:cNvPr>
            <p:cNvSpPr txBox="1"/>
            <p:nvPr/>
          </p:nvSpPr>
          <p:spPr>
            <a:xfrm>
              <a:off x="1702899" y="2193151"/>
              <a:ext cx="670204" cy="400110"/>
            </a:xfrm>
            <a:prstGeom prst="rect">
              <a:avLst/>
            </a:prstGeom>
            <a:noFill/>
            <a:ln>
              <a:noFill/>
            </a:ln>
          </p:spPr>
          <p:txBody>
            <a:bodyPr wrap="square" rtlCol="0">
              <a:spAutoFit/>
            </a:bodyPr>
            <a:lstStyle/>
            <a:p>
              <a:pPr algn="ctr"/>
              <a:r>
                <a:rPr lang="it-IT" sz="1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Aosta Valley</a:t>
              </a:r>
            </a:p>
          </p:txBody>
        </p:sp>
      </p:grp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DA1500F5-AA97-C0A1-AD2C-DB5913A12B4B}"/>
                  </a:ext>
                </a:extLst>
              </p:cNvPr>
              <p:cNvSpPr txBox="1"/>
              <p:nvPr/>
            </p:nvSpPr>
            <p:spPr>
              <a:xfrm>
                <a:off x="8391496" y="2132457"/>
                <a:ext cx="1658916"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𝑃</m:t>
                          </m:r>
                        </m:sub>
                      </m:sSub>
                      <m:r>
                        <a:rPr lang="it-IT" b="0" i="1" smtClean="0">
                          <a:latin typeface="Cambria Math" panose="02040503050406030204" pitchFamily="18" charset="0"/>
                        </a:rPr>
                        <m:t>=</m:t>
                      </m:r>
                      <m:r>
                        <a:rPr lang="it-IT" b="0" i="1" smtClean="0">
                          <a:latin typeface="Cambria Math" panose="02040503050406030204" pitchFamily="18" charset="0"/>
                        </a:rPr>
                        <m:t>𝐸</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𝑇</m:t>
                          </m:r>
                        </m:e>
                        <m:sub>
                          <m:r>
                            <a:rPr lang="it-IT" b="0" i="1" smtClean="0">
                              <a:latin typeface="Cambria Math" panose="02040503050406030204" pitchFamily="18" charset="0"/>
                            </a:rPr>
                            <m:t>0</m:t>
                          </m:r>
                        </m:sub>
                      </m:sSub>
                      <m:sSup>
                        <m:sSupPr>
                          <m:ctrlPr>
                            <a:rPr lang="it-IT" b="0" i="1" smtClean="0">
                              <a:latin typeface="Cambria Math" panose="02040503050406030204" pitchFamily="18" charset="0"/>
                            </a:rPr>
                          </m:ctrlPr>
                        </m:sSupPr>
                        <m:e>
                          <m:r>
                            <a:rPr lang="it-IT" b="0" i="1" smtClean="0">
                              <a:latin typeface="Cambria Math" panose="02040503050406030204" pitchFamily="18" charset="0"/>
                            </a:rPr>
                            <m:t>𝑒</m:t>
                          </m:r>
                        </m:e>
                        <m:sup>
                          <m:r>
                            <a:rPr lang="it-IT" b="0" i="1" smtClean="0">
                              <a:latin typeface="Cambria Math" panose="02040503050406030204" pitchFamily="18" charset="0"/>
                            </a:rPr>
                            <m:t>−</m:t>
                          </m:r>
                          <m:r>
                            <a:rPr lang="it-IT" b="0" i="1" smtClean="0">
                              <a:latin typeface="Cambria Math" panose="02040503050406030204" pitchFamily="18" charset="0"/>
                            </a:rPr>
                            <m:t>𝑘</m:t>
                          </m:r>
                          <m:r>
                            <a:rPr lang="it-IT" b="0" i="1" smtClean="0">
                              <a:latin typeface="Cambria Math" panose="02040503050406030204" pitchFamily="18" charset="0"/>
                            </a:rPr>
                            <m:t> </m:t>
                          </m:r>
                          <m:r>
                            <a:rPr lang="it-IT" b="0" i="1" smtClean="0">
                              <a:latin typeface="Cambria Math" panose="02040503050406030204" pitchFamily="18" charset="0"/>
                            </a:rPr>
                            <m:t>𝐿𝐴𝐼</m:t>
                          </m:r>
                        </m:sup>
                      </m:sSup>
                    </m:oMath>
                  </m:oMathPara>
                </a14:m>
                <a:endParaRPr lang="it-IT" b="0" dirty="0"/>
              </a:p>
            </p:txBody>
          </p:sp>
        </mc:Choice>
        <mc:Fallback xmlns="">
          <p:sp>
            <p:nvSpPr>
              <p:cNvPr id="26" name="CasellaDiTesto 25">
                <a:extLst>
                  <a:ext uri="{FF2B5EF4-FFF2-40B4-BE49-F238E27FC236}">
                    <a16:creationId xmlns:a16="http://schemas.microsoft.com/office/drawing/2014/main" id="{DA1500F5-AA97-C0A1-AD2C-DB5913A12B4B}"/>
                  </a:ext>
                </a:extLst>
              </p:cNvPr>
              <p:cNvSpPr txBox="1">
                <a:spLocks noRot="1" noChangeAspect="1" noMove="1" noResize="1" noEditPoints="1" noAdjustHandles="1" noChangeArrowheads="1" noChangeShapeType="1" noTextEdit="1"/>
              </p:cNvSpPr>
              <p:nvPr/>
            </p:nvSpPr>
            <p:spPr>
              <a:xfrm>
                <a:off x="8391496" y="2132457"/>
                <a:ext cx="1658916" cy="281937"/>
              </a:xfrm>
              <a:prstGeom prst="rect">
                <a:avLst/>
              </a:prstGeom>
              <a:blipFill>
                <a:blip r:embed="rId11"/>
                <a:stretch>
                  <a:fillRect l="-3309" t="-4348" r="-735" b="-15217"/>
                </a:stretch>
              </a:blipFill>
            </p:spPr>
            <p:txBody>
              <a:bodyPr/>
              <a:lstStyle/>
              <a:p>
                <a:r>
                  <a:rPr lang="it-IT">
                    <a:noFill/>
                  </a:rPr>
                  <a:t> </a:t>
                </a:r>
              </a:p>
            </p:txBody>
          </p:sp>
        </mc:Fallback>
      </mc:AlternateContent>
      <p:sp>
        <p:nvSpPr>
          <p:cNvPr id="27" name="Freccia a destra 26">
            <a:extLst>
              <a:ext uri="{FF2B5EF4-FFF2-40B4-BE49-F238E27FC236}">
                <a16:creationId xmlns:a16="http://schemas.microsoft.com/office/drawing/2014/main" id="{D5F9274C-79A8-2BF4-C2C2-182953831428}"/>
              </a:ext>
            </a:extLst>
          </p:cNvPr>
          <p:cNvSpPr/>
          <p:nvPr/>
        </p:nvSpPr>
        <p:spPr>
          <a:xfrm rot="21076442">
            <a:off x="7234679" y="2301915"/>
            <a:ext cx="1092131" cy="117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a:extLst>
              <a:ext uri="{FF2B5EF4-FFF2-40B4-BE49-F238E27FC236}">
                <a16:creationId xmlns:a16="http://schemas.microsoft.com/office/drawing/2014/main" id="{5B7EBFF0-B82E-B06B-B360-4ABC25FC569C}"/>
              </a:ext>
            </a:extLst>
          </p:cNvPr>
          <p:cNvSpPr txBox="1"/>
          <p:nvPr/>
        </p:nvSpPr>
        <p:spPr>
          <a:xfrm>
            <a:off x="2902118" y="3243992"/>
            <a:ext cx="4415659" cy="2623347"/>
          </a:xfrm>
          <a:prstGeom prst="rect">
            <a:avLst/>
          </a:prstGeom>
          <a:noFill/>
        </p:spPr>
        <p:txBody>
          <a:bodyPr wrap="square">
            <a:spAutoFit/>
          </a:bodyPr>
          <a:lstStyle/>
          <a:p>
            <a:pPr algn="just">
              <a:lnSpc>
                <a:spcPts val="2500"/>
              </a:lnSpc>
            </a:pPr>
            <a:r>
              <a:rPr lang="it-IT" sz="1400" dirty="0">
                <a:latin typeface="Open Sans" panose="020B0606030504020204" pitchFamily="34" charset="0"/>
                <a:ea typeface="Open Sans" panose="020B0606030504020204" pitchFamily="34" charset="0"/>
                <a:cs typeface="Open Sans" panose="020B0606030504020204" pitchFamily="34" charset="0"/>
              </a:rPr>
              <a:t>R</a:t>
            </a:r>
            <a:r>
              <a:rPr lang="it-IT" sz="1400" baseline="-25000" dirty="0">
                <a:latin typeface="Open Sans" panose="020B0606030504020204" pitchFamily="34" charset="0"/>
                <a:ea typeface="Open Sans" panose="020B0606030504020204" pitchFamily="34" charset="0"/>
                <a:cs typeface="Open Sans" panose="020B0606030504020204" pitchFamily="34" charset="0"/>
              </a:rPr>
              <a:t>a</a:t>
            </a:r>
            <a:r>
              <a:rPr lang="it-IT" sz="1400" dirty="0">
                <a:latin typeface="Open Sans" panose="020B0606030504020204" pitchFamily="34" charset="0"/>
                <a:ea typeface="Open Sans" panose="020B0606030504020204" pitchFamily="34" charset="0"/>
                <a:cs typeface="Open Sans" panose="020B0606030504020204" pitchFamily="34" charset="0"/>
              </a:rPr>
              <a:t> = </a:t>
            </a:r>
            <a:r>
              <a:rPr lang="it-IT" sz="1400" dirty="0" err="1">
                <a:latin typeface="Open Sans" panose="020B0606030504020204" pitchFamily="34" charset="0"/>
                <a:ea typeface="Open Sans" panose="020B0606030504020204" pitchFamily="34" charset="0"/>
                <a:cs typeface="Open Sans" panose="020B0606030504020204" pitchFamily="34" charset="0"/>
              </a:rPr>
              <a:t>extraterrestrial</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radiation</a:t>
            </a:r>
            <a:r>
              <a:rPr lang="it-IT" sz="1400" dirty="0">
                <a:latin typeface="Open Sans" panose="020B0606030504020204" pitchFamily="34" charset="0"/>
                <a:ea typeface="Open Sans" panose="020B0606030504020204" pitchFamily="34" charset="0"/>
                <a:cs typeface="Open Sans" panose="020B0606030504020204" pitchFamily="34" charset="0"/>
              </a:rPr>
              <a:t> (mm/day) </a:t>
            </a:r>
          </a:p>
          <a:p>
            <a:pPr algn="just">
              <a:lnSpc>
                <a:spcPts val="2500"/>
              </a:lnSpc>
            </a:pPr>
            <a:r>
              <a:rPr lang="it-IT" sz="1400" dirty="0" err="1">
                <a:latin typeface="Open Sans" panose="020B0606030504020204" pitchFamily="34" charset="0"/>
                <a:ea typeface="Open Sans" panose="020B0606030504020204" pitchFamily="34" charset="0"/>
                <a:cs typeface="Open Sans" panose="020B0606030504020204" pitchFamily="34" charset="0"/>
              </a:rPr>
              <a:t>T</a:t>
            </a:r>
            <a:r>
              <a:rPr lang="it-IT" sz="1400" baseline="-25000" dirty="0" err="1">
                <a:latin typeface="Open Sans" panose="020B0606030504020204" pitchFamily="34" charset="0"/>
                <a:ea typeface="Open Sans" panose="020B0606030504020204" pitchFamily="34" charset="0"/>
                <a:cs typeface="Open Sans" panose="020B0606030504020204" pitchFamily="34" charset="0"/>
              </a:rPr>
              <a:t>max</a:t>
            </a:r>
            <a:r>
              <a:rPr lang="it-IT" sz="1400" dirty="0">
                <a:latin typeface="Open Sans" panose="020B0606030504020204" pitchFamily="34" charset="0"/>
                <a:ea typeface="Open Sans" panose="020B0606030504020204" pitchFamily="34" charset="0"/>
                <a:cs typeface="Open Sans" panose="020B0606030504020204" pitchFamily="34" charset="0"/>
              </a:rPr>
              <a:t> = </a:t>
            </a:r>
            <a:r>
              <a:rPr lang="it-IT" sz="1400" dirty="0" err="1">
                <a:latin typeface="Open Sans" panose="020B0606030504020204" pitchFamily="34" charset="0"/>
                <a:ea typeface="Open Sans" panose="020B0606030504020204" pitchFamily="34" charset="0"/>
                <a:cs typeface="Open Sans" panose="020B0606030504020204" pitchFamily="34" charset="0"/>
              </a:rPr>
              <a:t>daily</a:t>
            </a:r>
            <a:r>
              <a:rPr lang="it-IT" sz="1400" dirty="0">
                <a:latin typeface="Open Sans" panose="020B0606030504020204" pitchFamily="34" charset="0"/>
                <a:ea typeface="Open Sans" panose="020B0606030504020204" pitchFamily="34" charset="0"/>
                <a:cs typeface="Open Sans" panose="020B0606030504020204" pitchFamily="34" charset="0"/>
              </a:rPr>
              <a:t> maximum air temperature (°C) </a:t>
            </a:r>
          </a:p>
          <a:p>
            <a:pPr algn="just">
              <a:lnSpc>
                <a:spcPts val="2500"/>
              </a:lnSpc>
            </a:pPr>
            <a:r>
              <a:rPr lang="it-IT" sz="1400" dirty="0" err="1">
                <a:latin typeface="Open Sans" panose="020B0606030504020204" pitchFamily="34" charset="0"/>
                <a:ea typeface="Open Sans" panose="020B0606030504020204" pitchFamily="34" charset="0"/>
                <a:cs typeface="Open Sans" panose="020B0606030504020204" pitchFamily="34" charset="0"/>
              </a:rPr>
              <a:t>T</a:t>
            </a:r>
            <a:r>
              <a:rPr lang="it-IT" sz="1400" baseline="-25000" dirty="0" err="1">
                <a:latin typeface="Open Sans" panose="020B0606030504020204" pitchFamily="34" charset="0"/>
                <a:ea typeface="Open Sans" panose="020B0606030504020204" pitchFamily="34" charset="0"/>
                <a:cs typeface="Open Sans" panose="020B0606030504020204" pitchFamily="34" charset="0"/>
              </a:rPr>
              <a:t>min</a:t>
            </a:r>
            <a:r>
              <a:rPr lang="it-IT" sz="1400" dirty="0">
                <a:latin typeface="Open Sans" panose="020B0606030504020204" pitchFamily="34" charset="0"/>
                <a:ea typeface="Open Sans" panose="020B0606030504020204" pitchFamily="34" charset="0"/>
                <a:cs typeface="Open Sans" panose="020B0606030504020204" pitchFamily="34" charset="0"/>
              </a:rPr>
              <a:t> = </a:t>
            </a:r>
            <a:r>
              <a:rPr lang="it-IT" sz="1400" dirty="0" err="1">
                <a:latin typeface="Open Sans" panose="020B0606030504020204" pitchFamily="34" charset="0"/>
                <a:ea typeface="Open Sans" panose="020B0606030504020204" pitchFamily="34" charset="0"/>
                <a:cs typeface="Open Sans" panose="020B0606030504020204" pitchFamily="34" charset="0"/>
              </a:rPr>
              <a:t>daily</a:t>
            </a:r>
            <a:r>
              <a:rPr lang="it-IT" sz="1400" dirty="0">
                <a:latin typeface="Open Sans" panose="020B0606030504020204" pitchFamily="34" charset="0"/>
                <a:ea typeface="Open Sans" panose="020B0606030504020204" pitchFamily="34" charset="0"/>
                <a:cs typeface="Open Sans" panose="020B0606030504020204" pitchFamily="34" charset="0"/>
              </a:rPr>
              <a:t> minimum air temperature (°C)</a:t>
            </a:r>
          </a:p>
          <a:p>
            <a:pPr algn="just">
              <a:lnSpc>
                <a:spcPts val="2500"/>
              </a:lnSpc>
            </a:pPr>
            <a:r>
              <a:rPr lang="it-IT" sz="1400" dirty="0">
                <a:latin typeface="Open Sans" panose="020B0606030504020204" pitchFamily="34" charset="0"/>
                <a:ea typeface="Open Sans" panose="020B0606030504020204" pitchFamily="34" charset="0"/>
                <a:cs typeface="Open Sans" panose="020B0606030504020204" pitchFamily="34" charset="0"/>
              </a:rPr>
              <a:t>HC = </a:t>
            </a:r>
            <a:r>
              <a:rPr lang="it-IT" sz="1400" dirty="0" err="1">
                <a:latin typeface="Open Sans" panose="020B0606030504020204" pitchFamily="34" charset="0"/>
                <a:ea typeface="Open Sans" panose="020B0606030504020204" pitchFamily="34" charset="0"/>
                <a:cs typeface="Open Sans" panose="020B0606030504020204" pitchFamily="34" charset="0"/>
              </a:rPr>
              <a:t>empirical</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coefficient</a:t>
            </a:r>
            <a:r>
              <a:rPr lang="it-IT" sz="1400" dirty="0">
                <a:latin typeface="Open Sans" panose="020B0606030504020204" pitchFamily="34" charset="0"/>
                <a:ea typeface="Open Sans" panose="020B0606030504020204" pitchFamily="34" charset="0"/>
                <a:cs typeface="Open Sans" panose="020B0606030504020204" pitchFamily="34" charset="0"/>
              </a:rPr>
              <a:t> (HC = 0.0023) </a:t>
            </a:r>
          </a:p>
          <a:p>
            <a:pPr algn="just">
              <a:lnSpc>
                <a:spcPts val="2500"/>
              </a:lnSpc>
            </a:pPr>
            <a:r>
              <a:rPr lang="it-IT" sz="1400" dirty="0">
                <a:latin typeface="Open Sans" panose="020B0606030504020204" pitchFamily="34" charset="0"/>
                <a:ea typeface="Open Sans" panose="020B0606030504020204" pitchFamily="34" charset="0"/>
                <a:cs typeface="Open Sans" panose="020B0606030504020204" pitchFamily="34" charset="0"/>
              </a:rPr>
              <a:t>HE = </a:t>
            </a:r>
            <a:r>
              <a:rPr lang="it-IT" sz="1400" dirty="0" err="1">
                <a:latin typeface="Open Sans" panose="020B0606030504020204" pitchFamily="34" charset="0"/>
                <a:ea typeface="Open Sans" panose="020B0606030504020204" pitchFamily="34" charset="0"/>
                <a:cs typeface="Open Sans" panose="020B0606030504020204" pitchFamily="34" charset="0"/>
              </a:rPr>
              <a:t>empirical</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exponent</a:t>
            </a:r>
            <a:r>
              <a:rPr lang="it-IT" sz="1400" dirty="0">
                <a:latin typeface="Open Sans" panose="020B0606030504020204" pitchFamily="34" charset="0"/>
                <a:ea typeface="Open Sans" panose="020B0606030504020204" pitchFamily="34" charset="0"/>
                <a:cs typeface="Open Sans" panose="020B0606030504020204" pitchFamily="34" charset="0"/>
              </a:rPr>
              <a:t> (HE = 0.5)</a:t>
            </a:r>
          </a:p>
          <a:p>
            <a:pPr algn="just">
              <a:lnSpc>
                <a:spcPts val="2500"/>
              </a:lnSpc>
            </a:pPr>
            <a:r>
              <a:rPr lang="it-IT" sz="1400" dirty="0">
                <a:latin typeface="Open Sans" panose="020B0606030504020204" pitchFamily="34" charset="0"/>
                <a:ea typeface="Open Sans" panose="020B0606030504020204" pitchFamily="34" charset="0"/>
                <a:cs typeface="Open Sans" panose="020B0606030504020204" pitchFamily="34" charset="0"/>
              </a:rPr>
              <a:t>HT = a </a:t>
            </a:r>
            <a:r>
              <a:rPr lang="it-IT" sz="1400" dirty="0" err="1">
                <a:latin typeface="Open Sans" panose="020B0606030504020204" pitchFamily="34" charset="0"/>
                <a:ea typeface="Open Sans" panose="020B0606030504020204" pitchFamily="34" charset="0"/>
                <a:cs typeface="Open Sans" panose="020B0606030504020204" pitchFamily="34" charset="0"/>
              </a:rPr>
              <a:t>factor</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needed</a:t>
            </a:r>
            <a:r>
              <a:rPr lang="it-IT" sz="1400" dirty="0">
                <a:latin typeface="Open Sans" panose="020B0606030504020204" pitchFamily="34" charset="0"/>
                <a:ea typeface="Open Sans" panose="020B0606030504020204" pitchFamily="34" charset="0"/>
                <a:cs typeface="Open Sans" panose="020B0606030504020204" pitchFamily="34" charset="0"/>
              </a:rPr>
              <a:t> to </a:t>
            </a:r>
            <a:r>
              <a:rPr lang="it-IT" sz="1400" dirty="0" err="1">
                <a:latin typeface="Open Sans" panose="020B0606030504020204" pitchFamily="34" charset="0"/>
                <a:ea typeface="Open Sans" panose="020B0606030504020204" pitchFamily="34" charset="0"/>
                <a:cs typeface="Open Sans" panose="020B0606030504020204" pitchFamily="34" charset="0"/>
              </a:rPr>
              <a:t>convert</a:t>
            </a:r>
            <a:r>
              <a:rPr lang="it-IT" sz="1400" dirty="0">
                <a:latin typeface="Open Sans" panose="020B0606030504020204" pitchFamily="34" charset="0"/>
                <a:ea typeface="Open Sans" panose="020B0606030504020204" pitchFamily="34" charset="0"/>
                <a:cs typeface="Open Sans" panose="020B0606030504020204" pitchFamily="34" charset="0"/>
              </a:rPr>
              <a:t> </a:t>
            </a:r>
            <a:r>
              <a:rPr lang="it-IT" sz="1400" dirty="0" err="1">
                <a:latin typeface="Open Sans" panose="020B0606030504020204" pitchFamily="34" charset="0"/>
                <a:ea typeface="Open Sans" panose="020B0606030504020204" pitchFamily="34" charset="0"/>
                <a:cs typeface="Open Sans" panose="020B0606030504020204" pitchFamily="34" charset="0"/>
              </a:rPr>
              <a:t>units</a:t>
            </a:r>
            <a:r>
              <a:rPr lang="it-IT" sz="1400" dirty="0">
                <a:latin typeface="Open Sans" panose="020B0606030504020204" pitchFamily="34" charset="0"/>
                <a:ea typeface="Open Sans" panose="020B0606030504020204" pitchFamily="34" charset="0"/>
                <a:cs typeface="Open Sans" panose="020B0606030504020204" pitchFamily="34" charset="0"/>
              </a:rPr>
              <a:t> of Fahrenheit to Celsius (HT = 32/1.8 = 17.8)</a:t>
            </a:r>
          </a:p>
          <a:p>
            <a:pPr algn="just">
              <a:lnSpc>
                <a:spcPts val="2500"/>
              </a:lnSpc>
            </a:pPr>
            <a:r>
              <a:rPr lang="it-IT" sz="1400" dirty="0">
                <a:latin typeface="Open Sans" panose="020B0606030504020204" pitchFamily="34" charset="0"/>
                <a:ea typeface="Open Sans" panose="020B0606030504020204" pitchFamily="34" charset="0"/>
                <a:cs typeface="Open Sans" panose="020B0606030504020204" pitchFamily="34" charset="0"/>
              </a:rPr>
              <a:t>Z = station </a:t>
            </a:r>
            <a:r>
              <a:rPr lang="it-IT" sz="1400" dirty="0" err="1">
                <a:latin typeface="Open Sans" panose="020B0606030504020204" pitchFamily="34" charset="0"/>
                <a:ea typeface="Open Sans" panose="020B0606030504020204" pitchFamily="34" charset="0"/>
                <a:cs typeface="Open Sans" panose="020B0606030504020204" pitchFamily="34" charset="0"/>
              </a:rPr>
              <a:t>elevation</a:t>
            </a:r>
            <a:r>
              <a:rPr lang="it-IT" sz="1400" dirty="0">
                <a:latin typeface="Open Sans" panose="020B0606030504020204" pitchFamily="34" charset="0"/>
                <a:ea typeface="Open Sans" panose="020B0606030504020204" pitchFamily="34" charset="0"/>
                <a:cs typeface="Open Sans" panose="020B0606030504020204" pitchFamily="34" charset="0"/>
              </a:rPr>
              <a:t> (m </a:t>
            </a:r>
            <a:r>
              <a:rPr lang="it-IT" sz="1400" dirty="0" err="1">
                <a:latin typeface="Open Sans" panose="020B0606030504020204" pitchFamily="34" charset="0"/>
                <a:ea typeface="Open Sans" panose="020B0606030504020204" pitchFamily="34" charset="0"/>
                <a:cs typeface="Open Sans" panose="020B0606030504020204" pitchFamily="34" charset="0"/>
              </a:rPr>
              <a:t>a.s.l</a:t>
            </a:r>
            <a:r>
              <a:rPr lang="it-IT" sz="1400" dirty="0">
                <a:latin typeface="Open Sans" panose="020B0606030504020204" pitchFamily="34" charset="0"/>
                <a:ea typeface="Open Sans" panose="020B0606030504020204" pitchFamily="34" charset="0"/>
                <a:cs typeface="Open Sans" panose="020B0606030504020204" pitchFamily="34" charset="0"/>
              </a:rPr>
              <a:t>.)</a:t>
            </a:r>
          </a:p>
        </p:txBody>
      </p:sp>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B6C045F1-1DE2-5176-2278-0050C57FADF7}"/>
                  </a:ext>
                </a:extLst>
              </p:cNvPr>
              <p:cNvSpPr txBox="1"/>
              <p:nvPr/>
            </p:nvSpPr>
            <p:spPr>
              <a:xfrm>
                <a:off x="8391496" y="2639761"/>
                <a:ext cx="14935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𝑇</m:t>
                          </m:r>
                        </m:e>
                        <m:sub>
                          <m:r>
                            <a:rPr lang="it-IT" b="0" i="1" smtClean="0">
                              <a:latin typeface="Cambria Math" panose="02040503050406030204" pitchFamily="18" charset="0"/>
                            </a:rPr>
                            <m:t>𝑃</m:t>
                          </m:r>
                        </m:sub>
                      </m:sSub>
                      <m:r>
                        <a:rPr lang="it-IT" b="0" i="1" smtClean="0">
                          <a:latin typeface="Cambria Math" panose="02040503050406030204" pitchFamily="18" charset="0"/>
                        </a:rPr>
                        <m:t>=</m:t>
                      </m:r>
                      <m:r>
                        <a:rPr lang="it-IT" b="0" i="1" smtClean="0">
                          <a:latin typeface="Cambria Math" panose="02040503050406030204" pitchFamily="18" charset="0"/>
                        </a:rPr>
                        <m:t>𝐸</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𝑇</m:t>
                          </m:r>
                        </m:e>
                        <m:sub>
                          <m:r>
                            <a:rPr lang="it-IT" b="0" i="1" smtClean="0">
                              <a:latin typeface="Cambria Math" panose="02040503050406030204" pitchFamily="18" charset="0"/>
                            </a:rPr>
                            <m:t>0</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𝑃</m:t>
                          </m:r>
                        </m:sub>
                      </m:sSub>
                    </m:oMath>
                  </m:oMathPara>
                </a14:m>
                <a:endParaRPr lang="it-IT" b="0" dirty="0"/>
              </a:p>
            </p:txBody>
          </p:sp>
        </mc:Choice>
        <mc:Fallback xmlns="">
          <p:sp>
            <p:nvSpPr>
              <p:cNvPr id="33" name="CasellaDiTesto 32">
                <a:extLst>
                  <a:ext uri="{FF2B5EF4-FFF2-40B4-BE49-F238E27FC236}">
                    <a16:creationId xmlns:a16="http://schemas.microsoft.com/office/drawing/2014/main" id="{B6C045F1-1DE2-5176-2278-0050C57FADF7}"/>
                  </a:ext>
                </a:extLst>
              </p:cNvPr>
              <p:cNvSpPr txBox="1">
                <a:spLocks noRot="1" noChangeAspect="1" noMove="1" noResize="1" noEditPoints="1" noAdjustHandles="1" noChangeArrowheads="1" noChangeShapeType="1" noTextEdit="1"/>
              </p:cNvSpPr>
              <p:nvPr/>
            </p:nvSpPr>
            <p:spPr>
              <a:xfrm>
                <a:off x="8391496" y="2639761"/>
                <a:ext cx="1493550" cy="276999"/>
              </a:xfrm>
              <a:prstGeom prst="rect">
                <a:avLst/>
              </a:prstGeom>
              <a:blipFill>
                <a:blip r:embed="rId12"/>
                <a:stretch>
                  <a:fillRect l="-3673" r="-816" b="-17778"/>
                </a:stretch>
              </a:blipFill>
            </p:spPr>
            <p:txBody>
              <a:bodyPr/>
              <a:lstStyle/>
              <a:p>
                <a:r>
                  <a:rPr lang="it-IT">
                    <a:noFill/>
                  </a:rPr>
                  <a:t> </a:t>
                </a:r>
              </a:p>
            </p:txBody>
          </p:sp>
        </mc:Fallback>
      </mc:AlternateContent>
      <p:sp>
        <p:nvSpPr>
          <p:cNvPr id="35" name="CasellaDiTesto 34">
            <a:extLst>
              <a:ext uri="{FF2B5EF4-FFF2-40B4-BE49-F238E27FC236}">
                <a16:creationId xmlns:a16="http://schemas.microsoft.com/office/drawing/2014/main" id="{29F6CE59-B804-2D8C-F44D-9A3350BA2019}"/>
              </a:ext>
            </a:extLst>
          </p:cNvPr>
          <p:cNvSpPr txBox="1"/>
          <p:nvPr/>
        </p:nvSpPr>
        <p:spPr>
          <a:xfrm>
            <a:off x="734474" y="1224568"/>
            <a:ext cx="2585044" cy="307777"/>
          </a:xfrm>
          <a:prstGeom prst="rect">
            <a:avLst/>
          </a:prstGeom>
          <a:noFill/>
        </p:spPr>
        <p:txBody>
          <a:bodyPr wrap="square">
            <a:spAutoFit/>
          </a:bodyPr>
          <a:lstStyle/>
          <a:p>
            <a:r>
              <a:rPr lang="it-IT" sz="1400" b="1" dirty="0">
                <a:latin typeface="Open Sans" panose="020B0606030504020204" pitchFamily="34" charset="0"/>
                <a:ea typeface="Open Sans" panose="020B0606030504020204" pitchFamily="34" charset="0"/>
                <a:cs typeface="Open Sans" panose="020B0606030504020204" pitchFamily="34" charset="0"/>
              </a:rPr>
              <a:t>Ravazzani et al. (2012)</a:t>
            </a:r>
            <a:endParaRPr lang="it-IT" sz="1400" b="1" dirty="0"/>
          </a:p>
        </p:txBody>
      </p:sp>
      <p:grpSp>
        <p:nvGrpSpPr>
          <p:cNvPr id="10" name="Gruppo 9">
            <a:extLst>
              <a:ext uri="{FF2B5EF4-FFF2-40B4-BE49-F238E27FC236}">
                <a16:creationId xmlns:a16="http://schemas.microsoft.com/office/drawing/2014/main" id="{543D407F-F395-D6E9-A618-A8322AF746DE}"/>
              </a:ext>
            </a:extLst>
          </p:cNvPr>
          <p:cNvGrpSpPr/>
          <p:nvPr/>
        </p:nvGrpSpPr>
        <p:grpSpPr>
          <a:xfrm>
            <a:off x="8329411" y="3215593"/>
            <a:ext cx="3367453" cy="1982146"/>
            <a:chOff x="8470631" y="3731378"/>
            <a:chExt cx="3367453" cy="1982146"/>
          </a:xfrm>
        </p:grpSpPr>
        <p:sp>
          <p:nvSpPr>
            <p:cNvPr id="30" name="CasellaDiTesto 29">
              <a:extLst>
                <a:ext uri="{FF2B5EF4-FFF2-40B4-BE49-F238E27FC236}">
                  <a16:creationId xmlns:a16="http://schemas.microsoft.com/office/drawing/2014/main" id="{20EF8DDE-7D18-BBBD-4C43-B81A05BC3D66}"/>
                </a:ext>
              </a:extLst>
            </p:cNvPr>
            <p:cNvSpPr txBox="1"/>
            <p:nvPr/>
          </p:nvSpPr>
          <p:spPr>
            <a:xfrm>
              <a:off x="8470631" y="3731378"/>
              <a:ext cx="3367453" cy="1982146"/>
            </a:xfrm>
            <a:prstGeom prst="rect">
              <a:avLst/>
            </a:prstGeom>
            <a:noFill/>
          </p:spPr>
          <p:txBody>
            <a:bodyPr wrap="square">
              <a:spAutoFit/>
            </a:bodyPr>
            <a:lstStyle/>
            <a:p>
              <a:pPr algn="just">
                <a:lnSpc>
                  <a:spcPts val="2500"/>
                </a:lnSpc>
              </a:pPr>
              <a:r>
                <a:rPr lang="en-US" sz="1400" dirty="0">
                  <a:latin typeface="Open Sans" panose="020B0606030504020204" pitchFamily="34" charset="0"/>
                  <a:ea typeface="Open Sans" panose="020B0606030504020204" pitchFamily="34" charset="0"/>
                  <a:cs typeface="Open Sans" panose="020B0606030504020204" pitchFamily="34" charset="0"/>
                </a:rPr>
                <a:t>Where </a:t>
              </a:r>
              <a:r>
                <a:rPr lang="en-US" sz="1400" i="1" dirty="0">
                  <a:latin typeface="Open Sans" panose="020B0606030504020204" pitchFamily="34" charset="0"/>
                  <a:ea typeface="Open Sans" panose="020B0606030504020204" pitchFamily="34" charset="0"/>
                  <a:cs typeface="Open Sans" panose="020B0606030504020204" pitchFamily="34" charset="0"/>
                </a:rPr>
                <a:t>k</a:t>
              </a:r>
              <a:r>
                <a:rPr lang="en-US" sz="1400" dirty="0">
                  <a:latin typeface="Open Sans" panose="020B0606030504020204" pitchFamily="34" charset="0"/>
                  <a:ea typeface="Open Sans" panose="020B0606030504020204" pitchFamily="34" charset="0"/>
                  <a:cs typeface="Open Sans" panose="020B0606030504020204" pitchFamily="34" charset="0"/>
                </a:rPr>
                <a:t> = 0.463 (Ritchie, 1972) </a:t>
              </a:r>
              <a:r>
                <a:rPr lang="en-US" sz="1400" b="1" dirty="0">
                  <a:latin typeface="Open Sans" panose="020B0606030504020204" pitchFamily="34" charset="0"/>
                  <a:ea typeface="Open Sans" panose="020B0606030504020204" pitchFamily="34" charset="0"/>
                  <a:cs typeface="Open Sans" panose="020B0606030504020204" pitchFamily="34" charset="0"/>
                </a:rPr>
                <a:t>LAI </a:t>
              </a:r>
              <a:r>
                <a:rPr lang="en-US" sz="1400" dirty="0">
                  <a:latin typeface="Open Sans" panose="020B0606030504020204" pitchFamily="34" charset="0"/>
                  <a:ea typeface="Open Sans" panose="020B0606030504020204" pitchFamily="34" charset="0"/>
                  <a:cs typeface="Open Sans" panose="020B0606030504020204" pitchFamily="34" charset="0"/>
                </a:rPr>
                <a:t>is the </a:t>
              </a:r>
              <a:r>
                <a:rPr lang="en-US" sz="1400" b="1" dirty="0">
                  <a:latin typeface="Open Sans" panose="020B0606030504020204" pitchFamily="34" charset="0"/>
                  <a:ea typeface="Open Sans" panose="020B0606030504020204" pitchFamily="34" charset="0"/>
                  <a:cs typeface="Open Sans" panose="020B0606030504020204" pitchFamily="34" charset="0"/>
                </a:rPr>
                <a:t>Leaf Area Index </a:t>
              </a:r>
              <a:r>
                <a:rPr lang="en-US" sz="1400" dirty="0">
                  <a:latin typeface="Open Sans" panose="020B0606030504020204" pitchFamily="34" charset="0"/>
                  <a:ea typeface="Open Sans" panose="020B0606030504020204" pitchFamily="34" charset="0"/>
                  <a:cs typeface="Open Sans" panose="020B0606030504020204" pitchFamily="34" charset="0"/>
                </a:rPr>
                <a:t>calculated from </a:t>
              </a:r>
              <a:r>
                <a:rPr lang="en-US" sz="1400" b="1" dirty="0">
                  <a:latin typeface="Open Sans" panose="020B0606030504020204" pitchFamily="34" charset="0"/>
                  <a:ea typeface="Open Sans" panose="020B0606030504020204" pitchFamily="34" charset="0"/>
                  <a:cs typeface="Open Sans" panose="020B0606030504020204" pitchFamily="34" charset="0"/>
                </a:rPr>
                <a:t>MODIS/061/MCD15A3H collection </a:t>
              </a:r>
              <a:r>
                <a:rPr lang="en-US" sz="1400" dirty="0">
                  <a:latin typeface="Open Sans" panose="020B0606030504020204" pitchFamily="34" charset="0"/>
                  <a:ea typeface="Open Sans" panose="020B0606030504020204" pitchFamily="34" charset="0"/>
                  <a:cs typeface="Open Sans" panose="020B0606030504020204" pitchFamily="34" charset="0"/>
                </a:rPr>
                <a:t>in GEE          .</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gn="just">
                <a:lnSpc>
                  <a:spcPts val="2500"/>
                </a:lnSpc>
              </a:pPr>
              <a:r>
                <a:rPr lang="en-US" sz="1400" dirty="0">
                  <a:latin typeface="Open Sans" panose="020B0606030504020204" pitchFamily="34" charset="0"/>
                  <a:ea typeface="Open Sans" panose="020B0606030504020204" pitchFamily="34" charset="0"/>
                  <a:cs typeface="Open Sans" panose="020B0606030504020204" pitchFamily="34" charset="0"/>
                </a:rPr>
                <a:t>Spatial resolution: 500 m</a:t>
              </a:r>
            </a:p>
            <a:p>
              <a:pPr algn="just">
                <a:lnSpc>
                  <a:spcPts val="2500"/>
                </a:lnSpc>
              </a:pPr>
              <a:r>
                <a:rPr lang="en-US" sz="1400" dirty="0">
                  <a:latin typeface="Open Sans" panose="020B0606030504020204" pitchFamily="34" charset="0"/>
                  <a:ea typeface="Open Sans" panose="020B0606030504020204" pitchFamily="34" charset="0"/>
                  <a:cs typeface="Open Sans" panose="020B0606030504020204" pitchFamily="34" charset="0"/>
                </a:rPr>
                <a:t>Temporal resolution: 4 days</a:t>
              </a:r>
              <a:endParaRPr lang="it-IT"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Google Earth Engine">
              <a:extLst>
                <a:ext uri="{FF2B5EF4-FFF2-40B4-BE49-F238E27FC236}">
                  <a16:creationId xmlns:a16="http://schemas.microsoft.com/office/drawing/2014/main" id="{FACDC989-86A3-909F-B417-F9124E15E6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59623" y="4721243"/>
              <a:ext cx="359175" cy="34086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CasellaDiTesto 12">
            <a:extLst>
              <a:ext uri="{FF2B5EF4-FFF2-40B4-BE49-F238E27FC236}">
                <a16:creationId xmlns:a16="http://schemas.microsoft.com/office/drawing/2014/main" id="{EA9EBA60-7889-8925-C4F6-A640D05CE1F1}"/>
              </a:ext>
            </a:extLst>
          </p:cNvPr>
          <p:cNvSpPr txBox="1"/>
          <p:nvPr/>
        </p:nvSpPr>
        <p:spPr>
          <a:xfrm>
            <a:off x="8309201" y="1228495"/>
            <a:ext cx="2150562" cy="307777"/>
          </a:xfrm>
          <a:prstGeom prst="rect">
            <a:avLst/>
          </a:prstGeom>
          <a:noFill/>
        </p:spPr>
        <p:txBody>
          <a:bodyPr wrap="square">
            <a:spAutoFit/>
          </a:bodyPr>
          <a:lstStyle/>
          <a:p>
            <a:r>
              <a:rPr lang="it-IT" sz="1400" b="1" dirty="0">
                <a:latin typeface="Open Sans" panose="020B0606030504020204" pitchFamily="34" charset="0"/>
                <a:ea typeface="Open Sans" panose="020B0606030504020204" pitchFamily="34" charset="0"/>
                <a:cs typeface="Open Sans" panose="020B0606030504020204" pitchFamily="34" charset="0"/>
              </a:rPr>
              <a:t>e.g. Nasta et al. (2013)</a:t>
            </a:r>
            <a:endParaRPr lang="it-IT" sz="1400" b="1" dirty="0"/>
          </a:p>
        </p:txBody>
      </p:sp>
      <p:sp>
        <p:nvSpPr>
          <p:cNvPr id="14" name="Freccia a destra 13">
            <a:extLst>
              <a:ext uri="{FF2B5EF4-FFF2-40B4-BE49-F238E27FC236}">
                <a16:creationId xmlns:a16="http://schemas.microsoft.com/office/drawing/2014/main" id="{2711AFF7-8EC9-665F-8908-A19C4D871853}"/>
              </a:ext>
            </a:extLst>
          </p:cNvPr>
          <p:cNvSpPr/>
          <p:nvPr/>
        </p:nvSpPr>
        <p:spPr>
          <a:xfrm rot="523558" flipV="1">
            <a:off x="7234678" y="2614952"/>
            <a:ext cx="1092131" cy="117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723405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4226</TotalTime>
  <Words>2059</Words>
  <Application>Microsoft Office PowerPoint</Application>
  <PresentationFormat>Widescreen</PresentationFormat>
  <Paragraphs>280</Paragraphs>
  <Slides>17</Slides>
  <Notes>5</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17</vt:i4>
      </vt:variant>
    </vt:vector>
  </HeadingPairs>
  <TitlesOfParts>
    <vt:vector size="26" baseType="lpstr">
      <vt:lpstr>Arial</vt:lpstr>
      <vt:lpstr>Calibri</vt:lpstr>
      <vt:lpstr>Calibri Light</vt:lpstr>
      <vt:lpstr>Cambria Math</vt:lpstr>
      <vt:lpstr>Josefin Sans</vt:lpstr>
      <vt:lpstr>Open Sans</vt:lpstr>
      <vt:lpstr>Tahome</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Stable water isotopes in a grassland at 2600 m asl</dc:title>
  <dc:creator>GENTILE  ALESSIO</dc:creator>
  <cp:lastModifiedBy>Alessio  Gentile</cp:lastModifiedBy>
  <cp:revision>160</cp:revision>
  <dcterms:created xsi:type="dcterms:W3CDTF">2021-10-05T14:58:34Z</dcterms:created>
  <dcterms:modified xsi:type="dcterms:W3CDTF">2023-06-22T18:07:11Z</dcterms:modified>
</cp:coreProperties>
</file>