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87" r:id="rId3"/>
    <p:sldId id="281" r:id="rId4"/>
    <p:sldId id="288" r:id="rId5"/>
    <p:sldId id="286" r:id="rId6"/>
    <p:sldId id="283" r:id="rId7"/>
    <p:sldId id="285" r:id="rId8"/>
    <p:sldId id="270" r:id="rId9"/>
    <p:sldId id="289" r:id="rId1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BF6"/>
    <a:srgbClr val="BFE5DF"/>
    <a:srgbClr val="FFDDD8"/>
    <a:srgbClr val="64371F"/>
    <a:srgbClr val="810505"/>
    <a:srgbClr val="926A4C"/>
    <a:srgbClr val="D6AA5A"/>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C5E3DB-2425-422D-B2CC-F05BE70D5FBB}" v="230" dt="2023-06-12T21:44:23.2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249" autoAdjust="0"/>
  </p:normalViewPr>
  <p:slideViewPr>
    <p:cSldViewPr snapToGrid="0">
      <p:cViewPr varScale="1">
        <p:scale>
          <a:sx n="74" d="100"/>
          <a:sy n="74" d="100"/>
        </p:scale>
        <p:origin x="1752"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Camilo Roman Quintero" userId="a2891ff5-c0b2-4778-93d8-b389978f1ce5" providerId="ADAL" clId="{19C5E3DB-2425-422D-B2CC-F05BE70D5FBB}"/>
    <pc:docChg chg="undo redo custSel addSld delSld modSld sldOrd">
      <pc:chgData name="Daniel Camilo Roman Quintero" userId="a2891ff5-c0b2-4778-93d8-b389978f1ce5" providerId="ADAL" clId="{19C5E3DB-2425-422D-B2CC-F05BE70D5FBB}" dt="2023-06-12T21:45:54.055" v="4136" actId="1035"/>
      <pc:docMkLst>
        <pc:docMk/>
      </pc:docMkLst>
      <pc:sldChg chg="addSp delSp modSp mod">
        <pc:chgData name="Daniel Camilo Roman Quintero" userId="a2891ff5-c0b2-4778-93d8-b389978f1ce5" providerId="ADAL" clId="{19C5E3DB-2425-422D-B2CC-F05BE70D5FBB}" dt="2023-06-05T10:13:20.025" v="722" actId="1076"/>
        <pc:sldMkLst>
          <pc:docMk/>
          <pc:sldMk cId="4140796977" sldId="256"/>
        </pc:sldMkLst>
        <pc:spChg chg="mod">
          <ac:chgData name="Daniel Camilo Roman Quintero" userId="a2891ff5-c0b2-4778-93d8-b389978f1ce5" providerId="ADAL" clId="{19C5E3DB-2425-422D-B2CC-F05BE70D5FBB}" dt="2023-06-05T10:13:20.025" v="722" actId="1076"/>
          <ac:spMkLst>
            <pc:docMk/>
            <pc:sldMk cId="4140796977" sldId="256"/>
            <ac:spMk id="5" creationId="{00000000-0000-0000-0000-000000000000}"/>
          </ac:spMkLst>
        </pc:spChg>
        <pc:spChg chg="mod">
          <ac:chgData name="Daniel Camilo Roman Quintero" userId="a2891ff5-c0b2-4778-93d8-b389978f1ce5" providerId="ADAL" clId="{19C5E3DB-2425-422D-B2CC-F05BE70D5FBB}" dt="2023-06-05T08:13:16.302" v="16" actId="14100"/>
          <ac:spMkLst>
            <pc:docMk/>
            <pc:sldMk cId="4140796977" sldId="256"/>
            <ac:spMk id="6" creationId="{00000000-0000-0000-0000-000000000000}"/>
          </ac:spMkLst>
        </pc:spChg>
        <pc:spChg chg="mod">
          <ac:chgData name="Daniel Camilo Roman Quintero" userId="a2891ff5-c0b2-4778-93d8-b389978f1ce5" providerId="ADAL" clId="{19C5E3DB-2425-422D-B2CC-F05BE70D5FBB}" dt="2023-06-05T08:15:29.587" v="54" actId="20577"/>
          <ac:spMkLst>
            <pc:docMk/>
            <pc:sldMk cId="4140796977" sldId="256"/>
            <ac:spMk id="12" creationId="{00000000-0000-0000-0000-000000000000}"/>
          </ac:spMkLst>
        </pc:spChg>
        <pc:spChg chg="mod">
          <ac:chgData name="Daniel Camilo Roman Quintero" userId="a2891ff5-c0b2-4778-93d8-b389978f1ce5" providerId="ADAL" clId="{19C5E3DB-2425-422D-B2CC-F05BE70D5FBB}" dt="2023-06-05T08:11:28.675" v="5" actId="20577"/>
          <ac:spMkLst>
            <pc:docMk/>
            <pc:sldMk cId="4140796977" sldId="256"/>
            <ac:spMk id="13" creationId="{00000000-0000-0000-0000-000000000000}"/>
          </ac:spMkLst>
        </pc:spChg>
        <pc:spChg chg="add del">
          <ac:chgData name="Daniel Camilo Roman Quintero" userId="a2891ff5-c0b2-4778-93d8-b389978f1ce5" providerId="ADAL" clId="{19C5E3DB-2425-422D-B2CC-F05BE70D5FBB}" dt="2023-06-05T08:27:17.218" v="73"/>
          <ac:spMkLst>
            <pc:docMk/>
            <pc:sldMk cId="4140796977" sldId="256"/>
            <ac:spMk id="14" creationId="{F2FBEED9-1138-D624-8B1E-B95AB3E36262}"/>
          </ac:spMkLst>
        </pc:spChg>
        <pc:grpChg chg="mod">
          <ac:chgData name="Daniel Camilo Roman Quintero" userId="a2891ff5-c0b2-4778-93d8-b389978f1ce5" providerId="ADAL" clId="{19C5E3DB-2425-422D-B2CC-F05BE70D5FBB}" dt="2023-06-05T08:32:57.497" v="112" actId="1076"/>
          <ac:grpSpMkLst>
            <pc:docMk/>
            <pc:sldMk cId="4140796977" sldId="256"/>
            <ac:grpSpMk id="2" creationId="{79720D33-6B66-7828-16E8-897CE70E05B4}"/>
          </ac:grpSpMkLst>
        </pc:grpChg>
        <pc:picChg chg="del">
          <ac:chgData name="Daniel Camilo Roman Quintero" userId="a2891ff5-c0b2-4778-93d8-b389978f1ce5" providerId="ADAL" clId="{19C5E3DB-2425-422D-B2CC-F05BE70D5FBB}" dt="2023-06-05T08:13:22.821" v="17" actId="478"/>
          <ac:picMkLst>
            <pc:docMk/>
            <pc:sldMk cId="4140796977" sldId="256"/>
            <ac:picMk id="3" creationId="{6FB39FC6-DDC8-B94C-048E-986870DCC6C3}"/>
          </ac:picMkLst>
        </pc:picChg>
        <pc:picChg chg="del">
          <ac:chgData name="Daniel Camilo Roman Quintero" userId="a2891ff5-c0b2-4778-93d8-b389978f1ce5" providerId="ADAL" clId="{19C5E3DB-2425-422D-B2CC-F05BE70D5FBB}" dt="2023-06-05T08:13:24.640" v="18" actId="478"/>
          <ac:picMkLst>
            <pc:docMk/>
            <pc:sldMk cId="4140796977" sldId="256"/>
            <ac:picMk id="9" creationId="{66E03DD3-92C4-80CF-5358-ACA8D28FA323}"/>
          </ac:picMkLst>
        </pc:picChg>
        <pc:picChg chg="add mod">
          <ac:chgData name="Daniel Camilo Roman Quintero" userId="a2891ff5-c0b2-4778-93d8-b389978f1ce5" providerId="ADAL" clId="{19C5E3DB-2425-422D-B2CC-F05BE70D5FBB}" dt="2023-06-05T08:32:59.324" v="113" actId="1076"/>
          <ac:picMkLst>
            <pc:docMk/>
            <pc:sldMk cId="4140796977" sldId="256"/>
            <ac:picMk id="10" creationId="{5D8F0942-0BA3-E818-4C49-3383A30AB3B4}"/>
          </ac:picMkLst>
        </pc:picChg>
        <pc:picChg chg="add mod">
          <ac:chgData name="Daniel Camilo Roman Quintero" userId="a2891ff5-c0b2-4778-93d8-b389978f1ce5" providerId="ADAL" clId="{19C5E3DB-2425-422D-B2CC-F05BE70D5FBB}" dt="2023-06-05T08:32:53.220" v="111" actId="1076"/>
          <ac:picMkLst>
            <pc:docMk/>
            <pc:sldMk cId="4140796977" sldId="256"/>
            <ac:picMk id="16" creationId="{639D1454-A698-98D2-D42C-D904AA5E6EB7}"/>
          </ac:picMkLst>
        </pc:picChg>
        <pc:picChg chg="add mod ord modCrop">
          <ac:chgData name="Daniel Camilo Roman Quintero" userId="a2891ff5-c0b2-4778-93d8-b389978f1ce5" providerId="ADAL" clId="{19C5E3DB-2425-422D-B2CC-F05BE70D5FBB}" dt="2023-06-05T08:33:30.396" v="116" actId="29295"/>
          <ac:picMkLst>
            <pc:docMk/>
            <pc:sldMk cId="4140796977" sldId="256"/>
            <ac:picMk id="17" creationId="{7AD16B7C-F00B-5425-4922-804B5826BB61}"/>
          </ac:picMkLst>
        </pc:picChg>
      </pc:sldChg>
      <pc:sldChg chg="addSp delSp modSp mod">
        <pc:chgData name="Daniel Camilo Roman Quintero" userId="a2891ff5-c0b2-4778-93d8-b389978f1ce5" providerId="ADAL" clId="{19C5E3DB-2425-422D-B2CC-F05BE70D5FBB}" dt="2023-06-07T10:41:24.463" v="3941" actId="20577"/>
        <pc:sldMkLst>
          <pc:docMk/>
          <pc:sldMk cId="310921235" sldId="270"/>
        </pc:sldMkLst>
        <pc:spChg chg="add mod">
          <ac:chgData name="Daniel Camilo Roman Quintero" userId="a2891ff5-c0b2-4778-93d8-b389978f1ce5" providerId="ADAL" clId="{19C5E3DB-2425-422D-B2CC-F05BE70D5FBB}" dt="2023-06-05T08:16:36.453" v="66"/>
          <ac:spMkLst>
            <pc:docMk/>
            <pc:sldMk cId="310921235" sldId="270"/>
            <ac:spMk id="2" creationId="{05819A41-045C-4D3B-1791-89EB88B7A035}"/>
          </ac:spMkLst>
        </pc:spChg>
        <pc:spChg chg="del mod">
          <ac:chgData name="Daniel Camilo Roman Quintero" userId="a2891ff5-c0b2-4778-93d8-b389978f1ce5" providerId="ADAL" clId="{19C5E3DB-2425-422D-B2CC-F05BE70D5FBB}" dt="2023-06-05T08:16:35.533" v="65" actId="478"/>
          <ac:spMkLst>
            <pc:docMk/>
            <pc:sldMk cId="310921235" sldId="270"/>
            <ac:spMk id="7" creationId="{00000000-0000-0000-0000-000000000000}"/>
          </ac:spMkLst>
        </pc:spChg>
        <pc:spChg chg="mod">
          <ac:chgData name="Daniel Camilo Roman Quintero" userId="a2891ff5-c0b2-4778-93d8-b389978f1ce5" providerId="ADAL" clId="{19C5E3DB-2425-422D-B2CC-F05BE70D5FBB}" dt="2023-06-07T10:41:24.463" v="3941" actId="20577"/>
          <ac:spMkLst>
            <pc:docMk/>
            <pc:sldMk cId="310921235" sldId="270"/>
            <ac:spMk id="10" creationId="{0F086168-5509-485C-8B57-47EBCD74FFE0}"/>
          </ac:spMkLst>
        </pc:spChg>
        <pc:spChg chg="mod">
          <ac:chgData name="Daniel Camilo Roman Quintero" userId="a2891ff5-c0b2-4778-93d8-b389978f1ce5" providerId="ADAL" clId="{19C5E3DB-2425-422D-B2CC-F05BE70D5FBB}" dt="2023-06-07T10:08:47.870" v="2263" actId="790"/>
          <ac:spMkLst>
            <pc:docMk/>
            <pc:sldMk cId="310921235" sldId="270"/>
            <ac:spMk id="12" creationId="{00000000-0000-0000-0000-000000000000}"/>
          </ac:spMkLst>
        </pc:spChg>
        <pc:spChg chg="mod">
          <ac:chgData name="Daniel Camilo Roman Quintero" userId="a2891ff5-c0b2-4778-93d8-b389978f1ce5" providerId="ADAL" clId="{19C5E3DB-2425-422D-B2CC-F05BE70D5FBB}" dt="2023-06-07T10:06:11.074" v="2206" actId="6549"/>
          <ac:spMkLst>
            <pc:docMk/>
            <pc:sldMk cId="310921235" sldId="270"/>
            <ac:spMk id="17" creationId="{00000000-0000-0000-0000-000000000000}"/>
          </ac:spMkLst>
        </pc:spChg>
        <pc:picChg chg="del">
          <ac:chgData name="Daniel Camilo Roman Quintero" userId="a2891ff5-c0b2-4778-93d8-b389978f1ce5" providerId="ADAL" clId="{19C5E3DB-2425-422D-B2CC-F05BE70D5FBB}" dt="2023-06-05T08:16:40.610" v="67" actId="478"/>
          <ac:picMkLst>
            <pc:docMk/>
            <pc:sldMk cId="310921235" sldId="270"/>
            <ac:picMk id="8" creationId="{BB39EF34-B8AD-1C6A-F606-D30CAB6F8C04}"/>
          </ac:picMkLst>
        </pc:picChg>
        <pc:picChg chg="del">
          <ac:chgData name="Daniel Camilo Roman Quintero" userId="a2891ff5-c0b2-4778-93d8-b389978f1ce5" providerId="ADAL" clId="{19C5E3DB-2425-422D-B2CC-F05BE70D5FBB}" dt="2023-06-05T08:16:43.525" v="68" actId="478"/>
          <ac:picMkLst>
            <pc:docMk/>
            <pc:sldMk cId="310921235" sldId="270"/>
            <ac:picMk id="9" creationId="{0B5419AD-B2F0-E624-A2B5-32ADB609A370}"/>
          </ac:picMkLst>
        </pc:picChg>
        <pc:picChg chg="del">
          <ac:chgData name="Daniel Camilo Roman Quintero" userId="a2891ff5-c0b2-4778-93d8-b389978f1ce5" providerId="ADAL" clId="{19C5E3DB-2425-422D-B2CC-F05BE70D5FBB}" dt="2023-06-05T08:16:45.294" v="69" actId="478"/>
          <ac:picMkLst>
            <pc:docMk/>
            <pc:sldMk cId="310921235" sldId="270"/>
            <ac:picMk id="11" creationId="{7E4F3BD1-4B3F-866A-F064-0672BD4E54E6}"/>
          </ac:picMkLst>
        </pc:picChg>
      </pc:sldChg>
      <pc:sldChg chg="addSp delSp modSp mod">
        <pc:chgData name="Daniel Camilo Roman Quintero" userId="a2891ff5-c0b2-4778-93d8-b389978f1ce5" providerId="ADAL" clId="{19C5E3DB-2425-422D-B2CC-F05BE70D5FBB}" dt="2023-06-12T21:37:00.129" v="4088" actId="1076"/>
        <pc:sldMkLst>
          <pc:docMk/>
          <pc:sldMk cId="1794477082" sldId="281"/>
        </pc:sldMkLst>
        <pc:spChg chg="del">
          <ac:chgData name="Daniel Camilo Roman Quintero" userId="a2891ff5-c0b2-4778-93d8-b389978f1ce5" providerId="ADAL" clId="{19C5E3DB-2425-422D-B2CC-F05BE70D5FBB}" dt="2023-06-05T08:38:03.407" v="157" actId="478"/>
          <ac:spMkLst>
            <pc:docMk/>
            <pc:sldMk cId="1794477082" sldId="281"/>
            <ac:spMk id="2" creationId="{8EDD27B3-A00A-0758-02EF-25AF159E24D6}"/>
          </ac:spMkLst>
        </pc:spChg>
        <pc:spChg chg="add mod">
          <ac:chgData name="Daniel Camilo Roman Quintero" userId="a2891ff5-c0b2-4778-93d8-b389978f1ce5" providerId="ADAL" clId="{19C5E3DB-2425-422D-B2CC-F05BE70D5FBB}" dt="2023-06-07T14:14:54.010" v="4015" actId="14100"/>
          <ac:spMkLst>
            <pc:docMk/>
            <pc:sldMk cId="1794477082" sldId="281"/>
            <ac:spMk id="3" creationId="{F42F6C05-2FF5-D418-07D8-9E29FDD9B05D}"/>
          </ac:spMkLst>
        </pc:spChg>
        <pc:spChg chg="add mod">
          <ac:chgData name="Daniel Camilo Roman Quintero" userId="a2891ff5-c0b2-4778-93d8-b389978f1ce5" providerId="ADAL" clId="{19C5E3DB-2425-422D-B2CC-F05BE70D5FBB}" dt="2023-06-05T08:16:13.147" v="60"/>
          <ac:spMkLst>
            <pc:docMk/>
            <pc:sldMk cId="1794477082" sldId="281"/>
            <ac:spMk id="4" creationId="{CD079209-3529-060A-894E-DC6051252116}"/>
          </ac:spMkLst>
        </pc:spChg>
        <pc:spChg chg="mod">
          <ac:chgData name="Daniel Camilo Roman Quintero" userId="a2891ff5-c0b2-4778-93d8-b389978f1ce5" providerId="ADAL" clId="{19C5E3DB-2425-422D-B2CC-F05BE70D5FBB}" dt="2023-06-06T16:16:51.121" v="918" actId="20577"/>
          <ac:spMkLst>
            <pc:docMk/>
            <pc:sldMk cId="1794477082" sldId="281"/>
            <ac:spMk id="10" creationId="{00000000-0000-0000-0000-000000000000}"/>
          </ac:spMkLst>
        </pc:spChg>
        <pc:spChg chg="add mod">
          <ac:chgData name="Daniel Camilo Roman Quintero" userId="a2891ff5-c0b2-4778-93d8-b389978f1ce5" providerId="ADAL" clId="{19C5E3DB-2425-422D-B2CC-F05BE70D5FBB}" dt="2023-06-07T14:15:05.444" v="4022" actId="1035"/>
          <ac:spMkLst>
            <pc:docMk/>
            <pc:sldMk cId="1794477082" sldId="281"/>
            <ac:spMk id="11" creationId="{B662A442-3590-3E27-1724-1F01E8B83830}"/>
          </ac:spMkLst>
        </pc:spChg>
        <pc:spChg chg="add mod">
          <ac:chgData name="Daniel Camilo Roman Quintero" userId="a2891ff5-c0b2-4778-93d8-b389978f1ce5" providerId="ADAL" clId="{19C5E3DB-2425-422D-B2CC-F05BE70D5FBB}" dt="2023-06-07T14:15:05.444" v="4022" actId="1035"/>
          <ac:spMkLst>
            <pc:docMk/>
            <pc:sldMk cId="1794477082" sldId="281"/>
            <ac:spMk id="12" creationId="{31586B6D-4AF7-8FCE-970B-243E9F7760C1}"/>
          </ac:spMkLst>
        </pc:spChg>
        <pc:spChg chg="del mod">
          <ac:chgData name="Daniel Camilo Roman Quintero" userId="a2891ff5-c0b2-4778-93d8-b389978f1ce5" providerId="ADAL" clId="{19C5E3DB-2425-422D-B2CC-F05BE70D5FBB}" dt="2023-06-06T16:15:50.052" v="870" actId="478"/>
          <ac:spMkLst>
            <pc:docMk/>
            <pc:sldMk cId="1794477082" sldId="281"/>
            <ac:spMk id="12" creationId="{3F6A3309-1E93-6AA4-08D5-773ED9711DED}"/>
          </ac:spMkLst>
        </pc:spChg>
        <pc:spChg chg="del">
          <ac:chgData name="Daniel Camilo Roman Quintero" userId="a2891ff5-c0b2-4778-93d8-b389978f1ce5" providerId="ADAL" clId="{19C5E3DB-2425-422D-B2CC-F05BE70D5FBB}" dt="2023-06-05T08:16:12.026" v="59" actId="478"/>
          <ac:spMkLst>
            <pc:docMk/>
            <pc:sldMk cId="1794477082" sldId="281"/>
            <ac:spMk id="13" creationId="{21B77ED3-119A-C817-1D08-71C5CA1C5963}"/>
          </ac:spMkLst>
        </pc:spChg>
        <pc:spChg chg="add mod">
          <ac:chgData name="Daniel Camilo Roman Quintero" userId="a2891ff5-c0b2-4778-93d8-b389978f1ce5" providerId="ADAL" clId="{19C5E3DB-2425-422D-B2CC-F05BE70D5FBB}" dt="2023-06-07T14:15:05.444" v="4022" actId="1035"/>
          <ac:spMkLst>
            <pc:docMk/>
            <pc:sldMk cId="1794477082" sldId="281"/>
            <ac:spMk id="14" creationId="{B4FF7B20-B9D8-1312-A735-DB29C74449DE}"/>
          </ac:spMkLst>
        </pc:spChg>
        <pc:spChg chg="del mod">
          <ac:chgData name="Daniel Camilo Roman Quintero" userId="a2891ff5-c0b2-4778-93d8-b389978f1ce5" providerId="ADAL" clId="{19C5E3DB-2425-422D-B2CC-F05BE70D5FBB}" dt="2023-06-06T16:15:44.765" v="867" actId="478"/>
          <ac:spMkLst>
            <pc:docMk/>
            <pc:sldMk cId="1794477082" sldId="281"/>
            <ac:spMk id="17" creationId="{9AB24F8D-A541-934C-1099-E2EACE69272C}"/>
          </ac:spMkLst>
        </pc:spChg>
        <pc:spChg chg="del mod">
          <ac:chgData name="Daniel Camilo Roman Quintero" userId="a2891ff5-c0b2-4778-93d8-b389978f1ce5" providerId="ADAL" clId="{19C5E3DB-2425-422D-B2CC-F05BE70D5FBB}" dt="2023-06-06T16:15:42.517" v="866" actId="478"/>
          <ac:spMkLst>
            <pc:docMk/>
            <pc:sldMk cId="1794477082" sldId="281"/>
            <ac:spMk id="18" creationId="{51C904E2-4A50-E633-6DE6-B9C48971B200}"/>
          </ac:spMkLst>
        </pc:spChg>
        <pc:spChg chg="mod">
          <ac:chgData name="Daniel Camilo Roman Quintero" userId="a2891ff5-c0b2-4778-93d8-b389978f1ce5" providerId="ADAL" clId="{19C5E3DB-2425-422D-B2CC-F05BE70D5FBB}" dt="2023-06-05T08:37:31.006" v="142" actId="164"/>
          <ac:spMkLst>
            <pc:docMk/>
            <pc:sldMk cId="1794477082" sldId="281"/>
            <ac:spMk id="19" creationId="{4F0859A9-210C-7385-2B7A-FD00AB0F5A5C}"/>
          </ac:spMkLst>
        </pc:spChg>
        <pc:spChg chg="add mod">
          <ac:chgData name="Daniel Camilo Roman Quintero" userId="a2891ff5-c0b2-4778-93d8-b389978f1ce5" providerId="ADAL" clId="{19C5E3DB-2425-422D-B2CC-F05BE70D5FBB}" dt="2023-06-07T14:15:05.444" v="4022" actId="1035"/>
          <ac:spMkLst>
            <pc:docMk/>
            <pc:sldMk cId="1794477082" sldId="281"/>
            <ac:spMk id="19" creationId="{EEC3D7D0-0C50-F146-3028-8650680C5289}"/>
          </ac:spMkLst>
        </pc:spChg>
        <pc:spChg chg="del mod">
          <ac:chgData name="Daniel Camilo Roman Quintero" userId="a2891ff5-c0b2-4778-93d8-b389978f1ce5" providerId="ADAL" clId="{19C5E3DB-2425-422D-B2CC-F05BE70D5FBB}" dt="2023-06-06T16:15:40.038" v="865" actId="478"/>
          <ac:spMkLst>
            <pc:docMk/>
            <pc:sldMk cId="1794477082" sldId="281"/>
            <ac:spMk id="20" creationId="{241D9170-AF4C-3592-8FC1-5A486E4614A5}"/>
          </ac:spMkLst>
        </pc:spChg>
        <pc:spChg chg="add mod">
          <ac:chgData name="Daniel Camilo Roman Quintero" userId="a2891ff5-c0b2-4778-93d8-b389978f1ce5" providerId="ADAL" clId="{19C5E3DB-2425-422D-B2CC-F05BE70D5FBB}" dt="2023-06-07T14:15:05.444" v="4022" actId="1035"/>
          <ac:spMkLst>
            <pc:docMk/>
            <pc:sldMk cId="1794477082" sldId="281"/>
            <ac:spMk id="20" creationId="{C05D12B3-7A24-69D4-8AE2-FDACEA1E622D}"/>
          </ac:spMkLst>
        </pc:spChg>
        <pc:spChg chg="add del mod">
          <ac:chgData name="Daniel Camilo Roman Quintero" userId="a2891ff5-c0b2-4778-93d8-b389978f1ce5" providerId="ADAL" clId="{19C5E3DB-2425-422D-B2CC-F05BE70D5FBB}" dt="2023-06-06T16:15:48.584" v="869" actId="478"/>
          <ac:spMkLst>
            <pc:docMk/>
            <pc:sldMk cId="1794477082" sldId="281"/>
            <ac:spMk id="21" creationId="{800046D7-9F2B-2611-4428-6CE80CB21913}"/>
          </ac:spMkLst>
        </pc:spChg>
        <pc:spChg chg="add mod">
          <ac:chgData name="Daniel Camilo Roman Quintero" userId="a2891ff5-c0b2-4778-93d8-b389978f1ce5" providerId="ADAL" clId="{19C5E3DB-2425-422D-B2CC-F05BE70D5FBB}" dt="2023-06-07T14:15:05.444" v="4022" actId="1035"/>
          <ac:spMkLst>
            <pc:docMk/>
            <pc:sldMk cId="1794477082" sldId="281"/>
            <ac:spMk id="21" creationId="{C214C68D-784F-8E96-BA2F-049188B0C3EA}"/>
          </ac:spMkLst>
        </pc:spChg>
        <pc:spChg chg="add del mod">
          <ac:chgData name="Daniel Camilo Roman Quintero" userId="a2891ff5-c0b2-4778-93d8-b389978f1ce5" providerId="ADAL" clId="{19C5E3DB-2425-422D-B2CC-F05BE70D5FBB}" dt="2023-06-06T16:49:06.482" v="1089" actId="478"/>
          <ac:spMkLst>
            <pc:docMk/>
            <pc:sldMk cId="1794477082" sldId="281"/>
            <ac:spMk id="35" creationId="{67C26815-7773-CA2F-19F1-0E85ED13ADDA}"/>
          </ac:spMkLst>
        </pc:spChg>
        <pc:spChg chg="add mod">
          <ac:chgData name="Daniel Camilo Roman Quintero" userId="a2891ff5-c0b2-4778-93d8-b389978f1ce5" providerId="ADAL" clId="{19C5E3DB-2425-422D-B2CC-F05BE70D5FBB}" dt="2023-06-06T16:49:12.072" v="1090" actId="1076"/>
          <ac:spMkLst>
            <pc:docMk/>
            <pc:sldMk cId="1794477082" sldId="281"/>
            <ac:spMk id="36" creationId="{2EBA1E5F-9E91-4ED3-EFB2-8C356E77CAE7}"/>
          </ac:spMkLst>
        </pc:spChg>
        <pc:spChg chg="add del">
          <ac:chgData name="Daniel Camilo Roman Quintero" userId="a2891ff5-c0b2-4778-93d8-b389978f1ce5" providerId="ADAL" clId="{19C5E3DB-2425-422D-B2CC-F05BE70D5FBB}" dt="2023-06-06T16:37:46.175" v="1064" actId="478"/>
          <ac:spMkLst>
            <pc:docMk/>
            <pc:sldMk cId="1794477082" sldId="281"/>
            <ac:spMk id="39" creationId="{7232DC5B-84CF-3194-E527-1D7E6E087029}"/>
          </ac:spMkLst>
        </pc:spChg>
        <pc:spChg chg="add del mod ord">
          <ac:chgData name="Daniel Camilo Roman Quintero" userId="a2891ff5-c0b2-4778-93d8-b389978f1ce5" providerId="ADAL" clId="{19C5E3DB-2425-422D-B2CC-F05BE70D5FBB}" dt="2023-06-06T16:48:47.534" v="1085" actId="478"/>
          <ac:spMkLst>
            <pc:docMk/>
            <pc:sldMk cId="1794477082" sldId="281"/>
            <ac:spMk id="40" creationId="{CFE0DADF-47E3-ABCA-3D18-D3F30CB977E6}"/>
          </ac:spMkLst>
        </pc:spChg>
        <pc:grpChg chg="add del mod">
          <ac:chgData name="Daniel Camilo Roman Quintero" userId="a2891ff5-c0b2-4778-93d8-b389978f1ce5" providerId="ADAL" clId="{19C5E3DB-2425-422D-B2CC-F05BE70D5FBB}" dt="2023-06-06T16:15:37.672" v="864" actId="478"/>
          <ac:grpSpMkLst>
            <pc:docMk/>
            <pc:sldMk cId="1794477082" sldId="281"/>
            <ac:grpSpMk id="7" creationId="{1ECF446C-6D9D-63EC-FC69-DC1B6492692D}"/>
          </ac:grpSpMkLst>
        </pc:grpChg>
        <pc:grpChg chg="mod">
          <ac:chgData name="Daniel Camilo Roman Quintero" userId="a2891ff5-c0b2-4778-93d8-b389978f1ce5" providerId="ADAL" clId="{19C5E3DB-2425-422D-B2CC-F05BE70D5FBB}" dt="2023-06-05T08:37:31.006" v="142" actId="164"/>
          <ac:grpSpMkLst>
            <pc:docMk/>
            <pc:sldMk cId="1794477082" sldId="281"/>
            <ac:grpSpMk id="8" creationId="{7710E64A-4350-99C8-5CA1-5D20B84501DD}"/>
          </ac:grpSpMkLst>
        </pc:grpChg>
        <pc:grpChg chg="add del mod">
          <ac:chgData name="Daniel Camilo Roman Quintero" userId="a2891ff5-c0b2-4778-93d8-b389978f1ce5" providerId="ADAL" clId="{19C5E3DB-2425-422D-B2CC-F05BE70D5FBB}" dt="2023-06-12T21:36:38.728" v="4083" actId="478"/>
          <ac:grpSpMkLst>
            <pc:docMk/>
            <pc:sldMk cId="1794477082" sldId="281"/>
            <ac:grpSpMk id="24" creationId="{F08FF3D8-15C7-97EC-0C6A-C10102439204}"/>
          </ac:grpSpMkLst>
        </pc:grpChg>
        <pc:grpChg chg="add del mod">
          <ac:chgData name="Daniel Camilo Roman Quintero" userId="a2891ff5-c0b2-4778-93d8-b389978f1ce5" providerId="ADAL" clId="{19C5E3DB-2425-422D-B2CC-F05BE70D5FBB}" dt="2023-06-12T21:36:36.054" v="4081"/>
          <ac:grpSpMkLst>
            <pc:docMk/>
            <pc:sldMk cId="1794477082" sldId="281"/>
            <ac:grpSpMk id="25" creationId="{0F6E71F6-C1E7-58A6-846C-FA659ADEDFFE}"/>
          </ac:grpSpMkLst>
        </pc:grpChg>
        <pc:picChg chg="add mod">
          <ac:chgData name="Daniel Camilo Roman Quintero" userId="a2891ff5-c0b2-4778-93d8-b389978f1ce5" providerId="ADAL" clId="{19C5E3DB-2425-422D-B2CC-F05BE70D5FBB}" dt="2023-06-12T21:36:26.348" v="4077" actId="164"/>
          <ac:picMkLst>
            <pc:docMk/>
            <pc:sldMk cId="1794477082" sldId="281"/>
            <ac:picMk id="2" creationId="{43E08C9E-575A-C987-4275-0B77662A569C}"/>
          </ac:picMkLst>
        </pc:picChg>
        <pc:picChg chg="del mod">
          <ac:chgData name="Daniel Camilo Roman Quintero" userId="a2891ff5-c0b2-4778-93d8-b389978f1ce5" providerId="ADAL" clId="{19C5E3DB-2425-422D-B2CC-F05BE70D5FBB}" dt="2023-06-06T16:15:35.069" v="863" actId="478"/>
          <ac:picMkLst>
            <pc:docMk/>
            <pc:sldMk cId="1794477082" sldId="281"/>
            <ac:picMk id="3" creationId="{3BFE08BE-B900-DDD1-4802-F8FDD96DAE7A}"/>
          </ac:picMkLst>
        </pc:picChg>
        <pc:picChg chg="add del mod">
          <ac:chgData name="Daniel Camilo Roman Quintero" userId="a2891ff5-c0b2-4778-93d8-b389978f1ce5" providerId="ADAL" clId="{19C5E3DB-2425-422D-B2CC-F05BE70D5FBB}" dt="2023-06-12T21:32:04.792" v="4026"/>
          <ac:picMkLst>
            <pc:docMk/>
            <pc:sldMk cId="1794477082" sldId="281"/>
            <ac:picMk id="7" creationId="{9648D12C-179E-BBA9-42D3-7E975AEE8892}"/>
          </ac:picMkLst>
        </pc:picChg>
        <pc:picChg chg="add del mod modCrop">
          <ac:chgData name="Daniel Camilo Roman Quintero" userId="a2891ff5-c0b2-4778-93d8-b389978f1ce5" providerId="ADAL" clId="{19C5E3DB-2425-422D-B2CC-F05BE70D5FBB}" dt="2023-06-12T21:32:08.144" v="4028" actId="478"/>
          <ac:picMkLst>
            <pc:docMk/>
            <pc:sldMk cId="1794477082" sldId="281"/>
            <ac:picMk id="8" creationId="{735BCEEA-A770-66E6-5653-BB5A6994D11B}"/>
          </ac:picMkLst>
        </pc:picChg>
        <pc:picChg chg="del mod">
          <ac:chgData name="Daniel Camilo Roman Quintero" userId="a2891ff5-c0b2-4778-93d8-b389978f1ce5" providerId="ADAL" clId="{19C5E3DB-2425-422D-B2CC-F05BE70D5FBB}" dt="2023-06-06T16:15:46.260" v="868" actId="478"/>
          <ac:picMkLst>
            <pc:docMk/>
            <pc:sldMk cId="1794477082" sldId="281"/>
            <ac:picMk id="11" creationId="{64AE067B-D04B-BA06-827B-DCC4980EB853}"/>
          </ac:picMkLst>
        </pc:picChg>
        <pc:picChg chg="add mod">
          <ac:chgData name="Daniel Camilo Roman Quintero" userId="a2891ff5-c0b2-4778-93d8-b389978f1ce5" providerId="ADAL" clId="{19C5E3DB-2425-422D-B2CC-F05BE70D5FBB}" dt="2023-06-12T21:36:26.348" v="4077" actId="164"/>
          <ac:picMkLst>
            <pc:docMk/>
            <pc:sldMk cId="1794477082" sldId="281"/>
            <ac:picMk id="13" creationId="{937BAD71-6605-9A2D-D4CF-96D466E0A25D}"/>
          </ac:picMkLst>
        </pc:picChg>
        <pc:picChg chg="add mod">
          <ac:chgData name="Daniel Camilo Roman Quintero" userId="a2891ff5-c0b2-4778-93d8-b389978f1ce5" providerId="ADAL" clId="{19C5E3DB-2425-422D-B2CC-F05BE70D5FBB}" dt="2023-06-06T16:48:59.956" v="1086" actId="1076"/>
          <ac:picMkLst>
            <pc:docMk/>
            <pc:sldMk cId="1794477082" sldId="281"/>
            <ac:picMk id="22" creationId="{5025D127-73DE-C591-2E30-DF0630F2645B}"/>
          </ac:picMkLst>
        </pc:picChg>
        <pc:picChg chg="add del mod">
          <ac:chgData name="Daniel Camilo Roman Quintero" userId="a2891ff5-c0b2-4778-93d8-b389978f1ce5" providerId="ADAL" clId="{19C5E3DB-2425-422D-B2CC-F05BE70D5FBB}" dt="2023-06-06T16:49:03.565" v="1087" actId="478"/>
          <ac:picMkLst>
            <pc:docMk/>
            <pc:sldMk cId="1794477082" sldId="281"/>
            <ac:picMk id="23" creationId="{46B116D5-F443-8EA3-4BD6-A3F4ABFEDC23}"/>
          </ac:picMkLst>
        </pc:picChg>
        <pc:picChg chg="add mod">
          <ac:chgData name="Daniel Camilo Roman Quintero" userId="a2891ff5-c0b2-4778-93d8-b389978f1ce5" providerId="ADAL" clId="{19C5E3DB-2425-422D-B2CC-F05BE70D5FBB}" dt="2023-06-12T21:32:28.567" v="4053" actId="1035"/>
          <ac:picMkLst>
            <pc:docMk/>
            <pc:sldMk cId="1794477082" sldId="281"/>
            <ac:picMk id="23" creationId="{B154D640-63D7-98CB-5C03-559B8E1CE968}"/>
          </ac:picMkLst>
        </pc:picChg>
        <pc:picChg chg="mod">
          <ac:chgData name="Daniel Camilo Roman Quintero" userId="a2891ff5-c0b2-4778-93d8-b389978f1ce5" providerId="ADAL" clId="{19C5E3DB-2425-422D-B2CC-F05BE70D5FBB}" dt="2023-06-12T21:36:33.178" v="4078"/>
          <ac:picMkLst>
            <pc:docMk/>
            <pc:sldMk cId="1794477082" sldId="281"/>
            <ac:picMk id="26" creationId="{70B32D7D-41BE-E509-0E78-2CC8D75DBE4F}"/>
          </ac:picMkLst>
        </pc:picChg>
        <pc:picChg chg="mod">
          <ac:chgData name="Daniel Camilo Roman Quintero" userId="a2891ff5-c0b2-4778-93d8-b389978f1ce5" providerId="ADAL" clId="{19C5E3DB-2425-422D-B2CC-F05BE70D5FBB}" dt="2023-06-12T21:36:33.178" v="4078"/>
          <ac:picMkLst>
            <pc:docMk/>
            <pc:sldMk cId="1794477082" sldId="281"/>
            <ac:picMk id="27" creationId="{D146DA1B-ED11-B5AE-7F64-CB0D7FA2C3EB}"/>
          </ac:picMkLst>
        </pc:picChg>
        <pc:picChg chg="add mod ord modCrop">
          <ac:chgData name="Daniel Camilo Roman Quintero" userId="a2891ff5-c0b2-4778-93d8-b389978f1ce5" providerId="ADAL" clId="{19C5E3DB-2425-422D-B2CC-F05BE70D5FBB}" dt="2023-06-12T21:36:52.826" v="4085" actId="166"/>
          <ac:picMkLst>
            <pc:docMk/>
            <pc:sldMk cId="1794477082" sldId="281"/>
            <ac:picMk id="31" creationId="{44208AE8-16DA-355E-3676-09D1D745FDC4}"/>
          </ac:picMkLst>
        </pc:picChg>
        <pc:picChg chg="add mod">
          <ac:chgData name="Daniel Camilo Roman Quintero" userId="a2891ff5-c0b2-4778-93d8-b389978f1ce5" providerId="ADAL" clId="{19C5E3DB-2425-422D-B2CC-F05BE70D5FBB}" dt="2023-06-12T21:37:00.129" v="4088" actId="1076"/>
          <ac:picMkLst>
            <pc:docMk/>
            <pc:sldMk cId="1794477082" sldId="281"/>
            <ac:picMk id="32" creationId="{EF5478A3-C3E9-1767-BECC-47CB0F19C619}"/>
          </ac:picMkLst>
        </pc:picChg>
        <pc:cxnChg chg="add del mod">
          <ac:chgData name="Daniel Camilo Roman Quintero" userId="a2891ff5-c0b2-4778-93d8-b389978f1ce5" providerId="ADAL" clId="{19C5E3DB-2425-422D-B2CC-F05BE70D5FBB}" dt="2023-06-12T21:32:04.792" v="4026"/>
          <ac:cxnSpMkLst>
            <pc:docMk/>
            <pc:sldMk cId="1794477082" sldId="281"/>
            <ac:cxnSpMk id="15" creationId="{6E796BF4-5067-64D9-436D-72794EAED494}"/>
          </ac:cxnSpMkLst>
        </pc:cxnChg>
        <pc:cxnChg chg="add del mod">
          <ac:chgData name="Daniel Camilo Roman Quintero" userId="a2891ff5-c0b2-4778-93d8-b389978f1ce5" providerId="ADAL" clId="{19C5E3DB-2425-422D-B2CC-F05BE70D5FBB}" dt="2023-06-12T21:32:10.571" v="4029" actId="478"/>
          <ac:cxnSpMkLst>
            <pc:docMk/>
            <pc:sldMk cId="1794477082" sldId="281"/>
            <ac:cxnSpMk id="16" creationId="{FB6E26D8-C62D-C2AD-1ECA-576970F45403}"/>
          </ac:cxnSpMkLst>
        </pc:cxnChg>
        <pc:cxnChg chg="add del mod">
          <ac:chgData name="Daniel Camilo Roman Quintero" userId="a2891ff5-c0b2-4778-93d8-b389978f1ce5" providerId="ADAL" clId="{19C5E3DB-2425-422D-B2CC-F05BE70D5FBB}" dt="2023-06-12T21:32:13.010" v="4030" actId="478"/>
          <ac:cxnSpMkLst>
            <pc:docMk/>
            <pc:sldMk cId="1794477082" sldId="281"/>
            <ac:cxnSpMk id="17" creationId="{5A16A1DA-3FF7-8BD6-B820-F868C1A8301B}"/>
          </ac:cxnSpMkLst>
        </pc:cxnChg>
        <pc:cxnChg chg="add del mod">
          <ac:chgData name="Daniel Camilo Roman Quintero" userId="a2891ff5-c0b2-4778-93d8-b389978f1ce5" providerId="ADAL" clId="{19C5E3DB-2425-422D-B2CC-F05BE70D5FBB}" dt="2023-06-12T21:32:04.792" v="4026"/>
          <ac:cxnSpMkLst>
            <pc:docMk/>
            <pc:sldMk cId="1794477082" sldId="281"/>
            <ac:cxnSpMk id="18" creationId="{4F5E4C47-DF20-6D2B-2755-1C06E52E2218}"/>
          </ac:cxnSpMkLst>
        </pc:cxnChg>
        <pc:cxnChg chg="add del mod">
          <ac:chgData name="Daniel Camilo Roman Quintero" userId="a2891ff5-c0b2-4778-93d8-b389978f1ce5" providerId="ADAL" clId="{19C5E3DB-2425-422D-B2CC-F05BE70D5FBB}" dt="2023-06-06T16:49:04.862" v="1088" actId="478"/>
          <ac:cxnSpMkLst>
            <pc:docMk/>
            <pc:sldMk cId="1794477082" sldId="281"/>
            <ac:cxnSpMk id="25" creationId="{AACDFB9F-87C3-C85F-E8EA-E5CC8467C840}"/>
          </ac:cxnSpMkLst>
        </pc:cxnChg>
        <pc:cxnChg chg="add mod">
          <ac:chgData name="Daniel Camilo Roman Quintero" userId="a2891ff5-c0b2-4778-93d8-b389978f1ce5" providerId="ADAL" clId="{19C5E3DB-2425-422D-B2CC-F05BE70D5FBB}" dt="2023-06-12T21:36:26.348" v="4077" actId="164"/>
          <ac:cxnSpMkLst>
            <pc:docMk/>
            <pc:sldMk cId="1794477082" sldId="281"/>
            <ac:cxnSpMk id="28" creationId="{213BA57B-1BBB-DDB4-3B5B-D1CE7DDC33D1}"/>
          </ac:cxnSpMkLst>
        </pc:cxnChg>
        <pc:cxnChg chg="mod">
          <ac:chgData name="Daniel Camilo Roman Quintero" userId="a2891ff5-c0b2-4778-93d8-b389978f1ce5" providerId="ADAL" clId="{19C5E3DB-2425-422D-B2CC-F05BE70D5FBB}" dt="2023-06-12T21:36:33.178" v="4078"/>
          <ac:cxnSpMkLst>
            <pc:docMk/>
            <pc:sldMk cId="1794477082" sldId="281"/>
            <ac:cxnSpMk id="29" creationId="{F3CE8917-244A-4012-769E-6CB730E9F876}"/>
          </ac:cxnSpMkLst>
        </pc:cxnChg>
        <pc:cxnChg chg="mod">
          <ac:chgData name="Daniel Camilo Roman Quintero" userId="a2891ff5-c0b2-4778-93d8-b389978f1ce5" providerId="ADAL" clId="{19C5E3DB-2425-422D-B2CC-F05BE70D5FBB}" dt="2023-06-12T21:36:33.178" v="4078"/>
          <ac:cxnSpMkLst>
            <pc:docMk/>
            <pc:sldMk cId="1794477082" sldId="281"/>
            <ac:cxnSpMk id="30" creationId="{8FC79EE0-A0EF-5B79-4A0F-B8F05F6B3FF3}"/>
          </ac:cxnSpMkLst>
        </pc:cxnChg>
        <pc:cxnChg chg="add mod">
          <ac:chgData name="Daniel Camilo Roman Quintero" userId="a2891ff5-c0b2-4778-93d8-b389978f1ce5" providerId="ADAL" clId="{19C5E3DB-2425-422D-B2CC-F05BE70D5FBB}" dt="2023-06-12T21:36:26.348" v="4077" actId="164"/>
          <ac:cxnSpMkLst>
            <pc:docMk/>
            <pc:sldMk cId="1794477082" sldId="281"/>
            <ac:cxnSpMk id="47" creationId="{67182A0D-56D2-BE83-D998-897F173C25E1}"/>
          </ac:cxnSpMkLst>
        </pc:cxnChg>
      </pc:sldChg>
      <pc:sldChg chg="addSp delSp modSp mod delAnim modAnim">
        <pc:chgData name="Daniel Camilo Roman Quintero" userId="a2891ff5-c0b2-4778-93d8-b389978f1ce5" providerId="ADAL" clId="{19C5E3DB-2425-422D-B2CC-F05BE70D5FBB}" dt="2023-06-07T10:06:01.044" v="2202" actId="20577"/>
        <pc:sldMkLst>
          <pc:docMk/>
          <pc:sldMk cId="884329927" sldId="283"/>
        </pc:sldMkLst>
        <pc:spChg chg="add mod">
          <ac:chgData name="Daniel Camilo Roman Quintero" userId="a2891ff5-c0b2-4778-93d8-b389978f1ce5" providerId="ADAL" clId="{19C5E3DB-2425-422D-B2CC-F05BE70D5FBB}" dt="2023-06-05T09:57:26.508" v="444"/>
          <ac:spMkLst>
            <pc:docMk/>
            <pc:sldMk cId="884329927" sldId="283"/>
            <ac:spMk id="3" creationId="{A74EADEB-665C-54AC-B49B-427FC7971C9D}"/>
          </ac:spMkLst>
        </pc:spChg>
        <pc:spChg chg="mod">
          <ac:chgData name="Daniel Camilo Roman Quintero" userId="a2891ff5-c0b2-4778-93d8-b389978f1ce5" providerId="ADAL" clId="{19C5E3DB-2425-422D-B2CC-F05BE70D5FBB}" dt="2023-06-07T10:06:01.044" v="2202" actId="20577"/>
          <ac:spMkLst>
            <pc:docMk/>
            <pc:sldMk cId="884329927" sldId="283"/>
            <ac:spMk id="9" creationId="{00000000-0000-0000-0000-000000000000}"/>
          </ac:spMkLst>
        </pc:spChg>
        <pc:spChg chg="mod">
          <ac:chgData name="Daniel Camilo Roman Quintero" userId="a2891ff5-c0b2-4778-93d8-b389978f1ce5" providerId="ADAL" clId="{19C5E3DB-2425-422D-B2CC-F05BE70D5FBB}" dt="2023-06-05T10:07:03.635" v="678"/>
          <ac:spMkLst>
            <pc:docMk/>
            <pc:sldMk cId="884329927" sldId="283"/>
            <ac:spMk id="10" creationId="{00000000-0000-0000-0000-000000000000}"/>
          </ac:spMkLst>
        </pc:spChg>
        <pc:spChg chg="del">
          <ac:chgData name="Daniel Camilo Roman Quintero" userId="a2891ff5-c0b2-4778-93d8-b389978f1ce5" providerId="ADAL" clId="{19C5E3DB-2425-422D-B2CC-F05BE70D5FBB}" dt="2023-06-05T09:19:03.576" v="202" actId="478"/>
          <ac:spMkLst>
            <pc:docMk/>
            <pc:sldMk cId="884329927" sldId="283"/>
            <ac:spMk id="12" creationId="{3EDDE431-47E4-6B3F-DC64-0823385088DC}"/>
          </ac:spMkLst>
        </pc:spChg>
        <pc:spChg chg="del">
          <ac:chgData name="Daniel Camilo Roman Quintero" userId="a2891ff5-c0b2-4778-93d8-b389978f1ce5" providerId="ADAL" clId="{19C5E3DB-2425-422D-B2CC-F05BE70D5FBB}" dt="2023-06-05T08:16:19.650" v="61" actId="478"/>
          <ac:spMkLst>
            <pc:docMk/>
            <pc:sldMk cId="884329927" sldId="283"/>
            <ac:spMk id="13" creationId="{21B77ED3-119A-C817-1D08-71C5CA1C5963}"/>
          </ac:spMkLst>
        </pc:spChg>
        <pc:spChg chg="mod">
          <ac:chgData name="Daniel Camilo Roman Quintero" userId="a2891ff5-c0b2-4778-93d8-b389978f1ce5" providerId="ADAL" clId="{19C5E3DB-2425-422D-B2CC-F05BE70D5FBB}" dt="2023-06-05T09:49:49.355" v="327" actId="20577"/>
          <ac:spMkLst>
            <pc:docMk/>
            <pc:sldMk cId="884329927" sldId="283"/>
            <ac:spMk id="14" creationId="{24F466F4-FEA4-BA35-15FA-15566C397E14}"/>
          </ac:spMkLst>
        </pc:spChg>
        <pc:spChg chg="del">
          <ac:chgData name="Daniel Camilo Roman Quintero" userId="a2891ff5-c0b2-4778-93d8-b389978f1ce5" providerId="ADAL" clId="{19C5E3DB-2425-422D-B2CC-F05BE70D5FBB}" dt="2023-06-05T09:18:59.706" v="201" actId="478"/>
          <ac:spMkLst>
            <pc:docMk/>
            <pc:sldMk cId="884329927" sldId="283"/>
            <ac:spMk id="15" creationId="{4035E3D3-FFD8-EDD1-514B-CBA4A2D0494A}"/>
          </ac:spMkLst>
        </pc:spChg>
        <pc:spChg chg="mod">
          <ac:chgData name="Daniel Camilo Roman Quintero" userId="a2891ff5-c0b2-4778-93d8-b389978f1ce5" providerId="ADAL" clId="{19C5E3DB-2425-422D-B2CC-F05BE70D5FBB}" dt="2023-06-05T09:51:32.966" v="374" actId="20577"/>
          <ac:spMkLst>
            <pc:docMk/>
            <pc:sldMk cId="884329927" sldId="283"/>
            <ac:spMk id="16" creationId="{FA5EAF17-38AB-0443-9436-89349B591E57}"/>
          </ac:spMkLst>
        </pc:spChg>
        <pc:picChg chg="add mod">
          <ac:chgData name="Daniel Camilo Roman Quintero" userId="a2891ff5-c0b2-4778-93d8-b389978f1ce5" providerId="ADAL" clId="{19C5E3DB-2425-422D-B2CC-F05BE70D5FBB}" dt="2023-06-05T09:46:32.454" v="240" actId="1076"/>
          <ac:picMkLst>
            <pc:docMk/>
            <pc:sldMk cId="884329927" sldId="283"/>
            <ac:picMk id="2" creationId="{70D876D2-A1FC-71AA-250C-38D5F75D3FD0}"/>
          </ac:picMkLst>
        </pc:picChg>
        <pc:picChg chg="del">
          <ac:chgData name="Daniel Camilo Roman Quintero" userId="a2891ff5-c0b2-4778-93d8-b389978f1ce5" providerId="ADAL" clId="{19C5E3DB-2425-422D-B2CC-F05BE70D5FBB}" dt="2023-06-05T09:19:35.906" v="214" actId="478"/>
          <ac:picMkLst>
            <pc:docMk/>
            <pc:sldMk cId="884329927" sldId="283"/>
            <ac:picMk id="4" creationId="{EEB76ED2-F25A-BA79-571B-0DA3C60F5FE7}"/>
          </ac:picMkLst>
        </pc:picChg>
        <pc:picChg chg="del">
          <ac:chgData name="Daniel Camilo Roman Quintero" userId="a2891ff5-c0b2-4778-93d8-b389978f1ce5" providerId="ADAL" clId="{19C5E3DB-2425-422D-B2CC-F05BE70D5FBB}" dt="2023-06-05T08:33:54.914" v="118" actId="478"/>
          <ac:picMkLst>
            <pc:docMk/>
            <pc:sldMk cId="884329927" sldId="283"/>
            <ac:picMk id="8" creationId="{8343812B-7316-F47B-7710-AB63DC197CA6}"/>
          </ac:picMkLst>
        </pc:picChg>
        <pc:picChg chg="del">
          <ac:chgData name="Daniel Camilo Roman Quintero" userId="a2891ff5-c0b2-4778-93d8-b389978f1ce5" providerId="ADAL" clId="{19C5E3DB-2425-422D-B2CC-F05BE70D5FBB}" dt="2023-06-05T08:33:47.256" v="117" actId="478"/>
          <ac:picMkLst>
            <pc:docMk/>
            <pc:sldMk cId="884329927" sldId="283"/>
            <ac:picMk id="11" creationId="{3BC05E1A-789F-E289-37E2-7CC42C13EAB0}"/>
          </ac:picMkLst>
        </pc:picChg>
      </pc:sldChg>
      <pc:sldChg chg="addSp delSp modSp add del mod delAnim">
        <pc:chgData name="Daniel Camilo Roman Quintero" userId="a2891ff5-c0b2-4778-93d8-b389978f1ce5" providerId="ADAL" clId="{19C5E3DB-2425-422D-B2CC-F05BE70D5FBB}" dt="2023-06-07T10:06:04.710" v="2204" actId="20577"/>
        <pc:sldMkLst>
          <pc:docMk/>
          <pc:sldMk cId="2304742681" sldId="285"/>
        </pc:sldMkLst>
        <pc:spChg chg="mod">
          <ac:chgData name="Daniel Camilo Roman Quintero" userId="a2891ff5-c0b2-4778-93d8-b389978f1ce5" providerId="ADAL" clId="{19C5E3DB-2425-422D-B2CC-F05BE70D5FBB}" dt="2023-06-05T09:54:20.809" v="375"/>
          <ac:spMkLst>
            <pc:docMk/>
            <pc:sldMk cId="2304742681" sldId="285"/>
            <ac:spMk id="8" creationId="{DF34E547-002A-C6F9-FF7F-5AA94B4B0431}"/>
          </ac:spMkLst>
        </pc:spChg>
        <pc:spChg chg="mod">
          <ac:chgData name="Daniel Camilo Roman Quintero" userId="a2891ff5-c0b2-4778-93d8-b389978f1ce5" providerId="ADAL" clId="{19C5E3DB-2425-422D-B2CC-F05BE70D5FBB}" dt="2023-06-07T10:06:04.710" v="2204" actId="20577"/>
          <ac:spMkLst>
            <pc:docMk/>
            <pc:sldMk cId="2304742681" sldId="285"/>
            <ac:spMk id="9" creationId="{00000000-0000-0000-0000-000000000000}"/>
          </ac:spMkLst>
        </pc:spChg>
        <pc:spChg chg="mod">
          <ac:chgData name="Daniel Camilo Roman Quintero" userId="a2891ff5-c0b2-4778-93d8-b389978f1ce5" providerId="ADAL" clId="{19C5E3DB-2425-422D-B2CC-F05BE70D5FBB}" dt="2023-06-05T10:06:50.375" v="677" actId="20577"/>
          <ac:spMkLst>
            <pc:docMk/>
            <pc:sldMk cId="2304742681" sldId="285"/>
            <ac:spMk id="10" creationId="{00000000-0000-0000-0000-000000000000}"/>
          </ac:spMkLst>
        </pc:spChg>
        <pc:spChg chg="mod">
          <ac:chgData name="Daniel Camilo Roman Quintero" userId="a2891ff5-c0b2-4778-93d8-b389978f1ce5" providerId="ADAL" clId="{19C5E3DB-2425-422D-B2CC-F05BE70D5FBB}" dt="2023-06-05T09:56:35.492" v="442" actId="6549"/>
          <ac:spMkLst>
            <pc:docMk/>
            <pc:sldMk cId="2304742681" sldId="285"/>
            <ac:spMk id="11" creationId="{2B0207B7-EA1C-8062-D266-A67973622430}"/>
          </ac:spMkLst>
        </pc:spChg>
        <pc:spChg chg="del">
          <ac:chgData name="Daniel Camilo Roman Quintero" userId="a2891ff5-c0b2-4778-93d8-b389978f1ce5" providerId="ADAL" clId="{19C5E3DB-2425-422D-B2CC-F05BE70D5FBB}" dt="2023-06-05T08:16:22.612" v="62" actId="478"/>
          <ac:spMkLst>
            <pc:docMk/>
            <pc:sldMk cId="2304742681" sldId="285"/>
            <ac:spMk id="13" creationId="{21B77ED3-119A-C817-1D08-71C5CA1C5963}"/>
          </ac:spMkLst>
        </pc:spChg>
        <pc:spChg chg="mod">
          <ac:chgData name="Daniel Camilo Roman Quintero" userId="a2891ff5-c0b2-4778-93d8-b389978f1ce5" providerId="ADAL" clId="{19C5E3DB-2425-422D-B2CC-F05BE70D5FBB}" dt="2023-06-05T10:00:42.150" v="566" actId="255"/>
          <ac:spMkLst>
            <pc:docMk/>
            <pc:sldMk cId="2304742681" sldId="285"/>
            <ac:spMk id="14" creationId="{4F4791AC-7C93-145C-57AE-A30CEE024811}"/>
          </ac:spMkLst>
        </pc:spChg>
        <pc:spChg chg="mod">
          <ac:chgData name="Daniel Camilo Roman Quintero" userId="a2891ff5-c0b2-4778-93d8-b389978f1ce5" providerId="ADAL" clId="{19C5E3DB-2425-422D-B2CC-F05BE70D5FBB}" dt="2023-06-05T09:56:11.296" v="427" actId="403"/>
          <ac:spMkLst>
            <pc:docMk/>
            <pc:sldMk cId="2304742681" sldId="285"/>
            <ac:spMk id="15" creationId="{A387CA69-7107-528E-9A8A-377DCBF3A5DA}"/>
          </ac:spMkLst>
        </pc:spChg>
        <pc:spChg chg="mod">
          <ac:chgData name="Daniel Camilo Roman Quintero" userId="a2891ff5-c0b2-4778-93d8-b389978f1ce5" providerId="ADAL" clId="{19C5E3DB-2425-422D-B2CC-F05BE70D5FBB}" dt="2023-06-05T09:54:20.809" v="375"/>
          <ac:spMkLst>
            <pc:docMk/>
            <pc:sldMk cId="2304742681" sldId="285"/>
            <ac:spMk id="16" creationId="{1F2B2DCC-B481-5A36-D127-C1EF871ECE2D}"/>
          </ac:spMkLst>
        </pc:spChg>
        <pc:spChg chg="mod">
          <ac:chgData name="Daniel Camilo Roman Quintero" userId="a2891ff5-c0b2-4778-93d8-b389978f1ce5" providerId="ADAL" clId="{19C5E3DB-2425-422D-B2CC-F05BE70D5FBB}" dt="2023-06-05T09:54:20.809" v="375"/>
          <ac:spMkLst>
            <pc:docMk/>
            <pc:sldMk cId="2304742681" sldId="285"/>
            <ac:spMk id="17" creationId="{BB9030BF-0FA6-77A7-7391-9995944BC15D}"/>
          </ac:spMkLst>
        </pc:spChg>
        <pc:spChg chg="mod">
          <ac:chgData name="Daniel Camilo Roman Quintero" userId="a2891ff5-c0b2-4778-93d8-b389978f1ce5" providerId="ADAL" clId="{19C5E3DB-2425-422D-B2CC-F05BE70D5FBB}" dt="2023-06-05T09:54:20.809" v="375"/>
          <ac:spMkLst>
            <pc:docMk/>
            <pc:sldMk cId="2304742681" sldId="285"/>
            <ac:spMk id="18" creationId="{A1F6470E-A9F4-9105-D9AC-84A1350C5B73}"/>
          </ac:spMkLst>
        </pc:spChg>
        <pc:spChg chg="mod">
          <ac:chgData name="Daniel Camilo Roman Quintero" userId="a2891ff5-c0b2-4778-93d8-b389978f1ce5" providerId="ADAL" clId="{19C5E3DB-2425-422D-B2CC-F05BE70D5FBB}" dt="2023-06-05T09:54:20.809" v="375"/>
          <ac:spMkLst>
            <pc:docMk/>
            <pc:sldMk cId="2304742681" sldId="285"/>
            <ac:spMk id="19" creationId="{4DBF4E55-5594-AB21-64C4-FF5C86A7955C}"/>
          </ac:spMkLst>
        </pc:spChg>
        <pc:spChg chg="mod">
          <ac:chgData name="Daniel Camilo Roman Quintero" userId="a2891ff5-c0b2-4778-93d8-b389978f1ce5" providerId="ADAL" clId="{19C5E3DB-2425-422D-B2CC-F05BE70D5FBB}" dt="2023-06-05T09:54:20.809" v="375"/>
          <ac:spMkLst>
            <pc:docMk/>
            <pc:sldMk cId="2304742681" sldId="285"/>
            <ac:spMk id="20" creationId="{0ADA0E9F-CE1A-A796-8B78-650DDB9CC0A2}"/>
          </ac:spMkLst>
        </pc:spChg>
        <pc:spChg chg="mod">
          <ac:chgData name="Daniel Camilo Roman Quintero" userId="a2891ff5-c0b2-4778-93d8-b389978f1ce5" providerId="ADAL" clId="{19C5E3DB-2425-422D-B2CC-F05BE70D5FBB}" dt="2023-06-05T09:54:20.809" v="375"/>
          <ac:spMkLst>
            <pc:docMk/>
            <pc:sldMk cId="2304742681" sldId="285"/>
            <ac:spMk id="21" creationId="{FEA3C895-11F5-263D-BEBD-64FF12CB829D}"/>
          </ac:spMkLst>
        </pc:spChg>
        <pc:spChg chg="mod">
          <ac:chgData name="Daniel Camilo Roman Quintero" userId="a2891ff5-c0b2-4778-93d8-b389978f1ce5" providerId="ADAL" clId="{19C5E3DB-2425-422D-B2CC-F05BE70D5FBB}" dt="2023-06-05T09:54:20.809" v="375"/>
          <ac:spMkLst>
            <pc:docMk/>
            <pc:sldMk cId="2304742681" sldId="285"/>
            <ac:spMk id="22" creationId="{04336779-A09F-8332-852F-1E2A6683011D}"/>
          </ac:spMkLst>
        </pc:spChg>
        <pc:spChg chg="mod">
          <ac:chgData name="Daniel Camilo Roman Quintero" userId="a2891ff5-c0b2-4778-93d8-b389978f1ce5" providerId="ADAL" clId="{19C5E3DB-2425-422D-B2CC-F05BE70D5FBB}" dt="2023-06-05T09:54:20.809" v="375"/>
          <ac:spMkLst>
            <pc:docMk/>
            <pc:sldMk cId="2304742681" sldId="285"/>
            <ac:spMk id="23" creationId="{EBAA07D9-1E00-82BC-099C-5516ACE5EA8F}"/>
          </ac:spMkLst>
        </pc:spChg>
        <pc:spChg chg="mod">
          <ac:chgData name="Daniel Camilo Roman Quintero" userId="a2891ff5-c0b2-4778-93d8-b389978f1ce5" providerId="ADAL" clId="{19C5E3DB-2425-422D-B2CC-F05BE70D5FBB}" dt="2023-06-05T09:54:20.809" v="375"/>
          <ac:spMkLst>
            <pc:docMk/>
            <pc:sldMk cId="2304742681" sldId="285"/>
            <ac:spMk id="24" creationId="{D3F1ACD6-8E8F-ECC3-25ED-0B62AF1B275E}"/>
          </ac:spMkLst>
        </pc:spChg>
        <pc:spChg chg="add mod">
          <ac:chgData name="Daniel Camilo Roman Quintero" userId="a2891ff5-c0b2-4778-93d8-b389978f1ce5" providerId="ADAL" clId="{19C5E3DB-2425-422D-B2CC-F05BE70D5FBB}" dt="2023-06-05T09:57:24.326" v="443"/>
          <ac:spMkLst>
            <pc:docMk/>
            <pc:sldMk cId="2304742681" sldId="285"/>
            <ac:spMk id="33" creationId="{48D28345-A417-1A42-4BC1-8942E2965BAA}"/>
          </ac:spMkLst>
        </pc:spChg>
        <pc:grpChg chg="add del mod">
          <ac:chgData name="Daniel Camilo Roman Quintero" userId="a2891ff5-c0b2-4778-93d8-b389978f1ce5" providerId="ADAL" clId="{19C5E3DB-2425-422D-B2CC-F05BE70D5FBB}" dt="2023-06-05T09:54:22.492" v="376"/>
          <ac:grpSpMkLst>
            <pc:docMk/>
            <pc:sldMk cId="2304742681" sldId="285"/>
            <ac:grpSpMk id="3" creationId="{B72369F5-9887-2DF1-AD5D-34C11F8009AF}"/>
          </ac:grpSpMkLst>
        </pc:grpChg>
        <pc:grpChg chg="mod">
          <ac:chgData name="Daniel Camilo Roman Quintero" userId="a2891ff5-c0b2-4778-93d8-b389978f1ce5" providerId="ADAL" clId="{19C5E3DB-2425-422D-B2CC-F05BE70D5FBB}" dt="2023-06-05T09:54:20.809" v="375"/>
          <ac:grpSpMkLst>
            <pc:docMk/>
            <pc:sldMk cId="2304742681" sldId="285"/>
            <ac:grpSpMk id="4" creationId="{668B2CCA-AA43-B8CE-46EC-046CAAD0DFD7}"/>
          </ac:grpSpMkLst>
        </pc:grpChg>
        <pc:grpChg chg="mod">
          <ac:chgData name="Daniel Camilo Roman Quintero" userId="a2891ff5-c0b2-4778-93d8-b389978f1ce5" providerId="ADAL" clId="{19C5E3DB-2425-422D-B2CC-F05BE70D5FBB}" dt="2023-06-05T09:54:20.809" v="375"/>
          <ac:grpSpMkLst>
            <pc:docMk/>
            <pc:sldMk cId="2304742681" sldId="285"/>
            <ac:grpSpMk id="7" creationId="{15676BC2-8417-87BC-95B9-0150281FDE3C}"/>
          </ac:grpSpMkLst>
        </pc:grpChg>
        <pc:picChg chg="del">
          <ac:chgData name="Daniel Camilo Roman Quintero" userId="a2891ff5-c0b2-4778-93d8-b389978f1ce5" providerId="ADAL" clId="{19C5E3DB-2425-422D-B2CC-F05BE70D5FBB}" dt="2023-06-05T08:33:58.385" v="120" actId="478"/>
          <ac:picMkLst>
            <pc:docMk/>
            <pc:sldMk cId="2304742681" sldId="285"/>
            <ac:picMk id="2" creationId="{91CC1207-04B6-AF53-34C2-0518AC32B21D}"/>
          </ac:picMkLst>
        </pc:picChg>
        <pc:picChg chg="del">
          <ac:chgData name="Daniel Camilo Roman Quintero" userId="a2891ff5-c0b2-4778-93d8-b389978f1ce5" providerId="ADAL" clId="{19C5E3DB-2425-422D-B2CC-F05BE70D5FBB}" dt="2023-06-05T08:33:57.726" v="119" actId="478"/>
          <ac:picMkLst>
            <pc:docMk/>
            <pc:sldMk cId="2304742681" sldId="285"/>
            <ac:picMk id="12" creationId="{27B2360C-E425-B263-2F5C-FD5AA5272219}"/>
          </ac:picMkLst>
        </pc:picChg>
        <pc:picChg chg="mod">
          <ac:chgData name="Daniel Camilo Roman Quintero" userId="a2891ff5-c0b2-4778-93d8-b389978f1ce5" providerId="ADAL" clId="{19C5E3DB-2425-422D-B2CC-F05BE70D5FBB}" dt="2023-06-05T09:54:20.809" v="375"/>
          <ac:picMkLst>
            <pc:docMk/>
            <pc:sldMk cId="2304742681" sldId="285"/>
            <ac:picMk id="25" creationId="{99BDC3E6-56C0-F6F8-A005-563D005DD0C3}"/>
          </ac:picMkLst>
        </pc:picChg>
        <pc:picChg chg="mod">
          <ac:chgData name="Daniel Camilo Roman Quintero" userId="a2891ff5-c0b2-4778-93d8-b389978f1ce5" providerId="ADAL" clId="{19C5E3DB-2425-422D-B2CC-F05BE70D5FBB}" dt="2023-06-05T09:54:20.809" v="375"/>
          <ac:picMkLst>
            <pc:docMk/>
            <pc:sldMk cId="2304742681" sldId="285"/>
            <ac:picMk id="26" creationId="{870413FF-688D-287B-2F5D-0429D4A68B5B}"/>
          </ac:picMkLst>
        </pc:picChg>
        <pc:picChg chg="del">
          <ac:chgData name="Daniel Camilo Roman Quintero" userId="a2891ff5-c0b2-4778-93d8-b389978f1ce5" providerId="ADAL" clId="{19C5E3DB-2425-422D-B2CC-F05BE70D5FBB}" dt="2023-06-05T08:33:59.272" v="121" actId="478"/>
          <ac:picMkLst>
            <pc:docMk/>
            <pc:sldMk cId="2304742681" sldId="285"/>
            <ac:picMk id="27" creationId="{EAA5045F-782A-E46D-33B4-320E412BE6F0}"/>
          </ac:picMkLst>
        </pc:picChg>
        <pc:picChg chg="mod">
          <ac:chgData name="Daniel Camilo Roman Quintero" userId="a2891ff5-c0b2-4778-93d8-b389978f1ce5" providerId="ADAL" clId="{19C5E3DB-2425-422D-B2CC-F05BE70D5FBB}" dt="2023-06-05T09:54:20.809" v="375"/>
          <ac:picMkLst>
            <pc:docMk/>
            <pc:sldMk cId="2304742681" sldId="285"/>
            <ac:picMk id="28" creationId="{7274D701-FF53-6D33-68EE-E5F723256784}"/>
          </ac:picMkLst>
        </pc:picChg>
        <pc:picChg chg="mod">
          <ac:chgData name="Daniel Camilo Roman Quintero" userId="a2891ff5-c0b2-4778-93d8-b389978f1ce5" providerId="ADAL" clId="{19C5E3DB-2425-422D-B2CC-F05BE70D5FBB}" dt="2023-06-05T09:54:20.809" v="375"/>
          <ac:picMkLst>
            <pc:docMk/>
            <pc:sldMk cId="2304742681" sldId="285"/>
            <ac:picMk id="29" creationId="{7CDC9855-47B4-6EA7-7AFA-8918530FF0AA}"/>
          </ac:picMkLst>
        </pc:picChg>
        <pc:picChg chg="add mod">
          <ac:chgData name="Daniel Camilo Roman Quintero" userId="a2891ff5-c0b2-4778-93d8-b389978f1ce5" providerId="ADAL" clId="{19C5E3DB-2425-422D-B2CC-F05BE70D5FBB}" dt="2023-06-05T09:54:55.067" v="390" actId="1035"/>
          <ac:picMkLst>
            <pc:docMk/>
            <pc:sldMk cId="2304742681" sldId="285"/>
            <ac:picMk id="30" creationId="{8767D460-6A03-1A7F-3D39-C8D53189D745}"/>
          </ac:picMkLst>
        </pc:picChg>
        <pc:picChg chg="add del mod">
          <ac:chgData name="Daniel Camilo Roman Quintero" userId="a2891ff5-c0b2-4778-93d8-b389978f1ce5" providerId="ADAL" clId="{19C5E3DB-2425-422D-B2CC-F05BE70D5FBB}" dt="2023-06-05T09:55:11.612" v="392"/>
          <ac:picMkLst>
            <pc:docMk/>
            <pc:sldMk cId="2304742681" sldId="285"/>
            <ac:picMk id="31" creationId="{DF85DC98-9A81-3413-D7BD-863BB4A055BF}"/>
          </ac:picMkLst>
        </pc:picChg>
        <pc:picChg chg="add mod">
          <ac:chgData name="Daniel Camilo Roman Quintero" userId="a2891ff5-c0b2-4778-93d8-b389978f1ce5" providerId="ADAL" clId="{19C5E3DB-2425-422D-B2CC-F05BE70D5FBB}" dt="2023-06-05T10:00:20.419" v="557" actId="1076"/>
          <ac:picMkLst>
            <pc:docMk/>
            <pc:sldMk cId="2304742681" sldId="285"/>
            <ac:picMk id="32" creationId="{3A778268-88E8-38DF-D88B-4C4FE171AAA0}"/>
          </ac:picMkLst>
        </pc:picChg>
      </pc:sldChg>
      <pc:sldChg chg="addSp delSp modSp mod ord">
        <pc:chgData name="Daniel Camilo Roman Quintero" userId="a2891ff5-c0b2-4778-93d8-b389978f1ce5" providerId="ADAL" clId="{19C5E3DB-2425-422D-B2CC-F05BE70D5FBB}" dt="2023-06-07T10:06:46.995" v="2208" actId="20577"/>
        <pc:sldMkLst>
          <pc:docMk/>
          <pc:sldMk cId="29882810" sldId="286"/>
        </pc:sldMkLst>
        <pc:spChg chg="add mod">
          <ac:chgData name="Daniel Camilo Roman Quintero" userId="a2891ff5-c0b2-4778-93d8-b389978f1ce5" providerId="ADAL" clId="{19C5E3DB-2425-422D-B2CC-F05BE70D5FBB}" dt="2023-06-05T09:57:28.609" v="445"/>
          <ac:spMkLst>
            <pc:docMk/>
            <pc:sldMk cId="29882810" sldId="286"/>
            <ac:spMk id="4" creationId="{3F867C4A-4EB6-9D5F-9770-663D0EB4C49D}"/>
          </ac:spMkLst>
        </pc:spChg>
        <pc:spChg chg="mod">
          <ac:chgData name="Daniel Camilo Roman Quintero" userId="a2891ff5-c0b2-4778-93d8-b389978f1ce5" providerId="ADAL" clId="{19C5E3DB-2425-422D-B2CC-F05BE70D5FBB}" dt="2023-06-07T10:05:56.853" v="2200" actId="6549"/>
          <ac:spMkLst>
            <pc:docMk/>
            <pc:sldMk cId="29882810" sldId="286"/>
            <ac:spMk id="9" creationId="{00000000-0000-0000-0000-000000000000}"/>
          </ac:spMkLst>
        </pc:spChg>
        <pc:spChg chg="mod">
          <ac:chgData name="Daniel Camilo Roman Quintero" userId="a2891ff5-c0b2-4778-93d8-b389978f1ce5" providerId="ADAL" clId="{19C5E3DB-2425-422D-B2CC-F05BE70D5FBB}" dt="2023-06-07T10:06:46.995" v="2208" actId="20577"/>
          <ac:spMkLst>
            <pc:docMk/>
            <pc:sldMk cId="29882810" sldId="286"/>
            <ac:spMk id="10" creationId="{00000000-0000-0000-0000-000000000000}"/>
          </ac:spMkLst>
        </pc:spChg>
        <pc:spChg chg="del">
          <ac:chgData name="Daniel Camilo Roman Quintero" userId="a2891ff5-c0b2-4778-93d8-b389978f1ce5" providerId="ADAL" clId="{19C5E3DB-2425-422D-B2CC-F05BE70D5FBB}" dt="2023-06-05T08:16:27.223" v="63" actId="478"/>
          <ac:spMkLst>
            <pc:docMk/>
            <pc:sldMk cId="29882810" sldId="286"/>
            <ac:spMk id="13" creationId="{21B77ED3-119A-C817-1D08-71C5CA1C5963}"/>
          </ac:spMkLst>
        </pc:spChg>
        <pc:spChg chg="mod">
          <ac:chgData name="Daniel Camilo Roman Quintero" userId="a2891ff5-c0b2-4778-93d8-b389978f1ce5" providerId="ADAL" clId="{19C5E3DB-2425-422D-B2CC-F05BE70D5FBB}" dt="2023-06-06T16:12:49.427" v="862" actId="14100"/>
          <ac:spMkLst>
            <pc:docMk/>
            <pc:sldMk cId="29882810" sldId="286"/>
            <ac:spMk id="18" creationId="{DFB11DEF-F0FA-149F-9465-F0B6F74CE7C4}"/>
          </ac:spMkLst>
        </pc:spChg>
        <pc:spChg chg="mod">
          <ac:chgData name="Daniel Camilo Roman Quintero" userId="a2891ff5-c0b2-4778-93d8-b389978f1ce5" providerId="ADAL" clId="{19C5E3DB-2425-422D-B2CC-F05BE70D5FBB}" dt="2023-06-06T16:10:27.064" v="804" actId="1076"/>
          <ac:spMkLst>
            <pc:docMk/>
            <pc:sldMk cId="29882810" sldId="286"/>
            <ac:spMk id="29" creationId="{054942EA-E7FC-87DB-FDB5-202BCE21CDFD}"/>
          </ac:spMkLst>
        </pc:spChg>
        <pc:spChg chg="mod">
          <ac:chgData name="Daniel Camilo Roman Quintero" userId="a2891ff5-c0b2-4778-93d8-b389978f1ce5" providerId="ADAL" clId="{19C5E3DB-2425-422D-B2CC-F05BE70D5FBB}" dt="2023-06-06T16:10:31.567" v="805" actId="1076"/>
          <ac:spMkLst>
            <pc:docMk/>
            <pc:sldMk cId="29882810" sldId="286"/>
            <ac:spMk id="30" creationId="{C57CA5DA-F276-D95D-8908-61A98EF5E439}"/>
          </ac:spMkLst>
        </pc:spChg>
        <pc:spChg chg="mod">
          <ac:chgData name="Daniel Camilo Roman Quintero" userId="a2891ff5-c0b2-4778-93d8-b389978f1ce5" providerId="ADAL" clId="{19C5E3DB-2425-422D-B2CC-F05BE70D5FBB}" dt="2023-06-07T09:04:36.185" v="1159" actId="207"/>
          <ac:spMkLst>
            <pc:docMk/>
            <pc:sldMk cId="29882810" sldId="286"/>
            <ac:spMk id="36" creationId="{0123C522-D932-4C27-26E5-FF8AC6BD4DF6}"/>
          </ac:spMkLst>
        </pc:spChg>
        <pc:spChg chg="mod">
          <ac:chgData name="Daniel Camilo Roman Quintero" userId="a2891ff5-c0b2-4778-93d8-b389978f1ce5" providerId="ADAL" clId="{19C5E3DB-2425-422D-B2CC-F05BE70D5FBB}" dt="2023-06-07T09:04:41.984" v="1161" actId="207"/>
          <ac:spMkLst>
            <pc:docMk/>
            <pc:sldMk cId="29882810" sldId="286"/>
            <ac:spMk id="38" creationId="{66AE1F61-1822-1C89-90B4-87EC84429564}"/>
          </ac:spMkLst>
        </pc:spChg>
        <pc:spChg chg="mod">
          <ac:chgData name="Daniel Camilo Roman Quintero" userId="a2891ff5-c0b2-4778-93d8-b389978f1ce5" providerId="ADAL" clId="{19C5E3DB-2425-422D-B2CC-F05BE70D5FBB}" dt="2023-06-07T09:04:39.963" v="1160" actId="207"/>
          <ac:spMkLst>
            <pc:docMk/>
            <pc:sldMk cId="29882810" sldId="286"/>
            <ac:spMk id="41" creationId="{97408FD8-A184-360D-6277-D309F6C17268}"/>
          </ac:spMkLst>
        </pc:spChg>
        <pc:graphicFrameChg chg="add mod modGraphic">
          <ac:chgData name="Daniel Camilo Roman Quintero" userId="a2891ff5-c0b2-4778-93d8-b389978f1ce5" providerId="ADAL" clId="{19C5E3DB-2425-422D-B2CC-F05BE70D5FBB}" dt="2023-06-07T09:04:20.109" v="1158" actId="20577"/>
          <ac:graphicFrameMkLst>
            <pc:docMk/>
            <pc:sldMk cId="29882810" sldId="286"/>
            <ac:graphicFrameMk id="11" creationId="{0EAEF7F8-2538-2A5E-AFA5-126FB6CE4029}"/>
          </ac:graphicFrameMkLst>
        </pc:graphicFrameChg>
        <pc:picChg chg="add del mod">
          <ac:chgData name="Daniel Camilo Roman Quintero" userId="a2891ff5-c0b2-4778-93d8-b389978f1ce5" providerId="ADAL" clId="{19C5E3DB-2425-422D-B2CC-F05BE70D5FBB}" dt="2023-06-05T08:44:07.663" v="195" actId="22"/>
          <ac:picMkLst>
            <pc:docMk/>
            <pc:sldMk cId="29882810" sldId="286"/>
            <ac:picMk id="3" creationId="{F9DE71E7-E2D2-8734-B71E-2C170EF9799D}"/>
          </ac:picMkLst>
        </pc:picChg>
        <pc:picChg chg="mod modCrop">
          <ac:chgData name="Daniel Camilo Roman Quintero" userId="a2891ff5-c0b2-4778-93d8-b389978f1ce5" providerId="ADAL" clId="{19C5E3DB-2425-422D-B2CC-F05BE70D5FBB}" dt="2023-06-06T16:18:01.130" v="921" actId="732"/>
          <ac:picMkLst>
            <pc:docMk/>
            <pc:sldMk cId="29882810" sldId="286"/>
            <ac:picMk id="20" creationId="{F6C9591B-76EF-2B06-C3B4-07EBCF586406}"/>
          </ac:picMkLst>
        </pc:picChg>
        <pc:picChg chg="add del mod">
          <ac:chgData name="Daniel Camilo Roman Quintero" userId="a2891ff5-c0b2-4778-93d8-b389978f1ce5" providerId="ADAL" clId="{19C5E3DB-2425-422D-B2CC-F05BE70D5FBB}" dt="2023-06-06T15:58:30.241" v="729" actId="478"/>
          <ac:picMkLst>
            <pc:docMk/>
            <pc:sldMk cId="29882810" sldId="286"/>
            <ac:picMk id="26" creationId="{34D1EF90-63F1-7EF1-28EC-F72CCA61F4AA}"/>
          </ac:picMkLst>
        </pc:picChg>
        <pc:picChg chg="add del mod">
          <ac:chgData name="Daniel Camilo Roman Quintero" userId="a2891ff5-c0b2-4778-93d8-b389978f1ce5" providerId="ADAL" clId="{19C5E3DB-2425-422D-B2CC-F05BE70D5FBB}" dt="2023-06-06T16:11:05.160" v="816" actId="14100"/>
          <ac:picMkLst>
            <pc:docMk/>
            <pc:sldMk cId="29882810" sldId="286"/>
            <ac:picMk id="28" creationId="{A3628ABE-4E75-5EAF-778B-0D85C417D880}"/>
          </ac:picMkLst>
        </pc:picChg>
        <pc:picChg chg="add del">
          <ac:chgData name="Daniel Camilo Roman Quintero" userId="a2891ff5-c0b2-4778-93d8-b389978f1ce5" providerId="ADAL" clId="{19C5E3DB-2425-422D-B2CC-F05BE70D5FBB}" dt="2023-06-05T08:34:29.121" v="127"/>
          <ac:picMkLst>
            <pc:docMk/>
            <pc:sldMk cId="29882810" sldId="286"/>
            <ac:picMk id="2050" creationId="{88E85970-9327-285C-97A2-F0C69B9700DE}"/>
          </ac:picMkLst>
        </pc:picChg>
        <pc:cxnChg chg="mod">
          <ac:chgData name="Daniel Camilo Roman Quintero" userId="a2891ff5-c0b2-4778-93d8-b389978f1ce5" providerId="ADAL" clId="{19C5E3DB-2425-422D-B2CC-F05BE70D5FBB}" dt="2023-06-06T16:11:11.715" v="817" actId="14100"/>
          <ac:cxnSpMkLst>
            <pc:docMk/>
            <pc:sldMk cId="29882810" sldId="286"/>
            <ac:cxnSpMk id="32" creationId="{272DAC6F-B185-C16E-B937-D44B20445E91}"/>
          </ac:cxnSpMkLst>
        </pc:cxnChg>
        <pc:cxnChg chg="mod">
          <ac:chgData name="Daniel Camilo Roman Quintero" userId="a2891ff5-c0b2-4778-93d8-b389978f1ce5" providerId="ADAL" clId="{19C5E3DB-2425-422D-B2CC-F05BE70D5FBB}" dt="2023-06-06T16:11:11.715" v="817" actId="14100"/>
          <ac:cxnSpMkLst>
            <pc:docMk/>
            <pc:sldMk cId="29882810" sldId="286"/>
            <ac:cxnSpMk id="33" creationId="{537A89C7-CF0B-8807-F49B-68816029EF4D}"/>
          </ac:cxnSpMkLst>
        </pc:cxnChg>
      </pc:sldChg>
      <pc:sldChg chg="addSp delSp modSp mod">
        <pc:chgData name="Daniel Camilo Roman Quintero" userId="a2891ff5-c0b2-4778-93d8-b389978f1ce5" providerId="ADAL" clId="{19C5E3DB-2425-422D-B2CC-F05BE70D5FBB}" dt="2023-06-12T21:45:54.055" v="4136" actId="1035"/>
        <pc:sldMkLst>
          <pc:docMk/>
          <pc:sldMk cId="3425984" sldId="287"/>
        </pc:sldMkLst>
        <pc:spChg chg="add mod topLvl">
          <ac:chgData name="Daniel Camilo Roman Quintero" userId="a2891ff5-c0b2-4778-93d8-b389978f1ce5" providerId="ADAL" clId="{19C5E3DB-2425-422D-B2CC-F05BE70D5FBB}" dt="2023-06-12T21:43:11.049" v="4102" actId="164"/>
          <ac:spMkLst>
            <pc:docMk/>
            <pc:sldMk cId="3425984" sldId="287"/>
            <ac:spMk id="2" creationId="{D88144C9-3114-EC2F-392C-0832C005BB23}"/>
          </ac:spMkLst>
        </pc:spChg>
        <pc:spChg chg="add mod topLvl">
          <ac:chgData name="Daniel Camilo Roman Quintero" userId="a2891ff5-c0b2-4778-93d8-b389978f1ce5" providerId="ADAL" clId="{19C5E3DB-2425-422D-B2CC-F05BE70D5FBB}" dt="2023-06-12T21:43:11.049" v="4102" actId="164"/>
          <ac:spMkLst>
            <pc:docMk/>
            <pc:sldMk cId="3425984" sldId="287"/>
            <ac:spMk id="3" creationId="{F2D5BC8F-B3EE-6942-7C72-BB86EC214B07}"/>
          </ac:spMkLst>
        </pc:spChg>
        <pc:spChg chg="add mod topLvl">
          <ac:chgData name="Daniel Camilo Roman Quintero" userId="a2891ff5-c0b2-4778-93d8-b389978f1ce5" providerId="ADAL" clId="{19C5E3DB-2425-422D-B2CC-F05BE70D5FBB}" dt="2023-06-12T21:43:11.049" v="4102" actId="164"/>
          <ac:spMkLst>
            <pc:docMk/>
            <pc:sldMk cId="3425984" sldId="287"/>
            <ac:spMk id="4" creationId="{CA6F6579-3C51-4E72-66B8-63A78A2C1B1D}"/>
          </ac:spMkLst>
        </pc:spChg>
        <pc:spChg chg="mod topLvl">
          <ac:chgData name="Daniel Camilo Roman Quintero" userId="a2891ff5-c0b2-4778-93d8-b389978f1ce5" providerId="ADAL" clId="{19C5E3DB-2425-422D-B2CC-F05BE70D5FBB}" dt="2023-06-12T21:43:01.127" v="4101" actId="165"/>
          <ac:spMkLst>
            <pc:docMk/>
            <pc:sldMk cId="3425984" sldId="287"/>
            <ac:spMk id="5" creationId="{00000000-0000-0000-0000-000000000000}"/>
          </ac:spMkLst>
        </pc:spChg>
        <pc:spChg chg="mod">
          <ac:chgData name="Daniel Camilo Roman Quintero" userId="a2891ff5-c0b2-4778-93d8-b389978f1ce5" providerId="ADAL" clId="{19C5E3DB-2425-422D-B2CC-F05BE70D5FBB}" dt="2023-06-06T16:18:52.972" v="922" actId="20577"/>
          <ac:spMkLst>
            <pc:docMk/>
            <pc:sldMk cId="3425984" sldId="287"/>
            <ac:spMk id="10" creationId="{00000000-0000-0000-0000-000000000000}"/>
          </ac:spMkLst>
        </pc:spChg>
        <pc:spChg chg="add mod topLvl">
          <ac:chgData name="Daniel Camilo Roman Quintero" userId="a2891ff5-c0b2-4778-93d8-b389978f1ce5" providerId="ADAL" clId="{19C5E3DB-2425-422D-B2CC-F05BE70D5FBB}" dt="2023-06-12T21:43:11.049" v="4102" actId="164"/>
          <ac:spMkLst>
            <pc:docMk/>
            <pc:sldMk cId="3425984" sldId="287"/>
            <ac:spMk id="11" creationId="{892E0734-64A5-7928-E3A2-DDF3C118FBF9}"/>
          </ac:spMkLst>
        </pc:spChg>
        <pc:spChg chg="add mod topLvl">
          <ac:chgData name="Daniel Camilo Roman Quintero" userId="a2891ff5-c0b2-4778-93d8-b389978f1ce5" providerId="ADAL" clId="{19C5E3DB-2425-422D-B2CC-F05BE70D5FBB}" dt="2023-06-12T21:43:11.049" v="4102" actId="164"/>
          <ac:spMkLst>
            <pc:docMk/>
            <pc:sldMk cId="3425984" sldId="287"/>
            <ac:spMk id="12" creationId="{74202675-6029-D1E6-9D2C-B3F49062C3CD}"/>
          </ac:spMkLst>
        </pc:spChg>
        <pc:spChg chg="del">
          <ac:chgData name="Daniel Camilo Roman Quintero" userId="a2891ff5-c0b2-4778-93d8-b389978f1ce5" providerId="ADAL" clId="{19C5E3DB-2425-422D-B2CC-F05BE70D5FBB}" dt="2023-06-05T08:15:42.190" v="55" actId="478"/>
          <ac:spMkLst>
            <pc:docMk/>
            <pc:sldMk cId="3425984" sldId="287"/>
            <ac:spMk id="13" creationId="{21B77ED3-119A-C817-1D08-71C5CA1C5963}"/>
          </ac:spMkLst>
        </pc:spChg>
        <pc:spChg chg="add mod topLvl">
          <ac:chgData name="Daniel Camilo Roman Quintero" userId="a2891ff5-c0b2-4778-93d8-b389978f1ce5" providerId="ADAL" clId="{19C5E3DB-2425-422D-B2CC-F05BE70D5FBB}" dt="2023-06-12T21:43:11.049" v="4102" actId="164"/>
          <ac:spMkLst>
            <pc:docMk/>
            <pc:sldMk cId="3425984" sldId="287"/>
            <ac:spMk id="13" creationId="{F7B3F2D6-224B-88BF-409E-F6CFFFCC7269}"/>
          </ac:spMkLst>
        </pc:spChg>
        <pc:spChg chg="add mod topLvl">
          <ac:chgData name="Daniel Camilo Roman Quintero" userId="a2891ff5-c0b2-4778-93d8-b389978f1ce5" providerId="ADAL" clId="{19C5E3DB-2425-422D-B2CC-F05BE70D5FBB}" dt="2023-06-12T21:43:11.049" v="4102" actId="164"/>
          <ac:spMkLst>
            <pc:docMk/>
            <pc:sldMk cId="3425984" sldId="287"/>
            <ac:spMk id="14" creationId="{2CE2FC42-EF52-CD44-B75F-9BBBC3861498}"/>
          </ac:spMkLst>
        </pc:spChg>
        <pc:spChg chg="add del mod topLvl">
          <ac:chgData name="Daniel Camilo Roman Quintero" userId="a2891ff5-c0b2-4778-93d8-b389978f1ce5" providerId="ADAL" clId="{19C5E3DB-2425-422D-B2CC-F05BE70D5FBB}" dt="2023-06-12T21:45:49.967" v="4120" actId="478"/>
          <ac:spMkLst>
            <pc:docMk/>
            <pc:sldMk cId="3425984" sldId="287"/>
            <ac:spMk id="17" creationId="{E682C0D3-CD6A-9B36-9B3F-563C53343E34}"/>
          </ac:spMkLst>
        </pc:spChg>
        <pc:spChg chg="add mod">
          <ac:chgData name="Daniel Camilo Roman Quintero" userId="a2891ff5-c0b2-4778-93d8-b389978f1ce5" providerId="ADAL" clId="{19C5E3DB-2425-422D-B2CC-F05BE70D5FBB}" dt="2023-06-05T08:15:57.060" v="58" actId="255"/>
          <ac:spMkLst>
            <pc:docMk/>
            <pc:sldMk cId="3425984" sldId="287"/>
            <ac:spMk id="82" creationId="{2FC9D02C-D84A-1D96-14B5-0137F7C24A2C}"/>
          </ac:spMkLst>
        </pc:spChg>
        <pc:grpChg chg="del">
          <ac:chgData name="Daniel Camilo Roman Quintero" userId="a2891ff5-c0b2-4778-93d8-b389978f1ce5" providerId="ADAL" clId="{19C5E3DB-2425-422D-B2CC-F05BE70D5FBB}" dt="2023-06-05T08:13:36.261" v="20" actId="478"/>
          <ac:grpSpMkLst>
            <pc:docMk/>
            <pc:sldMk cId="3425984" sldId="287"/>
            <ac:grpSpMk id="4" creationId="{6B22912F-4960-405D-FC64-924DAEF77635}"/>
          </ac:grpSpMkLst>
        </pc:grpChg>
        <pc:grpChg chg="add del mod">
          <ac:chgData name="Daniel Camilo Roman Quintero" userId="a2891ff5-c0b2-4778-93d8-b389978f1ce5" providerId="ADAL" clId="{19C5E3DB-2425-422D-B2CC-F05BE70D5FBB}" dt="2023-06-12T21:43:01.127" v="4101" actId="165"/>
          <ac:grpSpMkLst>
            <pc:docMk/>
            <pc:sldMk cId="3425984" sldId="287"/>
            <ac:grpSpMk id="7" creationId="{58602620-683D-BE3C-19CB-D52A9C15049E}"/>
          </ac:grpSpMkLst>
        </pc:grpChg>
        <pc:grpChg chg="add mod topLvl">
          <ac:chgData name="Daniel Camilo Roman Quintero" userId="a2891ff5-c0b2-4778-93d8-b389978f1ce5" providerId="ADAL" clId="{19C5E3DB-2425-422D-B2CC-F05BE70D5FBB}" dt="2023-06-12T21:45:54.055" v="4136" actId="1035"/>
          <ac:grpSpMkLst>
            <pc:docMk/>
            <pc:sldMk cId="3425984" sldId="287"/>
            <ac:grpSpMk id="15" creationId="{5DED6A9A-422C-09F5-1CE4-A209D7A7F0B3}"/>
          </ac:grpSpMkLst>
        </pc:grpChg>
        <pc:grpChg chg="add del mod">
          <ac:chgData name="Daniel Camilo Roman Quintero" userId="a2891ff5-c0b2-4778-93d8-b389978f1ce5" providerId="ADAL" clId="{19C5E3DB-2425-422D-B2CC-F05BE70D5FBB}" dt="2023-06-12T21:45:49.967" v="4120" actId="478"/>
          <ac:grpSpMkLst>
            <pc:docMk/>
            <pc:sldMk cId="3425984" sldId="287"/>
            <ac:grpSpMk id="18" creationId="{19937F7B-D2AF-4380-4877-420135D9B795}"/>
          </ac:grpSpMkLst>
        </pc:grpChg>
        <pc:picChg chg="add mod ord topLvl">
          <ac:chgData name="Daniel Camilo Roman Quintero" userId="a2891ff5-c0b2-4778-93d8-b389978f1ce5" providerId="ADAL" clId="{19C5E3DB-2425-422D-B2CC-F05BE70D5FBB}" dt="2023-06-12T21:43:11.049" v="4102" actId="164"/>
          <ac:picMkLst>
            <pc:docMk/>
            <pc:sldMk cId="3425984" sldId="287"/>
            <ac:picMk id="8" creationId="{D75E4255-E3C0-FBC4-89BC-625449A7C42A}"/>
          </ac:picMkLst>
        </pc:picChg>
        <pc:picChg chg="del">
          <ac:chgData name="Daniel Camilo Roman Quintero" userId="a2891ff5-c0b2-4778-93d8-b389978f1ce5" providerId="ADAL" clId="{19C5E3DB-2425-422D-B2CC-F05BE70D5FBB}" dt="2023-06-05T08:13:36.261" v="20" actId="478"/>
          <ac:picMkLst>
            <pc:docMk/>
            <pc:sldMk cId="3425984" sldId="287"/>
            <ac:picMk id="15" creationId="{7042B3A0-8871-56CE-C96C-D0ED60411404}"/>
          </ac:picMkLst>
        </pc:picChg>
        <pc:picChg chg="add del mod">
          <ac:chgData name="Daniel Camilo Roman Quintero" userId="a2891ff5-c0b2-4778-93d8-b389978f1ce5" providerId="ADAL" clId="{19C5E3DB-2425-422D-B2CC-F05BE70D5FBB}" dt="2023-06-05T08:13:53.808" v="22"/>
          <ac:picMkLst>
            <pc:docMk/>
            <pc:sldMk cId="3425984" sldId="287"/>
            <ac:picMk id="69" creationId="{4A8A2F2B-1FAB-862A-70D1-A206EC335B57}"/>
          </ac:picMkLst>
        </pc:picChg>
        <pc:picChg chg="add mod topLvl">
          <ac:chgData name="Daniel Camilo Roman Quintero" userId="a2891ff5-c0b2-4778-93d8-b389978f1ce5" providerId="ADAL" clId="{19C5E3DB-2425-422D-B2CC-F05BE70D5FBB}" dt="2023-06-12T21:43:11.049" v="4102" actId="164"/>
          <ac:picMkLst>
            <pc:docMk/>
            <pc:sldMk cId="3425984" sldId="287"/>
            <ac:picMk id="72" creationId="{4CF5187F-0588-0797-8BBA-EF4EACD133B0}"/>
          </ac:picMkLst>
        </pc:picChg>
      </pc:sldChg>
      <pc:sldChg chg="addSp delSp modSp add mod">
        <pc:chgData name="Daniel Camilo Roman Quintero" userId="a2891ff5-c0b2-4778-93d8-b389978f1ce5" providerId="ADAL" clId="{19C5E3DB-2425-422D-B2CC-F05BE70D5FBB}" dt="2023-06-12T21:38:26.161" v="4097"/>
        <pc:sldMkLst>
          <pc:docMk/>
          <pc:sldMk cId="294483893" sldId="288"/>
        </pc:sldMkLst>
        <pc:spChg chg="add mod">
          <ac:chgData name="Daniel Camilo Roman Quintero" userId="a2891ff5-c0b2-4778-93d8-b389978f1ce5" providerId="ADAL" clId="{19C5E3DB-2425-422D-B2CC-F05BE70D5FBB}" dt="2023-06-12T21:34:02.520" v="4059" actId="571"/>
          <ac:spMkLst>
            <pc:docMk/>
            <pc:sldMk cId="294483893" sldId="288"/>
            <ac:spMk id="2" creationId="{0063A77D-B851-D9FF-C508-863C08467476}"/>
          </ac:spMkLst>
        </pc:spChg>
        <pc:spChg chg="mod">
          <ac:chgData name="Daniel Camilo Roman Quintero" userId="a2891ff5-c0b2-4778-93d8-b389978f1ce5" providerId="ADAL" clId="{19C5E3DB-2425-422D-B2CC-F05BE70D5FBB}" dt="2023-06-07T10:05:49.242" v="2198" actId="20577"/>
          <ac:spMkLst>
            <pc:docMk/>
            <pc:sldMk cId="294483893" sldId="288"/>
            <ac:spMk id="9" creationId="{00000000-0000-0000-0000-000000000000}"/>
          </ac:spMkLst>
        </pc:spChg>
        <pc:spChg chg="mod">
          <ac:chgData name="Daniel Camilo Roman Quintero" userId="a2891ff5-c0b2-4778-93d8-b389978f1ce5" providerId="ADAL" clId="{19C5E3DB-2425-422D-B2CC-F05BE70D5FBB}" dt="2023-06-07T10:05:25.140" v="2196" actId="20577"/>
          <ac:spMkLst>
            <pc:docMk/>
            <pc:sldMk cId="294483893" sldId="288"/>
            <ac:spMk id="10" creationId="{00000000-0000-0000-0000-000000000000}"/>
          </ac:spMkLst>
        </pc:spChg>
        <pc:spChg chg="mod">
          <ac:chgData name="Daniel Camilo Roman Quintero" userId="a2891ff5-c0b2-4778-93d8-b389978f1ce5" providerId="ADAL" clId="{19C5E3DB-2425-422D-B2CC-F05BE70D5FBB}" dt="2023-06-12T21:35:17.368" v="4075" actId="20577"/>
          <ac:spMkLst>
            <pc:docMk/>
            <pc:sldMk cId="294483893" sldId="288"/>
            <ac:spMk id="12" creationId="{3F6A3309-1E93-6AA4-08D5-773ED9711DED}"/>
          </ac:spMkLst>
        </pc:spChg>
        <pc:spChg chg="mod">
          <ac:chgData name="Daniel Camilo Roman Quintero" userId="a2891ff5-c0b2-4778-93d8-b389978f1ce5" providerId="ADAL" clId="{19C5E3DB-2425-422D-B2CC-F05BE70D5FBB}" dt="2023-06-12T21:38:26.161" v="4097"/>
          <ac:spMkLst>
            <pc:docMk/>
            <pc:sldMk cId="294483893" sldId="288"/>
            <ac:spMk id="18" creationId="{51C904E2-4A50-E633-6DE6-B9C48971B200}"/>
          </ac:spMkLst>
        </pc:spChg>
        <pc:spChg chg="del">
          <ac:chgData name="Daniel Camilo Roman Quintero" userId="a2891ff5-c0b2-4778-93d8-b389978f1ce5" providerId="ADAL" clId="{19C5E3DB-2425-422D-B2CC-F05BE70D5FBB}" dt="2023-06-12T21:32:47.504" v="4055" actId="478"/>
          <ac:spMkLst>
            <pc:docMk/>
            <pc:sldMk cId="294483893" sldId="288"/>
            <ac:spMk id="20" creationId="{241D9170-AF4C-3592-8FC1-5A486E4614A5}"/>
          </ac:spMkLst>
        </pc:spChg>
        <pc:spChg chg="del">
          <ac:chgData name="Daniel Camilo Roman Quintero" userId="a2891ff5-c0b2-4778-93d8-b389978f1ce5" providerId="ADAL" clId="{19C5E3DB-2425-422D-B2CC-F05BE70D5FBB}" dt="2023-06-12T21:34:40.351" v="4064" actId="478"/>
          <ac:spMkLst>
            <pc:docMk/>
            <pc:sldMk cId="294483893" sldId="288"/>
            <ac:spMk id="21" creationId="{800046D7-9F2B-2611-4428-6CE80CB21913}"/>
          </ac:spMkLst>
        </pc:spChg>
        <pc:spChg chg="add mod">
          <ac:chgData name="Daniel Camilo Roman Quintero" userId="a2891ff5-c0b2-4778-93d8-b389978f1ce5" providerId="ADAL" clId="{19C5E3DB-2425-422D-B2CC-F05BE70D5FBB}" dt="2023-06-12T21:35:08.526" v="4072" actId="1037"/>
          <ac:spMkLst>
            <pc:docMk/>
            <pc:sldMk cId="294483893" sldId="288"/>
            <ac:spMk id="22" creationId="{0EA07E47-9041-53EB-4D2C-46EF8C331823}"/>
          </ac:spMkLst>
        </pc:spChg>
        <pc:grpChg chg="del">
          <ac:chgData name="Daniel Camilo Roman Quintero" userId="a2891ff5-c0b2-4778-93d8-b389978f1ce5" providerId="ADAL" clId="{19C5E3DB-2425-422D-B2CC-F05BE70D5FBB}" dt="2023-06-12T21:32:44.571" v="4054" actId="478"/>
          <ac:grpSpMkLst>
            <pc:docMk/>
            <pc:sldMk cId="294483893" sldId="288"/>
            <ac:grpSpMk id="7" creationId="{1ECF446C-6D9D-63EC-FC69-DC1B6492692D}"/>
          </ac:grpSpMkLst>
        </pc:grpChg>
        <pc:picChg chg="mod">
          <ac:chgData name="Daniel Camilo Roman Quintero" userId="a2891ff5-c0b2-4778-93d8-b389978f1ce5" providerId="ADAL" clId="{19C5E3DB-2425-422D-B2CC-F05BE70D5FBB}" dt="2023-06-12T21:35:22.798" v="4076" actId="1076"/>
          <ac:picMkLst>
            <pc:docMk/>
            <pc:sldMk cId="294483893" sldId="288"/>
            <ac:picMk id="3" creationId="{3BFE08BE-B900-DDD1-4802-F8FDD96DAE7A}"/>
          </ac:picMkLst>
        </pc:picChg>
        <pc:picChg chg="add mod">
          <ac:chgData name="Daniel Camilo Roman Quintero" userId="a2891ff5-c0b2-4778-93d8-b389978f1ce5" providerId="ADAL" clId="{19C5E3DB-2425-422D-B2CC-F05BE70D5FBB}" dt="2023-06-12T21:34:02.520" v="4059" actId="571"/>
          <ac:picMkLst>
            <pc:docMk/>
            <pc:sldMk cId="294483893" sldId="288"/>
            <ac:picMk id="13" creationId="{B7B1A4A2-02F9-2F28-4FC7-0713DCD21612}"/>
          </ac:picMkLst>
        </pc:picChg>
      </pc:sldChg>
      <pc:sldChg chg="modSp add mod">
        <pc:chgData name="Daniel Camilo Roman Quintero" userId="a2891ff5-c0b2-4778-93d8-b389978f1ce5" providerId="ADAL" clId="{19C5E3DB-2425-422D-B2CC-F05BE70D5FBB}" dt="2023-06-07T10:07:28.990" v="2222" actId="20577"/>
        <pc:sldMkLst>
          <pc:docMk/>
          <pc:sldMk cId="1485642982" sldId="289"/>
        </pc:sldMkLst>
        <pc:spChg chg="mod">
          <ac:chgData name="Daniel Camilo Roman Quintero" userId="a2891ff5-c0b2-4778-93d8-b389978f1ce5" providerId="ADAL" clId="{19C5E3DB-2425-422D-B2CC-F05BE70D5FBB}" dt="2023-06-07T10:07:28.990" v="2222" actId="20577"/>
          <ac:spMkLst>
            <pc:docMk/>
            <pc:sldMk cId="1485642982" sldId="289"/>
            <ac:spMk id="17" creationId="{00000000-0000-0000-0000-000000000000}"/>
          </ac:spMkLst>
        </pc:spChg>
      </pc:sldChg>
    </pc:docChg>
  </pc:docChgLst>
  <pc:docChgLst>
    <pc:chgData name="Daniel Camilo Roman Quintero" userId="a2891ff5-c0b2-4778-93d8-b389978f1ce5" providerId="ADAL" clId="{DCFB84C1-AD0F-4E5C-BBFE-58C41C561930}"/>
    <pc:docChg chg="modSld">
      <pc:chgData name="Daniel Camilo Roman Quintero" userId="a2891ff5-c0b2-4778-93d8-b389978f1ce5" providerId="ADAL" clId="{DCFB84C1-AD0F-4E5C-BBFE-58C41C561930}" dt="2023-04-12T08:43:58.684" v="0" actId="164"/>
      <pc:docMkLst>
        <pc:docMk/>
      </pc:docMkLst>
      <pc:sldChg chg="addSp modSp">
        <pc:chgData name="Daniel Camilo Roman Quintero" userId="a2891ff5-c0b2-4778-93d8-b389978f1ce5" providerId="ADAL" clId="{DCFB84C1-AD0F-4E5C-BBFE-58C41C561930}" dt="2023-04-12T08:43:58.684" v="0" actId="164"/>
        <pc:sldMkLst>
          <pc:docMk/>
          <pc:sldMk cId="3425984" sldId="287"/>
        </pc:sldMkLst>
        <pc:spChg chg="mod">
          <ac:chgData name="Daniel Camilo Roman Quintero" userId="a2891ff5-c0b2-4778-93d8-b389978f1ce5" providerId="ADAL" clId="{DCFB84C1-AD0F-4E5C-BBFE-58C41C561930}" dt="2023-04-12T08:43:58.684" v="0" actId="164"/>
          <ac:spMkLst>
            <pc:docMk/>
            <pc:sldMk cId="3425984" sldId="287"/>
            <ac:spMk id="22" creationId="{6AF36DF9-0E2F-27F6-C6D8-4B9EFF355E36}"/>
          </ac:spMkLst>
        </pc:spChg>
        <pc:spChg chg="mod">
          <ac:chgData name="Daniel Camilo Roman Quintero" userId="a2891ff5-c0b2-4778-93d8-b389978f1ce5" providerId="ADAL" clId="{DCFB84C1-AD0F-4E5C-BBFE-58C41C561930}" dt="2023-04-12T08:43:58.684" v="0" actId="164"/>
          <ac:spMkLst>
            <pc:docMk/>
            <pc:sldMk cId="3425984" sldId="287"/>
            <ac:spMk id="23" creationId="{3A86B9FC-36EC-3F80-33E1-2C0E822DB803}"/>
          </ac:spMkLst>
        </pc:spChg>
        <pc:spChg chg="mod">
          <ac:chgData name="Daniel Camilo Roman Quintero" userId="a2891ff5-c0b2-4778-93d8-b389978f1ce5" providerId="ADAL" clId="{DCFB84C1-AD0F-4E5C-BBFE-58C41C561930}" dt="2023-04-12T08:43:58.684" v="0" actId="164"/>
          <ac:spMkLst>
            <pc:docMk/>
            <pc:sldMk cId="3425984" sldId="287"/>
            <ac:spMk id="24" creationId="{1B5F4F83-A08C-EA73-00CD-7C0D03001462}"/>
          </ac:spMkLst>
        </pc:spChg>
        <pc:spChg chg="mod">
          <ac:chgData name="Daniel Camilo Roman Quintero" userId="a2891ff5-c0b2-4778-93d8-b389978f1ce5" providerId="ADAL" clId="{DCFB84C1-AD0F-4E5C-BBFE-58C41C561930}" dt="2023-04-12T08:43:58.684" v="0" actId="164"/>
          <ac:spMkLst>
            <pc:docMk/>
            <pc:sldMk cId="3425984" sldId="287"/>
            <ac:spMk id="25" creationId="{8C9BA0B3-3BBE-6AA9-D851-BA406E57DFD9}"/>
          </ac:spMkLst>
        </pc:spChg>
        <pc:spChg chg="mod">
          <ac:chgData name="Daniel Camilo Roman Quintero" userId="a2891ff5-c0b2-4778-93d8-b389978f1ce5" providerId="ADAL" clId="{DCFB84C1-AD0F-4E5C-BBFE-58C41C561930}" dt="2023-04-12T08:43:58.684" v="0" actId="164"/>
          <ac:spMkLst>
            <pc:docMk/>
            <pc:sldMk cId="3425984" sldId="287"/>
            <ac:spMk id="26" creationId="{C66F81C0-672F-8D9A-82B1-BB702E606188}"/>
          </ac:spMkLst>
        </pc:spChg>
        <pc:spChg chg="mod">
          <ac:chgData name="Daniel Camilo Roman Quintero" userId="a2891ff5-c0b2-4778-93d8-b389978f1ce5" providerId="ADAL" clId="{DCFB84C1-AD0F-4E5C-BBFE-58C41C561930}" dt="2023-04-12T08:43:58.684" v="0" actId="164"/>
          <ac:spMkLst>
            <pc:docMk/>
            <pc:sldMk cId="3425984" sldId="287"/>
            <ac:spMk id="27" creationId="{3836D984-57B7-5AB7-FFA8-52B63F3375F5}"/>
          </ac:spMkLst>
        </pc:spChg>
        <pc:spChg chg="mod">
          <ac:chgData name="Daniel Camilo Roman Quintero" userId="a2891ff5-c0b2-4778-93d8-b389978f1ce5" providerId="ADAL" clId="{DCFB84C1-AD0F-4E5C-BBFE-58C41C561930}" dt="2023-04-12T08:43:58.684" v="0" actId="164"/>
          <ac:spMkLst>
            <pc:docMk/>
            <pc:sldMk cId="3425984" sldId="287"/>
            <ac:spMk id="28" creationId="{85F0C7CB-A107-0B41-49D6-A066BE9E358F}"/>
          </ac:spMkLst>
        </pc:spChg>
        <pc:spChg chg="mod">
          <ac:chgData name="Daniel Camilo Roman Quintero" userId="a2891ff5-c0b2-4778-93d8-b389978f1ce5" providerId="ADAL" clId="{DCFB84C1-AD0F-4E5C-BBFE-58C41C561930}" dt="2023-04-12T08:43:58.684" v="0" actId="164"/>
          <ac:spMkLst>
            <pc:docMk/>
            <pc:sldMk cId="3425984" sldId="287"/>
            <ac:spMk id="29" creationId="{A7EC2B17-B5CC-A0D0-008A-3EB2D73C8827}"/>
          </ac:spMkLst>
        </pc:spChg>
        <pc:spChg chg="mod">
          <ac:chgData name="Daniel Camilo Roman Quintero" userId="a2891ff5-c0b2-4778-93d8-b389978f1ce5" providerId="ADAL" clId="{DCFB84C1-AD0F-4E5C-BBFE-58C41C561930}" dt="2023-04-12T08:43:58.684" v="0" actId="164"/>
          <ac:spMkLst>
            <pc:docMk/>
            <pc:sldMk cId="3425984" sldId="287"/>
            <ac:spMk id="30" creationId="{18E39E15-E232-660B-DEEA-834B920610AA}"/>
          </ac:spMkLst>
        </pc:spChg>
        <pc:spChg chg="mod">
          <ac:chgData name="Daniel Camilo Roman Quintero" userId="a2891ff5-c0b2-4778-93d8-b389978f1ce5" providerId="ADAL" clId="{DCFB84C1-AD0F-4E5C-BBFE-58C41C561930}" dt="2023-04-12T08:43:58.684" v="0" actId="164"/>
          <ac:spMkLst>
            <pc:docMk/>
            <pc:sldMk cId="3425984" sldId="287"/>
            <ac:spMk id="31" creationId="{C9233101-B396-48CC-B7C2-8F68810AFDEC}"/>
          </ac:spMkLst>
        </pc:spChg>
        <pc:spChg chg="mod">
          <ac:chgData name="Daniel Camilo Roman Quintero" userId="a2891ff5-c0b2-4778-93d8-b389978f1ce5" providerId="ADAL" clId="{DCFB84C1-AD0F-4E5C-BBFE-58C41C561930}" dt="2023-04-12T08:43:58.684" v="0" actId="164"/>
          <ac:spMkLst>
            <pc:docMk/>
            <pc:sldMk cId="3425984" sldId="287"/>
            <ac:spMk id="32" creationId="{4CDF6A5C-8FAA-D59F-45A1-9A44A627DC49}"/>
          </ac:spMkLst>
        </pc:spChg>
        <pc:spChg chg="mod">
          <ac:chgData name="Daniel Camilo Roman Quintero" userId="a2891ff5-c0b2-4778-93d8-b389978f1ce5" providerId="ADAL" clId="{DCFB84C1-AD0F-4E5C-BBFE-58C41C561930}" dt="2023-04-12T08:43:58.684" v="0" actId="164"/>
          <ac:spMkLst>
            <pc:docMk/>
            <pc:sldMk cId="3425984" sldId="287"/>
            <ac:spMk id="33" creationId="{440479C5-8978-434B-A9CC-B95055B26852}"/>
          </ac:spMkLst>
        </pc:spChg>
        <pc:spChg chg="mod">
          <ac:chgData name="Daniel Camilo Roman Quintero" userId="a2891ff5-c0b2-4778-93d8-b389978f1ce5" providerId="ADAL" clId="{DCFB84C1-AD0F-4E5C-BBFE-58C41C561930}" dt="2023-04-12T08:43:58.684" v="0" actId="164"/>
          <ac:spMkLst>
            <pc:docMk/>
            <pc:sldMk cId="3425984" sldId="287"/>
            <ac:spMk id="34" creationId="{373F0BFF-F948-2594-B026-CB2A5CC80028}"/>
          </ac:spMkLst>
        </pc:spChg>
        <pc:spChg chg="mod">
          <ac:chgData name="Daniel Camilo Roman Quintero" userId="a2891ff5-c0b2-4778-93d8-b389978f1ce5" providerId="ADAL" clId="{DCFB84C1-AD0F-4E5C-BBFE-58C41C561930}" dt="2023-04-12T08:43:58.684" v="0" actId="164"/>
          <ac:spMkLst>
            <pc:docMk/>
            <pc:sldMk cId="3425984" sldId="287"/>
            <ac:spMk id="35" creationId="{7EFF0D0D-09E2-0372-AF0B-839BF909F6CE}"/>
          </ac:spMkLst>
        </pc:spChg>
        <pc:spChg chg="mod">
          <ac:chgData name="Daniel Camilo Roman Quintero" userId="a2891ff5-c0b2-4778-93d8-b389978f1ce5" providerId="ADAL" clId="{DCFB84C1-AD0F-4E5C-BBFE-58C41C561930}" dt="2023-04-12T08:43:58.684" v="0" actId="164"/>
          <ac:spMkLst>
            <pc:docMk/>
            <pc:sldMk cId="3425984" sldId="287"/>
            <ac:spMk id="36" creationId="{9FC29614-1725-F4FD-C4EF-F4E71E0445A4}"/>
          </ac:spMkLst>
        </pc:spChg>
        <pc:spChg chg="mod">
          <ac:chgData name="Daniel Camilo Roman Quintero" userId="a2891ff5-c0b2-4778-93d8-b389978f1ce5" providerId="ADAL" clId="{DCFB84C1-AD0F-4E5C-BBFE-58C41C561930}" dt="2023-04-12T08:43:58.684" v="0" actId="164"/>
          <ac:spMkLst>
            <pc:docMk/>
            <pc:sldMk cId="3425984" sldId="287"/>
            <ac:spMk id="37" creationId="{3589485D-6368-31DA-038C-79CE24E62BAB}"/>
          </ac:spMkLst>
        </pc:spChg>
        <pc:spChg chg="mod">
          <ac:chgData name="Daniel Camilo Roman Quintero" userId="a2891ff5-c0b2-4778-93d8-b389978f1ce5" providerId="ADAL" clId="{DCFB84C1-AD0F-4E5C-BBFE-58C41C561930}" dt="2023-04-12T08:43:58.684" v="0" actId="164"/>
          <ac:spMkLst>
            <pc:docMk/>
            <pc:sldMk cId="3425984" sldId="287"/>
            <ac:spMk id="38" creationId="{D49A0A50-8D1E-1147-C1A2-860883038125}"/>
          </ac:spMkLst>
        </pc:spChg>
        <pc:spChg chg="mod">
          <ac:chgData name="Daniel Camilo Roman Quintero" userId="a2891ff5-c0b2-4778-93d8-b389978f1ce5" providerId="ADAL" clId="{DCFB84C1-AD0F-4E5C-BBFE-58C41C561930}" dt="2023-04-12T08:43:58.684" v="0" actId="164"/>
          <ac:spMkLst>
            <pc:docMk/>
            <pc:sldMk cId="3425984" sldId="287"/>
            <ac:spMk id="39" creationId="{B6716126-1620-A690-37A2-CA38E577DBFF}"/>
          </ac:spMkLst>
        </pc:spChg>
        <pc:spChg chg="mod">
          <ac:chgData name="Daniel Camilo Roman Quintero" userId="a2891ff5-c0b2-4778-93d8-b389978f1ce5" providerId="ADAL" clId="{DCFB84C1-AD0F-4E5C-BBFE-58C41C561930}" dt="2023-04-12T08:43:58.684" v="0" actId="164"/>
          <ac:spMkLst>
            <pc:docMk/>
            <pc:sldMk cId="3425984" sldId="287"/>
            <ac:spMk id="40" creationId="{0573552B-666A-5501-1EC8-FC3B00FF3D0F}"/>
          </ac:spMkLst>
        </pc:spChg>
        <pc:spChg chg="mod">
          <ac:chgData name="Daniel Camilo Roman Quintero" userId="a2891ff5-c0b2-4778-93d8-b389978f1ce5" providerId="ADAL" clId="{DCFB84C1-AD0F-4E5C-BBFE-58C41C561930}" dt="2023-04-12T08:43:58.684" v="0" actId="164"/>
          <ac:spMkLst>
            <pc:docMk/>
            <pc:sldMk cId="3425984" sldId="287"/>
            <ac:spMk id="41" creationId="{8748AAD4-FC99-67C6-162B-62E1CB7CAD7E}"/>
          </ac:spMkLst>
        </pc:spChg>
        <pc:spChg chg="mod">
          <ac:chgData name="Daniel Camilo Roman Quintero" userId="a2891ff5-c0b2-4778-93d8-b389978f1ce5" providerId="ADAL" clId="{DCFB84C1-AD0F-4E5C-BBFE-58C41C561930}" dt="2023-04-12T08:43:58.684" v="0" actId="164"/>
          <ac:spMkLst>
            <pc:docMk/>
            <pc:sldMk cId="3425984" sldId="287"/>
            <ac:spMk id="42" creationId="{7250D043-5D34-6E5A-FEC5-AEBC9BF1EAB9}"/>
          </ac:spMkLst>
        </pc:spChg>
        <pc:spChg chg="mod">
          <ac:chgData name="Daniel Camilo Roman Quintero" userId="a2891ff5-c0b2-4778-93d8-b389978f1ce5" providerId="ADAL" clId="{DCFB84C1-AD0F-4E5C-BBFE-58C41C561930}" dt="2023-04-12T08:43:58.684" v="0" actId="164"/>
          <ac:spMkLst>
            <pc:docMk/>
            <pc:sldMk cId="3425984" sldId="287"/>
            <ac:spMk id="43" creationId="{77384CA7-121F-26BB-6E12-9FDC94D8805B}"/>
          </ac:spMkLst>
        </pc:spChg>
        <pc:spChg chg="mod">
          <ac:chgData name="Daniel Camilo Roman Quintero" userId="a2891ff5-c0b2-4778-93d8-b389978f1ce5" providerId="ADAL" clId="{DCFB84C1-AD0F-4E5C-BBFE-58C41C561930}" dt="2023-04-12T08:43:58.684" v="0" actId="164"/>
          <ac:spMkLst>
            <pc:docMk/>
            <pc:sldMk cId="3425984" sldId="287"/>
            <ac:spMk id="44" creationId="{B5C48836-5169-4225-2D6F-EB153D6FF79B}"/>
          </ac:spMkLst>
        </pc:spChg>
        <pc:spChg chg="mod">
          <ac:chgData name="Daniel Camilo Roman Quintero" userId="a2891ff5-c0b2-4778-93d8-b389978f1ce5" providerId="ADAL" clId="{DCFB84C1-AD0F-4E5C-BBFE-58C41C561930}" dt="2023-04-12T08:43:58.684" v="0" actId="164"/>
          <ac:spMkLst>
            <pc:docMk/>
            <pc:sldMk cId="3425984" sldId="287"/>
            <ac:spMk id="45" creationId="{7F0EC17F-F62E-189D-9135-0A3F38FE394C}"/>
          </ac:spMkLst>
        </pc:spChg>
        <pc:spChg chg="mod">
          <ac:chgData name="Daniel Camilo Roman Quintero" userId="a2891ff5-c0b2-4778-93d8-b389978f1ce5" providerId="ADAL" clId="{DCFB84C1-AD0F-4E5C-BBFE-58C41C561930}" dt="2023-04-12T08:43:58.684" v="0" actId="164"/>
          <ac:spMkLst>
            <pc:docMk/>
            <pc:sldMk cId="3425984" sldId="287"/>
            <ac:spMk id="46" creationId="{F13951D7-22C1-2358-9324-40F3595F124E}"/>
          </ac:spMkLst>
        </pc:spChg>
        <pc:spChg chg="mod">
          <ac:chgData name="Daniel Camilo Roman Quintero" userId="a2891ff5-c0b2-4778-93d8-b389978f1ce5" providerId="ADAL" clId="{DCFB84C1-AD0F-4E5C-BBFE-58C41C561930}" dt="2023-04-12T08:43:58.684" v="0" actId="164"/>
          <ac:spMkLst>
            <pc:docMk/>
            <pc:sldMk cId="3425984" sldId="287"/>
            <ac:spMk id="47" creationId="{DE4697E1-CFE8-D32C-3C62-A65F8096AE0E}"/>
          </ac:spMkLst>
        </pc:spChg>
        <pc:spChg chg="mod">
          <ac:chgData name="Daniel Camilo Roman Quintero" userId="a2891ff5-c0b2-4778-93d8-b389978f1ce5" providerId="ADAL" clId="{DCFB84C1-AD0F-4E5C-BBFE-58C41C561930}" dt="2023-04-12T08:43:58.684" v="0" actId="164"/>
          <ac:spMkLst>
            <pc:docMk/>
            <pc:sldMk cId="3425984" sldId="287"/>
            <ac:spMk id="48" creationId="{CEFDC987-2DAE-9F95-EC82-8EF39418CA25}"/>
          </ac:spMkLst>
        </pc:spChg>
        <pc:spChg chg="mod">
          <ac:chgData name="Daniel Camilo Roman Quintero" userId="a2891ff5-c0b2-4778-93d8-b389978f1ce5" providerId="ADAL" clId="{DCFB84C1-AD0F-4E5C-BBFE-58C41C561930}" dt="2023-04-12T08:43:58.684" v="0" actId="164"/>
          <ac:spMkLst>
            <pc:docMk/>
            <pc:sldMk cId="3425984" sldId="287"/>
            <ac:spMk id="52" creationId="{EDBC8A3D-492D-57E7-F2F8-3CCCA0D4BE50}"/>
          </ac:spMkLst>
        </pc:spChg>
        <pc:spChg chg="mod">
          <ac:chgData name="Daniel Camilo Roman Quintero" userId="a2891ff5-c0b2-4778-93d8-b389978f1ce5" providerId="ADAL" clId="{DCFB84C1-AD0F-4E5C-BBFE-58C41C561930}" dt="2023-04-12T08:43:58.684" v="0" actId="164"/>
          <ac:spMkLst>
            <pc:docMk/>
            <pc:sldMk cId="3425984" sldId="287"/>
            <ac:spMk id="53" creationId="{81E5FDCC-5600-5357-9EAD-1A753DAF5EEB}"/>
          </ac:spMkLst>
        </pc:spChg>
        <pc:spChg chg="mod">
          <ac:chgData name="Daniel Camilo Roman Quintero" userId="a2891ff5-c0b2-4778-93d8-b389978f1ce5" providerId="ADAL" clId="{DCFB84C1-AD0F-4E5C-BBFE-58C41C561930}" dt="2023-04-12T08:43:58.684" v="0" actId="164"/>
          <ac:spMkLst>
            <pc:docMk/>
            <pc:sldMk cId="3425984" sldId="287"/>
            <ac:spMk id="54" creationId="{4D46917E-3539-314F-19D4-E78A2842FBFC}"/>
          </ac:spMkLst>
        </pc:spChg>
        <pc:spChg chg="mod">
          <ac:chgData name="Daniel Camilo Roman Quintero" userId="a2891ff5-c0b2-4778-93d8-b389978f1ce5" providerId="ADAL" clId="{DCFB84C1-AD0F-4E5C-BBFE-58C41C561930}" dt="2023-04-12T08:43:58.684" v="0" actId="164"/>
          <ac:spMkLst>
            <pc:docMk/>
            <pc:sldMk cId="3425984" sldId="287"/>
            <ac:spMk id="55" creationId="{4E71F432-D38D-98E5-054A-F309887B1F75}"/>
          </ac:spMkLst>
        </pc:spChg>
        <pc:spChg chg="mod">
          <ac:chgData name="Daniel Camilo Roman Quintero" userId="a2891ff5-c0b2-4778-93d8-b389978f1ce5" providerId="ADAL" clId="{DCFB84C1-AD0F-4E5C-BBFE-58C41C561930}" dt="2023-04-12T08:43:58.684" v="0" actId="164"/>
          <ac:spMkLst>
            <pc:docMk/>
            <pc:sldMk cId="3425984" sldId="287"/>
            <ac:spMk id="56" creationId="{2CCC2A7A-0561-9F2F-16B2-4C022C725482}"/>
          </ac:spMkLst>
        </pc:spChg>
        <pc:spChg chg="mod">
          <ac:chgData name="Daniel Camilo Roman Quintero" userId="a2891ff5-c0b2-4778-93d8-b389978f1ce5" providerId="ADAL" clId="{DCFB84C1-AD0F-4E5C-BBFE-58C41C561930}" dt="2023-04-12T08:43:58.684" v="0" actId="164"/>
          <ac:spMkLst>
            <pc:docMk/>
            <pc:sldMk cId="3425984" sldId="287"/>
            <ac:spMk id="62" creationId="{B286108D-B65E-4C45-14DB-9E6E873EED37}"/>
          </ac:spMkLst>
        </pc:spChg>
        <pc:spChg chg="mod">
          <ac:chgData name="Daniel Camilo Roman Quintero" userId="a2891ff5-c0b2-4778-93d8-b389978f1ce5" providerId="ADAL" clId="{DCFB84C1-AD0F-4E5C-BBFE-58C41C561930}" dt="2023-04-12T08:43:58.684" v="0" actId="164"/>
          <ac:spMkLst>
            <pc:docMk/>
            <pc:sldMk cId="3425984" sldId="287"/>
            <ac:spMk id="63" creationId="{44E3C112-CA5C-EA05-4B40-D4CD7AA09E91}"/>
          </ac:spMkLst>
        </pc:spChg>
        <pc:spChg chg="mod">
          <ac:chgData name="Daniel Camilo Roman Quintero" userId="a2891ff5-c0b2-4778-93d8-b389978f1ce5" providerId="ADAL" clId="{DCFB84C1-AD0F-4E5C-BBFE-58C41C561930}" dt="2023-04-12T08:43:58.684" v="0" actId="164"/>
          <ac:spMkLst>
            <pc:docMk/>
            <pc:sldMk cId="3425984" sldId="287"/>
            <ac:spMk id="87" creationId="{E96597F2-43ED-C85C-9281-97CB83D15CF1}"/>
          </ac:spMkLst>
        </pc:spChg>
        <pc:spChg chg="mod">
          <ac:chgData name="Daniel Camilo Roman Quintero" userId="a2891ff5-c0b2-4778-93d8-b389978f1ce5" providerId="ADAL" clId="{DCFB84C1-AD0F-4E5C-BBFE-58C41C561930}" dt="2023-04-12T08:43:58.684" v="0" actId="164"/>
          <ac:spMkLst>
            <pc:docMk/>
            <pc:sldMk cId="3425984" sldId="287"/>
            <ac:spMk id="88" creationId="{8419508D-D562-B6C6-EDD8-95F24236EF10}"/>
          </ac:spMkLst>
        </pc:spChg>
        <pc:spChg chg="mod">
          <ac:chgData name="Daniel Camilo Roman Quintero" userId="a2891ff5-c0b2-4778-93d8-b389978f1ce5" providerId="ADAL" clId="{DCFB84C1-AD0F-4E5C-BBFE-58C41C561930}" dt="2023-04-12T08:43:58.684" v="0" actId="164"/>
          <ac:spMkLst>
            <pc:docMk/>
            <pc:sldMk cId="3425984" sldId="287"/>
            <ac:spMk id="89" creationId="{27C2CC13-57C8-FD26-02AE-ED3985A4D4DF}"/>
          </ac:spMkLst>
        </pc:spChg>
        <pc:spChg chg="mod">
          <ac:chgData name="Daniel Camilo Roman Quintero" userId="a2891ff5-c0b2-4778-93d8-b389978f1ce5" providerId="ADAL" clId="{DCFB84C1-AD0F-4E5C-BBFE-58C41C561930}" dt="2023-04-12T08:43:58.684" v="0" actId="164"/>
          <ac:spMkLst>
            <pc:docMk/>
            <pc:sldMk cId="3425984" sldId="287"/>
            <ac:spMk id="90" creationId="{7F662383-4B0D-2625-37D9-A9BE94BF13CE}"/>
          </ac:spMkLst>
        </pc:spChg>
        <pc:grpChg chg="add mod">
          <ac:chgData name="Daniel Camilo Roman Quintero" userId="a2891ff5-c0b2-4778-93d8-b389978f1ce5" providerId="ADAL" clId="{DCFB84C1-AD0F-4E5C-BBFE-58C41C561930}" dt="2023-04-12T08:43:58.684" v="0" actId="164"/>
          <ac:grpSpMkLst>
            <pc:docMk/>
            <pc:sldMk cId="3425984" sldId="287"/>
            <ac:grpSpMk id="4" creationId="{6B22912F-4960-405D-FC64-924DAEF77635}"/>
          </ac:grpSpMkLst>
        </pc:grpChg>
        <pc:grpChg chg="mod">
          <ac:chgData name="Daniel Camilo Roman Quintero" userId="a2891ff5-c0b2-4778-93d8-b389978f1ce5" providerId="ADAL" clId="{DCFB84C1-AD0F-4E5C-BBFE-58C41C561930}" dt="2023-04-12T08:43:58.684" v="0" actId="164"/>
          <ac:grpSpMkLst>
            <pc:docMk/>
            <pc:sldMk cId="3425984" sldId="287"/>
            <ac:grpSpMk id="50" creationId="{FE73C488-27E5-FCB3-7B93-918FE24AA1D6}"/>
          </ac:grpSpMkLst>
        </pc:grpChg>
        <pc:picChg chg="mod">
          <ac:chgData name="Daniel Camilo Roman Quintero" userId="a2891ff5-c0b2-4778-93d8-b389978f1ce5" providerId="ADAL" clId="{DCFB84C1-AD0F-4E5C-BBFE-58C41C561930}" dt="2023-04-12T08:43:58.684" v="0" actId="164"/>
          <ac:picMkLst>
            <pc:docMk/>
            <pc:sldMk cId="3425984" sldId="287"/>
            <ac:picMk id="7" creationId="{4FA45442-2FE1-F7CA-47AC-ED355DFDF61B}"/>
          </ac:picMkLst>
        </pc:picChg>
        <pc:cxnChg chg="mod">
          <ac:chgData name="Daniel Camilo Roman Quintero" userId="a2891ff5-c0b2-4778-93d8-b389978f1ce5" providerId="ADAL" clId="{DCFB84C1-AD0F-4E5C-BBFE-58C41C561930}" dt="2023-04-12T08:43:58.684" v="0" actId="164"/>
          <ac:cxnSpMkLst>
            <pc:docMk/>
            <pc:sldMk cId="3425984" sldId="287"/>
            <ac:cxnSpMk id="17" creationId="{890FD09D-DD00-DB96-DE75-B53687962898}"/>
          </ac:cxnSpMkLst>
        </pc:cxnChg>
        <pc:cxnChg chg="mod">
          <ac:chgData name="Daniel Camilo Roman Quintero" userId="a2891ff5-c0b2-4778-93d8-b389978f1ce5" providerId="ADAL" clId="{DCFB84C1-AD0F-4E5C-BBFE-58C41C561930}" dt="2023-04-12T08:43:58.684" v="0" actId="164"/>
          <ac:cxnSpMkLst>
            <pc:docMk/>
            <pc:sldMk cId="3425984" sldId="287"/>
            <ac:cxnSpMk id="18" creationId="{469499BF-8384-775C-1AE5-AA25608C77E1}"/>
          </ac:cxnSpMkLst>
        </pc:cxnChg>
        <pc:cxnChg chg="mod">
          <ac:chgData name="Daniel Camilo Roman Quintero" userId="a2891ff5-c0b2-4778-93d8-b389978f1ce5" providerId="ADAL" clId="{DCFB84C1-AD0F-4E5C-BBFE-58C41C561930}" dt="2023-04-12T08:43:58.684" v="0" actId="164"/>
          <ac:cxnSpMkLst>
            <pc:docMk/>
            <pc:sldMk cId="3425984" sldId="287"/>
            <ac:cxnSpMk id="58" creationId="{97CF1C2D-F76E-D079-E5FF-9E962BC38F63}"/>
          </ac:cxnSpMkLst>
        </pc:cxnChg>
        <pc:cxnChg chg="mod">
          <ac:chgData name="Daniel Camilo Roman Quintero" userId="a2891ff5-c0b2-4778-93d8-b389978f1ce5" providerId="ADAL" clId="{DCFB84C1-AD0F-4E5C-BBFE-58C41C561930}" dt="2023-04-12T08:43:58.684" v="0" actId="164"/>
          <ac:cxnSpMkLst>
            <pc:docMk/>
            <pc:sldMk cId="3425984" sldId="287"/>
            <ac:cxnSpMk id="60" creationId="{65FCFEA6-8F9E-ED3C-D043-140040D0E956}"/>
          </ac:cxnSpMkLst>
        </pc:cxnChg>
        <pc:cxnChg chg="mod">
          <ac:chgData name="Daniel Camilo Roman Quintero" userId="a2891ff5-c0b2-4778-93d8-b389978f1ce5" providerId="ADAL" clId="{DCFB84C1-AD0F-4E5C-BBFE-58C41C561930}" dt="2023-04-12T08:43:58.684" v="0" actId="164"/>
          <ac:cxnSpMkLst>
            <pc:docMk/>
            <pc:sldMk cId="3425984" sldId="287"/>
            <ac:cxnSpMk id="61" creationId="{439064F5-839D-9AFD-10DA-3269870E669C}"/>
          </ac:cxnSpMkLst>
        </pc:cxnChg>
        <pc:cxnChg chg="mod">
          <ac:chgData name="Daniel Camilo Roman Quintero" userId="a2891ff5-c0b2-4778-93d8-b389978f1ce5" providerId="ADAL" clId="{DCFB84C1-AD0F-4E5C-BBFE-58C41C561930}" dt="2023-04-12T08:43:58.684" v="0" actId="164"/>
          <ac:cxnSpMkLst>
            <pc:docMk/>
            <pc:sldMk cId="3425984" sldId="287"/>
            <ac:cxnSpMk id="66" creationId="{77ED1576-851F-3B20-2ED0-743D7C6EB1EB}"/>
          </ac:cxnSpMkLst>
        </pc:cxnChg>
        <pc:cxnChg chg="mod">
          <ac:chgData name="Daniel Camilo Roman Quintero" userId="a2891ff5-c0b2-4778-93d8-b389978f1ce5" providerId="ADAL" clId="{DCFB84C1-AD0F-4E5C-BBFE-58C41C561930}" dt="2023-04-12T08:43:58.684" v="0" actId="164"/>
          <ac:cxnSpMkLst>
            <pc:docMk/>
            <pc:sldMk cId="3425984" sldId="287"/>
            <ac:cxnSpMk id="67" creationId="{170BB50F-CDD0-0E5C-29F2-2D63CF829AEC}"/>
          </ac:cxnSpMkLst>
        </pc:cxnChg>
        <pc:cxnChg chg="mod">
          <ac:chgData name="Daniel Camilo Roman Quintero" userId="a2891ff5-c0b2-4778-93d8-b389978f1ce5" providerId="ADAL" clId="{DCFB84C1-AD0F-4E5C-BBFE-58C41C561930}" dt="2023-04-12T08:43:58.684" v="0" actId="164"/>
          <ac:cxnSpMkLst>
            <pc:docMk/>
            <pc:sldMk cId="3425984" sldId="287"/>
            <ac:cxnSpMk id="70" creationId="{9A75D650-407F-F259-4B5E-F57BC938E7F2}"/>
          </ac:cxnSpMkLst>
        </pc:cxnChg>
        <pc:cxnChg chg="mod">
          <ac:chgData name="Daniel Camilo Roman Quintero" userId="a2891ff5-c0b2-4778-93d8-b389978f1ce5" providerId="ADAL" clId="{DCFB84C1-AD0F-4E5C-BBFE-58C41C561930}" dt="2023-04-12T08:43:58.684" v="0" actId="164"/>
          <ac:cxnSpMkLst>
            <pc:docMk/>
            <pc:sldMk cId="3425984" sldId="287"/>
            <ac:cxnSpMk id="73" creationId="{20072AE6-2502-5F37-10A4-EC195C79798B}"/>
          </ac:cxnSpMkLst>
        </pc:cxnChg>
        <pc:cxnChg chg="mod">
          <ac:chgData name="Daniel Camilo Roman Quintero" userId="a2891ff5-c0b2-4778-93d8-b389978f1ce5" providerId="ADAL" clId="{DCFB84C1-AD0F-4E5C-BBFE-58C41C561930}" dt="2023-04-12T08:43:58.684" v="0" actId="164"/>
          <ac:cxnSpMkLst>
            <pc:docMk/>
            <pc:sldMk cId="3425984" sldId="287"/>
            <ac:cxnSpMk id="80" creationId="{8B4A6D83-9009-0791-E93E-C6A9CEF14278}"/>
          </ac:cxnSpMkLst>
        </pc:cxnChg>
        <pc:cxnChg chg="mod">
          <ac:chgData name="Daniel Camilo Roman Quintero" userId="a2891ff5-c0b2-4778-93d8-b389978f1ce5" providerId="ADAL" clId="{DCFB84C1-AD0F-4E5C-BBFE-58C41C561930}" dt="2023-04-12T08:43:58.684" v="0" actId="164"/>
          <ac:cxnSpMkLst>
            <pc:docMk/>
            <pc:sldMk cId="3425984" sldId="287"/>
            <ac:cxnSpMk id="83" creationId="{4046F370-3C04-1C3C-FC20-62BFE63CE739}"/>
          </ac:cxnSpMkLst>
        </pc:cxnChg>
      </pc:sldChg>
    </pc:docChg>
  </pc:docChgLst>
  <pc:docChgLst>
    <pc:chgData name="Daniel Camilo Roman Quintero" userId="a2891ff5-c0b2-4778-93d8-b389978f1ce5" providerId="ADAL" clId="{08755D2C-C112-4E05-A72F-7985F7FA0745}"/>
    <pc:docChg chg="undo redo custSel addSld delSld modSld">
      <pc:chgData name="Daniel Camilo Roman Quintero" userId="a2891ff5-c0b2-4778-93d8-b389978f1ce5" providerId="ADAL" clId="{08755D2C-C112-4E05-A72F-7985F7FA0745}" dt="2022-05-19T07:05:20.698" v="1396" actId="255"/>
      <pc:docMkLst>
        <pc:docMk/>
      </pc:docMkLst>
      <pc:sldChg chg="addSp delSp modSp mod">
        <pc:chgData name="Daniel Camilo Roman Quintero" userId="a2891ff5-c0b2-4778-93d8-b389978f1ce5" providerId="ADAL" clId="{08755D2C-C112-4E05-A72F-7985F7FA0745}" dt="2022-05-18T20:17:38.159" v="933" actId="6549"/>
        <pc:sldMkLst>
          <pc:docMk/>
          <pc:sldMk cId="1794477082" sldId="281"/>
        </pc:sldMkLst>
        <pc:spChg chg="mod ord">
          <ac:chgData name="Daniel Camilo Roman Quintero" userId="a2891ff5-c0b2-4778-93d8-b389978f1ce5" providerId="ADAL" clId="{08755D2C-C112-4E05-A72F-7985F7FA0745}" dt="2022-05-18T19:40:26.496" v="628" actId="166"/>
          <ac:spMkLst>
            <pc:docMk/>
            <pc:sldMk cId="1794477082" sldId="281"/>
            <ac:spMk id="2" creationId="{8EDD27B3-A00A-0758-02EF-25AF159E24D6}"/>
          </ac:spMkLst>
        </pc:spChg>
        <pc:spChg chg="add del mod">
          <ac:chgData name="Daniel Camilo Roman Quintero" userId="a2891ff5-c0b2-4778-93d8-b389978f1ce5" providerId="ADAL" clId="{08755D2C-C112-4E05-A72F-7985F7FA0745}" dt="2022-05-18T18:04:00.173" v="156" actId="478"/>
          <ac:spMkLst>
            <pc:docMk/>
            <pc:sldMk cId="1794477082" sldId="281"/>
            <ac:spMk id="7" creationId="{25F11151-1340-E5F9-ED2A-8FD7E42DC075}"/>
          </ac:spMkLst>
        </pc:spChg>
        <pc:spChg chg="mod">
          <ac:chgData name="Daniel Camilo Roman Quintero" userId="a2891ff5-c0b2-4778-93d8-b389978f1ce5" providerId="ADAL" clId="{08755D2C-C112-4E05-A72F-7985F7FA0745}" dt="2022-05-18T18:14:40.905" v="402" actId="6549"/>
          <ac:spMkLst>
            <pc:docMk/>
            <pc:sldMk cId="1794477082" sldId="281"/>
            <ac:spMk id="12" creationId="{3F6A3309-1E93-6AA4-08D5-773ED9711DED}"/>
          </ac:spMkLst>
        </pc:spChg>
        <pc:spChg chg="add mod">
          <ac:chgData name="Daniel Camilo Roman Quintero" userId="a2891ff5-c0b2-4778-93d8-b389978f1ce5" providerId="ADAL" clId="{08755D2C-C112-4E05-A72F-7985F7FA0745}" dt="2022-05-18T18:30:01.563" v="435" actId="6549"/>
          <ac:spMkLst>
            <pc:docMk/>
            <pc:sldMk cId="1794477082" sldId="281"/>
            <ac:spMk id="17" creationId="{9AB24F8D-A541-934C-1099-E2EACE69272C}"/>
          </ac:spMkLst>
        </pc:spChg>
        <pc:spChg chg="add mod">
          <ac:chgData name="Daniel Camilo Roman Quintero" userId="a2891ff5-c0b2-4778-93d8-b389978f1ce5" providerId="ADAL" clId="{08755D2C-C112-4E05-A72F-7985F7FA0745}" dt="2022-05-18T20:17:38.159" v="933" actId="6549"/>
          <ac:spMkLst>
            <pc:docMk/>
            <pc:sldMk cId="1794477082" sldId="281"/>
            <ac:spMk id="18" creationId="{51C904E2-4A50-E633-6DE6-B9C48971B200}"/>
          </ac:spMkLst>
        </pc:spChg>
        <pc:spChg chg="add mod">
          <ac:chgData name="Daniel Camilo Roman Quintero" userId="a2891ff5-c0b2-4778-93d8-b389978f1ce5" providerId="ADAL" clId="{08755D2C-C112-4E05-A72F-7985F7FA0745}" dt="2022-05-18T19:40:52.913" v="656" actId="14100"/>
          <ac:spMkLst>
            <pc:docMk/>
            <pc:sldMk cId="1794477082" sldId="281"/>
            <ac:spMk id="19" creationId="{4F0859A9-210C-7385-2B7A-FD00AB0F5A5C}"/>
          </ac:spMkLst>
        </pc:spChg>
        <pc:spChg chg="add mod">
          <ac:chgData name="Daniel Camilo Roman Quintero" userId="a2891ff5-c0b2-4778-93d8-b389978f1ce5" providerId="ADAL" clId="{08755D2C-C112-4E05-A72F-7985F7FA0745}" dt="2022-05-18T19:41:37.302" v="663" actId="14100"/>
          <ac:spMkLst>
            <pc:docMk/>
            <pc:sldMk cId="1794477082" sldId="281"/>
            <ac:spMk id="20" creationId="{241D9170-AF4C-3592-8FC1-5A486E4614A5}"/>
          </ac:spMkLst>
        </pc:spChg>
        <pc:grpChg chg="add mod ord">
          <ac:chgData name="Daniel Camilo Roman Quintero" userId="a2891ff5-c0b2-4778-93d8-b389978f1ce5" providerId="ADAL" clId="{08755D2C-C112-4E05-A72F-7985F7FA0745}" dt="2022-05-18T19:40:32.451" v="640" actId="1038"/>
          <ac:grpSpMkLst>
            <pc:docMk/>
            <pc:sldMk cId="1794477082" sldId="281"/>
            <ac:grpSpMk id="8" creationId="{7710E64A-4350-99C8-5CA1-5D20B84501DD}"/>
          </ac:grpSpMkLst>
        </pc:grpChg>
        <pc:picChg chg="mod ord">
          <ac:chgData name="Daniel Camilo Roman Quintero" userId="a2891ff5-c0b2-4778-93d8-b389978f1ce5" providerId="ADAL" clId="{08755D2C-C112-4E05-A72F-7985F7FA0745}" dt="2022-05-18T18:13:07.140" v="316" actId="14100"/>
          <ac:picMkLst>
            <pc:docMk/>
            <pc:sldMk cId="1794477082" sldId="281"/>
            <ac:picMk id="3" creationId="{3BFE08BE-B900-DDD1-4802-F8FDD96DAE7A}"/>
          </ac:picMkLst>
        </pc:picChg>
        <pc:picChg chg="mod ord">
          <ac:chgData name="Daniel Camilo Roman Quintero" userId="a2891ff5-c0b2-4778-93d8-b389978f1ce5" providerId="ADAL" clId="{08755D2C-C112-4E05-A72F-7985F7FA0745}" dt="2022-05-18T18:15:38.646" v="430" actId="1036"/>
          <ac:picMkLst>
            <pc:docMk/>
            <pc:sldMk cId="1794477082" sldId="281"/>
            <ac:picMk id="11" creationId="{64AE067B-D04B-BA06-827B-DCC4980EB853}"/>
          </ac:picMkLst>
        </pc:picChg>
        <pc:picChg chg="add mod">
          <ac:chgData name="Daniel Camilo Roman Quintero" userId="a2891ff5-c0b2-4778-93d8-b389978f1ce5" providerId="ADAL" clId="{08755D2C-C112-4E05-A72F-7985F7FA0745}" dt="2022-05-18T18:09:49.704" v="233" actId="1440"/>
          <ac:picMkLst>
            <pc:docMk/>
            <pc:sldMk cId="1794477082" sldId="281"/>
            <ac:picMk id="14" creationId="{F4BC93D5-0C2F-FF15-B8F9-CBB33EC304C0}"/>
          </ac:picMkLst>
        </pc:picChg>
        <pc:picChg chg="add mod">
          <ac:chgData name="Daniel Camilo Roman Quintero" userId="a2891ff5-c0b2-4778-93d8-b389978f1ce5" providerId="ADAL" clId="{08755D2C-C112-4E05-A72F-7985F7FA0745}" dt="2022-05-18T18:09:49.704" v="233" actId="1440"/>
          <ac:picMkLst>
            <pc:docMk/>
            <pc:sldMk cId="1794477082" sldId="281"/>
            <ac:picMk id="15" creationId="{CAFEA236-39B5-5A98-8E79-682EEF2CD810}"/>
          </ac:picMkLst>
        </pc:picChg>
        <pc:picChg chg="add mod">
          <ac:chgData name="Daniel Camilo Roman Quintero" userId="a2891ff5-c0b2-4778-93d8-b389978f1ce5" providerId="ADAL" clId="{08755D2C-C112-4E05-A72F-7985F7FA0745}" dt="2022-05-18T18:09:49.704" v="233" actId="1440"/>
          <ac:picMkLst>
            <pc:docMk/>
            <pc:sldMk cId="1794477082" sldId="281"/>
            <ac:picMk id="16" creationId="{7C46154D-95A9-14E3-3AFA-17BCC5D8E86A}"/>
          </ac:picMkLst>
        </pc:picChg>
        <pc:inkChg chg="add del">
          <ac:chgData name="Daniel Camilo Roman Quintero" userId="a2891ff5-c0b2-4778-93d8-b389978f1ce5" providerId="ADAL" clId="{08755D2C-C112-4E05-A72F-7985F7FA0745}" dt="2022-05-18T18:01:59.770" v="29" actId="9405"/>
          <ac:inkMkLst>
            <pc:docMk/>
            <pc:sldMk cId="1794477082" sldId="281"/>
            <ac:inkMk id="4" creationId="{8B5E45D0-D3E9-9C66-1DC9-DD2D689EA2C4}"/>
          </ac:inkMkLst>
        </pc:inkChg>
      </pc:sldChg>
      <pc:sldChg chg="addSp delSp modSp mod delAnim modAnim">
        <pc:chgData name="Daniel Camilo Roman Quintero" userId="a2891ff5-c0b2-4778-93d8-b389978f1ce5" providerId="ADAL" clId="{08755D2C-C112-4E05-A72F-7985F7FA0745}" dt="2022-05-18T22:42:57.665" v="1321" actId="20577"/>
        <pc:sldMkLst>
          <pc:docMk/>
          <pc:sldMk cId="884329927" sldId="283"/>
        </pc:sldMkLst>
        <pc:spChg chg="add mod">
          <ac:chgData name="Daniel Camilo Roman Quintero" userId="a2891ff5-c0b2-4778-93d8-b389978f1ce5" providerId="ADAL" clId="{08755D2C-C112-4E05-A72F-7985F7FA0745}" dt="2022-05-18T19:45:07.213" v="702"/>
          <ac:spMkLst>
            <pc:docMk/>
            <pc:sldMk cId="884329927" sldId="283"/>
            <ac:spMk id="12" creationId="{3EDDE431-47E4-6B3F-DC64-0823385088DC}"/>
          </ac:spMkLst>
        </pc:spChg>
        <pc:spChg chg="add mod">
          <ac:chgData name="Daniel Camilo Roman Quintero" userId="a2891ff5-c0b2-4778-93d8-b389978f1ce5" providerId="ADAL" clId="{08755D2C-C112-4E05-A72F-7985F7FA0745}" dt="2022-05-18T19:45:18.282" v="707"/>
          <ac:spMkLst>
            <pc:docMk/>
            <pc:sldMk cId="884329927" sldId="283"/>
            <ac:spMk id="14" creationId="{24F466F4-FEA4-BA35-15FA-15566C397E14}"/>
          </ac:spMkLst>
        </pc:spChg>
        <pc:spChg chg="add mod">
          <ac:chgData name="Daniel Camilo Roman Quintero" userId="a2891ff5-c0b2-4778-93d8-b389978f1ce5" providerId="ADAL" clId="{08755D2C-C112-4E05-A72F-7985F7FA0745}" dt="2022-05-18T19:37:06.168" v="592" actId="20577"/>
          <ac:spMkLst>
            <pc:docMk/>
            <pc:sldMk cId="884329927" sldId="283"/>
            <ac:spMk id="15" creationId="{4035E3D3-FFD8-EDD1-514B-CBA4A2D0494A}"/>
          </ac:spMkLst>
        </pc:spChg>
        <pc:spChg chg="mod">
          <ac:chgData name="Daniel Camilo Roman Quintero" userId="a2891ff5-c0b2-4778-93d8-b389978f1ce5" providerId="ADAL" clId="{08755D2C-C112-4E05-A72F-7985F7FA0745}" dt="2022-05-18T22:42:57.665" v="1321" actId="20577"/>
          <ac:spMkLst>
            <pc:docMk/>
            <pc:sldMk cId="884329927" sldId="283"/>
            <ac:spMk id="16" creationId="{FA5EAF17-38AB-0443-9436-89349B591E57}"/>
          </ac:spMkLst>
        </pc:spChg>
        <pc:picChg chg="del">
          <ac:chgData name="Daniel Camilo Roman Quintero" userId="a2891ff5-c0b2-4778-93d8-b389978f1ce5" providerId="ADAL" clId="{08755D2C-C112-4E05-A72F-7985F7FA0745}" dt="2022-05-16T13:52:22.243" v="7" actId="478"/>
          <ac:picMkLst>
            <pc:docMk/>
            <pc:sldMk cId="884329927" sldId="283"/>
            <ac:picMk id="2" creationId="{93B55ECB-C33B-2CCA-FD72-AC0BDA338E3F}"/>
          </ac:picMkLst>
        </pc:picChg>
        <pc:picChg chg="mod">
          <ac:chgData name="Daniel Camilo Roman Quintero" userId="a2891ff5-c0b2-4778-93d8-b389978f1ce5" providerId="ADAL" clId="{08755D2C-C112-4E05-A72F-7985F7FA0745}" dt="2022-05-18T19:34:19.671" v="515" actId="1037"/>
          <ac:picMkLst>
            <pc:docMk/>
            <pc:sldMk cId="884329927" sldId="283"/>
            <ac:picMk id="4" creationId="{EEB76ED2-F25A-BA79-571B-0DA3C60F5FE7}"/>
          </ac:picMkLst>
        </pc:picChg>
        <pc:picChg chg="del">
          <ac:chgData name="Daniel Camilo Roman Quintero" userId="a2891ff5-c0b2-4778-93d8-b389978f1ce5" providerId="ADAL" clId="{08755D2C-C112-4E05-A72F-7985F7FA0745}" dt="2022-05-16T13:51:48.466" v="4" actId="478"/>
          <ac:picMkLst>
            <pc:docMk/>
            <pc:sldMk cId="884329927" sldId="283"/>
            <ac:picMk id="7" creationId="{02625C54-A473-E1D3-3417-2C26DD319C53}"/>
          </ac:picMkLst>
        </pc:picChg>
        <pc:picChg chg="add mod">
          <ac:chgData name="Daniel Camilo Roman Quintero" userId="a2891ff5-c0b2-4778-93d8-b389978f1ce5" providerId="ADAL" clId="{08755D2C-C112-4E05-A72F-7985F7FA0745}" dt="2022-05-18T19:36:20.558" v="567" actId="1036"/>
          <ac:picMkLst>
            <pc:docMk/>
            <pc:sldMk cId="884329927" sldId="283"/>
            <ac:picMk id="8" creationId="{8343812B-7316-F47B-7710-AB63DC197CA6}"/>
          </ac:picMkLst>
        </pc:picChg>
        <pc:picChg chg="add mod modCrop">
          <ac:chgData name="Daniel Camilo Roman Quintero" userId="a2891ff5-c0b2-4778-93d8-b389978f1ce5" providerId="ADAL" clId="{08755D2C-C112-4E05-A72F-7985F7FA0745}" dt="2022-05-18T19:34:29.006" v="519" actId="1036"/>
          <ac:picMkLst>
            <pc:docMk/>
            <pc:sldMk cId="884329927" sldId="283"/>
            <ac:picMk id="11" creationId="{3BC05E1A-789F-E289-37E2-7CC42C13EAB0}"/>
          </ac:picMkLst>
        </pc:picChg>
      </pc:sldChg>
      <pc:sldChg chg="addSp delSp modSp mod delAnim modAnim">
        <pc:chgData name="Daniel Camilo Roman Quintero" userId="a2891ff5-c0b2-4778-93d8-b389978f1ce5" providerId="ADAL" clId="{08755D2C-C112-4E05-A72F-7985F7FA0745}" dt="2022-05-19T07:05:20.698" v="1396" actId="255"/>
        <pc:sldMkLst>
          <pc:docMk/>
          <pc:sldMk cId="2304742681" sldId="285"/>
        </pc:sldMkLst>
        <pc:spChg chg="add mod">
          <ac:chgData name="Daniel Camilo Roman Quintero" userId="a2891ff5-c0b2-4778-93d8-b389978f1ce5" providerId="ADAL" clId="{08755D2C-C112-4E05-A72F-7985F7FA0745}" dt="2022-05-18T22:24:22.740" v="1209" actId="14100"/>
          <ac:spMkLst>
            <pc:docMk/>
            <pc:sldMk cId="2304742681" sldId="285"/>
            <ac:spMk id="11" creationId="{2B0207B7-EA1C-8062-D266-A67973622430}"/>
          </ac:spMkLst>
        </pc:spChg>
        <pc:spChg chg="mod">
          <ac:chgData name="Daniel Camilo Roman Quintero" userId="a2891ff5-c0b2-4778-93d8-b389978f1ce5" providerId="ADAL" clId="{08755D2C-C112-4E05-A72F-7985F7FA0745}" dt="2022-05-18T22:22:40.307" v="1161" actId="1036"/>
          <ac:spMkLst>
            <pc:docMk/>
            <pc:sldMk cId="2304742681" sldId="285"/>
            <ac:spMk id="14" creationId="{4F4791AC-7C93-145C-57AE-A30CEE024811}"/>
          </ac:spMkLst>
        </pc:spChg>
        <pc:spChg chg="add mod">
          <ac:chgData name="Daniel Camilo Roman Quintero" userId="a2891ff5-c0b2-4778-93d8-b389978f1ce5" providerId="ADAL" clId="{08755D2C-C112-4E05-A72F-7985F7FA0745}" dt="2022-05-19T07:05:20.698" v="1396" actId="255"/>
          <ac:spMkLst>
            <pc:docMk/>
            <pc:sldMk cId="2304742681" sldId="285"/>
            <ac:spMk id="15" creationId="{A387CA69-7107-528E-9A8A-377DCBF3A5DA}"/>
          </ac:spMkLst>
        </pc:spChg>
        <pc:picChg chg="add mod ord modCrop">
          <ac:chgData name="Daniel Camilo Roman Quintero" userId="a2891ff5-c0b2-4778-93d8-b389978f1ce5" providerId="ADAL" clId="{08755D2C-C112-4E05-A72F-7985F7FA0745}" dt="2022-05-18T19:43:05.477" v="682" actId="167"/>
          <ac:picMkLst>
            <pc:docMk/>
            <pc:sldMk cId="2304742681" sldId="285"/>
            <ac:picMk id="2" creationId="{91CC1207-04B6-AF53-34C2-0518AC32B21D}"/>
          </ac:picMkLst>
        </pc:picChg>
        <pc:picChg chg="del">
          <ac:chgData name="Daniel Camilo Roman Quintero" userId="a2891ff5-c0b2-4778-93d8-b389978f1ce5" providerId="ADAL" clId="{08755D2C-C112-4E05-A72F-7985F7FA0745}" dt="2022-05-16T13:55:41.211" v="19" actId="478"/>
          <ac:picMkLst>
            <pc:docMk/>
            <pc:sldMk cId="2304742681" sldId="285"/>
            <ac:picMk id="4" creationId="{F682744F-BA24-C52B-D371-4EEA61F6F052}"/>
          </ac:picMkLst>
        </pc:picChg>
        <pc:picChg chg="mod">
          <ac:chgData name="Daniel Camilo Roman Quintero" userId="a2891ff5-c0b2-4778-93d8-b389978f1ce5" providerId="ADAL" clId="{08755D2C-C112-4E05-A72F-7985F7FA0745}" dt="2022-05-18T22:22:45.231" v="1184" actId="1036"/>
          <ac:picMkLst>
            <pc:docMk/>
            <pc:sldMk cId="2304742681" sldId="285"/>
            <ac:picMk id="27" creationId="{EAA5045F-782A-E46D-33B4-320E412BE6F0}"/>
          </ac:picMkLst>
        </pc:picChg>
      </pc:sldChg>
      <pc:sldChg chg="addSp delSp modSp mod">
        <pc:chgData name="Daniel Camilo Roman Quintero" userId="a2891ff5-c0b2-4778-93d8-b389978f1ce5" providerId="ADAL" clId="{08755D2C-C112-4E05-A72F-7985F7FA0745}" dt="2022-05-19T06:57:28.001" v="1340" actId="114"/>
        <pc:sldMkLst>
          <pc:docMk/>
          <pc:sldMk cId="29882810" sldId="286"/>
        </pc:sldMkLst>
        <pc:spChg chg="add mod">
          <ac:chgData name="Daniel Camilo Roman Quintero" userId="a2891ff5-c0b2-4778-93d8-b389978f1ce5" providerId="ADAL" clId="{08755D2C-C112-4E05-A72F-7985F7FA0745}" dt="2022-05-18T22:43:22.017" v="1339"/>
          <ac:spMkLst>
            <pc:docMk/>
            <pc:sldMk cId="29882810" sldId="286"/>
            <ac:spMk id="18" creationId="{DFB11DEF-F0FA-149F-9465-F0B6F74CE7C4}"/>
          </ac:spMkLst>
        </pc:spChg>
        <pc:spChg chg="mod">
          <ac:chgData name="Daniel Camilo Roman Quintero" userId="a2891ff5-c0b2-4778-93d8-b389978f1ce5" providerId="ADAL" clId="{08755D2C-C112-4E05-A72F-7985F7FA0745}" dt="2022-05-18T19:49:05.695" v="789" actId="14100"/>
          <ac:spMkLst>
            <pc:docMk/>
            <pc:sldMk cId="29882810" sldId="286"/>
            <ac:spMk id="29" creationId="{054942EA-E7FC-87DB-FDB5-202BCE21CDFD}"/>
          </ac:spMkLst>
        </pc:spChg>
        <pc:spChg chg="mod">
          <ac:chgData name="Daniel Camilo Roman Quintero" userId="a2891ff5-c0b2-4778-93d8-b389978f1ce5" providerId="ADAL" clId="{08755D2C-C112-4E05-A72F-7985F7FA0745}" dt="2022-05-18T19:49:49.956" v="804" actId="14100"/>
          <ac:spMkLst>
            <pc:docMk/>
            <pc:sldMk cId="29882810" sldId="286"/>
            <ac:spMk id="30" creationId="{C57CA5DA-F276-D95D-8908-61A98EF5E439}"/>
          </ac:spMkLst>
        </pc:spChg>
        <pc:spChg chg="mod">
          <ac:chgData name="Daniel Camilo Roman Quintero" userId="a2891ff5-c0b2-4778-93d8-b389978f1ce5" providerId="ADAL" clId="{08755D2C-C112-4E05-A72F-7985F7FA0745}" dt="2022-05-18T19:47:45.290" v="776" actId="20577"/>
          <ac:spMkLst>
            <pc:docMk/>
            <pc:sldMk cId="29882810" sldId="286"/>
            <ac:spMk id="36" creationId="{0123C522-D932-4C27-26E5-FF8AC6BD4DF6}"/>
          </ac:spMkLst>
        </pc:spChg>
        <pc:spChg chg="mod">
          <ac:chgData name="Daniel Camilo Roman Quintero" userId="a2891ff5-c0b2-4778-93d8-b389978f1ce5" providerId="ADAL" clId="{08755D2C-C112-4E05-A72F-7985F7FA0745}" dt="2022-05-18T19:47:55.833" v="781" actId="20577"/>
          <ac:spMkLst>
            <pc:docMk/>
            <pc:sldMk cId="29882810" sldId="286"/>
            <ac:spMk id="38" creationId="{66AE1F61-1822-1C89-90B4-87EC84429564}"/>
          </ac:spMkLst>
        </pc:spChg>
        <pc:spChg chg="mod">
          <ac:chgData name="Daniel Camilo Roman Quintero" userId="a2891ff5-c0b2-4778-93d8-b389978f1ce5" providerId="ADAL" clId="{08755D2C-C112-4E05-A72F-7985F7FA0745}" dt="2022-05-19T06:57:28.001" v="1340" actId="114"/>
          <ac:spMkLst>
            <pc:docMk/>
            <pc:sldMk cId="29882810" sldId="286"/>
            <ac:spMk id="41" creationId="{97408FD8-A184-360D-6277-D309F6C17268}"/>
          </ac:spMkLst>
        </pc:spChg>
        <pc:picChg chg="mod">
          <ac:chgData name="Daniel Camilo Roman Quintero" userId="a2891ff5-c0b2-4778-93d8-b389978f1ce5" providerId="ADAL" clId="{08755D2C-C112-4E05-A72F-7985F7FA0745}" dt="2022-05-18T22:25:27.139" v="1276" actId="1035"/>
          <ac:picMkLst>
            <pc:docMk/>
            <pc:sldMk cId="29882810" sldId="286"/>
            <ac:picMk id="20" creationId="{F6C9591B-76EF-2B06-C3B4-07EBCF586406}"/>
          </ac:picMkLst>
        </pc:picChg>
        <pc:picChg chg="mod">
          <ac:chgData name="Daniel Camilo Roman Quintero" userId="a2891ff5-c0b2-4778-93d8-b389978f1ce5" providerId="ADAL" clId="{08755D2C-C112-4E05-A72F-7985F7FA0745}" dt="2022-05-18T19:45:51.525" v="736" actId="1036"/>
          <ac:picMkLst>
            <pc:docMk/>
            <pc:sldMk cId="29882810" sldId="286"/>
            <ac:picMk id="26" creationId="{34D1EF90-63F1-7EF1-28EC-F72CCA61F4AA}"/>
          </ac:picMkLst>
        </pc:picChg>
        <pc:picChg chg="mod">
          <ac:chgData name="Daniel Camilo Roman Quintero" userId="a2891ff5-c0b2-4778-93d8-b389978f1ce5" providerId="ADAL" clId="{08755D2C-C112-4E05-A72F-7985F7FA0745}" dt="2022-05-18T19:45:55.173" v="740" actId="1036"/>
          <ac:picMkLst>
            <pc:docMk/>
            <pc:sldMk cId="29882810" sldId="286"/>
            <ac:picMk id="28" creationId="{A3628ABE-4E75-5EAF-778B-0D85C417D880}"/>
          </ac:picMkLst>
        </pc:picChg>
        <pc:inkChg chg="add del">
          <ac:chgData name="Daniel Camilo Roman Quintero" userId="a2891ff5-c0b2-4778-93d8-b389978f1ce5" providerId="ADAL" clId="{08755D2C-C112-4E05-A72F-7985F7FA0745}" dt="2022-05-18T22:19:55.967" v="1001" actId="9405"/>
          <ac:inkMkLst>
            <pc:docMk/>
            <pc:sldMk cId="29882810" sldId="286"/>
            <ac:inkMk id="2" creationId="{47C9CAA3-6582-C192-0172-A815F900D213}"/>
          </ac:inkMkLst>
        </pc:inkChg>
        <pc:cxnChg chg="mod">
          <ac:chgData name="Daniel Camilo Roman Quintero" userId="a2891ff5-c0b2-4778-93d8-b389978f1ce5" providerId="ADAL" clId="{08755D2C-C112-4E05-A72F-7985F7FA0745}" dt="2022-05-18T22:25:27.139" v="1276" actId="1035"/>
          <ac:cxnSpMkLst>
            <pc:docMk/>
            <pc:sldMk cId="29882810" sldId="286"/>
            <ac:cxnSpMk id="32" creationId="{272DAC6F-B185-C16E-B937-D44B20445E91}"/>
          </ac:cxnSpMkLst>
        </pc:cxnChg>
        <pc:cxnChg chg="mod ord">
          <ac:chgData name="Daniel Camilo Roman Quintero" userId="a2891ff5-c0b2-4778-93d8-b389978f1ce5" providerId="ADAL" clId="{08755D2C-C112-4E05-A72F-7985F7FA0745}" dt="2022-05-18T22:26:34.884" v="1283" actId="166"/>
          <ac:cxnSpMkLst>
            <pc:docMk/>
            <pc:sldMk cId="29882810" sldId="286"/>
            <ac:cxnSpMk id="33" creationId="{537A89C7-CF0B-8807-F49B-68816029EF4D}"/>
          </ac:cxnSpMkLst>
        </pc:cxnChg>
      </pc:sldChg>
      <pc:sldChg chg="add del">
        <pc:chgData name="Daniel Camilo Roman Quintero" userId="a2891ff5-c0b2-4778-93d8-b389978f1ce5" providerId="ADAL" clId="{08755D2C-C112-4E05-A72F-7985F7FA0745}" dt="2022-05-18T19:42:33.094" v="665"/>
        <pc:sldMkLst>
          <pc:docMk/>
          <pc:sldMk cId="2400678689" sldId="287"/>
        </pc:sldMkLst>
      </pc:sldChg>
    </pc:docChg>
  </pc:docChgLst>
  <pc:docChgLst>
    <pc:chgData name="Daniel Camilo Roman Quintero" userId="a2891ff5-c0b2-4778-93d8-b389978f1ce5" providerId="ADAL" clId="{327B05BC-390B-4263-8966-AE95D183DA5B}"/>
    <pc:docChg chg="undo custSel addSld delSld modSld">
      <pc:chgData name="Daniel Camilo Roman Quintero" userId="a2891ff5-c0b2-4778-93d8-b389978f1ce5" providerId="ADAL" clId="{327B05BC-390B-4263-8966-AE95D183DA5B}" dt="2022-05-22T22:06:33.850" v="170" actId="20577"/>
      <pc:docMkLst>
        <pc:docMk/>
      </pc:docMkLst>
      <pc:sldChg chg="addSp modSp">
        <pc:chgData name="Daniel Camilo Roman Quintero" userId="a2891ff5-c0b2-4778-93d8-b389978f1ce5" providerId="ADAL" clId="{327B05BC-390B-4263-8966-AE95D183DA5B}" dt="2022-05-19T08:21:13.475" v="102" actId="164"/>
        <pc:sldMkLst>
          <pc:docMk/>
          <pc:sldMk cId="4140796977" sldId="256"/>
        </pc:sldMkLst>
        <pc:grpChg chg="add mod">
          <ac:chgData name="Daniel Camilo Roman Quintero" userId="a2891ff5-c0b2-4778-93d8-b389978f1ce5" providerId="ADAL" clId="{327B05BC-390B-4263-8966-AE95D183DA5B}" dt="2022-05-19T08:21:13.475" v="102" actId="164"/>
          <ac:grpSpMkLst>
            <pc:docMk/>
            <pc:sldMk cId="4140796977" sldId="256"/>
            <ac:grpSpMk id="2" creationId="{79720D33-6B66-7828-16E8-897CE70E05B4}"/>
          </ac:grpSpMkLst>
        </pc:grpChg>
        <pc:picChg chg="mod">
          <ac:chgData name="Daniel Camilo Roman Quintero" userId="a2891ff5-c0b2-4778-93d8-b389978f1ce5" providerId="ADAL" clId="{327B05BC-390B-4263-8966-AE95D183DA5B}" dt="2022-05-19T08:21:13.475" v="102" actId="164"/>
          <ac:picMkLst>
            <pc:docMk/>
            <pc:sldMk cId="4140796977" sldId="256"/>
            <ac:picMk id="7" creationId="{0D729EFF-0250-4EA7-ABD1-FC0DCD5C5A9E}"/>
          </ac:picMkLst>
        </pc:picChg>
        <pc:picChg chg="mod">
          <ac:chgData name="Daniel Camilo Roman Quintero" userId="a2891ff5-c0b2-4778-93d8-b389978f1ce5" providerId="ADAL" clId="{327B05BC-390B-4263-8966-AE95D183DA5B}" dt="2022-05-19T08:21:13.475" v="102" actId="164"/>
          <ac:picMkLst>
            <pc:docMk/>
            <pc:sldMk cId="4140796977" sldId="256"/>
            <ac:picMk id="15" creationId="{74A66A99-2702-5259-7326-1219064F1162}"/>
          </ac:picMkLst>
        </pc:picChg>
      </pc:sldChg>
      <pc:sldChg chg="del">
        <pc:chgData name="Daniel Camilo Roman Quintero" userId="a2891ff5-c0b2-4778-93d8-b389978f1ce5" providerId="ADAL" clId="{327B05BC-390B-4263-8966-AE95D183DA5B}" dt="2022-05-20T09:55:14.149" v="116" actId="47"/>
        <pc:sldMkLst>
          <pc:docMk/>
          <pc:sldMk cId="1457789833" sldId="279"/>
        </pc:sldMkLst>
      </pc:sldChg>
      <pc:sldChg chg="modSp mod">
        <pc:chgData name="Daniel Camilo Roman Quintero" userId="a2891ff5-c0b2-4778-93d8-b389978f1ce5" providerId="ADAL" clId="{327B05BC-390B-4263-8966-AE95D183DA5B}" dt="2022-05-19T08:14:01.497" v="101" actId="1076"/>
        <pc:sldMkLst>
          <pc:docMk/>
          <pc:sldMk cId="1794477082" sldId="281"/>
        </pc:sldMkLst>
        <pc:spChg chg="mod">
          <ac:chgData name="Daniel Camilo Roman Quintero" userId="a2891ff5-c0b2-4778-93d8-b389978f1ce5" providerId="ADAL" clId="{327B05BC-390B-4263-8966-AE95D183DA5B}" dt="2022-05-19T07:51:29.716" v="63" actId="404"/>
          <ac:spMkLst>
            <pc:docMk/>
            <pc:sldMk cId="1794477082" sldId="281"/>
            <ac:spMk id="10" creationId="{00000000-0000-0000-0000-000000000000}"/>
          </ac:spMkLst>
        </pc:spChg>
        <pc:grpChg chg="mod">
          <ac:chgData name="Daniel Camilo Roman Quintero" userId="a2891ff5-c0b2-4778-93d8-b389978f1ce5" providerId="ADAL" clId="{327B05BC-390B-4263-8966-AE95D183DA5B}" dt="2022-05-19T08:11:42.699" v="77" actId="1076"/>
          <ac:grpSpMkLst>
            <pc:docMk/>
            <pc:sldMk cId="1794477082" sldId="281"/>
            <ac:grpSpMk id="8" creationId="{7710E64A-4350-99C8-5CA1-5D20B84501DD}"/>
          </ac:grpSpMkLst>
        </pc:grpChg>
        <pc:picChg chg="mod">
          <ac:chgData name="Daniel Camilo Roman Quintero" userId="a2891ff5-c0b2-4778-93d8-b389978f1ce5" providerId="ADAL" clId="{327B05BC-390B-4263-8966-AE95D183DA5B}" dt="2022-05-19T08:14:01.497" v="101" actId="1076"/>
          <ac:picMkLst>
            <pc:docMk/>
            <pc:sldMk cId="1794477082" sldId="281"/>
            <ac:picMk id="14" creationId="{F4BC93D5-0C2F-FF15-B8F9-CBB33EC304C0}"/>
          </ac:picMkLst>
        </pc:picChg>
        <pc:picChg chg="mod modCrop">
          <ac:chgData name="Daniel Camilo Roman Quintero" userId="a2891ff5-c0b2-4778-93d8-b389978f1ce5" providerId="ADAL" clId="{327B05BC-390B-4263-8966-AE95D183DA5B}" dt="2022-05-19T08:12:00.962" v="100" actId="1038"/>
          <ac:picMkLst>
            <pc:docMk/>
            <pc:sldMk cId="1794477082" sldId="281"/>
            <ac:picMk id="15" creationId="{CAFEA236-39B5-5A98-8E79-682EEF2CD810}"/>
          </ac:picMkLst>
        </pc:picChg>
        <pc:picChg chg="mod">
          <ac:chgData name="Daniel Camilo Roman Quintero" userId="a2891ff5-c0b2-4778-93d8-b389978f1ce5" providerId="ADAL" clId="{327B05BC-390B-4263-8966-AE95D183DA5B}" dt="2022-05-19T08:11:12.790" v="72" actId="1076"/>
          <ac:picMkLst>
            <pc:docMk/>
            <pc:sldMk cId="1794477082" sldId="281"/>
            <ac:picMk id="16" creationId="{7C46154D-95A9-14E3-3AFA-17BCC5D8E86A}"/>
          </ac:picMkLst>
        </pc:picChg>
      </pc:sldChg>
      <pc:sldChg chg="modSp mod modAnim">
        <pc:chgData name="Daniel Camilo Roman Quintero" userId="a2891ff5-c0b2-4778-93d8-b389978f1ce5" providerId="ADAL" clId="{327B05BC-390B-4263-8966-AE95D183DA5B}" dt="2022-05-19T09:46:45.587" v="114" actId="20577"/>
        <pc:sldMkLst>
          <pc:docMk/>
          <pc:sldMk cId="884329927" sldId="283"/>
        </pc:sldMkLst>
        <pc:spChg chg="mod">
          <ac:chgData name="Daniel Camilo Roman Quintero" userId="a2891ff5-c0b2-4778-93d8-b389978f1ce5" providerId="ADAL" clId="{327B05BC-390B-4263-8966-AE95D183DA5B}" dt="2022-05-19T07:47:18.812" v="12" actId="20577"/>
          <ac:spMkLst>
            <pc:docMk/>
            <pc:sldMk cId="884329927" sldId="283"/>
            <ac:spMk id="10" creationId="{00000000-0000-0000-0000-000000000000}"/>
          </ac:spMkLst>
        </pc:spChg>
        <pc:spChg chg="mod">
          <ac:chgData name="Daniel Camilo Roman Quintero" userId="a2891ff5-c0b2-4778-93d8-b389978f1ce5" providerId="ADAL" clId="{327B05BC-390B-4263-8966-AE95D183DA5B}" dt="2022-05-19T09:46:45.587" v="114" actId="20577"/>
          <ac:spMkLst>
            <pc:docMk/>
            <pc:sldMk cId="884329927" sldId="283"/>
            <ac:spMk id="15" creationId="{4035E3D3-FFD8-EDD1-514B-CBA4A2D0494A}"/>
          </ac:spMkLst>
        </pc:spChg>
      </pc:sldChg>
      <pc:sldChg chg="modSp mod">
        <pc:chgData name="Daniel Camilo Roman Quintero" userId="a2891ff5-c0b2-4778-93d8-b389978f1ce5" providerId="ADAL" clId="{327B05BC-390B-4263-8966-AE95D183DA5B}" dt="2022-05-19T07:47:50.132" v="26" actId="20577"/>
        <pc:sldMkLst>
          <pc:docMk/>
          <pc:sldMk cId="2304742681" sldId="285"/>
        </pc:sldMkLst>
        <pc:spChg chg="mod">
          <ac:chgData name="Daniel Camilo Roman Quintero" userId="a2891ff5-c0b2-4778-93d8-b389978f1ce5" providerId="ADAL" clId="{327B05BC-390B-4263-8966-AE95D183DA5B}" dt="2022-05-19T07:47:50.132" v="26" actId="20577"/>
          <ac:spMkLst>
            <pc:docMk/>
            <pc:sldMk cId="2304742681" sldId="285"/>
            <ac:spMk id="10" creationId="{00000000-0000-0000-0000-000000000000}"/>
          </ac:spMkLst>
        </pc:spChg>
      </pc:sldChg>
      <pc:sldChg chg="modSp mod">
        <pc:chgData name="Daniel Camilo Roman Quintero" userId="a2891ff5-c0b2-4778-93d8-b389978f1ce5" providerId="ADAL" clId="{327B05BC-390B-4263-8966-AE95D183DA5B}" dt="2022-05-20T10:01:34.336" v="124" actId="1076"/>
        <pc:sldMkLst>
          <pc:docMk/>
          <pc:sldMk cId="29882810" sldId="286"/>
        </pc:sldMkLst>
        <pc:spChg chg="mod">
          <ac:chgData name="Daniel Camilo Roman Quintero" userId="a2891ff5-c0b2-4778-93d8-b389978f1ce5" providerId="ADAL" clId="{327B05BC-390B-4263-8966-AE95D183DA5B}" dt="2022-05-19T07:49:40.830" v="62" actId="20577"/>
          <ac:spMkLst>
            <pc:docMk/>
            <pc:sldMk cId="29882810" sldId="286"/>
            <ac:spMk id="10" creationId="{00000000-0000-0000-0000-000000000000}"/>
          </ac:spMkLst>
        </pc:spChg>
        <pc:picChg chg="mod modCrop">
          <ac:chgData name="Daniel Camilo Roman Quintero" userId="a2891ff5-c0b2-4778-93d8-b389978f1ce5" providerId="ADAL" clId="{327B05BC-390B-4263-8966-AE95D183DA5B}" dt="2022-05-20T10:01:34.336" v="124" actId="1076"/>
          <ac:picMkLst>
            <pc:docMk/>
            <pc:sldMk cId="29882810" sldId="286"/>
            <ac:picMk id="20" creationId="{F6C9591B-76EF-2B06-C3B4-07EBCF586406}"/>
          </ac:picMkLst>
        </pc:picChg>
        <pc:cxnChg chg="mod">
          <ac:chgData name="Daniel Camilo Roman Quintero" userId="a2891ff5-c0b2-4778-93d8-b389978f1ce5" providerId="ADAL" clId="{327B05BC-390B-4263-8966-AE95D183DA5B}" dt="2022-05-20T10:01:34.336" v="124" actId="1076"/>
          <ac:cxnSpMkLst>
            <pc:docMk/>
            <pc:sldMk cId="29882810" sldId="286"/>
            <ac:cxnSpMk id="32" creationId="{272DAC6F-B185-C16E-B937-D44B20445E91}"/>
          </ac:cxnSpMkLst>
        </pc:cxnChg>
        <pc:cxnChg chg="mod">
          <ac:chgData name="Daniel Camilo Roman Quintero" userId="a2891ff5-c0b2-4778-93d8-b389978f1ce5" providerId="ADAL" clId="{327B05BC-390B-4263-8966-AE95D183DA5B}" dt="2022-05-20T10:01:34.336" v="124" actId="1076"/>
          <ac:cxnSpMkLst>
            <pc:docMk/>
            <pc:sldMk cId="29882810" sldId="286"/>
            <ac:cxnSpMk id="33" creationId="{537A89C7-CF0B-8807-F49B-68816029EF4D}"/>
          </ac:cxnSpMkLst>
        </pc:cxnChg>
      </pc:sldChg>
      <pc:sldChg chg="addSp delSp modSp add mod">
        <pc:chgData name="Daniel Camilo Roman Quintero" userId="a2891ff5-c0b2-4778-93d8-b389978f1ce5" providerId="ADAL" clId="{327B05BC-390B-4263-8966-AE95D183DA5B}" dt="2022-05-22T22:06:33.850" v="170" actId="20577"/>
        <pc:sldMkLst>
          <pc:docMk/>
          <pc:sldMk cId="3425984" sldId="287"/>
        </pc:sldMkLst>
        <pc:spChg chg="mod">
          <ac:chgData name="Daniel Camilo Roman Quintero" userId="a2891ff5-c0b2-4778-93d8-b389978f1ce5" providerId="ADAL" clId="{327B05BC-390B-4263-8966-AE95D183DA5B}" dt="2022-05-22T22:06:33.850" v="170" actId="20577"/>
          <ac:spMkLst>
            <pc:docMk/>
            <pc:sldMk cId="3425984" sldId="287"/>
            <ac:spMk id="10" creationId="{00000000-0000-0000-0000-000000000000}"/>
          </ac:spMkLst>
        </pc:spChg>
        <pc:inkChg chg="add del">
          <ac:chgData name="Daniel Camilo Roman Quintero" userId="a2891ff5-c0b2-4778-93d8-b389978f1ce5" providerId="ADAL" clId="{327B05BC-390B-4263-8966-AE95D183DA5B}" dt="2022-05-22T22:03:46.625" v="126" actId="9405"/>
          <ac:inkMkLst>
            <pc:docMk/>
            <pc:sldMk cId="3425984" sldId="287"/>
            <ac:inkMk id="4" creationId="{279A1935-99BD-6861-2265-A3ACAEC7BFAC}"/>
          </ac:inkMkLst>
        </pc:ink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7453E4-8FAF-47F8-AFA3-F902C9CF890D}" type="datetimeFigureOut">
              <a:rPr lang="es-CO" smtClean="0"/>
              <a:t>12/06/2023</a:t>
            </a:fld>
            <a:endParaRPr lang="es-C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06738-32FD-471E-98EE-36E67DD40150}" type="slidenum">
              <a:rPr lang="es-CO" smtClean="0"/>
              <a:t>‹#›</a:t>
            </a:fld>
            <a:endParaRPr lang="es-CO"/>
          </a:p>
        </p:txBody>
      </p:sp>
    </p:spTree>
    <p:extLst>
      <p:ext uri="{BB962C8B-B14F-4D97-AF65-F5344CB8AC3E}">
        <p14:creationId xmlns:p14="http://schemas.microsoft.com/office/powerpoint/2010/main" val="853367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44306738-32FD-471E-98EE-36E67DD40150}" type="slidenum">
              <a:rPr lang="es-CO" smtClean="0"/>
              <a:t>2</a:t>
            </a:fld>
            <a:endParaRPr lang="es-CO"/>
          </a:p>
        </p:txBody>
      </p:sp>
    </p:spTree>
    <p:extLst>
      <p:ext uri="{BB962C8B-B14F-4D97-AF65-F5344CB8AC3E}">
        <p14:creationId xmlns:p14="http://schemas.microsoft.com/office/powerpoint/2010/main" val="367593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5"/>
          </p:nvPr>
        </p:nvSpPr>
        <p:spPr/>
        <p:txBody>
          <a:bodyPr/>
          <a:lstStyle/>
          <a:p>
            <a:fld id="{44306738-32FD-471E-98EE-36E67DD40150}" type="slidenum">
              <a:rPr lang="es-CO" smtClean="0"/>
              <a:t>5</a:t>
            </a:fld>
            <a:endParaRPr lang="es-CO"/>
          </a:p>
        </p:txBody>
      </p:sp>
    </p:spTree>
    <p:extLst>
      <p:ext uri="{BB962C8B-B14F-4D97-AF65-F5344CB8AC3E}">
        <p14:creationId xmlns:p14="http://schemas.microsoft.com/office/powerpoint/2010/main" val="3445058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dirty="0"/>
          </a:p>
        </p:txBody>
      </p:sp>
      <p:sp>
        <p:nvSpPr>
          <p:cNvPr id="4" name="Slide Number Placeholder 3"/>
          <p:cNvSpPr>
            <a:spLocks noGrp="1"/>
          </p:cNvSpPr>
          <p:nvPr>
            <p:ph type="sldNum" sz="quarter" idx="5"/>
          </p:nvPr>
        </p:nvSpPr>
        <p:spPr/>
        <p:txBody>
          <a:bodyPr/>
          <a:lstStyle/>
          <a:p>
            <a:fld id="{44306738-32FD-471E-98EE-36E67DD40150}" type="slidenum">
              <a:rPr lang="es-CO" smtClean="0"/>
              <a:t>6</a:t>
            </a:fld>
            <a:endParaRPr lang="es-CO"/>
          </a:p>
        </p:txBody>
      </p:sp>
    </p:spTree>
    <p:extLst>
      <p:ext uri="{BB962C8B-B14F-4D97-AF65-F5344CB8AC3E}">
        <p14:creationId xmlns:p14="http://schemas.microsoft.com/office/powerpoint/2010/main" val="1899984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24E77C04-7678-445A-8EF8-DD32F0951F34}" type="datetimeFigureOut">
              <a:rPr lang="it-IT" smtClean="0"/>
              <a:t>12/06/2023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F55AD80-819E-4D17-BF81-966325549917}" type="slidenum">
              <a:rPr lang="it-IT" smtClean="0"/>
              <a:t>‹#›</a:t>
            </a:fld>
            <a:endParaRPr lang="it-IT"/>
          </a:p>
        </p:txBody>
      </p:sp>
    </p:spTree>
    <p:extLst>
      <p:ext uri="{BB962C8B-B14F-4D97-AF65-F5344CB8AC3E}">
        <p14:creationId xmlns:p14="http://schemas.microsoft.com/office/powerpoint/2010/main" val="190785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4E77C04-7678-445A-8EF8-DD32F0951F34}" type="datetimeFigureOut">
              <a:rPr lang="it-IT" smtClean="0"/>
              <a:t>12/06/2023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F55AD80-819E-4D17-BF81-966325549917}" type="slidenum">
              <a:rPr lang="it-IT" smtClean="0"/>
              <a:t>‹#›</a:t>
            </a:fld>
            <a:endParaRPr lang="it-IT"/>
          </a:p>
        </p:txBody>
      </p:sp>
    </p:spTree>
    <p:extLst>
      <p:ext uri="{BB962C8B-B14F-4D97-AF65-F5344CB8AC3E}">
        <p14:creationId xmlns:p14="http://schemas.microsoft.com/office/powerpoint/2010/main" val="1167306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4E77C04-7678-445A-8EF8-DD32F0951F34}" type="datetimeFigureOut">
              <a:rPr lang="it-IT" smtClean="0"/>
              <a:t>12/06/2023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F55AD80-819E-4D17-BF81-966325549917}" type="slidenum">
              <a:rPr lang="it-IT" smtClean="0"/>
              <a:t>‹#›</a:t>
            </a:fld>
            <a:endParaRPr lang="it-IT"/>
          </a:p>
        </p:txBody>
      </p:sp>
    </p:spTree>
    <p:extLst>
      <p:ext uri="{BB962C8B-B14F-4D97-AF65-F5344CB8AC3E}">
        <p14:creationId xmlns:p14="http://schemas.microsoft.com/office/powerpoint/2010/main" val="19526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4E77C04-7678-445A-8EF8-DD32F0951F34}" type="datetimeFigureOut">
              <a:rPr lang="it-IT" smtClean="0"/>
              <a:t>12/06/2023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F55AD80-819E-4D17-BF81-966325549917}" type="slidenum">
              <a:rPr lang="it-IT" smtClean="0"/>
              <a:t>‹#›</a:t>
            </a:fld>
            <a:endParaRPr lang="it-IT"/>
          </a:p>
        </p:txBody>
      </p:sp>
    </p:spTree>
    <p:extLst>
      <p:ext uri="{BB962C8B-B14F-4D97-AF65-F5344CB8AC3E}">
        <p14:creationId xmlns:p14="http://schemas.microsoft.com/office/powerpoint/2010/main" val="293619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24E77C04-7678-445A-8EF8-DD32F0951F34}" type="datetimeFigureOut">
              <a:rPr lang="it-IT" smtClean="0"/>
              <a:t>12/06/2023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F55AD80-819E-4D17-BF81-966325549917}" type="slidenum">
              <a:rPr lang="it-IT" smtClean="0"/>
              <a:t>‹#›</a:t>
            </a:fld>
            <a:endParaRPr lang="it-IT"/>
          </a:p>
        </p:txBody>
      </p:sp>
    </p:spTree>
    <p:extLst>
      <p:ext uri="{BB962C8B-B14F-4D97-AF65-F5344CB8AC3E}">
        <p14:creationId xmlns:p14="http://schemas.microsoft.com/office/powerpoint/2010/main" val="1211942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24E77C04-7678-445A-8EF8-DD32F0951F34}" type="datetimeFigureOut">
              <a:rPr lang="it-IT" smtClean="0"/>
              <a:t>12/06/2023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F55AD80-819E-4D17-BF81-966325549917}" type="slidenum">
              <a:rPr lang="it-IT" smtClean="0"/>
              <a:t>‹#›</a:t>
            </a:fld>
            <a:endParaRPr lang="it-IT"/>
          </a:p>
        </p:txBody>
      </p:sp>
    </p:spTree>
    <p:extLst>
      <p:ext uri="{BB962C8B-B14F-4D97-AF65-F5344CB8AC3E}">
        <p14:creationId xmlns:p14="http://schemas.microsoft.com/office/powerpoint/2010/main" val="3323484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24E77C04-7678-445A-8EF8-DD32F0951F34}" type="datetimeFigureOut">
              <a:rPr lang="it-IT" smtClean="0"/>
              <a:t>12/06/2023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F55AD80-819E-4D17-BF81-966325549917}" type="slidenum">
              <a:rPr lang="it-IT" smtClean="0"/>
              <a:t>‹#›</a:t>
            </a:fld>
            <a:endParaRPr lang="it-IT"/>
          </a:p>
        </p:txBody>
      </p:sp>
    </p:spTree>
    <p:extLst>
      <p:ext uri="{BB962C8B-B14F-4D97-AF65-F5344CB8AC3E}">
        <p14:creationId xmlns:p14="http://schemas.microsoft.com/office/powerpoint/2010/main" val="4181149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24E77C04-7678-445A-8EF8-DD32F0951F34}" type="datetimeFigureOut">
              <a:rPr lang="it-IT" smtClean="0"/>
              <a:t>12/06/2023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F55AD80-819E-4D17-BF81-966325549917}" type="slidenum">
              <a:rPr lang="it-IT" smtClean="0"/>
              <a:t>‹#›</a:t>
            </a:fld>
            <a:endParaRPr lang="it-IT"/>
          </a:p>
        </p:txBody>
      </p:sp>
    </p:spTree>
    <p:extLst>
      <p:ext uri="{BB962C8B-B14F-4D97-AF65-F5344CB8AC3E}">
        <p14:creationId xmlns:p14="http://schemas.microsoft.com/office/powerpoint/2010/main" val="229238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77C04-7678-445A-8EF8-DD32F0951F34}" type="datetimeFigureOut">
              <a:rPr lang="it-IT" smtClean="0"/>
              <a:t>12/06/2023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F55AD80-819E-4D17-BF81-966325549917}" type="slidenum">
              <a:rPr lang="it-IT" smtClean="0"/>
              <a:t>‹#›</a:t>
            </a:fld>
            <a:endParaRPr lang="it-IT"/>
          </a:p>
        </p:txBody>
      </p:sp>
    </p:spTree>
    <p:extLst>
      <p:ext uri="{BB962C8B-B14F-4D97-AF65-F5344CB8AC3E}">
        <p14:creationId xmlns:p14="http://schemas.microsoft.com/office/powerpoint/2010/main" val="975010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24E77C04-7678-445A-8EF8-DD32F0951F34}" type="datetimeFigureOut">
              <a:rPr lang="it-IT" smtClean="0"/>
              <a:t>12/06/2023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F55AD80-819E-4D17-BF81-966325549917}" type="slidenum">
              <a:rPr lang="it-IT" smtClean="0"/>
              <a:t>‹#›</a:t>
            </a:fld>
            <a:endParaRPr lang="it-IT"/>
          </a:p>
        </p:txBody>
      </p:sp>
    </p:spTree>
    <p:extLst>
      <p:ext uri="{BB962C8B-B14F-4D97-AF65-F5344CB8AC3E}">
        <p14:creationId xmlns:p14="http://schemas.microsoft.com/office/powerpoint/2010/main" val="1411215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24E77C04-7678-445A-8EF8-DD32F0951F34}" type="datetimeFigureOut">
              <a:rPr lang="it-IT" smtClean="0"/>
              <a:t>12/06/2023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F55AD80-819E-4D17-BF81-966325549917}" type="slidenum">
              <a:rPr lang="it-IT" smtClean="0"/>
              <a:t>‹#›</a:t>
            </a:fld>
            <a:endParaRPr lang="it-IT"/>
          </a:p>
        </p:txBody>
      </p:sp>
    </p:spTree>
    <p:extLst>
      <p:ext uri="{BB962C8B-B14F-4D97-AF65-F5344CB8AC3E}">
        <p14:creationId xmlns:p14="http://schemas.microsoft.com/office/powerpoint/2010/main" val="21990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77C04-7678-445A-8EF8-DD32F0951F34}" type="datetimeFigureOut">
              <a:rPr lang="it-IT" smtClean="0"/>
              <a:t>12/06/2023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5AD80-819E-4D17-BF81-966325549917}" type="slidenum">
              <a:rPr lang="it-IT" smtClean="0"/>
              <a:t>‹#›</a:t>
            </a:fld>
            <a:endParaRPr lang="it-IT"/>
          </a:p>
        </p:txBody>
      </p:sp>
    </p:spTree>
    <p:extLst>
      <p:ext uri="{BB962C8B-B14F-4D97-AF65-F5344CB8AC3E}">
        <p14:creationId xmlns:p14="http://schemas.microsoft.com/office/powerpoint/2010/main" val="4287914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0.png"/><Relationship Id="rId5" Type="http://schemas.openxmlformats.org/officeDocument/2006/relationships/image" Target="../media/image170.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AD16B7C-F00B-5425-4922-804B5826BB61}"/>
              </a:ext>
            </a:extLst>
          </p:cNvPr>
          <p:cNvPicPr>
            <a:picLocks noChangeAspect="1"/>
          </p:cNvPicPr>
          <p:nvPr/>
        </p:nvPicPr>
        <p:blipFill rotWithShape="1">
          <a:blip r:embed="rId2">
            <a:alphaModFix amt="20000"/>
          </a:blip>
          <a:srcRect t="9112" b="13225"/>
          <a:stretch/>
        </p:blipFill>
        <p:spPr>
          <a:xfrm>
            <a:off x="0" y="434889"/>
            <a:ext cx="9155711" cy="6423111"/>
          </a:xfrm>
          <a:prstGeom prst="rect">
            <a:avLst/>
          </a:prstGeom>
        </p:spPr>
      </p:pic>
      <p:sp>
        <p:nvSpPr>
          <p:cNvPr id="4" name="Rettangolo 3"/>
          <p:cNvSpPr/>
          <p:nvPr/>
        </p:nvSpPr>
        <p:spPr>
          <a:xfrm>
            <a:off x="0" y="-15294"/>
            <a:ext cx="9144000" cy="434662"/>
          </a:xfrm>
          <a:prstGeom prst="rect">
            <a:avLst/>
          </a:prstGeom>
          <a:solidFill>
            <a:schemeClr val="tx2">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5" name="CasellaDiTesto 4"/>
          <p:cNvSpPr txBox="1"/>
          <p:nvPr/>
        </p:nvSpPr>
        <p:spPr>
          <a:xfrm>
            <a:off x="437322" y="1331933"/>
            <a:ext cx="8532722" cy="954107"/>
          </a:xfrm>
          <a:prstGeom prst="rect">
            <a:avLst/>
          </a:prstGeom>
          <a:noFill/>
        </p:spPr>
        <p:txBody>
          <a:bodyPr wrap="square" rtlCol="0">
            <a:spAutoFit/>
          </a:bodyPr>
          <a:lstStyle/>
          <a:p>
            <a:pPr algn="r"/>
            <a:r>
              <a:rPr lang="en-US" sz="2800" b="1" dirty="0">
                <a:solidFill>
                  <a:schemeClr val="accent1">
                    <a:lumMod val="50000"/>
                  </a:schemeClr>
                </a:solidFill>
              </a:rPr>
              <a:t>Identification of hydrological controls of slope response to precipitation using machine learning techniques</a:t>
            </a:r>
            <a:endParaRPr lang="it-IT" sz="2800" b="1" dirty="0">
              <a:solidFill>
                <a:schemeClr val="accent1">
                  <a:lumMod val="50000"/>
                </a:schemeClr>
              </a:solidFill>
            </a:endParaRPr>
          </a:p>
        </p:txBody>
      </p:sp>
      <p:sp>
        <p:nvSpPr>
          <p:cNvPr id="6" name="CasellaDiTesto 5"/>
          <p:cNvSpPr txBox="1"/>
          <p:nvPr/>
        </p:nvSpPr>
        <p:spPr>
          <a:xfrm>
            <a:off x="4000500" y="3193380"/>
            <a:ext cx="4969545" cy="830997"/>
          </a:xfrm>
          <a:prstGeom prst="rect">
            <a:avLst/>
          </a:prstGeom>
          <a:noFill/>
        </p:spPr>
        <p:txBody>
          <a:bodyPr wrap="square" rtlCol="0">
            <a:spAutoFit/>
          </a:bodyPr>
          <a:lstStyle/>
          <a:p>
            <a:pPr algn="r"/>
            <a:r>
              <a:rPr lang="it-IT" sz="1600" b="1" dirty="0">
                <a:solidFill>
                  <a:schemeClr val="accent1">
                    <a:lumMod val="50000"/>
                  </a:schemeClr>
                </a:solidFill>
              </a:rPr>
              <a:t>AUTHORS</a:t>
            </a:r>
          </a:p>
          <a:p>
            <a:pPr algn="r"/>
            <a:r>
              <a:rPr lang="it-IT" sz="1600" dirty="0">
                <a:solidFill>
                  <a:schemeClr val="accent1">
                    <a:lumMod val="50000"/>
                  </a:schemeClr>
                </a:solidFill>
              </a:rPr>
              <a:t>Daniel C. </a:t>
            </a:r>
            <a:r>
              <a:rPr lang="it-IT" sz="1600" dirty="0" err="1">
                <a:solidFill>
                  <a:schemeClr val="accent1">
                    <a:lumMod val="50000"/>
                  </a:schemeClr>
                </a:solidFill>
              </a:rPr>
              <a:t>Román</a:t>
            </a:r>
            <a:r>
              <a:rPr lang="it-IT" sz="1600" dirty="0">
                <a:solidFill>
                  <a:schemeClr val="accent1">
                    <a:lumMod val="50000"/>
                  </a:schemeClr>
                </a:solidFill>
              </a:rPr>
              <a:t> Quintero, Pasquale Marino, Giovanni Francesco Santonastaso, and Roberto Greco</a:t>
            </a:r>
          </a:p>
        </p:txBody>
      </p:sp>
      <p:sp>
        <p:nvSpPr>
          <p:cNvPr id="13" name="CasellaDiTesto 12"/>
          <p:cNvSpPr txBox="1"/>
          <p:nvPr/>
        </p:nvSpPr>
        <p:spPr>
          <a:xfrm>
            <a:off x="1291745" y="3316490"/>
            <a:ext cx="1039067" cy="338554"/>
          </a:xfrm>
          <a:prstGeom prst="rect">
            <a:avLst/>
          </a:prstGeom>
          <a:noFill/>
        </p:spPr>
        <p:txBody>
          <a:bodyPr wrap="none" rtlCol="0">
            <a:spAutoFit/>
          </a:bodyPr>
          <a:lstStyle/>
          <a:p>
            <a:pPr algn="r"/>
            <a:r>
              <a:rPr lang="it-IT" sz="1600" b="1" dirty="0">
                <a:solidFill>
                  <a:schemeClr val="accent1">
                    <a:lumMod val="50000"/>
                  </a:schemeClr>
                </a:solidFill>
              </a:rPr>
              <a:t>June 2023</a:t>
            </a:r>
          </a:p>
        </p:txBody>
      </p:sp>
      <p:sp>
        <p:nvSpPr>
          <p:cNvPr id="12" name="CasellaDiTesto 11"/>
          <p:cNvSpPr txBox="1"/>
          <p:nvPr/>
        </p:nvSpPr>
        <p:spPr>
          <a:xfrm>
            <a:off x="0" y="45120"/>
            <a:ext cx="9148979" cy="338554"/>
          </a:xfrm>
          <a:prstGeom prst="rect">
            <a:avLst/>
          </a:prstGeom>
          <a:noFill/>
        </p:spPr>
        <p:txBody>
          <a:bodyPr wrap="none" rtlCol="0">
            <a:spAutoFit/>
          </a:bodyPr>
          <a:lstStyle/>
          <a:p>
            <a:r>
              <a:rPr lang="it-IT" sz="1600" b="1" dirty="0">
                <a:solidFill>
                  <a:schemeClr val="bg1"/>
                </a:solidFill>
              </a:rPr>
              <a:t>Galileo conference: </a:t>
            </a:r>
            <a:r>
              <a:rPr lang="en-US" sz="1600" b="1" dirty="0">
                <a:solidFill>
                  <a:schemeClr val="bg1"/>
                </a:solidFill>
              </a:rPr>
              <a:t>A European vision for hydrological observations and experimentation</a:t>
            </a:r>
            <a:r>
              <a:rPr lang="it-IT" sz="1600" b="1" dirty="0">
                <a:solidFill>
                  <a:schemeClr val="bg1"/>
                </a:solidFill>
              </a:rPr>
              <a:t> | </a:t>
            </a:r>
            <a:r>
              <a:rPr lang="en-US" sz="1600" b="1" dirty="0">
                <a:solidFill>
                  <a:schemeClr val="bg1"/>
                </a:solidFill>
              </a:rPr>
              <a:t>GC8-Hydro-53</a:t>
            </a:r>
            <a:endParaRPr lang="it-IT" sz="1600" b="1" dirty="0">
              <a:solidFill>
                <a:schemeClr val="bg1"/>
              </a:solidFill>
            </a:endParaRPr>
          </a:p>
        </p:txBody>
      </p:sp>
      <p:grpSp>
        <p:nvGrpSpPr>
          <p:cNvPr id="2" name="Group 1">
            <a:extLst>
              <a:ext uri="{FF2B5EF4-FFF2-40B4-BE49-F238E27FC236}">
                <a16:creationId xmlns:a16="http://schemas.microsoft.com/office/drawing/2014/main" id="{79720D33-6B66-7828-16E8-897CE70E05B4}"/>
              </a:ext>
            </a:extLst>
          </p:cNvPr>
          <p:cNvGrpSpPr/>
          <p:nvPr/>
        </p:nvGrpSpPr>
        <p:grpSpPr>
          <a:xfrm>
            <a:off x="6550206" y="5578445"/>
            <a:ext cx="2583540" cy="1270138"/>
            <a:chOff x="5437814" y="5174421"/>
            <a:chExt cx="2583540" cy="1270138"/>
          </a:xfrm>
        </p:grpSpPr>
        <p:pic>
          <p:nvPicPr>
            <p:cNvPr id="7" name="Immagine 6">
              <a:extLst>
                <a:ext uri="{FF2B5EF4-FFF2-40B4-BE49-F238E27FC236}">
                  <a16:creationId xmlns:a16="http://schemas.microsoft.com/office/drawing/2014/main" id="{0D729EFF-0250-4EA7-ABD1-FC0DCD5C5A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527"/>
            <a:stretch/>
          </p:blipFill>
          <p:spPr>
            <a:xfrm>
              <a:off x="5437814" y="5174421"/>
              <a:ext cx="2583540" cy="1270138"/>
            </a:xfrm>
            <a:prstGeom prst="rect">
              <a:avLst/>
            </a:prstGeom>
          </p:spPr>
        </p:pic>
        <p:pic>
          <p:nvPicPr>
            <p:cNvPr id="15" name="Immagine 6">
              <a:extLst>
                <a:ext uri="{FF2B5EF4-FFF2-40B4-BE49-F238E27FC236}">
                  <a16:creationId xmlns:a16="http://schemas.microsoft.com/office/drawing/2014/main" id="{74A66A99-2702-5259-7326-1219064F11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694" t="14603" r="57319" b="57529"/>
            <a:stretch/>
          </p:blipFill>
          <p:spPr>
            <a:xfrm>
              <a:off x="5638204" y="6090597"/>
              <a:ext cx="2182760" cy="353962"/>
            </a:xfrm>
            <a:prstGeom prst="rect">
              <a:avLst/>
            </a:prstGeom>
          </p:spPr>
        </p:pic>
      </p:grpSp>
      <p:sp>
        <p:nvSpPr>
          <p:cNvPr id="11" name="CasellaDiTesto 5">
            <a:extLst>
              <a:ext uri="{FF2B5EF4-FFF2-40B4-BE49-F238E27FC236}">
                <a16:creationId xmlns:a16="http://schemas.microsoft.com/office/drawing/2014/main" id="{1394E9A9-51DB-20D1-A875-87B879C25FDC}"/>
              </a:ext>
            </a:extLst>
          </p:cNvPr>
          <p:cNvSpPr txBox="1"/>
          <p:nvPr/>
        </p:nvSpPr>
        <p:spPr>
          <a:xfrm>
            <a:off x="2133600" y="4024377"/>
            <a:ext cx="6836444" cy="492443"/>
          </a:xfrm>
          <a:prstGeom prst="rect">
            <a:avLst/>
          </a:prstGeom>
          <a:noFill/>
        </p:spPr>
        <p:txBody>
          <a:bodyPr wrap="square" rtlCol="0">
            <a:spAutoFit/>
          </a:bodyPr>
          <a:lstStyle/>
          <a:p>
            <a:pPr algn="r"/>
            <a:r>
              <a:rPr lang="it-IT" sz="1300" dirty="0">
                <a:solidFill>
                  <a:schemeClr val="accent1">
                    <a:lumMod val="50000"/>
                  </a:schemeClr>
                </a:solidFill>
              </a:rPr>
              <a:t>Università degli Studi della Campania "Luigi Vanvitelli", Department of Engineering, </a:t>
            </a:r>
            <a:r>
              <a:rPr lang="it-IT" sz="1300" dirty="0" err="1">
                <a:solidFill>
                  <a:schemeClr val="accent1">
                    <a:lumMod val="50000"/>
                  </a:schemeClr>
                </a:solidFill>
              </a:rPr>
              <a:t>Italy</a:t>
            </a:r>
            <a:r>
              <a:rPr lang="it-IT" sz="1300" dirty="0">
                <a:solidFill>
                  <a:schemeClr val="accent1">
                    <a:lumMod val="50000"/>
                  </a:schemeClr>
                </a:solidFill>
              </a:rPr>
              <a:t> (danielcamilo.romanquintero@unicampania.it)</a:t>
            </a:r>
          </a:p>
        </p:txBody>
      </p:sp>
      <p:pic>
        <p:nvPicPr>
          <p:cNvPr id="10" name="Picture 9">
            <a:extLst>
              <a:ext uri="{FF2B5EF4-FFF2-40B4-BE49-F238E27FC236}">
                <a16:creationId xmlns:a16="http://schemas.microsoft.com/office/drawing/2014/main" id="{5D8F0942-0BA3-E818-4C49-3383A30AB3B4}"/>
              </a:ext>
            </a:extLst>
          </p:cNvPr>
          <p:cNvPicPr>
            <a:picLocks noChangeAspect="1"/>
          </p:cNvPicPr>
          <p:nvPr/>
        </p:nvPicPr>
        <p:blipFill>
          <a:blip r:embed="rId4"/>
          <a:stretch>
            <a:fillRect/>
          </a:stretch>
        </p:blipFill>
        <p:spPr>
          <a:xfrm>
            <a:off x="4036933" y="5237689"/>
            <a:ext cx="1333500" cy="1333500"/>
          </a:xfrm>
          <a:prstGeom prst="rect">
            <a:avLst/>
          </a:prstGeom>
        </p:spPr>
      </p:pic>
      <p:pic>
        <p:nvPicPr>
          <p:cNvPr id="16" name="Picture 15">
            <a:extLst>
              <a:ext uri="{FF2B5EF4-FFF2-40B4-BE49-F238E27FC236}">
                <a16:creationId xmlns:a16="http://schemas.microsoft.com/office/drawing/2014/main" id="{639D1454-A698-98D2-D42C-D904AA5E6EB7}"/>
              </a:ext>
            </a:extLst>
          </p:cNvPr>
          <p:cNvPicPr>
            <a:picLocks noChangeAspect="1"/>
          </p:cNvPicPr>
          <p:nvPr/>
        </p:nvPicPr>
        <p:blipFill>
          <a:blip r:embed="rId5"/>
          <a:stretch>
            <a:fillRect/>
          </a:stretch>
        </p:blipFill>
        <p:spPr>
          <a:xfrm>
            <a:off x="0" y="5334871"/>
            <a:ext cx="3275826" cy="1511456"/>
          </a:xfrm>
          <a:prstGeom prst="rect">
            <a:avLst/>
          </a:prstGeom>
        </p:spPr>
      </p:pic>
    </p:spTree>
    <p:extLst>
      <p:ext uri="{BB962C8B-B14F-4D97-AF65-F5344CB8AC3E}">
        <p14:creationId xmlns:p14="http://schemas.microsoft.com/office/powerpoint/2010/main" val="4140796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15294"/>
            <a:ext cx="9144000" cy="434662"/>
          </a:xfrm>
          <a:prstGeom prst="rect">
            <a:avLst/>
          </a:prstGeom>
          <a:solidFill>
            <a:schemeClr val="tx2">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CasellaDiTesto 8"/>
          <p:cNvSpPr txBox="1"/>
          <p:nvPr/>
        </p:nvSpPr>
        <p:spPr>
          <a:xfrm>
            <a:off x="8699648" y="69892"/>
            <a:ext cx="444352" cy="400110"/>
          </a:xfrm>
          <a:prstGeom prst="rect">
            <a:avLst/>
          </a:prstGeom>
          <a:noFill/>
        </p:spPr>
        <p:txBody>
          <a:bodyPr wrap="none" rtlCol="0">
            <a:spAutoFit/>
          </a:bodyPr>
          <a:lstStyle/>
          <a:p>
            <a:pPr algn="r"/>
            <a:r>
              <a:rPr lang="it-IT" sz="2000" b="1">
                <a:solidFill>
                  <a:schemeClr val="bg1"/>
                </a:solidFill>
              </a:rPr>
              <a:t>01</a:t>
            </a:r>
          </a:p>
        </p:txBody>
      </p:sp>
      <p:sp>
        <p:nvSpPr>
          <p:cNvPr id="10" name="Rettangolo 9"/>
          <p:cNvSpPr/>
          <p:nvPr/>
        </p:nvSpPr>
        <p:spPr>
          <a:xfrm>
            <a:off x="1700128" y="422311"/>
            <a:ext cx="7273133" cy="369332"/>
          </a:xfrm>
          <a:prstGeom prst="rect">
            <a:avLst/>
          </a:prstGeom>
        </p:spPr>
        <p:txBody>
          <a:bodyPr wrap="square">
            <a:spAutoFit/>
          </a:bodyPr>
          <a:lstStyle/>
          <a:p>
            <a:pPr algn="r"/>
            <a:r>
              <a:rPr lang="it-IT" b="1" dirty="0" err="1">
                <a:solidFill>
                  <a:schemeClr val="accent1">
                    <a:lumMod val="50000"/>
                  </a:schemeClr>
                </a:solidFill>
                <a:latin typeface="+mj-lt"/>
                <a:ea typeface="Calibri" panose="020F0502020204030204" pitchFamily="34" charset="0"/>
                <a:cs typeface="Times New Roman" panose="02020603050405020304" pitchFamily="18" charset="0"/>
              </a:rPr>
              <a:t>Methodology</a:t>
            </a:r>
            <a:endParaRPr lang="it-IT" b="1" dirty="0">
              <a:solidFill>
                <a:schemeClr val="accent1">
                  <a:lumMod val="50000"/>
                </a:schemeClr>
              </a:solidFill>
              <a:latin typeface="+mj-lt"/>
            </a:endParaRPr>
          </a:p>
        </p:txBody>
      </p:sp>
      <p:sp>
        <p:nvSpPr>
          <p:cNvPr id="82" name="CasellaDiTesto 11">
            <a:extLst>
              <a:ext uri="{FF2B5EF4-FFF2-40B4-BE49-F238E27FC236}">
                <a16:creationId xmlns:a16="http://schemas.microsoft.com/office/drawing/2014/main" id="{2FC9D02C-D84A-1D96-14B5-0137F7C24A2C}"/>
              </a:ext>
            </a:extLst>
          </p:cNvPr>
          <p:cNvSpPr txBox="1"/>
          <p:nvPr/>
        </p:nvSpPr>
        <p:spPr>
          <a:xfrm>
            <a:off x="0" y="45120"/>
            <a:ext cx="8569525" cy="323165"/>
          </a:xfrm>
          <a:prstGeom prst="rect">
            <a:avLst/>
          </a:prstGeom>
          <a:noFill/>
        </p:spPr>
        <p:txBody>
          <a:bodyPr wrap="none" rtlCol="0">
            <a:spAutoFit/>
          </a:bodyPr>
          <a:lstStyle/>
          <a:p>
            <a:r>
              <a:rPr lang="it-IT" sz="1500" b="1" dirty="0">
                <a:solidFill>
                  <a:schemeClr val="bg1"/>
                </a:solidFill>
              </a:rPr>
              <a:t>Galileo conference: </a:t>
            </a:r>
            <a:r>
              <a:rPr lang="en-US" sz="1500" b="1" dirty="0">
                <a:solidFill>
                  <a:schemeClr val="bg1"/>
                </a:solidFill>
              </a:rPr>
              <a:t>A European vision for hydrological observations and experimentation</a:t>
            </a:r>
            <a:r>
              <a:rPr lang="it-IT" sz="1500" b="1" dirty="0">
                <a:solidFill>
                  <a:schemeClr val="bg1"/>
                </a:solidFill>
              </a:rPr>
              <a:t> | </a:t>
            </a:r>
            <a:r>
              <a:rPr lang="en-US" sz="1500" b="1" dirty="0">
                <a:solidFill>
                  <a:schemeClr val="bg1"/>
                </a:solidFill>
              </a:rPr>
              <a:t>GC8-Hydro-53</a:t>
            </a:r>
            <a:endParaRPr lang="it-IT" sz="1500" b="1" dirty="0">
              <a:solidFill>
                <a:schemeClr val="bg1"/>
              </a:solidFill>
            </a:endParaRPr>
          </a:p>
        </p:txBody>
      </p:sp>
      <p:sp>
        <p:nvSpPr>
          <p:cNvPr id="5" name="Rettangolo 4"/>
          <p:cNvSpPr/>
          <p:nvPr/>
        </p:nvSpPr>
        <p:spPr>
          <a:xfrm>
            <a:off x="8967718" y="407657"/>
            <a:ext cx="60608" cy="360148"/>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grpSp>
        <p:nvGrpSpPr>
          <p:cNvPr id="15" name="Group 14">
            <a:extLst>
              <a:ext uri="{FF2B5EF4-FFF2-40B4-BE49-F238E27FC236}">
                <a16:creationId xmlns:a16="http://schemas.microsoft.com/office/drawing/2014/main" id="{5DED6A9A-422C-09F5-1CE4-A209D7A7F0B3}"/>
              </a:ext>
            </a:extLst>
          </p:cNvPr>
          <p:cNvGrpSpPr/>
          <p:nvPr/>
        </p:nvGrpSpPr>
        <p:grpSpPr>
          <a:xfrm>
            <a:off x="0" y="1363411"/>
            <a:ext cx="9144000" cy="4147194"/>
            <a:chOff x="0" y="1419555"/>
            <a:chExt cx="9144000" cy="4147194"/>
          </a:xfrm>
        </p:grpSpPr>
        <p:pic>
          <p:nvPicPr>
            <p:cNvPr id="72" name="Picture 71">
              <a:extLst>
                <a:ext uri="{FF2B5EF4-FFF2-40B4-BE49-F238E27FC236}">
                  <a16:creationId xmlns:a16="http://schemas.microsoft.com/office/drawing/2014/main" id="{4CF5187F-0588-0797-8BBA-EF4EACD133B0}"/>
                </a:ext>
              </a:extLst>
            </p:cNvPr>
            <p:cNvPicPr>
              <a:picLocks noChangeAspect="1"/>
            </p:cNvPicPr>
            <p:nvPr/>
          </p:nvPicPr>
          <p:blipFill>
            <a:blip r:embed="rId3"/>
            <a:stretch>
              <a:fillRect/>
            </a:stretch>
          </p:blipFill>
          <p:spPr>
            <a:xfrm>
              <a:off x="0" y="1419555"/>
              <a:ext cx="9144000" cy="4147194"/>
            </a:xfrm>
            <a:prstGeom prst="rect">
              <a:avLst/>
            </a:prstGeom>
          </p:spPr>
        </p:pic>
        <p:sp>
          <p:nvSpPr>
            <p:cNvPr id="2" name="TextBox 1">
              <a:extLst>
                <a:ext uri="{FF2B5EF4-FFF2-40B4-BE49-F238E27FC236}">
                  <a16:creationId xmlns:a16="http://schemas.microsoft.com/office/drawing/2014/main" id="{D88144C9-3114-EC2F-392C-0832C005BB23}"/>
                </a:ext>
              </a:extLst>
            </p:cNvPr>
            <p:cNvSpPr txBox="1"/>
            <p:nvPr/>
          </p:nvSpPr>
          <p:spPr>
            <a:xfrm>
              <a:off x="3511296" y="1524101"/>
              <a:ext cx="2444496" cy="307777"/>
            </a:xfrm>
            <a:prstGeom prst="rect">
              <a:avLst/>
            </a:prstGeom>
            <a:solidFill>
              <a:srgbClr val="BFE5DF"/>
            </a:solidFill>
          </p:spPr>
          <p:txBody>
            <a:bodyPr wrap="square" rtlCol="0">
              <a:spAutoFit/>
            </a:bodyPr>
            <a:lstStyle/>
            <a:p>
              <a:r>
                <a:rPr lang="en-US" sz="1400" b="1" dirty="0">
                  <a:solidFill>
                    <a:srgbClr val="64371F"/>
                  </a:solidFill>
                  <a:latin typeface="Artifakt Element Black" panose="020B0A03050000020004" pitchFamily="34" charset="0"/>
                  <a:ea typeface="Artifakt Element Black" panose="020B0A03050000020004" pitchFamily="34" charset="0"/>
                </a:rPr>
                <a:t>Synthetic data</a:t>
              </a:r>
              <a:endParaRPr lang="es-CO" sz="1400" b="1" dirty="0">
                <a:solidFill>
                  <a:srgbClr val="64371F"/>
                </a:solidFill>
                <a:latin typeface="Artifakt Element Black" panose="020B0A03050000020004" pitchFamily="34" charset="0"/>
                <a:ea typeface="Artifakt Element Black" panose="020B0A03050000020004" pitchFamily="34" charset="0"/>
              </a:endParaRPr>
            </a:p>
          </p:txBody>
        </p:sp>
        <p:sp>
          <p:nvSpPr>
            <p:cNvPr id="3" name="Rectangle 2">
              <a:extLst>
                <a:ext uri="{FF2B5EF4-FFF2-40B4-BE49-F238E27FC236}">
                  <a16:creationId xmlns:a16="http://schemas.microsoft.com/office/drawing/2014/main" id="{F2D5BC8F-B3EE-6942-7C72-BB86EC214B07}"/>
                </a:ext>
              </a:extLst>
            </p:cNvPr>
            <p:cNvSpPr/>
            <p:nvPr/>
          </p:nvSpPr>
          <p:spPr>
            <a:xfrm>
              <a:off x="396240" y="4137799"/>
              <a:ext cx="195072" cy="140208"/>
            </a:xfrm>
            <a:prstGeom prst="rect">
              <a:avLst/>
            </a:prstGeom>
            <a:solidFill>
              <a:srgbClr val="D7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TextBox 3">
              <a:extLst>
                <a:ext uri="{FF2B5EF4-FFF2-40B4-BE49-F238E27FC236}">
                  <a16:creationId xmlns:a16="http://schemas.microsoft.com/office/drawing/2014/main" id="{CA6F6579-3C51-4E72-66B8-63A78A2C1B1D}"/>
                </a:ext>
              </a:extLst>
            </p:cNvPr>
            <p:cNvSpPr txBox="1"/>
            <p:nvPr/>
          </p:nvSpPr>
          <p:spPr>
            <a:xfrm>
              <a:off x="3075194" y="1801933"/>
              <a:ext cx="2971441" cy="800219"/>
            </a:xfrm>
            <a:prstGeom prst="rect">
              <a:avLst/>
            </a:prstGeom>
            <a:solidFill>
              <a:srgbClr val="BFE5DF"/>
            </a:solidFill>
          </p:spPr>
          <p:txBody>
            <a:bodyPr wrap="square" rtlCol="0">
              <a:spAutoFit/>
            </a:bodyPr>
            <a:lstStyle/>
            <a:p>
              <a:pPr marL="171450" indent="-171450">
                <a:buFont typeface="Arial" panose="020B0604020202020204" pitchFamily="34" charset="0"/>
                <a:buChar char="•"/>
              </a:pPr>
              <a:r>
                <a:rPr lang="en-US" sz="1150" dirty="0"/>
                <a:t>1000-year synthetic dataset with hourly resolution</a:t>
              </a:r>
            </a:p>
            <a:p>
              <a:pPr marL="171450" indent="-171450">
                <a:buFont typeface="Arial" panose="020B0604020202020204" pitchFamily="34" charset="0"/>
                <a:buChar char="•"/>
              </a:pPr>
              <a:r>
                <a:rPr lang="en-US" sz="1150" dirty="0"/>
                <a:t>Mathematical model reproducing the hydrological behavior observed in the field</a:t>
              </a:r>
              <a:endParaRPr lang="es-CO" sz="1150" dirty="0"/>
            </a:p>
          </p:txBody>
        </p:sp>
        <p:sp>
          <p:nvSpPr>
            <p:cNvPr id="11" name="Rectangle 10">
              <a:extLst>
                <a:ext uri="{FF2B5EF4-FFF2-40B4-BE49-F238E27FC236}">
                  <a16:creationId xmlns:a16="http://schemas.microsoft.com/office/drawing/2014/main" id="{892E0734-64A5-7928-E3A2-DDF3C118FBF9}"/>
                </a:ext>
              </a:extLst>
            </p:cNvPr>
            <p:cNvSpPr/>
            <p:nvPr/>
          </p:nvSpPr>
          <p:spPr>
            <a:xfrm>
              <a:off x="3301999" y="2598172"/>
              <a:ext cx="2744637" cy="2840891"/>
            </a:xfrm>
            <a:prstGeom prst="rect">
              <a:avLst/>
            </a:prstGeom>
            <a:solidFill>
              <a:srgbClr val="BFE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8" name="Picture 7">
              <a:extLst>
                <a:ext uri="{FF2B5EF4-FFF2-40B4-BE49-F238E27FC236}">
                  <a16:creationId xmlns:a16="http://schemas.microsoft.com/office/drawing/2014/main" id="{D75E4255-E3C0-FBC4-89BC-625449A7C42A}"/>
                </a:ext>
              </a:extLst>
            </p:cNvPr>
            <p:cNvPicPr>
              <a:picLocks noChangeAspect="1"/>
            </p:cNvPicPr>
            <p:nvPr/>
          </p:nvPicPr>
          <p:blipFill>
            <a:blip r:embed="rId4"/>
            <a:stretch>
              <a:fillRect/>
            </a:stretch>
          </p:blipFill>
          <p:spPr>
            <a:xfrm>
              <a:off x="3472228" y="2608564"/>
              <a:ext cx="2045616" cy="2936377"/>
            </a:xfrm>
            <a:prstGeom prst="rect">
              <a:avLst/>
            </a:prstGeom>
          </p:spPr>
        </p:pic>
        <p:sp>
          <p:nvSpPr>
            <p:cNvPr id="12" name="Rectangle 11">
              <a:extLst>
                <a:ext uri="{FF2B5EF4-FFF2-40B4-BE49-F238E27FC236}">
                  <a16:creationId xmlns:a16="http://schemas.microsoft.com/office/drawing/2014/main" id="{74202675-6029-D1E6-9D2C-B3F49062C3CD}"/>
                </a:ext>
              </a:extLst>
            </p:cNvPr>
            <p:cNvSpPr/>
            <p:nvPr/>
          </p:nvSpPr>
          <p:spPr>
            <a:xfrm>
              <a:off x="6365240" y="2030615"/>
              <a:ext cx="71120" cy="81280"/>
            </a:xfrm>
            <a:prstGeom prst="rect">
              <a:avLst/>
            </a:prstGeom>
            <a:solidFill>
              <a:srgbClr val="FFD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TextBox 12">
              <a:extLst>
                <a:ext uri="{FF2B5EF4-FFF2-40B4-BE49-F238E27FC236}">
                  <a16:creationId xmlns:a16="http://schemas.microsoft.com/office/drawing/2014/main" id="{F7B3F2D6-224B-88BF-409E-F6CFFFCC7269}"/>
                </a:ext>
              </a:extLst>
            </p:cNvPr>
            <p:cNvSpPr txBox="1"/>
            <p:nvPr/>
          </p:nvSpPr>
          <p:spPr>
            <a:xfrm>
              <a:off x="3939540" y="5066197"/>
              <a:ext cx="2107096" cy="369332"/>
            </a:xfrm>
            <a:prstGeom prst="rect">
              <a:avLst/>
            </a:prstGeom>
            <a:solidFill>
              <a:srgbClr val="BFE5DF"/>
            </a:solidFill>
          </p:spPr>
          <p:txBody>
            <a:bodyPr wrap="square" rtlCol="0">
              <a:spAutoFit/>
            </a:bodyPr>
            <a:lstStyle/>
            <a:p>
              <a:r>
                <a:rPr lang="en-US" sz="900" b="1" dirty="0"/>
                <a:t>Greco et al (2018), Marino et al (2020a)</a:t>
              </a:r>
            </a:p>
            <a:p>
              <a:endParaRPr lang="en-US" sz="900" b="1" dirty="0"/>
            </a:p>
          </p:txBody>
        </p:sp>
        <p:sp>
          <p:nvSpPr>
            <p:cNvPr id="14" name="TextBox 13">
              <a:extLst>
                <a:ext uri="{FF2B5EF4-FFF2-40B4-BE49-F238E27FC236}">
                  <a16:creationId xmlns:a16="http://schemas.microsoft.com/office/drawing/2014/main" id="{2CE2FC42-EF52-CD44-B75F-9BBBC3861498}"/>
                </a:ext>
              </a:extLst>
            </p:cNvPr>
            <p:cNvSpPr txBox="1"/>
            <p:nvPr/>
          </p:nvSpPr>
          <p:spPr>
            <a:xfrm>
              <a:off x="445007" y="4104679"/>
              <a:ext cx="1176529" cy="230832"/>
            </a:xfrm>
            <a:prstGeom prst="rect">
              <a:avLst/>
            </a:prstGeom>
            <a:solidFill>
              <a:srgbClr val="D7EBF6"/>
            </a:solidFill>
          </p:spPr>
          <p:txBody>
            <a:bodyPr wrap="square" rtlCol="0">
              <a:spAutoFit/>
            </a:bodyPr>
            <a:lstStyle/>
            <a:p>
              <a:r>
                <a:rPr lang="en-US" sz="900" b="1" dirty="0"/>
                <a:t>Marino et al (2020b)</a:t>
              </a:r>
              <a:endParaRPr lang="es-CO" sz="900" b="1" dirty="0"/>
            </a:p>
          </p:txBody>
        </p:sp>
      </p:grpSp>
    </p:spTree>
    <p:extLst>
      <p:ext uri="{BB962C8B-B14F-4D97-AF65-F5344CB8AC3E}">
        <p14:creationId xmlns:p14="http://schemas.microsoft.com/office/powerpoint/2010/main" val="3425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967718" y="470002"/>
            <a:ext cx="60608" cy="360148"/>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a:off x="0" y="-15294"/>
            <a:ext cx="9144000" cy="434662"/>
          </a:xfrm>
          <a:prstGeom prst="rect">
            <a:avLst/>
          </a:prstGeom>
          <a:solidFill>
            <a:schemeClr val="tx2">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CasellaDiTesto 8"/>
          <p:cNvSpPr txBox="1"/>
          <p:nvPr/>
        </p:nvSpPr>
        <p:spPr>
          <a:xfrm>
            <a:off x="8699648" y="69892"/>
            <a:ext cx="444352" cy="400110"/>
          </a:xfrm>
          <a:prstGeom prst="rect">
            <a:avLst/>
          </a:prstGeom>
          <a:noFill/>
        </p:spPr>
        <p:txBody>
          <a:bodyPr wrap="none" rtlCol="0">
            <a:spAutoFit/>
          </a:bodyPr>
          <a:lstStyle/>
          <a:p>
            <a:pPr algn="r"/>
            <a:r>
              <a:rPr lang="it-IT" sz="2000" b="1" dirty="0">
                <a:solidFill>
                  <a:schemeClr val="bg1"/>
                </a:solidFill>
              </a:rPr>
              <a:t>02</a:t>
            </a:r>
          </a:p>
        </p:txBody>
      </p:sp>
      <p:sp>
        <p:nvSpPr>
          <p:cNvPr id="10" name="Rettangolo 9"/>
          <p:cNvSpPr/>
          <p:nvPr/>
        </p:nvSpPr>
        <p:spPr>
          <a:xfrm>
            <a:off x="1700128" y="422311"/>
            <a:ext cx="7273133" cy="369332"/>
          </a:xfrm>
          <a:prstGeom prst="rect">
            <a:avLst/>
          </a:prstGeom>
        </p:spPr>
        <p:txBody>
          <a:bodyPr wrap="square">
            <a:spAutoFit/>
          </a:bodyPr>
          <a:lstStyle/>
          <a:p>
            <a:pPr algn="r"/>
            <a:r>
              <a:rPr lang="en-US" b="1" dirty="0">
                <a:solidFill>
                  <a:schemeClr val="accent1">
                    <a:lumMod val="50000"/>
                  </a:schemeClr>
                </a:solidFill>
                <a:latin typeface="+mj-lt"/>
                <a:ea typeface="Calibri" panose="020F0502020204030204" pitchFamily="34" charset="0"/>
                <a:cs typeface="Times New Roman" panose="02020603050405020304" pitchFamily="18" charset="0"/>
              </a:rPr>
              <a:t>Case study </a:t>
            </a:r>
            <a:endParaRPr lang="en-US" b="1" dirty="0">
              <a:solidFill>
                <a:schemeClr val="accent1">
                  <a:lumMod val="50000"/>
                </a:schemeClr>
              </a:solidFill>
              <a:latin typeface="+mj-lt"/>
            </a:endParaRPr>
          </a:p>
        </p:txBody>
      </p:sp>
      <p:sp>
        <p:nvSpPr>
          <p:cNvPr id="4" name="CasellaDiTesto 11">
            <a:extLst>
              <a:ext uri="{FF2B5EF4-FFF2-40B4-BE49-F238E27FC236}">
                <a16:creationId xmlns:a16="http://schemas.microsoft.com/office/drawing/2014/main" id="{CD079209-3529-060A-894E-DC6051252116}"/>
              </a:ext>
            </a:extLst>
          </p:cNvPr>
          <p:cNvSpPr txBox="1"/>
          <p:nvPr/>
        </p:nvSpPr>
        <p:spPr>
          <a:xfrm>
            <a:off x="0" y="45120"/>
            <a:ext cx="8569525" cy="323165"/>
          </a:xfrm>
          <a:prstGeom prst="rect">
            <a:avLst/>
          </a:prstGeom>
          <a:noFill/>
        </p:spPr>
        <p:txBody>
          <a:bodyPr wrap="none" rtlCol="0">
            <a:spAutoFit/>
          </a:bodyPr>
          <a:lstStyle/>
          <a:p>
            <a:r>
              <a:rPr lang="it-IT" sz="1500" b="1" dirty="0">
                <a:solidFill>
                  <a:schemeClr val="bg1"/>
                </a:solidFill>
              </a:rPr>
              <a:t>Galileo conference: </a:t>
            </a:r>
            <a:r>
              <a:rPr lang="en-US" sz="1500" b="1" dirty="0">
                <a:solidFill>
                  <a:schemeClr val="bg1"/>
                </a:solidFill>
              </a:rPr>
              <a:t>A European vision for hydrological observations and experimentation</a:t>
            </a:r>
            <a:r>
              <a:rPr lang="it-IT" sz="1500" b="1" dirty="0">
                <a:solidFill>
                  <a:schemeClr val="bg1"/>
                </a:solidFill>
              </a:rPr>
              <a:t> | </a:t>
            </a:r>
            <a:r>
              <a:rPr lang="en-US" sz="1500" b="1" dirty="0">
                <a:solidFill>
                  <a:schemeClr val="bg1"/>
                </a:solidFill>
              </a:rPr>
              <a:t>GC8-Hydro-53</a:t>
            </a:r>
            <a:endParaRPr lang="it-IT" sz="1500" b="1" dirty="0">
              <a:solidFill>
                <a:schemeClr val="bg1"/>
              </a:solidFill>
            </a:endParaRPr>
          </a:p>
        </p:txBody>
      </p:sp>
      <p:pic>
        <p:nvPicPr>
          <p:cNvPr id="22" name="Picture 21">
            <a:extLst>
              <a:ext uri="{FF2B5EF4-FFF2-40B4-BE49-F238E27FC236}">
                <a16:creationId xmlns:a16="http://schemas.microsoft.com/office/drawing/2014/main" id="{5025D127-73DE-C591-2E30-DF0630F2645B}"/>
              </a:ext>
            </a:extLst>
          </p:cNvPr>
          <p:cNvPicPr>
            <a:picLocks noChangeAspect="1"/>
          </p:cNvPicPr>
          <p:nvPr/>
        </p:nvPicPr>
        <p:blipFill>
          <a:blip r:embed="rId2"/>
          <a:stretch>
            <a:fillRect/>
          </a:stretch>
        </p:blipFill>
        <p:spPr>
          <a:xfrm>
            <a:off x="12819" y="4999761"/>
            <a:ext cx="5579107" cy="1720606"/>
          </a:xfrm>
          <a:prstGeom prst="rect">
            <a:avLst/>
          </a:prstGeom>
        </p:spPr>
      </p:pic>
      <p:sp>
        <p:nvSpPr>
          <p:cNvPr id="36" name="TextBox 35">
            <a:extLst>
              <a:ext uri="{FF2B5EF4-FFF2-40B4-BE49-F238E27FC236}">
                <a16:creationId xmlns:a16="http://schemas.microsoft.com/office/drawing/2014/main" id="{2EBA1E5F-9E91-4ED3-EFB2-8C356E77CAE7}"/>
              </a:ext>
            </a:extLst>
          </p:cNvPr>
          <p:cNvSpPr txBox="1"/>
          <p:nvPr/>
        </p:nvSpPr>
        <p:spPr>
          <a:xfrm>
            <a:off x="4320870" y="2816238"/>
            <a:ext cx="65274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1999</a:t>
            </a:r>
            <a:endParaRPr lang="es-CO" b="1"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2F6C05-2FF5-D418-07D8-9E29FDD9B05D}"/>
              </a:ext>
            </a:extLst>
          </p:cNvPr>
          <p:cNvSpPr/>
          <p:nvPr/>
        </p:nvSpPr>
        <p:spPr>
          <a:xfrm>
            <a:off x="5711902" y="2826139"/>
            <a:ext cx="3195209" cy="3894227"/>
          </a:xfrm>
          <a:prstGeom prst="roundRect">
            <a:avLst>
              <a:gd name="adj" fmla="val 6267"/>
            </a:avLst>
          </a:prstGeom>
          <a:solidFill>
            <a:schemeClr val="accent1">
              <a:lumMod val="40000"/>
              <a:lumOff val="6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sz="1550" dirty="0">
                <a:solidFill>
                  <a:schemeClr val="tx1"/>
                </a:solidFill>
              </a:rPr>
              <a:t>Landslide prone area</a:t>
            </a:r>
          </a:p>
          <a:p>
            <a:pPr marL="285750" indent="-285750" algn="just">
              <a:buFont typeface="Arial" panose="020B0604020202020204" pitchFamily="34" charset="0"/>
              <a:buChar char="•"/>
            </a:pPr>
            <a:r>
              <a:rPr lang="en-US" sz="1550" dirty="0">
                <a:solidFill>
                  <a:schemeClr val="tx1"/>
                </a:solidFill>
              </a:rPr>
              <a:t>40 km away north-east Naples (southern Italy)</a:t>
            </a:r>
          </a:p>
          <a:p>
            <a:pPr marL="285750" indent="-285750" algn="just">
              <a:buFont typeface="Arial" panose="020B0604020202020204" pitchFamily="34" charset="0"/>
              <a:buChar char="•"/>
            </a:pPr>
            <a:r>
              <a:rPr lang="en-US" sz="1550" dirty="0">
                <a:solidFill>
                  <a:schemeClr val="tx1"/>
                </a:solidFill>
              </a:rPr>
              <a:t>Wide areas with uniform geological formations:</a:t>
            </a:r>
          </a:p>
          <a:p>
            <a:pPr marL="742950" lvl="1" indent="-285750" algn="just">
              <a:buFont typeface="Courier New" panose="02070309020205020404" pitchFamily="49" charset="0"/>
              <a:buChar char="o"/>
            </a:pPr>
            <a:r>
              <a:rPr lang="en-US" sz="1550" dirty="0">
                <a:solidFill>
                  <a:schemeClr val="tx1"/>
                </a:solidFill>
              </a:rPr>
              <a:t>Steep slopes covered with loose granular pyroclastic deposits</a:t>
            </a:r>
          </a:p>
          <a:p>
            <a:pPr marL="285750" indent="-285750" algn="just">
              <a:buFont typeface="Arial" panose="020B0604020202020204" pitchFamily="34" charset="0"/>
              <a:buChar char="•"/>
            </a:pPr>
            <a:r>
              <a:rPr lang="en-US" sz="1550" dirty="0">
                <a:solidFill>
                  <a:schemeClr val="tx1"/>
                </a:solidFill>
              </a:rPr>
              <a:t>Hydrometeorological monitoring:</a:t>
            </a:r>
          </a:p>
          <a:p>
            <a:pPr marL="742950" lvl="1" indent="-285750" algn="just">
              <a:buFont typeface="Courier New" panose="02070309020205020404" pitchFamily="49" charset="0"/>
              <a:buChar char="o"/>
            </a:pPr>
            <a:r>
              <a:rPr lang="en-US" sz="1550" dirty="0">
                <a:solidFill>
                  <a:schemeClr val="tx1"/>
                </a:solidFill>
              </a:rPr>
              <a:t>Rainfall and other meteorological variables</a:t>
            </a:r>
          </a:p>
          <a:p>
            <a:pPr marL="742950" lvl="1" indent="-285750" algn="just">
              <a:buFont typeface="Courier New" panose="02070309020205020404" pitchFamily="49" charset="0"/>
              <a:buChar char="o"/>
            </a:pPr>
            <a:r>
              <a:rPr lang="en-US" sz="1550" dirty="0">
                <a:solidFill>
                  <a:schemeClr val="tx1"/>
                </a:solidFill>
              </a:rPr>
              <a:t>Soil moisture and suction at different depths</a:t>
            </a:r>
          </a:p>
          <a:p>
            <a:pPr marL="742950" lvl="1" indent="-285750" algn="just">
              <a:buFont typeface="Courier New" panose="02070309020205020404" pitchFamily="49" charset="0"/>
              <a:buChar char="o"/>
            </a:pPr>
            <a:r>
              <a:rPr lang="en-US" sz="1550" dirty="0">
                <a:solidFill>
                  <a:schemeClr val="tx1"/>
                </a:solidFill>
              </a:rPr>
              <a:t>Piezometric and stream levels</a:t>
            </a:r>
            <a:endParaRPr lang="es-CO" sz="1550" dirty="0">
              <a:solidFill>
                <a:schemeClr val="tx1"/>
              </a:solidFill>
            </a:endParaRPr>
          </a:p>
        </p:txBody>
      </p:sp>
      <p:sp>
        <p:nvSpPr>
          <p:cNvPr id="11" name="Right Brace 10">
            <a:extLst>
              <a:ext uri="{FF2B5EF4-FFF2-40B4-BE49-F238E27FC236}">
                <a16:creationId xmlns:a16="http://schemas.microsoft.com/office/drawing/2014/main" id="{B662A442-3590-3E27-1724-1F01E8B83830}"/>
              </a:ext>
            </a:extLst>
          </p:cNvPr>
          <p:cNvSpPr/>
          <p:nvPr/>
        </p:nvSpPr>
        <p:spPr>
          <a:xfrm>
            <a:off x="7559040" y="882303"/>
            <a:ext cx="252000" cy="77216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2" name="Right Brace 11">
            <a:extLst>
              <a:ext uri="{FF2B5EF4-FFF2-40B4-BE49-F238E27FC236}">
                <a16:creationId xmlns:a16="http://schemas.microsoft.com/office/drawing/2014/main" id="{31586B6D-4AF7-8FCE-970B-243E9F7760C1}"/>
              </a:ext>
            </a:extLst>
          </p:cNvPr>
          <p:cNvSpPr/>
          <p:nvPr/>
        </p:nvSpPr>
        <p:spPr>
          <a:xfrm>
            <a:off x="7559040" y="1654462"/>
            <a:ext cx="252000" cy="69610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4" name="Right Brace 13">
            <a:extLst>
              <a:ext uri="{FF2B5EF4-FFF2-40B4-BE49-F238E27FC236}">
                <a16:creationId xmlns:a16="http://schemas.microsoft.com/office/drawing/2014/main" id="{B4FF7B20-B9D8-1312-A735-DB29C74449DE}"/>
              </a:ext>
            </a:extLst>
          </p:cNvPr>
          <p:cNvSpPr/>
          <p:nvPr/>
        </p:nvSpPr>
        <p:spPr>
          <a:xfrm>
            <a:off x="7562175" y="2357262"/>
            <a:ext cx="252000" cy="3600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 name="TextBox 18">
            <a:extLst>
              <a:ext uri="{FF2B5EF4-FFF2-40B4-BE49-F238E27FC236}">
                <a16:creationId xmlns:a16="http://schemas.microsoft.com/office/drawing/2014/main" id="{EEC3D7D0-0C50-F146-3028-8650680C5289}"/>
              </a:ext>
            </a:extLst>
          </p:cNvPr>
          <p:cNvSpPr txBox="1"/>
          <p:nvPr/>
        </p:nvSpPr>
        <p:spPr>
          <a:xfrm>
            <a:off x="7835029" y="1053241"/>
            <a:ext cx="836255" cy="369332"/>
          </a:xfrm>
          <a:prstGeom prst="rect">
            <a:avLst/>
          </a:prstGeom>
          <a:noFill/>
        </p:spPr>
        <p:txBody>
          <a:bodyPr wrap="none" rtlCol="0">
            <a:spAutoFit/>
          </a:bodyPr>
          <a:lstStyle/>
          <a:p>
            <a:r>
              <a:rPr lang="en-US" dirty="0"/>
              <a:t>Topsoil</a:t>
            </a:r>
            <a:endParaRPr lang="es-CO" dirty="0"/>
          </a:p>
        </p:txBody>
      </p:sp>
      <p:sp>
        <p:nvSpPr>
          <p:cNvPr id="20" name="TextBox 19">
            <a:extLst>
              <a:ext uri="{FF2B5EF4-FFF2-40B4-BE49-F238E27FC236}">
                <a16:creationId xmlns:a16="http://schemas.microsoft.com/office/drawing/2014/main" id="{C05D12B3-7A24-69D4-8AE2-FDACEA1E622D}"/>
              </a:ext>
            </a:extLst>
          </p:cNvPr>
          <p:cNvSpPr txBox="1"/>
          <p:nvPr/>
        </p:nvSpPr>
        <p:spPr>
          <a:xfrm>
            <a:off x="7789063" y="1817846"/>
            <a:ext cx="965329" cy="369332"/>
          </a:xfrm>
          <a:prstGeom prst="rect">
            <a:avLst/>
          </a:prstGeom>
          <a:noFill/>
        </p:spPr>
        <p:txBody>
          <a:bodyPr wrap="none" rtlCol="0">
            <a:spAutoFit/>
          </a:bodyPr>
          <a:lstStyle/>
          <a:p>
            <a:r>
              <a:rPr lang="en-US" dirty="0"/>
              <a:t>Pumices</a:t>
            </a:r>
            <a:endParaRPr lang="es-CO" dirty="0"/>
          </a:p>
        </p:txBody>
      </p:sp>
      <p:sp>
        <p:nvSpPr>
          <p:cNvPr id="21" name="TextBox 20">
            <a:extLst>
              <a:ext uri="{FF2B5EF4-FFF2-40B4-BE49-F238E27FC236}">
                <a16:creationId xmlns:a16="http://schemas.microsoft.com/office/drawing/2014/main" id="{C214C68D-784F-8E96-BA2F-049188B0C3EA}"/>
              </a:ext>
            </a:extLst>
          </p:cNvPr>
          <p:cNvSpPr txBox="1"/>
          <p:nvPr/>
        </p:nvSpPr>
        <p:spPr>
          <a:xfrm>
            <a:off x="7899066" y="2336101"/>
            <a:ext cx="734496" cy="369332"/>
          </a:xfrm>
          <a:prstGeom prst="rect">
            <a:avLst/>
          </a:prstGeom>
          <a:noFill/>
        </p:spPr>
        <p:txBody>
          <a:bodyPr wrap="none" rtlCol="0">
            <a:spAutoFit/>
          </a:bodyPr>
          <a:lstStyle/>
          <a:p>
            <a:r>
              <a:rPr lang="en-US" dirty="0"/>
              <a:t>Ashes</a:t>
            </a:r>
            <a:endParaRPr lang="es-CO" dirty="0"/>
          </a:p>
        </p:txBody>
      </p:sp>
      <p:pic>
        <p:nvPicPr>
          <p:cNvPr id="23" name="Picture 22">
            <a:extLst>
              <a:ext uri="{FF2B5EF4-FFF2-40B4-BE49-F238E27FC236}">
                <a16:creationId xmlns:a16="http://schemas.microsoft.com/office/drawing/2014/main" id="{B154D640-63D7-98CB-5C03-559B8E1CE968}"/>
              </a:ext>
            </a:extLst>
          </p:cNvPr>
          <p:cNvPicPr>
            <a:picLocks noChangeAspect="1"/>
          </p:cNvPicPr>
          <p:nvPr/>
        </p:nvPicPr>
        <p:blipFill>
          <a:blip r:embed="rId3"/>
          <a:stretch>
            <a:fillRect/>
          </a:stretch>
        </p:blipFill>
        <p:spPr>
          <a:xfrm>
            <a:off x="5599850" y="862752"/>
            <a:ext cx="1993565" cy="1847248"/>
          </a:xfrm>
          <a:prstGeom prst="rect">
            <a:avLst/>
          </a:prstGeom>
        </p:spPr>
      </p:pic>
      <p:pic>
        <p:nvPicPr>
          <p:cNvPr id="32" name="Picture 31">
            <a:extLst>
              <a:ext uri="{FF2B5EF4-FFF2-40B4-BE49-F238E27FC236}">
                <a16:creationId xmlns:a16="http://schemas.microsoft.com/office/drawing/2014/main" id="{EF5478A3-C3E9-1767-BECC-47CB0F19C619}"/>
              </a:ext>
            </a:extLst>
          </p:cNvPr>
          <p:cNvPicPr>
            <a:picLocks noChangeAspect="1"/>
          </p:cNvPicPr>
          <p:nvPr/>
        </p:nvPicPr>
        <p:blipFill>
          <a:blip r:embed="rId4"/>
          <a:stretch>
            <a:fillRect/>
          </a:stretch>
        </p:blipFill>
        <p:spPr>
          <a:xfrm>
            <a:off x="94773" y="724355"/>
            <a:ext cx="5371042" cy="4273666"/>
          </a:xfrm>
          <a:prstGeom prst="rect">
            <a:avLst/>
          </a:prstGeom>
        </p:spPr>
      </p:pic>
      <p:pic>
        <p:nvPicPr>
          <p:cNvPr id="31" name="Immagine 6">
            <a:extLst>
              <a:ext uri="{FF2B5EF4-FFF2-40B4-BE49-F238E27FC236}">
                <a16:creationId xmlns:a16="http://schemas.microsoft.com/office/drawing/2014/main" id="{44208AE8-16DA-355E-3676-09D1D745FDC4}"/>
              </a:ext>
            </a:extLst>
          </p:cNvPr>
          <p:cNvPicPr>
            <a:picLocks noChangeAspect="1"/>
          </p:cNvPicPr>
          <p:nvPr/>
        </p:nvPicPr>
        <p:blipFill rotWithShape="1">
          <a:blip r:embed="rId5"/>
          <a:srcRect l="637" t="64416" r="74438" b="1475"/>
          <a:stretch/>
        </p:blipFill>
        <p:spPr>
          <a:xfrm>
            <a:off x="132795" y="3275614"/>
            <a:ext cx="1622212" cy="1763889"/>
          </a:xfrm>
          <a:prstGeom prst="rect">
            <a:avLst/>
          </a:prstGeom>
        </p:spPr>
      </p:pic>
    </p:spTree>
    <p:extLst>
      <p:ext uri="{BB962C8B-B14F-4D97-AF65-F5344CB8AC3E}">
        <p14:creationId xmlns:p14="http://schemas.microsoft.com/office/powerpoint/2010/main" val="1794477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967718" y="470002"/>
            <a:ext cx="60608" cy="360148"/>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a:off x="0" y="-15294"/>
            <a:ext cx="9144000" cy="434662"/>
          </a:xfrm>
          <a:prstGeom prst="rect">
            <a:avLst/>
          </a:prstGeom>
          <a:solidFill>
            <a:schemeClr val="tx2">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CasellaDiTesto 8"/>
          <p:cNvSpPr txBox="1"/>
          <p:nvPr/>
        </p:nvSpPr>
        <p:spPr>
          <a:xfrm>
            <a:off x="8699648" y="69892"/>
            <a:ext cx="444352" cy="400110"/>
          </a:xfrm>
          <a:prstGeom prst="rect">
            <a:avLst/>
          </a:prstGeom>
          <a:noFill/>
        </p:spPr>
        <p:txBody>
          <a:bodyPr wrap="none" rtlCol="0">
            <a:spAutoFit/>
          </a:bodyPr>
          <a:lstStyle/>
          <a:p>
            <a:pPr algn="r"/>
            <a:r>
              <a:rPr lang="it-IT" sz="2000" b="1" dirty="0">
                <a:solidFill>
                  <a:schemeClr val="bg1"/>
                </a:solidFill>
              </a:rPr>
              <a:t>03</a:t>
            </a:r>
          </a:p>
        </p:txBody>
      </p:sp>
      <p:sp>
        <p:nvSpPr>
          <p:cNvPr id="10" name="Rettangolo 9"/>
          <p:cNvSpPr/>
          <p:nvPr/>
        </p:nvSpPr>
        <p:spPr>
          <a:xfrm>
            <a:off x="1700128" y="422311"/>
            <a:ext cx="7273133" cy="369332"/>
          </a:xfrm>
          <a:prstGeom prst="rect">
            <a:avLst/>
          </a:prstGeom>
        </p:spPr>
        <p:txBody>
          <a:bodyPr wrap="square">
            <a:spAutoFit/>
          </a:bodyPr>
          <a:lstStyle/>
          <a:p>
            <a:pPr algn="r"/>
            <a:r>
              <a:rPr lang="en-US" b="1" dirty="0">
                <a:solidFill>
                  <a:schemeClr val="accent1">
                    <a:lumMod val="50000"/>
                  </a:schemeClr>
                </a:solidFill>
                <a:latin typeface="+mj-lt"/>
                <a:ea typeface="Calibri" panose="020F0502020204030204" pitchFamily="34" charset="0"/>
                <a:cs typeface="Times New Roman" panose="02020603050405020304" pitchFamily="18" charset="0"/>
              </a:rPr>
              <a:t>Field monitoring and synthetic data generation</a:t>
            </a:r>
            <a:endParaRPr lang="en-US" b="1" dirty="0">
              <a:solidFill>
                <a:schemeClr val="accent1">
                  <a:lumMod val="50000"/>
                </a:schemeClr>
              </a:solidFill>
              <a:latin typeface="+mj-lt"/>
            </a:endParaRPr>
          </a:p>
        </p:txBody>
      </p:sp>
      <p:sp>
        <p:nvSpPr>
          <p:cNvPr id="12" name="Rectángulo: esquinas redondeadas 7">
            <a:extLst>
              <a:ext uri="{FF2B5EF4-FFF2-40B4-BE49-F238E27FC236}">
                <a16:creationId xmlns:a16="http://schemas.microsoft.com/office/drawing/2014/main" id="{3F6A3309-1E93-6AA4-08D5-773ED9711DED}"/>
              </a:ext>
            </a:extLst>
          </p:cNvPr>
          <p:cNvSpPr/>
          <p:nvPr/>
        </p:nvSpPr>
        <p:spPr>
          <a:xfrm>
            <a:off x="541066" y="908516"/>
            <a:ext cx="6129892" cy="3089003"/>
          </a:xfrm>
          <a:prstGeom prst="roundRect">
            <a:avLst>
              <a:gd name="adj" fmla="val 374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b="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Field monitored data</a:t>
            </a: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p:txBody>
      </p:sp>
      <p:pic>
        <p:nvPicPr>
          <p:cNvPr id="3" name="Picture 2">
            <a:extLst>
              <a:ext uri="{FF2B5EF4-FFF2-40B4-BE49-F238E27FC236}">
                <a16:creationId xmlns:a16="http://schemas.microsoft.com/office/drawing/2014/main" id="{3BFE08BE-B900-DDD1-4802-F8FDD96DAE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8852" y="1280791"/>
            <a:ext cx="5668257" cy="2586392"/>
          </a:xfrm>
          <a:prstGeom prst="rect">
            <a:avLst/>
          </a:prstGeom>
        </p:spPr>
      </p:pic>
      <p:sp>
        <p:nvSpPr>
          <p:cNvPr id="17" name="Rectángulo: esquinas redondeadas 7">
            <a:extLst>
              <a:ext uri="{FF2B5EF4-FFF2-40B4-BE49-F238E27FC236}">
                <a16:creationId xmlns:a16="http://schemas.microsoft.com/office/drawing/2014/main" id="{9AB24F8D-A541-934C-1099-E2EACE69272C}"/>
              </a:ext>
            </a:extLst>
          </p:cNvPr>
          <p:cNvSpPr/>
          <p:nvPr/>
        </p:nvSpPr>
        <p:spPr>
          <a:xfrm>
            <a:off x="3969618" y="4050892"/>
            <a:ext cx="4872301" cy="2654707"/>
          </a:xfrm>
          <a:prstGeom prst="roundRect">
            <a:avLst>
              <a:gd name="adj" fmla="val 3747"/>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b="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Synthetic data</a:t>
            </a:r>
          </a:p>
          <a:p>
            <a:pPr lvl="0" algn="just"/>
            <a:endParaRPr lang="en-US" b="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b="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b="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b="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b="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b="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b="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b="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p:txBody>
      </p:sp>
      <p:pic>
        <p:nvPicPr>
          <p:cNvPr id="11" name="Picture 10">
            <a:extLst>
              <a:ext uri="{FF2B5EF4-FFF2-40B4-BE49-F238E27FC236}">
                <a16:creationId xmlns:a16="http://schemas.microsoft.com/office/drawing/2014/main" id="{64AE067B-D04B-BA06-827B-DCC4980EB8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39381" y="4435505"/>
            <a:ext cx="4463553" cy="2216721"/>
          </a:xfrm>
          <a:prstGeom prst="rect">
            <a:avLst/>
          </a:prstGeom>
        </p:spPr>
      </p:pic>
      <mc:AlternateContent xmlns:mc="http://schemas.openxmlformats.org/markup-compatibility/2006" xmlns:a14="http://schemas.microsoft.com/office/drawing/2010/main">
        <mc:Choice Requires="a14">
          <p:sp>
            <p:nvSpPr>
              <p:cNvPr id="18" name="Rectángulo: esquinas redondeadas 7">
                <a:extLst>
                  <a:ext uri="{FF2B5EF4-FFF2-40B4-BE49-F238E27FC236}">
                    <a16:creationId xmlns:a16="http://schemas.microsoft.com/office/drawing/2014/main" id="{51C904E2-4A50-E633-6DE6-B9C48971B200}"/>
                  </a:ext>
                </a:extLst>
              </p:cNvPr>
              <p:cNvSpPr/>
              <p:nvPr/>
            </p:nvSpPr>
            <p:spPr>
              <a:xfrm>
                <a:off x="541066" y="4515923"/>
                <a:ext cx="2624640" cy="1649454"/>
              </a:xfrm>
              <a:prstGeom prst="roundRect">
                <a:avLst>
                  <a:gd name="adj" fmla="val 3747"/>
                </a:avLst>
              </a:prstGeom>
              <a:solidFill>
                <a:schemeClr val="bg2">
                  <a:lumMod val="9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b="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rPr>
                  <a:t>Antecedent c</a:t>
                </a:r>
                <a:r>
                  <a:rPr lang="en-US" b="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onditions</a:t>
                </a:r>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14:m>
                  <m:oMath xmlns:m="http://schemas.openxmlformats.org/officeDocument/2006/math">
                    <m:sSub>
                      <m:sSubPr>
                        <m:ctrlPr>
                          <a:rPr lang="en-US" i="1"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ctrlPr>
                      </m:sSubPr>
                      <m:e>
                        <m:r>
                          <m:rPr>
                            <m:sty m:val="p"/>
                          </m:rPr>
                          <a:rPr lang="en-US" b="0" i="0"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t>h</m:t>
                        </m:r>
                      </m:e>
                      <m:sub>
                        <m:r>
                          <m:rPr>
                            <m:sty m:val="p"/>
                          </m:rPr>
                          <a:rPr lang="en-US" b="0" i="0"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t>s</m:t>
                        </m:r>
                      </m:sub>
                    </m:sSub>
                  </m:oMath>
                </a14:m>
                <a:r>
                  <a:rPr lang="en-US"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 Stream water level</a:t>
                </a:r>
              </a:p>
              <a:p>
                <a:pPr lvl="0" algn="just"/>
                <a14:m>
                  <m:oMath xmlns:m="http://schemas.openxmlformats.org/officeDocument/2006/math">
                    <m:sSub>
                      <m:sSubPr>
                        <m:ctrlPr>
                          <a:rPr lang="en-US" i="1"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ctrlPr>
                      </m:sSubPr>
                      <m:e>
                        <m:r>
                          <m:rPr>
                            <m:sty m:val="p"/>
                          </m:rPr>
                          <a:rPr lang="en-US" b="0" i="0"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t>h</m:t>
                        </m:r>
                      </m:e>
                      <m:sub>
                        <m:r>
                          <m:rPr>
                            <m:sty m:val="p"/>
                          </m:rPr>
                          <a:rPr lang="en-US" b="0" i="0"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t>a</m:t>
                        </m:r>
                      </m:sub>
                    </m:sSub>
                  </m:oMath>
                </a14:m>
                <a:r>
                  <a:rPr lang="en-US"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 Ground water level</a:t>
                </a:r>
              </a:p>
              <a:p>
                <a:pPr lvl="0" algn="just"/>
                <a14:m>
                  <m:oMath xmlns:m="http://schemas.openxmlformats.org/officeDocument/2006/math">
                    <m:sSub>
                      <m:sSubPr>
                        <m:ctrlPr>
                          <a:rPr lang="en-US" i="1">
                            <a:solidFill>
                              <a:schemeClr val="tx1"/>
                            </a:solidFill>
                            <a:latin typeface="Cambria Math" panose="02040503050406030204" pitchFamily="18" charset="0"/>
                            <a:ea typeface="MS Mincho" panose="02020609040205080304" pitchFamily="49" charset="-128"/>
                            <a:cs typeface="Times New Roman" panose="02020603050405020304" pitchFamily="18" charset="0"/>
                          </a:rPr>
                        </m:ctrlPr>
                      </m:sSubPr>
                      <m:e>
                        <m:r>
                          <a:rPr lang="en-US"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𝜃</m:t>
                        </m:r>
                      </m:e>
                      <m:sub>
                        <m:r>
                          <a:rPr lang="en-US" b="0" i="0" smtClean="0">
                            <a:solidFill>
                              <a:schemeClr val="tx1"/>
                            </a:solidFill>
                            <a:latin typeface="Cambria Math" panose="02040503050406030204" pitchFamily="18" charset="0"/>
                            <a:ea typeface="MS Mincho" panose="02020609040205080304" pitchFamily="49" charset="-128"/>
                            <a:cs typeface="Times New Roman" panose="02020603050405020304" pitchFamily="18" charset="0"/>
                          </a:rPr>
                          <m:t>100</m:t>
                        </m:r>
                      </m:sub>
                    </m:sSub>
                  </m:oMath>
                </a14:m>
                <a:r>
                  <a:rPr lang="en-US"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 Mean volumetric water content in the first meter of soil cover</a:t>
                </a:r>
                <a:endParaRPr lang="es-CO"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p:txBody>
          </p:sp>
        </mc:Choice>
        <mc:Fallback xmlns="">
          <p:sp>
            <p:nvSpPr>
              <p:cNvPr id="18" name="Rectángulo: esquinas redondeadas 7">
                <a:extLst>
                  <a:ext uri="{FF2B5EF4-FFF2-40B4-BE49-F238E27FC236}">
                    <a16:creationId xmlns:a16="http://schemas.microsoft.com/office/drawing/2014/main" id="{51C904E2-4A50-E633-6DE6-B9C48971B200}"/>
                  </a:ext>
                </a:extLst>
              </p:cNvPr>
              <p:cNvSpPr>
                <a:spLocks noRot="1" noChangeAspect="1" noMove="1" noResize="1" noEditPoints="1" noAdjustHandles="1" noChangeArrowheads="1" noChangeShapeType="1" noTextEdit="1"/>
              </p:cNvSpPr>
              <p:nvPr/>
            </p:nvSpPr>
            <p:spPr>
              <a:xfrm>
                <a:off x="541066" y="4515923"/>
                <a:ext cx="2624640" cy="1649454"/>
              </a:xfrm>
              <a:prstGeom prst="roundRect">
                <a:avLst>
                  <a:gd name="adj" fmla="val 3747"/>
                </a:avLst>
              </a:prstGeom>
              <a:blipFill>
                <a:blip r:embed="rId4"/>
                <a:stretch>
                  <a:fillRect l="-1157" t="-4779" r="-1157" b="-8088"/>
                </a:stretch>
              </a:blipFill>
              <a:ln>
                <a:solidFill>
                  <a:schemeClr val="bg2">
                    <a:lumMod val="50000"/>
                  </a:schemeClr>
                </a:solidFill>
              </a:ln>
            </p:spPr>
            <p:txBody>
              <a:bodyPr/>
              <a:lstStyle/>
              <a:p>
                <a:r>
                  <a:rPr lang="es-CO">
                    <a:noFill/>
                  </a:rPr>
                  <a:t> </a:t>
                </a:r>
              </a:p>
            </p:txBody>
          </p:sp>
        </mc:Fallback>
      </mc:AlternateContent>
      <p:sp>
        <p:nvSpPr>
          <p:cNvPr id="4" name="CasellaDiTesto 11">
            <a:extLst>
              <a:ext uri="{FF2B5EF4-FFF2-40B4-BE49-F238E27FC236}">
                <a16:creationId xmlns:a16="http://schemas.microsoft.com/office/drawing/2014/main" id="{CD079209-3529-060A-894E-DC6051252116}"/>
              </a:ext>
            </a:extLst>
          </p:cNvPr>
          <p:cNvSpPr txBox="1"/>
          <p:nvPr/>
        </p:nvSpPr>
        <p:spPr>
          <a:xfrm>
            <a:off x="0" y="45120"/>
            <a:ext cx="8569525" cy="323165"/>
          </a:xfrm>
          <a:prstGeom prst="rect">
            <a:avLst/>
          </a:prstGeom>
          <a:noFill/>
        </p:spPr>
        <p:txBody>
          <a:bodyPr wrap="none" rtlCol="0">
            <a:spAutoFit/>
          </a:bodyPr>
          <a:lstStyle/>
          <a:p>
            <a:r>
              <a:rPr lang="it-IT" sz="1500" b="1" dirty="0">
                <a:solidFill>
                  <a:schemeClr val="bg1"/>
                </a:solidFill>
              </a:rPr>
              <a:t>Galileo conference: </a:t>
            </a:r>
            <a:r>
              <a:rPr lang="en-US" sz="1500" b="1" dirty="0">
                <a:solidFill>
                  <a:schemeClr val="bg1"/>
                </a:solidFill>
              </a:rPr>
              <a:t>A European vision for hydrological observations and experimentation</a:t>
            </a:r>
            <a:r>
              <a:rPr lang="it-IT" sz="1500" b="1" dirty="0">
                <a:solidFill>
                  <a:schemeClr val="bg1"/>
                </a:solidFill>
              </a:rPr>
              <a:t> | </a:t>
            </a:r>
            <a:r>
              <a:rPr lang="en-US" sz="1500" b="1" dirty="0">
                <a:solidFill>
                  <a:schemeClr val="bg1"/>
                </a:solidFill>
              </a:rPr>
              <a:t>GC8-Hydro-53</a:t>
            </a:r>
            <a:endParaRPr lang="it-IT" sz="1500" b="1" dirty="0">
              <a:solidFill>
                <a:schemeClr val="bg1"/>
              </a:solidFill>
            </a:endParaRPr>
          </a:p>
        </p:txBody>
      </p:sp>
      <p:sp>
        <p:nvSpPr>
          <p:cNvPr id="22" name="Arrow: Bent 21">
            <a:extLst>
              <a:ext uri="{FF2B5EF4-FFF2-40B4-BE49-F238E27FC236}">
                <a16:creationId xmlns:a16="http://schemas.microsoft.com/office/drawing/2014/main" id="{0EA07E47-9041-53EB-4D2C-46EF8C331823}"/>
              </a:ext>
            </a:extLst>
          </p:cNvPr>
          <p:cNvSpPr/>
          <p:nvPr/>
        </p:nvSpPr>
        <p:spPr>
          <a:xfrm rot="5400000">
            <a:off x="6983695" y="2552476"/>
            <a:ext cx="830668" cy="60126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294483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1" name="Rectangle: Rounded Corners 40">
                <a:extLst>
                  <a:ext uri="{FF2B5EF4-FFF2-40B4-BE49-F238E27FC236}">
                    <a16:creationId xmlns:a16="http://schemas.microsoft.com/office/drawing/2014/main" id="{97408FD8-A184-360D-6277-D309F6C17268}"/>
                  </a:ext>
                </a:extLst>
              </p:cNvPr>
              <p:cNvSpPr/>
              <p:nvPr/>
            </p:nvSpPr>
            <p:spPr>
              <a:xfrm>
                <a:off x="4770259" y="927972"/>
                <a:ext cx="4127391" cy="3063354"/>
              </a:xfrm>
              <a:prstGeom prst="roundRect">
                <a:avLst>
                  <a:gd name="adj" fmla="val 3848"/>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latin typeface="Cambria" panose="02040503050406030204" pitchFamily="18" charset="0"/>
                  <a:ea typeface="Cambria" panose="02040503050406030204" pitchFamily="18" charset="0"/>
                </a:endParaRPr>
              </a:p>
              <a:p>
                <a:pPr algn="ctr"/>
                <a:r>
                  <a:rPr lang="en-US" sz="1600" b="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rPr>
                  <a:t>Data clustering:</a:t>
                </a:r>
                <a:r>
                  <a:rPr lang="en-US" sz="1600" dirty="0">
                    <a:solidFill>
                      <a:schemeClr val="tx1"/>
                    </a:solidFill>
                    <a:latin typeface="Cambria Math"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r>
                      <a:rPr lang="en-US" sz="1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𝜃</m:t>
                    </m:r>
                  </m:oMath>
                </a14:m>
                <a:r>
                  <a:rPr lang="en-US" sz="1600" dirty="0">
                    <a:solidFill>
                      <a:schemeClr val="tx1"/>
                    </a:solidFill>
                    <a:latin typeface="Cambria Math"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lang="en-US" sz="1600" i="1">
                            <a:solidFill>
                              <a:schemeClr val="tx1"/>
                            </a:solidFill>
                            <a:latin typeface="Cambria Math" panose="02040503050406030204" pitchFamily="18" charset="0"/>
                            <a:ea typeface="MS Mincho" panose="02020609040205080304" pitchFamily="49" charset="-128"/>
                            <a:cs typeface="Times New Roman" panose="02020603050405020304" pitchFamily="18" charset="0"/>
                          </a:rPr>
                        </m:ctrlPr>
                      </m:sSubPr>
                      <m:e>
                        <m:r>
                          <m:rPr>
                            <m:sty m:val="p"/>
                          </m:rPr>
                          <a:rPr lang="en-US" sz="1600">
                            <a:solidFill>
                              <a:schemeClr val="tx1"/>
                            </a:solidFill>
                            <a:latin typeface="Cambria Math" panose="02040503050406030204" pitchFamily="18" charset="0"/>
                            <a:ea typeface="MS Mincho" panose="02020609040205080304" pitchFamily="49" charset="-128"/>
                            <a:cs typeface="Times New Roman" panose="02020603050405020304" pitchFamily="18" charset="0"/>
                          </a:rPr>
                          <m:t>h</m:t>
                        </m:r>
                      </m:e>
                      <m:sub>
                        <m:r>
                          <m:rPr>
                            <m:sty m:val="p"/>
                          </m:rPr>
                          <a:rPr lang="en-US" sz="1600">
                            <a:solidFill>
                              <a:schemeClr val="tx1"/>
                            </a:solidFill>
                            <a:latin typeface="Cambria Math" panose="02040503050406030204" pitchFamily="18" charset="0"/>
                            <a:ea typeface="MS Mincho" panose="02020609040205080304" pitchFamily="49" charset="-128"/>
                            <a:cs typeface="Times New Roman" panose="02020603050405020304" pitchFamily="18" charset="0"/>
                          </a:rPr>
                          <m:t>a</m:t>
                        </m:r>
                      </m:sub>
                    </m:sSub>
                  </m:oMath>
                </a14:m>
                <a:r>
                  <a:rPr lang="en-US" sz="1600" dirty="0">
                    <a:solidFill>
                      <a:schemeClr val="tx1"/>
                    </a:solidFill>
                    <a:latin typeface="Cambria Math"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f>
                      <m:fPr>
                        <m:type m:val="lin"/>
                        <m:ctrlPr>
                          <a:rPr lang="en-US" sz="1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16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S</m:t>
                        </m:r>
                      </m:num>
                      <m:den>
                        <m:r>
                          <m:rPr>
                            <m:nor/>
                          </m:rPr>
                          <a:rPr lang="en-US" sz="16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H</m:t>
                        </m:r>
                      </m:den>
                    </m:f>
                  </m:oMath>
                </a14:m>
                <a:endParaRPr lang="en-US" sz="1600" b="1" dirty="0">
                  <a:solidFill>
                    <a:schemeClr val="tx1"/>
                  </a:solidFill>
                  <a:latin typeface="Cambria" panose="02040503050406030204" pitchFamily="18" charset="0"/>
                  <a:ea typeface="Cambria" panose="02040503050406030204" pitchFamily="18" charset="0"/>
                </a:endParaRPr>
              </a:p>
              <a:p>
                <a:pPr algn="ctr"/>
                <a:endParaRPr lang="en-US" sz="1600" b="1" dirty="0">
                  <a:solidFill>
                    <a:schemeClr val="tx1"/>
                  </a:solidFill>
                  <a:latin typeface="Cambria" panose="02040503050406030204" pitchFamily="18" charset="0"/>
                  <a:ea typeface="Cambria" panose="02040503050406030204" pitchFamily="18" charset="0"/>
                </a:endParaRPr>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p:txBody>
          </p:sp>
        </mc:Choice>
        <mc:Fallback xmlns="">
          <p:sp>
            <p:nvSpPr>
              <p:cNvPr id="41" name="Rectangle: Rounded Corners 40">
                <a:extLst>
                  <a:ext uri="{FF2B5EF4-FFF2-40B4-BE49-F238E27FC236}">
                    <a16:creationId xmlns:a16="http://schemas.microsoft.com/office/drawing/2014/main" id="{97408FD8-A184-360D-6277-D309F6C17268}"/>
                  </a:ext>
                </a:extLst>
              </p:cNvPr>
              <p:cNvSpPr>
                <a:spLocks noRot="1" noChangeAspect="1" noMove="1" noResize="1" noEditPoints="1" noAdjustHandles="1" noChangeArrowheads="1" noChangeShapeType="1" noTextEdit="1"/>
              </p:cNvSpPr>
              <p:nvPr/>
            </p:nvSpPr>
            <p:spPr>
              <a:xfrm>
                <a:off x="4770259" y="927972"/>
                <a:ext cx="4127391" cy="3063354"/>
              </a:xfrm>
              <a:prstGeom prst="roundRect">
                <a:avLst>
                  <a:gd name="adj" fmla="val 3848"/>
                </a:avLst>
              </a:prstGeom>
              <a:blipFill>
                <a:blip r:embed="rId3"/>
                <a:stretch>
                  <a:fillRect t="-5906"/>
                </a:stretch>
              </a:blipFill>
              <a:ln w="28575">
                <a:solidFill>
                  <a:schemeClr val="accent5"/>
                </a:solidFill>
              </a:ln>
            </p:spPr>
            <p:txBody>
              <a:bodyPr/>
              <a:lstStyle/>
              <a:p>
                <a:r>
                  <a:rPr lang="es-CO">
                    <a:noFill/>
                  </a:rPr>
                  <a:t> </a:t>
                </a:r>
              </a:p>
            </p:txBody>
          </p:sp>
        </mc:Fallback>
      </mc:AlternateContent>
      <p:sp>
        <p:nvSpPr>
          <p:cNvPr id="38" name="Rectangle: Rounded Corners 37">
            <a:extLst>
              <a:ext uri="{FF2B5EF4-FFF2-40B4-BE49-F238E27FC236}">
                <a16:creationId xmlns:a16="http://schemas.microsoft.com/office/drawing/2014/main" id="{66AE1F61-1822-1C89-90B4-87EC84429564}"/>
              </a:ext>
            </a:extLst>
          </p:cNvPr>
          <p:cNvSpPr/>
          <p:nvPr/>
        </p:nvSpPr>
        <p:spPr>
          <a:xfrm>
            <a:off x="85661" y="3828001"/>
            <a:ext cx="4288082" cy="2844484"/>
          </a:xfrm>
          <a:prstGeom prst="roundRect">
            <a:avLst>
              <a:gd name="adj" fmla="val 3848"/>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s-CO" dirty="0"/>
          </a:p>
        </p:txBody>
      </p:sp>
      <p:sp>
        <p:nvSpPr>
          <p:cNvPr id="36" name="Rectangle: Rounded Corners 35">
            <a:extLst>
              <a:ext uri="{FF2B5EF4-FFF2-40B4-BE49-F238E27FC236}">
                <a16:creationId xmlns:a16="http://schemas.microsoft.com/office/drawing/2014/main" id="{0123C522-D932-4C27-26E5-FF8AC6BD4DF6}"/>
              </a:ext>
            </a:extLst>
          </p:cNvPr>
          <p:cNvSpPr/>
          <p:nvPr/>
        </p:nvSpPr>
        <p:spPr>
          <a:xfrm>
            <a:off x="85661" y="920280"/>
            <a:ext cx="4288082" cy="2844485"/>
          </a:xfrm>
          <a:prstGeom prst="roundRect">
            <a:avLst>
              <a:gd name="adj" fmla="val 3848"/>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s-CO" dirty="0"/>
          </a:p>
        </p:txBody>
      </p:sp>
      <p:sp>
        <p:nvSpPr>
          <p:cNvPr id="5" name="Rettangolo 4"/>
          <p:cNvSpPr/>
          <p:nvPr/>
        </p:nvSpPr>
        <p:spPr>
          <a:xfrm>
            <a:off x="8967718" y="470002"/>
            <a:ext cx="60608" cy="360148"/>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a:off x="0" y="-15294"/>
            <a:ext cx="9144000" cy="434662"/>
          </a:xfrm>
          <a:prstGeom prst="rect">
            <a:avLst/>
          </a:prstGeom>
          <a:solidFill>
            <a:schemeClr val="tx2">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CasellaDiTesto 8"/>
          <p:cNvSpPr txBox="1"/>
          <p:nvPr/>
        </p:nvSpPr>
        <p:spPr>
          <a:xfrm>
            <a:off x="8699648" y="69892"/>
            <a:ext cx="444352" cy="400110"/>
          </a:xfrm>
          <a:prstGeom prst="rect">
            <a:avLst/>
          </a:prstGeom>
          <a:noFill/>
        </p:spPr>
        <p:txBody>
          <a:bodyPr wrap="none" rtlCol="0">
            <a:spAutoFit/>
          </a:bodyPr>
          <a:lstStyle/>
          <a:p>
            <a:pPr algn="r"/>
            <a:r>
              <a:rPr lang="it-IT" sz="2000" b="1" dirty="0">
                <a:solidFill>
                  <a:schemeClr val="bg1"/>
                </a:solidFill>
              </a:rPr>
              <a:t>04</a:t>
            </a:r>
          </a:p>
        </p:txBody>
      </p:sp>
      <p:sp>
        <p:nvSpPr>
          <p:cNvPr id="10" name="Rettangolo 9"/>
          <p:cNvSpPr/>
          <p:nvPr/>
        </p:nvSpPr>
        <p:spPr>
          <a:xfrm>
            <a:off x="1700128" y="422311"/>
            <a:ext cx="7273133" cy="369332"/>
          </a:xfrm>
          <a:prstGeom prst="rect">
            <a:avLst/>
          </a:prstGeom>
        </p:spPr>
        <p:txBody>
          <a:bodyPr wrap="square">
            <a:spAutoFit/>
          </a:bodyPr>
          <a:lstStyle/>
          <a:p>
            <a:pPr algn="r"/>
            <a:r>
              <a:rPr lang="en-US" b="1" dirty="0">
                <a:solidFill>
                  <a:schemeClr val="accent1">
                    <a:lumMod val="50000"/>
                  </a:schemeClr>
                </a:solidFill>
                <a:latin typeface="+mj-lt"/>
                <a:ea typeface="Calibri" panose="020F0502020204030204" pitchFamily="34" charset="0"/>
                <a:cs typeface="Times New Roman" panose="02020603050405020304" pitchFamily="18" charset="0"/>
              </a:rPr>
              <a:t>Data analysis | Variable importance on slope response monitoring</a:t>
            </a:r>
            <a:endParaRPr lang="en-US" b="1" dirty="0">
              <a:solidFill>
                <a:schemeClr val="accent1">
                  <a:lumMod val="50000"/>
                </a:schemeClr>
              </a:solidFill>
              <a:latin typeface="+mj-lt"/>
            </a:endParaRPr>
          </a:p>
        </p:txBody>
      </p:sp>
      <p:pic>
        <p:nvPicPr>
          <p:cNvPr id="20" name="Picture 19">
            <a:extLst>
              <a:ext uri="{FF2B5EF4-FFF2-40B4-BE49-F238E27FC236}">
                <a16:creationId xmlns:a16="http://schemas.microsoft.com/office/drawing/2014/main" id="{F6C9591B-76EF-2B06-C3B4-07EBCF586406}"/>
              </a:ext>
            </a:extLst>
          </p:cNvPr>
          <p:cNvPicPr>
            <a:picLocks noChangeAspect="1"/>
          </p:cNvPicPr>
          <p:nvPr/>
        </p:nvPicPr>
        <p:blipFill rotWithShape="1">
          <a:blip r:embed="rId4">
            <a:extLst>
              <a:ext uri="{28A0092B-C50C-407E-A947-70E740481C1C}">
                <a14:useLocalDpi xmlns:a14="http://schemas.microsoft.com/office/drawing/2010/main" val="0"/>
              </a:ext>
            </a:extLst>
          </a:blip>
          <a:srcRect t="1365" b="-261"/>
          <a:stretch/>
        </p:blipFill>
        <p:spPr>
          <a:xfrm>
            <a:off x="561195" y="3983770"/>
            <a:ext cx="3376016" cy="2589750"/>
          </a:xfrm>
          <a:prstGeom prst="rect">
            <a:avLst/>
          </a:prstGeom>
        </p:spPr>
      </p:pic>
      <p:pic>
        <p:nvPicPr>
          <p:cNvPr id="28" name="Picture 27">
            <a:extLst>
              <a:ext uri="{FF2B5EF4-FFF2-40B4-BE49-F238E27FC236}">
                <a16:creationId xmlns:a16="http://schemas.microsoft.com/office/drawing/2014/main" id="{A3628ABE-4E75-5EAF-778B-0D85C417D8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75101" y="1595740"/>
            <a:ext cx="3947923" cy="2030687"/>
          </a:xfrm>
          <a:prstGeom prst="rect">
            <a:avLst/>
          </a:prstGeom>
        </p:spPr>
      </p:pic>
      <p:sp>
        <p:nvSpPr>
          <p:cNvPr id="29" name="Left Brace 28">
            <a:extLst>
              <a:ext uri="{FF2B5EF4-FFF2-40B4-BE49-F238E27FC236}">
                <a16:creationId xmlns:a16="http://schemas.microsoft.com/office/drawing/2014/main" id="{054942EA-E7FC-87DB-FDB5-202BCE21CDFD}"/>
              </a:ext>
            </a:extLst>
          </p:cNvPr>
          <p:cNvSpPr/>
          <p:nvPr/>
        </p:nvSpPr>
        <p:spPr>
          <a:xfrm rot="10800000">
            <a:off x="4408617" y="920279"/>
            <a:ext cx="185201" cy="2844486"/>
          </a:xfrm>
          <a:prstGeom prst="leftBrace">
            <a:avLst/>
          </a:prstGeom>
          <a:ln w="19050">
            <a:solidFill>
              <a:schemeClr val="accent6">
                <a:lumMod val="7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CO"/>
          </a:p>
        </p:txBody>
      </p:sp>
      <p:sp>
        <p:nvSpPr>
          <p:cNvPr id="30" name="Left Brace 29">
            <a:extLst>
              <a:ext uri="{FF2B5EF4-FFF2-40B4-BE49-F238E27FC236}">
                <a16:creationId xmlns:a16="http://schemas.microsoft.com/office/drawing/2014/main" id="{C57CA5DA-F276-D95D-8908-61A98EF5E439}"/>
              </a:ext>
            </a:extLst>
          </p:cNvPr>
          <p:cNvSpPr/>
          <p:nvPr/>
        </p:nvSpPr>
        <p:spPr>
          <a:xfrm rot="10800000">
            <a:off x="4391152" y="3828001"/>
            <a:ext cx="216455" cy="2844487"/>
          </a:xfrm>
          <a:prstGeom prst="leftBrace">
            <a:avLst/>
          </a:prstGeom>
          <a:ln w="19050">
            <a:solidFill>
              <a:schemeClr val="accent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CO"/>
          </a:p>
        </p:txBody>
      </p:sp>
      <p:cxnSp>
        <p:nvCxnSpPr>
          <p:cNvPr id="32" name="Connector: Curved 31">
            <a:extLst>
              <a:ext uri="{FF2B5EF4-FFF2-40B4-BE49-F238E27FC236}">
                <a16:creationId xmlns:a16="http://schemas.microsoft.com/office/drawing/2014/main" id="{272DAC6F-B185-C16E-B937-D44B20445E91}"/>
              </a:ext>
            </a:extLst>
          </p:cNvPr>
          <p:cNvCxnSpPr>
            <a:cxnSpLocks/>
            <a:stCxn id="29" idx="1"/>
            <a:endCxn id="41" idx="1"/>
          </p:cNvCxnSpPr>
          <p:nvPr/>
        </p:nvCxnSpPr>
        <p:spPr>
          <a:xfrm>
            <a:off x="4593818" y="2342522"/>
            <a:ext cx="176441" cy="117127"/>
          </a:xfrm>
          <a:prstGeom prst="curvedConnector3">
            <a:avLst>
              <a:gd name="adj1" fmla="val 50000"/>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ángulo: esquinas redondeadas 7">
                <a:extLst>
                  <a:ext uri="{FF2B5EF4-FFF2-40B4-BE49-F238E27FC236}">
                    <a16:creationId xmlns:a16="http://schemas.microsoft.com/office/drawing/2014/main" id="{DFB11DEF-F0FA-149F-9465-F0B6F74CE7C4}"/>
                  </a:ext>
                </a:extLst>
              </p:cNvPr>
              <p:cNvSpPr/>
              <p:nvPr/>
            </p:nvSpPr>
            <p:spPr>
              <a:xfrm>
                <a:off x="4849277" y="4121342"/>
                <a:ext cx="3836104" cy="2409618"/>
              </a:xfrm>
              <a:prstGeom prst="roundRect">
                <a:avLst>
                  <a:gd name="adj" fmla="val 374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350" b="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rPr>
                  <a:t>Antecedent conditions</a:t>
                </a:r>
              </a:p>
              <a:p>
                <a:pPr lvl="0" algn="ctr"/>
                <a14:m>
                  <m:oMath xmlns:m="http://schemas.openxmlformats.org/officeDocument/2006/math">
                    <m:sSub>
                      <m:sSubPr>
                        <m:ctrlPr>
                          <a:rPr lang="en-US" sz="1350" i="1"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ctrlPr>
                      </m:sSubPr>
                      <m:e>
                        <m:r>
                          <m:rPr>
                            <m:sty m:val="p"/>
                          </m:rPr>
                          <a:rPr lang="en-US" sz="1350" b="0" i="0"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t>h</m:t>
                        </m:r>
                      </m:e>
                      <m:sub>
                        <m:r>
                          <m:rPr>
                            <m:sty m:val="p"/>
                          </m:rPr>
                          <a:rPr lang="en-US" sz="1350" b="0" i="0"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t>a</m:t>
                        </m:r>
                      </m:sub>
                    </m:sSub>
                  </m:oMath>
                </a14:m>
                <a:r>
                  <a:rPr lang="en-US" sz="1350"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 Ground water level</a:t>
                </a:r>
              </a:p>
              <a:p>
                <a:pPr lvl="0" algn="ctr"/>
                <a14:m>
                  <m:oMath xmlns:m="http://schemas.openxmlformats.org/officeDocument/2006/math">
                    <m:sSub>
                      <m:sSubPr>
                        <m:ctrlPr>
                          <a:rPr lang="en-US" sz="1350"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5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𝜃</m:t>
                        </m:r>
                      </m:e>
                      <m:sub>
                        <m:r>
                          <a:rPr lang="en-US" sz="1350" b="0"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6</m:t>
                        </m:r>
                      </m:sub>
                    </m:sSub>
                  </m:oMath>
                </a14:m>
                <a:r>
                  <a:rPr lang="en-US" sz="1350"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 Mean volumetric water content in the uppermost 6 cm of soil cover</a:t>
                </a:r>
              </a:p>
              <a:p>
                <a:pPr lvl="0" algn="ctr"/>
                <a14:m>
                  <m:oMath xmlns:m="http://schemas.openxmlformats.org/officeDocument/2006/math">
                    <m:sSub>
                      <m:sSubPr>
                        <m:ctrlPr>
                          <a:rPr lang="en-US" sz="1350"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35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𝜃</m:t>
                        </m:r>
                      </m:e>
                      <m:sub>
                        <m:r>
                          <a:rPr lang="en-US" sz="1350" b="0"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100</m:t>
                        </m:r>
                      </m:sub>
                    </m:sSub>
                  </m:oMath>
                </a14:m>
                <a:r>
                  <a:rPr lang="en-US" sz="1350"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 Mean volumetric water content in the uppermost 100 cm of soil cover</a:t>
                </a:r>
              </a:p>
              <a:p>
                <a:pPr lvl="0" algn="ctr"/>
                <a:r>
                  <a:rPr lang="en-US" sz="1350" b="1"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System perturbation</a:t>
                </a:r>
              </a:p>
              <a:p>
                <a:pPr algn="ctr"/>
                <a14:m>
                  <m:oMath xmlns:m="http://schemas.openxmlformats.org/officeDocument/2006/math">
                    <m:r>
                      <m:rPr>
                        <m:sty m:val="p"/>
                      </m:rPr>
                      <a:rPr lang="en-US" sz="14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H</m:t>
                    </m:r>
                  </m:oMath>
                </a14:m>
                <a:r>
                  <a:rPr lang="en-US" sz="1350"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 Cumulated water during rainfall events</a:t>
                </a:r>
              </a:p>
              <a:p>
                <a:pPr lvl="0" algn="ctr"/>
                <a:r>
                  <a:rPr lang="en-US" sz="1350" b="1"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Slope response</a:t>
                </a:r>
              </a:p>
              <a:p>
                <a:pPr lvl="0" algn="ctr"/>
                <a14:m>
                  <m:oMath xmlns:m="http://schemas.openxmlformats.org/officeDocument/2006/math">
                    <m:r>
                      <a:rPr lang="en-US" sz="135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135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S</m:t>
                    </m:r>
                  </m:oMath>
                </a14:m>
                <a:r>
                  <a:rPr lang="en-US" sz="135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rPr>
                  <a:t>: Change in water stored in the entire soil cover at the end of rainfall</a:t>
                </a:r>
                <a:endParaRPr lang="es-CO" sz="135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p:txBody>
          </p:sp>
        </mc:Choice>
        <mc:Fallback xmlns="">
          <p:sp>
            <p:nvSpPr>
              <p:cNvPr id="18" name="Rectángulo: esquinas redondeadas 7">
                <a:extLst>
                  <a:ext uri="{FF2B5EF4-FFF2-40B4-BE49-F238E27FC236}">
                    <a16:creationId xmlns:a16="http://schemas.microsoft.com/office/drawing/2014/main" id="{DFB11DEF-F0FA-149F-9465-F0B6F74CE7C4}"/>
                  </a:ext>
                </a:extLst>
              </p:cNvPr>
              <p:cNvSpPr>
                <a:spLocks noRot="1" noChangeAspect="1" noMove="1" noResize="1" noEditPoints="1" noAdjustHandles="1" noChangeArrowheads="1" noChangeShapeType="1" noTextEdit="1"/>
              </p:cNvSpPr>
              <p:nvPr/>
            </p:nvSpPr>
            <p:spPr>
              <a:xfrm>
                <a:off x="4849277" y="4121342"/>
                <a:ext cx="3836104" cy="2409618"/>
              </a:xfrm>
              <a:prstGeom prst="roundRect">
                <a:avLst>
                  <a:gd name="adj" fmla="val 3747"/>
                </a:avLst>
              </a:prstGeom>
              <a:blipFill>
                <a:blip r:embed="rId6"/>
                <a:stretch>
                  <a:fillRect b="-1008"/>
                </a:stretch>
              </a:blipFill>
              <a:ln>
                <a:solidFill>
                  <a:schemeClr val="tx1"/>
                </a:solidFill>
              </a:ln>
            </p:spPr>
            <p:txBody>
              <a:bodyPr/>
              <a:lstStyle/>
              <a:p>
                <a:r>
                  <a:rPr lang="es-CO">
                    <a:noFill/>
                  </a:rPr>
                  <a:t> </a:t>
                </a:r>
              </a:p>
            </p:txBody>
          </p:sp>
        </mc:Fallback>
      </mc:AlternateContent>
      <p:cxnSp>
        <p:nvCxnSpPr>
          <p:cNvPr id="33" name="Connector: Curved 32">
            <a:extLst>
              <a:ext uri="{FF2B5EF4-FFF2-40B4-BE49-F238E27FC236}">
                <a16:creationId xmlns:a16="http://schemas.microsoft.com/office/drawing/2014/main" id="{537A89C7-CF0B-8807-F49B-68816029EF4D}"/>
              </a:ext>
            </a:extLst>
          </p:cNvPr>
          <p:cNvCxnSpPr>
            <a:cxnSpLocks/>
            <a:stCxn id="30" idx="1"/>
            <a:endCxn id="41" idx="1"/>
          </p:cNvCxnSpPr>
          <p:nvPr/>
        </p:nvCxnSpPr>
        <p:spPr>
          <a:xfrm flipV="1">
            <a:off x="4607607" y="2459649"/>
            <a:ext cx="162652" cy="2790595"/>
          </a:xfrm>
          <a:prstGeom prst="curvedConnector3">
            <a:avLst>
              <a:gd name="adj1" fmla="val 50000"/>
            </a:avLst>
          </a:prstGeom>
          <a:ln w="1905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4" name="CasellaDiTesto 11">
            <a:extLst>
              <a:ext uri="{FF2B5EF4-FFF2-40B4-BE49-F238E27FC236}">
                <a16:creationId xmlns:a16="http://schemas.microsoft.com/office/drawing/2014/main" id="{3F867C4A-4EB6-9D5F-9770-663D0EB4C49D}"/>
              </a:ext>
            </a:extLst>
          </p:cNvPr>
          <p:cNvSpPr txBox="1"/>
          <p:nvPr/>
        </p:nvSpPr>
        <p:spPr>
          <a:xfrm>
            <a:off x="0" y="45120"/>
            <a:ext cx="8569525" cy="323165"/>
          </a:xfrm>
          <a:prstGeom prst="rect">
            <a:avLst/>
          </a:prstGeom>
          <a:noFill/>
        </p:spPr>
        <p:txBody>
          <a:bodyPr wrap="none" rtlCol="0">
            <a:spAutoFit/>
          </a:bodyPr>
          <a:lstStyle/>
          <a:p>
            <a:r>
              <a:rPr lang="it-IT" sz="1500" b="1" dirty="0">
                <a:solidFill>
                  <a:schemeClr val="bg1"/>
                </a:solidFill>
              </a:rPr>
              <a:t>Galileo conference: </a:t>
            </a:r>
            <a:r>
              <a:rPr lang="en-US" sz="1500" b="1" dirty="0">
                <a:solidFill>
                  <a:schemeClr val="bg1"/>
                </a:solidFill>
              </a:rPr>
              <a:t>A European vision for hydrological observations and experimentation</a:t>
            </a:r>
            <a:r>
              <a:rPr lang="it-IT" sz="1500" b="1" dirty="0">
                <a:solidFill>
                  <a:schemeClr val="bg1"/>
                </a:solidFill>
              </a:rPr>
              <a:t> | </a:t>
            </a:r>
            <a:r>
              <a:rPr lang="en-US" sz="1500" b="1" dirty="0">
                <a:solidFill>
                  <a:schemeClr val="bg1"/>
                </a:solidFill>
              </a:rPr>
              <a:t>GC8-Hydro-53</a:t>
            </a:r>
            <a:endParaRPr lang="it-IT" sz="1500" b="1" dirty="0">
              <a:solidFill>
                <a:schemeClr val="bg1"/>
              </a:solidFill>
            </a:endParaRPr>
          </a:p>
        </p:txBody>
      </p:sp>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0EAEF7F8-2538-2A5E-AFA5-126FB6CE4029}"/>
                  </a:ext>
                </a:extLst>
              </p:cNvPr>
              <p:cNvGraphicFramePr>
                <a:graphicFrameLocks noGrp="1"/>
              </p:cNvGraphicFramePr>
              <p:nvPr>
                <p:extLst>
                  <p:ext uri="{D42A27DB-BD31-4B8C-83A1-F6EECF244321}">
                    <p14:modId xmlns:p14="http://schemas.microsoft.com/office/powerpoint/2010/main" val="126753158"/>
                  </p:ext>
                </p:extLst>
              </p:nvPr>
            </p:nvGraphicFramePr>
            <p:xfrm>
              <a:off x="140243" y="1105105"/>
              <a:ext cx="4144519" cy="2389950"/>
            </p:xfrm>
            <a:graphic>
              <a:graphicData uri="http://schemas.openxmlformats.org/drawingml/2006/table">
                <a:tbl>
                  <a:tblPr firstRow="1" firstCol="1" bandRow="1">
                    <a:tableStyleId>{5C22544A-7EE6-4342-B048-85BDC9FD1C3A}</a:tableStyleId>
                  </a:tblPr>
                  <a:tblGrid>
                    <a:gridCol w="964756">
                      <a:extLst>
                        <a:ext uri="{9D8B030D-6E8A-4147-A177-3AD203B41FA5}">
                          <a16:colId xmlns:a16="http://schemas.microsoft.com/office/drawing/2014/main" val="3043226739"/>
                        </a:ext>
                      </a:extLst>
                    </a:gridCol>
                    <a:gridCol w="665798">
                      <a:extLst>
                        <a:ext uri="{9D8B030D-6E8A-4147-A177-3AD203B41FA5}">
                          <a16:colId xmlns:a16="http://schemas.microsoft.com/office/drawing/2014/main" val="1753798953"/>
                        </a:ext>
                      </a:extLst>
                    </a:gridCol>
                    <a:gridCol w="588010">
                      <a:extLst>
                        <a:ext uri="{9D8B030D-6E8A-4147-A177-3AD203B41FA5}">
                          <a16:colId xmlns:a16="http://schemas.microsoft.com/office/drawing/2014/main" val="962997564"/>
                        </a:ext>
                      </a:extLst>
                    </a:gridCol>
                    <a:gridCol w="588010">
                      <a:extLst>
                        <a:ext uri="{9D8B030D-6E8A-4147-A177-3AD203B41FA5}">
                          <a16:colId xmlns:a16="http://schemas.microsoft.com/office/drawing/2014/main" val="306772416"/>
                        </a:ext>
                      </a:extLst>
                    </a:gridCol>
                    <a:gridCol w="588010">
                      <a:extLst>
                        <a:ext uri="{9D8B030D-6E8A-4147-A177-3AD203B41FA5}">
                          <a16:colId xmlns:a16="http://schemas.microsoft.com/office/drawing/2014/main" val="1180131621"/>
                        </a:ext>
                      </a:extLst>
                    </a:gridCol>
                    <a:gridCol w="749935">
                      <a:extLst>
                        <a:ext uri="{9D8B030D-6E8A-4147-A177-3AD203B41FA5}">
                          <a16:colId xmlns:a16="http://schemas.microsoft.com/office/drawing/2014/main" val="162107871"/>
                        </a:ext>
                      </a:extLst>
                    </a:gridCol>
                  </a:tblGrid>
                  <a:tr h="0">
                    <a:tc>
                      <a:txBody>
                        <a:bodyPr/>
                        <a:lstStyle/>
                        <a:p>
                          <a:pPr algn="ctr">
                            <a:lnSpc>
                              <a:spcPct val="150000"/>
                            </a:lnSpc>
                            <a:spcAft>
                              <a:spcPts val="800"/>
                            </a:spcAft>
                          </a:pPr>
                          <a:r>
                            <a:rPr lang="en-GB" sz="1400" dirty="0">
                              <a:solidFill>
                                <a:sysClr val="windowText" lastClr="000000"/>
                              </a:solidFill>
                              <a:effectLst/>
                              <a:latin typeface="Times New Roman" panose="02020603050405020304" pitchFamily="18" charset="0"/>
                              <a:cs typeface="Times New Roman" panose="02020603050405020304" pitchFamily="18" charset="0"/>
                            </a:rPr>
                            <a:t> </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800"/>
                            </a:spcAft>
                          </a:pPr>
                          <a:r>
                            <a:rPr lang="en-GB" sz="1400" dirty="0">
                              <a:solidFill>
                                <a:sysClr val="windowText" lastClr="000000"/>
                              </a:solidFill>
                              <a:effectLst/>
                              <a:latin typeface="Times New Roman" panose="02020603050405020304" pitchFamily="18" charset="0"/>
                              <a:cs typeface="Times New Roman" panose="02020603050405020304" pitchFamily="18" charset="0"/>
                            </a:rPr>
                            <a:t> </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lnSpc>
                              <a:spcPct val="150000"/>
                            </a:lnSpc>
                            <a:spcAft>
                              <a:spcPts val="800"/>
                            </a:spcAft>
                          </a:pPr>
                          <a:r>
                            <a:rPr lang="en-GB" sz="1400" dirty="0">
                              <a:solidFill>
                                <a:sysClr val="windowText" lastClr="000000"/>
                              </a:solidFill>
                              <a:effectLst/>
                              <a:latin typeface="Times New Roman" panose="02020603050405020304" pitchFamily="18" charset="0"/>
                              <a:cs typeface="Times New Roman" panose="02020603050405020304" pitchFamily="18" charset="0"/>
                            </a:rPr>
                            <a:t>IMPORTANCE (%)</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357935860"/>
                      </a:ext>
                    </a:extLst>
                  </a:tr>
                  <a:tr h="0">
                    <a:tc>
                      <a:txBody>
                        <a:bodyPr/>
                        <a:lstStyle/>
                        <a:p>
                          <a:pPr algn="ctr">
                            <a:lnSpc>
                              <a:spcPct val="150000"/>
                            </a:lnSpc>
                            <a:spcAft>
                              <a:spcPts val="800"/>
                            </a:spcAft>
                          </a:pPr>
                          <a:r>
                            <a:rPr lang="en-GB" sz="1400" dirty="0">
                              <a:solidFill>
                                <a:sysClr val="windowText" lastClr="000000"/>
                              </a:solidFill>
                              <a:effectLst/>
                              <a:latin typeface="Times New Roman" panose="02020603050405020304" pitchFamily="18" charset="0"/>
                              <a:cs typeface="Times New Roman" panose="02020603050405020304" pitchFamily="18" charset="0"/>
                            </a:rPr>
                            <a:t>Dataset</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en-GB" sz="1400" b="1" dirty="0">
                              <a:solidFill>
                                <a:sysClr val="windowText" lastClr="000000"/>
                              </a:solidFill>
                              <a:effectLst/>
                              <a:latin typeface="Times New Roman" panose="02020603050405020304" pitchFamily="18" charset="0"/>
                              <a:cs typeface="Times New Roman" panose="02020603050405020304" pitchFamily="18" charset="0"/>
                            </a:rPr>
                            <a:t>RMSE</a:t>
                          </a:r>
                          <a:endParaRPr lang="es-CO" sz="14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GB" sz="1400" b="1" i="0" smtClean="0">
                                    <a:solidFill>
                                      <a:sysClr val="windowText" lastClr="000000"/>
                                    </a:solidFill>
                                    <a:effectLst/>
                                    <a:latin typeface="Cambria Math" panose="02040503050406030204" pitchFamily="18" charset="0"/>
                                  </a:rPr>
                                  <m:t>𝐇</m:t>
                                </m:r>
                              </m:oMath>
                            </m:oMathPara>
                          </a14:m>
                          <a:endParaRPr lang="es-CO" sz="1400" b="1" i="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CO" sz="1400" b="1" i="1" smtClean="0">
                                        <a:solidFill>
                                          <a:sysClr val="windowText" lastClr="000000"/>
                                        </a:solidFill>
                                        <a:effectLst/>
                                        <a:latin typeface="Cambria Math" panose="02040503050406030204" pitchFamily="18" charset="0"/>
                                      </a:rPr>
                                    </m:ctrlPr>
                                  </m:sSubPr>
                                  <m:e>
                                    <m:r>
                                      <a:rPr lang="en-GB" sz="1400" b="1" i="1">
                                        <a:solidFill>
                                          <a:sysClr val="windowText" lastClr="000000"/>
                                        </a:solidFill>
                                        <a:effectLst/>
                                        <a:latin typeface="Cambria Math" panose="02040503050406030204" pitchFamily="18" charset="0"/>
                                      </a:rPr>
                                      <m:t>𝜽</m:t>
                                    </m:r>
                                  </m:e>
                                  <m:sub>
                                    <m:r>
                                      <a:rPr lang="en-GB" sz="1400" b="1" i="1">
                                        <a:solidFill>
                                          <a:sysClr val="windowText" lastClr="000000"/>
                                        </a:solidFill>
                                        <a:effectLst/>
                                        <a:latin typeface="Cambria Math" panose="02040503050406030204" pitchFamily="18" charset="0"/>
                                      </a:rPr>
                                      <m:t>𝟔</m:t>
                                    </m:r>
                                  </m:sub>
                                </m:sSub>
                              </m:oMath>
                            </m:oMathPara>
                          </a14:m>
                          <a:endParaRPr lang="es-CO" sz="14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CO" sz="1400" b="1" i="1" smtClean="0">
                                        <a:solidFill>
                                          <a:sysClr val="windowText" lastClr="000000"/>
                                        </a:solidFill>
                                        <a:effectLst/>
                                        <a:latin typeface="Cambria Math" panose="02040503050406030204" pitchFamily="18" charset="0"/>
                                      </a:rPr>
                                    </m:ctrlPr>
                                  </m:sSubPr>
                                  <m:e>
                                    <m:r>
                                      <a:rPr lang="en-GB" sz="1400" b="1" i="1">
                                        <a:solidFill>
                                          <a:sysClr val="windowText" lastClr="000000"/>
                                        </a:solidFill>
                                        <a:effectLst/>
                                        <a:latin typeface="Cambria Math" panose="02040503050406030204" pitchFamily="18" charset="0"/>
                                      </a:rPr>
                                      <m:t>𝜽</m:t>
                                    </m:r>
                                  </m:e>
                                  <m:sub>
                                    <m:r>
                                      <a:rPr lang="en-GB" sz="1400" b="1" i="1">
                                        <a:solidFill>
                                          <a:sysClr val="windowText" lastClr="000000"/>
                                        </a:solidFill>
                                        <a:effectLst/>
                                        <a:latin typeface="Cambria Math" panose="02040503050406030204" pitchFamily="18" charset="0"/>
                                      </a:rPr>
                                      <m:t>𝟏𝟎𝟎</m:t>
                                    </m:r>
                                  </m:sub>
                                </m:sSub>
                              </m:oMath>
                            </m:oMathPara>
                          </a14:m>
                          <a:endParaRPr lang="es-CO" sz="14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CO" sz="1400" b="1" i="1" smtClean="0">
                                        <a:solidFill>
                                          <a:sysClr val="windowText" lastClr="000000"/>
                                        </a:solidFill>
                                        <a:effectLst/>
                                        <a:latin typeface="Cambria Math" panose="02040503050406030204" pitchFamily="18" charset="0"/>
                                      </a:rPr>
                                    </m:ctrlPr>
                                  </m:sSubPr>
                                  <m:e>
                                    <m:r>
                                      <a:rPr lang="en-GB" sz="1400" b="1" i="1">
                                        <a:solidFill>
                                          <a:sysClr val="windowText" lastClr="000000"/>
                                        </a:solidFill>
                                        <a:effectLst/>
                                        <a:latin typeface="Cambria Math" panose="02040503050406030204" pitchFamily="18" charset="0"/>
                                      </a:rPr>
                                      <m:t>𝒉</m:t>
                                    </m:r>
                                  </m:e>
                                  <m:sub>
                                    <m:r>
                                      <a:rPr lang="en-GB" sz="1400" b="1" i="1">
                                        <a:solidFill>
                                          <a:sysClr val="windowText" lastClr="000000"/>
                                        </a:solidFill>
                                        <a:effectLst/>
                                        <a:latin typeface="Cambria Math" panose="02040503050406030204" pitchFamily="18" charset="0"/>
                                      </a:rPr>
                                      <m:t>𝒂</m:t>
                                    </m:r>
                                  </m:sub>
                                </m:sSub>
                              </m:oMath>
                            </m:oMathPara>
                          </a14:m>
                          <a:endParaRPr lang="es-CO" sz="14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4316794"/>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CO" sz="1400" i="1" smtClean="0">
                                        <a:solidFill>
                                          <a:sysClr val="windowText" lastClr="000000"/>
                                        </a:solidFill>
                                        <a:effectLst/>
                                        <a:latin typeface="Cambria Math" panose="02040503050406030204" pitchFamily="18" charset="0"/>
                                      </a:rPr>
                                    </m:ctrlPr>
                                  </m:dPr>
                                  <m:e>
                                    <m:sSub>
                                      <m:sSubPr>
                                        <m:ctrlPr>
                                          <a:rPr lang="es-CO" sz="1400" i="1">
                                            <a:solidFill>
                                              <a:sysClr val="windowText" lastClr="000000"/>
                                            </a:solidFill>
                                            <a:effectLst/>
                                            <a:latin typeface="Cambria Math" panose="02040503050406030204" pitchFamily="18" charset="0"/>
                                          </a:rPr>
                                        </m:ctrlPr>
                                      </m:sSubPr>
                                      <m:e>
                                        <m:r>
                                          <a:rPr lang="en-GB" sz="1400">
                                            <a:solidFill>
                                              <a:sysClr val="windowText" lastClr="000000"/>
                                            </a:solidFill>
                                            <a:effectLst/>
                                            <a:latin typeface="Cambria Math" panose="02040503050406030204" pitchFamily="18" charset="0"/>
                                          </a:rPr>
                                          <m:t>𝐻</m:t>
                                        </m:r>
                                        <m:r>
                                          <a:rPr lang="en-GB" sz="1400">
                                            <a:solidFill>
                                              <a:sysClr val="windowText" lastClr="000000"/>
                                            </a:solidFill>
                                            <a:effectLst/>
                                            <a:latin typeface="Cambria Math" panose="02040503050406030204" pitchFamily="18" charset="0"/>
                                          </a:rPr>
                                          <m:t>,</m:t>
                                        </m:r>
                                        <m:r>
                                          <a:rPr lang="en-GB" sz="1400">
                                            <a:solidFill>
                                              <a:sysClr val="windowText" lastClr="000000"/>
                                            </a:solidFill>
                                            <a:effectLst/>
                                            <a:latin typeface="Cambria Math" panose="02040503050406030204" pitchFamily="18" charset="0"/>
                                          </a:rPr>
                                          <m:t>𝜃</m:t>
                                        </m:r>
                                      </m:e>
                                      <m:sub>
                                        <m:r>
                                          <a:rPr lang="en-GB" sz="1400">
                                            <a:solidFill>
                                              <a:sysClr val="windowText" lastClr="000000"/>
                                            </a:solidFill>
                                            <a:effectLst/>
                                            <a:latin typeface="Cambria Math" panose="02040503050406030204" pitchFamily="18" charset="0"/>
                                          </a:rPr>
                                          <m:t>6</m:t>
                                        </m:r>
                                      </m:sub>
                                    </m:sSub>
                                    <m:r>
                                      <a:rPr lang="en-GB" sz="1400">
                                        <a:solidFill>
                                          <a:sysClr val="windowText" lastClr="000000"/>
                                        </a:solidFill>
                                        <a:effectLst/>
                                        <a:latin typeface="Cambria Math" panose="02040503050406030204" pitchFamily="18" charset="0"/>
                                      </a:rPr>
                                      <m:t>, </m:t>
                                    </m:r>
                                    <m:sSub>
                                      <m:sSubPr>
                                        <m:ctrlPr>
                                          <a:rPr lang="es-CO" sz="1400" i="1">
                                            <a:solidFill>
                                              <a:sysClr val="windowText" lastClr="000000"/>
                                            </a:solidFill>
                                            <a:effectLst/>
                                            <a:latin typeface="Cambria Math" panose="02040503050406030204" pitchFamily="18" charset="0"/>
                                          </a:rPr>
                                        </m:ctrlPr>
                                      </m:sSubPr>
                                      <m:e>
                                        <m:r>
                                          <m:rPr>
                                            <m:sty m:val="p"/>
                                          </m:rPr>
                                          <a:rPr lang="en-GB" sz="1400">
                                            <a:solidFill>
                                              <a:sysClr val="windowText" lastClr="000000"/>
                                            </a:solidFill>
                                            <a:effectLst/>
                                            <a:latin typeface="Cambria Math" panose="02040503050406030204" pitchFamily="18" charset="0"/>
                                          </a:rPr>
                                          <m:t>h</m:t>
                                        </m:r>
                                      </m:e>
                                      <m:sub>
                                        <m:r>
                                          <m:rPr>
                                            <m:sty m:val="p"/>
                                          </m:rPr>
                                          <a:rPr lang="en-GB" sz="1400">
                                            <a:solidFill>
                                              <a:sysClr val="windowText" lastClr="000000"/>
                                            </a:solidFill>
                                            <a:effectLst/>
                                            <a:latin typeface="Cambria Math" panose="02040503050406030204" pitchFamily="18" charset="0"/>
                                          </a:rPr>
                                          <m:t>a</m:t>
                                        </m:r>
                                      </m:sub>
                                    </m:sSub>
                                  </m:e>
                                </m:d>
                              </m:oMath>
                            </m:oMathPara>
                          </a14:m>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0.213</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35.2</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32.9</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31.9</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0013231"/>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CO" sz="1400" i="1" smtClean="0">
                                        <a:solidFill>
                                          <a:sysClr val="windowText" lastClr="000000"/>
                                        </a:solidFill>
                                        <a:effectLst/>
                                        <a:latin typeface="Cambria Math" panose="02040503050406030204" pitchFamily="18" charset="0"/>
                                      </a:rPr>
                                    </m:ctrlPr>
                                  </m:dPr>
                                  <m:e>
                                    <m:sSub>
                                      <m:sSubPr>
                                        <m:ctrlPr>
                                          <a:rPr lang="es-CO" sz="1400" i="1">
                                            <a:solidFill>
                                              <a:sysClr val="windowText" lastClr="000000"/>
                                            </a:solidFill>
                                            <a:effectLst/>
                                            <a:latin typeface="Cambria Math" panose="02040503050406030204" pitchFamily="18" charset="0"/>
                                          </a:rPr>
                                        </m:ctrlPr>
                                      </m:sSubPr>
                                      <m:e>
                                        <m:r>
                                          <a:rPr lang="en-GB" sz="1400">
                                            <a:solidFill>
                                              <a:sysClr val="windowText" lastClr="000000"/>
                                            </a:solidFill>
                                            <a:effectLst/>
                                            <a:latin typeface="Cambria Math" panose="02040503050406030204" pitchFamily="18" charset="0"/>
                                          </a:rPr>
                                          <m:t>𝐻</m:t>
                                        </m:r>
                                        <m:r>
                                          <a:rPr lang="en-GB" sz="1400">
                                            <a:solidFill>
                                              <a:sysClr val="windowText" lastClr="000000"/>
                                            </a:solidFill>
                                            <a:effectLst/>
                                            <a:latin typeface="Cambria Math" panose="02040503050406030204" pitchFamily="18" charset="0"/>
                                          </a:rPr>
                                          <m:t>,</m:t>
                                        </m:r>
                                        <m:r>
                                          <a:rPr lang="en-GB" sz="1400">
                                            <a:solidFill>
                                              <a:sysClr val="windowText" lastClr="000000"/>
                                            </a:solidFill>
                                            <a:effectLst/>
                                            <a:latin typeface="Cambria Math" panose="02040503050406030204" pitchFamily="18" charset="0"/>
                                          </a:rPr>
                                          <m:t>𝜃</m:t>
                                        </m:r>
                                      </m:e>
                                      <m:sub>
                                        <m:r>
                                          <a:rPr lang="en-GB" sz="1400">
                                            <a:solidFill>
                                              <a:sysClr val="windowText" lastClr="000000"/>
                                            </a:solidFill>
                                            <a:effectLst/>
                                            <a:latin typeface="Cambria Math" panose="02040503050406030204" pitchFamily="18" charset="0"/>
                                          </a:rPr>
                                          <m:t>100</m:t>
                                        </m:r>
                                      </m:sub>
                                    </m:sSub>
                                    <m:r>
                                      <a:rPr lang="en-GB" sz="1400">
                                        <a:solidFill>
                                          <a:sysClr val="windowText" lastClr="000000"/>
                                        </a:solidFill>
                                        <a:effectLst/>
                                        <a:latin typeface="Cambria Math" panose="02040503050406030204" pitchFamily="18" charset="0"/>
                                      </a:rPr>
                                      <m:t>, </m:t>
                                    </m:r>
                                    <m:sSub>
                                      <m:sSubPr>
                                        <m:ctrlPr>
                                          <a:rPr lang="es-CO" sz="1400" i="1">
                                            <a:solidFill>
                                              <a:sysClr val="windowText" lastClr="000000"/>
                                            </a:solidFill>
                                            <a:effectLst/>
                                            <a:latin typeface="Cambria Math" panose="02040503050406030204" pitchFamily="18" charset="0"/>
                                          </a:rPr>
                                        </m:ctrlPr>
                                      </m:sSubPr>
                                      <m:e>
                                        <m:r>
                                          <m:rPr>
                                            <m:sty m:val="p"/>
                                          </m:rPr>
                                          <a:rPr lang="en-GB" sz="1400">
                                            <a:solidFill>
                                              <a:sysClr val="windowText" lastClr="000000"/>
                                            </a:solidFill>
                                            <a:effectLst/>
                                            <a:latin typeface="Cambria Math" panose="02040503050406030204" pitchFamily="18" charset="0"/>
                                          </a:rPr>
                                          <m:t>h</m:t>
                                        </m:r>
                                      </m:e>
                                      <m:sub>
                                        <m:r>
                                          <m:rPr>
                                            <m:sty m:val="p"/>
                                          </m:rPr>
                                          <a:rPr lang="en-GB" sz="1400">
                                            <a:solidFill>
                                              <a:sysClr val="windowText" lastClr="000000"/>
                                            </a:solidFill>
                                            <a:effectLst/>
                                            <a:latin typeface="Cambria Math" panose="02040503050406030204" pitchFamily="18" charset="0"/>
                                          </a:rPr>
                                          <m:t>a</m:t>
                                        </m:r>
                                      </m:sub>
                                    </m:sSub>
                                  </m:e>
                                </m:d>
                              </m:oMath>
                            </m:oMathPara>
                          </a14:m>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spcAft>
                              <a:spcPts val="800"/>
                            </a:spcAft>
                          </a:pPr>
                          <a:r>
                            <a:rPr lang="it-IT" sz="1600" b="1" i="0" dirty="0">
                              <a:solidFill>
                                <a:sysClr val="windowText" lastClr="000000"/>
                              </a:solidFill>
                              <a:effectLst/>
                              <a:latin typeface="Times New Roman" panose="02020603050405020304" pitchFamily="18" charset="0"/>
                              <a:cs typeface="Times New Roman" panose="02020603050405020304" pitchFamily="18" charset="0"/>
                            </a:rPr>
                            <a:t>0.197</a:t>
                          </a:r>
                          <a:endParaRPr lang="es-CO" sz="1600" b="1" i="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spcAft>
                              <a:spcPts val="800"/>
                            </a:spcAft>
                          </a:pPr>
                          <a:r>
                            <a:rPr lang="it-IT" sz="1400" b="0" i="0" dirty="0">
                              <a:solidFill>
                                <a:sysClr val="windowText" lastClr="000000"/>
                              </a:solidFill>
                              <a:effectLst/>
                              <a:latin typeface="Times New Roman" panose="02020603050405020304" pitchFamily="18" charset="0"/>
                              <a:cs typeface="Times New Roman" panose="02020603050405020304" pitchFamily="18" charset="0"/>
                            </a:rPr>
                            <a:t>29.3</a:t>
                          </a:r>
                          <a:endParaRPr lang="es-CO" sz="1400" b="0" i="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spcAft>
                              <a:spcPts val="800"/>
                            </a:spcAft>
                          </a:pPr>
                          <a:r>
                            <a:rPr lang="it-IT" sz="1400" b="0" i="0" dirty="0">
                              <a:solidFill>
                                <a:sysClr val="windowText" lastClr="000000"/>
                              </a:solidFill>
                              <a:effectLst/>
                              <a:latin typeface="Times New Roman" panose="02020603050405020304" pitchFamily="18" charset="0"/>
                              <a:cs typeface="Times New Roman" panose="02020603050405020304" pitchFamily="18" charset="0"/>
                            </a:rPr>
                            <a:t>-</a:t>
                          </a:r>
                          <a:endParaRPr lang="es-CO" sz="1400" b="0" i="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spcAft>
                              <a:spcPts val="800"/>
                            </a:spcAft>
                          </a:pPr>
                          <a:r>
                            <a:rPr lang="it-IT" sz="1400" b="0" i="0" dirty="0">
                              <a:solidFill>
                                <a:sysClr val="windowText" lastClr="000000"/>
                              </a:solidFill>
                              <a:effectLst/>
                              <a:latin typeface="Times New Roman" panose="02020603050405020304" pitchFamily="18" charset="0"/>
                              <a:cs typeface="Times New Roman" panose="02020603050405020304" pitchFamily="18" charset="0"/>
                            </a:rPr>
                            <a:t>40.5</a:t>
                          </a:r>
                          <a:endParaRPr lang="es-CO" sz="1400" b="0" i="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spcAft>
                              <a:spcPts val="800"/>
                            </a:spcAft>
                          </a:pPr>
                          <a:r>
                            <a:rPr lang="it-IT" sz="1400" b="0" i="0" dirty="0">
                              <a:solidFill>
                                <a:sysClr val="windowText" lastClr="000000"/>
                              </a:solidFill>
                              <a:effectLst/>
                              <a:latin typeface="Times New Roman" panose="02020603050405020304" pitchFamily="18" charset="0"/>
                              <a:cs typeface="Times New Roman" panose="02020603050405020304" pitchFamily="18" charset="0"/>
                            </a:rPr>
                            <a:t>30.2</a:t>
                          </a:r>
                          <a:endParaRPr lang="es-CO" sz="1400" b="0" i="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36114761"/>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CO" sz="1400" i="1" smtClean="0">
                                        <a:solidFill>
                                          <a:sysClr val="windowText" lastClr="000000"/>
                                        </a:solidFill>
                                        <a:effectLst/>
                                        <a:latin typeface="Cambria Math" panose="02040503050406030204" pitchFamily="18" charset="0"/>
                                      </a:rPr>
                                    </m:ctrlPr>
                                  </m:dPr>
                                  <m:e>
                                    <m:sSub>
                                      <m:sSubPr>
                                        <m:ctrlPr>
                                          <a:rPr lang="es-CO" sz="1400" i="1">
                                            <a:solidFill>
                                              <a:sysClr val="windowText" lastClr="000000"/>
                                            </a:solidFill>
                                            <a:effectLst/>
                                            <a:latin typeface="Cambria Math" panose="02040503050406030204" pitchFamily="18" charset="0"/>
                                          </a:rPr>
                                        </m:ctrlPr>
                                      </m:sSubPr>
                                      <m:e>
                                        <m:r>
                                          <a:rPr lang="en-GB" sz="1400">
                                            <a:solidFill>
                                              <a:sysClr val="windowText" lastClr="000000"/>
                                            </a:solidFill>
                                            <a:effectLst/>
                                            <a:latin typeface="Cambria Math" panose="02040503050406030204" pitchFamily="18" charset="0"/>
                                          </a:rPr>
                                          <m:t>𝐻</m:t>
                                        </m:r>
                                        <m:r>
                                          <a:rPr lang="en-GB" sz="1400">
                                            <a:solidFill>
                                              <a:sysClr val="windowText" lastClr="000000"/>
                                            </a:solidFill>
                                            <a:effectLst/>
                                            <a:latin typeface="Cambria Math" panose="02040503050406030204" pitchFamily="18" charset="0"/>
                                          </a:rPr>
                                          <m:t>,</m:t>
                                        </m:r>
                                        <m:r>
                                          <a:rPr lang="en-GB" sz="1400">
                                            <a:solidFill>
                                              <a:sysClr val="windowText" lastClr="000000"/>
                                            </a:solidFill>
                                            <a:effectLst/>
                                            <a:latin typeface="Cambria Math" panose="02040503050406030204" pitchFamily="18" charset="0"/>
                                          </a:rPr>
                                          <m:t>𝜃</m:t>
                                        </m:r>
                                      </m:e>
                                      <m:sub>
                                        <m:r>
                                          <a:rPr lang="en-GB" sz="1400">
                                            <a:solidFill>
                                              <a:sysClr val="windowText" lastClr="000000"/>
                                            </a:solidFill>
                                            <a:effectLst/>
                                            <a:latin typeface="Cambria Math" panose="02040503050406030204" pitchFamily="18" charset="0"/>
                                          </a:rPr>
                                          <m:t>6</m:t>
                                        </m:r>
                                      </m:sub>
                                    </m:sSub>
                                    <m:r>
                                      <a:rPr lang="en-GB" sz="1400">
                                        <a:solidFill>
                                          <a:sysClr val="windowText" lastClr="000000"/>
                                        </a:solidFill>
                                        <a:effectLst/>
                                        <a:latin typeface="Cambria Math" panose="02040503050406030204" pitchFamily="18" charset="0"/>
                                      </a:rPr>
                                      <m:t>, </m:t>
                                    </m:r>
                                    <m:sSub>
                                      <m:sSubPr>
                                        <m:ctrlPr>
                                          <a:rPr lang="es-CO" sz="1400" i="1">
                                            <a:solidFill>
                                              <a:sysClr val="windowText" lastClr="000000"/>
                                            </a:solidFill>
                                            <a:effectLst/>
                                            <a:latin typeface="Cambria Math" panose="02040503050406030204" pitchFamily="18" charset="0"/>
                                          </a:rPr>
                                        </m:ctrlPr>
                                      </m:sSubPr>
                                      <m:e>
                                        <m:r>
                                          <a:rPr lang="en-GB" sz="1400">
                                            <a:solidFill>
                                              <a:sysClr val="windowText" lastClr="000000"/>
                                            </a:solidFill>
                                            <a:effectLst/>
                                            <a:latin typeface="Cambria Math" panose="02040503050406030204" pitchFamily="18" charset="0"/>
                                          </a:rPr>
                                          <m:t>𝜃</m:t>
                                        </m:r>
                                      </m:e>
                                      <m:sub>
                                        <m:r>
                                          <a:rPr lang="en-GB" sz="1400">
                                            <a:solidFill>
                                              <a:sysClr val="windowText" lastClr="000000"/>
                                            </a:solidFill>
                                            <a:effectLst/>
                                            <a:latin typeface="Cambria Math" panose="02040503050406030204" pitchFamily="18" charset="0"/>
                                          </a:rPr>
                                          <m:t>100</m:t>
                                        </m:r>
                                      </m:sub>
                                    </m:sSub>
                                  </m:e>
                                </m:d>
                              </m:oMath>
                            </m:oMathPara>
                          </a14:m>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0.203</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34.0</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26.1</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39.9</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9456118"/>
                      </a:ext>
                    </a:extLst>
                  </a:tr>
                  <a:tr h="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d>
                                  <m:dPr>
                                    <m:begChr m:val="〈"/>
                                    <m:endChr m:val="〉"/>
                                    <m:ctrlPr>
                                      <a:rPr lang="es-CO" sz="1400" i="1" smtClean="0">
                                        <a:solidFill>
                                          <a:sysClr val="windowText" lastClr="000000"/>
                                        </a:solidFill>
                                        <a:effectLst/>
                                        <a:latin typeface="Cambria Math" panose="02040503050406030204" pitchFamily="18" charset="0"/>
                                      </a:rPr>
                                    </m:ctrlPr>
                                  </m:dPr>
                                  <m:e>
                                    <m:sSub>
                                      <m:sSubPr>
                                        <m:ctrlPr>
                                          <a:rPr lang="es-CO" sz="1400" i="1">
                                            <a:solidFill>
                                              <a:sysClr val="windowText" lastClr="000000"/>
                                            </a:solidFill>
                                            <a:effectLst/>
                                            <a:latin typeface="Cambria Math" panose="02040503050406030204" pitchFamily="18" charset="0"/>
                                          </a:rPr>
                                        </m:ctrlPr>
                                      </m:sSubPr>
                                      <m:e>
                                        <m:r>
                                          <a:rPr lang="en-GB" sz="1400">
                                            <a:solidFill>
                                              <a:sysClr val="windowText" lastClr="000000"/>
                                            </a:solidFill>
                                            <a:effectLst/>
                                            <a:latin typeface="Cambria Math" panose="02040503050406030204" pitchFamily="18" charset="0"/>
                                          </a:rPr>
                                          <m:t>𝜃</m:t>
                                        </m:r>
                                      </m:e>
                                      <m:sub>
                                        <m:r>
                                          <a:rPr lang="en-GB" sz="1400">
                                            <a:solidFill>
                                              <a:sysClr val="windowText" lastClr="000000"/>
                                            </a:solidFill>
                                            <a:effectLst/>
                                            <a:latin typeface="Cambria Math" panose="02040503050406030204" pitchFamily="18" charset="0"/>
                                          </a:rPr>
                                          <m:t>6</m:t>
                                        </m:r>
                                      </m:sub>
                                    </m:sSub>
                                    <m:r>
                                      <a:rPr lang="en-GB" sz="1400">
                                        <a:solidFill>
                                          <a:sysClr val="windowText" lastClr="000000"/>
                                        </a:solidFill>
                                        <a:effectLst/>
                                        <a:latin typeface="Cambria Math" panose="02040503050406030204" pitchFamily="18" charset="0"/>
                                      </a:rPr>
                                      <m:t>, </m:t>
                                    </m:r>
                                    <m:sSub>
                                      <m:sSubPr>
                                        <m:ctrlPr>
                                          <a:rPr lang="es-CO" sz="1400" i="1">
                                            <a:solidFill>
                                              <a:sysClr val="windowText" lastClr="000000"/>
                                            </a:solidFill>
                                            <a:effectLst/>
                                            <a:latin typeface="Cambria Math" panose="02040503050406030204" pitchFamily="18" charset="0"/>
                                          </a:rPr>
                                        </m:ctrlPr>
                                      </m:sSubPr>
                                      <m:e>
                                        <m:r>
                                          <a:rPr lang="en-GB" sz="1400">
                                            <a:solidFill>
                                              <a:sysClr val="windowText" lastClr="000000"/>
                                            </a:solidFill>
                                            <a:effectLst/>
                                            <a:latin typeface="Cambria Math" panose="02040503050406030204" pitchFamily="18" charset="0"/>
                                          </a:rPr>
                                          <m:t>𝜃</m:t>
                                        </m:r>
                                      </m:e>
                                      <m:sub>
                                        <m:r>
                                          <a:rPr lang="en-GB" sz="1400">
                                            <a:solidFill>
                                              <a:sysClr val="windowText" lastClr="000000"/>
                                            </a:solidFill>
                                            <a:effectLst/>
                                            <a:latin typeface="Cambria Math" panose="02040503050406030204" pitchFamily="18" charset="0"/>
                                          </a:rPr>
                                          <m:t>100</m:t>
                                        </m:r>
                                      </m:sub>
                                    </m:sSub>
                                    <m:r>
                                      <a:rPr lang="en-GB" sz="1400">
                                        <a:solidFill>
                                          <a:sysClr val="windowText" lastClr="000000"/>
                                        </a:solidFill>
                                        <a:effectLst/>
                                        <a:latin typeface="Cambria Math" panose="02040503050406030204" pitchFamily="18" charset="0"/>
                                      </a:rPr>
                                      <m:t>,</m:t>
                                    </m:r>
                                    <m:sSub>
                                      <m:sSubPr>
                                        <m:ctrlPr>
                                          <a:rPr lang="es-CO" sz="1400" i="1">
                                            <a:solidFill>
                                              <a:sysClr val="windowText" lastClr="000000"/>
                                            </a:solidFill>
                                            <a:effectLst/>
                                            <a:latin typeface="Cambria Math" panose="02040503050406030204" pitchFamily="18" charset="0"/>
                                          </a:rPr>
                                        </m:ctrlPr>
                                      </m:sSubPr>
                                      <m:e>
                                        <m:r>
                                          <m:rPr>
                                            <m:sty m:val="p"/>
                                          </m:rPr>
                                          <a:rPr lang="en-GB" sz="1400">
                                            <a:solidFill>
                                              <a:sysClr val="windowText" lastClr="000000"/>
                                            </a:solidFill>
                                            <a:effectLst/>
                                            <a:latin typeface="Cambria Math" panose="02040503050406030204" pitchFamily="18" charset="0"/>
                                          </a:rPr>
                                          <m:t>h</m:t>
                                        </m:r>
                                      </m:e>
                                      <m:sub>
                                        <m:r>
                                          <m:rPr>
                                            <m:sty m:val="p"/>
                                          </m:rPr>
                                          <a:rPr lang="en-GB" sz="1400">
                                            <a:solidFill>
                                              <a:sysClr val="windowText" lastClr="000000"/>
                                            </a:solidFill>
                                            <a:effectLst/>
                                            <a:latin typeface="Cambria Math" panose="02040503050406030204" pitchFamily="18" charset="0"/>
                                          </a:rPr>
                                          <m:t>a</m:t>
                                        </m:r>
                                      </m:sub>
                                    </m:sSub>
                                  </m:e>
                                </m:d>
                              </m:oMath>
                            </m:oMathPara>
                          </a14:m>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0.210</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a:solidFill>
                                <a:sysClr val="windowText" lastClr="000000"/>
                              </a:solidFill>
                              <a:effectLst/>
                              <a:latin typeface="Times New Roman" panose="02020603050405020304" pitchFamily="18" charset="0"/>
                              <a:cs typeface="Times New Roman" panose="02020603050405020304" pitchFamily="18" charset="0"/>
                            </a:rPr>
                            <a:t>-</a:t>
                          </a:r>
                          <a:endParaRPr lang="es-CO" sz="14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29.2</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41.4</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29.3</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5994498"/>
                      </a:ext>
                    </a:extLst>
                  </a:tr>
                </a:tbl>
              </a:graphicData>
            </a:graphic>
          </p:graphicFrame>
        </mc:Choice>
        <mc:Fallback xmlns="">
          <p:graphicFrame>
            <p:nvGraphicFramePr>
              <p:cNvPr id="11" name="Table 10">
                <a:extLst>
                  <a:ext uri="{FF2B5EF4-FFF2-40B4-BE49-F238E27FC236}">
                    <a16:creationId xmlns:a16="http://schemas.microsoft.com/office/drawing/2014/main" id="{0EAEF7F8-2538-2A5E-AFA5-126FB6CE4029}"/>
                  </a:ext>
                </a:extLst>
              </p:cNvPr>
              <p:cNvGraphicFramePr>
                <a:graphicFrameLocks noGrp="1"/>
              </p:cNvGraphicFramePr>
              <p:nvPr>
                <p:extLst>
                  <p:ext uri="{D42A27DB-BD31-4B8C-83A1-F6EECF244321}">
                    <p14:modId xmlns:p14="http://schemas.microsoft.com/office/powerpoint/2010/main" val="126753158"/>
                  </p:ext>
                </p:extLst>
              </p:nvPr>
            </p:nvGraphicFramePr>
            <p:xfrm>
              <a:off x="140243" y="1105105"/>
              <a:ext cx="4144519" cy="2389950"/>
            </p:xfrm>
            <a:graphic>
              <a:graphicData uri="http://schemas.openxmlformats.org/drawingml/2006/table">
                <a:tbl>
                  <a:tblPr firstRow="1" firstCol="1" bandRow="1">
                    <a:tableStyleId>{5C22544A-7EE6-4342-B048-85BDC9FD1C3A}</a:tableStyleId>
                  </a:tblPr>
                  <a:tblGrid>
                    <a:gridCol w="964756">
                      <a:extLst>
                        <a:ext uri="{9D8B030D-6E8A-4147-A177-3AD203B41FA5}">
                          <a16:colId xmlns:a16="http://schemas.microsoft.com/office/drawing/2014/main" val="3043226739"/>
                        </a:ext>
                      </a:extLst>
                    </a:gridCol>
                    <a:gridCol w="665798">
                      <a:extLst>
                        <a:ext uri="{9D8B030D-6E8A-4147-A177-3AD203B41FA5}">
                          <a16:colId xmlns:a16="http://schemas.microsoft.com/office/drawing/2014/main" val="1753798953"/>
                        </a:ext>
                      </a:extLst>
                    </a:gridCol>
                    <a:gridCol w="588010">
                      <a:extLst>
                        <a:ext uri="{9D8B030D-6E8A-4147-A177-3AD203B41FA5}">
                          <a16:colId xmlns:a16="http://schemas.microsoft.com/office/drawing/2014/main" val="962997564"/>
                        </a:ext>
                      </a:extLst>
                    </a:gridCol>
                    <a:gridCol w="588010">
                      <a:extLst>
                        <a:ext uri="{9D8B030D-6E8A-4147-A177-3AD203B41FA5}">
                          <a16:colId xmlns:a16="http://schemas.microsoft.com/office/drawing/2014/main" val="306772416"/>
                        </a:ext>
                      </a:extLst>
                    </a:gridCol>
                    <a:gridCol w="588010">
                      <a:extLst>
                        <a:ext uri="{9D8B030D-6E8A-4147-A177-3AD203B41FA5}">
                          <a16:colId xmlns:a16="http://schemas.microsoft.com/office/drawing/2014/main" val="1180131621"/>
                        </a:ext>
                      </a:extLst>
                    </a:gridCol>
                    <a:gridCol w="749935">
                      <a:extLst>
                        <a:ext uri="{9D8B030D-6E8A-4147-A177-3AD203B41FA5}">
                          <a16:colId xmlns:a16="http://schemas.microsoft.com/office/drawing/2014/main" val="162107871"/>
                        </a:ext>
                      </a:extLst>
                    </a:gridCol>
                  </a:tblGrid>
                  <a:tr h="281750">
                    <a:tc>
                      <a:txBody>
                        <a:bodyPr/>
                        <a:lstStyle/>
                        <a:p>
                          <a:pPr algn="ctr">
                            <a:lnSpc>
                              <a:spcPct val="150000"/>
                            </a:lnSpc>
                            <a:spcAft>
                              <a:spcPts val="800"/>
                            </a:spcAft>
                          </a:pPr>
                          <a:r>
                            <a:rPr lang="en-GB" sz="1400" dirty="0">
                              <a:solidFill>
                                <a:sysClr val="windowText" lastClr="000000"/>
                              </a:solidFill>
                              <a:effectLst/>
                              <a:latin typeface="Times New Roman" panose="02020603050405020304" pitchFamily="18" charset="0"/>
                              <a:cs typeface="Times New Roman" panose="02020603050405020304" pitchFamily="18" charset="0"/>
                            </a:rPr>
                            <a:t> </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spcAft>
                              <a:spcPts val="800"/>
                            </a:spcAft>
                          </a:pPr>
                          <a:r>
                            <a:rPr lang="en-GB" sz="1400" dirty="0">
                              <a:solidFill>
                                <a:sysClr val="windowText" lastClr="000000"/>
                              </a:solidFill>
                              <a:effectLst/>
                              <a:latin typeface="Times New Roman" panose="02020603050405020304" pitchFamily="18" charset="0"/>
                              <a:cs typeface="Times New Roman" panose="02020603050405020304" pitchFamily="18" charset="0"/>
                            </a:rPr>
                            <a:t> </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lnSpc>
                              <a:spcPct val="150000"/>
                            </a:lnSpc>
                            <a:spcAft>
                              <a:spcPts val="800"/>
                            </a:spcAft>
                          </a:pPr>
                          <a:r>
                            <a:rPr lang="en-GB" sz="1400" dirty="0">
                              <a:solidFill>
                                <a:sysClr val="windowText" lastClr="000000"/>
                              </a:solidFill>
                              <a:effectLst/>
                              <a:latin typeface="Times New Roman" panose="02020603050405020304" pitchFamily="18" charset="0"/>
                              <a:cs typeface="Times New Roman" panose="02020603050405020304" pitchFamily="18" charset="0"/>
                            </a:rPr>
                            <a:t>IMPORTANCE (%)</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357935860"/>
                      </a:ext>
                    </a:extLst>
                  </a:tr>
                  <a:tr h="421640">
                    <a:tc>
                      <a:txBody>
                        <a:bodyPr/>
                        <a:lstStyle/>
                        <a:p>
                          <a:pPr algn="ctr">
                            <a:lnSpc>
                              <a:spcPct val="150000"/>
                            </a:lnSpc>
                            <a:spcAft>
                              <a:spcPts val="800"/>
                            </a:spcAft>
                          </a:pPr>
                          <a:r>
                            <a:rPr lang="en-GB" sz="1400" dirty="0">
                              <a:solidFill>
                                <a:sysClr val="windowText" lastClr="000000"/>
                              </a:solidFill>
                              <a:effectLst/>
                              <a:latin typeface="Times New Roman" panose="02020603050405020304" pitchFamily="18" charset="0"/>
                              <a:cs typeface="Times New Roman" panose="02020603050405020304" pitchFamily="18" charset="0"/>
                            </a:rPr>
                            <a:t>Dataset</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en-GB" sz="1400" b="1" dirty="0">
                              <a:solidFill>
                                <a:sysClr val="windowText" lastClr="000000"/>
                              </a:solidFill>
                              <a:effectLst/>
                              <a:latin typeface="Times New Roman" panose="02020603050405020304" pitchFamily="18" charset="0"/>
                              <a:cs typeface="Times New Roman" panose="02020603050405020304" pitchFamily="18" charset="0"/>
                            </a:rPr>
                            <a:t>RMSE</a:t>
                          </a:r>
                          <a:endParaRPr lang="es-CO" sz="14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s-CO"/>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281250" t="-67143" r="-331250" b="-404286"/>
                          </a:stretch>
                        </a:blipFill>
                      </a:tcPr>
                    </a:tc>
                    <a:tc>
                      <a:txBody>
                        <a:bodyPr/>
                        <a:lstStyle/>
                        <a:p>
                          <a:endParaRPr lang="es-CO"/>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81250" t="-67143" r="-231250" b="-404286"/>
                          </a:stretch>
                        </a:blipFill>
                      </a:tcPr>
                    </a:tc>
                    <a:tc>
                      <a:txBody>
                        <a:bodyPr/>
                        <a:lstStyle/>
                        <a:p>
                          <a:endParaRPr lang="es-CO"/>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476289" t="-67143" r="-128866" b="-404286"/>
                          </a:stretch>
                        </a:blipFill>
                      </a:tcPr>
                    </a:tc>
                    <a:tc>
                      <a:txBody>
                        <a:bodyPr/>
                        <a:lstStyle/>
                        <a:p>
                          <a:endParaRPr lang="es-CO"/>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454472" t="-67143" r="-1626" b="-404286"/>
                          </a:stretch>
                        </a:blipFill>
                      </a:tcPr>
                    </a:tc>
                    <a:extLst>
                      <a:ext uri="{0D108BD9-81ED-4DB2-BD59-A6C34878D82A}">
                        <a16:rowId xmlns:a16="http://schemas.microsoft.com/office/drawing/2014/main" val="2484316794"/>
                      </a:ext>
                    </a:extLst>
                  </a:tr>
                  <a:tr h="421640">
                    <a:tc>
                      <a:txBody>
                        <a:bodyPr/>
                        <a:lstStyle/>
                        <a:p>
                          <a:endParaRPr lang="es-CO"/>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266" t="-169565" r="-331646" b="-310145"/>
                          </a:stretch>
                        </a:blip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0.213</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35.2</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32.9</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31.9</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0013231"/>
                      </a:ext>
                    </a:extLst>
                  </a:tr>
                  <a:tr h="421640">
                    <a:tc>
                      <a:txBody>
                        <a:bodyPr/>
                        <a:lstStyle/>
                        <a:p>
                          <a:endParaRPr lang="es-CO"/>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266" t="-269565" r="-331646" b="-210145"/>
                          </a:stretch>
                        </a:blipFill>
                      </a:tcPr>
                    </a:tc>
                    <a:tc>
                      <a:txBody>
                        <a:bodyPr/>
                        <a:lstStyle/>
                        <a:p>
                          <a:pPr algn="ctr">
                            <a:lnSpc>
                              <a:spcPct val="150000"/>
                            </a:lnSpc>
                            <a:spcAft>
                              <a:spcPts val="800"/>
                            </a:spcAft>
                          </a:pPr>
                          <a:r>
                            <a:rPr lang="it-IT" sz="1600" b="1" i="0" dirty="0">
                              <a:solidFill>
                                <a:sysClr val="windowText" lastClr="000000"/>
                              </a:solidFill>
                              <a:effectLst/>
                              <a:latin typeface="Times New Roman" panose="02020603050405020304" pitchFamily="18" charset="0"/>
                              <a:cs typeface="Times New Roman" panose="02020603050405020304" pitchFamily="18" charset="0"/>
                            </a:rPr>
                            <a:t>0.197</a:t>
                          </a:r>
                          <a:endParaRPr lang="es-CO" sz="1600" b="1" i="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spcAft>
                              <a:spcPts val="800"/>
                            </a:spcAft>
                          </a:pPr>
                          <a:r>
                            <a:rPr lang="it-IT" sz="1400" b="0" i="0" dirty="0">
                              <a:solidFill>
                                <a:sysClr val="windowText" lastClr="000000"/>
                              </a:solidFill>
                              <a:effectLst/>
                              <a:latin typeface="Times New Roman" panose="02020603050405020304" pitchFamily="18" charset="0"/>
                              <a:cs typeface="Times New Roman" panose="02020603050405020304" pitchFamily="18" charset="0"/>
                            </a:rPr>
                            <a:t>29.3</a:t>
                          </a:r>
                          <a:endParaRPr lang="es-CO" sz="1400" b="0" i="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spcAft>
                              <a:spcPts val="800"/>
                            </a:spcAft>
                          </a:pPr>
                          <a:r>
                            <a:rPr lang="it-IT" sz="1400" b="0" i="0" dirty="0">
                              <a:solidFill>
                                <a:sysClr val="windowText" lastClr="000000"/>
                              </a:solidFill>
                              <a:effectLst/>
                              <a:latin typeface="Times New Roman" panose="02020603050405020304" pitchFamily="18" charset="0"/>
                              <a:cs typeface="Times New Roman" panose="02020603050405020304" pitchFamily="18" charset="0"/>
                            </a:rPr>
                            <a:t>-</a:t>
                          </a:r>
                          <a:endParaRPr lang="es-CO" sz="1400" b="0" i="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spcAft>
                              <a:spcPts val="800"/>
                            </a:spcAft>
                          </a:pPr>
                          <a:r>
                            <a:rPr lang="it-IT" sz="1400" b="0" i="0" dirty="0">
                              <a:solidFill>
                                <a:sysClr val="windowText" lastClr="000000"/>
                              </a:solidFill>
                              <a:effectLst/>
                              <a:latin typeface="Times New Roman" panose="02020603050405020304" pitchFamily="18" charset="0"/>
                              <a:cs typeface="Times New Roman" panose="02020603050405020304" pitchFamily="18" charset="0"/>
                            </a:rPr>
                            <a:t>40.5</a:t>
                          </a:r>
                          <a:endParaRPr lang="es-CO" sz="1400" b="0" i="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spcAft>
                              <a:spcPts val="800"/>
                            </a:spcAft>
                          </a:pPr>
                          <a:r>
                            <a:rPr lang="it-IT" sz="1400" b="0" i="0" dirty="0">
                              <a:solidFill>
                                <a:sysClr val="windowText" lastClr="000000"/>
                              </a:solidFill>
                              <a:effectLst/>
                              <a:latin typeface="Times New Roman" panose="02020603050405020304" pitchFamily="18" charset="0"/>
                              <a:cs typeface="Times New Roman" panose="02020603050405020304" pitchFamily="18" charset="0"/>
                            </a:rPr>
                            <a:t>30.2</a:t>
                          </a:r>
                          <a:endParaRPr lang="es-CO" sz="1400" b="0" i="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036114761"/>
                      </a:ext>
                    </a:extLst>
                  </a:tr>
                  <a:tr h="421640">
                    <a:tc>
                      <a:txBody>
                        <a:bodyPr/>
                        <a:lstStyle/>
                        <a:p>
                          <a:endParaRPr lang="es-CO"/>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266" t="-364286" r="-331646" b="-107143"/>
                          </a:stretch>
                        </a:blip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0.203</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34.0</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26.1</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39.9</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9456118"/>
                      </a:ext>
                    </a:extLst>
                  </a:tr>
                  <a:tr h="421640">
                    <a:tc>
                      <a:txBody>
                        <a:bodyPr/>
                        <a:lstStyle/>
                        <a:p>
                          <a:endParaRPr lang="es-CO"/>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266" t="-471014" r="-331646" b="-8696"/>
                          </a:stretch>
                        </a:blip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0.210</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a:solidFill>
                                <a:sysClr val="windowText" lastClr="000000"/>
                              </a:solidFill>
                              <a:effectLst/>
                              <a:latin typeface="Times New Roman" panose="02020603050405020304" pitchFamily="18" charset="0"/>
                              <a:cs typeface="Times New Roman" panose="02020603050405020304" pitchFamily="18" charset="0"/>
                            </a:rPr>
                            <a:t>-</a:t>
                          </a:r>
                          <a:endParaRPr lang="es-CO" sz="14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29.2</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41.4</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spcAft>
                              <a:spcPts val="800"/>
                            </a:spcAft>
                          </a:pPr>
                          <a:r>
                            <a:rPr lang="it-IT" sz="1400" dirty="0">
                              <a:solidFill>
                                <a:sysClr val="windowText" lastClr="000000"/>
                              </a:solidFill>
                              <a:effectLst/>
                              <a:latin typeface="Times New Roman" panose="02020603050405020304" pitchFamily="18" charset="0"/>
                              <a:cs typeface="Times New Roman" panose="02020603050405020304" pitchFamily="18" charset="0"/>
                            </a:rPr>
                            <a:t>29.3</a:t>
                          </a:r>
                          <a:endParaRPr lang="es-CO"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5994498"/>
                      </a:ext>
                    </a:extLst>
                  </a:tr>
                </a:tbl>
              </a:graphicData>
            </a:graphic>
          </p:graphicFrame>
        </mc:Fallback>
      </mc:AlternateContent>
    </p:spTree>
    <p:extLst>
      <p:ext uri="{BB962C8B-B14F-4D97-AF65-F5344CB8AC3E}">
        <p14:creationId xmlns:p14="http://schemas.microsoft.com/office/powerpoint/2010/main" val="29882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967718" y="470002"/>
            <a:ext cx="60608" cy="360148"/>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a:off x="0" y="-15294"/>
            <a:ext cx="9144000" cy="434662"/>
          </a:xfrm>
          <a:prstGeom prst="rect">
            <a:avLst/>
          </a:prstGeom>
          <a:solidFill>
            <a:schemeClr val="tx2">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CasellaDiTesto 8"/>
          <p:cNvSpPr txBox="1"/>
          <p:nvPr/>
        </p:nvSpPr>
        <p:spPr>
          <a:xfrm>
            <a:off x="8699648" y="69892"/>
            <a:ext cx="444352" cy="400110"/>
          </a:xfrm>
          <a:prstGeom prst="rect">
            <a:avLst/>
          </a:prstGeom>
          <a:noFill/>
        </p:spPr>
        <p:txBody>
          <a:bodyPr wrap="none" rtlCol="0">
            <a:spAutoFit/>
          </a:bodyPr>
          <a:lstStyle/>
          <a:p>
            <a:pPr algn="r"/>
            <a:r>
              <a:rPr lang="it-IT" sz="2000" b="1" dirty="0">
                <a:solidFill>
                  <a:schemeClr val="bg1"/>
                </a:solidFill>
              </a:rPr>
              <a:t>05</a:t>
            </a:r>
          </a:p>
        </p:txBody>
      </p:sp>
      <p:sp>
        <p:nvSpPr>
          <p:cNvPr id="10" name="Rettangolo 9"/>
          <p:cNvSpPr/>
          <p:nvPr/>
        </p:nvSpPr>
        <p:spPr>
          <a:xfrm>
            <a:off x="1700128" y="422311"/>
            <a:ext cx="7273133" cy="369332"/>
          </a:xfrm>
          <a:prstGeom prst="rect">
            <a:avLst/>
          </a:prstGeom>
        </p:spPr>
        <p:txBody>
          <a:bodyPr wrap="square">
            <a:spAutoFit/>
          </a:bodyPr>
          <a:lstStyle/>
          <a:p>
            <a:pPr algn="r"/>
            <a:r>
              <a:rPr lang="en-US" b="1" dirty="0">
                <a:solidFill>
                  <a:schemeClr val="accent1">
                    <a:lumMod val="50000"/>
                  </a:schemeClr>
                </a:solidFill>
                <a:latin typeface="+mj-lt"/>
                <a:ea typeface="Calibri" panose="020F0502020204030204" pitchFamily="34" charset="0"/>
                <a:cs typeface="Times New Roman" panose="02020603050405020304" pitchFamily="18" charset="0"/>
              </a:rPr>
              <a:t>Data analysis | Slope response to precipitation</a:t>
            </a:r>
            <a:endParaRPr lang="en-US" b="1" dirty="0">
              <a:solidFill>
                <a:schemeClr val="accent1">
                  <a:lumMod val="50000"/>
                </a:schemeClr>
              </a:solidFill>
              <a:latin typeface="+mj-lt"/>
            </a:endParaRPr>
          </a:p>
        </p:txBody>
      </p:sp>
      <mc:AlternateContent xmlns:mc="http://schemas.openxmlformats.org/markup-compatibility/2006" xmlns:a14="http://schemas.microsoft.com/office/drawing/2010/main">
        <mc:Choice Requires="a14">
          <p:sp>
            <p:nvSpPr>
              <p:cNvPr id="16" name="Rectángulo: esquinas redondeadas 7">
                <a:extLst>
                  <a:ext uri="{FF2B5EF4-FFF2-40B4-BE49-F238E27FC236}">
                    <a16:creationId xmlns:a16="http://schemas.microsoft.com/office/drawing/2014/main" id="{FA5EAF17-38AB-0443-9436-89349B591E57}"/>
                  </a:ext>
                </a:extLst>
              </p:cNvPr>
              <p:cNvSpPr/>
              <p:nvPr/>
            </p:nvSpPr>
            <p:spPr>
              <a:xfrm>
                <a:off x="249382" y="5255027"/>
                <a:ext cx="8671193" cy="1340148"/>
              </a:xfrm>
              <a:prstGeom prst="roundRect">
                <a:avLst>
                  <a:gd name="adj" fmla="val 374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rPr>
                  <a:t>Antecedent conditions: </a:t>
                </a:r>
                <a:r>
                  <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Ground water level (</a:t>
                </a:r>
                <a14:m>
                  <m:oMath xmlns:m="http://schemas.openxmlformats.org/officeDocument/2006/math">
                    <m:sSub>
                      <m:sSubPr>
                        <m:ctrlPr>
                          <a:rPr lang="en-US" sz="1600" i="1">
                            <a:solidFill>
                              <a:schemeClr val="tx1"/>
                            </a:solidFill>
                            <a:latin typeface="Cambria Math" panose="02040503050406030204" pitchFamily="18" charset="0"/>
                            <a:ea typeface="MS Mincho" panose="02020609040205080304" pitchFamily="49" charset="-128"/>
                            <a:cs typeface="Times New Roman" panose="02020603050405020304" pitchFamily="18" charset="0"/>
                          </a:rPr>
                        </m:ctrlPr>
                      </m:sSubPr>
                      <m:e>
                        <m:r>
                          <m:rPr>
                            <m:sty m:val="p"/>
                          </m:rPr>
                          <a:rPr lang="en-US" sz="1600">
                            <a:solidFill>
                              <a:schemeClr val="tx1"/>
                            </a:solidFill>
                            <a:latin typeface="Cambria Math" panose="02040503050406030204" pitchFamily="18" charset="0"/>
                            <a:ea typeface="MS Mincho" panose="02020609040205080304" pitchFamily="49" charset="-128"/>
                            <a:cs typeface="Times New Roman" panose="02020603050405020304" pitchFamily="18" charset="0"/>
                          </a:rPr>
                          <m:t>h</m:t>
                        </m:r>
                      </m:e>
                      <m:sub>
                        <m:r>
                          <m:rPr>
                            <m:sty m:val="p"/>
                          </m:rPr>
                          <a:rPr lang="en-US" sz="1600">
                            <a:solidFill>
                              <a:schemeClr val="tx1"/>
                            </a:solidFill>
                            <a:latin typeface="Cambria Math" panose="02040503050406030204" pitchFamily="18" charset="0"/>
                            <a:ea typeface="MS Mincho" panose="02020609040205080304" pitchFamily="49" charset="-128"/>
                            <a:cs typeface="Times New Roman" panose="02020603050405020304" pitchFamily="18" charset="0"/>
                          </a:rPr>
                          <m:t>a</m:t>
                        </m:r>
                      </m:sub>
                    </m:sSub>
                  </m:oMath>
                </a14:m>
                <a:r>
                  <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 and Mean volumetric water content in the first meter of soil cover (</a:t>
                </a:r>
                <a14:m>
                  <m:oMath xmlns:m="http://schemas.openxmlformats.org/officeDocument/2006/math">
                    <m:r>
                      <a:rPr lang="en-US" sz="1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𝜃</m:t>
                    </m:r>
                  </m:oMath>
                </a14:m>
                <a:r>
                  <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a:t>
                </a:r>
              </a:p>
              <a:p>
                <a:pPr lvl="0" algn="ctr"/>
                <a:r>
                  <a:rPr lang="en-US" sz="1600" b="1"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System perturbation:</a:t>
                </a:r>
                <a:r>
                  <a:rPr lang="en-US" sz="1600"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 Cumulated rainfall at any event </a:t>
                </a:r>
                <a:r>
                  <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a:t>
                </a:r>
                <a14:m>
                  <m:oMath xmlns:m="http://schemas.openxmlformats.org/officeDocument/2006/math">
                    <m:r>
                      <m:rPr>
                        <m:sty m:val="p"/>
                      </m:rPr>
                      <a:rPr lang="en-US" sz="16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H</m:t>
                    </m:r>
                  </m:oMath>
                </a14:m>
                <a:r>
                  <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a:t>
                </a:r>
                <a:endParaRPr lang="en-US" sz="1600"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ctr"/>
                <a:r>
                  <a:rPr lang="en-US" sz="1600" b="1"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Slope response: </a:t>
                </a:r>
                <a:r>
                  <a:rPr lang="en-US" sz="16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rPr>
                  <a:t>Change in water stored in the soil per total rainfall at the end of any event (</a:t>
                </a:r>
                <a14:m>
                  <m:oMath xmlns:m="http://schemas.openxmlformats.org/officeDocument/2006/math">
                    <m:f>
                      <m:fPr>
                        <m:type m:val="lin"/>
                        <m:ctrlPr>
                          <a:rPr lang="en-US" sz="16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6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16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S</m:t>
                        </m:r>
                      </m:num>
                      <m:den>
                        <m:r>
                          <m:rPr>
                            <m:sty m:val="p"/>
                          </m:rPr>
                          <a:rPr lang="en-US" sz="16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H</m:t>
                        </m:r>
                      </m:den>
                    </m:f>
                  </m:oMath>
                </a14:m>
                <a:r>
                  <a:rPr lang="en-US" sz="16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rPr>
                  <a:t>)</a:t>
                </a:r>
                <a:endParaRPr lang="es-CO" sz="16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p:txBody>
          </p:sp>
        </mc:Choice>
        <mc:Fallback xmlns="">
          <p:sp>
            <p:nvSpPr>
              <p:cNvPr id="16" name="Rectángulo: esquinas redondeadas 7">
                <a:extLst>
                  <a:ext uri="{FF2B5EF4-FFF2-40B4-BE49-F238E27FC236}">
                    <a16:creationId xmlns:a16="http://schemas.microsoft.com/office/drawing/2014/main" id="{FA5EAF17-38AB-0443-9436-89349B591E57}"/>
                  </a:ext>
                </a:extLst>
              </p:cNvPr>
              <p:cNvSpPr>
                <a:spLocks noRot="1" noChangeAspect="1" noMove="1" noResize="1" noEditPoints="1" noAdjustHandles="1" noChangeArrowheads="1" noChangeShapeType="1" noTextEdit="1"/>
              </p:cNvSpPr>
              <p:nvPr/>
            </p:nvSpPr>
            <p:spPr>
              <a:xfrm>
                <a:off x="249382" y="5255027"/>
                <a:ext cx="8671193" cy="1340148"/>
              </a:xfrm>
              <a:prstGeom prst="roundRect">
                <a:avLst>
                  <a:gd name="adj" fmla="val 3747"/>
                </a:avLst>
              </a:prstGeom>
              <a:blipFill>
                <a:blip r:embed="rId5"/>
                <a:stretch>
                  <a:fillRect t="-450" b="-40090"/>
                </a:stretch>
              </a:blipFill>
              <a:ln>
                <a:solidFill>
                  <a:schemeClr val="tx1"/>
                </a:solidFill>
              </a:ln>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Rectángulo: esquinas redondeadas 7">
                <a:extLst>
                  <a:ext uri="{FF2B5EF4-FFF2-40B4-BE49-F238E27FC236}">
                    <a16:creationId xmlns:a16="http://schemas.microsoft.com/office/drawing/2014/main" id="{24F466F4-FEA4-BA35-15FA-15566C397E14}"/>
                  </a:ext>
                </a:extLst>
              </p:cNvPr>
              <p:cNvSpPr/>
              <p:nvPr/>
            </p:nvSpPr>
            <p:spPr>
              <a:xfrm>
                <a:off x="249382" y="903452"/>
                <a:ext cx="8645236" cy="3959493"/>
              </a:xfrm>
              <a:prstGeom prst="roundRect">
                <a:avLst>
                  <a:gd name="adj" fmla="val 374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b="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Data clustering:</a:t>
                </a:r>
                <a:r>
                  <a:rPr lang="en-US"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𝜃</m:t>
                    </m:r>
                  </m:oMath>
                </a14:m>
                <a:r>
                  <a:rPr lang="en-US"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lang="en-US" i="1">
                            <a:solidFill>
                              <a:schemeClr val="tx1"/>
                            </a:solidFill>
                            <a:latin typeface="Cambria Math" panose="02040503050406030204" pitchFamily="18" charset="0"/>
                            <a:ea typeface="MS Mincho" panose="02020609040205080304" pitchFamily="49" charset="-128"/>
                            <a:cs typeface="Times New Roman" panose="02020603050405020304" pitchFamily="18" charset="0"/>
                          </a:rPr>
                        </m:ctrlPr>
                      </m:sSubPr>
                      <m:e>
                        <m:r>
                          <m:rPr>
                            <m:sty m:val="p"/>
                          </m:rPr>
                          <a:rPr lang="en-US">
                            <a:solidFill>
                              <a:schemeClr val="tx1"/>
                            </a:solidFill>
                            <a:latin typeface="Cambria Math" panose="02040503050406030204" pitchFamily="18" charset="0"/>
                            <a:ea typeface="MS Mincho" panose="02020609040205080304" pitchFamily="49" charset="-128"/>
                            <a:cs typeface="Times New Roman" panose="02020603050405020304" pitchFamily="18" charset="0"/>
                          </a:rPr>
                          <m:t>h</m:t>
                        </m:r>
                      </m:e>
                      <m:sub>
                        <m:r>
                          <m:rPr>
                            <m:sty m:val="p"/>
                          </m:rPr>
                          <a:rPr lang="en-US">
                            <a:solidFill>
                              <a:schemeClr val="tx1"/>
                            </a:solidFill>
                            <a:latin typeface="Cambria Math" panose="02040503050406030204" pitchFamily="18" charset="0"/>
                            <a:ea typeface="MS Mincho" panose="02020609040205080304" pitchFamily="49" charset="-128"/>
                            <a:cs typeface="Times New Roman" panose="02020603050405020304" pitchFamily="18" charset="0"/>
                          </a:rPr>
                          <m:t>a</m:t>
                        </m:r>
                      </m:sub>
                    </m:sSub>
                  </m:oMath>
                </a14:m>
                <a:r>
                  <a:rPr lang="en-US"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f>
                      <m:fPr>
                        <m:type m:val="lin"/>
                        <m:ctrlP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a:solidFill>
                              <a:schemeClr val="tx1"/>
                            </a:solidFill>
                            <a:latin typeface="Cambria Math" panose="02040503050406030204" pitchFamily="18" charset="0"/>
                            <a:ea typeface="Cambria Math" panose="02040503050406030204" pitchFamily="18" charset="0"/>
                            <a:cs typeface="Times New Roman" panose="02020603050405020304" pitchFamily="18" charset="0"/>
                          </a:rPr>
                          <m:t>S</m:t>
                        </m:r>
                      </m:num>
                      <m:den>
                        <m:r>
                          <m:rPr>
                            <m:sty m:val="p"/>
                          </m:rPr>
                          <a:rPr lang="en-US"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H</m:t>
                        </m:r>
                      </m:den>
                    </m:f>
                  </m:oMath>
                </a14:m>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p:txBody>
          </p:sp>
        </mc:Choice>
        <mc:Fallback xmlns="">
          <p:sp>
            <p:nvSpPr>
              <p:cNvPr id="14" name="Rectángulo: esquinas redondeadas 7">
                <a:extLst>
                  <a:ext uri="{FF2B5EF4-FFF2-40B4-BE49-F238E27FC236}">
                    <a16:creationId xmlns:a16="http://schemas.microsoft.com/office/drawing/2014/main" id="{24F466F4-FEA4-BA35-15FA-15566C397E14}"/>
                  </a:ext>
                </a:extLst>
              </p:cNvPr>
              <p:cNvSpPr>
                <a:spLocks noRot="1" noChangeAspect="1" noMove="1" noResize="1" noEditPoints="1" noAdjustHandles="1" noChangeArrowheads="1" noChangeShapeType="1" noTextEdit="1"/>
              </p:cNvSpPr>
              <p:nvPr/>
            </p:nvSpPr>
            <p:spPr>
              <a:xfrm>
                <a:off x="249382" y="903452"/>
                <a:ext cx="8645236" cy="3959493"/>
              </a:xfrm>
              <a:prstGeom prst="roundRect">
                <a:avLst>
                  <a:gd name="adj" fmla="val 3747"/>
                </a:avLst>
              </a:prstGeom>
              <a:blipFill>
                <a:blip r:embed="rId6"/>
                <a:stretch>
                  <a:fillRect t="-10276"/>
                </a:stretch>
              </a:blipFill>
            </p:spPr>
            <p:txBody>
              <a:bodyPr/>
              <a:lstStyle/>
              <a:p>
                <a:r>
                  <a:rPr lang="es-CO">
                    <a:noFill/>
                  </a:rPr>
                  <a:t> </a:t>
                </a:r>
              </a:p>
            </p:txBody>
          </p:sp>
        </mc:Fallback>
      </mc:AlternateContent>
      <p:pic>
        <p:nvPicPr>
          <p:cNvPr id="2" name="galileovid1_ugF1LMoZ">
            <a:hlinkClick r:id="" action="ppaction://media"/>
            <a:extLst>
              <a:ext uri="{FF2B5EF4-FFF2-40B4-BE49-F238E27FC236}">
                <a16:creationId xmlns:a16="http://schemas.microsoft.com/office/drawing/2014/main" id="{70D876D2-A1FC-71AA-250C-38D5F75D3FD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56794" y="1295534"/>
            <a:ext cx="6218179" cy="3497726"/>
          </a:xfrm>
          <a:prstGeom prst="rect">
            <a:avLst/>
          </a:prstGeom>
        </p:spPr>
      </p:pic>
      <p:sp>
        <p:nvSpPr>
          <p:cNvPr id="3" name="CasellaDiTesto 11">
            <a:extLst>
              <a:ext uri="{FF2B5EF4-FFF2-40B4-BE49-F238E27FC236}">
                <a16:creationId xmlns:a16="http://schemas.microsoft.com/office/drawing/2014/main" id="{A74EADEB-665C-54AC-B49B-427FC7971C9D}"/>
              </a:ext>
            </a:extLst>
          </p:cNvPr>
          <p:cNvSpPr txBox="1"/>
          <p:nvPr/>
        </p:nvSpPr>
        <p:spPr>
          <a:xfrm>
            <a:off x="0" y="45120"/>
            <a:ext cx="8569525" cy="323165"/>
          </a:xfrm>
          <a:prstGeom prst="rect">
            <a:avLst/>
          </a:prstGeom>
          <a:noFill/>
        </p:spPr>
        <p:txBody>
          <a:bodyPr wrap="none" rtlCol="0">
            <a:spAutoFit/>
          </a:bodyPr>
          <a:lstStyle/>
          <a:p>
            <a:r>
              <a:rPr lang="it-IT" sz="1500" b="1" dirty="0">
                <a:solidFill>
                  <a:schemeClr val="bg1"/>
                </a:solidFill>
              </a:rPr>
              <a:t>Galileo conference: </a:t>
            </a:r>
            <a:r>
              <a:rPr lang="en-US" sz="1500" b="1" dirty="0">
                <a:solidFill>
                  <a:schemeClr val="bg1"/>
                </a:solidFill>
              </a:rPr>
              <a:t>A European vision for hydrological observations and experimentation</a:t>
            </a:r>
            <a:r>
              <a:rPr lang="it-IT" sz="1500" b="1" dirty="0">
                <a:solidFill>
                  <a:schemeClr val="bg1"/>
                </a:solidFill>
              </a:rPr>
              <a:t> | </a:t>
            </a:r>
            <a:r>
              <a:rPr lang="en-US" sz="1500" b="1" dirty="0">
                <a:solidFill>
                  <a:schemeClr val="bg1"/>
                </a:solidFill>
              </a:rPr>
              <a:t>GC8-Hydro-53</a:t>
            </a:r>
            <a:endParaRPr lang="it-IT" sz="1500" b="1" dirty="0">
              <a:solidFill>
                <a:schemeClr val="bg1"/>
              </a:solidFill>
            </a:endParaRPr>
          </a:p>
        </p:txBody>
      </p:sp>
    </p:spTree>
    <p:extLst>
      <p:ext uri="{BB962C8B-B14F-4D97-AF65-F5344CB8AC3E}">
        <p14:creationId xmlns:p14="http://schemas.microsoft.com/office/powerpoint/2010/main" val="88432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repeatCount="indefinite"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7">
            <a:extLst>
              <a:ext uri="{FF2B5EF4-FFF2-40B4-BE49-F238E27FC236}">
                <a16:creationId xmlns:a16="http://schemas.microsoft.com/office/drawing/2014/main" id="{4F4791AC-7C93-145C-57AE-A30CEE024811}"/>
              </a:ext>
            </a:extLst>
          </p:cNvPr>
          <p:cNvSpPr/>
          <p:nvPr/>
        </p:nvSpPr>
        <p:spPr>
          <a:xfrm>
            <a:off x="5312734" y="942531"/>
            <a:ext cx="3602657" cy="3403322"/>
          </a:xfrm>
          <a:prstGeom prst="roundRect">
            <a:avLst>
              <a:gd name="adj" fmla="val 374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1550"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Slope response within different clusters</a:t>
            </a:r>
          </a:p>
          <a:p>
            <a:pPr lvl="0" algn="just"/>
            <a:endPar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endParaRPr>
          </a:p>
          <a:p>
            <a:pPr lvl="0" algn="just"/>
            <a:endPar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endParaRPr>
          </a:p>
          <a:p>
            <a:pPr lvl="0" algn="just"/>
            <a:endPar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endParaRPr>
          </a:p>
          <a:p>
            <a:pPr lvl="0" algn="just"/>
            <a:endPar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endParaRPr>
          </a:p>
          <a:p>
            <a:pPr lvl="0" algn="just"/>
            <a:endPar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endParaRPr>
          </a:p>
          <a:p>
            <a:pPr lvl="0" algn="just"/>
            <a:endPar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endParaRPr>
          </a:p>
          <a:p>
            <a:pPr lvl="0" algn="just"/>
            <a:endPar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endParaRPr>
          </a:p>
          <a:p>
            <a:pPr lvl="0" algn="just"/>
            <a:endPar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endParaRPr>
          </a:p>
          <a:p>
            <a:pPr lvl="0" algn="just"/>
            <a:endPar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endParaRPr>
          </a:p>
          <a:p>
            <a:pPr lvl="0" algn="just"/>
            <a:endParaRPr lang="en-US" sz="1600" dirty="0">
              <a:solidFill>
                <a:schemeClr val="tx1"/>
              </a:solidFill>
              <a:latin typeface="Cambria" panose="02040503050406030204" pitchFamily="18" charset="0"/>
              <a:ea typeface="MS Mincho" panose="02020609040205080304" pitchFamily="49" charset="-128"/>
              <a:cs typeface="Times New Roman" panose="02020603050405020304" pitchFamily="18" charset="0"/>
            </a:endParaRPr>
          </a:p>
          <a:p>
            <a:pPr lvl="0" algn="r"/>
            <a:endParaRPr lang="es-CO" sz="14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5" name="Rettangolo 4"/>
          <p:cNvSpPr/>
          <p:nvPr/>
        </p:nvSpPr>
        <p:spPr>
          <a:xfrm>
            <a:off x="8967718" y="470002"/>
            <a:ext cx="60608" cy="360148"/>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a:off x="0" y="-15294"/>
            <a:ext cx="9144000" cy="434662"/>
          </a:xfrm>
          <a:prstGeom prst="rect">
            <a:avLst/>
          </a:prstGeom>
          <a:solidFill>
            <a:schemeClr val="tx2">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CasellaDiTesto 8"/>
          <p:cNvSpPr txBox="1"/>
          <p:nvPr/>
        </p:nvSpPr>
        <p:spPr>
          <a:xfrm>
            <a:off x="8699648" y="69892"/>
            <a:ext cx="444352" cy="400110"/>
          </a:xfrm>
          <a:prstGeom prst="rect">
            <a:avLst/>
          </a:prstGeom>
          <a:noFill/>
        </p:spPr>
        <p:txBody>
          <a:bodyPr wrap="none" rtlCol="0">
            <a:spAutoFit/>
          </a:bodyPr>
          <a:lstStyle/>
          <a:p>
            <a:pPr algn="r"/>
            <a:r>
              <a:rPr lang="it-IT" sz="2000" b="1" dirty="0">
                <a:solidFill>
                  <a:schemeClr val="bg1"/>
                </a:solidFill>
              </a:rPr>
              <a:t>06</a:t>
            </a:r>
          </a:p>
        </p:txBody>
      </p:sp>
      <p:sp>
        <p:nvSpPr>
          <p:cNvPr id="10" name="Rettangolo 9"/>
          <p:cNvSpPr/>
          <p:nvPr/>
        </p:nvSpPr>
        <p:spPr>
          <a:xfrm>
            <a:off x="1700128" y="422311"/>
            <a:ext cx="7273133" cy="369332"/>
          </a:xfrm>
          <a:prstGeom prst="rect">
            <a:avLst/>
          </a:prstGeom>
        </p:spPr>
        <p:txBody>
          <a:bodyPr wrap="square">
            <a:spAutoFit/>
          </a:bodyPr>
          <a:lstStyle/>
          <a:p>
            <a:pPr algn="r"/>
            <a:r>
              <a:rPr lang="en-US" b="1" dirty="0">
                <a:solidFill>
                  <a:schemeClr val="accent1">
                    <a:lumMod val="50000"/>
                  </a:schemeClr>
                </a:solidFill>
                <a:latin typeface="+mj-lt"/>
                <a:ea typeface="Calibri" panose="020F0502020204030204" pitchFamily="34" charset="0"/>
                <a:cs typeface="Times New Roman" panose="02020603050405020304" pitchFamily="18" charset="0"/>
              </a:rPr>
              <a:t>Data analysis | Slope response to precipitation</a:t>
            </a:r>
            <a:endParaRPr lang="en-US" b="1" dirty="0">
              <a:solidFill>
                <a:schemeClr val="accent1">
                  <a:lumMod val="50000"/>
                </a:schemeClr>
              </a:solidFill>
              <a:latin typeface="+mj-lt"/>
            </a:endParaRPr>
          </a:p>
        </p:txBody>
      </p:sp>
      <mc:AlternateContent xmlns:mc="http://schemas.openxmlformats.org/markup-compatibility/2006" xmlns:a14="http://schemas.microsoft.com/office/drawing/2010/main">
        <mc:Choice Requires="a14">
          <p:sp>
            <p:nvSpPr>
              <p:cNvPr id="11" name="Rectángulo: esquinas redondeadas 7">
                <a:extLst>
                  <a:ext uri="{FF2B5EF4-FFF2-40B4-BE49-F238E27FC236}">
                    <a16:creationId xmlns:a16="http://schemas.microsoft.com/office/drawing/2014/main" id="{2B0207B7-EA1C-8062-D266-A67973622430}"/>
                  </a:ext>
                </a:extLst>
              </p:cNvPr>
              <p:cNvSpPr/>
              <p:nvPr/>
            </p:nvSpPr>
            <p:spPr>
              <a:xfrm>
                <a:off x="131473" y="942531"/>
                <a:ext cx="5181261" cy="5708285"/>
              </a:xfrm>
              <a:prstGeom prst="roundRect">
                <a:avLst>
                  <a:gd name="adj" fmla="val 374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b="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Data clustering:</a:t>
                </a:r>
                <a:r>
                  <a:rPr lang="en-US"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𝜃</m:t>
                    </m:r>
                  </m:oMath>
                </a14:m>
                <a:r>
                  <a:rPr lang="en-US"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sSub>
                      <m:sSubPr>
                        <m:ctrlPr>
                          <a:rPr lang="en-US" i="1">
                            <a:solidFill>
                              <a:schemeClr val="tx1"/>
                            </a:solidFill>
                            <a:latin typeface="Cambria Math" panose="02040503050406030204" pitchFamily="18" charset="0"/>
                            <a:ea typeface="MS Mincho" panose="02020609040205080304" pitchFamily="49" charset="-128"/>
                            <a:cs typeface="Times New Roman" panose="02020603050405020304" pitchFamily="18" charset="0"/>
                          </a:rPr>
                        </m:ctrlPr>
                      </m:sSubPr>
                      <m:e>
                        <m:r>
                          <m:rPr>
                            <m:sty m:val="p"/>
                          </m:rPr>
                          <a:rPr lang="en-US">
                            <a:solidFill>
                              <a:schemeClr val="tx1"/>
                            </a:solidFill>
                            <a:latin typeface="Cambria Math" panose="02040503050406030204" pitchFamily="18" charset="0"/>
                            <a:ea typeface="MS Mincho" panose="02020609040205080304" pitchFamily="49" charset="-128"/>
                            <a:cs typeface="Times New Roman" panose="02020603050405020304" pitchFamily="18" charset="0"/>
                          </a:rPr>
                          <m:t>h</m:t>
                        </m:r>
                      </m:e>
                      <m:sub>
                        <m:r>
                          <m:rPr>
                            <m:sty m:val="p"/>
                          </m:rPr>
                          <a:rPr lang="en-US">
                            <a:solidFill>
                              <a:schemeClr val="tx1"/>
                            </a:solidFill>
                            <a:latin typeface="Cambria Math" panose="02040503050406030204" pitchFamily="18" charset="0"/>
                            <a:ea typeface="MS Mincho" panose="02020609040205080304" pitchFamily="49" charset="-128"/>
                            <a:cs typeface="Times New Roman" panose="02020603050405020304" pitchFamily="18" charset="0"/>
                          </a:rPr>
                          <m:t>a</m:t>
                        </m:r>
                      </m:sub>
                    </m:sSub>
                  </m:oMath>
                </a14:m>
                <a:r>
                  <a:rPr lang="en-US"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 </a:t>
                </a:r>
                <a14:m>
                  <m:oMath xmlns:m="http://schemas.openxmlformats.org/officeDocument/2006/math">
                    <m:f>
                      <m:fPr>
                        <m:type m:val="lin"/>
                        <m:ctrlPr>
                          <a:rPr lang="en-US"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a:solidFill>
                              <a:schemeClr val="tx1"/>
                            </a:solidFill>
                            <a:latin typeface="Cambria Math" panose="02040503050406030204" pitchFamily="18" charset="0"/>
                            <a:ea typeface="Cambria Math" panose="02040503050406030204" pitchFamily="18" charset="0"/>
                            <a:cs typeface="Times New Roman" panose="02020603050405020304" pitchFamily="18" charset="0"/>
                          </a:rPr>
                          <m:t>S</m:t>
                        </m:r>
                      </m:num>
                      <m:den>
                        <m:r>
                          <m:rPr>
                            <m:nor/>
                          </m:rPr>
                          <a:rPr lang="en-US" b="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H</m:t>
                        </m:r>
                      </m:den>
                    </m:f>
                  </m:oMath>
                </a14:m>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a:p>
                <a:pPr lvl="0" algn="just"/>
                <a:endParaRPr lang="en-US" i="1"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endParaRPr>
              </a:p>
            </p:txBody>
          </p:sp>
        </mc:Choice>
        <mc:Fallback xmlns="">
          <p:sp>
            <p:nvSpPr>
              <p:cNvPr id="11" name="Rectángulo: esquinas redondeadas 7">
                <a:extLst>
                  <a:ext uri="{FF2B5EF4-FFF2-40B4-BE49-F238E27FC236}">
                    <a16:creationId xmlns:a16="http://schemas.microsoft.com/office/drawing/2014/main" id="{2B0207B7-EA1C-8062-D266-A67973622430}"/>
                  </a:ext>
                </a:extLst>
              </p:cNvPr>
              <p:cNvSpPr>
                <a:spLocks noRot="1" noChangeAspect="1" noMove="1" noResize="1" noEditPoints="1" noAdjustHandles="1" noChangeArrowheads="1" noChangeShapeType="1" noTextEdit="1"/>
              </p:cNvSpPr>
              <p:nvPr/>
            </p:nvSpPr>
            <p:spPr>
              <a:xfrm>
                <a:off x="131473" y="942531"/>
                <a:ext cx="5181261" cy="5708285"/>
              </a:xfrm>
              <a:prstGeom prst="roundRect">
                <a:avLst>
                  <a:gd name="adj" fmla="val 3747"/>
                </a:avLst>
              </a:prstGeom>
              <a:blipFill>
                <a:blip r:embed="rId2"/>
                <a:stretch>
                  <a:fillRect t="-6290"/>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Rectángulo: esquinas redondeadas 7">
                <a:extLst>
                  <a:ext uri="{FF2B5EF4-FFF2-40B4-BE49-F238E27FC236}">
                    <a16:creationId xmlns:a16="http://schemas.microsoft.com/office/drawing/2014/main" id="{A387CA69-7107-528E-9A8A-377DCBF3A5DA}"/>
                  </a:ext>
                </a:extLst>
              </p:cNvPr>
              <p:cNvSpPr/>
              <p:nvPr/>
            </p:nvSpPr>
            <p:spPr>
              <a:xfrm>
                <a:off x="5395282" y="4414684"/>
                <a:ext cx="3520109" cy="2180491"/>
              </a:xfrm>
              <a:prstGeom prst="roundRect">
                <a:avLst>
                  <a:gd name="adj" fmla="val 374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b="1" dirty="0">
                    <a:solidFill>
                      <a:schemeClr val="tx1"/>
                    </a:solidFill>
                    <a:latin typeface="Cambria Math" panose="02040503050406030204" pitchFamily="18" charset="0"/>
                    <a:ea typeface="MS Mincho" panose="02020609040205080304" pitchFamily="49" charset="-128"/>
                    <a:cs typeface="Times New Roman" panose="02020603050405020304" pitchFamily="18" charset="0"/>
                  </a:rPr>
                  <a:t>Antecedent conditions</a:t>
                </a:r>
              </a:p>
              <a:p>
                <a:pPr lvl="0" algn="ctr"/>
                <a14:m>
                  <m:oMath xmlns:m="http://schemas.openxmlformats.org/officeDocument/2006/math">
                    <m:sSub>
                      <m:sSubPr>
                        <m:ctrlPr>
                          <a:rPr lang="en-US" sz="1400" i="1"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ctrlPr>
                      </m:sSubPr>
                      <m:e>
                        <m:r>
                          <m:rPr>
                            <m:sty m:val="p"/>
                          </m:rPr>
                          <a:rPr lang="en-US" sz="1400" b="0" i="0"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t>h</m:t>
                        </m:r>
                      </m:e>
                      <m:sub>
                        <m:r>
                          <m:rPr>
                            <m:sty m:val="p"/>
                          </m:rPr>
                          <a:rPr lang="en-US" sz="1400" b="0" i="0" smtClean="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m:t>a</m:t>
                        </m:r>
                      </m:sub>
                    </m:sSub>
                  </m:oMath>
                </a14:m>
                <a:r>
                  <a:rPr lang="en-US" sz="1400"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 Ground water level</a:t>
                </a:r>
              </a:p>
              <a:p>
                <a:pPr lvl="0" algn="ctr"/>
                <a14:m>
                  <m:oMath xmlns:m="http://schemas.openxmlformats.org/officeDocument/2006/math">
                    <m:r>
                      <a:rPr lang="en-US" sz="1400"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𝜃</m:t>
                    </m:r>
                  </m:oMath>
                </a14:m>
                <a:r>
                  <a:rPr lang="en-US" sz="1400"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 Mean volumetric water content in the first meter of soil cover</a:t>
                </a:r>
              </a:p>
              <a:p>
                <a:pPr lvl="0" algn="ctr"/>
                <a:r>
                  <a:rPr lang="en-US" sz="1400" b="1"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System perturbation</a:t>
                </a:r>
              </a:p>
              <a:p>
                <a:pPr algn="ctr"/>
                <a14:m>
                  <m:oMath xmlns:m="http://schemas.openxmlformats.org/officeDocument/2006/math">
                    <m:r>
                      <m:rPr>
                        <m:sty m:val="p"/>
                      </m:rPr>
                      <a:rPr lang="en-US" sz="14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H</m:t>
                    </m:r>
                  </m:oMath>
                </a14:m>
                <a:r>
                  <a:rPr lang="en-US" sz="1400" dirty="0">
                    <a:solidFill>
                      <a:schemeClr val="tx1"/>
                    </a:solidFill>
                    <a:effectLst/>
                    <a:latin typeface="Cambria Math" panose="02040503050406030204" pitchFamily="18" charset="0"/>
                    <a:ea typeface="MS Mincho" panose="02020609040205080304" pitchFamily="49" charset="-128"/>
                    <a:cs typeface="Times New Roman" panose="02020603050405020304" pitchFamily="18" charset="0"/>
                  </a:rPr>
                  <a:t>: Cumulated water during rainfall events</a:t>
                </a:r>
              </a:p>
              <a:p>
                <a:pPr lvl="0" algn="ctr"/>
                <a:r>
                  <a:rPr lang="en-US" sz="1400" b="1" dirty="0">
                    <a:solidFill>
                      <a:schemeClr val="tx1"/>
                    </a:solidFill>
                    <a:latin typeface="Cambria" panose="02040503050406030204" pitchFamily="18" charset="0"/>
                    <a:ea typeface="MS Mincho" panose="02020609040205080304" pitchFamily="49" charset="-128"/>
                    <a:cs typeface="Times New Roman" panose="02020603050405020304" pitchFamily="18" charset="0"/>
                  </a:rPr>
                  <a:t>Slope response</a:t>
                </a:r>
              </a:p>
              <a:p>
                <a:pPr lvl="0" algn="ctr"/>
                <a14:m>
                  <m:oMath xmlns:m="http://schemas.openxmlformats.org/officeDocument/2006/math">
                    <m:r>
                      <a:rPr lang="en-US" sz="14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S</m:t>
                    </m:r>
                  </m:oMath>
                </a14:m>
                <a:r>
                  <a:rPr lang="en-US" sz="14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rPr>
                  <a:t>: Change in water stored in the entire soil cover at the end of rainfall</a:t>
                </a:r>
                <a:endParaRPr lang="es-CO" sz="13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p:txBody>
          </p:sp>
        </mc:Choice>
        <mc:Fallback xmlns="">
          <p:sp>
            <p:nvSpPr>
              <p:cNvPr id="15" name="Rectángulo: esquinas redondeadas 7">
                <a:extLst>
                  <a:ext uri="{FF2B5EF4-FFF2-40B4-BE49-F238E27FC236}">
                    <a16:creationId xmlns:a16="http://schemas.microsoft.com/office/drawing/2014/main" id="{A387CA69-7107-528E-9A8A-377DCBF3A5DA}"/>
                  </a:ext>
                </a:extLst>
              </p:cNvPr>
              <p:cNvSpPr>
                <a:spLocks noRot="1" noChangeAspect="1" noMove="1" noResize="1" noEditPoints="1" noAdjustHandles="1" noChangeArrowheads="1" noChangeShapeType="1" noTextEdit="1"/>
              </p:cNvSpPr>
              <p:nvPr/>
            </p:nvSpPr>
            <p:spPr>
              <a:xfrm>
                <a:off x="5395282" y="4414684"/>
                <a:ext cx="3520109" cy="2180491"/>
              </a:xfrm>
              <a:prstGeom prst="roundRect">
                <a:avLst>
                  <a:gd name="adj" fmla="val 3747"/>
                </a:avLst>
              </a:prstGeom>
              <a:blipFill>
                <a:blip r:embed="rId3"/>
                <a:stretch>
                  <a:fillRect/>
                </a:stretch>
              </a:blipFill>
              <a:ln>
                <a:solidFill>
                  <a:schemeClr val="tx1"/>
                </a:solidFill>
              </a:ln>
            </p:spPr>
            <p:txBody>
              <a:bodyPr/>
              <a:lstStyle/>
              <a:p>
                <a:r>
                  <a:rPr lang="es-CO">
                    <a:noFill/>
                  </a:rPr>
                  <a:t> </a:t>
                </a:r>
              </a:p>
            </p:txBody>
          </p:sp>
        </mc:Fallback>
      </mc:AlternateContent>
      <p:pic>
        <p:nvPicPr>
          <p:cNvPr id="30" name="Picture 29">
            <a:extLst>
              <a:ext uri="{FF2B5EF4-FFF2-40B4-BE49-F238E27FC236}">
                <a16:creationId xmlns:a16="http://schemas.microsoft.com/office/drawing/2014/main" id="{8767D460-6A03-1A7F-3D39-C8D53189D745}"/>
              </a:ext>
            </a:extLst>
          </p:cNvPr>
          <p:cNvPicPr>
            <a:picLocks noChangeAspect="1"/>
          </p:cNvPicPr>
          <p:nvPr/>
        </p:nvPicPr>
        <p:blipFill>
          <a:blip r:embed="rId4"/>
          <a:stretch>
            <a:fillRect/>
          </a:stretch>
        </p:blipFill>
        <p:spPr>
          <a:xfrm>
            <a:off x="389581" y="1319644"/>
            <a:ext cx="4171227" cy="5289289"/>
          </a:xfrm>
          <a:prstGeom prst="rect">
            <a:avLst/>
          </a:prstGeom>
        </p:spPr>
      </p:pic>
      <p:pic>
        <p:nvPicPr>
          <p:cNvPr id="32" name="Picture 31">
            <a:extLst>
              <a:ext uri="{FF2B5EF4-FFF2-40B4-BE49-F238E27FC236}">
                <a16:creationId xmlns:a16="http://schemas.microsoft.com/office/drawing/2014/main" id="{3A778268-88E8-38DF-D88B-4C4FE171AAA0}"/>
              </a:ext>
            </a:extLst>
          </p:cNvPr>
          <p:cNvPicPr>
            <a:picLocks noChangeAspect="1"/>
          </p:cNvPicPr>
          <p:nvPr/>
        </p:nvPicPr>
        <p:blipFill>
          <a:blip r:embed="rId5"/>
          <a:stretch>
            <a:fillRect/>
          </a:stretch>
        </p:blipFill>
        <p:spPr>
          <a:xfrm>
            <a:off x="5379346" y="1580557"/>
            <a:ext cx="3469432" cy="2697461"/>
          </a:xfrm>
          <a:prstGeom prst="rect">
            <a:avLst/>
          </a:prstGeom>
        </p:spPr>
      </p:pic>
      <p:sp>
        <p:nvSpPr>
          <p:cNvPr id="33" name="CasellaDiTesto 11">
            <a:extLst>
              <a:ext uri="{FF2B5EF4-FFF2-40B4-BE49-F238E27FC236}">
                <a16:creationId xmlns:a16="http://schemas.microsoft.com/office/drawing/2014/main" id="{48D28345-A417-1A42-4BC1-8942E2965BAA}"/>
              </a:ext>
            </a:extLst>
          </p:cNvPr>
          <p:cNvSpPr txBox="1"/>
          <p:nvPr/>
        </p:nvSpPr>
        <p:spPr>
          <a:xfrm>
            <a:off x="0" y="45120"/>
            <a:ext cx="8569525" cy="323165"/>
          </a:xfrm>
          <a:prstGeom prst="rect">
            <a:avLst/>
          </a:prstGeom>
          <a:noFill/>
        </p:spPr>
        <p:txBody>
          <a:bodyPr wrap="none" rtlCol="0">
            <a:spAutoFit/>
          </a:bodyPr>
          <a:lstStyle/>
          <a:p>
            <a:r>
              <a:rPr lang="it-IT" sz="1500" b="1" dirty="0">
                <a:solidFill>
                  <a:schemeClr val="bg1"/>
                </a:solidFill>
              </a:rPr>
              <a:t>Galileo conference: </a:t>
            </a:r>
            <a:r>
              <a:rPr lang="en-US" sz="1500" b="1" dirty="0">
                <a:solidFill>
                  <a:schemeClr val="bg1"/>
                </a:solidFill>
              </a:rPr>
              <a:t>A European vision for hydrological observations and experimentation</a:t>
            </a:r>
            <a:r>
              <a:rPr lang="it-IT" sz="1500" b="1" dirty="0">
                <a:solidFill>
                  <a:schemeClr val="bg1"/>
                </a:solidFill>
              </a:rPr>
              <a:t> | </a:t>
            </a:r>
            <a:r>
              <a:rPr lang="en-US" sz="1500" b="1" dirty="0">
                <a:solidFill>
                  <a:schemeClr val="bg1"/>
                </a:solidFill>
              </a:rPr>
              <a:t>GC8-Hydro-53</a:t>
            </a:r>
            <a:endParaRPr lang="it-IT" sz="1500" b="1" dirty="0">
              <a:solidFill>
                <a:schemeClr val="bg1"/>
              </a:solidFill>
            </a:endParaRPr>
          </a:p>
        </p:txBody>
      </p:sp>
    </p:spTree>
    <p:extLst>
      <p:ext uri="{BB962C8B-B14F-4D97-AF65-F5344CB8AC3E}">
        <p14:creationId xmlns:p14="http://schemas.microsoft.com/office/powerpoint/2010/main" val="2304742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7647628" y="449986"/>
            <a:ext cx="1266693" cy="369332"/>
          </a:xfrm>
          <a:prstGeom prst="rect">
            <a:avLst/>
          </a:prstGeom>
          <a:noFill/>
        </p:spPr>
        <p:txBody>
          <a:bodyPr wrap="none" rtlCol="0">
            <a:spAutoFit/>
          </a:bodyPr>
          <a:lstStyle/>
          <a:p>
            <a:r>
              <a:rPr lang="en-US" b="1">
                <a:solidFill>
                  <a:schemeClr val="accent1">
                    <a:lumMod val="50000"/>
                  </a:schemeClr>
                </a:solidFill>
                <a:latin typeface="+mj-lt"/>
                <a:ea typeface="Calibri" panose="020F0502020204030204" pitchFamily="34" charset="0"/>
                <a:cs typeface="Times New Roman" panose="02020603050405020304" pitchFamily="18" charset="0"/>
              </a:rPr>
              <a:t>Conclusions</a:t>
            </a:r>
            <a:endParaRPr lang="en-US" b="1">
              <a:solidFill>
                <a:schemeClr val="accent1">
                  <a:lumMod val="50000"/>
                </a:schemeClr>
              </a:solidFill>
              <a:latin typeface="+mj-lt"/>
            </a:endParaRPr>
          </a:p>
        </p:txBody>
      </p:sp>
      <p:sp>
        <p:nvSpPr>
          <p:cNvPr id="13" name="Rettangolo 12"/>
          <p:cNvSpPr/>
          <p:nvPr/>
        </p:nvSpPr>
        <p:spPr>
          <a:xfrm>
            <a:off x="8963822" y="470002"/>
            <a:ext cx="60608" cy="360148"/>
          </a:xfrm>
          <a:prstGeom prst="rect">
            <a:avLst/>
          </a:prstGeom>
          <a:solidFill>
            <a:schemeClr val="tx2">
              <a:lumMod val="60000"/>
              <a:lumOff val="40000"/>
            </a:schemeClr>
          </a:solidFill>
          <a:ln>
            <a:solidFill>
              <a:srgbClr val="485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5" name="Rettangolo 14"/>
          <p:cNvSpPr/>
          <p:nvPr/>
        </p:nvSpPr>
        <p:spPr>
          <a:xfrm>
            <a:off x="0" y="-15294"/>
            <a:ext cx="9144000" cy="434662"/>
          </a:xfrm>
          <a:prstGeom prst="rect">
            <a:avLst/>
          </a:prstGeom>
          <a:solidFill>
            <a:schemeClr val="tx2">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p:cNvSpPr txBox="1"/>
          <p:nvPr/>
        </p:nvSpPr>
        <p:spPr>
          <a:xfrm>
            <a:off x="8699648" y="69892"/>
            <a:ext cx="444352" cy="400110"/>
          </a:xfrm>
          <a:prstGeom prst="rect">
            <a:avLst/>
          </a:prstGeom>
          <a:noFill/>
        </p:spPr>
        <p:txBody>
          <a:bodyPr wrap="none" rtlCol="0">
            <a:spAutoFit/>
          </a:bodyPr>
          <a:lstStyle/>
          <a:p>
            <a:pPr algn="r"/>
            <a:r>
              <a:rPr lang="it-IT" sz="2000" b="1" dirty="0">
                <a:solidFill>
                  <a:schemeClr val="bg1"/>
                </a:solidFill>
              </a:rPr>
              <a:t>07</a:t>
            </a:r>
          </a:p>
        </p:txBody>
      </p:sp>
      <p:sp>
        <p:nvSpPr>
          <p:cNvPr id="10" name="CuadroTexto 9">
            <a:extLst>
              <a:ext uri="{FF2B5EF4-FFF2-40B4-BE49-F238E27FC236}">
                <a16:creationId xmlns:a16="http://schemas.microsoft.com/office/drawing/2014/main" id="{0F086168-5509-485C-8B57-47EBCD74FFE0}"/>
              </a:ext>
            </a:extLst>
          </p:cNvPr>
          <p:cNvSpPr txBox="1"/>
          <p:nvPr/>
        </p:nvSpPr>
        <p:spPr>
          <a:xfrm>
            <a:off x="461300" y="1089981"/>
            <a:ext cx="8221399" cy="5352043"/>
          </a:xfrm>
          <a:prstGeom prst="rect">
            <a:avLst/>
          </a:prstGeom>
          <a:noFill/>
        </p:spPr>
        <p:txBody>
          <a:bodyPr wrap="square">
            <a:spAutoFit/>
          </a:bodyPr>
          <a:lstStyle/>
          <a:p>
            <a:pPr marL="304800" indent="-304800" algn="just">
              <a:lnSpc>
                <a:spcPct val="107000"/>
              </a:lnSpc>
              <a:spcAft>
                <a:spcPts val="8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Calibri" panose="020F0502020204030204" pitchFamily="34" charset="0"/>
              </a:rPr>
              <a:t>Considering the slope hydrological response as the change in water stored in the soil cover may conceal the main hydrological processes going on the slope. Thus, it is suggested to consider the amount of rainfall water being stored at the end of any event.</a:t>
            </a:r>
          </a:p>
          <a:p>
            <a:pPr marL="304800" indent="-304800" algn="just">
              <a:lnSpc>
                <a:spcPct val="107000"/>
              </a:lnSpc>
              <a:spcAft>
                <a:spcPts val="800"/>
              </a:spcAft>
              <a:buFont typeface="Arial" panose="020B0604020202020204" pitchFamily="34" charset="0"/>
              <a:buChar char="•"/>
            </a:pPr>
            <a:r>
              <a:rPr lang="en-US" sz="1700" dirty="0">
                <a:effectLst/>
                <a:latin typeface="Calibri" panose="020F0502020204030204" pitchFamily="34" charset="0"/>
                <a:ea typeface="Calibri" panose="020F0502020204030204" pitchFamily="34" charset="0"/>
                <a:cs typeface="Calibri" panose="020F0502020204030204" pitchFamily="34" charset="0"/>
              </a:rPr>
              <a:t>The hydrometeorological variables that may lead to a correct interpretation of the processes going on the slope are: </a:t>
            </a:r>
            <a:r>
              <a:rPr lang="en-US" sz="1700" dirty="0">
                <a:latin typeface="Calibri" panose="020F0502020204030204" pitchFamily="34" charset="0"/>
                <a:ea typeface="Calibri" panose="020F0502020204030204" pitchFamily="34" charset="0"/>
                <a:cs typeface="Calibri" panose="020F0502020204030204" pitchFamily="34" charset="0"/>
              </a:rPr>
              <a:t>T</a:t>
            </a:r>
            <a:r>
              <a:rPr lang="en-US" sz="1700" dirty="0">
                <a:effectLst/>
                <a:latin typeface="Calibri" panose="020F0502020204030204" pitchFamily="34" charset="0"/>
                <a:ea typeface="Calibri" panose="020F0502020204030204" pitchFamily="34" charset="0"/>
                <a:cs typeface="Calibri" panose="020F0502020204030204" pitchFamily="34" charset="0"/>
              </a:rPr>
              <a:t>he </a:t>
            </a:r>
            <a:r>
              <a:rPr lang="en-US" sz="1700" b="1" dirty="0">
                <a:effectLst/>
                <a:latin typeface="Calibri" panose="020F0502020204030204" pitchFamily="34" charset="0"/>
                <a:ea typeface="Calibri" panose="020F0502020204030204" pitchFamily="34" charset="0"/>
                <a:cs typeface="Calibri" panose="020F0502020204030204" pitchFamily="34" charset="0"/>
              </a:rPr>
              <a:t>ground water level </a:t>
            </a:r>
            <a:r>
              <a:rPr lang="en-US" sz="1700" dirty="0">
                <a:effectLst/>
                <a:latin typeface="Calibri" panose="020F0502020204030204" pitchFamily="34" charset="0"/>
                <a:ea typeface="Calibri" panose="020F0502020204030204" pitchFamily="34" charset="0"/>
                <a:cs typeface="Calibri" panose="020F0502020204030204" pitchFamily="34" charset="0"/>
              </a:rPr>
              <a:t>(or the </a:t>
            </a:r>
            <a:r>
              <a:rPr lang="en-US" sz="1700" dirty="0">
                <a:latin typeface="Calibri" panose="020F0502020204030204" pitchFamily="34" charset="0"/>
                <a:ea typeface="Calibri" panose="020F0502020204030204" pitchFamily="34" charset="0"/>
                <a:cs typeface="Calibri" panose="020F0502020204030204" pitchFamily="34" charset="0"/>
              </a:rPr>
              <a:t>water level in </a:t>
            </a:r>
            <a:r>
              <a:rPr lang="en-US" sz="1700" dirty="0">
                <a:effectLst/>
                <a:latin typeface="Calibri" panose="020F0502020204030204" pitchFamily="34" charset="0"/>
                <a:ea typeface="Calibri" panose="020F0502020204030204" pitchFamily="34" charset="0"/>
                <a:cs typeface="Calibri" panose="020F0502020204030204" pitchFamily="34" charset="0"/>
              </a:rPr>
              <a:t>ephemeral streams in the field), t</a:t>
            </a:r>
            <a:r>
              <a:rPr lang="en-US" sz="1700" dirty="0">
                <a:latin typeface="Calibri" panose="020F0502020204030204" pitchFamily="34" charset="0"/>
                <a:ea typeface="Calibri" panose="020F0502020204030204" pitchFamily="34" charset="0"/>
                <a:cs typeface="Calibri" panose="020F0502020204030204" pitchFamily="34" charset="0"/>
              </a:rPr>
              <a:t>he </a:t>
            </a:r>
            <a:r>
              <a:rPr lang="en-US" sz="1700" b="1" dirty="0">
                <a:latin typeface="Calibri" panose="020F0502020204030204" pitchFamily="34" charset="0"/>
                <a:ea typeface="Calibri" panose="020F0502020204030204" pitchFamily="34" charset="0"/>
                <a:cs typeface="Calibri" panose="020F0502020204030204" pitchFamily="34" charset="0"/>
              </a:rPr>
              <a:t>mean value of volumetric water content </a:t>
            </a:r>
            <a:r>
              <a:rPr lang="en-US" sz="1700" dirty="0">
                <a:latin typeface="Calibri" panose="020F0502020204030204" pitchFamily="34" charset="0"/>
                <a:ea typeface="Calibri" panose="020F0502020204030204" pitchFamily="34" charset="0"/>
                <a:cs typeface="Calibri" panose="020F0502020204030204" pitchFamily="34" charset="0"/>
              </a:rPr>
              <a:t>in the uppermost part of the soil cover, and </a:t>
            </a:r>
            <a:r>
              <a:rPr lang="en-US" sz="1700" b="1" dirty="0">
                <a:latin typeface="Calibri" panose="020F0502020204030204" pitchFamily="34" charset="0"/>
                <a:ea typeface="Calibri" panose="020F0502020204030204" pitchFamily="34" charset="0"/>
                <a:cs typeface="Calibri" panose="020F0502020204030204" pitchFamily="34" charset="0"/>
              </a:rPr>
              <a:t>t</a:t>
            </a:r>
            <a:r>
              <a:rPr lang="en-US" sz="1700" b="1" dirty="0">
                <a:effectLst/>
                <a:latin typeface="Calibri" panose="020F0502020204030204" pitchFamily="34" charset="0"/>
                <a:ea typeface="Calibri" panose="020F0502020204030204" pitchFamily="34" charset="0"/>
                <a:cs typeface="Calibri" panose="020F0502020204030204" pitchFamily="34" charset="0"/>
              </a:rPr>
              <a:t>he cumulated rainfall </a:t>
            </a:r>
            <a:r>
              <a:rPr lang="en-US" sz="1700" dirty="0">
                <a:effectLst/>
                <a:latin typeface="Calibri" panose="020F0502020204030204" pitchFamily="34" charset="0"/>
                <a:ea typeface="Calibri" panose="020F0502020204030204" pitchFamily="34" charset="0"/>
                <a:cs typeface="Calibri" panose="020F0502020204030204" pitchFamily="34" charset="0"/>
              </a:rPr>
              <a:t>at each event.</a:t>
            </a:r>
          </a:p>
          <a:p>
            <a:pPr marL="304800" indent="-304800" algn="just">
              <a:lnSpc>
                <a:spcPct val="107000"/>
              </a:lnSpc>
              <a:spcAft>
                <a:spcPts val="8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Calibri" panose="020F0502020204030204" pitchFamily="34" charset="0"/>
              </a:rPr>
              <a:t>Dry conditions typical of summer-like seasons appear when soil water content is lower than the field capacity.</a:t>
            </a:r>
          </a:p>
          <a:p>
            <a:pPr marL="304800" indent="-304800" algn="just">
              <a:lnSpc>
                <a:spcPct val="107000"/>
              </a:lnSpc>
              <a:spcAft>
                <a:spcPts val="800"/>
              </a:spcAft>
              <a:buFont typeface="Arial" panose="020B0604020202020204" pitchFamily="34" charset="0"/>
              <a:buChar char="•"/>
            </a:pPr>
            <a:r>
              <a:rPr lang="en-US" sz="1700" dirty="0">
                <a:effectLst/>
                <a:latin typeface="Calibri" panose="020F0502020204030204" pitchFamily="34" charset="0"/>
                <a:ea typeface="Calibri" panose="020F0502020204030204" pitchFamily="34" charset="0"/>
                <a:cs typeface="Calibri" panose="020F0502020204030204" pitchFamily="34" charset="0"/>
              </a:rPr>
              <a:t>W</a:t>
            </a:r>
            <a:r>
              <a:rPr lang="en-US" sz="1700" dirty="0">
                <a:latin typeface="Calibri" panose="020F0502020204030204" pitchFamily="34" charset="0"/>
                <a:ea typeface="Calibri" panose="020F0502020204030204" pitchFamily="34" charset="0"/>
                <a:cs typeface="Calibri" panose="020F0502020204030204" pitchFamily="34" charset="0"/>
              </a:rPr>
              <a:t>hen the soil antecedent conditions </a:t>
            </a:r>
            <a:r>
              <a:rPr lang="en-US" sz="1700" dirty="0">
                <a:effectLst/>
                <a:latin typeface="Calibri" panose="020F0502020204030204" pitchFamily="34" charset="0"/>
                <a:ea typeface="Calibri" panose="020F0502020204030204" pitchFamily="34" charset="0"/>
                <a:cs typeface="Calibri" panose="020F0502020204030204" pitchFamily="34" charset="0"/>
              </a:rPr>
              <a:t>overcomes the field capacity two </a:t>
            </a:r>
            <a:r>
              <a:rPr lang="en-US" sz="1700" dirty="0">
                <a:latin typeface="Calibri" panose="020F0502020204030204" pitchFamily="34" charset="0"/>
                <a:ea typeface="Calibri" panose="020F0502020204030204" pitchFamily="34" charset="0"/>
                <a:cs typeface="Calibri" panose="020F0502020204030204" pitchFamily="34" charset="0"/>
              </a:rPr>
              <a:t>different behaviors may be considered:</a:t>
            </a:r>
          </a:p>
          <a:p>
            <a:pPr marL="762000" lvl="1" indent="-304800" algn="just">
              <a:lnSpc>
                <a:spcPct val="107000"/>
              </a:lnSpc>
              <a:spcAft>
                <a:spcPts val="800"/>
              </a:spcAft>
              <a:buFont typeface="Courier New" panose="02070309020205020404" pitchFamily="49" charset="0"/>
              <a:buChar char="o"/>
            </a:pPr>
            <a:r>
              <a:rPr lang="en-US" sz="1700" dirty="0">
                <a:effectLst/>
                <a:latin typeface="Calibri" panose="020F0502020204030204" pitchFamily="34" charset="0"/>
                <a:ea typeface="Calibri" panose="020F0502020204030204" pitchFamily="34" charset="0"/>
                <a:cs typeface="Calibri" panose="020F0502020204030204" pitchFamily="34" charset="0"/>
              </a:rPr>
              <a:t>Low ground water, typical of autumn and winter, indicate an impeded drainage from the soil cover to the Epikarst so all the rainfall water is being accumulated in the soil.</a:t>
            </a:r>
            <a:endParaRPr lang="en-US" sz="1700" dirty="0">
              <a:latin typeface="Calibri" panose="020F0502020204030204" pitchFamily="34" charset="0"/>
              <a:ea typeface="Calibri" panose="020F0502020204030204" pitchFamily="34" charset="0"/>
              <a:cs typeface="Calibri" panose="020F0502020204030204" pitchFamily="34" charset="0"/>
            </a:endParaRPr>
          </a:p>
          <a:p>
            <a:pPr marL="762000" lvl="1" indent="-304800" algn="just">
              <a:lnSpc>
                <a:spcPct val="107000"/>
              </a:lnSpc>
              <a:spcAft>
                <a:spcPts val="800"/>
              </a:spcAft>
              <a:buFont typeface="Courier New" panose="02070309020205020404" pitchFamily="49" charset="0"/>
              <a:buChar char="o"/>
            </a:pPr>
            <a:r>
              <a:rPr lang="en-US" sz="1700" dirty="0">
                <a:effectLst/>
                <a:latin typeface="Calibri" panose="020F0502020204030204" pitchFamily="34" charset="0"/>
                <a:ea typeface="Calibri" panose="020F0502020204030204" pitchFamily="34" charset="0"/>
                <a:cs typeface="Calibri" panose="020F0502020204030204" pitchFamily="34" charset="0"/>
              </a:rPr>
              <a:t>High ground water, typical of late winter and spring, indicate active drainage conditions from the soil cover to the Epikarst leading to less water accumulation or even effective drainage.</a:t>
            </a:r>
          </a:p>
        </p:txBody>
      </p:sp>
      <p:sp>
        <p:nvSpPr>
          <p:cNvPr id="2" name="CasellaDiTesto 11">
            <a:extLst>
              <a:ext uri="{FF2B5EF4-FFF2-40B4-BE49-F238E27FC236}">
                <a16:creationId xmlns:a16="http://schemas.microsoft.com/office/drawing/2014/main" id="{05819A41-045C-4D3B-1791-89EB88B7A035}"/>
              </a:ext>
            </a:extLst>
          </p:cNvPr>
          <p:cNvSpPr txBox="1"/>
          <p:nvPr/>
        </p:nvSpPr>
        <p:spPr>
          <a:xfrm>
            <a:off x="0" y="45120"/>
            <a:ext cx="8569525" cy="323165"/>
          </a:xfrm>
          <a:prstGeom prst="rect">
            <a:avLst/>
          </a:prstGeom>
          <a:noFill/>
        </p:spPr>
        <p:txBody>
          <a:bodyPr wrap="none" rtlCol="0">
            <a:spAutoFit/>
          </a:bodyPr>
          <a:lstStyle/>
          <a:p>
            <a:r>
              <a:rPr lang="it-IT" sz="1500" b="1" dirty="0">
                <a:solidFill>
                  <a:schemeClr val="bg1"/>
                </a:solidFill>
              </a:rPr>
              <a:t>Galileo conference: </a:t>
            </a:r>
            <a:r>
              <a:rPr lang="en-US" sz="1500" b="1" dirty="0">
                <a:solidFill>
                  <a:schemeClr val="bg1"/>
                </a:solidFill>
              </a:rPr>
              <a:t>A European vision for hydrological observations and experimentation</a:t>
            </a:r>
            <a:r>
              <a:rPr lang="it-IT" sz="1500" b="1" dirty="0">
                <a:solidFill>
                  <a:schemeClr val="bg1"/>
                </a:solidFill>
              </a:rPr>
              <a:t> | </a:t>
            </a:r>
            <a:r>
              <a:rPr lang="en-US" sz="1500" b="1" dirty="0">
                <a:solidFill>
                  <a:schemeClr val="bg1"/>
                </a:solidFill>
              </a:rPr>
              <a:t>GC8-Hydro-53</a:t>
            </a:r>
            <a:endParaRPr lang="it-IT" sz="1500" b="1" dirty="0">
              <a:solidFill>
                <a:schemeClr val="bg1"/>
              </a:solidFill>
            </a:endParaRPr>
          </a:p>
        </p:txBody>
      </p:sp>
    </p:spTree>
    <p:extLst>
      <p:ext uri="{BB962C8B-B14F-4D97-AF65-F5344CB8AC3E}">
        <p14:creationId xmlns:p14="http://schemas.microsoft.com/office/powerpoint/2010/main" val="310921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7647628" y="449986"/>
            <a:ext cx="1184107" cy="369332"/>
          </a:xfrm>
          <a:prstGeom prst="rect">
            <a:avLst/>
          </a:prstGeom>
          <a:noFill/>
        </p:spPr>
        <p:txBody>
          <a:bodyPr wrap="none" rtlCol="0">
            <a:spAutoFit/>
          </a:bodyPr>
          <a:lstStyle/>
          <a:p>
            <a:r>
              <a:rPr lang="it-IT" b="1" dirty="0" err="1">
                <a:solidFill>
                  <a:schemeClr val="accent1">
                    <a:lumMod val="50000"/>
                  </a:schemeClr>
                </a:solidFill>
                <a:latin typeface="+mj-lt"/>
                <a:ea typeface="Calibri" panose="020F0502020204030204" pitchFamily="34" charset="0"/>
                <a:cs typeface="Times New Roman" panose="02020603050405020304" pitchFamily="18" charset="0"/>
              </a:rPr>
              <a:t>References</a:t>
            </a:r>
            <a:endParaRPr lang="it-IT" b="1" dirty="0">
              <a:solidFill>
                <a:schemeClr val="accent1">
                  <a:lumMod val="50000"/>
                </a:schemeClr>
              </a:solidFill>
              <a:latin typeface="+mj-lt"/>
            </a:endParaRPr>
          </a:p>
        </p:txBody>
      </p:sp>
      <p:sp>
        <p:nvSpPr>
          <p:cNvPr id="13" name="Rettangolo 12"/>
          <p:cNvSpPr/>
          <p:nvPr/>
        </p:nvSpPr>
        <p:spPr>
          <a:xfrm>
            <a:off x="8963822" y="470002"/>
            <a:ext cx="60608" cy="360148"/>
          </a:xfrm>
          <a:prstGeom prst="rect">
            <a:avLst/>
          </a:prstGeom>
          <a:solidFill>
            <a:schemeClr val="tx2">
              <a:lumMod val="60000"/>
              <a:lumOff val="40000"/>
            </a:schemeClr>
          </a:solidFill>
          <a:ln>
            <a:solidFill>
              <a:srgbClr val="485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5" name="Rettangolo 14"/>
          <p:cNvSpPr/>
          <p:nvPr/>
        </p:nvSpPr>
        <p:spPr>
          <a:xfrm>
            <a:off x="0" y="-15294"/>
            <a:ext cx="9144000" cy="434662"/>
          </a:xfrm>
          <a:prstGeom prst="rect">
            <a:avLst/>
          </a:prstGeom>
          <a:solidFill>
            <a:schemeClr val="tx2">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p:cNvSpPr txBox="1"/>
          <p:nvPr/>
        </p:nvSpPr>
        <p:spPr>
          <a:xfrm>
            <a:off x="8699648" y="69892"/>
            <a:ext cx="444352" cy="400110"/>
          </a:xfrm>
          <a:prstGeom prst="rect">
            <a:avLst/>
          </a:prstGeom>
          <a:noFill/>
        </p:spPr>
        <p:txBody>
          <a:bodyPr wrap="none" rtlCol="0">
            <a:spAutoFit/>
          </a:bodyPr>
          <a:lstStyle/>
          <a:p>
            <a:pPr algn="r"/>
            <a:r>
              <a:rPr lang="it-IT" sz="2000" b="1" dirty="0">
                <a:solidFill>
                  <a:schemeClr val="bg1"/>
                </a:solidFill>
              </a:rPr>
              <a:t>08</a:t>
            </a:r>
          </a:p>
        </p:txBody>
      </p:sp>
      <p:sp>
        <p:nvSpPr>
          <p:cNvPr id="10" name="CuadroTexto 9">
            <a:extLst>
              <a:ext uri="{FF2B5EF4-FFF2-40B4-BE49-F238E27FC236}">
                <a16:creationId xmlns:a16="http://schemas.microsoft.com/office/drawing/2014/main" id="{0F086168-5509-485C-8B57-47EBCD74FFE0}"/>
              </a:ext>
            </a:extLst>
          </p:cNvPr>
          <p:cNvSpPr txBox="1"/>
          <p:nvPr/>
        </p:nvSpPr>
        <p:spPr>
          <a:xfrm>
            <a:off x="622852" y="965290"/>
            <a:ext cx="8221399" cy="3550011"/>
          </a:xfrm>
          <a:prstGeom prst="rect">
            <a:avLst/>
          </a:prstGeom>
          <a:noFill/>
        </p:spPr>
        <p:txBody>
          <a:bodyPr wrap="square">
            <a:spAutoFit/>
          </a:bodyPr>
          <a:lstStyle/>
          <a:p>
            <a:pPr marL="304800" indent="-304800">
              <a:lnSpc>
                <a:spcPct val="107000"/>
              </a:lnSpc>
              <a:spcAft>
                <a:spcPts val="800"/>
              </a:spcAft>
            </a:pPr>
            <a:r>
              <a:rPr lang="es-CO" sz="1600" dirty="0">
                <a:effectLst/>
                <a:latin typeface="Calibri" panose="020F0502020204030204" pitchFamily="34" charset="0"/>
                <a:ea typeface="Calibri" panose="020F0502020204030204" pitchFamily="34" charset="0"/>
                <a:cs typeface="Calibri" panose="020F0502020204030204" pitchFamily="34" charset="0"/>
              </a:rPr>
              <a:t>Greco R, Marino P, Santonastaso GF, Damiano E (2018). </a:t>
            </a:r>
            <a:r>
              <a:rPr lang="es-CO" sz="1600" dirty="0" err="1">
                <a:effectLst/>
                <a:latin typeface="Calibri" panose="020F0502020204030204" pitchFamily="34" charset="0"/>
                <a:ea typeface="Calibri" panose="020F0502020204030204" pitchFamily="34" charset="0"/>
                <a:cs typeface="Calibri" panose="020F0502020204030204" pitchFamily="34" charset="0"/>
              </a:rPr>
              <a:t>Interaction</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between</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perched</a:t>
            </a:r>
            <a:r>
              <a:rPr lang="es-CO" sz="1600" dirty="0">
                <a:effectLst/>
                <a:latin typeface="Calibri" panose="020F0502020204030204" pitchFamily="34" charset="0"/>
                <a:ea typeface="Calibri" panose="020F0502020204030204" pitchFamily="34" charset="0"/>
                <a:cs typeface="Calibri" panose="020F0502020204030204" pitchFamily="34" charset="0"/>
              </a:rPr>
              <a:t> epikarst </a:t>
            </a:r>
            <a:r>
              <a:rPr lang="es-CO" sz="1600" dirty="0" err="1">
                <a:effectLst/>
                <a:latin typeface="Calibri" panose="020F0502020204030204" pitchFamily="34" charset="0"/>
                <a:ea typeface="Calibri" panose="020F0502020204030204" pitchFamily="34" charset="0"/>
                <a:cs typeface="Calibri" panose="020F0502020204030204" pitchFamily="34" charset="0"/>
              </a:rPr>
              <a:t>aquifer</a:t>
            </a:r>
            <a:r>
              <a:rPr lang="es-CO" sz="1600" dirty="0">
                <a:effectLst/>
                <a:latin typeface="Calibri" panose="020F0502020204030204" pitchFamily="34" charset="0"/>
                <a:ea typeface="Calibri" panose="020F0502020204030204" pitchFamily="34" charset="0"/>
                <a:cs typeface="Calibri" panose="020F0502020204030204" pitchFamily="34" charset="0"/>
              </a:rPr>
              <a:t> and </a:t>
            </a:r>
            <a:r>
              <a:rPr lang="es-CO" sz="1600" dirty="0" err="1">
                <a:effectLst/>
                <a:latin typeface="Calibri" panose="020F0502020204030204" pitchFamily="34" charset="0"/>
                <a:ea typeface="Calibri" panose="020F0502020204030204" pitchFamily="34" charset="0"/>
                <a:cs typeface="Calibri" panose="020F0502020204030204" pitchFamily="34" charset="0"/>
              </a:rPr>
              <a:t>unsaturated</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soil</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cover</a:t>
            </a:r>
            <a:r>
              <a:rPr lang="es-CO" sz="1600" dirty="0">
                <a:effectLst/>
                <a:latin typeface="Calibri" panose="020F0502020204030204" pitchFamily="34" charset="0"/>
                <a:ea typeface="Calibri" panose="020F0502020204030204" pitchFamily="34" charset="0"/>
                <a:cs typeface="Calibri" panose="020F0502020204030204" pitchFamily="34" charset="0"/>
              </a:rPr>
              <a:t> in </a:t>
            </a:r>
            <a:r>
              <a:rPr lang="es-CO" sz="1600" dirty="0" err="1">
                <a:effectLst/>
                <a:latin typeface="Calibri" panose="020F0502020204030204" pitchFamily="34" charset="0"/>
                <a:ea typeface="Calibri" panose="020F0502020204030204" pitchFamily="34" charset="0"/>
                <a:cs typeface="Calibri" panose="020F0502020204030204" pitchFamily="34" charset="0"/>
              </a:rPr>
              <a:t>the</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initiation</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of</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shallow</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landslides</a:t>
            </a:r>
            <a:r>
              <a:rPr lang="es-CO" sz="1600" dirty="0">
                <a:effectLst/>
                <a:latin typeface="Calibri" panose="020F0502020204030204" pitchFamily="34" charset="0"/>
                <a:ea typeface="Calibri" panose="020F0502020204030204" pitchFamily="34" charset="0"/>
                <a:cs typeface="Calibri" panose="020F0502020204030204" pitchFamily="34" charset="0"/>
              </a:rPr>
              <a:t> in </a:t>
            </a:r>
            <a:r>
              <a:rPr lang="es-CO" sz="1600" dirty="0" err="1">
                <a:effectLst/>
                <a:latin typeface="Calibri" panose="020F0502020204030204" pitchFamily="34" charset="0"/>
                <a:ea typeface="Calibri" panose="020F0502020204030204" pitchFamily="34" charset="0"/>
                <a:cs typeface="Calibri" panose="020F0502020204030204" pitchFamily="34" charset="0"/>
              </a:rPr>
              <a:t>pyroclastic</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soils</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Water</a:t>
            </a:r>
            <a:r>
              <a:rPr lang="es-CO" sz="1600" dirty="0">
                <a:effectLst/>
                <a:latin typeface="Calibri" panose="020F0502020204030204" pitchFamily="34" charset="0"/>
                <a:ea typeface="Calibri" panose="020F0502020204030204" pitchFamily="34" charset="0"/>
                <a:cs typeface="Calibri" panose="020F0502020204030204" pitchFamily="34" charset="0"/>
              </a:rPr>
              <a:t> 10:948.</a:t>
            </a:r>
          </a:p>
          <a:p>
            <a:pPr marL="304800" indent="-304800">
              <a:lnSpc>
                <a:spcPct val="107000"/>
              </a:lnSpc>
              <a:spcAft>
                <a:spcPts val="800"/>
              </a:spcAft>
            </a:pPr>
            <a:r>
              <a:rPr lang="es-CO" sz="1600" dirty="0">
                <a:effectLst/>
                <a:latin typeface="Calibri" panose="020F0502020204030204" pitchFamily="34" charset="0"/>
                <a:ea typeface="Calibri" panose="020F0502020204030204" pitchFamily="34" charset="0"/>
                <a:cs typeface="Calibri" panose="020F0502020204030204" pitchFamily="34" charset="0"/>
              </a:rPr>
              <a:t>Marino P, </a:t>
            </a:r>
            <a:r>
              <a:rPr lang="es-CO" sz="1600" dirty="0" err="1">
                <a:effectLst/>
                <a:latin typeface="Calibri" panose="020F0502020204030204" pitchFamily="34" charset="0"/>
                <a:ea typeface="Calibri" panose="020F0502020204030204" pitchFamily="34" charset="0"/>
                <a:cs typeface="Calibri" panose="020F0502020204030204" pitchFamily="34" charset="0"/>
              </a:rPr>
              <a:t>Peres</a:t>
            </a:r>
            <a:r>
              <a:rPr lang="es-CO" sz="1600" dirty="0">
                <a:effectLst/>
                <a:latin typeface="Calibri" panose="020F0502020204030204" pitchFamily="34" charset="0"/>
                <a:ea typeface="Calibri" panose="020F0502020204030204" pitchFamily="34" charset="0"/>
                <a:cs typeface="Calibri" panose="020F0502020204030204" pitchFamily="34" charset="0"/>
              </a:rPr>
              <a:t> DJ, </a:t>
            </a:r>
            <a:r>
              <a:rPr lang="es-CO" sz="1600" dirty="0" err="1">
                <a:effectLst/>
                <a:latin typeface="Calibri" panose="020F0502020204030204" pitchFamily="34" charset="0"/>
                <a:ea typeface="Calibri" panose="020F0502020204030204" pitchFamily="34" charset="0"/>
                <a:cs typeface="Calibri" panose="020F0502020204030204" pitchFamily="34" charset="0"/>
              </a:rPr>
              <a:t>Cancelliere</a:t>
            </a:r>
            <a:r>
              <a:rPr lang="es-CO" sz="1600" dirty="0">
                <a:effectLst/>
                <a:latin typeface="Calibri" panose="020F0502020204030204" pitchFamily="34" charset="0"/>
                <a:ea typeface="Calibri" panose="020F0502020204030204" pitchFamily="34" charset="0"/>
                <a:cs typeface="Calibri" panose="020F0502020204030204" pitchFamily="34" charset="0"/>
              </a:rPr>
              <a:t> A, Greco R, </a:t>
            </a:r>
            <a:r>
              <a:rPr lang="es-CO" sz="1600" dirty="0" err="1">
                <a:effectLst/>
                <a:latin typeface="Calibri" panose="020F0502020204030204" pitchFamily="34" charset="0"/>
                <a:ea typeface="Calibri" panose="020F0502020204030204" pitchFamily="34" charset="0"/>
                <a:cs typeface="Calibri" panose="020F0502020204030204" pitchFamily="34" charset="0"/>
              </a:rPr>
              <a:t>Bogaard</a:t>
            </a:r>
            <a:r>
              <a:rPr lang="es-CO" sz="1600" dirty="0">
                <a:effectLst/>
                <a:latin typeface="Calibri" panose="020F0502020204030204" pitchFamily="34" charset="0"/>
                <a:ea typeface="Calibri" panose="020F0502020204030204" pitchFamily="34" charset="0"/>
                <a:cs typeface="Calibri" panose="020F0502020204030204" pitchFamily="34" charset="0"/>
              </a:rPr>
              <a:t> TA (2020a). </a:t>
            </a:r>
            <a:r>
              <a:rPr lang="es-CO" sz="1600" dirty="0" err="1">
                <a:effectLst/>
                <a:latin typeface="Calibri" panose="020F0502020204030204" pitchFamily="34" charset="0"/>
                <a:ea typeface="Calibri" panose="020F0502020204030204" pitchFamily="34" charset="0"/>
                <a:cs typeface="Calibri" panose="020F0502020204030204" pitchFamily="34" charset="0"/>
              </a:rPr>
              <a:t>Soil</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moisture</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information</a:t>
            </a:r>
            <a:r>
              <a:rPr lang="es-CO" sz="1600" dirty="0">
                <a:effectLst/>
                <a:latin typeface="Calibri" panose="020F0502020204030204" pitchFamily="34" charset="0"/>
                <a:ea typeface="Calibri" panose="020F0502020204030204" pitchFamily="34" charset="0"/>
                <a:cs typeface="Calibri" panose="020F0502020204030204" pitchFamily="34" charset="0"/>
              </a:rPr>
              <a:t> can </a:t>
            </a:r>
            <a:r>
              <a:rPr lang="es-CO" sz="1600" dirty="0" err="1">
                <a:effectLst/>
                <a:latin typeface="Calibri" panose="020F0502020204030204" pitchFamily="34" charset="0"/>
                <a:ea typeface="Calibri" panose="020F0502020204030204" pitchFamily="34" charset="0"/>
                <a:cs typeface="Calibri" panose="020F0502020204030204" pitchFamily="34" charset="0"/>
              </a:rPr>
              <a:t>improve</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shallow</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landslide</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forecasting</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using</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the</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hydrometeorological</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threshold</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approach</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Landslides</a:t>
            </a:r>
            <a:r>
              <a:rPr lang="es-CO" sz="1600" dirty="0">
                <a:effectLst/>
                <a:latin typeface="Calibri" panose="020F0502020204030204" pitchFamily="34" charset="0"/>
                <a:ea typeface="Calibri" panose="020F0502020204030204" pitchFamily="34" charset="0"/>
                <a:cs typeface="Calibri" panose="020F0502020204030204" pitchFamily="34" charset="0"/>
              </a:rPr>
              <a:t> 17(9): 2041-2054.</a:t>
            </a:r>
          </a:p>
          <a:p>
            <a:pPr marL="304800" indent="-304800">
              <a:lnSpc>
                <a:spcPct val="107000"/>
              </a:lnSpc>
              <a:spcAft>
                <a:spcPts val="800"/>
              </a:spcAft>
            </a:pPr>
            <a:r>
              <a:rPr lang="es-CO" sz="1600" dirty="0">
                <a:effectLst/>
                <a:latin typeface="Calibri" panose="020F0502020204030204" pitchFamily="34" charset="0"/>
                <a:ea typeface="Calibri" panose="020F0502020204030204" pitchFamily="34" charset="0"/>
                <a:cs typeface="Calibri" panose="020F0502020204030204" pitchFamily="34" charset="0"/>
              </a:rPr>
              <a:t>Marino P, </a:t>
            </a:r>
            <a:r>
              <a:rPr lang="es-CO" sz="1600" dirty="0" err="1">
                <a:effectLst/>
                <a:latin typeface="Calibri" panose="020F0502020204030204" pitchFamily="34" charset="0"/>
                <a:ea typeface="Calibri" panose="020F0502020204030204" pitchFamily="34" charset="0"/>
                <a:cs typeface="Calibri" panose="020F0502020204030204" pitchFamily="34" charset="0"/>
              </a:rPr>
              <a:t>Comegna</a:t>
            </a:r>
            <a:r>
              <a:rPr lang="es-CO" sz="1600" dirty="0">
                <a:effectLst/>
                <a:latin typeface="Calibri" panose="020F0502020204030204" pitchFamily="34" charset="0"/>
                <a:ea typeface="Calibri" panose="020F0502020204030204" pitchFamily="34" charset="0"/>
                <a:cs typeface="Calibri" panose="020F0502020204030204" pitchFamily="34" charset="0"/>
              </a:rPr>
              <a:t> L, Damiano E, Olivares L, Greco R (2020b). </a:t>
            </a:r>
            <a:r>
              <a:rPr lang="es-CO" sz="1600" dirty="0" err="1">
                <a:effectLst/>
                <a:latin typeface="Calibri" panose="020F0502020204030204" pitchFamily="34" charset="0"/>
                <a:ea typeface="Calibri" panose="020F0502020204030204" pitchFamily="34" charset="0"/>
                <a:cs typeface="Calibri" panose="020F0502020204030204" pitchFamily="34" charset="0"/>
              </a:rPr>
              <a:t>Monitoring</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the</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Hydrological</a:t>
            </a:r>
            <a:r>
              <a:rPr lang="es-CO" sz="1600" dirty="0">
                <a:effectLst/>
                <a:latin typeface="Calibri" panose="020F0502020204030204" pitchFamily="34" charset="0"/>
                <a:ea typeface="Calibri" panose="020F0502020204030204" pitchFamily="34" charset="0"/>
                <a:cs typeface="Calibri" panose="020F0502020204030204" pitchFamily="34" charset="0"/>
              </a:rPr>
              <a:t> Balance </a:t>
            </a:r>
            <a:r>
              <a:rPr lang="es-CO" sz="1600" dirty="0" err="1">
                <a:effectLst/>
                <a:latin typeface="Calibri" panose="020F0502020204030204" pitchFamily="34" charset="0"/>
                <a:ea typeface="Calibri" panose="020F0502020204030204" pitchFamily="34" charset="0"/>
                <a:cs typeface="Calibri" panose="020F0502020204030204" pitchFamily="34" charset="0"/>
              </a:rPr>
              <a:t>of</a:t>
            </a:r>
            <a:r>
              <a:rPr lang="es-CO" sz="1600" dirty="0">
                <a:effectLst/>
                <a:latin typeface="Calibri" panose="020F0502020204030204" pitchFamily="34" charset="0"/>
                <a:ea typeface="Calibri" panose="020F0502020204030204" pitchFamily="34" charset="0"/>
                <a:cs typeface="Calibri" panose="020F0502020204030204" pitchFamily="34" charset="0"/>
              </a:rPr>
              <a:t> a </a:t>
            </a:r>
            <a:r>
              <a:rPr lang="es-CO" sz="1600" dirty="0" err="1">
                <a:effectLst/>
                <a:latin typeface="Calibri" panose="020F0502020204030204" pitchFamily="34" charset="0"/>
                <a:ea typeface="Calibri" panose="020F0502020204030204" pitchFamily="34" charset="0"/>
                <a:cs typeface="Calibri" panose="020F0502020204030204" pitchFamily="34" charset="0"/>
              </a:rPr>
              <a:t>Landslide</a:t>
            </a:r>
            <a:r>
              <a:rPr lang="es-CO" sz="1600" dirty="0">
                <a:effectLst/>
                <a:latin typeface="Calibri" panose="020F0502020204030204" pitchFamily="34" charset="0"/>
                <a:ea typeface="Calibri" panose="020F0502020204030204" pitchFamily="34" charset="0"/>
                <a:cs typeface="Calibri" panose="020F0502020204030204" pitchFamily="34" charset="0"/>
              </a:rPr>
              <a:t>-Prone </a:t>
            </a:r>
            <a:r>
              <a:rPr lang="es-CO" sz="1600" dirty="0" err="1">
                <a:effectLst/>
                <a:latin typeface="Calibri" panose="020F0502020204030204" pitchFamily="34" charset="0"/>
                <a:ea typeface="Calibri" panose="020F0502020204030204" pitchFamily="34" charset="0"/>
                <a:cs typeface="Calibri" panose="020F0502020204030204" pitchFamily="34" charset="0"/>
              </a:rPr>
              <a:t>Slope</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Covered</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by</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Pyroclastic</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Deposits</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over</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Limestone</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Fractured</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Bedrock</a:t>
            </a:r>
            <a:r>
              <a:rPr lang="es-CO" sz="1600" dirty="0">
                <a:effectLst/>
                <a:latin typeface="Calibri" panose="020F0502020204030204" pitchFamily="34" charset="0"/>
                <a:ea typeface="Calibri" panose="020F0502020204030204" pitchFamily="34" charset="0"/>
                <a:cs typeface="Calibri" panose="020F0502020204030204" pitchFamily="34" charset="0"/>
              </a:rPr>
              <a:t>. </a:t>
            </a:r>
            <a:r>
              <a:rPr lang="es-CO" sz="1600" dirty="0" err="1">
                <a:effectLst/>
                <a:latin typeface="Calibri" panose="020F0502020204030204" pitchFamily="34" charset="0"/>
                <a:ea typeface="Calibri" panose="020F0502020204030204" pitchFamily="34" charset="0"/>
                <a:cs typeface="Calibri" panose="020F0502020204030204" pitchFamily="34" charset="0"/>
              </a:rPr>
              <a:t>Water</a:t>
            </a:r>
            <a:r>
              <a:rPr lang="es-CO" sz="1600" dirty="0">
                <a:effectLst/>
                <a:latin typeface="Calibri" panose="020F0502020204030204" pitchFamily="34" charset="0"/>
                <a:ea typeface="Calibri" panose="020F0502020204030204" pitchFamily="34" charset="0"/>
                <a:cs typeface="Calibri" panose="020F0502020204030204" pitchFamily="34" charset="0"/>
              </a:rPr>
              <a:t> 12(12): 3309.</a:t>
            </a:r>
          </a:p>
          <a:p>
            <a:pPr marL="304800" indent="-304800">
              <a:lnSpc>
                <a:spcPct val="107000"/>
              </a:lnSpc>
              <a:spcAft>
                <a:spcPts val="800"/>
              </a:spcAft>
            </a:pPr>
            <a:r>
              <a:rPr lang="es-CO" altLang="it-IT" sz="1600" dirty="0">
                <a:latin typeface="Calibri" panose="020F0502020204030204" pitchFamily="34" charset="0"/>
                <a:ea typeface="Calibri" panose="020F0502020204030204" pitchFamily="34" charset="0"/>
                <a:cs typeface="Calibri" panose="020F0502020204030204" pitchFamily="34" charset="0"/>
              </a:rPr>
              <a:t>Roman Quintero DC, Marino P, </a:t>
            </a:r>
            <a:r>
              <a:rPr lang="es-CO" sz="1600" dirty="0">
                <a:effectLst/>
                <a:latin typeface="Calibri" panose="020F0502020204030204" pitchFamily="34" charset="0"/>
                <a:ea typeface="Calibri" panose="020F0502020204030204" pitchFamily="34" charset="0"/>
                <a:cs typeface="Calibri" panose="020F0502020204030204" pitchFamily="34" charset="0"/>
              </a:rPr>
              <a:t>Santonastaso GF, Greco R (2023). </a:t>
            </a:r>
            <a:r>
              <a:rPr lang="en-US" sz="1600" dirty="0">
                <a:effectLst/>
                <a:latin typeface="Calibri" panose="020F0502020204030204" pitchFamily="34" charset="0"/>
                <a:ea typeface="Calibri" panose="020F0502020204030204" pitchFamily="34" charset="0"/>
                <a:cs typeface="Calibri" panose="020F0502020204030204" pitchFamily="34" charset="0"/>
              </a:rPr>
              <a:t>Understanding hydrologic controls of slope response to precipitations through Machine Learning analysis applied to synthetic data. </a:t>
            </a:r>
            <a:r>
              <a:rPr lang="en-US" sz="1600" dirty="0" err="1">
                <a:effectLst/>
                <a:latin typeface="Calibri" panose="020F0502020204030204" pitchFamily="34" charset="0"/>
                <a:ea typeface="Calibri" panose="020F0502020204030204" pitchFamily="34" charset="0"/>
                <a:cs typeface="Calibri" panose="020F0502020204030204" pitchFamily="34" charset="0"/>
              </a:rPr>
              <a:t>EGUsphere</a:t>
            </a:r>
            <a:r>
              <a:rPr lang="en-US" sz="1600" dirty="0">
                <a:effectLst/>
                <a:latin typeface="Calibri" panose="020F0502020204030204" pitchFamily="34" charset="0"/>
                <a:ea typeface="Calibri" panose="020F0502020204030204" pitchFamily="34" charset="0"/>
                <a:cs typeface="Calibri" panose="020F0502020204030204" pitchFamily="34" charset="0"/>
              </a:rPr>
              <a:t>: 1-41. DOI: 10.5194/EGUSPHERE-2022-1078</a:t>
            </a:r>
            <a:r>
              <a:rPr lang="es-CO" sz="1600" dirty="0">
                <a:latin typeface="Calibri" panose="020F0502020204030204" pitchFamily="34" charset="0"/>
                <a:ea typeface="Calibri" panose="020F0502020204030204" pitchFamily="34" charset="0"/>
                <a:cs typeface="Calibri" panose="020F0502020204030204" pitchFamily="34" charset="0"/>
              </a:rPr>
              <a:t>.</a:t>
            </a:r>
            <a:endParaRPr lang="es-CO"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CasellaDiTesto 11">
            <a:extLst>
              <a:ext uri="{FF2B5EF4-FFF2-40B4-BE49-F238E27FC236}">
                <a16:creationId xmlns:a16="http://schemas.microsoft.com/office/drawing/2014/main" id="{05819A41-045C-4D3B-1791-89EB88B7A035}"/>
              </a:ext>
            </a:extLst>
          </p:cNvPr>
          <p:cNvSpPr txBox="1"/>
          <p:nvPr/>
        </p:nvSpPr>
        <p:spPr>
          <a:xfrm>
            <a:off x="0" y="45120"/>
            <a:ext cx="8569525" cy="323165"/>
          </a:xfrm>
          <a:prstGeom prst="rect">
            <a:avLst/>
          </a:prstGeom>
          <a:noFill/>
        </p:spPr>
        <p:txBody>
          <a:bodyPr wrap="none" rtlCol="0">
            <a:spAutoFit/>
          </a:bodyPr>
          <a:lstStyle/>
          <a:p>
            <a:r>
              <a:rPr lang="it-IT" sz="1500" b="1" dirty="0">
                <a:solidFill>
                  <a:schemeClr val="bg1"/>
                </a:solidFill>
              </a:rPr>
              <a:t>Galileo conference: </a:t>
            </a:r>
            <a:r>
              <a:rPr lang="en-US" sz="1500" b="1" dirty="0">
                <a:solidFill>
                  <a:schemeClr val="bg1"/>
                </a:solidFill>
              </a:rPr>
              <a:t>A European vision for hydrological observations and experimentation</a:t>
            </a:r>
            <a:r>
              <a:rPr lang="it-IT" sz="1500" b="1" dirty="0">
                <a:solidFill>
                  <a:schemeClr val="bg1"/>
                </a:solidFill>
              </a:rPr>
              <a:t> | </a:t>
            </a:r>
            <a:r>
              <a:rPr lang="en-US" sz="1500" b="1" dirty="0">
                <a:solidFill>
                  <a:schemeClr val="bg1"/>
                </a:solidFill>
              </a:rPr>
              <a:t>GC8-Hydro-53</a:t>
            </a:r>
            <a:endParaRPr lang="it-IT" sz="1500" b="1" dirty="0">
              <a:solidFill>
                <a:schemeClr val="bg1"/>
              </a:solidFill>
            </a:endParaRPr>
          </a:p>
        </p:txBody>
      </p:sp>
    </p:spTree>
    <p:extLst>
      <p:ext uri="{BB962C8B-B14F-4D97-AF65-F5344CB8AC3E}">
        <p14:creationId xmlns:p14="http://schemas.microsoft.com/office/powerpoint/2010/main" val="148564298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922</Words>
  <Application>Microsoft Office PowerPoint</Application>
  <PresentationFormat>On-screen Show (4:3)</PresentationFormat>
  <Paragraphs>198</Paragraphs>
  <Slides>9</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Artifakt Element Black</vt:lpstr>
      <vt:lpstr>Calibri</vt:lpstr>
      <vt:lpstr>Calibri Light</vt:lpstr>
      <vt:lpstr>Cambria</vt:lpstr>
      <vt:lpstr>Cambria Math</vt:lpstr>
      <vt:lpstr>Courier New</vt:lpstr>
      <vt:lpstr>Times New Roman</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Elenù</dc:creator>
  <cp:lastModifiedBy>Daniel Camilo Roman Quintero</cp:lastModifiedBy>
  <cp:revision>111</cp:revision>
  <dcterms:created xsi:type="dcterms:W3CDTF">2015-02-05T14:07:34Z</dcterms:created>
  <dcterms:modified xsi:type="dcterms:W3CDTF">2023-06-12T21:45:57Z</dcterms:modified>
</cp:coreProperties>
</file>