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1" r:id="rId2"/>
    <p:sldId id="356" r:id="rId3"/>
    <p:sldId id="325" r:id="rId4"/>
    <p:sldId id="327" r:id="rId5"/>
    <p:sldId id="306" r:id="rId6"/>
    <p:sldId id="343" r:id="rId7"/>
    <p:sldId id="344" r:id="rId8"/>
    <p:sldId id="328" r:id="rId9"/>
    <p:sldId id="346" r:id="rId10"/>
    <p:sldId id="351" r:id="rId11"/>
    <p:sldId id="353" r:id="rId12"/>
    <p:sldId id="355" r:id="rId13"/>
    <p:sldId id="354" r:id="rId14"/>
    <p:sldId id="275" r:id="rId15"/>
    <p:sldId id="304" r:id="rId16"/>
    <p:sldId id="334" r:id="rId17"/>
    <p:sldId id="336" r:id="rId18"/>
    <p:sldId id="338" r:id="rId19"/>
    <p:sldId id="339" r:id="rId20"/>
    <p:sldId id="347" r:id="rId21"/>
    <p:sldId id="270" r:id="rId22"/>
    <p:sldId id="299" r:id="rId23"/>
    <p:sldId id="319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12D"/>
    <a:srgbClr val="0563C1"/>
    <a:srgbClr val="167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79" autoAdjust="0"/>
  </p:normalViewPr>
  <p:slideViewPr>
    <p:cSldViewPr snapToGrid="0">
      <p:cViewPr varScale="1">
        <p:scale>
          <a:sx n="63" d="100"/>
          <a:sy n="63" d="100"/>
        </p:scale>
        <p:origin x="3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car\OneDrive%20-%20Universit&#224;%20di%20Napoli%20Federico%20II\2021_TREX\04_code\WWF\WW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car\OneDrive%20-%20Universit&#224;%20di%20Napoli%20Federico%20II\2021_GRAPEX\04_code\RIP\RIP76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all!$C$1</c:f>
              <c:strCache>
                <c:ptCount val="1"/>
                <c:pt idx="0">
                  <c:v>ET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all!$A$2:$A$450</c:f>
              <c:numCache>
                <c:formatCode>m/d/yyyy</c:formatCode>
                <c:ptCount val="449"/>
                <c:pt idx="0">
                  <c:v>44323</c:v>
                </c:pt>
                <c:pt idx="1">
                  <c:v>44324</c:v>
                </c:pt>
                <c:pt idx="2">
                  <c:v>44325</c:v>
                </c:pt>
                <c:pt idx="3">
                  <c:v>44326</c:v>
                </c:pt>
                <c:pt idx="4">
                  <c:v>44327</c:v>
                </c:pt>
                <c:pt idx="5">
                  <c:v>44328</c:v>
                </c:pt>
                <c:pt idx="6">
                  <c:v>44329</c:v>
                </c:pt>
                <c:pt idx="7">
                  <c:v>44330</c:v>
                </c:pt>
                <c:pt idx="8">
                  <c:v>44331</c:v>
                </c:pt>
                <c:pt idx="9">
                  <c:v>44332</c:v>
                </c:pt>
                <c:pt idx="10">
                  <c:v>44333</c:v>
                </c:pt>
                <c:pt idx="11">
                  <c:v>44334</c:v>
                </c:pt>
                <c:pt idx="12">
                  <c:v>44335</c:v>
                </c:pt>
                <c:pt idx="13">
                  <c:v>44336</c:v>
                </c:pt>
                <c:pt idx="14">
                  <c:v>44337</c:v>
                </c:pt>
                <c:pt idx="15">
                  <c:v>44338</c:v>
                </c:pt>
                <c:pt idx="16">
                  <c:v>44339</c:v>
                </c:pt>
                <c:pt idx="17">
                  <c:v>44340</c:v>
                </c:pt>
                <c:pt idx="18">
                  <c:v>44341</c:v>
                </c:pt>
                <c:pt idx="19">
                  <c:v>44342</c:v>
                </c:pt>
                <c:pt idx="20">
                  <c:v>44343</c:v>
                </c:pt>
                <c:pt idx="21">
                  <c:v>44344</c:v>
                </c:pt>
                <c:pt idx="22">
                  <c:v>44345</c:v>
                </c:pt>
                <c:pt idx="23">
                  <c:v>44346</c:v>
                </c:pt>
                <c:pt idx="24">
                  <c:v>44347</c:v>
                </c:pt>
                <c:pt idx="25">
                  <c:v>44348</c:v>
                </c:pt>
                <c:pt idx="26">
                  <c:v>44349</c:v>
                </c:pt>
                <c:pt idx="27">
                  <c:v>44350</c:v>
                </c:pt>
                <c:pt idx="28">
                  <c:v>44351</c:v>
                </c:pt>
                <c:pt idx="29">
                  <c:v>44352</c:v>
                </c:pt>
                <c:pt idx="30">
                  <c:v>44353</c:v>
                </c:pt>
                <c:pt idx="31">
                  <c:v>44354</c:v>
                </c:pt>
                <c:pt idx="32">
                  <c:v>44355</c:v>
                </c:pt>
                <c:pt idx="33">
                  <c:v>44356</c:v>
                </c:pt>
                <c:pt idx="34">
                  <c:v>44357</c:v>
                </c:pt>
                <c:pt idx="35">
                  <c:v>44358</c:v>
                </c:pt>
                <c:pt idx="36">
                  <c:v>44359</c:v>
                </c:pt>
                <c:pt idx="37">
                  <c:v>44360</c:v>
                </c:pt>
                <c:pt idx="38">
                  <c:v>44361</c:v>
                </c:pt>
                <c:pt idx="39">
                  <c:v>44362</c:v>
                </c:pt>
                <c:pt idx="40">
                  <c:v>44363</c:v>
                </c:pt>
                <c:pt idx="41">
                  <c:v>44364</c:v>
                </c:pt>
                <c:pt idx="42">
                  <c:v>44365</c:v>
                </c:pt>
                <c:pt idx="43">
                  <c:v>44366</c:v>
                </c:pt>
                <c:pt idx="44">
                  <c:v>44367</c:v>
                </c:pt>
                <c:pt idx="45">
                  <c:v>44368</c:v>
                </c:pt>
                <c:pt idx="46">
                  <c:v>44369</c:v>
                </c:pt>
                <c:pt idx="47">
                  <c:v>44370</c:v>
                </c:pt>
                <c:pt idx="48">
                  <c:v>44371</c:v>
                </c:pt>
                <c:pt idx="49">
                  <c:v>44372</c:v>
                </c:pt>
                <c:pt idx="50">
                  <c:v>44373</c:v>
                </c:pt>
                <c:pt idx="51">
                  <c:v>44374</c:v>
                </c:pt>
                <c:pt idx="52">
                  <c:v>44375</c:v>
                </c:pt>
                <c:pt idx="53">
                  <c:v>44376</c:v>
                </c:pt>
                <c:pt idx="54">
                  <c:v>44377</c:v>
                </c:pt>
                <c:pt idx="55">
                  <c:v>44378</c:v>
                </c:pt>
                <c:pt idx="56">
                  <c:v>44379</c:v>
                </c:pt>
                <c:pt idx="57">
                  <c:v>44380</c:v>
                </c:pt>
                <c:pt idx="58">
                  <c:v>44381</c:v>
                </c:pt>
                <c:pt idx="59">
                  <c:v>44382</c:v>
                </c:pt>
                <c:pt idx="60">
                  <c:v>44383</c:v>
                </c:pt>
                <c:pt idx="61">
                  <c:v>44384</c:v>
                </c:pt>
                <c:pt idx="62">
                  <c:v>44385</c:v>
                </c:pt>
                <c:pt idx="63">
                  <c:v>44386</c:v>
                </c:pt>
                <c:pt idx="64">
                  <c:v>44387</c:v>
                </c:pt>
                <c:pt idx="65">
                  <c:v>44388</c:v>
                </c:pt>
                <c:pt idx="66">
                  <c:v>44389</c:v>
                </c:pt>
                <c:pt idx="67">
                  <c:v>44390</c:v>
                </c:pt>
                <c:pt idx="68">
                  <c:v>44391</c:v>
                </c:pt>
                <c:pt idx="69">
                  <c:v>44392</c:v>
                </c:pt>
                <c:pt idx="70">
                  <c:v>44393</c:v>
                </c:pt>
                <c:pt idx="71">
                  <c:v>44394</c:v>
                </c:pt>
                <c:pt idx="72">
                  <c:v>44395</c:v>
                </c:pt>
                <c:pt idx="73">
                  <c:v>44396</c:v>
                </c:pt>
                <c:pt idx="74">
                  <c:v>44397</c:v>
                </c:pt>
                <c:pt idx="75">
                  <c:v>44398</c:v>
                </c:pt>
                <c:pt idx="76">
                  <c:v>44399</c:v>
                </c:pt>
                <c:pt idx="77">
                  <c:v>44400</c:v>
                </c:pt>
                <c:pt idx="78">
                  <c:v>44401</c:v>
                </c:pt>
                <c:pt idx="79">
                  <c:v>44402</c:v>
                </c:pt>
                <c:pt idx="80">
                  <c:v>44403</c:v>
                </c:pt>
                <c:pt idx="81">
                  <c:v>44404</c:v>
                </c:pt>
                <c:pt idx="82">
                  <c:v>44405</c:v>
                </c:pt>
                <c:pt idx="83">
                  <c:v>44406</c:v>
                </c:pt>
                <c:pt idx="84">
                  <c:v>44407</c:v>
                </c:pt>
                <c:pt idx="85">
                  <c:v>44408</c:v>
                </c:pt>
                <c:pt idx="86">
                  <c:v>44409</c:v>
                </c:pt>
                <c:pt idx="87">
                  <c:v>44410</c:v>
                </c:pt>
                <c:pt idx="88">
                  <c:v>44411</c:v>
                </c:pt>
                <c:pt idx="89">
                  <c:v>44412</c:v>
                </c:pt>
                <c:pt idx="90">
                  <c:v>44413</c:v>
                </c:pt>
                <c:pt idx="91">
                  <c:v>44414</c:v>
                </c:pt>
                <c:pt idx="92">
                  <c:v>44415</c:v>
                </c:pt>
                <c:pt idx="93">
                  <c:v>44416</c:v>
                </c:pt>
                <c:pt idx="94">
                  <c:v>44417</c:v>
                </c:pt>
                <c:pt idx="95">
                  <c:v>44418</c:v>
                </c:pt>
                <c:pt idx="96">
                  <c:v>44419</c:v>
                </c:pt>
                <c:pt idx="97">
                  <c:v>44420</c:v>
                </c:pt>
                <c:pt idx="98">
                  <c:v>44421</c:v>
                </c:pt>
                <c:pt idx="99">
                  <c:v>44422</c:v>
                </c:pt>
                <c:pt idx="100">
                  <c:v>44423</c:v>
                </c:pt>
                <c:pt idx="101">
                  <c:v>44424</c:v>
                </c:pt>
                <c:pt idx="102">
                  <c:v>44425</c:v>
                </c:pt>
                <c:pt idx="103">
                  <c:v>44426</c:v>
                </c:pt>
                <c:pt idx="104">
                  <c:v>44427</c:v>
                </c:pt>
                <c:pt idx="105">
                  <c:v>44428</c:v>
                </c:pt>
                <c:pt idx="106">
                  <c:v>44429</c:v>
                </c:pt>
                <c:pt idx="107">
                  <c:v>44430</c:v>
                </c:pt>
                <c:pt idx="108">
                  <c:v>44431</c:v>
                </c:pt>
                <c:pt idx="109">
                  <c:v>44432</c:v>
                </c:pt>
                <c:pt idx="110">
                  <c:v>44433</c:v>
                </c:pt>
                <c:pt idx="111">
                  <c:v>44434</c:v>
                </c:pt>
                <c:pt idx="112">
                  <c:v>44435</c:v>
                </c:pt>
                <c:pt idx="113">
                  <c:v>44436</c:v>
                </c:pt>
                <c:pt idx="114">
                  <c:v>44437</c:v>
                </c:pt>
                <c:pt idx="115">
                  <c:v>44438</c:v>
                </c:pt>
                <c:pt idx="116">
                  <c:v>44439</c:v>
                </c:pt>
                <c:pt idx="117">
                  <c:v>44440</c:v>
                </c:pt>
                <c:pt idx="118">
                  <c:v>44441</c:v>
                </c:pt>
                <c:pt idx="119">
                  <c:v>44442</c:v>
                </c:pt>
                <c:pt idx="120">
                  <c:v>44443</c:v>
                </c:pt>
                <c:pt idx="121">
                  <c:v>44444</c:v>
                </c:pt>
                <c:pt idx="122">
                  <c:v>44445</c:v>
                </c:pt>
                <c:pt idx="123">
                  <c:v>44446</c:v>
                </c:pt>
                <c:pt idx="124">
                  <c:v>44447</c:v>
                </c:pt>
                <c:pt idx="125">
                  <c:v>44448</c:v>
                </c:pt>
                <c:pt idx="126">
                  <c:v>44449</c:v>
                </c:pt>
                <c:pt idx="127">
                  <c:v>44450</c:v>
                </c:pt>
                <c:pt idx="128">
                  <c:v>44451</c:v>
                </c:pt>
                <c:pt idx="129">
                  <c:v>44452</c:v>
                </c:pt>
                <c:pt idx="130">
                  <c:v>44453</c:v>
                </c:pt>
                <c:pt idx="131">
                  <c:v>44454</c:v>
                </c:pt>
                <c:pt idx="132">
                  <c:v>44455</c:v>
                </c:pt>
                <c:pt idx="133">
                  <c:v>44456</c:v>
                </c:pt>
                <c:pt idx="134">
                  <c:v>44457</c:v>
                </c:pt>
                <c:pt idx="135">
                  <c:v>44458</c:v>
                </c:pt>
                <c:pt idx="136">
                  <c:v>44459</c:v>
                </c:pt>
                <c:pt idx="137">
                  <c:v>44460</c:v>
                </c:pt>
                <c:pt idx="138">
                  <c:v>44461</c:v>
                </c:pt>
                <c:pt idx="139">
                  <c:v>44462</c:v>
                </c:pt>
                <c:pt idx="140">
                  <c:v>44463</c:v>
                </c:pt>
                <c:pt idx="141">
                  <c:v>44464</c:v>
                </c:pt>
                <c:pt idx="142">
                  <c:v>44465</c:v>
                </c:pt>
                <c:pt idx="143">
                  <c:v>44466</c:v>
                </c:pt>
                <c:pt idx="144">
                  <c:v>44467</c:v>
                </c:pt>
                <c:pt idx="145">
                  <c:v>44468</c:v>
                </c:pt>
                <c:pt idx="146">
                  <c:v>44469</c:v>
                </c:pt>
                <c:pt idx="147">
                  <c:v>44470</c:v>
                </c:pt>
                <c:pt idx="148">
                  <c:v>44471</c:v>
                </c:pt>
                <c:pt idx="149">
                  <c:v>44472</c:v>
                </c:pt>
                <c:pt idx="150">
                  <c:v>44473</c:v>
                </c:pt>
                <c:pt idx="151">
                  <c:v>44474</c:v>
                </c:pt>
                <c:pt idx="152">
                  <c:v>44475</c:v>
                </c:pt>
                <c:pt idx="153">
                  <c:v>44476</c:v>
                </c:pt>
                <c:pt idx="154">
                  <c:v>44477</c:v>
                </c:pt>
                <c:pt idx="155">
                  <c:v>44478</c:v>
                </c:pt>
                <c:pt idx="156">
                  <c:v>44479</c:v>
                </c:pt>
                <c:pt idx="157">
                  <c:v>44480</c:v>
                </c:pt>
                <c:pt idx="158">
                  <c:v>44481</c:v>
                </c:pt>
                <c:pt idx="159">
                  <c:v>44482</c:v>
                </c:pt>
                <c:pt idx="160">
                  <c:v>44483</c:v>
                </c:pt>
                <c:pt idx="161">
                  <c:v>44484</c:v>
                </c:pt>
                <c:pt idx="162">
                  <c:v>44485</c:v>
                </c:pt>
                <c:pt idx="163">
                  <c:v>44486</c:v>
                </c:pt>
                <c:pt idx="164">
                  <c:v>44487</c:v>
                </c:pt>
                <c:pt idx="165">
                  <c:v>44488</c:v>
                </c:pt>
                <c:pt idx="166">
                  <c:v>44489</c:v>
                </c:pt>
                <c:pt idx="167">
                  <c:v>44490</c:v>
                </c:pt>
                <c:pt idx="168">
                  <c:v>44491</c:v>
                </c:pt>
                <c:pt idx="169">
                  <c:v>44492</c:v>
                </c:pt>
                <c:pt idx="170">
                  <c:v>44493</c:v>
                </c:pt>
                <c:pt idx="171">
                  <c:v>44494</c:v>
                </c:pt>
                <c:pt idx="172">
                  <c:v>44495</c:v>
                </c:pt>
                <c:pt idx="173">
                  <c:v>44496</c:v>
                </c:pt>
                <c:pt idx="174">
                  <c:v>44497</c:v>
                </c:pt>
                <c:pt idx="175">
                  <c:v>44498</c:v>
                </c:pt>
                <c:pt idx="176">
                  <c:v>44499</c:v>
                </c:pt>
                <c:pt idx="177">
                  <c:v>44500</c:v>
                </c:pt>
                <c:pt idx="178">
                  <c:v>44501</c:v>
                </c:pt>
                <c:pt idx="179">
                  <c:v>44502</c:v>
                </c:pt>
                <c:pt idx="180">
                  <c:v>44503</c:v>
                </c:pt>
                <c:pt idx="181">
                  <c:v>44504</c:v>
                </c:pt>
                <c:pt idx="182">
                  <c:v>44505</c:v>
                </c:pt>
                <c:pt idx="183">
                  <c:v>44506</c:v>
                </c:pt>
                <c:pt idx="184">
                  <c:v>44507</c:v>
                </c:pt>
                <c:pt idx="185">
                  <c:v>44508</c:v>
                </c:pt>
                <c:pt idx="186">
                  <c:v>44509</c:v>
                </c:pt>
                <c:pt idx="187">
                  <c:v>44510</c:v>
                </c:pt>
                <c:pt idx="188">
                  <c:v>44511</c:v>
                </c:pt>
                <c:pt idx="189">
                  <c:v>44512</c:v>
                </c:pt>
                <c:pt idx="190">
                  <c:v>44513</c:v>
                </c:pt>
                <c:pt idx="191">
                  <c:v>44514</c:v>
                </c:pt>
                <c:pt idx="192">
                  <c:v>44515</c:v>
                </c:pt>
                <c:pt idx="193">
                  <c:v>44516</c:v>
                </c:pt>
                <c:pt idx="194">
                  <c:v>44522</c:v>
                </c:pt>
                <c:pt idx="195">
                  <c:v>44523</c:v>
                </c:pt>
                <c:pt idx="196">
                  <c:v>44524</c:v>
                </c:pt>
                <c:pt idx="197">
                  <c:v>44525</c:v>
                </c:pt>
                <c:pt idx="198">
                  <c:v>44526</c:v>
                </c:pt>
                <c:pt idx="199">
                  <c:v>44527</c:v>
                </c:pt>
                <c:pt idx="200">
                  <c:v>44528</c:v>
                </c:pt>
                <c:pt idx="201">
                  <c:v>44529</c:v>
                </c:pt>
                <c:pt idx="202">
                  <c:v>44530</c:v>
                </c:pt>
                <c:pt idx="203">
                  <c:v>44531</c:v>
                </c:pt>
                <c:pt idx="204">
                  <c:v>44532</c:v>
                </c:pt>
                <c:pt idx="205">
                  <c:v>44533</c:v>
                </c:pt>
                <c:pt idx="206">
                  <c:v>44534</c:v>
                </c:pt>
                <c:pt idx="207">
                  <c:v>44535</c:v>
                </c:pt>
                <c:pt idx="208">
                  <c:v>44536</c:v>
                </c:pt>
                <c:pt idx="209">
                  <c:v>44537</c:v>
                </c:pt>
                <c:pt idx="210">
                  <c:v>44538</c:v>
                </c:pt>
                <c:pt idx="211">
                  <c:v>44539</c:v>
                </c:pt>
                <c:pt idx="212">
                  <c:v>44547</c:v>
                </c:pt>
                <c:pt idx="213">
                  <c:v>44548</c:v>
                </c:pt>
                <c:pt idx="214">
                  <c:v>44549</c:v>
                </c:pt>
                <c:pt idx="215">
                  <c:v>44550</c:v>
                </c:pt>
                <c:pt idx="216">
                  <c:v>44551</c:v>
                </c:pt>
                <c:pt idx="217">
                  <c:v>44552</c:v>
                </c:pt>
                <c:pt idx="218">
                  <c:v>44553</c:v>
                </c:pt>
                <c:pt idx="219">
                  <c:v>44573</c:v>
                </c:pt>
                <c:pt idx="220">
                  <c:v>44574</c:v>
                </c:pt>
                <c:pt idx="221">
                  <c:v>44575</c:v>
                </c:pt>
                <c:pt idx="222">
                  <c:v>44576</c:v>
                </c:pt>
                <c:pt idx="223">
                  <c:v>44577</c:v>
                </c:pt>
                <c:pt idx="224">
                  <c:v>44578</c:v>
                </c:pt>
                <c:pt idx="225">
                  <c:v>44579</c:v>
                </c:pt>
                <c:pt idx="226">
                  <c:v>44580</c:v>
                </c:pt>
                <c:pt idx="227">
                  <c:v>44581</c:v>
                </c:pt>
                <c:pt idx="228">
                  <c:v>44582</c:v>
                </c:pt>
                <c:pt idx="229">
                  <c:v>44583</c:v>
                </c:pt>
                <c:pt idx="230">
                  <c:v>44584</c:v>
                </c:pt>
                <c:pt idx="231">
                  <c:v>44585</c:v>
                </c:pt>
                <c:pt idx="232">
                  <c:v>44586</c:v>
                </c:pt>
                <c:pt idx="233">
                  <c:v>44587</c:v>
                </c:pt>
                <c:pt idx="234">
                  <c:v>44588</c:v>
                </c:pt>
                <c:pt idx="235">
                  <c:v>44589</c:v>
                </c:pt>
                <c:pt idx="236">
                  <c:v>44590</c:v>
                </c:pt>
                <c:pt idx="237">
                  <c:v>44591</c:v>
                </c:pt>
                <c:pt idx="238">
                  <c:v>44592</c:v>
                </c:pt>
                <c:pt idx="239">
                  <c:v>44593</c:v>
                </c:pt>
                <c:pt idx="240">
                  <c:v>44601</c:v>
                </c:pt>
                <c:pt idx="241">
                  <c:v>44602</c:v>
                </c:pt>
                <c:pt idx="242">
                  <c:v>44603</c:v>
                </c:pt>
                <c:pt idx="243">
                  <c:v>44604</c:v>
                </c:pt>
                <c:pt idx="244">
                  <c:v>44605</c:v>
                </c:pt>
                <c:pt idx="245">
                  <c:v>44606</c:v>
                </c:pt>
                <c:pt idx="246">
                  <c:v>44607</c:v>
                </c:pt>
                <c:pt idx="247">
                  <c:v>44608</c:v>
                </c:pt>
                <c:pt idx="248">
                  <c:v>44609</c:v>
                </c:pt>
                <c:pt idx="249">
                  <c:v>44610</c:v>
                </c:pt>
                <c:pt idx="250">
                  <c:v>44611</c:v>
                </c:pt>
                <c:pt idx="251">
                  <c:v>44612</c:v>
                </c:pt>
                <c:pt idx="252">
                  <c:v>44613</c:v>
                </c:pt>
                <c:pt idx="253">
                  <c:v>44614</c:v>
                </c:pt>
                <c:pt idx="254">
                  <c:v>44615</c:v>
                </c:pt>
                <c:pt idx="255">
                  <c:v>44616</c:v>
                </c:pt>
                <c:pt idx="256">
                  <c:v>44617</c:v>
                </c:pt>
                <c:pt idx="257">
                  <c:v>44618</c:v>
                </c:pt>
                <c:pt idx="258">
                  <c:v>44619</c:v>
                </c:pt>
                <c:pt idx="259">
                  <c:v>44620</c:v>
                </c:pt>
                <c:pt idx="260">
                  <c:v>44621</c:v>
                </c:pt>
                <c:pt idx="261">
                  <c:v>44622</c:v>
                </c:pt>
                <c:pt idx="262">
                  <c:v>44623</c:v>
                </c:pt>
                <c:pt idx="263">
                  <c:v>44624</c:v>
                </c:pt>
                <c:pt idx="264">
                  <c:v>44625</c:v>
                </c:pt>
                <c:pt idx="265">
                  <c:v>44626</c:v>
                </c:pt>
                <c:pt idx="266">
                  <c:v>44627</c:v>
                </c:pt>
                <c:pt idx="267">
                  <c:v>44628</c:v>
                </c:pt>
                <c:pt idx="268">
                  <c:v>44629</c:v>
                </c:pt>
                <c:pt idx="269">
                  <c:v>44630</c:v>
                </c:pt>
                <c:pt idx="270">
                  <c:v>44631</c:v>
                </c:pt>
                <c:pt idx="271">
                  <c:v>44632</c:v>
                </c:pt>
                <c:pt idx="272">
                  <c:v>44633</c:v>
                </c:pt>
                <c:pt idx="273">
                  <c:v>44634</c:v>
                </c:pt>
                <c:pt idx="274">
                  <c:v>44635</c:v>
                </c:pt>
                <c:pt idx="275">
                  <c:v>44636</c:v>
                </c:pt>
                <c:pt idx="276">
                  <c:v>44637</c:v>
                </c:pt>
                <c:pt idx="277">
                  <c:v>44638</c:v>
                </c:pt>
                <c:pt idx="278">
                  <c:v>44639</c:v>
                </c:pt>
                <c:pt idx="279">
                  <c:v>44640</c:v>
                </c:pt>
                <c:pt idx="280">
                  <c:v>44641</c:v>
                </c:pt>
                <c:pt idx="281">
                  <c:v>44642</c:v>
                </c:pt>
                <c:pt idx="282">
                  <c:v>44643</c:v>
                </c:pt>
                <c:pt idx="283">
                  <c:v>44644</c:v>
                </c:pt>
                <c:pt idx="284">
                  <c:v>44645</c:v>
                </c:pt>
                <c:pt idx="285">
                  <c:v>44646</c:v>
                </c:pt>
                <c:pt idx="286">
                  <c:v>44647</c:v>
                </c:pt>
                <c:pt idx="287">
                  <c:v>44648</c:v>
                </c:pt>
                <c:pt idx="288">
                  <c:v>44649</c:v>
                </c:pt>
                <c:pt idx="289">
                  <c:v>44650</c:v>
                </c:pt>
                <c:pt idx="290">
                  <c:v>44651</c:v>
                </c:pt>
                <c:pt idx="291">
                  <c:v>44652</c:v>
                </c:pt>
                <c:pt idx="292">
                  <c:v>44653</c:v>
                </c:pt>
                <c:pt idx="293">
                  <c:v>44654</c:v>
                </c:pt>
                <c:pt idx="294">
                  <c:v>44655</c:v>
                </c:pt>
                <c:pt idx="295">
                  <c:v>44656</c:v>
                </c:pt>
                <c:pt idx="296">
                  <c:v>44657</c:v>
                </c:pt>
                <c:pt idx="297">
                  <c:v>44658</c:v>
                </c:pt>
                <c:pt idx="298">
                  <c:v>44659</c:v>
                </c:pt>
                <c:pt idx="299">
                  <c:v>44660</c:v>
                </c:pt>
                <c:pt idx="300">
                  <c:v>44661</c:v>
                </c:pt>
                <c:pt idx="301">
                  <c:v>44662</c:v>
                </c:pt>
                <c:pt idx="302">
                  <c:v>44663</c:v>
                </c:pt>
                <c:pt idx="303">
                  <c:v>44664</c:v>
                </c:pt>
                <c:pt idx="304">
                  <c:v>44665</c:v>
                </c:pt>
                <c:pt idx="305">
                  <c:v>44666</c:v>
                </c:pt>
                <c:pt idx="306">
                  <c:v>44667</c:v>
                </c:pt>
                <c:pt idx="307">
                  <c:v>44668</c:v>
                </c:pt>
                <c:pt idx="308">
                  <c:v>44669</c:v>
                </c:pt>
                <c:pt idx="309">
                  <c:v>44670</c:v>
                </c:pt>
                <c:pt idx="310">
                  <c:v>44671</c:v>
                </c:pt>
                <c:pt idx="311">
                  <c:v>44672</c:v>
                </c:pt>
                <c:pt idx="312">
                  <c:v>44673</c:v>
                </c:pt>
                <c:pt idx="313">
                  <c:v>44674</c:v>
                </c:pt>
                <c:pt idx="314">
                  <c:v>44675</c:v>
                </c:pt>
                <c:pt idx="315">
                  <c:v>44676</c:v>
                </c:pt>
                <c:pt idx="316">
                  <c:v>44677</c:v>
                </c:pt>
                <c:pt idx="317">
                  <c:v>44678</c:v>
                </c:pt>
                <c:pt idx="318">
                  <c:v>44679</c:v>
                </c:pt>
                <c:pt idx="319">
                  <c:v>44680</c:v>
                </c:pt>
                <c:pt idx="320">
                  <c:v>44681</c:v>
                </c:pt>
                <c:pt idx="321">
                  <c:v>44682</c:v>
                </c:pt>
                <c:pt idx="322">
                  <c:v>44683</c:v>
                </c:pt>
                <c:pt idx="323">
                  <c:v>44684</c:v>
                </c:pt>
                <c:pt idx="324">
                  <c:v>44685</c:v>
                </c:pt>
                <c:pt idx="325">
                  <c:v>44686</c:v>
                </c:pt>
                <c:pt idx="326">
                  <c:v>44687</c:v>
                </c:pt>
                <c:pt idx="327">
                  <c:v>44688</c:v>
                </c:pt>
                <c:pt idx="328">
                  <c:v>44689</c:v>
                </c:pt>
                <c:pt idx="329">
                  <c:v>44690</c:v>
                </c:pt>
                <c:pt idx="330">
                  <c:v>44691</c:v>
                </c:pt>
                <c:pt idx="331">
                  <c:v>44692</c:v>
                </c:pt>
                <c:pt idx="332">
                  <c:v>44693</c:v>
                </c:pt>
                <c:pt idx="333">
                  <c:v>44694</c:v>
                </c:pt>
                <c:pt idx="334">
                  <c:v>44695</c:v>
                </c:pt>
                <c:pt idx="335">
                  <c:v>44696</c:v>
                </c:pt>
                <c:pt idx="336">
                  <c:v>44697</c:v>
                </c:pt>
                <c:pt idx="337">
                  <c:v>44698</c:v>
                </c:pt>
                <c:pt idx="338">
                  <c:v>44699</c:v>
                </c:pt>
                <c:pt idx="339">
                  <c:v>44700</c:v>
                </c:pt>
                <c:pt idx="340">
                  <c:v>44701</c:v>
                </c:pt>
                <c:pt idx="341">
                  <c:v>44702</c:v>
                </c:pt>
                <c:pt idx="342">
                  <c:v>44703</c:v>
                </c:pt>
                <c:pt idx="343">
                  <c:v>44704</c:v>
                </c:pt>
                <c:pt idx="344">
                  <c:v>44705</c:v>
                </c:pt>
                <c:pt idx="345">
                  <c:v>44706</c:v>
                </c:pt>
                <c:pt idx="346">
                  <c:v>44707</c:v>
                </c:pt>
                <c:pt idx="347">
                  <c:v>44708</c:v>
                </c:pt>
                <c:pt idx="348">
                  <c:v>44709</c:v>
                </c:pt>
                <c:pt idx="349">
                  <c:v>44710</c:v>
                </c:pt>
                <c:pt idx="350">
                  <c:v>44711</c:v>
                </c:pt>
                <c:pt idx="351">
                  <c:v>44712</c:v>
                </c:pt>
                <c:pt idx="352">
                  <c:v>44713</c:v>
                </c:pt>
                <c:pt idx="353">
                  <c:v>44714</c:v>
                </c:pt>
                <c:pt idx="354">
                  <c:v>44715</c:v>
                </c:pt>
                <c:pt idx="355">
                  <c:v>44716</c:v>
                </c:pt>
                <c:pt idx="356">
                  <c:v>44717</c:v>
                </c:pt>
                <c:pt idx="357">
                  <c:v>44718</c:v>
                </c:pt>
                <c:pt idx="358">
                  <c:v>44719</c:v>
                </c:pt>
                <c:pt idx="359">
                  <c:v>44720</c:v>
                </c:pt>
                <c:pt idx="360">
                  <c:v>44721</c:v>
                </c:pt>
                <c:pt idx="361">
                  <c:v>44722</c:v>
                </c:pt>
                <c:pt idx="362">
                  <c:v>44723</c:v>
                </c:pt>
                <c:pt idx="363">
                  <c:v>44724</c:v>
                </c:pt>
                <c:pt idx="364">
                  <c:v>44725</c:v>
                </c:pt>
                <c:pt idx="365">
                  <c:v>44726</c:v>
                </c:pt>
                <c:pt idx="366">
                  <c:v>44727</c:v>
                </c:pt>
                <c:pt idx="367">
                  <c:v>44728</c:v>
                </c:pt>
                <c:pt idx="368">
                  <c:v>44729</c:v>
                </c:pt>
                <c:pt idx="369">
                  <c:v>44730</c:v>
                </c:pt>
                <c:pt idx="370">
                  <c:v>44731</c:v>
                </c:pt>
                <c:pt idx="371">
                  <c:v>44732</c:v>
                </c:pt>
                <c:pt idx="372">
                  <c:v>44733</c:v>
                </c:pt>
                <c:pt idx="373">
                  <c:v>44734</c:v>
                </c:pt>
                <c:pt idx="374">
                  <c:v>44735</c:v>
                </c:pt>
                <c:pt idx="375">
                  <c:v>44736</c:v>
                </c:pt>
                <c:pt idx="376">
                  <c:v>44737</c:v>
                </c:pt>
                <c:pt idx="377">
                  <c:v>44738</c:v>
                </c:pt>
                <c:pt idx="378">
                  <c:v>44739</c:v>
                </c:pt>
                <c:pt idx="379">
                  <c:v>44740</c:v>
                </c:pt>
                <c:pt idx="380">
                  <c:v>44741</c:v>
                </c:pt>
                <c:pt idx="381">
                  <c:v>44742</c:v>
                </c:pt>
                <c:pt idx="382">
                  <c:v>44743</c:v>
                </c:pt>
                <c:pt idx="383">
                  <c:v>44744</c:v>
                </c:pt>
                <c:pt idx="384">
                  <c:v>44745</c:v>
                </c:pt>
                <c:pt idx="385">
                  <c:v>44746</c:v>
                </c:pt>
                <c:pt idx="386">
                  <c:v>44747</c:v>
                </c:pt>
                <c:pt idx="387">
                  <c:v>44748</c:v>
                </c:pt>
                <c:pt idx="388">
                  <c:v>44749</c:v>
                </c:pt>
                <c:pt idx="389">
                  <c:v>44750</c:v>
                </c:pt>
                <c:pt idx="390">
                  <c:v>44751</c:v>
                </c:pt>
                <c:pt idx="391">
                  <c:v>44752</c:v>
                </c:pt>
                <c:pt idx="392">
                  <c:v>44753</c:v>
                </c:pt>
                <c:pt idx="393">
                  <c:v>44754</c:v>
                </c:pt>
                <c:pt idx="394">
                  <c:v>44755</c:v>
                </c:pt>
                <c:pt idx="395">
                  <c:v>44756</c:v>
                </c:pt>
                <c:pt idx="396">
                  <c:v>44757</c:v>
                </c:pt>
                <c:pt idx="397">
                  <c:v>44758</c:v>
                </c:pt>
                <c:pt idx="398">
                  <c:v>44759</c:v>
                </c:pt>
                <c:pt idx="399">
                  <c:v>44760</c:v>
                </c:pt>
                <c:pt idx="400">
                  <c:v>44761</c:v>
                </c:pt>
                <c:pt idx="401">
                  <c:v>44762</c:v>
                </c:pt>
                <c:pt idx="402">
                  <c:v>44763</c:v>
                </c:pt>
                <c:pt idx="403">
                  <c:v>44764</c:v>
                </c:pt>
                <c:pt idx="404">
                  <c:v>44765</c:v>
                </c:pt>
                <c:pt idx="405">
                  <c:v>44766</c:v>
                </c:pt>
                <c:pt idx="406">
                  <c:v>44767</c:v>
                </c:pt>
                <c:pt idx="407">
                  <c:v>44768</c:v>
                </c:pt>
                <c:pt idx="408">
                  <c:v>44769</c:v>
                </c:pt>
                <c:pt idx="409">
                  <c:v>44770</c:v>
                </c:pt>
                <c:pt idx="410">
                  <c:v>44771</c:v>
                </c:pt>
                <c:pt idx="411">
                  <c:v>44772</c:v>
                </c:pt>
                <c:pt idx="412">
                  <c:v>44773</c:v>
                </c:pt>
                <c:pt idx="413">
                  <c:v>44774</c:v>
                </c:pt>
                <c:pt idx="414">
                  <c:v>44775</c:v>
                </c:pt>
                <c:pt idx="415">
                  <c:v>44776</c:v>
                </c:pt>
                <c:pt idx="416">
                  <c:v>44777</c:v>
                </c:pt>
                <c:pt idx="417">
                  <c:v>44778</c:v>
                </c:pt>
                <c:pt idx="418">
                  <c:v>44779</c:v>
                </c:pt>
                <c:pt idx="419">
                  <c:v>44780</c:v>
                </c:pt>
                <c:pt idx="420">
                  <c:v>44781</c:v>
                </c:pt>
                <c:pt idx="421">
                  <c:v>44782</c:v>
                </c:pt>
                <c:pt idx="422">
                  <c:v>44783</c:v>
                </c:pt>
                <c:pt idx="423">
                  <c:v>44784</c:v>
                </c:pt>
                <c:pt idx="424">
                  <c:v>44785</c:v>
                </c:pt>
                <c:pt idx="425">
                  <c:v>44786</c:v>
                </c:pt>
                <c:pt idx="426">
                  <c:v>44787</c:v>
                </c:pt>
                <c:pt idx="427">
                  <c:v>44788</c:v>
                </c:pt>
                <c:pt idx="428">
                  <c:v>44789</c:v>
                </c:pt>
                <c:pt idx="429">
                  <c:v>44790</c:v>
                </c:pt>
                <c:pt idx="430">
                  <c:v>44791</c:v>
                </c:pt>
                <c:pt idx="431">
                  <c:v>44792</c:v>
                </c:pt>
                <c:pt idx="432">
                  <c:v>44793</c:v>
                </c:pt>
                <c:pt idx="433">
                  <c:v>44794</c:v>
                </c:pt>
                <c:pt idx="434">
                  <c:v>44795</c:v>
                </c:pt>
                <c:pt idx="435">
                  <c:v>44796</c:v>
                </c:pt>
                <c:pt idx="436">
                  <c:v>44797</c:v>
                </c:pt>
                <c:pt idx="437">
                  <c:v>44798</c:v>
                </c:pt>
                <c:pt idx="438">
                  <c:v>44799</c:v>
                </c:pt>
                <c:pt idx="439">
                  <c:v>44800</c:v>
                </c:pt>
                <c:pt idx="440">
                  <c:v>44801</c:v>
                </c:pt>
                <c:pt idx="441">
                  <c:v>44802</c:v>
                </c:pt>
                <c:pt idx="442">
                  <c:v>44803</c:v>
                </c:pt>
                <c:pt idx="443">
                  <c:v>44804</c:v>
                </c:pt>
                <c:pt idx="444">
                  <c:v>44805</c:v>
                </c:pt>
                <c:pt idx="445">
                  <c:v>44806</c:v>
                </c:pt>
                <c:pt idx="446">
                  <c:v>44807</c:v>
                </c:pt>
                <c:pt idx="447">
                  <c:v>44808</c:v>
                </c:pt>
                <c:pt idx="448">
                  <c:v>44809</c:v>
                </c:pt>
              </c:numCache>
            </c:numRef>
          </c:cat>
          <c:val>
            <c:numRef>
              <c:f>all!$C$2:$C$450</c:f>
              <c:numCache>
                <c:formatCode>General</c:formatCode>
                <c:ptCount val="449"/>
                <c:pt idx="0">
                  <c:v>4.5199999999999996</c:v>
                </c:pt>
                <c:pt idx="1">
                  <c:v>5.29</c:v>
                </c:pt>
                <c:pt idx="2">
                  <c:v>4.1900000000000004</c:v>
                </c:pt>
                <c:pt idx="3">
                  <c:v>3.97</c:v>
                </c:pt>
                <c:pt idx="4">
                  <c:v>4.91</c:v>
                </c:pt>
                <c:pt idx="5">
                  <c:v>4.96</c:v>
                </c:pt>
                <c:pt idx="6">
                  <c:v>4.51</c:v>
                </c:pt>
                <c:pt idx="7">
                  <c:v>3.52</c:v>
                </c:pt>
                <c:pt idx="8">
                  <c:v>2.4900000000000002</c:v>
                </c:pt>
                <c:pt idx="9">
                  <c:v>2.63</c:v>
                </c:pt>
                <c:pt idx="10">
                  <c:v>2.4300000000000002</c:v>
                </c:pt>
                <c:pt idx="11">
                  <c:v>3.6</c:v>
                </c:pt>
                <c:pt idx="12">
                  <c:v>4.04</c:v>
                </c:pt>
                <c:pt idx="13">
                  <c:v>4.1100000000000003</c:v>
                </c:pt>
                <c:pt idx="14">
                  <c:v>5.0599999999999996</c:v>
                </c:pt>
                <c:pt idx="15">
                  <c:v>3.73</c:v>
                </c:pt>
                <c:pt idx="16">
                  <c:v>3.22</c:v>
                </c:pt>
                <c:pt idx="17">
                  <c:v>3.5</c:v>
                </c:pt>
                <c:pt idx="18">
                  <c:v>4.82</c:v>
                </c:pt>
                <c:pt idx="19">
                  <c:v>5.36</c:v>
                </c:pt>
                <c:pt idx="20">
                  <c:v>5.05</c:v>
                </c:pt>
                <c:pt idx="21">
                  <c:v>4.63</c:v>
                </c:pt>
                <c:pt idx="22">
                  <c:v>3.82</c:v>
                </c:pt>
                <c:pt idx="23">
                  <c:v>4.24</c:v>
                </c:pt>
                <c:pt idx="24">
                  <c:v>4.38</c:v>
                </c:pt>
                <c:pt idx="25">
                  <c:v>3.29</c:v>
                </c:pt>
                <c:pt idx="26">
                  <c:v>3.4</c:v>
                </c:pt>
                <c:pt idx="27">
                  <c:v>4.37</c:v>
                </c:pt>
                <c:pt idx="28">
                  <c:v>5.24</c:v>
                </c:pt>
                <c:pt idx="29">
                  <c:v>5.01</c:v>
                </c:pt>
                <c:pt idx="30">
                  <c:v>5.51</c:v>
                </c:pt>
                <c:pt idx="31">
                  <c:v>4.76</c:v>
                </c:pt>
                <c:pt idx="32">
                  <c:v>3.35</c:v>
                </c:pt>
                <c:pt idx="33">
                  <c:v>3.59</c:v>
                </c:pt>
                <c:pt idx="34">
                  <c:v>3.74</c:v>
                </c:pt>
                <c:pt idx="35">
                  <c:v>4.5199999999999996</c:v>
                </c:pt>
                <c:pt idx="36">
                  <c:v>4.93</c:v>
                </c:pt>
                <c:pt idx="37">
                  <c:v>5.6</c:v>
                </c:pt>
                <c:pt idx="38">
                  <c:v>4.41</c:v>
                </c:pt>
                <c:pt idx="39">
                  <c:v>4.8899999999999997</c:v>
                </c:pt>
                <c:pt idx="40">
                  <c:v>5.41</c:v>
                </c:pt>
                <c:pt idx="41">
                  <c:v>4.9000000000000004</c:v>
                </c:pt>
                <c:pt idx="42">
                  <c:v>3.37</c:v>
                </c:pt>
                <c:pt idx="43">
                  <c:v>4.38</c:v>
                </c:pt>
                <c:pt idx="44">
                  <c:v>5.39</c:v>
                </c:pt>
                <c:pt idx="45">
                  <c:v>4.63</c:v>
                </c:pt>
                <c:pt idx="46">
                  <c:v>4.24</c:v>
                </c:pt>
                <c:pt idx="47">
                  <c:v>3.78</c:v>
                </c:pt>
                <c:pt idx="48">
                  <c:v>4.26</c:v>
                </c:pt>
                <c:pt idx="49">
                  <c:v>4.3099999999999996</c:v>
                </c:pt>
                <c:pt idx="50">
                  <c:v>4.38</c:v>
                </c:pt>
                <c:pt idx="51">
                  <c:v>4.45</c:v>
                </c:pt>
                <c:pt idx="52">
                  <c:v>4.74</c:v>
                </c:pt>
                <c:pt idx="53">
                  <c:v>4.51</c:v>
                </c:pt>
                <c:pt idx="54">
                  <c:v>3.63</c:v>
                </c:pt>
                <c:pt idx="55">
                  <c:v>3.1</c:v>
                </c:pt>
                <c:pt idx="56">
                  <c:v>4.1100000000000003</c:v>
                </c:pt>
                <c:pt idx="57">
                  <c:v>4.88</c:v>
                </c:pt>
                <c:pt idx="58">
                  <c:v>4.16</c:v>
                </c:pt>
                <c:pt idx="59">
                  <c:v>4.16</c:v>
                </c:pt>
                <c:pt idx="60">
                  <c:v>3.85</c:v>
                </c:pt>
                <c:pt idx="61">
                  <c:v>4.5199999999999996</c:v>
                </c:pt>
                <c:pt idx="62">
                  <c:v>5.13</c:v>
                </c:pt>
                <c:pt idx="63">
                  <c:v>4.4000000000000004</c:v>
                </c:pt>
                <c:pt idx="64">
                  <c:v>5.39</c:v>
                </c:pt>
                <c:pt idx="65">
                  <c:v>5.36</c:v>
                </c:pt>
                <c:pt idx="66">
                  <c:v>4.97</c:v>
                </c:pt>
                <c:pt idx="67">
                  <c:v>3.76</c:v>
                </c:pt>
                <c:pt idx="68">
                  <c:v>3.04</c:v>
                </c:pt>
                <c:pt idx="69">
                  <c:v>3.25</c:v>
                </c:pt>
                <c:pt idx="70">
                  <c:v>3.97</c:v>
                </c:pt>
                <c:pt idx="71">
                  <c:v>5</c:v>
                </c:pt>
                <c:pt idx="72">
                  <c:v>5.35</c:v>
                </c:pt>
                <c:pt idx="73">
                  <c:v>4.55</c:v>
                </c:pt>
                <c:pt idx="74">
                  <c:v>3.75</c:v>
                </c:pt>
                <c:pt idx="75">
                  <c:v>3.97</c:v>
                </c:pt>
                <c:pt idx="76">
                  <c:v>4.51</c:v>
                </c:pt>
                <c:pt idx="77">
                  <c:v>4.51</c:v>
                </c:pt>
                <c:pt idx="78">
                  <c:v>5</c:v>
                </c:pt>
                <c:pt idx="79">
                  <c:v>5.03</c:v>
                </c:pt>
                <c:pt idx="80">
                  <c:v>3.77</c:v>
                </c:pt>
                <c:pt idx="81">
                  <c:v>5.13</c:v>
                </c:pt>
                <c:pt idx="82">
                  <c:v>4.95</c:v>
                </c:pt>
                <c:pt idx="83">
                  <c:v>5.49</c:v>
                </c:pt>
                <c:pt idx="84">
                  <c:v>5.21</c:v>
                </c:pt>
                <c:pt idx="85">
                  <c:v>5.13</c:v>
                </c:pt>
                <c:pt idx="86">
                  <c:v>3.76</c:v>
                </c:pt>
                <c:pt idx="87">
                  <c:v>3.16</c:v>
                </c:pt>
                <c:pt idx="88">
                  <c:v>1.84</c:v>
                </c:pt>
                <c:pt idx="89">
                  <c:v>2.21</c:v>
                </c:pt>
                <c:pt idx="90">
                  <c:v>1.76</c:v>
                </c:pt>
                <c:pt idx="91">
                  <c:v>1.86</c:v>
                </c:pt>
                <c:pt idx="92">
                  <c:v>1.46</c:v>
                </c:pt>
                <c:pt idx="93">
                  <c:v>2.41</c:v>
                </c:pt>
                <c:pt idx="94">
                  <c:v>2.44</c:v>
                </c:pt>
                <c:pt idx="95">
                  <c:v>3.84</c:v>
                </c:pt>
                <c:pt idx="96">
                  <c:v>3.92</c:v>
                </c:pt>
                <c:pt idx="97">
                  <c:v>2.99</c:v>
                </c:pt>
                <c:pt idx="98">
                  <c:v>3.4</c:v>
                </c:pt>
                <c:pt idx="99">
                  <c:v>2.87</c:v>
                </c:pt>
                <c:pt idx="100">
                  <c:v>3.72</c:v>
                </c:pt>
                <c:pt idx="101">
                  <c:v>4.68</c:v>
                </c:pt>
                <c:pt idx="102">
                  <c:v>3.57</c:v>
                </c:pt>
                <c:pt idx="103">
                  <c:v>4.01</c:v>
                </c:pt>
                <c:pt idx="104">
                  <c:v>3.35</c:v>
                </c:pt>
                <c:pt idx="105">
                  <c:v>3.02</c:v>
                </c:pt>
                <c:pt idx="106">
                  <c:v>2.57</c:v>
                </c:pt>
                <c:pt idx="107">
                  <c:v>3.32</c:v>
                </c:pt>
                <c:pt idx="108">
                  <c:v>2.95</c:v>
                </c:pt>
                <c:pt idx="109">
                  <c:v>2.79</c:v>
                </c:pt>
                <c:pt idx="110">
                  <c:v>3.39</c:v>
                </c:pt>
                <c:pt idx="111">
                  <c:v>4.38</c:v>
                </c:pt>
                <c:pt idx="112">
                  <c:v>3.47</c:v>
                </c:pt>
                <c:pt idx="113">
                  <c:v>3.65</c:v>
                </c:pt>
                <c:pt idx="114">
                  <c:v>2.72</c:v>
                </c:pt>
                <c:pt idx="115">
                  <c:v>2.35</c:v>
                </c:pt>
                <c:pt idx="116">
                  <c:v>2.21</c:v>
                </c:pt>
                <c:pt idx="117">
                  <c:v>1.21</c:v>
                </c:pt>
                <c:pt idx="118">
                  <c:v>1.57</c:v>
                </c:pt>
                <c:pt idx="119">
                  <c:v>2.0699999999999998</c:v>
                </c:pt>
                <c:pt idx="120">
                  <c:v>2.9449999999999998</c:v>
                </c:pt>
                <c:pt idx="121">
                  <c:v>3.82</c:v>
                </c:pt>
                <c:pt idx="122">
                  <c:v>3.69</c:v>
                </c:pt>
                <c:pt idx="123">
                  <c:v>4.0999999999999996</c:v>
                </c:pt>
                <c:pt idx="124">
                  <c:v>2.67</c:v>
                </c:pt>
                <c:pt idx="125">
                  <c:v>2.37</c:v>
                </c:pt>
                <c:pt idx="126">
                  <c:v>2.95</c:v>
                </c:pt>
                <c:pt idx="127">
                  <c:v>2.82</c:v>
                </c:pt>
                <c:pt idx="128">
                  <c:v>3.02</c:v>
                </c:pt>
                <c:pt idx="129">
                  <c:v>3.58</c:v>
                </c:pt>
                <c:pt idx="130">
                  <c:v>3.11</c:v>
                </c:pt>
                <c:pt idx="131">
                  <c:v>1.91</c:v>
                </c:pt>
                <c:pt idx="132">
                  <c:v>1.49</c:v>
                </c:pt>
                <c:pt idx="133">
                  <c:v>1.38</c:v>
                </c:pt>
                <c:pt idx="134">
                  <c:v>1.24</c:v>
                </c:pt>
                <c:pt idx="135">
                  <c:v>1.75</c:v>
                </c:pt>
                <c:pt idx="136">
                  <c:v>1.83</c:v>
                </c:pt>
                <c:pt idx="137">
                  <c:v>2.0099999999999998</c:v>
                </c:pt>
                <c:pt idx="138">
                  <c:v>2.35</c:v>
                </c:pt>
                <c:pt idx="139">
                  <c:v>3.49</c:v>
                </c:pt>
                <c:pt idx="140">
                  <c:v>2.8</c:v>
                </c:pt>
                <c:pt idx="141">
                  <c:v>1.87</c:v>
                </c:pt>
                <c:pt idx="142">
                  <c:v>1.58</c:v>
                </c:pt>
                <c:pt idx="143">
                  <c:v>2.3450000000000002</c:v>
                </c:pt>
                <c:pt idx="144">
                  <c:v>3.11</c:v>
                </c:pt>
                <c:pt idx="145">
                  <c:v>2.89</c:v>
                </c:pt>
                <c:pt idx="146">
                  <c:v>2.48</c:v>
                </c:pt>
                <c:pt idx="147">
                  <c:v>1.99</c:v>
                </c:pt>
                <c:pt idx="148">
                  <c:v>2.86</c:v>
                </c:pt>
                <c:pt idx="149">
                  <c:v>1.99</c:v>
                </c:pt>
                <c:pt idx="150">
                  <c:v>1.33</c:v>
                </c:pt>
                <c:pt idx="151">
                  <c:v>1.34</c:v>
                </c:pt>
                <c:pt idx="152">
                  <c:v>0.81</c:v>
                </c:pt>
                <c:pt idx="153">
                  <c:v>0.94</c:v>
                </c:pt>
                <c:pt idx="154">
                  <c:v>0.59</c:v>
                </c:pt>
                <c:pt idx="155">
                  <c:v>0.9</c:v>
                </c:pt>
                <c:pt idx="156">
                  <c:v>0.85</c:v>
                </c:pt>
                <c:pt idx="157">
                  <c:v>0.92</c:v>
                </c:pt>
                <c:pt idx="158">
                  <c:v>1.1499999999999999</c:v>
                </c:pt>
                <c:pt idx="159">
                  <c:v>1.38</c:v>
                </c:pt>
                <c:pt idx="160">
                  <c:v>1.61</c:v>
                </c:pt>
                <c:pt idx="161">
                  <c:v>0.95</c:v>
                </c:pt>
                <c:pt idx="162">
                  <c:v>0.94</c:v>
                </c:pt>
                <c:pt idx="163">
                  <c:v>1.7</c:v>
                </c:pt>
                <c:pt idx="164">
                  <c:v>0.8</c:v>
                </c:pt>
                <c:pt idx="165">
                  <c:v>0.55000000000000004</c:v>
                </c:pt>
                <c:pt idx="166">
                  <c:v>0.61</c:v>
                </c:pt>
                <c:pt idx="167">
                  <c:v>1.04</c:v>
                </c:pt>
                <c:pt idx="168">
                  <c:v>1.68</c:v>
                </c:pt>
                <c:pt idx="169">
                  <c:v>0.99</c:v>
                </c:pt>
                <c:pt idx="170">
                  <c:v>0.25</c:v>
                </c:pt>
                <c:pt idx="171">
                  <c:v>1.5</c:v>
                </c:pt>
                <c:pt idx="172">
                  <c:v>0.75</c:v>
                </c:pt>
                <c:pt idx="173">
                  <c:v>1.19</c:v>
                </c:pt>
                <c:pt idx="174">
                  <c:v>0.92</c:v>
                </c:pt>
                <c:pt idx="175">
                  <c:v>0.78</c:v>
                </c:pt>
                <c:pt idx="176">
                  <c:v>0.35</c:v>
                </c:pt>
                <c:pt idx="177">
                  <c:v>0.68</c:v>
                </c:pt>
                <c:pt idx="178">
                  <c:v>0.65</c:v>
                </c:pt>
                <c:pt idx="179">
                  <c:v>0.87</c:v>
                </c:pt>
                <c:pt idx="180">
                  <c:v>0.94</c:v>
                </c:pt>
                <c:pt idx="181">
                  <c:v>1.1599999999999999</c:v>
                </c:pt>
                <c:pt idx="182">
                  <c:v>0.65</c:v>
                </c:pt>
                <c:pt idx="183">
                  <c:v>0.44</c:v>
                </c:pt>
                <c:pt idx="184">
                  <c:v>1.18</c:v>
                </c:pt>
                <c:pt idx="185">
                  <c:v>0.77</c:v>
                </c:pt>
                <c:pt idx="186">
                  <c:v>0</c:v>
                </c:pt>
                <c:pt idx="187">
                  <c:v>0.76</c:v>
                </c:pt>
                <c:pt idx="188">
                  <c:v>0.89</c:v>
                </c:pt>
                <c:pt idx="189">
                  <c:v>0.41</c:v>
                </c:pt>
                <c:pt idx="190">
                  <c:v>0.68</c:v>
                </c:pt>
                <c:pt idx="191">
                  <c:v>0.42</c:v>
                </c:pt>
                <c:pt idx="192">
                  <c:v>0.23</c:v>
                </c:pt>
                <c:pt idx="193">
                  <c:v>0.28999999999999998</c:v>
                </c:pt>
                <c:pt idx="194">
                  <c:v>0.16</c:v>
                </c:pt>
                <c:pt idx="195">
                  <c:v>1.08</c:v>
                </c:pt>
                <c:pt idx="196">
                  <c:v>1.18</c:v>
                </c:pt>
                <c:pt idx="197">
                  <c:v>0.47</c:v>
                </c:pt>
                <c:pt idx="198">
                  <c:v>0.59</c:v>
                </c:pt>
                <c:pt idx="199">
                  <c:v>0.64</c:v>
                </c:pt>
                <c:pt idx="200">
                  <c:v>0.56000000000000005</c:v>
                </c:pt>
                <c:pt idx="201">
                  <c:v>0.54</c:v>
                </c:pt>
                <c:pt idx="202">
                  <c:v>0.65</c:v>
                </c:pt>
                <c:pt idx="203">
                  <c:v>0.76</c:v>
                </c:pt>
                <c:pt idx="204">
                  <c:v>0.28999999999999998</c:v>
                </c:pt>
                <c:pt idx="205">
                  <c:v>0.39</c:v>
                </c:pt>
                <c:pt idx="206">
                  <c:v>0.23</c:v>
                </c:pt>
                <c:pt idx="207">
                  <c:v>0.45</c:v>
                </c:pt>
                <c:pt idx="208">
                  <c:v>0.24</c:v>
                </c:pt>
                <c:pt idx="209">
                  <c:v>0.67</c:v>
                </c:pt>
                <c:pt idx="210">
                  <c:v>0.71</c:v>
                </c:pt>
                <c:pt idx="211">
                  <c:v>0.75</c:v>
                </c:pt>
                <c:pt idx="212">
                  <c:v>0.31</c:v>
                </c:pt>
                <c:pt idx="213">
                  <c:v>0.22</c:v>
                </c:pt>
                <c:pt idx="214">
                  <c:v>0.16</c:v>
                </c:pt>
                <c:pt idx="215">
                  <c:v>0.17</c:v>
                </c:pt>
                <c:pt idx="216">
                  <c:v>0.22</c:v>
                </c:pt>
                <c:pt idx="217">
                  <c:v>0.09</c:v>
                </c:pt>
                <c:pt idx="218">
                  <c:v>0.16</c:v>
                </c:pt>
                <c:pt idx="219">
                  <c:v>0.25</c:v>
                </c:pt>
                <c:pt idx="220">
                  <c:v>0.25</c:v>
                </c:pt>
                <c:pt idx="221">
                  <c:v>1</c:v>
                </c:pt>
                <c:pt idx="222">
                  <c:v>0.3</c:v>
                </c:pt>
                <c:pt idx="223">
                  <c:v>0.41</c:v>
                </c:pt>
                <c:pt idx="224">
                  <c:v>0.46</c:v>
                </c:pt>
                <c:pt idx="225">
                  <c:v>0.34</c:v>
                </c:pt>
                <c:pt idx="226">
                  <c:v>0.35</c:v>
                </c:pt>
                <c:pt idx="227">
                  <c:v>0.41</c:v>
                </c:pt>
                <c:pt idx="228">
                  <c:v>1.5</c:v>
                </c:pt>
                <c:pt idx="229">
                  <c:v>1.28</c:v>
                </c:pt>
                <c:pt idx="230">
                  <c:v>0.4</c:v>
                </c:pt>
                <c:pt idx="231">
                  <c:v>0.5</c:v>
                </c:pt>
                <c:pt idx="232">
                  <c:v>0.9</c:v>
                </c:pt>
                <c:pt idx="233">
                  <c:v>0.27</c:v>
                </c:pt>
                <c:pt idx="234">
                  <c:v>0.59</c:v>
                </c:pt>
                <c:pt idx="235">
                  <c:v>0.56000000000000005</c:v>
                </c:pt>
                <c:pt idx="236">
                  <c:v>0.53</c:v>
                </c:pt>
                <c:pt idx="237">
                  <c:v>0.4</c:v>
                </c:pt>
                <c:pt idx="238">
                  <c:v>0.73</c:v>
                </c:pt>
                <c:pt idx="239">
                  <c:v>0.78</c:v>
                </c:pt>
                <c:pt idx="240">
                  <c:v>0.31</c:v>
                </c:pt>
                <c:pt idx="241">
                  <c:v>0.67</c:v>
                </c:pt>
                <c:pt idx="242">
                  <c:v>0.62</c:v>
                </c:pt>
                <c:pt idx="243">
                  <c:v>0.51</c:v>
                </c:pt>
                <c:pt idx="244">
                  <c:v>0.76</c:v>
                </c:pt>
                <c:pt idx="245">
                  <c:v>1.19</c:v>
                </c:pt>
                <c:pt idx="246">
                  <c:v>1.53</c:v>
                </c:pt>
                <c:pt idx="247">
                  <c:v>1.85</c:v>
                </c:pt>
                <c:pt idx="248">
                  <c:v>1.08</c:v>
                </c:pt>
                <c:pt idx="249">
                  <c:v>0.82</c:v>
                </c:pt>
                <c:pt idx="250">
                  <c:v>0.94</c:v>
                </c:pt>
                <c:pt idx="251">
                  <c:v>1.1599999999999999</c:v>
                </c:pt>
                <c:pt idx="252">
                  <c:v>0.76</c:v>
                </c:pt>
                <c:pt idx="253">
                  <c:v>0.13</c:v>
                </c:pt>
                <c:pt idx="254">
                  <c:v>1.3</c:v>
                </c:pt>
                <c:pt idx="255">
                  <c:v>0.64</c:v>
                </c:pt>
                <c:pt idx="256">
                  <c:v>0.75</c:v>
                </c:pt>
                <c:pt idx="257">
                  <c:v>0.14000000000000001</c:v>
                </c:pt>
                <c:pt idx="258">
                  <c:v>0.86</c:v>
                </c:pt>
                <c:pt idx="259">
                  <c:v>1.08</c:v>
                </c:pt>
                <c:pt idx="260">
                  <c:v>0.78</c:v>
                </c:pt>
                <c:pt idx="261">
                  <c:v>1.27</c:v>
                </c:pt>
                <c:pt idx="262">
                  <c:v>0.98</c:v>
                </c:pt>
                <c:pt idx="263">
                  <c:v>2.57</c:v>
                </c:pt>
                <c:pt idx="264">
                  <c:v>1.29</c:v>
                </c:pt>
                <c:pt idx="265">
                  <c:v>1.56</c:v>
                </c:pt>
                <c:pt idx="266">
                  <c:v>2.11</c:v>
                </c:pt>
                <c:pt idx="267">
                  <c:v>2.0299999999999998</c:v>
                </c:pt>
                <c:pt idx="268">
                  <c:v>2.09</c:v>
                </c:pt>
                <c:pt idx="269">
                  <c:v>2.71</c:v>
                </c:pt>
                <c:pt idx="270">
                  <c:v>1.96</c:v>
                </c:pt>
                <c:pt idx="271">
                  <c:v>1.7</c:v>
                </c:pt>
                <c:pt idx="272">
                  <c:v>1.87</c:v>
                </c:pt>
                <c:pt idx="273">
                  <c:v>1.77</c:v>
                </c:pt>
                <c:pt idx="274">
                  <c:v>1.51</c:v>
                </c:pt>
                <c:pt idx="275">
                  <c:v>2.77</c:v>
                </c:pt>
                <c:pt idx="276">
                  <c:v>2.4500000000000002</c:v>
                </c:pt>
                <c:pt idx="277">
                  <c:v>2.06</c:v>
                </c:pt>
                <c:pt idx="278">
                  <c:v>2</c:v>
                </c:pt>
                <c:pt idx="279">
                  <c:v>2.85</c:v>
                </c:pt>
                <c:pt idx="280">
                  <c:v>2.7</c:v>
                </c:pt>
                <c:pt idx="281">
                  <c:v>4.07</c:v>
                </c:pt>
                <c:pt idx="282">
                  <c:v>2.84</c:v>
                </c:pt>
                <c:pt idx="283">
                  <c:v>4.47</c:v>
                </c:pt>
                <c:pt idx="284">
                  <c:v>3.09</c:v>
                </c:pt>
                <c:pt idx="285">
                  <c:v>1.08</c:v>
                </c:pt>
                <c:pt idx="286">
                  <c:v>1.22</c:v>
                </c:pt>
                <c:pt idx="287">
                  <c:v>0.83</c:v>
                </c:pt>
                <c:pt idx="288">
                  <c:v>0</c:v>
                </c:pt>
                <c:pt idx="289">
                  <c:v>0.45</c:v>
                </c:pt>
                <c:pt idx="290">
                  <c:v>2.39</c:v>
                </c:pt>
                <c:pt idx="291">
                  <c:v>1.96</c:v>
                </c:pt>
                <c:pt idx="292">
                  <c:v>4.3600000000000003</c:v>
                </c:pt>
                <c:pt idx="293">
                  <c:v>4.84</c:v>
                </c:pt>
                <c:pt idx="294">
                  <c:v>3.11</c:v>
                </c:pt>
                <c:pt idx="295">
                  <c:v>4.0999999999999996</c:v>
                </c:pt>
                <c:pt idx="296">
                  <c:v>4.7300000000000004</c:v>
                </c:pt>
                <c:pt idx="297">
                  <c:v>4.4400000000000004</c:v>
                </c:pt>
                <c:pt idx="298">
                  <c:v>5.14</c:v>
                </c:pt>
                <c:pt idx="299">
                  <c:v>5.73</c:v>
                </c:pt>
                <c:pt idx="300">
                  <c:v>4.4800000000000004</c:v>
                </c:pt>
                <c:pt idx="301">
                  <c:v>3.02</c:v>
                </c:pt>
                <c:pt idx="302">
                  <c:v>2.65</c:v>
                </c:pt>
                <c:pt idx="303">
                  <c:v>2.4700000000000002</c:v>
                </c:pt>
                <c:pt idx="304">
                  <c:v>1.21</c:v>
                </c:pt>
                <c:pt idx="305">
                  <c:v>3.28</c:v>
                </c:pt>
                <c:pt idx="306">
                  <c:v>3</c:v>
                </c:pt>
                <c:pt idx="307">
                  <c:v>3.28</c:v>
                </c:pt>
                <c:pt idx="308">
                  <c:v>2.67</c:v>
                </c:pt>
                <c:pt idx="309">
                  <c:v>3.02</c:v>
                </c:pt>
                <c:pt idx="310">
                  <c:v>2.69</c:v>
                </c:pt>
                <c:pt idx="311">
                  <c:v>2.86</c:v>
                </c:pt>
                <c:pt idx="312">
                  <c:v>3.5</c:v>
                </c:pt>
                <c:pt idx="313">
                  <c:v>4.71</c:v>
                </c:pt>
                <c:pt idx="314">
                  <c:v>4.12</c:v>
                </c:pt>
                <c:pt idx="315">
                  <c:v>3.21</c:v>
                </c:pt>
                <c:pt idx="316">
                  <c:v>3.34</c:v>
                </c:pt>
                <c:pt idx="317">
                  <c:v>3.34</c:v>
                </c:pt>
                <c:pt idx="318">
                  <c:v>3.46</c:v>
                </c:pt>
                <c:pt idx="319">
                  <c:v>4.83</c:v>
                </c:pt>
                <c:pt idx="320">
                  <c:v>4.1500000000000004</c:v>
                </c:pt>
                <c:pt idx="321">
                  <c:v>4.5</c:v>
                </c:pt>
                <c:pt idx="322">
                  <c:v>3.13</c:v>
                </c:pt>
                <c:pt idx="323">
                  <c:v>0</c:v>
                </c:pt>
                <c:pt idx="324">
                  <c:v>1.99</c:v>
                </c:pt>
                <c:pt idx="325">
                  <c:v>2.63</c:v>
                </c:pt>
                <c:pt idx="326">
                  <c:v>3.71</c:v>
                </c:pt>
                <c:pt idx="327">
                  <c:v>4.3</c:v>
                </c:pt>
                <c:pt idx="328">
                  <c:v>3.34</c:v>
                </c:pt>
                <c:pt idx="329">
                  <c:v>2.4900000000000002</c:v>
                </c:pt>
                <c:pt idx="330">
                  <c:v>2.9</c:v>
                </c:pt>
                <c:pt idx="331">
                  <c:v>3.89</c:v>
                </c:pt>
                <c:pt idx="332">
                  <c:v>3.81</c:v>
                </c:pt>
                <c:pt idx="333">
                  <c:v>4.32</c:v>
                </c:pt>
                <c:pt idx="334">
                  <c:v>4.95</c:v>
                </c:pt>
                <c:pt idx="335">
                  <c:v>2.92</c:v>
                </c:pt>
                <c:pt idx="336">
                  <c:v>3.72</c:v>
                </c:pt>
                <c:pt idx="337">
                  <c:v>5.27</c:v>
                </c:pt>
                <c:pt idx="338">
                  <c:v>6.8</c:v>
                </c:pt>
                <c:pt idx="339">
                  <c:v>7.18</c:v>
                </c:pt>
                <c:pt idx="340">
                  <c:v>5.61</c:v>
                </c:pt>
                <c:pt idx="341">
                  <c:v>5.91</c:v>
                </c:pt>
                <c:pt idx="342">
                  <c:v>5.57</c:v>
                </c:pt>
                <c:pt idx="343">
                  <c:v>5.61</c:v>
                </c:pt>
                <c:pt idx="344">
                  <c:v>7.05</c:v>
                </c:pt>
                <c:pt idx="345">
                  <c:v>7.1</c:v>
                </c:pt>
                <c:pt idx="346">
                  <c:v>4.43</c:v>
                </c:pt>
                <c:pt idx="347">
                  <c:v>4.3499999999999996</c:v>
                </c:pt>
                <c:pt idx="348">
                  <c:v>4.9400000000000004</c:v>
                </c:pt>
                <c:pt idx="349">
                  <c:v>5.39</c:v>
                </c:pt>
                <c:pt idx="350">
                  <c:v>6.13</c:v>
                </c:pt>
                <c:pt idx="351">
                  <c:v>6.71</c:v>
                </c:pt>
                <c:pt idx="352">
                  <c:v>5.59</c:v>
                </c:pt>
                <c:pt idx="353">
                  <c:v>5.94</c:v>
                </c:pt>
                <c:pt idx="354">
                  <c:v>5.09</c:v>
                </c:pt>
                <c:pt idx="355">
                  <c:v>3.5</c:v>
                </c:pt>
                <c:pt idx="356">
                  <c:v>3.91</c:v>
                </c:pt>
                <c:pt idx="357">
                  <c:v>5.71</c:v>
                </c:pt>
                <c:pt idx="358">
                  <c:v>6.53</c:v>
                </c:pt>
                <c:pt idx="359">
                  <c:v>5.62</c:v>
                </c:pt>
                <c:pt idx="360">
                  <c:v>6.42</c:v>
                </c:pt>
                <c:pt idx="361">
                  <c:v>8.19</c:v>
                </c:pt>
                <c:pt idx="362">
                  <c:v>7.3</c:v>
                </c:pt>
                <c:pt idx="363">
                  <c:v>5.71</c:v>
                </c:pt>
                <c:pt idx="364">
                  <c:v>7.62</c:v>
                </c:pt>
                <c:pt idx="365">
                  <c:v>7.81</c:v>
                </c:pt>
                <c:pt idx="366">
                  <c:v>7.16</c:v>
                </c:pt>
                <c:pt idx="367">
                  <c:v>5.68</c:v>
                </c:pt>
                <c:pt idx="368">
                  <c:v>4.7300000000000004</c:v>
                </c:pt>
                <c:pt idx="369">
                  <c:v>4.37</c:v>
                </c:pt>
                <c:pt idx="370">
                  <c:v>5.77</c:v>
                </c:pt>
                <c:pt idx="371">
                  <c:v>6.91</c:v>
                </c:pt>
                <c:pt idx="372">
                  <c:v>6.99</c:v>
                </c:pt>
                <c:pt idx="373">
                  <c:v>6.05</c:v>
                </c:pt>
                <c:pt idx="374">
                  <c:v>6.19</c:v>
                </c:pt>
                <c:pt idx="375">
                  <c:v>5.98</c:v>
                </c:pt>
                <c:pt idx="376">
                  <c:v>5.2</c:v>
                </c:pt>
                <c:pt idx="377">
                  <c:v>5.0199999999999996</c:v>
                </c:pt>
                <c:pt idx="378">
                  <c:v>4.3499999999999996</c:v>
                </c:pt>
                <c:pt idx="379">
                  <c:v>5.33</c:v>
                </c:pt>
                <c:pt idx="380">
                  <c:v>4.9800000000000004</c:v>
                </c:pt>
                <c:pt idx="381">
                  <c:v>4.32</c:v>
                </c:pt>
                <c:pt idx="382">
                  <c:v>4.87</c:v>
                </c:pt>
                <c:pt idx="383">
                  <c:v>4.5199999999999996</c:v>
                </c:pt>
                <c:pt idx="384">
                  <c:v>3.47</c:v>
                </c:pt>
                <c:pt idx="385">
                  <c:v>4.17</c:v>
                </c:pt>
                <c:pt idx="386">
                  <c:v>2.1</c:v>
                </c:pt>
                <c:pt idx="387">
                  <c:v>4.25</c:v>
                </c:pt>
                <c:pt idx="388">
                  <c:v>3.87</c:v>
                </c:pt>
                <c:pt idx="389">
                  <c:v>4.7300000000000004</c:v>
                </c:pt>
                <c:pt idx="390">
                  <c:v>4.82</c:v>
                </c:pt>
                <c:pt idx="391">
                  <c:v>4.13</c:v>
                </c:pt>
                <c:pt idx="392">
                  <c:v>5.01</c:v>
                </c:pt>
                <c:pt idx="393">
                  <c:v>4.5</c:v>
                </c:pt>
                <c:pt idx="394">
                  <c:v>3.18</c:v>
                </c:pt>
                <c:pt idx="395">
                  <c:v>4.3600000000000003</c:v>
                </c:pt>
                <c:pt idx="396">
                  <c:v>5.09</c:v>
                </c:pt>
                <c:pt idx="397">
                  <c:v>5.62</c:v>
                </c:pt>
                <c:pt idx="398">
                  <c:v>3.83</c:v>
                </c:pt>
                <c:pt idx="399">
                  <c:v>3.82</c:v>
                </c:pt>
                <c:pt idx="400">
                  <c:v>4.17</c:v>
                </c:pt>
                <c:pt idx="401">
                  <c:v>4.0999999999999996</c:v>
                </c:pt>
                <c:pt idx="402">
                  <c:v>4.7</c:v>
                </c:pt>
                <c:pt idx="403">
                  <c:v>4.17</c:v>
                </c:pt>
                <c:pt idx="404">
                  <c:v>4</c:v>
                </c:pt>
                <c:pt idx="405">
                  <c:v>3.29</c:v>
                </c:pt>
                <c:pt idx="406">
                  <c:v>0.36</c:v>
                </c:pt>
                <c:pt idx="407">
                  <c:v>0.255</c:v>
                </c:pt>
                <c:pt idx="408">
                  <c:v>0.15</c:v>
                </c:pt>
                <c:pt idx="409">
                  <c:v>1.9</c:v>
                </c:pt>
                <c:pt idx="410">
                  <c:v>2.71</c:v>
                </c:pt>
                <c:pt idx="411">
                  <c:v>1.93</c:v>
                </c:pt>
                <c:pt idx="412">
                  <c:v>1.1399999999999999</c:v>
                </c:pt>
                <c:pt idx="413">
                  <c:v>1.3</c:v>
                </c:pt>
                <c:pt idx="414">
                  <c:v>1.54</c:v>
                </c:pt>
                <c:pt idx="415">
                  <c:v>0.94</c:v>
                </c:pt>
                <c:pt idx="416">
                  <c:v>2.5</c:v>
                </c:pt>
                <c:pt idx="417">
                  <c:v>2.14</c:v>
                </c:pt>
                <c:pt idx="418">
                  <c:v>2.5499999999999998</c:v>
                </c:pt>
                <c:pt idx="419">
                  <c:v>2.35</c:v>
                </c:pt>
                <c:pt idx="420">
                  <c:v>1.92</c:v>
                </c:pt>
                <c:pt idx="421">
                  <c:v>2.95</c:v>
                </c:pt>
                <c:pt idx="422">
                  <c:v>2.42</c:v>
                </c:pt>
                <c:pt idx="423">
                  <c:v>2.89</c:v>
                </c:pt>
                <c:pt idx="424">
                  <c:v>2.5</c:v>
                </c:pt>
                <c:pt idx="425">
                  <c:v>3.06</c:v>
                </c:pt>
                <c:pt idx="426">
                  <c:v>2.35</c:v>
                </c:pt>
                <c:pt idx="427">
                  <c:v>2.62</c:v>
                </c:pt>
                <c:pt idx="428">
                  <c:v>4.0599999999999996</c:v>
                </c:pt>
                <c:pt idx="429">
                  <c:v>4.0199999999999996</c:v>
                </c:pt>
                <c:pt idx="430">
                  <c:v>3.98</c:v>
                </c:pt>
                <c:pt idx="431">
                  <c:v>3.34</c:v>
                </c:pt>
                <c:pt idx="432">
                  <c:v>2.7</c:v>
                </c:pt>
                <c:pt idx="433">
                  <c:v>2.4300000000000002</c:v>
                </c:pt>
                <c:pt idx="434">
                  <c:v>2.14</c:v>
                </c:pt>
                <c:pt idx="435">
                  <c:v>4.6500000000000004</c:v>
                </c:pt>
                <c:pt idx="436">
                  <c:v>2.99</c:v>
                </c:pt>
                <c:pt idx="437">
                  <c:v>3.02</c:v>
                </c:pt>
                <c:pt idx="438">
                  <c:v>2.77</c:v>
                </c:pt>
                <c:pt idx="439">
                  <c:v>2.21</c:v>
                </c:pt>
                <c:pt idx="440">
                  <c:v>2.34</c:v>
                </c:pt>
                <c:pt idx="441">
                  <c:v>2.7</c:v>
                </c:pt>
                <c:pt idx="442">
                  <c:v>2.58</c:v>
                </c:pt>
                <c:pt idx="443">
                  <c:v>2.94</c:v>
                </c:pt>
                <c:pt idx="444">
                  <c:v>2.66</c:v>
                </c:pt>
                <c:pt idx="445">
                  <c:v>1.48</c:v>
                </c:pt>
                <c:pt idx="446">
                  <c:v>2.5299999999999998</c:v>
                </c:pt>
                <c:pt idx="447">
                  <c:v>2.94</c:v>
                </c:pt>
                <c:pt idx="448">
                  <c:v>3.79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D3-47CC-8749-D7AFF57AE0E4}"/>
            </c:ext>
          </c:extLst>
        </c:ser>
        <c:ser>
          <c:idx val="1"/>
          <c:order val="1"/>
          <c:tx>
            <c:strRef>
              <c:f>all!$F$1</c:f>
              <c:strCache>
                <c:ptCount val="1"/>
                <c:pt idx="0">
                  <c:v>DISALEXI-SW-Interp.</c:v>
                </c:pt>
              </c:strCache>
            </c:strRef>
          </c:tx>
          <c:spPr>
            <a:ln w="12700" cap="rnd">
              <a:solidFill>
                <a:srgbClr val="167405"/>
              </a:solidFill>
              <a:round/>
            </a:ln>
            <a:effectLst/>
          </c:spPr>
          <c:marker>
            <c:symbol val="none"/>
          </c:marker>
          <c:cat>
            <c:numRef>
              <c:f>all!$A$2:$A$450</c:f>
              <c:numCache>
                <c:formatCode>m/d/yyyy</c:formatCode>
                <c:ptCount val="449"/>
                <c:pt idx="0">
                  <c:v>44323</c:v>
                </c:pt>
                <c:pt idx="1">
                  <c:v>44324</c:v>
                </c:pt>
                <c:pt idx="2">
                  <c:v>44325</c:v>
                </c:pt>
                <c:pt idx="3">
                  <c:v>44326</c:v>
                </c:pt>
                <c:pt idx="4">
                  <c:v>44327</c:v>
                </c:pt>
                <c:pt idx="5">
                  <c:v>44328</c:v>
                </c:pt>
                <c:pt idx="6">
                  <c:v>44329</c:v>
                </c:pt>
                <c:pt idx="7">
                  <c:v>44330</c:v>
                </c:pt>
                <c:pt idx="8">
                  <c:v>44331</c:v>
                </c:pt>
                <c:pt idx="9">
                  <c:v>44332</c:v>
                </c:pt>
                <c:pt idx="10">
                  <c:v>44333</c:v>
                </c:pt>
                <c:pt idx="11">
                  <c:v>44334</c:v>
                </c:pt>
                <c:pt idx="12">
                  <c:v>44335</c:v>
                </c:pt>
                <c:pt idx="13">
                  <c:v>44336</c:v>
                </c:pt>
                <c:pt idx="14">
                  <c:v>44337</c:v>
                </c:pt>
                <c:pt idx="15">
                  <c:v>44338</c:v>
                </c:pt>
                <c:pt idx="16">
                  <c:v>44339</c:v>
                </c:pt>
                <c:pt idx="17">
                  <c:v>44340</c:v>
                </c:pt>
                <c:pt idx="18">
                  <c:v>44341</c:v>
                </c:pt>
                <c:pt idx="19">
                  <c:v>44342</c:v>
                </c:pt>
                <c:pt idx="20">
                  <c:v>44343</c:v>
                </c:pt>
                <c:pt idx="21">
                  <c:v>44344</c:v>
                </c:pt>
                <c:pt idx="22">
                  <c:v>44345</c:v>
                </c:pt>
                <c:pt idx="23">
                  <c:v>44346</c:v>
                </c:pt>
                <c:pt idx="24">
                  <c:v>44347</c:v>
                </c:pt>
                <c:pt idx="25">
                  <c:v>44348</c:v>
                </c:pt>
                <c:pt idx="26">
                  <c:v>44349</c:v>
                </c:pt>
                <c:pt idx="27">
                  <c:v>44350</c:v>
                </c:pt>
                <c:pt idx="28">
                  <c:v>44351</c:v>
                </c:pt>
                <c:pt idx="29">
                  <c:v>44352</c:v>
                </c:pt>
                <c:pt idx="30">
                  <c:v>44353</c:v>
                </c:pt>
                <c:pt idx="31">
                  <c:v>44354</c:v>
                </c:pt>
                <c:pt idx="32">
                  <c:v>44355</c:v>
                </c:pt>
                <c:pt idx="33">
                  <c:v>44356</c:v>
                </c:pt>
                <c:pt idx="34">
                  <c:v>44357</c:v>
                </c:pt>
                <c:pt idx="35">
                  <c:v>44358</c:v>
                </c:pt>
                <c:pt idx="36">
                  <c:v>44359</c:v>
                </c:pt>
                <c:pt idx="37">
                  <c:v>44360</c:v>
                </c:pt>
                <c:pt idx="38">
                  <c:v>44361</c:v>
                </c:pt>
                <c:pt idx="39">
                  <c:v>44362</c:v>
                </c:pt>
                <c:pt idx="40">
                  <c:v>44363</c:v>
                </c:pt>
                <c:pt idx="41">
                  <c:v>44364</c:v>
                </c:pt>
                <c:pt idx="42">
                  <c:v>44365</c:v>
                </c:pt>
                <c:pt idx="43">
                  <c:v>44366</c:v>
                </c:pt>
                <c:pt idx="44">
                  <c:v>44367</c:v>
                </c:pt>
                <c:pt idx="45">
                  <c:v>44368</c:v>
                </c:pt>
                <c:pt idx="46">
                  <c:v>44369</c:v>
                </c:pt>
                <c:pt idx="47">
                  <c:v>44370</c:v>
                </c:pt>
                <c:pt idx="48">
                  <c:v>44371</c:v>
                </c:pt>
                <c:pt idx="49">
                  <c:v>44372</c:v>
                </c:pt>
                <c:pt idx="50">
                  <c:v>44373</c:v>
                </c:pt>
                <c:pt idx="51">
                  <c:v>44374</c:v>
                </c:pt>
                <c:pt idx="52">
                  <c:v>44375</c:v>
                </c:pt>
                <c:pt idx="53">
                  <c:v>44376</c:v>
                </c:pt>
                <c:pt idx="54">
                  <c:v>44377</c:v>
                </c:pt>
                <c:pt idx="55">
                  <c:v>44378</c:v>
                </c:pt>
                <c:pt idx="56">
                  <c:v>44379</c:v>
                </c:pt>
                <c:pt idx="57">
                  <c:v>44380</c:v>
                </c:pt>
                <c:pt idx="58">
                  <c:v>44381</c:v>
                </c:pt>
                <c:pt idx="59">
                  <c:v>44382</c:v>
                </c:pt>
                <c:pt idx="60">
                  <c:v>44383</c:v>
                </c:pt>
                <c:pt idx="61">
                  <c:v>44384</c:v>
                </c:pt>
                <c:pt idx="62">
                  <c:v>44385</c:v>
                </c:pt>
                <c:pt idx="63">
                  <c:v>44386</c:v>
                </c:pt>
                <c:pt idx="64">
                  <c:v>44387</c:v>
                </c:pt>
                <c:pt idx="65">
                  <c:v>44388</c:v>
                </c:pt>
                <c:pt idx="66">
                  <c:v>44389</c:v>
                </c:pt>
                <c:pt idx="67">
                  <c:v>44390</c:v>
                </c:pt>
                <c:pt idx="68">
                  <c:v>44391</c:v>
                </c:pt>
                <c:pt idx="69">
                  <c:v>44392</c:v>
                </c:pt>
                <c:pt idx="70">
                  <c:v>44393</c:v>
                </c:pt>
                <c:pt idx="71">
                  <c:v>44394</c:v>
                </c:pt>
                <c:pt idx="72">
                  <c:v>44395</c:v>
                </c:pt>
                <c:pt idx="73">
                  <c:v>44396</c:v>
                </c:pt>
                <c:pt idx="74">
                  <c:v>44397</c:v>
                </c:pt>
                <c:pt idx="75">
                  <c:v>44398</c:v>
                </c:pt>
                <c:pt idx="76">
                  <c:v>44399</c:v>
                </c:pt>
                <c:pt idx="77">
                  <c:v>44400</c:v>
                </c:pt>
                <c:pt idx="78">
                  <c:v>44401</c:v>
                </c:pt>
                <c:pt idx="79">
                  <c:v>44402</c:v>
                </c:pt>
                <c:pt idx="80">
                  <c:v>44403</c:v>
                </c:pt>
                <c:pt idx="81">
                  <c:v>44404</c:v>
                </c:pt>
                <c:pt idx="82">
                  <c:v>44405</c:v>
                </c:pt>
                <c:pt idx="83">
                  <c:v>44406</c:v>
                </c:pt>
                <c:pt idx="84">
                  <c:v>44407</c:v>
                </c:pt>
                <c:pt idx="85">
                  <c:v>44408</c:v>
                </c:pt>
                <c:pt idx="86">
                  <c:v>44409</c:v>
                </c:pt>
                <c:pt idx="87">
                  <c:v>44410</c:v>
                </c:pt>
                <c:pt idx="88">
                  <c:v>44411</c:v>
                </c:pt>
                <c:pt idx="89">
                  <c:v>44412</c:v>
                </c:pt>
                <c:pt idx="90">
                  <c:v>44413</c:v>
                </c:pt>
                <c:pt idx="91">
                  <c:v>44414</c:v>
                </c:pt>
                <c:pt idx="92">
                  <c:v>44415</c:v>
                </c:pt>
                <c:pt idx="93">
                  <c:v>44416</c:v>
                </c:pt>
                <c:pt idx="94">
                  <c:v>44417</c:v>
                </c:pt>
                <c:pt idx="95">
                  <c:v>44418</c:v>
                </c:pt>
                <c:pt idx="96">
                  <c:v>44419</c:v>
                </c:pt>
                <c:pt idx="97">
                  <c:v>44420</c:v>
                </c:pt>
                <c:pt idx="98">
                  <c:v>44421</c:v>
                </c:pt>
                <c:pt idx="99">
                  <c:v>44422</c:v>
                </c:pt>
                <c:pt idx="100">
                  <c:v>44423</c:v>
                </c:pt>
                <c:pt idx="101">
                  <c:v>44424</c:v>
                </c:pt>
                <c:pt idx="102">
                  <c:v>44425</c:v>
                </c:pt>
                <c:pt idx="103">
                  <c:v>44426</c:v>
                </c:pt>
                <c:pt idx="104">
                  <c:v>44427</c:v>
                </c:pt>
                <c:pt idx="105">
                  <c:v>44428</c:v>
                </c:pt>
                <c:pt idx="106">
                  <c:v>44429</c:v>
                </c:pt>
                <c:pt idx="107">
                  <c:v>44430</c:v>
                </c:pt>
                <c:pt idx="108">
                  <c:v>44431</c:v>
                </c:pt>
                <c:pt idx="109">
                  <c:v>44432</c:v>
                </c:pt>
                <c:pt idx="110">
                  <c:v>44433</c:v>
                </c:pt>
                <c:pt idx="111">
                  <c:v>44434</c:v>
                </c:pt>
                <c:pt idx="112">
                  <c:v>44435</c:v>
                </c:pt>
                <c:pt idx="113">
                  <c:v>44436</c:v>
                </c:pt>
                <c:pt idx="114">
                  <c:v>44437</c:v>
                </c:pt>
                <c:pt idx="115">
                  <c:v>44438</c:v>
                </c:pt>
                <c:pt idx="116">
                  <c:v>44439</c:v>
                </c:pt>
                <c:pt idx="117">
                  <c:v>44440</c:v>
                </c:pt>
                <c:pt idx="118">
                  <c:v>44441</c:v>
                </c:pt>
                <c:pt idx="119">
                  <c:v>44442</c:v>
                </c:pt>
                <c:pt idx="120">
                  <c:v>44443</c:v>
                </c:pt>
                <c:pt idx="121">
                  <c:v>44444</c:v>
                </c:pt>
                <c:pt idx="122">
                  <c:v>44445</c:v>
                </c:pt>
                <c:pt idx="123">
                  <c:v>44446</c:v>
                </c:pt>
                <c:pt idx="124">
                  <c:v>44447</c:v>
                </c:pt>
                <c:pt idx="125">
                  <c:v>44448</c:v>
                </c:pt>
                <c:pt idx="126">
                  <c:v>44449</c:v>
                </c:pt>
                <c:pt idx="127">
                  <c:v>44450</c:v>
                </c:pt>
                <c:pt idx="128">
                  <c:v>44451</c:v>
                </c:pt>
                <c:pt idx="129">
                  <c:v>44452</c:v>
                </c:pt>
                <c:pt idx="130">
                  <c:v>44453</c:v>
                </c:pt>
                <c:pt idx="131">
                  <c:v>44454</c:v>
                </c:pt>
                <c:pt idx="132">
                  <c:v>44455</c:v>
                </c:pt>
                <c:pt idx="133">
                  <c:v>44456</c:v>
                </c:pt>
                <c:pt idx="134">
                  <c:v>44457</c:v>
                </c:pt>
                <c:pt idx="135">
                  <c:v>44458</c:v>
                </c:pt>
                <c:pt idx="136">
                  <c:v>44459</c:v>
                </c:pt>
                <c:pt idx="137">
                  <c:v>44460</c:v>
                </c:pt>
                <c:pt idx="138">
                  <c:v>44461</c:v>
                </c:pt>
                <c:pt idx="139">
                  <c:v>44462</c:v>
                </c:pt>
                <c:pt idx="140">
                  <c:v>44463</c:v>
                </c:pt>
                <c:pt idx="141">
                  <c:v>44464</c:v>
                </c:pt>
                <c:pt idx="142">
                  <c:v>44465</c:v>
                </c:pt>
                <c:pt idx="143">
                  <c:v>44466</c:v>
                </c:pt>
                <c:pt idx="144">
                  <c:v>44467</c:v>
                </c:pt>
                <c:pt idx="145">
                  <c:v>44468</c:v>
                </c:pt>
                <c:pt idx="146">
                  <c:v>44469</c:v>
                </c:pt>
                <c:pt idx="147">
                  <c:v>44470</c:v>
                </c:pt>
                <c:pt idx="148">
                  <c:v>44471</c:v>
                </c:pt>
                <c:pt idx="149">
                  <c:v>44472</c:v>
                </c:pt>
                <c:pt idx="150">
                  <c:v>44473</c:v>
                </c:pt>
                <c:pt idx="151">
                  <c:v>44474</c:v>
                </c:pt>
                <c:pt idx="152">
                  <c:v>44475</c:v>
                </c:pt>
                <c:pt idx="153">
                  <c:v>44476</c:v>
                </c:pt>
                <c:pt idx="154">
                  <c:v>44477</c:v>
                </c:pt>
                <c:pt idx="155">
                  <c:v>44478</c:v>
                </c:pt>
                <c:pt idx="156">
                  <c:v>44479</c:v>
                </c:pt>
                <c:pt idx="157">
                  <c:v>44480</c:v>
                </c:pt>
                <c:pt idx="158">
                  <c:v>44481</c:v>
                </c:pt>
                <c:pt idx="159">
                  <c:v>44482</c:v>
                </c:pt>
                <c:pt idx="160">
                  <c:v>44483</c:v>
                </c:pt>
                <c:pt idx="161">
                  <c:v>44484</c:v>
                </c:pt>
                <c:pt idx="162">
                  <c:v>44485</c:v>
                </c:pt>
                <c:pt idx="163">
                  <c:v>44486</c:v>
                </c:pt>
                <c:pt idx="164">
                  <c:v>44487</c:v>
                </c:pt>
                <c:pt idx="165">
                  <c:v>44488</c:v>
                </c:pt>
                <c:pt idx="166">
                  <c:v>44489</c:v>
                </c:pt>
                <c:pt idx="167">
                  <c:v>44490</c:v>
                </c:pt>
                <c:pt idx="168">
                  <c:v>44491</c:v>
                </c:pt>
                <c:pt idx="169">
                  <c:v>44492</c:v>
                </c:pt>
                <c:pt idx="170">
                  <c:v>44493</c:v>
                </c:pt>
                <c:pt idx="171">
                  <c:v>44494</c:v>
                </c:pt>
                <c:pt idx="172">
                  <c:v>44495</c:v>
                </c:pt>
                <c:pt idx="173">
                  <c:v>44496</c:v>
                </c:pt>
                <c:pt idx="174">
                  <c:v>44497</c:v>
                </c:pt>
                <c:pt idx="175">
                  <c:v>44498</c:v>
                </c:pt>
                <c:pt idx="176">
                  <c:v>44499</c:v>
                </c:pt>
                <c:pt idx="177">
                  <c:v>44500</c:v>
                </c:pt>
                <c:pt idx="178">
                  <c:v>44501</c:v>
                </c:pt>
                <c:pt idx="179">
                  <c:v>44502</c:v>
                </c:pt>
                <c:pt idx="180">
                  <c:v>44503</c:v>
                </c:pt>
                <c:pt idx="181">
                  <c:v>44504</c:v>
                </c:pt>
                <c:pt idx="182">
                  <c:v>44505</c:v>
                </c:pt>
                <c:pt idx="183">
                  <c:v>44506</c:v>
                </c:pt>
                <c:pt idx="184">
                  <c:v>44507</c:v>
                </c:pt>
                <c:pt idx="185">
                  <c:v>44508</c:v>
                </c:pt>
                <c:pt idx="186">
                  <c:v>44509</c:v>
                </c:pt>
                <c:pt idx="187">
                  <c:v>44510</c:v>
                </c:pt>
                <c:pt idx="188">
                  <c:v>44511</c:v>
                </c:pt>
                <c:pt idx="189">
                  <c:v>44512</c:v>
                </c:pt>
                <c:pt idx="190">
                  <c:v>44513</c:v>
                </c:pt>
                <c:pt idx="191">
                  <c:v>44514</c:v>
                </c:pt>
                <c:pt idx="192">
                  <c:v>44515</c:v>
                </c:pt>
                <c:pt idx="193">
                  <c:v>44516</c:v>
                </c:pt>
                <c:pt idx="194">
                  <c:v>44522</c:v>
                </c:pt>
                <c:pt idx="195">
                  <c:v>44523</c:v>
                </c:pt>
                <c:pt idx="196">
                  <c:v>44524</c:v>
                </c:pt>
                <c:pt idx="197">
                  <c:v>44525</c:v>
                </c:pt>
                <c:pt idx="198">
                  <c:v>44526</c:v>
                </c:pt>
                <c:pt idx="199">
                  <c:v>44527</c:v>
                </c:pt>
                <c:pt idx="200">
                  <c:v>44528</c:v>
                </c:pt>
                <c:pt idx="201">
                  <c:v>44529</c:v>
                </c:pt>
                <c:pt idx="202">
                  <c:v>44530</c:v>
                </c:pt>
                <c:pt idx="203">
                  <c:v>44531</c:v>
                </c:pt>
                <c:pt idx="204">
                  <c:v>44532</c:v>
                </c:pt>
                <c:pt idx="205">
                  <c:v>44533</c:v>
                </c:pt>
                <c:pt idx="206">
                  <c:v>44534</c:v>
                </c:pt>
                <c:pt idx="207">
                  <c:v>44535</c:v>
                </c:pt>
                <c:pt idx="208">
                  <c:v>44536</c:v>
                </c:pt>
                <c:pt idx="209">
                  <c:v>44537</c:v>
                </c:pt>
                <c:pt idx="210">
                  <c:v>44538</c:v>
                </c:pt>
                <c:pt idx="211">
                  <c:v>44539</c:v>
                </c:pt>
                <c:pt idx="212">
                  <c:v>44547</c:v>
                </c:pt>
                <c:pt idx="213">
                  <c:v>44548</c:v>
                </c:pt>
                <c:pt idx="214">
                  <c:v>44549</c:v>
                </c:pt>
                <c:pt idx="215">
                  <c:v>44550</c:v>
                </c:pt>
                <c:pt idx="216">
                  <c:v>44551</c:v>
                </c:pt>
                <c:pt idx="217">
                  <c:v>44552</c:v>
                </c:pt>
                <c:pt idx="218">
                  <c:v>44553</c:v>
                </c:pt>
                <c:pt idx="219">
                  <c:v>44573</c:v>
                </c:pt>
                <c:pt idx="220">
                  <c:v>44574</c:v>
                </c:pt>
                <c:pt idx="221">
                  <c:v>44575</c:v>
                </c:pt>
                <c:pt idx="222">
                  <c:v>44576</c:v>
                </c:pt>
                <c:pt idx="223">
                  <c:v>44577</c:v>
                </c:pt>
                <c:pt idx="224">
                  <c:v>44578</c:v>
                </c:pt>
                <c:pt idx="225">
                  <c:v>44579</c:v>
                </c:pt>
                <c:pt idx="226">
                  <c:v>44580</c:v>
                </c:pt>
                <c:pt idx="227">
                  <c:v>44581</c:v>
                </c:pt>
                <c:pt idx="228">
                  <c:v>44582</c:v>
                </c:pt>
                <c:pt idx="229">
                  <c:v>44583</c:v>
                </c:pt>
                <c:pt idx="230">
                  <c:v>44584</c:v>
                </c:pt>
                <c:pt idx="231">
                  <c:v>44585</c:v>
                </c:pt>
                <c:pt idx="232">
                  <c:v>44586</c:v>
                </c:pt>
                <c:pt idx="233">
                  <c:v>44587</c:v>
                </c:pt>
                <c:pt idx="234">
                  <c:v>44588</c:v>
                </c:pt>
                <c:pt idx="235">
                  <c:v>44589</c:v>
                </c:pt>
                <c:pt idx="236">
                  <c:v>44590</c:v>
                </c:pt>
                <c:pt idx="237">
                  <c:v>44591</c:v>
                </c:pt>
                <c:pt idx="238">
                  <c:v>44592</c:v>
                </c:pt>
                <c:pt idx="239">
                  <c:v>44593</c:v>
                </c:pt>
                <c:pt idx="240">
                  <c:v>44601</c:v>
                </c:pt>
                <c:pt idx="241">
                  <c:v>44602</c:v>
                </c:pt>
                <c:pt idx="242">
                  <c:v>44603</c:v>
                </c:pt>
                <c:pt idx="243">
                  <c:v>44604</c:v>
                </c:pt>
                <c:pt idx="244">
                  <c:v>44605</c:v>
                </c:pt>
                <c:pt idx="245">
                  <c:v>44606</c:v>
                </c:pt>
                <c:pt idx="246">
                  <c:v>44607</c:v>
                </c:pt>
                <c:pt idx="247">
                  <c:v>44608</c:v>
                </c:pt>
                <c:pt idx="248">
                  <c:v>44609</c:v>
                </c:pt>
                <c:pt idx="249">
                  <c:v>44610</c:v>
                </c:pt>
                <c:pt idx="250">
                  <c:v>44611</c:v>
                </c:pt>
                <c:pt idx="251">
                  <c:v>44612</c:v>
                </c:pt>
                <c:pt idx="252">
                  <c:v>44613</c:v>
                </c:pt>
                <c:pt idx="253">
                  <c:v>44614</c:v>
                </c:pt>
                <c:pt idx="254">
                  <c:v>44615</c:v>
                </c:pt>
                <c:pt idx="255">
                  <c:v>44616</c:v>
                </c:pt>
                <c:pt idx="256">
                  <c:v>44617</c:v>
                </c:pt>
                <c:pt idx="257">
                  <c:v>44618</c:v>
                </c:pt>
                <c:pt idx="258">
                  <c:v>44619</c:v>
                </c:pt>
                <c:pt idx="259">
                  <c:v>44620</c:v>
                </c:pt>
                <c:pt idx="260">
                  <c:v>44621</c:v>
                </c:pt>
                <c:pt idx="261">
                  <c:v>44622</c:v>
                </c:pt>
                <c:pt idx="262">
                  <c:v>44623</c:v>
                </c:pt>
                <c:pt idx="263">
                  <c:v>44624</c:v>
                </c:pt>
                <c:pt idx="264">
                  <c:v>44625</c:v>
                </c:pt>
                <c:pt idx="265">
                  <c:v>44626</c:v>
                </c:pt>
                <c:pt idx="266">
                  <c:v>44627</c:v>
                </c:pt>
                <c:pt idx="267">
                  <c:v>44628</c:v>
                </c:pt>
                <c:pt idx="268">
                  <c:v>44629</c:v>
                </c:pt>
                <c:pt idx="269">
                  <c:v>44630</c:v>
                </c:pt>
                <c:pt idx="270">
                  <c:v>44631</c:v>
                </c:pt>
                <c:pt idx="271">
                  <c:v>44632</c:v>
                </c:pt>
                <c:pt idx="272">
                  <c:v>44633</c:v>
                </c:pt>
                <c:pt idx="273">
                  <c:v>44634</c:v>
                </c:pt>
                <c:pt idx="274">
                  <c:v>44635</c:v>
                </c:pt>
                <c:pt idx="275">
                  <c:v>44636</c:v>
                </c:pt>
                <c:pt idx="276">
                  <c:v>44637</c:v>
                </c:pt>
                <c:pt idx="277">
                  <c:v>44638</c:v>
                </c:pt>
                <c:pt idx="278">
                  <c:v>44639</c:v>
                </c:pt>
                <c:pt idx="279">
                  <c:v>44640</c:v>
                </c:pt>
                <c:pt idx="280">
                  <c:v>44641</c:v>
                </c:pt>
                <c:pt idx="281">
                  <c:v>44642</c:v>
                </c:pt>
                <c:pt idx="282">
                  <c:v>44643</c:v>
                </c:pt>
                <c:pt idx="283">
                  <c:v>44644</c:v>
                </c:pt>
                <c:pt idx="284">
                  <c:v>44645</c:v>
                </c:pt>
                <c:pt idx="285">
                  <c:v>44646</c:v>
                </c:pt>
                <c:pt idx="286">
                  <c:v>44647</c:v>
                </c:pt>
                <c:pt idx="287">
                  <c:v>44648</c:v>
                </c:pt>
                <c:pt idx="288">
                  <c:v>44649</c:v>
                </c:pt>
                <c:pt idx="289">
                  <c:v>44650</c:v>
                </c:pt>
                <c:pt idx="290">
                  <c:v>44651</c:v>
                </c:pt>
                <c:pt idx="291">
                  <c:v>44652</c:v>
                </c:pt>
                <c:pt idx="292">
                  <c:v>44653</c:v>
                </c:pt>
                <c:pt idx="293">
                  <c:v>44654</c:v>
                </c:pt>
                <c:pt idx="294">
                  <c:v>44655</c:v>
                </c:pt>
                <c:pt idx="295">
                  <c:v>44656</c:v>
                </c:pt>
                <c:pt idx="296">
                  <c:v>44657</c:v>
                </c:pt>
                <c:pt idx="297">
                  <c:v>44658</c:v>
                </c:pt>
                <c:pt idx="298">
                  <c:v>44659</c:v>
                </c:pt>
                <c:pt idx="299">
                  <c:v>44660</c:v>
                </c:pt>
                <c:pt idx="300">
                  <c:v>44661</c:v>
                </c:pt>
                <c:pt idx="301">
                  <c:v>44662</c:v>
                </c:pt>
                <c:pt idx="302">
                  <c:v>44663</c:v>
                </c:pt>
                <c:pt idx="303">
                  <c:v>44664</c:v>
                </c:pt>
                <c:pt idx="304">
                  <c:v>44665</c:v>
                </c:pt>
                <c:pt idx="305">
                  <c:v>44666</c:v>
                </c:pt>
                <c:pt idx="306">
                  <c:v>44667</c:v>
                </c:pt>
                <c:pt idx="307">
                  <c:v>44668</c:v>
                </c:pt>
                <c:pt idx="308">
                  <c:v>44669</c:v>
                </c:pt>
                <c:pt idx="309">
                  <c:v>44670</c:v>
                </c:pt>
                <c:pt idx="310">
                  <c:v>44671</c:v>
                </c:pt>
                <c:pt idx="311">
                  <c:v>44672</c:v>
                </c:pt>
                <c:pt idx="312">
                  <c:v>44673</c:v>
                </c:pt>
                <c:pt idx="313">
                  <c:v>44674</c:v>
                </c:pt>
                <c:pt idx="314">
                  <c:v>44675</c:v>
                </c:pt>
                <c:pt idx="315">
                  <c:v>44676</c:v>
                </c:pt>
                <c:pt idx="316">
                  <c:v>44677</c:v>
                </c:pt>
                <c:pt idx="317">
                  <c:v>44678</c:v>
                </c:pt>
                <c:pt idx="318">
                  <c:v>44679</c:v>
                </c:pt>
                <c:pt idx="319">
                  <c:v>44680</c:v>
                </c:pt>
                <c:pt idx="320">
                  <c:v>44681</c:v>
                </c:pt>
                <c:pt idx="321">
                  <c:v>44682</c:v>
                </c:pt>
                <c:pt idx="322">
                  <c:v>44683</c:v>
                </c:pt>
                <c:pt idx="323">
                  <c:v>44684</c:v>
                </c:pt>
                <c:pt idx="324">
                  <c:v>44685</c:v>
                </c:pt>
                <c:pt idx="325">
                  <c:v>44686</c:v>
                </c:pt>
                <c:pt idx="326">
                  <c:v>44687</c:v>
                </c:pt>
                <c:pt idx="327">
                  <c:v>44688</c:v>
                </c:pt>
                <c:pt idx="328">
                  <c:v>44689</c:v>
                </c:pt>
                <c:pt idx="329">
                  <c:v>44690</c:v>
                </c:pt>
                <c:pt idx="330">
                  <c:v>44691</c:v>
                </c:pt>
                <c:pt idx="331">
                  <c:v>44692</c:v>
                </c:pt>
                <c:pt idx="332">
                  <c:v>44693</c:v>
                </c:pt>
                <c:pt idx="333">
                  <c:v>44694</c:v>
                </c:pt>
                <c:pt idx="334">
                  <c:v>44695</c:v>
                </c:pt>
                <c:pt idx="335">
                  <c:v>44696</c:v>
                </c:pt>
                <c:pt idx="336">
                  <c:v>44697</c:v>
                </c:pt>
                <c:pt idx="337">
                  <c:v>44698</c:v>
                </c:pt>
                <c:pt idx="338">
                  <c:v>44699</c:v>
                </c:pt>
                <c:pt idx="339">
                  <c:v>44700</c:v>
                </c:pt>
                <c:pt idx="340">
                  <c:v>44701</c:v>
                </c:pt>
                <c:pt idx="341">
                  <c:v>44702</c:v>
                </c:pt>
                <c:pt idx="342">
                  <c:v>44703</c:v>
                </c:pt>
                <c:pt idx="343">
                  <c:v>44704</c:v>
                </c:pt>
                <c:pt idx="344">
                  <c:v>44705</c:v>
                </c:pt>
                <c:pt idx="345">
                  <c:v>44706</c:v>
                </c:pt>
                <c:pt idx="346">
                  <c:v>44707</c:v>
                </c:pt>
                <c:pt idx="347">
                  <c:v>44708</c:v>
                </c:pt>
                <c:pt idx="348">
                  <c:v>44709</c:v>
                </c:pt>
                <c:pt idx="349">
                  <c:v>44710</c:v>
                </c:pt>
                <c:pt idx="350">
                  <c:v>44711</c:v>
                </c:pt>
                <c:pt idx="351">
                  <c:v>44712</c:v>
                </c:pt>
                <c:pt idx="352">
                  <c:v>44713</c:v>
                </c:pt>
                <c:pt idx="353">
                  <c:v>44714</c:v>
                </c:pt>
                <c:pt idx="354">
                  <c:v>44715</c:v>
                </c:pt>
                <c:pt idx="355">
                  <c:v>44716</c:v>
                </c:pt>
                <c:pt idx="356">
                  <c:v>44717</c:v>
                </c:pt>
                <c:pt idx="357">
                  <c:v>44718</c:v>
                </c:pt>
                <c:pt idx="358">
                  <c:v>44719</c:v>
                </c:pt>
                <c:pt idx="359">
                  <c:v>44720</c:v>
                </c:pt>
                <c:pt idx="360">
                  <c:v>44721</c:v>
                </c:pt>
                <c:pt idx="361">
                  <c:v>44722</c:v>
                </c:pt>
                <c:pt idx="362">
                  <c:v>44723</c:v>
                </c:pt>
                <c:pt idx="363">
                  <c:v>44724</c:v>
                </c:pt>
                <c:pt idx="364">
                  <c:v>44725</c:v>
                </c:pt>
                <c:pt idx="365">
                  <c:v>44726</c:v>
                </c:pt>
                <c:pt idx="366">
                  <c:v>44727</c:v>
                </c:pt>
                <c:pt idx="367">
                  <c:v>44728</c:v>
                </c:pt>
                <c:pt idx="368">
                  <c:v>44729</c:v>
                </c:pt>
                <c:pt idx="369">
                  <c:v>44730</c:v>
                </c:pt>
                <c:pt idx="370">
                  <c:v>44731</c:v>
                </c:pt>
                <c:pt idx="371">
                  <c:v>44732</c:v>
                </c:pt>
                <c:pt idx="372">
                  <c:v>44733</c:v>
                </c:pt>
                <c:pt idx="373">
                  <c:v>44734</c:v>
                </c:pt>
                <c:pt idx="374">
                  <c:v>44735</c:v>
                </c:pt>
                <c:pt idx="375">
                  <c:v>44736</c:v>
                </c:pt>
                <c:pt idx="376">
                  <c:v>44737</c:v>
                </c:pt>
                <c:pt idx="377">
                  <c:v>44738</c:v>
                </c:pt>
                <c:pt idx="378">
                  <c:v>44739</c:v>
                </c:pt>
                <c:pt idx="379">
                  <c:v>44740</c:v>
                </c:pt>
                <c:pt idx="380">
                  <c:v>44741</c:v>
                </c:pt>
                <c:pt idx="381">
                  <c:v>44742</c:v>
                </c:pt>
                <c:pt idx="382">
                  <c:v>44743</c:v>
                </c:pt>
                <c:pt idx="383">
                  <c:v>44744</c:v>
                </c:pt>
                <c:pt idx="384">
                  <c:v>44745</c:v>
                </c:pt>
                <c:pt idx="385">
                  <c:v>44746</c:v>
                </c:pt>
                <c:pt idx="386">
                  <c:v>44747</c:v>
                </c:pt>
                <c:pt idx="387">
                  <c:v>44748</c:v>
                </c:pt>
                <c:pt idx="388">
                  <c:v>44749</c:v>
                </c:pt>
                <c:pt idx="389">
                  <c:v>44750</c:v>
                </c:pt>
                <c:pt idx="390">
                  <c:v>44751</c:v>
                </c:pt>
                <c:pt idx="391">
                  <c:v>44752</c:v>
                </c:pt>
                <c:pt idx="392">
                  <c:v>44753</c:v>
                </c:pt>
                <c:pt idx="393">
                  <c:v>44754</c:v>
                </c:pt>
                <c:pt idx="394">
                  <c:v>44755</c:v>
                </c:pt>
                <c:pt idx="395">
                  <c:v>44756</c:v>
                </c:pt>
                <c:pt idx="396">
                  <c:v>44757</c:v>
                </c:pt>
                <c:pt idx="397">
                  <c:v>44758</c:v>
                </c:pt>
                <c:pt idx="398">
                  <c:v>44759</c:v>
                </c:pt>
                <c:pt idx="399">
                  <c:v>44760</c:v>
                </c:pt>
                <c:pt idx="400">
                  <c:v>44761</c:v>
                </c:pt>
                <c:pt idx="401">
                  <c:v>44762</c:v>
                </c:pt>
                <c:pt idx="402">
                  <c:v>44763</c:v>
                </c:pt>
                <c:pt idx="403">
                  <c:v>44764</c:v>
                </c:pt>
                <c:pt idx="404">
                  <c:v>44765</c:v>
                </c:pt>
                <c:pt idx="405">
                  <c:v>44766</c:v>
                </c:pt>
                <c:pt idx="406">
                  <c:v>44767</c:v>
                </c:pt>
                <c:pt idx="407">
                  <c:v>44768</c:v>
                </c:pt>
                <c:pt idx="408">
                  <c:v>44769</c:v>
                </c:pt>
                <c:pt idx="409">
                  <c:v>44770</c:v>
                </c:pt>
                <c:pt idx="410">
                  <c:v>44771</c:v>
                </c:pt>
                <c:pt idx="411">
                  <c:v>44772</c:v>
                </c:pt>
                <c:pt idx="412">
                  <c:v>44773</c:v>
                </c:pt>
                <c:pt idx="413">
                  <c:v>44774</c:v>
                </c:pt>
                <c:pt idx="414">
                  <c:v>44775</c:v>
                </c:pt>
                <c:pt idx="415">
                  <c:v>44776</c:v>
                </c:pt>
                <c:pt idx="416">
                  <c:v>44777</c:v>
                </c:pt>
                <c:pt idx="417">
                  <c:v>44778</c:v>
                </c:pt>
                <c:pt idx="418">
                  <c:v>44779</c:v>
                </c:pt>
                <c:pt idx="419">
                  <c:v>44780</c:v>
                </c:pt>
                <c:pt idx="420">
                  <c:v>44781</c:v>
                </c:pt>
                <c:pt idx="421">
                  <c:v>44782</c:v>
                </c:pt>
                <c:pt idx="422">
                  <c:v>44783</c:v>
                </c:pt>
                <c:pt idx="423">
                  <c:v>44784</c:v>
                </c:pt>
                <c:pt idx="424">
                  <c:v>44785</c:v>
                </c:pt>
                <c:pt idx="425">
                  <c:v>44786</c:v>
                </c:pt>
                <c:pt idx="426">
                  <c:v>44787</c:v>
                </c:pt>
                <c:pt idx="427">
                  <c:v>44788</c:v>
                </c:pt>
                <c:pt idx="428">
                  <c:v>44789</c:v>
                </c:pt>
                <c:pt idx="429">
                  <c:v>44790</c:v>
                </c:pt>
                <c:pt idx="430">
                  <c:v>44791</c:v>
                </c:pt>
                <c:pt idx="431">
                  <c:v>44792</c:v>
                </c:pt>
                <c:pt idx="432">
                  <c:v>44793</c:v>
                </c:pt>
                <c:pt idx="433">
                  <c:v>44794</c:v>
                </c:pt>
                <c:pt idx="434">
                  <c:v>44795</c:v>
                </c:pt>
                <c:pt idx="435">
                  <c:v>44796</c:v>
                </c:pt>
                <c:pt idx="436">
                  <c:v>44797</c:v>
                </c:pt>
                <c:pt idx="437">
                  <c:v>44798</c:v>
                </c:pt>
                <c:pt idx="438">
                  <c:v>44799</c:v>
                </c:pt>
                <c:pt idx="439">
                  <c:v>44800</c:v>
                </c:pt>
                <c:pt idx="440">
                  <c:v>44801</c:v>
                </c:pt>
                <c:pt idx="441">
                  <c:v>44802</c:v>
                </c:pt>
                <c:pt idx="442">
                  <c:v>44803</c:v>
                </c:pt>
                <c:pt idx="443">
                  <c:v>44804</c:v>
                </c:pt>
                <c:pt idx="444">
                  <c:v>44805</c:v>
                </c:pt>
                <c:pt idx="445">
                  <c:v>44806</c:v>
                </c:pt>
                <c:pt idx="446">
                  <c:v>44807</c:v>
                </c:pt>
                <c:pt idx="447">
                  <c:v>44808</c:v>
                </c:pt>
                <c:pt idx="448">
                  <c:v>44809</c:v>
                </c:pt>
              </c:numCache>
            </c:numRef>
          </c:cat>
          <c:val>
            <c:numRef>
              <c:f>all!$F$2:$F$450</c:f>
              <c:numCache>
                <c:formatCode>General</c:formatCode>
                <c:ptCount val="449"/>
                <c:pt idx="0">
                  <c:v>5.6822952747839865</c:v>
                </c:pt>
                <c:pt idx="1">
                  <c:v>3.3539320038466069</c:v>
                </c:pt>
                <c:pt idx="2">
                  <c:v>3.0021209544920682</c:v>
                </c:pt>
                <c:pt idx="3">
                  <c:v>3.1294430485441871</c:v>
                </c:pt>
                <c:pt idx="4">
                  <c:v>2.4023668798781395</c:v>
                </c:pt>
                <c:pt idx="5">
                  <c:v>2.3521081585417765</c:v>
                </c:pt>
                <c:pt idx="6">
                  <c:v>2.1711767617308708</c:v>
                </c:pt>
                <c:pt idx="7">
                  <c:v>3.4012705214600252</c:v>
                </c:pt>
                <c:pt idx="8">
                  <c:v>2.8217546842048935</c:v>
                </c:pt>
                <c:pt idx="9">
                  <c:v>3.2225413380075083</c:v>
                </c:pt>
                <c:pt idx="10">
                  <c:v>3.2062932304209153</c:v>
                </c:pt>
                <c:pt idx="11">
                  <c:v>3.5420874538771603</c:v>
                </c:pt>
                <c:pt idx="12">
                  <c:v>3.458308510756003</c:v>
                </c:pt>
                <c:pt idx="13">
                  <c:v>3.7553411435816724</c:v>
                </c:pt>
                <c:pt idx="14">
                  <c:v>3.9250740766249117</c:v>
                </c:pt>
                <c:pt idx="15">
                  <c:v>3.3734420442343835</c:v>
                </c:pt>
                <c:pt idx="16">
                  <c:v>3.1347551071423281</c:v>
                </c:pt>
                <c:pt idx="17">
                  <c:v>3.5613005572951377</c:v>
                </c:pt>
                <c:pt idx="18">
                  <c:v>3.515381209135171</c:v>
                </c:pt>
                <c:pt idx="19">
                  <c:v>3.4031339136330323</c:v>
                </c:pt>
                <c:pt idx="20">
                  <c:v>3.2704780189486864</c:v>
                </c:pt>
                <c:pt idx="21">
                  <c:v>3.3061930675175488</c:v>
                </c:pt>
                <c:pt idx="22">
                  <c:v>3.3645367640035988</c:v>
                </c:pt>
                <c:pt idx="23">
                  <c:v>3.4424195594666447</c:v>
                </c:pt>
                <c:pt idx="24">
                  <c:v>3.7643351140472361</c:v>
                </c:pt>
                <c:pt idx="25">
                  <c:v>5.2123837452469708</c:v>
                </c:pt>
                <c:pt idx="26">
                  <c:v>4.9842082598189226</c:v>
                </c:pt>
                <c:pt idx="27">
                  <c:v>4.12228520568521</c:v>
                </c:pt>
                <c:pt idx="28">
                  <c:v>4.1456409292301686</c:v>
                </c:pt>
                <c:pt idx="29">
                  <c:v>3.8128218687145079</c:v>
                </c:pt>
                <c:pt idx="30">
                  <c:v>4.3383256484760784</c:v>
                </c:pt>
                <c:pt idx="31">
                  <c:v>4.1981913072063266</c:v>
                </c:pt>
                <c:pt idx="32">
                  <c:v>3.3237130995072746</c:v>
                </c:pt>
                <c:pt idx="33">
                  <c:v>4.1360852533103394</c:v>
                </c:pt>
                <c:pt idx="34">
                  <c:v>4.030874817614051</c:v>
                </c:pt>
                <c:pt idx="35">
                  <c:v>4.4122626470130966</c:v>
                </c:pt>
                <c:pt idx="36">
                  <c:v>4.4122626470130966</c:v>
                </c:pt>
                <c:pt idx="37">
                  <c:v>4.0172960719700503</c:v>
                </c:pt>
                <c:pt idx="38">
                  <c:v>3.9619614153313445</c:v>
                </c:pt>
                <c:pt idx="39">
                  <c:v>4.0781641942726266</c:v>
                </c:pt>
                <c:pt idx="40">
                  <c:v>4.5208414473822742</c:v>
                </c:pt>
                <c:pt idx="41">
                  <c:v>4.4020564282513597</c:v>
                </c:pt>
                <c:pt idx="42">
                  <c:v>6.1110972699170274</c:v>
                </c:pt>
                <c:pt idx="43">
                  <c:v>5.9142093777016083</c:v>
                </c:pt>
                <c:pt idx="44">
                  <c:v>6.020225935048372</c:v>
                </c:pt>
                <c:pt idx="45">
                  <c:v>5.7021762630080808</c:v>
                </c:pt>
                <c:pt idx="46">
                  <c:v>5.2251017549476444</c:v>
                </c:pt>
                <c:pt idx="47">
                  <c:v>4.2190075612926625</c:v>
                </c:pt>
                <c:pt idx="48">
                  <c:v>4.1831519729530653</c:v>
                </c:pt>
                <c:pt idx="49">
                  <c:v>4.9769378775376296</c:v>
                </c:pt>
                <c:pt idx="50">
                  <c:v>5.1036491672061972</c:v>
                </c:pt>
                <c:pt idx="51">
                  <c:v>5.0191749740938185</c:v>
                </c:pt>
                <c:pt idx="52">
                  <c:v>4.1576192161808123</c:v>
                </c:pt>
                <c:pt idx="53">
                  <c:v>4.0501433452863429</c:v>
                </c:pt>
                <c:pt idx="54">
                  <c:v>3.9822638478793086</c:v>
                </c:pt>
                <c:pt idx="55">
                  <c:v>3.9087277256883559</c:v>
                </c:pt>
                <c:pt idx="56">
                  <c:v>3.9426674743918726</c:v>
                </c:pt>
                <c:pt idx="57">
                  <c:v>5.9337274233132504</c:v>
                </c:pt>
                <c:pt idx="58">
                  <c:v>5.9675378359817026</c:v>
                </c:pt>
                <c:pt idx="59">
                  <c:v>5.9675378359817026</c:v>
                </c:pt>
                <c:pt idx="60">
                  <c:v>5.9252748201461376</c:v>
                </c:pt>
                <c:pt idx="61">
                  <c:v>5.9168222169790248</c:v>
                </c:pt>
                <c:pt idx="62">
                  <c:v>4.6142609316513292</c:v>
                </c:pt>
                <c:pt idx="63">
                  <c:v>5.0962519760438774</c:v>
                </c:pt>
                <c:pt idx="64">
                  <c:v>5.0319865034582048</c:v>
                </c:pt>
                <c:pt idx="65">
                  <c:v>5.1862662810885203</c:v>
                </c:pt>
                <c:pt idx="66">
                  <c:v>4.5388005032477095</c:v>
                </c:pt>
                <c:pt idx="67">
                  <c:v>3.5386873255791254</c:v>
                </c:pt>
                <c:pt idx="68">
                  <c:v>3.7164057437027456</c:v>
                </c:pt>
                <c:pt idx="69">
                  <c:v>3.4446011042195628</c:v>
                </c:pt>
                <c:pt idx="70">
                  <c:v>3.4446011042195628</c:v>
                </c:pt>
                <c:pt idx="71">
                  <c:v>3.6275465346409357</c:v>
                </c:pt>
                <c:pt idx="72">
                  <c:v>4.71027010099733</c:v>
                </c:pt>
                <c:pt idx="73">
                  <c:v>4.8110818247468261</c:v>
                </c:pt>
                <c:pt idx="74">
                  <c:v>4.7976054050696648</c:v>
                </c:pt>
                <c:pt idx="75">
                  <c:v>4.6358883689437205</c:v>
                </c:pt>
                <c:pt idx="76">
                  <c:v>4.608935529589397</c:v>
                </c:pt>
                <c:pt idx="77">
                  <c:v>4.7951787097891652</c:v>
                </c:pt>
                <c:pt idx="78">
                  <c:v>4.6942983722760694</c:v>
                </c:pt>
                <c:pt idx="79">
                  <c:v>4.8355308447944036</c:v>
                </c:pt>
                <c:pt idx="80">
                  <c:v>3.725847132150347</c:v>
                </c:pt>
                <c:pt idx="81">
                  <c:v>4.0284881446896348</c:v>
                </c:pt>
                <c:pt idx="82">
                  <c:v>4.8489815564628165</c:v>
                </c:pt>
                <c:pt idx="83">
                  <c:v>4.7077490839444813</c:v>
                </c:pt>
                <c:pt idx="84">
                  <c:v>4.9296858264732926</c:v>
                </c:pt>
                <c:pt idx="85">
                  <c:v>4.5934180347629727</c:v>
                </c:pt>
                <c:pt idx="86">
                  <c:v>4.5665166114261471</c:v>
                </c:pt>
                <c:pt idx="87">
                  <c:v>4.4706986744232227</c:v>
                </c:pt>
                <c:pt idx="88">
                  <c:v>4.4639453531627646</c:v>
                </c:pt>
                <c:pt idx="89">
                  <c:v>4.7382628960490196</c:v>
                </c:pt>
                <c:pt idx="90">
                  <c:v>4.2473924953072508</c:v>
                </c:pt>
                <c:pt idx="91">
                  <c:v>3.5179045386493439</c:v>
                </c:pt>
                <c:pt idx="92">
                  <c:v>3.3406457828259275</c:v>
                </c:pt>
                <c:pt idx="93">
                  <c:v>4.4519218289496543</c:v>
                </c:pt>
                <c:pt idx="94">
                  <c:v>4.3223865843094655</c:v>
                </c:pt>
                <c:pt idx="95">
                  <c:v>4.4791924067686413</c:v>
                </c:pt>
                <c:pt idx="96">
                  <c:v>4.7791687627775001</c:v>
                </c:pt>
                <c:pt idx="97">
                  <c:v>3.7769750279297223</c:v>
                </c:pt>
                <c:pt idx="98">
                  <c:v>3.9678690726626322</c:v>
                </c:pt>
                <c:pt idx="99">
                  <c:v>4.3905630288569331</c:v>
                </c:pt>
                <c:pt idx="100">
                  <c:v>3.8996926281151643</c:v>
                </c:pt>
                <c:pt idx="101">
                  <c:v>4.499645340132882</c:v>
                </c:pt>
                <c:pt idx="102">
                  <c:v>3.3474634272806743</c:v>
                </c:pt>
                <c:pt idx="103">
                  <c:v>3.9201455614794045</c:v>
                </c:pt>
                <c:pt idx="104">
                  <c:v>3.2520164049142188</c:v>
                </c:pt>
                <c:pt idx="105">
                  <c:v>3.354281071735421</c:v>
                </c:pt>
                <c:pt idx="106">
                  <c:v>3.4974516052851037</c:v>
                </c:pt>
                <c:pt idx="107">
                  <c:v>2.8343571323412124</c:v>
                </c:pt>
                <c:pt idx="108">
                  <c:v>2.8662038416933613</c:v>
                </c:pt>
                <c:pt idx="109">
                  <c:v>3.0307451733461281</c:v>
                </c:pt>
                <c:pt idx="110">
                  <c:v>3.0148218186700539</c:v>
                </c:pt>
                <c:pt idx="111">
                  <c:v>3.0785152373743507</c:v>
                </c:pt>
                <c:pt idx="112">
                  <c:v>3.2855188481633162</c:v>
                </c:pt>
                <c:pt idx="113">
                  <c:v>3.158872748139566</c:v>
                </c:pt>
                <c:pt idx="114">
                  <c:v>3.3334563887966748</c:v>
                </c:pt>
                <c:pt idx="115">
                  <c:v>3.3989252540430908</c:v>
                </c:pt>
                <c:pt idx="116">
                  <c:v>3.1643284869101005</c:v>
                </c:pt>
                <c:pt idx="117">
                  <c:v>2.2133688838997028</c:v>
                </c:pt>
                <c:pt idx="118">
                  <c:v>2.1141340216585855</c:v>
                </c:pt>
                <c:pt idx="119">
                  <c:v>2.157279613937332</c:v>
                </c:pt>
                <c:pt idx="120">
                  <c:v>2.3082891869129454</c:v>
                </c:pt>
                <c:pt idx="121">
                  <c:v>3.0480153335103313</c:v>
                </c:pt>
                <c:pt idx="122">
                  <c:v>3.2124765925126875</c:v>
                </c:pt>
                <c:pt idx="123">
                  <c:v>3.4591684810162211</c:v>
                </c:pt>
                <c:pt idx="124">
                  <c:v>3.0151230817098602</c:v>
                </c:pt>
                <c:pt idx="125">
                  <c:v>3.0096410397431153</c:v>
                </c:pt>
                <c:pt idx="126">
                  <c:v>2.7629491512395812</c:v>
                </c:pt>
                <c:pt idx="127">
                  <c:v>3.4830772925193805</c:v>
                </c:pt>
                <c:pt idx="128">
                  <c:v>3.5949833902710067</c:v>
                </c:pt>
                <c:pt idx="129">
                  <c:v>2.8097864698538459</c:v>
                </c:pt>
                <c:pt idx="130">
                  <c:v>2.9261681579543009</c:v>
                </c:pt>
                <c:pt idx="131">
                  <c:v>2.7599086035250795</c:v>
                </c:pt>
                <c:pt idx="132">
                  <c:v>2.0232351143365097</c:v>
                </c:pt>
                <c:pt idx="133">
                  <c:v>2.2293941425745905</c:v>
                </c:pt>
                <c:pt idx="134">
                  <c:v>2.1526838064860021</c:v>
                </c:pt>
                <c:pt idx="135">
                  <c:v>2.3588428347240824</c:v>
                </c:pt>
                <c:pt idx="136">
                  <c:v>3.1499181756376466</c:v>
                </c:pt>
                <c:pt idx="137">
                  <c:v>2.4540860668966662</c:v>
                </c:pt>
                <c:pt idx="138">
                  <c:v>2.5687142908281451</c:v>
                </c:pt>
                <c:pt idx="139">
                  <c:v>2.9647027007732549</c:v>
                </c:pt>
                <c:pt idx="140">
                  <c:v>2.4540860668966662</c:v>
                </c:pt>
                <c:pt idx="141">
                  <c:v>2.2196192452186407</c:v>
                </c:pt>
                <c:pt idx="142">
                  <c:v>2.2904053327334162</c:v>
                </c:pt>
                <c:pt idx="143">
                  <c:v>2.2367658635827508</c:v>
                </c:pt>
                <c:pt idx="144">
                  <c:v>2.8321639711551376</c:v>
                </c:pt>
                <c:pt idx="145">
                  <c:v>1.8120823828550301</c:v>
                </c:pt>
                <c:pt idx="146">
                  <c:v>1.5248844202893272</c:v>
                </c:pt>
                <c:pt idx="147">
                  <c:v>2.8237824839408501</c:v>
                </c:pt>
                <c:pt idx="148">
                  <c:v>3.0556873256171522</c:v>
                </c:pt>
                <c:pt idx="149">
                  <c:v>2.7487544469279293</c:v>
                </c:pt>
                <c:pt idx="150">
                  <c:v>2.789678830753159</c:v>
                </c:pt>
                <c:pt idx="151">
                  <c:v>3.2671299753808389</c:v>
                </c:pt>
                <c:pt idx="152">
                  <c:v>2.319048416763017</c:v>
                </c:pt>
                <c:pt idx="153">
                  <c:v>2.2303789184750196</c:v>
                </c:pt>
                <c:pt idx="154">
                  <c:v>2.3667935312257855</c:v>
                </c:pt>
                <c:pt idx="155">
                  <c:v>2.4213593763260914</c:v>
                </c:pt>
                <c:pt idx="156">
                  <c:v>2.5850569116270106</c:v>
                </c:pt>
                <c:pt idx="157">
                  <c:v>2.1809054734721034</c:v>
                </c:pt>
                <c:pt idx="158">
                  <c:v>1.6776195949785409</c:v>
                </c:pt>
                <c:pt idx="159">
                  <c:v>1.146373389902003</c:v>
                </c:pt>
                <c:pt idx="160">
                  <c:v>1.576263411115254</c:v>
                </c:pt>
                <c:pt idx="161">
                  <c:v>2.028309350213874</c:v>
                </c:pt>
                <c:pt idx="162">
                  <c:v>2.2240912291005399</c:v>
                </c:pt>
                <c:pt idx="163">
                  <c:v>2.2980222394861536</c:v>
                </c:pt>
                <c:pt idx="164">
                  <c:v>1.6141603934192286</c:v>
                </c:pt>
                <c:pt idx="165">
                  <c:v>1.6757695687405731</c:v>
                </c:pt>
                <c:pt idx="166">
                  <c:v>0.54832166035996699</c:v>
                </c:pt>
                <c:pt idx="167">
                  <c:v>0.4620688149100845</c:v>
                </c:pt>
                <c:pt idx="168">
                  <c:v>1.5895167232906908</c:v>
                </c:pt>
                <c:pt idx="169">
                  <c:v>0.41278147465300885</c:v>
                </c:pt>
                <c:pt idx="170">
                  <c:v>6.1609175321344599E-3</c:v>
                </c:pt>
                <c:pt idx="171">
                  <c:v>0.98574680514151369</c:v>
                </c:pt>
                <c:pt idx="172">
                  <c:v>0.86252845449882432</c:v>
                </c:pt>
                <c:pt idx="173">
                  <c:v>1.3369191044731779</c:v>
                </c:pt>
                <c:pt idx="174">
                  <c:v>1.3615627746017156</c:v>
                </c:pt>
                <c:pt idx="175">
                  <c:v>1.0781605681235304</c:v>
                </c:pt>
                <c:pt idx="176">
                  <c:v>1.1520915785091441</c:v>
                </c:pt>
                <c:pt idx="177">
                  <c:v>0.76395377398467301</c:v>
                </c:pt>
                <c:pt idx="178">
                  <c:v>0.35117229933166422</c:v>
                </c:pt>
                <c:pt idx="179">
                  <c:v>1.1151260733163373</c:v>
                </c:pt>
                <c:pt idx="180">
                  <c:v>1.3430800220053123</c:v>
                </c:pt>
                <c:pt idx="181">
                  <c:v>1.3122754343446399</c:v>
                </c:pt>
                <c:pt idx="182">
                  <c:v>0.64689634087411829</c:v>
                </c:pt>
                <c:pt idx="183">
                  <c:v>0.37581596946020207</c:v>
                </c:pt>
                <c:pt idx="184">
                  <c:v>1.4046891973266569</c:v>
                </c:pt>
                <c:pt idx="185">
                  <c:v>1.0411950629307236</c:v>
                </c:pt>
                <c:pt idx="186">
                  <c:v>0.25875853634964729</c:v>
                </c:pt>
                <c:pt idx="187">
                  <c:v>0.93645946488443799</c:v>
                </c:pt>
                <c:pt idx="188">
                  <c:v>1.232183506426892</c:v>
                </c:pt>
                <c:pt idx="189">
                  <c:v>0.20947119609257164</c:v>
                </c:pt>
                <c:pt idx="190">
                  <c:v>0.59144808308490815</c:v>
                </c:pt>
                <c:pt idx="191">
                  <c:v>6.7770092853479055E-2</c:v>
                </c:pt>
                <c:pt idx="192">
                  <c:v>0</c:v>
                </c:pt>
                <c:pt idx="193">
                  <c:v>0.89333304215949672</c:v>
                </c:pt>
                <c:pt idx="194">
                  <c:v>0.93029854735230344</c:v>
                </c:pt>
                <c:pt idx="195">
                  <c:v>0.93645946488443799</c:v>
                </c:pt>
                <c:pt idx="196">
                  <c:v>2.0392637031365064</c:v>
                </c:pt>
                <c:pt idx="197">
                  <c:v>0.73870801386825946</c:v>
                </c:pt>
                <c:pt idx="198">
                  <c:v>0.99537774750045138</c:v>
                </c:pt>
                <c:pt idx="199">
                  <c:v>0.87017299938718695</c:v>
                </c:pt>
                <c:pt idx="200">
                  <c:v>0.91399466122682949</c:v>
                </c:pt>
                <c:pt idx="201">
                  <c:v>0.87643323679285012</c:v>
                </c:pt>
                <c:pt idx="202">
                  <c:v>0.81383086273621807</c:v>
                </c:pt>
                <c:pt idx="203">
                  <c:v>0.78252967570790199</c:v>
                </c:pt>
                <c:pt idx="204">
                  <c:v>0.85765252457586061</c:v>
                </c:pt>
                <c:pt idx="205">
                  <c:v>0.68862611462295387</c:v>
                </c:pt>
                <c:pt idx="206">
                  <c:v>4.3821661839642513E-2</c:v>
                </c:pt>
                <c:pt idx="207">
                  <c:v>0.27545044584918149</c:v>
                </c:pt>
                <c:pt idx="208">
                  <c:v>0</c:v>
                </c:pt>
                <c:pt idx="209">
                  <c:v>0.67610563981162741</c:v>
                </c:pt>
                <c:pt idx="210">
                  <c:v>0</c:v>
                </c:pt>
                <c:pt idx="211">
                  <c:v>0.76374896349091237</c:v>
                </c:pt>
                <c:pt idx="212">
                  <c:v>0.74496825127392263</c:v>
                </c:pt>
                <c:pt idx="213">
                  <c:v>8.7643323679285026E-2</c:v>
                </c:pt>
                <c:pt idx="214">
                  <c:v>6.260237405663216E-2</c:v>
                </c:pt>
                <c:pt idx="215">
                  <c:v>0.24414925882086544</c:v>
                </c:pt>
                <c:pt idx="216">
                  <c:v>0.16902640995290685</c:v>
                </c:pt>
                <c:pt idx="217">
                  <c:v>6.8862611462295373E-2</c:v>
                </c:pt>
                <c:pt idx="218">
                  <c:v>0.25666973363219187</c:v>
                </c:pt>
                <c:pt idx="219">
                  <c:v>1.2130804508513169</c:v>
                </c:pt>
                <c:pt idx="220">
                  <c:v>1.0286922223219168</c:v>
                </c:pt>
                <c:pt idx="221">
                  <c:v>1.8827008597212438</c:v>
                </c:pt>
                <c:pt idx="222">
                  <c:v>0.88312256821975876</c:v>
                </c:pt>
                <c:pt idx="223">
                  <c:v>0.79578077575846384</c:v>
                </c:pt>
                <c:pt idx="224">
                  <c:v>1.0286922223219168</c:v>
                </c:pt>
                <c:pt idx="225">
                  <c:v>1.1548525892104538</c:v>
                </c:pt>
                <c:pt idx="226">
                  <c:v>1.30859072069563</c:v>
                </c:pt>
                <c:pt idx="227">
                  <c:v>1.1492110816365468</c:v>
                </c:pt>
                <c:pt idx="228">
                  <c:v>2.9191639153979438</c:v>
                </c:pt>
                <c:pt idx="229">
                  <c:v>2.9107755133422026</c:v>
                </c:pt>
                <c:pt idx="230">
                  <c:v>1.3840863391973008</c:v>
                </c:pt>
                <c:pt idx="231">
                  <c:v>0.56342372149574316</c:v>
                </c:pt>
                <c:pt idx="232">
                  <c:v>1.0251181599436439</c:v>
                </c:pt>
                <c:pt idx="233">
                  <c:v>0.68862899293924174</c:v>
                </c:pt>
                <c:pt idx="234">
                  <c:v>1.509003124596547</c:v>
                </c:pt>
                <c:pt idx="235">
                  <c:v>1.1929815278224012</c:v>
                </c:pt>
                <c:pt idx="236">
                  <c:v>0.89053986350678838</c:v>
                </c:pt>
                <c:pt idx="237">
                  <c:v>0.77518495890746342</c:v>
                </c:pt>
                <c:pt idx="238">
                  <c:v>1.0612651223137892</c:v>
                </c:pt>
                <c:pt idx="239">
                  <c:v>2.1133018522596325</c:v>
                </c:pt>
                <c:pt idx="240">
                  <c:v>2.6560233027531441</c:v>
                </c:pt>
                <c:pt idx="241">
                  <c:v>2.6465712625298234</c:v>
                </c:pt>
                <c:pt idx="242">
                  <c:v>2.2684896535969914</c:v>
                </c:pt>
                <c:pt idx="243">
                  <c:v>1.8852537774340969</c:v>
                </c:pt>
                <c:pt idx="244">
                  <c:v>2.078415025122017</c:v>
                </c:pt>
                <c:pt idx="245">
                  <c:v>2.1247737245671177</c:v>
                </c:pt>
                <c:pt idx="246">
                  <c:v>3.1601180121743675</c:v>
                </c:pt>
                <c:pt idx="247">
                  <c:v>3.3687321596773212</c:v>
                </c:pt>
                <c:pt idx="248">
                  <c:v>2.3874730214226885</c:v>
                </c:pt>
                <c:pt idx="249">
                  <c:v>1.6305415002699832</c:v>
                </c:pt>
                <c:pt idx="250">
                  <c:v>1.7949106031197799</c:v>
                </c:pt>
                <c:pt idx="251">
                  <c:v>1.4004247562802679</c:v>
                </c:pt>
                <c:pt idx="252">
                  <c:v>2.090774988249414</c:v>
                </c:pt>
                <c:pt idx="253">
                  <c:v>1.4267238127362352</c:v>
                </c:pt>
                <c:pt idx="254">
                  <c:v>2.1076555577689047</c:v>
                </c:pt>
                <c:pt idx="255">
                  <c:v>1.6152126704397212</c:v>
                </c:pt>
                <c:pt idx="256">
                  <c:v>1.8515852563577291</c:v>
                </c:pt>
                <c:pt idx="257">
                  <c:v>1.1096379727817598</c:v>
                </c:pt>
                <c:pt idx="258">
                  <c:v>2.0354306009606242</c:v>
                </c:pt>
                <c:pt idx="259">
                  <c:v>2.4692054647184083</c:v>
                </c:pt>
                <c:pt idx="260">
                  <c:v>2.36326595633115</c:v>
                </c:pt>
                <c:pt idx="261">
                  <c:v>2.3551167633782839</c:v>
                </c:pt>
                <c:pt idx="262">
                  <c:v>0.83121768119233552</c:v>
                </c:pt>
                <c:pt idx="263">
                  <c:v>2.5669957801528009</c:v>
                </c:pt>
                <c:pt idx="264">
                  <c:v>1.5157498892330825</c:v>
                </c:pt>
                <c:pt idx="265">
                  <c:v>2.6810844814929253</c:v>
                </c:pt>
                <c:pt idx="266">
                  <c:v>3.7975239160355723</c:v>
                </c:pt>
                <c:pt idx="267">
                  <c:v>2.6209785175145206</c:v>
                </c:pt>
                <c:pt idx="268">
                  <c:v>2.3088024161728402</c:v>
                </c:pt>
                <c:pt idx="269">
                  <c:v>4.8769627195865279</c:v>
                </c:pt>
                <c:pt idx="270">
                  <c:v>3.6250220980834729</c:v>
                </c:pt>
                <c:pt idx="271">
                  <c:v>4.0828212805733965</c:v>
                </c:pt>
                <c:pt idx="272">
                  <c:v>3.0924801919217257</c:v>
                </c:pt>
                <c:pt idx="273">
                  <c:v>3.4755366507398251</c:v>
                </c:pt>
                <c:pt idx="274">
                  <c:v>2.3170244338265498</c:v>
                </c:pt>
                <c:pt idx="275">
                  <c:v>3.8959644713938357</c:v>
                </c:pt>
                <c:pt idx="276">
                  <c:v>3.1859085965115059</c:v>
                </c:pt>
                <c:pt idx="277">
                  <c:v>3.4848794911988028</c:v>
                </c:pt>
                <c:pt idx="278">
                  <c:v>2.2142531887777914</c:v>
                </c:pt>
                <c:pt idx="279">
                  <c:v>4.6994487508659457</c:v>
                </c:pt>
                <c:pt idx="280">
                  <c:v>5.4562188280431654</c:v>
                </c:pt>
                <c:pt idx="281">
                  <c:v>5.3721332639123638</c:v>
                </c:pt>
                <c:pt idx="282">
                  <c:v>3.8585931095579236</c:v>
                </c:pt>
                <c:pt idx="283">
                  <c:v>3.88172000535481</c:v>
                </c:pt>
                <c:pt idx="284">
                  <c:v>2.6148485421531906</c:v>
                </c:pt>
                <c:pt idx="285">
                  <c:v>2.7735165362158845</c:v>
                </c:pt>
                <c:pt idx="286">
                  <c:v>2.0817240821025398</c:v>
                </c:pt>
                <c:pt idx="287">
                  <c:v>0.5902449379132203</c:v>
                </c:pt>
                <c:pt idx="288">
                  <c:v>2.3482863121278656</c:v>
                </c:pt>
                <c:pt idx="289">
                  <c:v>0.54581789957566595</c:v>
                </c:pt>
                <c:pt idx="290">
                  <c:v>2.6973558990657915</c:v>
                </c:pt>
                <c:pt idx="291">
                  <c:v>3.8848602903012761</c:v>
                </c:pt>
                <c:pt idx="292">
                  <c:v>4.5125451406992996</c:v>
                </c:pt>
                <c:pt idx="293">
                  <c:v>4.5295095961154619</c:v>
                </c:pt>
                <c:pt idx="294">
                  <c:v>2.5870794509648234</c:v>
                </c:pt>
                <c:pt idx="295">
                  <c:v>4.7246008334013343</c:v>
                </c:pt>
                <c:pt idx="296">
                  <c:v>5.55585914879331</c:v>
                </c:pt>
                <c:pt idx="297">
                  <c:v>4.3259361311215079</c:v>
                </c:pt>
                <c:pt idx="298">
                  <c:v>4.6906719225690088</c:v>
                </c:pt>
                <c:pt idx="299">
                  <c:v>4.8831943625855541</c:v>
                </c:pt>
                <c:pt idx="300">
                  <c:v>3.9585658442261593</c:v>
                </c:pt>
                <c:pt idx="301">
                  <c:v>2.9068009045923477</c:v>
                </c:pt>
                <c:pt idx="302">
                  <c:v>2.5427284254883364</c:v>
                </c:pt>
                <c:pt idx="303">
                  <c:v>2.195992731103563</c:v>
                </c:pt>
                <c:pt idx="304">
                  <c:v>0.99397565723634951</c:v>
                </c:pt>
                <c:pt idx="305">
                  <c:v>2.9761480434693026</c:v>
                </c:pt>
                <c:pt idx="306">
                  <c:v>2.6583069902832603</c:v>
                </c:pt>
                <c:pt idx="307">
                  <c:v>4.0205041874764973</c:v>
                </c:pt>
                <c:pt idx="308">
                  <c:v>3.6065116770828785</c:v>
                </c:pt>
                <c:pt idx="309">
                  <c:v>2.9934843059230953</c:v>
                </c:pt>
                <c:pt idx="310">
                  <c:v>3.5746660993602921</c:v>
                </c:pt>
                <c:pt idx="311">
                  <c:v>2.6192987676827086</c:v>
                </c:pt>
                <c:pt idx="312">
                  <c:v>3.3835926330247754</c:v>
                </c:pt>
                <c:pt idx="313">
                  <c:v>4.7211068973733923</c:v>
                </c:pt>
                <c:pt idx="314">
                  <c:v>4.2149031928865046</c:v>
                </c:pt>
                <c:pt idx="315">
                  <c:v>4.5463925523216249</c:v>
                </c:pt>
                <c:pt idx="316">
                  <c:v>4.3609900191595727</c:v>
                </c:pt>
                <c:pt idx="317">
                  <c:v>4.1594655265921254</c:v>
                </c:pt>
                <c:pt idx="318">
                  <c:v>4.2078314048083127</c:v>
                </c:pt>
                <c:pt idx="319">
                  <c:v>4.6350633290513024</c:v>
                </c:pt>
                <c:pt idx="320">
                  <c:v>4.731795085483677</c:v>
                </c:pt>
                <c:pt idx="321">
                  <c:v>5.2718807255644373</c:v>
                </c:pt>
                <c:pt idx="322">
                  <c:v>4.6834292072674897</c:v>
                </c:pt>
                <c:pt idx="323">
                  <c:v>4.550070499129844</c:v>
                </c:pt>
                <c:pt idx="324">
                  <c:v>6.1748907035811156</c:v>
                </c:pt>
                <c:pt idx="325">
                  <c:v>3.1510535761539136</c:v>
                </c:pt>
                <c:pt idx="326">
                  <c:v>4.4917192281200196</c:v>
                </c:pt>
                <c:pt idx="327">
                  <c:v>5.6855966700168432</c:v>
                </c:pt>
                <c:pt idx="328">
                  <c:v>5.5877378633039889</c:v>
                </c:pt>
                <c:pt idx="329">
                  <c:v>4.3253592567081665</c:v>
                </c:pt>
                <c:pt idx="330">
                  <c:v>4.0709263592547451</c:v>
                </c:pt>
                <c:pt idx="331">
                  <c:v>5.5779519826327038</c:v>
                </c:pt>
                <c:pt idx="332">
                  <c:v>5.2452320398089993</c:v>
                </c:pt>
                <c:pt idx="333">
                  <c:v>5.6170955053178453</c:v>
                </c:pt>
                <c:pt idx="334">
                  <c:v>5.0793951002035342</c:v>
                </c:pt>
                <c:pt idx="335">
                  <c:v>5.0274888729021852</c:v>
                </c:pt>
                <c:pt idx="336">
                  <c:v>4.4194444959435133</c:v>
                </c:pt>
                <c:pt idx="337">
                  <c:v>5.190622730134999</c:v>
                </c:pt>
                <c:pt idx="338">
                  <c:v>5.9618009643264838</c:v>
                </c:pt>
                <c:pt idx="339">
                  <c:v>6.8732490985083787</c:v>
                </c:pt>
                <c:pt idx="340">
                  <c:v>8.0711110207243824</c:v>
                </c:pt>
                <c:pt idx="341">
                  <c:v>6.4436710298516049</c:v>
                </c:pt>
                <c:pt idx="342">
                  <c:v>6.0140929611948319</c:v>
                </c:pt>
                <c:pt idx="343">
                  <c:v>6.6419378307701153</c:v>
                </c:pt>
                <c:pt idx="344">
                  <c:v>7.2615215836404623</c:v>
                </c:pt>
                <c:pt idx="345">
                  <c:v>6.2701875790479082</c:v>
                </c:pt>
                <c:pt idx="346">
                  <c:v>5.2292868742257257</c:v>
                </c:pt>
                <c:pt idx="347">
                  <c:v>4.9731922563726485</c:v>
                </c:pt>
                <c:pt idx="348">
                  <c:v>5.1384145904714078</c:v>
                </c:pt>
                <c:pt idx="349">
                  <c:v>4.2662859360323662</c:v>
                </c:pt>
                <c:pt idx="350">
                  <c:v>4.4423362497613503</c:v>
                </c:pt>
                <c:pt idx="351">
                  <c:v>4.647728282445164</c:v>
                </c:pt>
                <c:pt idx="352">
                  <c:v>4.0961039660943497</c:v>
                </c:pt>
                <c:pt idx="353">
                  <c:v>4.2017341543317395</c:v>
                </c:pt>
                <c:pt idx="354">
                  <c:v>3.4916645556248391</c:v>
                </c:pt>
                <c:pt idx="355">
                  <c:v>2.4940461111605994</c:v>
                </c:pt>
                <c:pt idx="356">
                  <c:v>2.9283035516920921</c:v>
                </c:pt>
                <c:pt idx="357">
                  <c:v>3.685319900726721</c:v>
                </c:pt>
                <c:pt idx="358">
                  <c:v>4.0432888719756539</c:v>
                </c:pt>
                <c:pt idx="359">
                  <c:v>3.896580277201501</c:v>
                </c:pt>
                <c:pt idx="360">
                  <c:v>4.1899974667498068</c:v>
                </c:pt>
                <c:pt idx="361">
                  <c:v>4.8237785961741482</c:v>
                </c:pt>
                <c:pt idx="362">
                  <c:v>4.5362297504168083</c:v>
                </c:pt>
                <c:pt idx="363">
                  <c:v>3.4212444301332456</c:v>
                </c:pt>
                <c:pt idx="364">
                  <c:v>4.9339451494124154</c:v>
                </c:pt>
                <c:pt idx="365">
                  <c:v>5.3328337498002352</c:v>
                </c:pt>
                <c:pt idx="366">
                  <c:v>5.1548680665502848</c:v>
                </c:pt>
                <c:pt idx="367">
                  <c:v>4.9400818971106899</c:v>
                </c:pt>
                <c:pt idx="368">
                  <c:v>4.3079968841884524</c:v>
                </c:pt>
                <c:pt idx="369">
                  <c:v>3.6102939403412746</c:v>
                </c:pt>
                <c:pt idx="370">
                  <c:v>4.2168233223186089</c:v>
                </c:pt>
                <c:pt idx="371">
                  <c:v>4.1721911542107355</c:v>
                </c:pt>
                <c:pt idx="372">
                  <c:v>4.6664033233504121</c:v>
                </c:pt>
                <c:pt idx="373">
                  <c:v>4.458313988975811</c:v>
                </c:pt>
                <c:pt idx="374">
                  <c:v>6.7922474799886787</c:v>
                </c:pt>
                <c:pt idx="375">
                  <c:v>6.1827896187382185</c:v>
                </c:pt>
                <c:pt idx="376">
                  <c:v>6.198827983507968</c:v>
                </c:pt>
                <c:pt idx="377">
                  <c:v>6.0945786125045984</c:v>
                </c:pt>
                <c:pt idx="378">
                  <c:v>6.1186361596592223</c:v>
                </c:pt>
                <c:pt idx="379">
                  <c:v>5.9266851622832135</c:v>
                </c:pt>
                <c:pt idx="380">
                  <c:v>5.2713651747160535</c:v>
                </c:pt>
                <c:pt idx="381">
                  <c:v>4.846487380579104</c:v>
                </c:pt>
                <c:pt idx="382">
                  <c:v>4.8680913362131859</c:v>
                </c:pt>
                <c:pt idx="383">
                  <c:v>4.8824939733025738</c:v>
                </c:pt>
                <c:pt idx="384">
                  <c:v>4.0975502519309215</c:v>
                </c:pt>
                <c:pt idx="385">
                  <c:v>4.5944412315148115</c:v>
                </c:pt>
                <c:pt idx="386">
                  <c:v>4.846487380579104</c:v>
                </c:pt>
                <c:pt idx="387">
                  <c:v>3.9264179970200299</c:v>
                </c:pt>
                <c:pt idx="388">
                  <c:v>3.7693612771392293</c:v>
                </c:pt>
                <c:pt idx="389">
                  <c:v>4.5918304697520407</c:v>
                </c:pt>
                <c:pt idx="390">
                  <c:v>4.4804736680604798</c:v>
                </c:pt>
                <c:pt idx="391">
                  <c:v>4.709737671543107</c:v>
                </c:pt>
                <c:pt idx="392">
                  <c:v>4.9979552759212655</c:v>
                </c:pt>
                <c:pt idx="393">
                  <c:v>4.9062496745282154</c:v>
                </c:pt>
                <c:pt idx="394">
                  <c:v>4.2727757277533076</c:v>
                </c:pt>
                <c:pt idx="395">
                  <c:v>4.4179406720041428</c:v>
                </c:pt>
                <c:pt idx="396">
                  <c:v>4.392622960416726</c:v>
                </c:pt>
                <c:pt idx="397">
                  <c:v>4.5951646531160559</c:v>
                </c:pt>
                <c:pt idx="398">
                  <c:v>4.9369537595461761</c:v>
                </c:pt>
                <c:pt idx="399">
                  <c:v>4.9496126153398841</c:v>
                </c:pt>
                <c:pt idx="400">
                  <c:v>4.7344120668468461</c:v>
                </c:pt>
                <c:pt idx="401">
                  <c:v>4.5318703741475153</c:v>
                </c:pt>
                <c:pt idx="402">
                  <c:v>4.5065526625600993</c:v>
                </c:pt>
                <c:pt idx="403">
                  <c:v>4.1600261797733227</c:v>
                </c:pt>
                <c:pt idx="404">
                  <c:v>4.6634538122264519</c:v>
                </c:pt>
                <c:pt idx="405">
                  <c:v>4.7247254681535154</c:v>
                </c:pt>
                <c:pt idx="406">
                  <c:v>4.540910500372326</c:v>
                </c:pt>
                <c:pt idx="407">
                  <c:v>4.1800885265796222</c:v>
                </c:pt>
                <c:pt idx="408">
                  <c:v>4.5817582709903686</c:v>
                </c:pt>
                <c:pt idx="409">
                  <c:v>3.0965312945673427</c:v>
                </c:pt>
                <c:pt idx="410">
                  <c:v>2.9111102589645079</c:v>
                </c:pt>
                <c:pt idx="411">
                  <c:v>4.2478308828231404</c:v>
                </c:pt>
                <c:pt idx="412">
                  <c:v>2.912414854889799</c:v>
                </c:pt>
                <c:pt idx="413">
                  <c:v>1.3488372945457363</c:v>
                </c:pt>
                <c:pt idx="414">
                  <c:v>4.1283766631048051</c:v>
                </c:pt>
                <c:pt idx="415">
                  <c:v>4.1100825272269406</c:v>
                </c:pt>
                <c:pt idx="416">
                  <c:v>4.2747297501277224</c:v>
                </c:pt>
                <c:pt idx="417">
                  <c:v>4.091788391349076</c:v>
                </c:pt>
                <c:pt idx="418">
                  <c:v>3.8356704890589697</c:v>
                </c:pt>
                <c:pt idx="419">
                  <c:v>3.6920825855874027</c:v>
                </c:pt>
                <c:pt idx="420">
                  <c:v>3.5826448802423778</c:v>
                </c:pt>
                <c:pt idx="421">
                  <c:v>3.8821586001340238</c:v>
                </c:pt>
                <c:pt idx="422">
                  <c:v>3.5884047594710635</c:v>
                </c:pt>
                <c:pt idx="423">
                  <c:v>3.5653652425563216</c:v>
                </c:pt>
                <c:pt idx="424">
                  <c:v>4.2015009525139835</c:v>
                </c:pt>
                <c:pt idx="425">
                  <c:v>4.2953143709114254</c:v>
                </c:pt>
                <c:pt idx="426">
                  <c:v>4.2819124539975046</c:v>
                </c:pt>
                <c:pt idx="427">
                  <c:v>3.0673136052583612</c:v>
                </c:pt>
                <c:pt idx="428">
                  <c:v>3.1937005366953146</c:v>
                </c:pt>
                <c:pt idx="429">
                  <c:v>1.7888611834153361</c:v>
                </c:pt>
                <c:pt idx="430">
                  <c:v>3.2374498591157983</c:v>
                </c:pt>
                <c:pt idx="431">
                  <c:v>3.0673136052583612</c:v>
                </c:pt>
                <c:pt idx="432">
                  <c:v>3.1402291426258344</c:v>
                </c:pt>
                <c:pt idx="433">
                  <c:v>3.1791174292218201</c:v>
                </c:pt>
                <c:pt idx="434">
                  <c:v>3.6608729757936365</c:v>
                </c:pt>
                <c:pt idx="435">
                  <c:v>3.8505351427489543</c:v>
                </c:pt>
                <c:pt idx="436">
                  <c:v>4.01851150803666</c:v>
                </c:pt>
                <c:pt idx="437">
                  <c:v>3.7988501072758138</c:v>
                </c:pt>
                <c:pt idx="438">
                  <c:v>3.7407044423685312</c:v>
                </c:pt>
                <c:pt idx="439">
                  <c:v>3.1900933520587857</c:v>
                </c:pt>
                <c:pt idx="440">
                  <c:v>3.0956132353601808</c:v>
                </c:pt>
                <c:pt idx="441">
                  <c:v>2.8955376941160758</c:v>
                </c:pt>
                <c:pt idx="442">
                  <c:v>3.2012086599056806</c:v>
                </c:pt>
                <c:pt idx="443">
                  <c:v>3.2902112180971002</c:v>
                </c:pt>
                <c:pt idx="444">
                  <c:v>4.6471080158400078</c:v>
                </c:pt>
                <c:pt idx="445">
                  <c:v>4.8345543895881766</c:v>
                </c:pt>
                <c:pt idx="446">
                  <c:v>4.6471080158400078</c:v>
                </c:pt>
                <c:pt idx="447">
                  <c:v>4.5924361568301251</c:v>
                </c:pt>
                <c:pt idx="448">
                  <c:v>5.225067668230194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D3-47CC-8749-D7AFF57AE0E4}"/>
            </c:ext>
          </c:extLst>
        </c:ser>
        <c:ser>
          <c:idx val="2"/>
          <c:order val="2"/>
          <c:tx>
            <c:strRef>
              <c:f>all!$G$1</c:f>
              <c:strCache>
                <c:ptCount val="1"/>
                <c:pt idx="0">
                  <c:v>DISALEXI - Interp.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all!$A$2:$A$450</c:f>
              <c:numCache>
                <c:formatCode>m/d/yyyy</c:formatCode>
                <c:ptCount val="449"/>
                <c:pt idx="0">
                  <c:v>44323</c:v>
                </c:pt>
                <c:pt idx="1">
                  <c:v>44324</c:v>
                </c:pt>
                <c:pt idx="2">
                  <c:v>44325</c:v>
                </c:pt>
                <c:pt idx="3">
                  <c:v>44326</c:v>
                </c:pt>
                <c:pt idx="4">
                  <c:v>44327</c:v>
                </c:pt>
                <c:pt idx="5">
                  <c:v>44328</c:v>
                </c:pt>
                <c:pt idx="6">
                  <c:v>44329</c:v>
                </c:pt>
                <c:pt idx="7">
                  <c:v>44330</c:v>
                </c:pt>
                <c:pt idx="8">
                  <c:v>44331</c:v>
                </c:pt>
                <c:pt idx="9">
                  <c:v>44332</c:v>
                </c:pt>
                <c:pt idx="10">
                  <c:v>44333</c:v>
                </c:pt>
                <c:pt idx="11">
                  <c:v>44334</c:v>
                </c:pt>
                <c:pt idx="12">
                  <c:v>44335</c:v>
                </c:pt>
                <c:pt idx="13">
                  <c:v>44336</c:v>
                </c:pt>
                <c:pt idx="14">
                  <c:v>44337</c:v>
                </c:pt>
                <c:pt idx="15">
                  <c:v>44338</c:v>
                </c:pt>
                <c:pt idx="16">
                  <c:v>44339</c:v>
                </c:pt>
                <c:pt idx="17">
                  <c:v>44340</c:v>
                </c:pt>
                <c:pt idx="18">
                  <c:v>44341</c:v>
                </c:pt>
                <c:pt idx="19">
                  <c:v>44342</c:v>
                </c:pt>
                <c:pt idx="20">
                  <c:v>44343</c:v>
                </c:pt>
                <c:pt idx="21">
                  <c:v>44344</c:v>
                </c:pt>
                <c:pt idx="22">
                  <c:v>44345</c:v>
                </c:pt>
                <c:pt idx="23">
                  <c:v>44346</c:v>
                </c:pt>
                <c:pt idx="24">
                  <c:v>44347</c:v>
                </c:pt>
                <c:pt idx="25">
                  <c:v>44348</c:v>
                </c:pt>
                <c:pt idx="26">
                  <c:v>44349</c:v>
                </c:pt>
                <c:pt idx="27">
                  <c:v>44350</c:v>
                </c:pt>
                <c:pt idx="28">
                  <c:v>44351</c:v>
                </c:pt>
                <c:pt idx="29">
                  <c:v>44352</c:v>
                </c:pt>
                <c:pt idx="30">
                  <c:v>44353</c:v>
                </c:pt>
                <c:pt idx="31">
                  <c:v>44354</c:v>
                </c:pt>
                <c:pt idx="32">
                  <c:v>44355</c:v>
                </c:pt>
                <c:pt idx="33">
                  <c:v>44356</c:v>
                </c:pt>
                <c:pt idx="34">
                  <c:v>44357</c:v>
                </c:pt>
                <c:pt idx="35">
                  <c:v>44358</c:v>
                </c:pt>
                <c:pt idx="36">
                  <c:v>44359</c:v>
                </c:pt>
                <c:pt idx="37">
                  <c:v>44360</c:v>
                </c:pt>
                <c:pt idx="38">
                  <c:v>44361</c:v>
                </c:pt>
                <c:pt idx="39">
                  <c:v>44362</c:v>
                </c:pt>
                <c:pt idx="40">
                  <c:v>44363</c:v>
                </c:pt>
                <c:pt idx="41">
                  <c:v>44364</c:v>
                </c:pt>
                <c:pt idx="42">
                  <c:v>44365</c:v>
                </c:pt>
                <c:pt idx="43">
                  <c:v>44366</c:v>
                </c:pt>
                <c:pt idx="44">
                  <c:v>44367</c:v>
                </c:pt>
                <c:pt idx="45">
                  <c:v>44368</c:v>
                </c:pt>
                <c:pt idx="46">
                  <c:v>44369</c:v>
                </c:pt>
                <c:pt idx="47">
                  <c:v>44370</c:v>
                </c:pt>
                <c:pt idx="48">
                  <c:v>44371</c:v>
                </c:pt>
                <c:pt idx="49">
                  <c:v>44372</c:v>
                </c:pt>
                <c:pt idx="50">
                  <c:v>44373</c:v>
                </c:pt>
                <c:pt idx="51">
                  <c:v>44374</c:v>
                </c:pt>
                <c:pt idx="52">
                  <c:v>44375</c:v>
                </c:pt>
                <c:pt idx="53">
                  <c:v>44376</c:v>
                </c:pt>
                <c:pt idx="54">
                  <c:v>44377</c:v>
                </c:pt>
                <c:pt idx="55">
                  <c:v>44378</c:v>
                </c:pt>
                <c:pt idx="56">
                  <c:v>44379</c:v>
                </c:pt>
                <c:pt idx="57">
                  <c:v>44380</c:v>
                </c:pt>
                <c:pt idx="58">
                  <c:v>44381</c:v>
                </c:pt>
                <c:pt idx="59">
                  <c:v>44382</c:v>
                </c:pt>
                <c:pt idx="60">
                  <c:v>44383</c:v>
                </c:pt>
                <c:pt idx="61">
                  <c:v>44384</c:v>
                </c:pt>
                <c:pt idx="62">
                  <c:v>44385</c:v>
                </c:pt>
                <c:pt idx="63">
                  <c:v>44386</c:v>
                </c:pt>
                <c:pt idx="64">
                  <c:v>44387</c:v>
                </c:pt>
                <c:pt idx="65">
                  <c:v>44388</c:v>
                </c:pt>
                <c:pt idx="66">
                  <c:v>44389</c:v>
                </c:pt>
                <c:pt idx="67">
                  <c:v>44390</c:v>
                </c:pt>
                <c:pt idx="68">
                  <c:v>44391</c:v>
                </c:pt>
                <c:pt idx="69">
                  <c:v>44392</c:v>
                </c:pt>
                <c:pt idx="70">
                  <c:v>44393</c:v>
                </c:pt>
                <c:pt idx="71">
                  <c:v>44394</c:v>
                </c:pt>
                <c:pt idx="72">
                  <c:v>44395</c:v>
                </c:pt>
                <c:pt idx="73">
                  <c:v>44396</c:v>
                </c:pt>
                <c:pt idx="74">
                  <c:v>44397</c:v>
                </c:pt>
                <c:pt idx="75">
                  <c:v>44398</c:v>
                </c:pt>
                <c:pt idx="76">
                  <c:v>44399</c:v>
                </c:pt>
                <c:pt idx="77">
                  <c:v>44400</c:v>
                </c:pt>
                <c:pt idx="78">
                  <c:v>44401</c:v>
                </c:pt>
                <c:pt idx="79">
                  <c:v>44402</c:v>
                </c:pt>
                <c:pt idx="80">
                  <c:v>44403</c:v>
                </c:pt>
                <c:pt idx="81">
                  <c:v>44404</c:v>
                </c:pt>
                <c:pt idx="82">
                  <c:v>44405</c:v>
                </c:pt>
                <c:pt idx="83">
                  <c:v>44406</c:v>
                </c:pt>
                <c:pt idx="84">
                  <c:v>44407</c:v>
                </c:pt>
                <c:pt idx="85">
                  <c:v>44408</c:v>
                </c:pt>
                <c:pt idx="86">
                  <c:v>44409</c:v>
                </c:pt>
                <c:pt idx="87">
                  <c:v>44410</c:v>
                </c:pt>
                <c:pt idx="88">
                  <c:v>44411</c:v>
                </c:pt>
                <c:pt idx="89">
                  <c:v>44412</c:v>
                </c:pt>
                <c:pt idx="90">
                  <c:v>44413</c:v>
                </c:pt>
                <c:pt idx="91">
                  <c:v>44414</c:v>
                </c:pt>
                <c:pt idx="92">
                  <c:v>44415</c:v>
                </c:pt>
                <c:pt idx="93">
                  <c:v>44416</c:v>
                </c:pt>
                <c:pt idx="94">
                  <c:v>44417</c:v>
                </c:pt>
                <c:pt idx="95">
                  <c:v>44418</c:v>
                </c:pt>
                <c:pt idx="96">
                  <c:v>44419</c:v>
                </c:pt>
                <c:pt idx="97">
                  <c:v>44420</c:v>
                </c:pt>
                <c:pt idx="98">
                  <c:v>44421</c:v>
                </c:pt>
                <c:pt idx="99">
                  <c:v>44422</c:v>
                </c:pt>
                <c:pt idx="100">
                  <c:v>44423</c:v>
                </c:pt>
                <c:pt idx="101">
                  <c:v>44424</c:v>
                </c:pt>
                <c:pt idx="102">
                  <c:v>44425</c:v>
                </c:pt>
                <c:pt idx="103">
                  <c:v>44426</c:v>
                </c:pt>
                <c:pt idx="104">
                  <c:v>44427</c:v>
                </c:pt>
                <c:pt idx="105">
                  <c:v>44428</c:v>
                </c:pt>
                <c:pt idx="106">
                  <c:v>44429</c:v>
                </c:pt>
                <c:pt idx="107">
                  <c:v>44430</c:v>
                </c:pt>
                <c:pt idx="108">
                  <c:v>44431</c:v>
                </c:pt>
                <c:pt idx="109">
                  <c:v>44432</c:v>
                </c:pt>
                <c:pt idx="110">
                  <c:v>44433</c:v>
                </c:pt>
                <c:pt idx="111">
                  <c:v>44434</c:v>
                </c:pt>
                <c:pt idx="112">
                  <c:v>44435</c:v>
                </c:pt>
                <c:pt idx="113">
                  <c:v>44436</c:v>
                </c:pt>
                <c:pt idx="114">
                  <c:v>44437</c:v>
                </c:pt>
                <c:pt idx="115">
                  <c:v>44438</c:v>
                </c:pt>
                <c:pt idx="116">
                  <c:v>44439</c:v>
                </c:pt>
                <c:pt idx="117">
                  <c:v>44440</c:v>
                </c:pt>
                <c:pt idx="118">
                  <c:v>44441</c:v>
                </c:pt>
                <c:pt idx="119">
                  <c:v>44442</c:v>
                </c:pt>
                <c:pt idx="120">
                  <c:v>44443</c:v>
                </c:pt>
                <c:pt idx="121">
                  <c:v>44444</c:v>
                </c:pt>
                <c:pt idx="122">
                  <c:v>44445</c:v>
                </c:pt>
                <c:pt idx="123">
                  <c:v>44446</c:v>
                </c:pt>
                <c:pt idx="124">
                  <c:v>44447</c:v>
                </c:pt>
                <c:pt idx="125">
                  <c:v>44448</c:v>
                </c:pt>
                <c:pt idx="126">
                  <c:v>44449</c:v>
                </c:pt>
                <c:pt idx="127">
                  <c:v>44450</c:v>
                </c:pt>
                <c:pt idx="128">
                  <c:v>44451</c:v>
                </c:pt>
                <c:pt idx="129">
                  <c:v>44452</c:v>
                </c:pt>
                <c:pt idx="130">
                  <c:v>44453</c:v>
                </c:pt>
                <c:pt idx="131">
                  <c:v>44454</c:v>
                </c:pt>
                <c:pt idx="132">
                  <c:v>44455</c:v>
                </c:pt>
                <c:pt idx="133">
                  <c:v>44456</c:v>
                </c:pt>
                <c:pt idx="134">
                  <c:v>44457</c:v>
                </c:pt>
                <c:pt idx="135">
                  <c:v>44458</c:v>
                </c:pt>
                <c:pt idx="136">
                  <c:v>44459</c:v>
                </c:pt>
                <c:pt idx="137">
                  <c:v>44460</c:v>
                </c:pt>
                <c:pt idx="138">
                  <c:v>44461</c:v>
                </c:pt>
                <c:pt idx="139">
                  <c:v>44462</c:v>
                </c:pt>
                <c:pt idx="140">
                  <c:v>44463</c:v>
                </c:pt>
                <c:pt idx="141">
                  <c:v>44464</c:v>
                </c:pt>
                <c:pt idx="142">
                  <c:v>44465</c:v>
                </c:pt>
                <c:pt idx="143">
                  <c:v>44466</c:v>
                </c:pt>
                <c:pt idx="144">
                  <c:v>44467</c:v>
                </c:pt>
                <c:pt idx="145">
                  <c:v>44468</c:v>
                </c:pt>
                <c:pt idx="146">
                  <c:v>44469</c:v>
                </c:pt>
                <c:pt idx="147">
                  <c:v>44470</c:v>
                </c:pt>
                <c:pt idx="148">
                  <c:v>44471</c:v>
                </c:pt>
                <c:pt idx="149">
                  <c:v>44472</c:v>
                </c:pt>
                <c:pt idx="150">
                  <c:v>44473</c:v>
                </c:pt>
                <c:pt idx="151">
                  <c:v>44474</c:v>
                </c:pt>
                <c:pt idx="152">
                  <c:v>44475</c:v>
                </c:pt>
                <c:pt idx="153">
                  <c:v>44476</c:v>
                </c:pt>
                <c:pt idx="154">
                  <c:v>44477</c:v>
                </c:pt>
                <c:pt idx="155">
                  <c:v>44478</c:v>
                </c:pt>
                <c:pt idx="156">
                  <c:v>44479</c:v>
                </c:pt>
                <c:pt idx="157">
                  <c:v>44480</c:v>
                </c:pt>
                <c:pt idx="158">
                  <c:v>44481</c:v>
                </c:pt>
                <c:pt idx="159">
                  <c:v>44482</c:v>
                </c:pt>
                <c:pt idx="160">
                  <c:v>44483</c:v>
                </c:pt>
                <c:pt idx="161">
                  <c:v>44484</c:v>
                </c:pt>
                <c:pt idx="162">
                  <c:v>44485</c:v>
                </c:pt>
                <c:pt idx="163">
                  <c:v>44486</c:v>
                </c:pt>
                <c:pt idx="164">
                  <c:v>44487</c:v>
                </c:pt>
                <c:pt idx="165">
                  <c:v>44488</c:v>
                </c:pt>
                <c:pt idx="166">
                  <c:v>44489</c:v>
                </c:pt>
                <c:pt idx="167">
                  <c:v>44490</c:v>
                </c:pt>
                <c:pt idx="168">
                  <c:v>44491</c:v>
                </c:pt>
                <c:pt idx="169">
                  <c:v>44492</c:v>
                </c:pt>
                <c:pt idx="170">
                  <c:v>44493</c:v>
                </c:pt>
                <c:pt idx="171">
                  <c:v>44494</c:v>
                </c:pt>
                <c:pt idx="172">
                  <c:v>44495</c:v>
                </c:pt>
                <c:pt idx="173">
                  <c:v>44496</c:v>
                </c:pt>
                <c:pt idx="174">
                  <c:v>44497</c:v>
                </c:pt>
                <c:pt idx="175">
                  <c:v>44498</c:v>
                </c:pt>
                <c:pt idx="176">
                  <c:v>44499</c:v>
                </c:pt>
                <c:pt idx="177">
                  <c:v>44500</c:v>
                </c:pt>
                <c:pt idx="178">
                  <c:v>44501</c:v>
                </c:pt>
                <c:pt idx="179">
                  <c:v>44502</c:v>
                </c:pt>
                <c:pt idx="180">
                  <c:v>44503</c:v>
                </c:pt>
                <c:pt idx="181">
                  <c:v>44504</c:v>
                </c:pt>
                <c:pt idx="182">
                  <c:v>44505</c:v>
                </c:pt>
                <c:pt idx="183">
                  <c:v>44506</c:v>
                </c:pt>
                <c:pt idx="184">
                  <c:v>44507</c:v>
                </c:pt>
                <c:pt idx="185">
                  <c:v>44508</c:v>
                </c:pt>
                <c:pt idx="186">
                  <c:v>44509</c:v>
                </c:pt>
                <c:pt idx="187">
                  <c:v>44510</c:v>
                </c:pt>
                <c:pt idx="188">
                  <c:v>44511</c:v>
                </c:pt>
                <c:pt idx="189">
                  <c:v>44512</c:v>
                </c:pt>
                <c:pt idx="190">
                  <c:v>44513</c:v>
                </c:pt>
                <c:pt idx="191">
                  <c:v>44514</c:v>
                </c:pt>
                <c:pt idx="192">
                  <c:v>44515</c:v>
                </c:pt>
                <c:pt idx="193">
                  <c:v>44516</c:v>
                </c:pt>
                <c:pt idx="194">
                  <c:v>44522</c:v>
                </c:pt>
                <c:pt idx="195">
                  <c:v>44523</c:v>
                </c:pt>
                <c:pt idx="196">
                  <c:v>44524</c:v>
                </c:pt>
                <c:pt idx="197">
                  <c:v>44525</c:v>
                </c:pt>
                <c:pt idx="198">
                  <c:v>44526</c:v>
                </c:pt>
                <c:pt idx="199">
                  <c:v>44527</c:v>
                </c:pt>
                <c:pt idx="200">
                  <c:v>44528</c:v>
                </c:pt>
                <c:pt idx="201">
                  <c:v>44529</c:v>
                </c:pt>
                <c:pt idx="202">
                  <c:v>44530</c:v>
                </c:pt>
                <c:pt idx="203">
                  <c:v>44531</c:v>
                </c:pt>
                <c:pt idx="204">
                  <c:v>44532</c:v>
                </c:pt>
                <c:pt idx="205">
                  <c:v>44533</c:v>
                </c:pt>
                <c:pt idx="206">
                  <c:v>44534</c:v>
                </c:pt>
                <c:pt idx="207">
                  <c:v>44535</c:v>
                </c:pt>
                <c:pt idx="208">
                  <c:v>44536</c:v>
                </c:pt>
                <c:pt idx="209">
                  <c:v>44537</c:v>
                </c:pt>
                <c:pt idx="210">
                  <c:v>44538</c:v>
                </c:pt>
                <c:pt idx="211">
                  <c:v>44539</c:v>
                </c:pt>
                <c:pt idx="212">
                  <c:v>44547</c:v>
                </c:pt>
                <c:pt idx="213">
                  <c:v>44548</c:v>
                </c:pt>
                <c:pt idx="214">
                  <c:v>44549</c:v>
                </c:pt>
                <c:pt idx="215">
                  <c:v>44550</c:v>
                </c:pt>
                <c:pt idx="216">
                  <c:v>44551</c:v>
                </c:pt>
                <c:pt idx="217">
                  <c:v>44552</c:v>
                </c:pt>
                <c:pt idx="218">
                  <c:v>44553</c:v>
                </c:pt>
                <c:pt idx="219">
                  <c:v>44573</c:v>
                </c:pt>
                <c:pt idx="220">
                  <c:v>44574</c:v>
                </c:pt>
                <c:pt idx="221">
                  <c:v>44575</c:v>
                </c:pt>
                <c:pt idx="222">
                  <c:v>44576</c:v>
                </c:pt>
                <c:pt idx="223">
                  <c:v>44577</c:v>
                </c:pt>
                <c:pt idx="224">
                  <c:v>44578</c:v>
                </c:pt>
                <c:pt idx="225">
                  <c:v>44579</c:v>
                </c:pt>
                <c:pt idx="226">
                  <c:v>44580</c:v>
                </c:pt>
                <c:pt idx="227">
                  <c:v>44581</c:v>
                </c:pt>
                <c:pt idx="228">
                  <c:v>44582</c:v>
                </c:pt>
                <c:pt idx="229">
                  <c:v>44583</c:v>
                </c:pt>
                <c:pt idx="230">
                  <c:v>44584</c:v>
                </c:pt>
                <c:pt idx="231">
                  <c:v>44585</c:v>
                </c:pt>
                <c:pt idx="232">
                  <c:v>44586</c:v>
                </c:pt>
                <c:pt idx="233">
                  <c:v>44587</c:v>
                </c:pt>
                <c:pt idx="234">
                  <c:v>44588</c:v>
                </c:pt>
                <c:pt idx="235">
                  <c:v>44589</c:v>
                </c:pt>
                <c:pt idx="236">
                  <c:v>44590</c:v>
                </c:pt>
                <c:pt idx="237">
                  <c:v>44591</c:v>
                </c:pt>
                <c:pt idx="238">
                  <c:v>44592</c:v>
                </c:pt>
                <c:pt idx="239">
                  <c:v>44593</c:v>
                </c:pt>
                <c:pt idx="240">
                  <c:v>44601</c:v>
                </c:pt>
                <c:pt idx="241">
                  <c:v>44602</c:v>
                </c:pt>
                <c:pt idx="242">
                  <c:v>44603</c:v>
                </c:pt>
                <c:pt idx="243">
                  <c:v>44604</c:v>
                </c:pt>
                <c:pt idx="244">
                  <c:v>44605</c:v>
                </c:pt>
                <c:pt idx="245">
                  <c:v>44606</c:v>
                </c:pt>
                <c:pt idx="246">
                  <c:v>44607</c:v>
                </c:pt>
                <c:pt idx="247">
                  <c:v>44608</c:v>
                </c:pt>
                <c:pt idx="248">
                  <c:v>44609</c:v>
                </c:pt>
                <c:pt idx="249">
                  <c:v>44610</c:v>
                </c:pt>
                <c:pt idx="250">
                  <c:v>44611</c:v>
                </c:pt>
                <c:pt idx="251">
                  <c:v>44612</c:v>
                </c:pt>
                <c:pt idx="252">
                  <c:v>44613</c:v>
                </c:pt>
                <c:pt idx="253">
                  <c:v>44614</c:v>
                </c:pt>
                <c:pt idx="254">
                  <c:v>44615</c:v>
                </c:pt>
                <c:pt idx="255">
                  <c:v>44616</c:v>
                </c:pt>
                <c:pt idx="256">
                  <c:v>44617</c:v>
                </c:pt>
                <c:pt idx="257">
                  <c:v>44618</c:v>
                </c:pt>
                <c:pt idx="258">
                  <c:v>44619</c:v>
                </c:pt>
                <c:pt idx="259">
                  <c:v>44620</c:v>
                </c:pt>
                <c:pt idx="260">
                  <c:v>44621</c:v>
                </c:pt>
                <c:pt idx="261">
                  <c:v>44622</c:v>
                </c:pt>
                <c:pt idx="262">
                  <c:v>44623</c:v>
                </c:pt>
                <c:pt idx="263">
                  <c:v>44624</c:v>
                </c:pt>
                <c:pt idx="264">
                  <c:v>44625</c:v>
                </c:pt>
                <c:pt idx="265">
                  <c:v>44626</c:v>
                </c:pt>
                <c:pt idx="266">
                  <c:v>44627</c:v>
                </c:pt>
                <c:pt idx="267">
                  <c:v>44628</c:v>
                </c:pt>
                <c:pt idx="268">
                  <c:v>44629</c:v>
                </c:pt>
                <c:pt idx="269">
                  <c:v>44630</c:v>
                </c:pt>
                <c:pt idx="270">
                  <c:v>44631</c:v>
                </c:pt>
                <c:pt idx="271">
                  <c:v>44632</c:v>
                </c:pt>
                <c:pt idx="272">
                  <c:v>44633</c:v>
                </c:pt>
                <c:pt idx="273">
                  <c:v>44634</c:v>
                </c:pt>
                <c:pt idx="274">
                  <c:v>44635</c:v>
                </c:pt>
                <c:pt idx="275">
                  <c:v>44636</c:v>
                </c:pt>
                <c:pt idx="276">
                  <c:v>44637</c:v>
                </c:pt>
                <c:pt idx="277">
                  <c:v>44638</c:v>
                </c:pt>
                <c:pt idx="278">
                  <c:v>44639</c:v>
                </c:pt>
                <c:pt idx="279">
                  <c:v>44640</c:v>
                </c:pt>
                <c:pt idx="280">
                  <c:v>44641</c:v>
                </c:pt>
                <c:pt idx="281">
                  <c:v>44642</c:v>
                </c:pt>
                <c:pt idx="282">
                  <c:v>44643</c:v>
                </c:pt>
                <c:pt idx="283">
                  <c:v>44644</c:v>
                </c:pt>
                <c:pt idx="284">
                  <c:v>44645</c:v>
                </c:pt>
                <c:pt idx="285">
                  <c:v>44646</c:v>
                </c:pt>
                <c:pt idx="286">
                  <c:v>44647</c:v>
                </c:pt>
                <c:pt idx="287">
                  <c:v>44648</c:v>
                </c:pt>
                <c:pt idx="288">
                  <c:v>44649</c:v>
                </c:pt>
                <c:pt idx="289">
                  <c:v>44650</c:v>
                </c:pt>
                <c:pt idx="290">
                  <c:v>44651</c:v>
                </c:pt>
                <c:pt idx="291">
                  <c:v>44652</c:v>
                </c:pt>
                <c:pt idx="292">
                  <c:v>44653</c:v>
                </c:pt>
                <c:pt idx="293">
                  <c:v>44654</c:v>
                </c:pt>
                <c:pt idx="294">
                  <c:v>44655</c:v>
                </c:pt>
                <c:pt idx="295">
                  <c:v>44656</c:v>
                </c:pt>
                <c:pt idx="296">
                  <c:v>44657</c:v>
                </c:pt>
                <c:pt idx="297">
                  <c:v>44658</c:v>
                </c:pt>
                <c:pt idx="298">
                  <c:v>44659</c:v>
                </c:pt>
                <c:pt idx="299">
                  <c:v>44660</c:v>
                </c:pt>
                <c:pt idx="300">
                  <c:v>44661</c:v>
                </c:pt>
                <c:pt idx="301">
                  <c:v>44662</c:v>
                </c:pt>
                <c:pt idx="302">
                  <c:v>44663</c:v>
                </c:pt>
                <c:pt idx="303">
                  <c:v>44664</c:v>
                </c:pt>
                <c:pt idx="304">
                  <c:v>44665</c:v>
                </c:pt>
                <c:pt idx="305">
                  <c:v>44666</c:v>
                </c:pt>
                <c:pt idx="306">
                  <c:v>44667</c:v>
                </c:pt>
                <c:pt idx="307">
                  <c:v>44668</c:v>
                </c:pt>
                <c:pt idx="308">
                  <c:v>44669</c:v>
                </c:pt>
                <c:pt idx="309">
                  <c:v>44670</c:v>
                </c:pt>
                <c:pt idx="310">
                  <c:v>44671</c:v>
                </c:pt>
                <c:pt idx="311">
                  <c:v>44672</c:v>
                </c:pt>
                <c:pt idx="312">
                  <c:v>44673</c:v>
                </c:pt>
                <c:pt idx="313">
                  <c:v>44674</c:v>
                </c:pt>
                <c:pt idx="314">
                  <c:v>44675</c:v>
                </c:pt>
                <c:pt idx="315">
                  <c:v>44676</c:v>
                </c:pt>
                <c:pt idx="316">
                  <c:v>44677</c:v>
                </c:pt>
                <c:pt idx="317">
                  <c:v>44678</c:v>
                </c:pt>
                <c:pt idx="318">
                  <c:v>44679</c:v>
                </c:pt>
                <c:pt idx="319">
                  <c:v>44680</c:v>
                </c:pt>
                <c:pt idx="320">
                  <c:v>44681</c:v>
                </c:pt>
                <c:pt idx="321">
                  <c:v>44682</c:v>
                </c:pt>
                <c:pt idx="322">
                  <c:v>44683</c:v>
                </c:pt>
                <c:pt idx="323">
                  <c:v>44684</c:v>
                </c:pt>
                <c:pt idx="324">
                  <c:v>44685</c:v>
                </c:pt>
                <c:pt idx="325">
                  <c:v>44686</c:v>
                </c:pt>
                <c:pt idx="326">
                  <c:v>44687</c:v>
                </c:pt>
                <c:pt idx="327">
                  <c:v>44688</c:v>
                </c:pt>
                <c:pt idx="328">
                  <c:v>44689</c:v>
                </c:pt>
                <c:pt idx="329">
                  <c:v>44690</c:v>
                </c:pt>
                <c:pt idx="330">
                  <c:v>44691</c:v>
                </c:pt>
                <c:pt idx="331">
                  <c:v>44692</c:v>
                </c:pt>
                <c:pt idx="332">
                  <c:v>44693</c:v>
                </c:pt>
                <c:pt idx="333">
                  <c:v>44694</c:v>
                </c:pt>
                <c:pt idx="334">
                  <c:v>44695</c:v>
                </c:pt>
                <c:pt idx="335">
                  <c:v>44696</c:v>
                </c:pt>
                <c:pt idx="336">
                  <c:v>44697</c:v>
                </c:pt>
                <c:pt idx="337">
                  <c:v>44698</c:v>
                </c:pt>
                <c:pt idx="338">
                  <c:v>44699</c:v>
                </c:pt>
                <c:pt idx="339">
                  <c:v>44700</c:v>
                </c:pt>
                <c:pt idx="340">
                  <c:v>44701</c:v>
                </c:pt>
                <c:pt idx="341">
                  <c:v>44702</c:v>
                </c:pt>
                <c:pt idx="342">
                  <c:v>44703</c:v>
                </c:pt>
                <c:pt idx="343">
                  <c:v>44704</c:v>
                </c:pt>
                <c:pt idx="344">
                  <c:v>44705</c:v>
                </c:pt>
                <c:pt idx="345">
                  <c:v>44706</c:v>
                </c:pt>
                <c:pt idx="346">
                  <c:v>44707</c:v>
                </c:pt>
                <c:pt idx="347">
                  <c:v>44708</c:v>
                </c:pt>
                <c:pt idx="348">
                  <c:v>44709</c:v>
                </c:pt>
                <c:pt idx="349">
                  <c:v>44710</c:v>
                </c:pt>
                <c:pt idx="350">
                  <c:v>44711</c:v>
                </c:pt>
                <c:pt idx="351">
                  <c:v>44712</c:v>
                </c:pt>
                <c:pt idx="352">
                  <c:v>44713</c:v>
                </c:pt>
                <c:pt idx="353">
                  <c:v>44714</c:v>
                </c:pt>
                <c:pt idx="354">
                  <c:v>44715</c:v>
                </c:pt>
                <c:pt idx="355">
                  <c:v>44716</c:v>
                </c:pt>
                <c:pt idx="356">
                  <c:v>44717</c:v>
                </c:pt>
                <c:pt idx="357">
                  <c:v>44718</c:v>
                </c:pt>
                <c:pt idx="358">
                  <c:v>44719</c:v>
                </c:pt>
                <c:pt idx="359">
                  <c:v>44720</c:v>
                </c:pt>
                <c:pt idx="360">
                  <c:v>44721</c:v>
                </c:pt>
                <c:pt idx="361">
                  <c:v>44722</c:v>
                </c:pt>
                <c:pt idx="362">
                  <c:v>44723</c:v>
                </c:pt>
                <c:pt idx="363">
                  <c:v>44724</c:v>
                </c:pt>
                <c:pt idx="364">
                  <c:v>44725</c:v>
                </c:pt>
                <c:pt idx="365">
                  <c:v>44726</c:v>
                </c:pt>
                <c:pt idx="366">
                  <c:v>44727</c:v>
                </c:pt>
                <c:pt idx="367">
                  <c:v>44728</c:v>
                </c:pt>
                <c:pt idx="368">
                  <c:v>44729</c:v>
                </c:pt>
                <c:pt idx="369">
                  <c:v>44730</c:v>
                </c:pt>
                <c:pt idx="370">
                  <c:v>44731</c:v>
                </c:pt>
                <c:pt idx="371">
                  <c:v>44732</c:v>
                </c:pt>
                <c:pt idx="372">
                  <c:v>44733</c:v>
                </c:pt>
                <c:pt idx="373">
                  <c:v>44734</c:v>
                </c:pt>
                <c:pt idx="374">
                  <c:v>44735</c:v>
                </c:pt>
                <c:pt idx="375">
                  <c:v>44736</c:v>
                </c:pt>
                <c:pt idx="376">
                  <c:v>44737</c:v>
                </c:pt>
                <c:pt idx="377">
                  <c:v>44738</c:v>
                </c:pt>
                <c:pt idx="378">
                  <c:v>44739</c:v>
                </c:pt>
                <c:pt idx="379">
                  <c:v>44740</c:v>
                </c:pt>
                <c:pt idx="380">
                  <c:v>44741</c:v>
                </c:pt>
                <c:pt idx="381">
                  <c:v>44742</c:v>
                </c:pt>
                <c:pt idx="382">
                  <c:v>44743</c:v>
                </c:pt>
                <c:pt idx="383">
                  <c:v>44744</c:v>
                </c:pt>
                <c:pt idx="384">
                  <c:v>44745</c:v>
                </c:pt>
                <c:pt idx="385">
                  <c:v>44746</c:v>
                </c:pt>
                <c:pt idx="386">
                  <c:v>44747</c:v>
                </c:pt>
                <c:pt idx="387">
                  <c:v>44748</c:v>
                </c:pt>
                <c:pt idx="388">
                  <c:v>44749</c:v>
                </c:pt>
                <c:pt idx="389">
                  <c:v>44750</c:v>
                </c:pt>
                <c:pt idx="390">
                  <c:v>44751</c:v>
                </c:pt>
                <c:pt idx="391">
                  <c:v>44752</c:v>
                </c:pt>
                <c:pt idx="392">
                  <c:v>44753</c:v>
                </c:pt>
                <c:pt idx="393">
                  <c:v>44754</c:v>
                </c:pt>
                <c:pt idx="394">
                  <c:v>44755</c:v>
                </c:pt>
                <c:pt idx="395">
                  <c:v>44756</c:v>
                </c:pt>
                <c:pt idx="396">
                  <c:v>44757</c:v>
                </c:pt>
                <c:pt idx="397">
                  <c:v>44758</c:v>
                </c:pt>
                <c:pt idx="398">
                  <c:v>44759</c:v>
                </c:pt>
                <c:pt idx="399">
                  <c:v>44760</c:v>
                </c:pt>
                <c:pt idx="400">
                  <c:v>44761</c:v>
                </c:pt>
                <c:pt idx="401">
                  <c:v>44762</c:v>
                </c:pt>
                <c:pt idx="402">
                  <c:v>44763</c:v>
                </c:pt>
                <c:pt idx="403">
                  <c:v>44764</c:v>
                </c:pt>
                <c:pt idx="404">
                  <c:v>44765</c:v>
                </c:pt>
                <c:pt idx="405">
                  <c:v>44766</c:v>
                </c:pt>
                <c:pt idx="406">
                  <c:v>44767</c:v>
                </c:pt>
                <c:pt idx="407">
                  <c:v>44768</c:v>
                </c:pt>
                <c:pt idx="408">
                  <c:v>44769</c:v>
                </c:pt>
                <c:pt idx="409">
                  <c:v>44770</c:v>
                </c:pt>
                <c:pt idx="410">
                  <c:v>44771</c:v>
                </c:pt>
                <c:pt idx="411">
                  <c:v>44772</c:v>
                </c:pt>
                <c:pt idx="412">
                  <c:v>44773</c:v>
                </c:pt>
                <c:pt idx="413">
                  <c:v>44774</c:v>
                </c:pt>
                <c:pt idx="414">
                  <c:v>44775</c:v>
                </c:pt>
                <c:pt idx="415">
                  <c:v>44776</c:v>
                </c:pt>
                <c:pt idx="416">
                  <c:v>44777</c:v>
                </c:pt>
                <c:pt idx="417">
                  <c:v>44778</c:v>
                </c:pt>
                <c:pt idx="418">
                  <c:v>44779</c:v>
                </c:pt>
                <c:pt idx="419">
                  <c:v>44780</c:v>
                </c:pt>
                <c:pt idx="420">
                  <c:v>44781</c:v>
                </c:pt>
                <c:pt idx="421">
                  <c:v>44782</c:v>
                </c:pt>
                <c:pt idx="422">
                  <c:v>44783</c:v>
                </c:pt>
                <c:pt idx="423">
                  <c:v>44784</c:v>
                </c:pt>
                <c:pt idx="424">
                  <c:v>44785</c:v>
                </c:pt>
                <c:pt idx="425">
                  <c:v>44786</c:v>
                </c:pt>
                <c:pt idx="426">
                  <c:v>44787</c:v>
                </c:pt>
                <c:pt idx="427">
                  <c:v>44788</c:v>
                </c:pt>
                <c:pt idx="428">
                  <c:v>44789</c:v>
                </c:pt>
                <c:pt idx="429">
                  <c:v>44790</c:v>
                </c:pt>
                <c:pt idx="430">
                  <c:v>44791</c:v>
                </c:pt>
                <c:pt idx="431">
                  <c:v>44792</c:v>
                </c:pt>
                <c:pt idx="432">
                  <c:v>44793</c:v>
                </c:pt>
                <c:pt idx="433">
                  <c:v>44794</c:v>
                </c:pt>
                <c:pt idx="434">
                  <c:v>44795</c:v>
                </c:pt>
                <c:pt idx="435">
                  <c:v>44796</c:v>
                </c:pt>
                <c:pt idx="436">
                  <c:v>44797</c:v>
                </c:pt>
                <c:pt idx="437">
                  <c:v>44798</c:v>
                </c:pt>
                <c:pt idx="438">
                  <c:v>44799</c:v>
                </c:pt>
                <c:pt idx="439">
                  <c:v>44800</c:v>
                </c:pt>
                <c:pt idx="440">
                  <c:v>44801</c:v>
                </c:pt>
                <c:pt idx="441">
                  <c:v>44802</c:v>
                </c:pt>
                <c:pt idx="442">
                  <c:v>44803</c:v>
                </c:pt>
                <c:pt idx="443">
                  <c:v>44804</c:v>
                </c:pt>
                <c:pt idx="444">
                  <c:v>44805</c:v>
                </c:pt>
                <c:pt idx="445">
                  <c:v>44806</c:v>
                </c:pt>
                <c:pt idx="446">
                  <c:v>44807</c:v>
                </c:pt>
                <c:pt idx="447">
                  <c:v>44808</c:v>
                </c:pt>
                <c:pt idx="448">
                  <c:v>44809</c:v>
                </c:pt>
              </c:numCache>
            </c:numRef>
          </c:cat>
          <c:val>
            <c:numRef>
              <c:f>all!$G$2:$G$450</c:f>
              <c:numCache>
                <c:formatCode>General</c:formatCode>
                <c:ptCount val="449"/>
                <c:pt idx="0">
                  <c:v>5.6822952747839865</c:v>
                </c:pt>
                <c:pt idx="1">
                  <c:v>3.3539320038466069</c:v>
                </c:pt>
                <c:pt idx="2">
                  <c:v>3.0021209544920682</c:v>
                </c:pt>
                <c:pt idx="3">
                  <c:v>3.1294430485441871</c:v>
                </c:pt>
                <c:pt idx="4">
                  <c:v>2.4023668798781395</c:v>
                </c:pt>
                <c:pt idx="5">
                  <c:v>2.3521081585417765</c:v>
                </c:pt>
                <c:pt idx="6">
                  <c:v>2.1711767617308708</c:v>
                </c:pt>
                <c:pt idx="7">
                  <c:v>2.104165133282387</c:v>
                </c:pt>
                <c:pt idx="8">
                  <c:v>1.7456529210829994</c:v>
                </c:pt>
                <c:pt idx="9">
                  <c:v>1.9935959463423889</c:v>
                </c:pt>
                <c:pt idx="10">
                  <c:v>1.9835442020751164</c:v>
                </c:pt>
                <c:pt idx="11">
                  <c:v>2.1912802502654158</c:v>
                </c:pt>
                <c:pt idx="12">
                  <c:v>2.1845790874205671</c:v>
                </c:pt>
                <c:pt idx="13">
                  <c:v>2.3722116470763215</c:v>
                </c:pt>
                <c:pt idx="14">
                  <c:v>2.4794302525938958</c:v>
                </c:pt>
                <c:pt idx="15">
                  <c:v>2.1309697846617808</c:v>
                </c:pt>
                <c:pt idx="16">
                  <c:v>1.9801936206526922</c:v>
                </c:pt>
                <c:pt idx="17">
                  <c:v>3.5613005572951377</c:v>
                </c:pt>
                <c:pt idx="18">
                  <c:v>3.515381209135171</c:v>
                </c:pt>
                <c:pt idx="19">
                  <c:v>3.4031339136330323</c:v>
                </c:pt>
                <c:pt idx="20">
                  <c:v>3.2704780189486864</c:v>
                </c:pt>
                <c:pt idx="21">
                  <c:v>3.3061930675175488</c:v>
                </c:pt>
                <c:pt idx="22">
                  <c:v>3.3061930675175488</c:v>
                </c:pt>
                <c:pt idx="23">
                  <c:v>3.3827253144508251</c:v>
                </c:pt>
                <c:pt idx="24">
                  <c:v>3.6990586017750351</c:v>
                </c:pt>
                <c:pt idx="25">
                  <c:v>5.2123837452469708</c:v>
                </c:pt>
                <c:pt idx="26">
                  <c:v>4.9842082598189226</c:v>
                </c:pt>
                <c:pt idx="27">
                  <c:v>5.034121647256308</c:v>
                </c:pt>
                <c:pt idx="28">
                  <c:v>5.0626435829348138</c:v>
                </c:pt>
                <c:pt idx="29">
                  <c:v>4.6562059995161045</c:v>
                </c:pt>
                <c:pt idx="30">
                  <c:v>5.2979495522824882</c:v>
                </c:pt>
                <c:pt idx="31">
                  <c:v>5.1268179382114534</c:v>
                </c:pt>
                <c:pt idx="32">
                  <c:v>4.7774242261497548</c:v>
                </c:pt>
                <c:pt idx="33">
                  <c:v>4.1360852533103394</c:v>
                </c:pt>
                <c:pt idx="34">
                  <c:v>4.030874817614051</c:v>
                </c:pt>
                <c:pt idx="35">
                  <c:v>4.4122626470130966</c:v>
                </c:pt>
                <c:pt idx="36">
                  <c:v>4.4122626470130966</c:v>
                </c:pt>
                <c:pt idx="37">
                  <c:v>4.7739235197190881</c:v>
                </c:pt>
                <c:pt idx="38">
                  <c:v>4.7081669974089078</c:v>
                </c:pt>
                <c:pt idx="39">
                  <c:v>4.8462556942602868</c:v>
                </c:pt>
                <c:pt idx="40">
                  <c:v>5.3723078727417288</c:v>
                </c:pt>
                <c:pt idx="41">
                  <c:v>4.4020564282513597</c:v>
                </c:pt>
                <c:pt idx="42">
                  <c:v>4.3535043352927048</c:v>
                </c:pt>
                <c:pt idx="43">
                  <c:v>4.2132427334121472</c:v>
                </c:pt>
                <c:pt idx="44">
                  <c:v>4.2887682113478318</c:v>
                </c:pt>
                <c:pt idx="45">
                  <c:v>4.062191777540777</c:v>
                </c:pt>
                <c:pt idx="46">
                  <c:v>3.7223271268301938</c:v>
                </c:pt>
                <c:pt idx="47">
                  <c:v>3.8086419587566911</c:v>
                </c:pt>
                <c:pt idx="48">
                  <c:v>3.7762738967842546</c:v>
                </c:pt>
                <c:pt idx="49">
                  <c:v>4.9769378775376296</c:v>
                </c:pt>
                <c:pt idx="50">
                  <c:v>5.1036491672061972</c:v>
                </c:pt>
                <c:pt idx="51">
                  <c:v>5.0191749740938185</c:v>
                </c:pt>
                <c:pt idx="52">
                  <c:v>5.1740443281331787</c:v>
                </c:pt>
                <c:pt idx="53">
                  <c:v>5.040293522371913</c:v>
                </c:pt>
                <c:pt idx="54">
                  <c:v>4.9558193292595343</c:v>
                </c:pt>
                <c:pt idx="55">
                  <c:v>4.8643056200544583</c:v>
                </c:pt>
                <c:pt idx="56">
                  <c:v>4.9065427166106472</c:v>
                </c:pt>
                <c:pt idx="57">
                  <c:v>5.9337274233132504</c:v>
                </c:pt>
                <c:pt idx="58">
                  <c:v>5.9675378359817026</c:v>
                </c:pt>
                <c:pt idx="59">
                  <c:v>5.9675378359817026</c:v>
                </c:pt>
                <c:pt idx="60">
                  <c:v>5.9252748201461376</c:v>
                </c:pt>
                <c:pt idx="61">
                  <c:v>5.9168222169790248</c:v>
                </c:pt>
                <c:pt idx="62">
                  <c:v>6.0689690739870574</c:v>
                </c:pt>
                <c:pt idx="63">
                  <c:v>6.7029143115205239</c:v>
                </c:pt>
                <c:pt idx="64">
                  <c:v>6.6183882798493956</c:v>
                </c:pt>
                <c:pt idx="65">
                  <c:v>5.1862662810885203</c:v>
                </c:pt>
                <c:pt idx="66">
                  <c:v>4.5388005032477095</c:v>
                </c:pt>
                <c:pt idx="67">
                  <c:v>4.4276195110932264</c:v>
                </c:pt>
                <c:pt idx="68">
                  <c:v>4.6499814954021916</c:v>
                </c:pt>
                <c:pt idx="69">
                  <c:v>4.309898460576715</c:v>
                </c:pt>
                <c:pt idx="70">
                  <c:v>4.309898460576715</c:v>
                </c:pt>
                <c:pt idx="71">
                  <c:v>4.5388005032477095</c:v>
                </c:pt>
                <c:pt idx="72">
                  <c:v>4.787322721004788</c:v>
                </c:pt>
                <c:pt idx="73">
                  <c:v>4.8110818247468261</c:v>
                </c:pt>
                <c:pt idx="74">
                  <c:v>4.7976054050696648</c:v>
                </c:pt>
                <c:pt idx="75">
                  <c:v>4.6358883689437205</c:v>
                </c:pt>
                <c:pt idx="76">
                  <c:v>4.608935529589397</c:v>
                </c:pt>
                <c:pt idx="77">
                  <c:v>4.8043436149082455</c:v>
                </c:pt>
                <c:pt idx="78">
                  <c:v>4.7032704673295314</c:v>
                </c:pt>
                <c:pt idx="79">
                  <c:v>4.844772873939732</c:v>
                </c:pt>
                <c:pt idx="80">
                  <c:v>3.7329682505738684</c:v>
                </c:pt>
                <c:pt idx="81">
                  <c:v>4.0361876933100129</c:v>
                </c:pt>
                <c:pt idx="82">
                  <c:v>4.8582492936168933</c:v>
                </c:pt>
                <c:pt idx="83">
                  <c:v>4.7167468870066926</c:v>
                </c:pt>
                <c:pt idx="84">
                  <c:v>4.9391078116798655</c:v>
                </c:pt>
                <c:pt idx="85">
                  <c:v>4.6021973197508164</c:v>
                </c:pt>
                <c:pt idx="86">
                  <c:v>4.575244480396492</c:v>
                </c:pt>
                <c:pt idx="87">
                  <c:v>4.4606949131406148</c:v>
                </c:pt>
                <c:pt idx="88">
                  <c:v>4.4539567033020342</c:v>
                </c:pt>
                <c:pt idx="89">
                  <c:v>4.7382628960490196</c:v>
                </c:pt>
                <c:pt idx="90">
                  <c:v>4.2473924953072508</c:v>
                </c:pt>
                <c:pt idx="91">
                  <c:v>3.5179045386493439</c:v>
                </c:pt>
                <c:pt idx="92">
                  <c:v>3.3406457828259275</c:v>
                </c:pt>
                <c:pt idx="93">
                  <c:v>4.4519218289496543</c:v>
                </c:pt>
                <c:pt idx="94">
                  <c:v>4.3223865843094655</c:v>
                </c:pt>
                <c:pt idx="95">
                  <c:v>4.4791924067686413</c:v>
                </c:pt>
                <c:pt idx="96">
                  <c:v>4.7791687627775001</c:v>
                </c:pt>
                <c:pt idx="97">
                  <c:v>3.7769750279297223</c:v>
                </c:pt>
                <c:pt idx="98">
                  <c:v>3.9678690726626322</c:v>
                </c:pt>
                <c:pt idx="99">
                  <c:v>4.3905630288569331</c:v>
                </c:pt>
                <c:pt idx="100">
                  <c:v>3.8996926281151643</c:v>
                </c:pt>
                <c:pt idx="101">
                  <c:v>4.499645340132882</c:v>
                </c:pt>
                <c:pt idx="102">
                  <c:v>3.3474634272806743</c:v>
                </c:pt>
                <c:pt idx="103">
                  <c:v>3.9201455614794045</c:v>
                </c:pt>
                <c:pt idx="104">
                  <c:v>3.2520164049142188</c:v>
                </c:pt>
                <c:pt idx="105">
                  <c:v>3.354281071735421</c:v>
                </c:pt>
                <c:pt idx="106">
                  <c:v>3.4974516052851037</c:v>
                </c:pt>
                <c:pt idx="107">
                  <c:v>3.6406221388347864</c:v>
                </c:pt>
                <c:pt idx="108">
                  <c:v>3.6815280055632673</c:v>
                </c:pt>
                <c:pt idx="109">
                  <c:v>3.8928749836604175</c:v>
                </c:pt>
                <c:pt idx="110">
                  <c:v>3.8724220502961768</c:v>
                </c:pt>
                <c:pt idx="111">
                  <c:v>3.9542337837531383</c:v>
                </c:pt>
                <c:pt idx="112">
                  <c:v>4.2201219174882638</c:v>
                </c:pt>
                <c:pt idx="113">
                  <c:v>3.158872748139566</c:v>
                </c:pt>
                <c:pt idx="114">
                  <c:v>3.3334563887966748</c:v>
                </c:pt>
                <c:pt idx="115">
                  <c:v>3.3989252540430908</c:v>
                </c:pt>
                <c:pt idx="116">
                  <c:v>3.1643284869101005</c:v>
                </c:pt>
                <c:pt idx="117">
                  <c:v>2.7987939892842784</c:v>
                </c:pt>
                <c:pt idx="118">
                  <c:v>2.6733119975619815</c:v>
                </c:pt>
                <c:pt idx="119">
                  <c:v>2.7278693852673279</c:v>
                </c:pt>
                <c:pt idx="120">
                  <c:v>2.9188202422360408</c:v>
                </c:pt>
                <c:pt idx="121">
                  <c:v>3.0480153335103313</c:v>
                </c:pt>
                <c:pt idx="122">
                  <c:v>3.2124765925126875</c:v>
                </c:pt>
                <c:pt idx="123">
                  <c:v>3.4591684810162211</c:v>
                </c:pt>
                <c:pt idx="124">
                  <c:v>3.0151230817098602</c:v>
                </c:pt>
                <c:pt idx="125">
                  <c:v>3.0096410397431153</c:v>
                </c:pt>
                <c:pt idx="126">
                  <c:v>2.7629491512395812</c:v>
                </c:pt>
                <c:pt idx="127">
                  <c:v>2.7300568994391101</c:v>
                </c:pt>
                <c:pt idx="128">
                  <c:v>2.8177695709070329</c:v>
                </c:pt>
                <c:pt idx="129">
                  <c:v>2.8097864698538459</c:v>
                </c:pt>
                <c:pt idx="130">
                  <c:v>2.9261681579543009</c:v>
                </c:pt>
                <c:pt idx="131">
                  <c:v>2.7599086035250795</c:v>
                </c:pt>
                <c:pt idx="132">
                  <c:v>2.3387177323043842</c:v>
                </c:pt>
                <c:pt idx="133">
                  <c:v>2.5770230936529357</c:v>
                </c:pt>
                <c:pt idx="134">
                  <c:v>2.488351331290684</c:v>
                </c:pt>
                <c:pt idx="135">
                  <c:v>2.7266566926392346</c:v>
                </c:pt>
                <c:pt idx="136">
                  <c:v>3.6410842419999541</c:v>
                </c:pt>
                <c:pt idx="137">
                  <c:v>2.4540860668966662</c:v>
                </c:pt>
                <c:pt idx="138">
                  <c:v>2.5687142908281451</c:v>
                </c:pt>
                <c:pt idx="139">
                  <c:v>2.9647027007732549</c:v>
                </c:pt>
                <c:pt idx="140">
                  <c:v>2.4540860668966662</c:v>
                </c:pt>
                <c:pt idx="141">
                  <c:v>2.2196192452186407</c:v>
                </c:pt>
                <c:pt idx="142">
                  <c:v>2.2248296190337076</c:v>
                </c:pt>
                <c:pt idx="143">
                  <c:v>2.1727258808830356</c:v>
                </c:pt>
                <c:pt idx="144">
                  <c:v>2.7510773743554986</c:v>
                </c:pt>
                <c:pt idx="145">
                  <c:v>1.8120823828550301</c:v>
                </c:pt>
                <c:pt idx="146">
                  <c:v>1.5248844202893272</c:v>
                </c:pt>
                <c:pt idx="147">
                  <c:v>1.4154756726452498</c:v>
                </c:pt>
                <c:pt idx="148">
                  <c:v>1.5317224670170821</c:v>
                </c:pt>
                <c:pt idx="149">
                  <c:v>1.3778664156425984</c:v>
                </c:pt>
                <c:pt idx="150">
                  <c:v>1.3983805558258628</c:v>
                </c:pt>
                <c:pt idx="151">
                  <c:v>1.6377121912972821</c:v>
                </c:pt>
                <c:pt idx="152">
                  <c:v>1.1624679437183212</c:v>
                </c:pt>
                <c:pt idx="153">
                  <c:v>1.1180206399879149</c:v>
                </c:pt>
                <c:pt idx="154">
                  <c:v>1.1864011072654632</c:v>
                </c:pt>
                <c:pt idx="155">
                  <c:v>1.2137532941764824</c:v>
                </c:pt>
                <c:pt idx="156">
                  <c:v>1.2958098549095405</c:v>
                </c:pt>
                <c:pt idx="157">
                  <c:v>2.1334705790595074</c:v>
                </c:pt>
                <c:pt idx="158">
                  <c:v>1.6411312146611594</c:v>
                </c:pt>
                <c:pt idx="159">
                  <c:v>1.1214396633517922</c:v>
                </c:pt>
                <c:pt idx="160">
                  <c:v>1.5419795371087142</c:v>
                </c:pt>
                <c:pt idx="161">
                  <c:v>2.028309350213874</c:v>
                </c:pt>
                <c:pt idx="162">
                  <c:v>2.2188475012945714</c:v>
                </c:pt>
                <c:pt idx="163">
                  <c:v>2.2926042049387121</c:v>
                </c:pt>
                <c:pt idx="164">
                  <c:v>1.6103546962304092</c:v>
                </c:pt>
                <c:pt idx="165">
                  <c:v>1.6718186159338599</c:v>
                </c:pt>
                <c:pt idx="166">
                  <c:v>0.54702888536071148</c:v>
                </c:pt>
                <c:pt idx="167">
                  <c:v>0.46097939777588048</c:v>
                </c:pt>
                <c:pt idx="168">
                  <c:v>1.5857691283490289</c:v>
                </c:pt>
                <c:pt idx="169">
                  <c:v>0.41180826201311993</c:v>
                </c:pt>
                <c:pt idx="170">
                  <c:v>6.1463919703450736E-3</c:v>
                </c:pt>
                <c:pt idx="171">
                  <c:v>0.98342271525521174</c:v>
                </c:pt>
                <c:pt idx="172">
                  <c:v>0.86049487584831019</c:v>
                </c:pt>
                <c:pt idx="173">
                  <c:v>1.3337670575648808</c:v>
                </c:pt>
                <c:pt idx="174">
                  <c:v>1.3583526254462612</c:v>
                </c:pt>
                <c:pt idx="175">
                  <c:v>1.0756185948103878</c:v>
                </c:pt>
                <c:pt idx="176">
                  <c:v>1.1493752984545287</c:v>
                </c:pt>
                <c:pt idx="177">
                  <c:v>0.76215260432278908</c:v>
                </c:pt>
                <c:pt idx="178">
                  <c:v>0.35034434230966915</c:v>
                </c:pt>
                <c:pt idx="179">
                  <c:v>1.1124969466324584</c:v>
                </c:pt>
                <c:pt idx="180">
                  <c:v>1.3399134495352261</c:v>
                </c:pt>
                <c:pt idx="181">
                  <c:v>1.3091814896835006</c:v>
                </c:pt>
                <c:pt idx="182">
                  <c:v>0.6453711568862327</c:v>
                </c:pt>
                <c:pt idx="183">
                  <c:v>0.37492991019104943</c:v>
                </c:pt>
                <c:pt idx="184">
                  <c:v>1.4013773692386766</c:v>
                </c:pt>
                <c:pt idx="185">
                  <c:v>1.0387402429883172</c:v>
                </c:pt>
                <c:pt idx="186">
                  <c:v>0.25814846275449305</c:v>
                </c:pt>
                <c:pt idx="187">
                  <c:v>0.93425157949245108</c:v>
                </c:pt>
                <c:pt idx="188">
                  <c:v>1.2292783940690146</c:v>
                </c:pt>
                <c:pt idx="189">
                  <c:v>0.20897732699173249</c:v>
                </c:pt>
                <c:pt idx="190">
                  <c:v>0.59005362915312698</c:v>
                </c:pt>
                <c:pt idx="191">
                  <c:v>6.7610311673795803E-2</c:v>
                </c:pt>
                <c:pt idx="192">
                  <c:v>0</c:v>
                </c:pt>
                <c:pt idx="193">
                  <c:v>0.89122683570003558</c:v>
                </c:pt>
                <c:pt idx="194">
                  <c:v>0.92810518752210602</c:v>
                </c:pt>
                <c:pt idx="195">
                  <c:v>0.93425157949245108</c:v>
                </c:pt>
                <c:pt idx="196">
                  <c:v>2.0344557421842193</c:v>
                </c:pt>
                <c:pt idx="197">
                  <c:v>0.72527425250071864</c:v>
                </c:pt>
                <c:pt idx="198">
                  <c:v>0.97727632328486669</c:v>
                </c:pt>
                <c:pt idx="199">
                  <c:v>0.85434848387796514</c:v>
                </c:pt>
                <c:pt idx="200">
                  <c:v>0.89737322767038064</c:v>
                </c:pt>
                <c:pt idx="201">
                  <c:v>0.86049487584831019</c:v>
                </c:pt>
                <c:pt idx="202">
                  <c:v>0.79903095614485953</c:v>
                </c:pt>
                <c:pt idx="203">
                  <c:v>0.76829899629313414</c:v>
                </c:pt>
                <c:pt idx="204">
                  <c:v>0.84205569993727514</c:v>
                </c:pt>
                <c:pt idx="205">
                  <c:v>0.67610311673795809</c:v>
                </c:pt>
                <c:pt idx="206">
                  <c:v>4.3024743792415519E-2</c:v>
                </c:pt>
                <c:pt idx="207">
                  <c:v>0.27044124669518321</c:v>
                </c:pt>
                <c:pt idx="208">
                  <c:v>0</c:v>
                </c:pt>
                <c:pt idx="209">
                  <c:v>0.66381033279726798</c:v>
                </c:pt>
                <c:pt idx="210">
                  <c:v>0</c:v>
                </c:pt>
                <c:pt idx="211">
                  <c:v>0.74985982038209886</c:v>
                </c:pt>
                <c:pt idx="212">
                  <c:v>0.7314206444710637</c:v>
                </c:pt>
                <c:pt idx="213">
                  <c:v>8.6049487584831039E-2</c:v>
                </c:pt>
                <c:pt idx="214">
                  <c:v>6.1463919703450734E-2</c:v>
                </c:pt>
                <c:pt idx="215">
                  <c:v>0.23970928684345785</c:v>
                </c:pt>
                <c:pt idx="216">
                  <c:v>0.16595258319931699</c:v>
                </c:pt>
                <c:pt idx="217">
                  <c:v>6.7610311673795803E-2</c:v>
                </c:pt>
                <c:pt idx="218">
                  <c:v>0.25200207078414799</c:v>
                </c:pt>
                <c:pt idx="219">
                  <c:v>1.2130804508513169</c:v>
                </c:pt>
                <c:pt idx="220">
                  <c:v>1.0286922223219168</c:v>
                </c:pt>
                <c:pt idx="221">
                  <c:v>1.8827008597212438</c:v>
                </c:pt>
                <c:pt idx="222">
                  <c:v>0.88312256821975876</c:v>
                </c:pt>
                <c:pt idx="223">
                  <c:v>0.79578077575846384</c:v>
                </c:pt>
                <c:pt idx="224">
                  <c:v>1.0286922223219168</c:v>
                </c:pt>
                <c:pt idx="225">
                  <c:v>1.1548525892104538</c:v>
                </c:pt>
                <c:pt idx="226">
                  <c:v>1.30859072069563</c:v>
                </c:pt>
                <c:pt idx="227">
                  <c:v>1.1492110816365468</c:v>
                </c:pt>
                <c:pt idx="228">
                  <c:v>2.9191639153979438</c:v>
                </c:pt>
                <c:pt idx="229">
                  <c:v>2.9107755133422026</c:v>
                </c:pt>
                <c:pt idx="230">
                  <c:v>1.3840863391973008</c:v>
                </c:pt>
                <c:pt idx="231">
                  <c:v>1.2079298960267353</c:v>
                </c:pt>
                <c:pt idx="232">
                  <c:v>2.1977613386041992</c:v>
                </c:pt>
                <c:pt idx="233">
                  <c:v>1.4763587618104543</c:v>
                </c:pt>
                <c:pt idx="234">
                  <c:v>1.509003124596547</c:v>
                </c:pt>
                <c:pt idx="235">
                  <c:v>1.1929815278224012</c:v>
                </c:pt>
                <c:pt idx="236">
                  <c:v>1.5248042044352543</c:v>
                </c:pt>
                <c:pt idx="237">
                  <c:v>1.327290706451413</c:v>
                </c:pt>
                <c:pt idx="238">
                  <c:v>1.8171241814513392</c:v>
                </c:pt>
                <c:pt idx="239">
                  <c:v>3.6184472830639716</c:v>
                </c:pt>
                <c:pt idx="240">
                  <c:v>2.6560233027531441</c:v>
                </c:pt>
                <c:pt idx="241">
                  <c:v>2.6465712625298234</c:v>
                </c:pt>
                <c:pt idx="242">
                  <c:v>2.2684896535969914</c:v>
                </c:pt>
                <c:pt idx="243">
                  <c:v>1.8852537774340969</c:v>
                </c:pt>
                <c:pt idx="244">
                  <c:v>2.078415025122017</c:v>
                </c:pt>
                <c:pt idx="245">
                  <c:v>2.1247737245671177</c:v>
                </c:pt>
                <c:pt idx="246">
                  <c:v>3.1601180121743675</c:v>
                </c:pt>
                <c:pt idx="247">
                  <c:v>3.3687321596773212</c:v>
                </c:pt>
                <c:pt idx="248">
                  <c:v>2.3874730214226885</c:v>
                </c:pt>
                <c:pt idx="249">
                  <c:v>1.9161595770641642</c:v>
                </c:pt>
                <c:pt idx="250">
                  <c:v>2.1093208247520838</c:v>
                </c:pt>
                <c:pt idx="251">
                  <c:v>1.6457338303010765</c:v>
                </c:pt>
                <c:pt idx="252">
                  <c:v>2.4570110705903399</c:v>
                </c:pt>
                <c:pt idx="253">
                  <c:v>1.6766396299311437</c:v>
                </c:pt>
                <c:pt idx="254">
                  <c:v>2.4801904203128902</c:v>
                </c:pt>
                <c:pt idx="255">
                  <c:v>1.9007066772491306</c:v>
                </c:pt>
                <c:pt idx="256">
                  <c:v>2.1788588739197352</c:v>
                </c:pt>
                <c:pt idx="257">
                  <c:v>1.3057700343703378</c:v>
                </c:pt>
                <c:pt idx="258">
                  <c:v>2.3951994713302054</c:v>
                </c:pt>
                <c:pt idx="259">
                  <c:v>2.4692054647184083</c:v>
                </c:pt>
                <c:pt idx="260">
                  <c:v>2.36326595633115</c:v>
                </c:pt>
                <c:pt idx="261">
                  <c:v>2.3551167633782839</c:v>
                </c:pt>
                <c:pt idx="262">
                  <c:v>0.83121768119233552</c:v>
                </c:pt>
                <c:pt idx="263">
                  <c:v>2.5669957801528009</c:v>
                </c:pt>
                <c:pt idx="264">
                  <c:v>1.5157498892330825</c:v>
                </c:pt>
                <c:pt idx="265">
                  <c:v>2.6810844814929253</c:v>
                </c:pt>
                <c:pt idx="266">
                  <c:v>3.7975239160355723</c:v>
                </c:pt>
                <c:pt idx="267">
                  <c:v>2.6209785175145206</c:v>
                </c:pt>
                <c:pt idx="268">
                  <c:v>2.3088024161728402</c:v>
                </c:pt>
                <c:pt idx="269">
                  <c:v>3.394915102090768</c:v>
                </c:pt>
                <c:pt idx="270">
                  <c:v>2.5234234858452451</c:v>
                </c:pt>
                <c:pt idx="271">
                  <c:v>2.8421032559648771</c:v>
                </c:pt>
                <c:pt idx="272">
                  <c:v>2.1527143655020007</c:v>
                </c:pt>
                <c:pt idx="273">
                  <c:v>2.4193647853980189</c:v>
                </c:pt>
                <c:pt idx="274">
                  <c:v>1.6129098569320124</c:v>
                </c:pt>
                <c:pt idx="275">
                  <c:v>2.7120298804058436</c:v>
                </c:pt>
                <c:pt idx="276">
                  <c:v>2.2177510532815172</c:v>
                </c:pt>
                <c:pt idx="277">
                  <c:v>2.4258684541759705</c:v>
                </c:pt>
                <c:pt idx="278">
                  <c:v>1.5413695003745442</c:v>
                </c:pt>
                <c:pt idx="279">
                  <c:v>3.2713453953096869</c:v>
                </c:pt>
                <c:pt idx="280">
                  <c:v>3.7981425663237713</c:v>
                </c:pt>
                <c:pt idx="281">
                  <c:v>3.7396095473222064</c:v>
                </c:pt>
                <c:pt idx="282">
                  <c:v>2.6860152052940367</c:v>
                </c:pt>
                <c:pt idx="283">
                  <c:v>3.88172000535481</c:v>
                </c:pt>
                <c:pt idx="284">
                  <c:v>3.651298269877127</c:v>
                </c:pt>
                <c:pt idx="285">
                  <c:v>3.8728576309133609</c:v>
                </c:pt>
                <c:pt idx="286">
                  <c:v>2.9068588167953826</c:v>
                </c:pt>
                <c:pt idx="287">
                  <c:v>0.82420082305478848</c:v>
                </c:pt>
                <c:pt idx="288">
                  <c:v>3.2790785433362553</c:v>
                </c:pt>
                <c:pt idx="289">
                  <c:v>0.76216420196464307</c:v>
                </c:pt>
                <c:pt idx="290">
                  <c:v>3.7665091376159685</c:v>
                </c:pt>
                <c:pt idx="291">
                  <c:v>3.8848602903012761</c:v>
                </c:pt>
                <c:pt idx="292">
                  <c:v>4.5125451406992996</c:v>
                </c:pt>
                <c:pt idx="293">
                  <c:v>4.5295095961154619</c:v>
                </c:pt>
                <c:pt idx="294">
                  <c:v>2.5870794509648234</c:v>
                </c:pt>
                <c:pt idx="295">
                  <c:v>4.7246008334013343</c:v>
                </c:pt>
                <c:pt idx="296">
                  <c:v>5.55585914879331</c:v>
                </c:pt>
                <c:pt idx="297">
                  <c:v>4.3259361311215079</c:v>
                </c:pt>
                <c:pt idx="298">
                  <c:v>4.6906719225690088</c:v>
                </c:pt>
                <c:pt idx="299">
                  <c:v>4.8831943625855541</c:v>
                </c:pt>
                <c:pt idx="300">
                  <c:v>3.9585658442261593</c:v>
                </c:pt>
                <c:pt idx="301">
                  <c:v>2.9068009045923477</c:v>
                </c:pt>
                <c:pt idx="302">
                  <c:v>2.5427284254883364</c:v>
                </c:pt>
                <c:pt idx="303">
                  <c:v>2.195992731103563</c:v>
                </c:pt>
                <c:pt idx="304">
                  <c:v>0.99397565723634951</c:v>
                </c:pt>
                <c:pt idx="305">
                  <c:v>2.9761480434693026</c:v>
                </c:pt>
                <c:pt idx="306">
                  <c:v>2.6583069902832603</c:v>
                </c:pt>
                <c:pt idx="307">
                  <c:v>4.0205041874764973</c:v>
                </c:pt>
                <c:pt idx="308">
                  <c:v>3.6065116770828785</c:v>
                </c:pt>
                <c:pt idx="309">
                  <c:v>2.9934843059230953</c:v>
                </c:pt>
                <c:pt idx="310">
                  <c:v>3.5746660993602921</c:v>
                </c:pt>
                <c:pt idx="311">
                  <c:v>2.6192987676827086</c:v>
                </c:pt>
                <c:pt idx="312">
                  <c:v>3.3835926330247754</c:v>
                </c:pt>
                <c:pt idx="313">
                  <c:v>4.7211068973733923</c:v>
                </c:pt>
                <c:pt idx="314">
                  <c:v>4.4185739090088241</c:v>
                </c:pt>
                <c:pt idx="315">
                  <c:v>4.5463925523216249</c:v>
                </c:pt>
                <c:pt idx="316">
                  <c:v>4.3609900191595727</c:v>
                </c:pt>
                <c:pt idx="317">
                  <c:v>4.1594655265921254</c:v>
                </c:pt>
                <c:pt idx="318">
                  <c:v>4.2078314048083127</c:v>
                </c:pt>
                <c:pt idx="319">
                  <c:v>4.6350633290513024</c:v>
                </c:pt>
                <c:pt idx="320">
                  <c:v>4.731795085483677</c:v>
                </c:pt>
                <c:pt idx="321">
                  <c:v>5.2718807255644373</c:v>
                </c:pt>
                <c:pt idx="322">
                  <c:v>4.6834292072674897</c:v>
                </c:pt>
                <c:pt idx="323">
                  <c:v>4.550070499129844</c:v>
                </c:pt>
                <c:pt idx="324">
                  <c:v>3.8589979636437253</c:v>
                </c:pt>
                <c:pt idx="325">
                  <c:v>1.9692509418277016</c:v>
                </c:pt>
                <c:pt idx="326">
                  <c:v>2.8070999450276859</c:v>
                </c:pt>
                <c:pt idx="327">
                  <c:v>3.5532136559065042</c:v>
                </c:pt>
                <c:pt idx="328">
                  <c:v>3.4920567943590606</c:v>
                </c:pt>
                <c:pt idx="329">
                  <c:v>2.7031332803970312</c:v>
                </c:pt>
                <c:pt idx="330">
                  <c:v>2.5441254403736764</c:v>
                </c:pt>
                <c:pt idx="331">
                  <c:v>3.4859411082043161</c:v>
                </c:pt>
                <c:pt idx="332">
                  <c:v>3.2780077789430062</c:v>
                </c:pt>
                <c:pt idx="333">
                  <c:v>3.5104038528232939</c:v>
                </c:pt>
                <c:pt idx="334">
                  <c:v>4.1892450159999237</c:v>
                </c:pt>
                <c:pt idx="335">
                  <c:v>4.146435212916713</c:v>
                </c:pt>
                <c:pt idx="336">
                  <c:v>3.6449489482276709</c:v>
                </c:pt>
                <c:pt idx="337">
                  <c:v>4.28098030832109</c:v>
                </c:pt>
                <c:pt idx="338">
                  <c:v>4.9170116684145082</c:v>
                </c:pt>
                <c:pt idx="339">
                  <c:v>5.0882508807473528</c:v>
                </c:pt>
                <c:pt idx="340">
                  <c:v>5.975025373185292</c:v>
                </c:pt>
                <c:pt idx="341">
                  <c:v>4.7702352007006432</c:v>
                </c:pt>
                <c:pt idx="342">
                  <c:v>4.4522195206539337</c:v>
                </c:pt>
                <c:pt idx="343">
                  <c:v>4.9170116684145082</c:v>
                </c:pt>
                <c:pt idx="344">
                  <c:v>5.3756881300203396</c:v>
                </c:pt>
                <c:pt idx="345">
                  <c:v>4.6418057914510102</c:v>
                </c:pt>
                <c:pt idx="346">
                  <c:v>3.8712293359532142</c:v>
                </c:pt>
                <c:pt idx="347">
                  <c:v>3.6816430651561372</c:v>
                </c:pt>
                <c:pt idx="348">
                  <c:v>3.8039567882510252</c:v>
                </c:pt>
                <c:pt idx="349">
                  <c:v>4.4461038344991888</c:v>
                </c:pt>
                <c:pt idx="350">
                  <c:v>4.6295744191415213</c:v>
                </c:pt>
                <c:pt idx="351">
                  <c:v>4.8436234345575757</c:v>
                </c:pt>
                <c:pt idx="352">
                  <c:v>4.2687489360116011</c:v>
                </c:pt>
                <c:pt idx="353">
                  <c:v>4.3788312867970003</c:v>
                </c:pt>
                <c:pt idx="354">
                  <c:v>3.6388332620729265</c:v>
                </c:pt>
                <c:pt idx="355">
                  <c:v>2.599166615766376</c:v>
                </c:pt>
                <c:pt idx="356">
                  <c:v>3.0517273912174629</c:v>
                </c:pt>
                <c:pt idx="357">
                  <c:v>3.8406509051794924</c:v>
                </c:pt>
                <c:pt idx="358">
                  <c:v>4.2137077606189015</c:v>
                </c:pt>
                <c:pt idx="359">
                  <c:v>4.0608156067502907</c:v>
                </c:pt>
                <c:pt idx="360">
                  <c:v>4.3665999144875114</c:v>
                </c:pt>
                <c:pt idx="361">
                  <c:v>5.0270940191999092</c:v>
                </c:pt>
                <c:pt idx="362">
                  <c:v>4.7274253976174325</c:v>
                </c:pt>
                <c:pt idx="363">
                  <c:v>3.5654450282159935</c:v>
                </c:pt>
                <c:pt idx="364">
                  <c:v>4.9170116684145082</c:v>
                </c:pt>
                <c:pt idx="365">
                  <c:v>5.3145312684728951</c:v>
                </c:pt>
                <c:pt idx="366">
                  <c:v>5.1371763699853084</c:v>
                </c:pt>
                <c:pt idx="367">
                  <c:v>4.923127354569254</c:v>
                </c:pt>
                <c:pt idx="368">
                  <c:v>4.2932116806305789</c:v>
                </c:pt>
                <c:pt idx="369">
                  <c:v>3.822303846715259</c:v>
                </c:pt>
                <c:pt idx="370">
                  <c:v>4.4644508929634226</c:v>
                </c:pt>
                <c:pt idx="371">
                  <c:v>4.1721911542107355</c:v>
                </c:pt>
                <c:pt idx="372">
                  <c:v>4.6664033233504121</c:v>
                </c:pt>
                <c:pt idx="373">
                  <c:v>4.458313988975811</c:v>
                </c:pt>
                <c:pt idx="374">
                  <c:v>4.4062916553821614</c:v>
                </c:pt>
                <c:pt idx="375">
                  <c:v>4.0109219200704205</c:v>
                </c:pt>
                <c:pt idx="376">
                  <c:v>4.0213263867891511</c:v>
                </c:pt>
                <c:pt idx="377">
                  <c:v>3.9536973531174051</c:v>
                </c:pt>
                <c:pt idx="378">
                  <c:v>3.9693040531955006</c:v>
                </c:pt>
                <c:pt idx="379">
                  <c:v>4.2814380547574009</c:v>
                </c:pt>
                <c:pt idx="380">
                  <c:v>3.8080348190551856</c:v>
                </c:pt>
                <c:pt idx="381">
                  <c:v>3.5011030508526502</c:v>
                </c:pt>
                <c:pt idx="382">
                  <c:v>3.5167097509307448</c:v>
                </c:pt>
                <c:pt idx="383">
                  <c:v>3.527114217649475</c:v>
                </c:pt>
                <c:pt idx="384">
                  <c:v>2.9600707814786893</c:v>
                </c:pt>
                <c:pt idx="385">
                  <c:v>3.3190248832748743</c:v>
                </c:pt>
                <c:pt idx="386">
                  <c:v>3.5011030508526502</c:v>
                </c:pt>
                <c:pt idx="387">
                  <c:v>3.9264179970200299</c:v>
                </c:pt>
                <c:pt idx="388">
                  <c:v>3.7693612771392293</c:v>
                </c:pt>
                <c:pt idx="389">
                  <c:v>4.0776578013496909</c:v>
                </c:pt>
                <c:pt idx="390">
                  <c:v>3.9787702369802971</c:v>
                </c:pt>
                <c:pt idx="391">
                  <c:v>4.1823622812702252</c:v>
                </c:pt>
                <c:pt idx="392">
                  <c:v>4.4383065655204197</c:v>
                </c:pt>
                <c:pt idx="393">
                  <c:v>4.3568697478044482</c:v>
                </c:pt>
                <c:pt idx="394">
                  <c:v>4.1300100413099576</c:v>
                </c:pt>
                <c:pt idx="395">
                  <c:v>4.4179406720041428</c:v>
                </c:pt>
                <c:pt idx="396">
                  <c:v>4.392622960416726</c:v>
                </c:pt>
                <c:pt idx="397">
                  <c:v>4.5951646531160559</c:v>
                </c:pt>
                <c:pt idx="398">
                  <c:v>4.9369537595461761</c:v>
                </c:pt>
                <c:pt idx="399">
                  <c:v>4.9496126153398841</c:v>
                </c:pt>
                <c:pt idx="400">
                  <c:v>4.7344120668468461</c:v>
                </c:pt>
                <c:pt idx="401">
                  <c:v>4.5318703741475153</c:v>
                </c:pt>
                <c:pt idx="402">
                  <c:v>4.5065526625600993</c:v>
                </c:pt>
                <c:pt idx="403">
                  <c:v>4.1600261797733227</c:v>
                </c:pt>
                <c:pt idx="404">
                  <c:v>3.8770312015574508</c:v>
                </c:pt>
                <c:pt idx="405">
                  <c:v>3.9279702976363082</c:v>
                </c:pt>
                <c:pt idx="406">
                  <c:v>3.775153009399737</c:v>
                </c:pt>
                <c:pt idx="407">
                  <c:v>3.4751783324909118</c:v>
                </c:pt>
                <c:pt idx="408">
                  <c:v>3.8091124067856419</c:v>
                </c:pt>
                <c:pt idx="409">
                  <c:v>3.7808129089640543</c:v>
                </c:pt>
                <c:pt idx="410">
                  <c:v>3.5544169263913568</c:v>
                </c:pt>
                <c:pt idx="411">
                  <c:v>4.2478308828231404</c:v>
                </c:pt>
                <c:pt idx="412">
                  <c:v>2.912414854889799</c:v>
                </c:pt>
                <c:pt idx="413">
                  <c:v>1.3488372945457363</c:v>
                </c:pt>
                <c:pt idx="414">
                  <c:v>4.5430987482958383</c:v>
                </c:pt>
                <c:pt idx="415">
                  <c:v>4.5229668483772461</c:v>
                </c:pt>
                <c:pt idx="416">
                  <c:v>4.7041539476445831</c:v>
                </c:pt>
                <c:pt idx="417">
                  <c:v>4.502834948458653</c:v>
                </c:pt>
                <c:pt idx="418">
                  <c:v>4.2209883495983496</c:v>
                </c:pt>
                <c:pt idx="419">
                  <c:v>3.6920825855874027</c:v>
                </c:pt>
                <c:pt idx="420">
                  <c:v>3.5826448802423778</c:v>
                </c:pt>
                <c:pt idx="421">
                  <c:v>3.8821586001340238</c:v>
                </c:pt>
                <c:pt idx="422">
                  <c:v>3.5884047594710635</c:v>
                </c:pt>
                <c:pt idx="423">
                  <c:v>3.5653652425563216</c:v>
                </c:pt>
                <c:pt idx="424">
                  <c:v>3.611444276385805</c:v>
                </c:pt>
                <c:pt idx="425">
                  <c:v>3.6920825855874022</c:v>
                </c:pt>
                <c:pt idx="426">
                  <c:v>3.6805628271300312</c:v>
                </c:pt>
                <c:pt idx="427">
                  <c:v>3.0673136052583612</c:v>
                </c:pt>
                <c:pt idx="428">
                  <c:v>3.1937005366953146</c:v>
                </c:pt>
                <c:pt idx="429">
                  <c:v>1.7888611834153361</c:v>
                </c:pt>
                <c:pt idx="430">
                  <c:v>3.2374498591157983</c:v>
                </c:pt>
                <c:pt idx="431">
                  <c:v>3.0673136052583612</c:v>
                </c:pt>
                <c:pt idx="432">
                  <c:v>3.1402291426258344</c:v>
                </c:pt>
                <c:pt idx="433">
                  <c:v>3.1791174292218201</c:v>
                </c:pt>
                <c:pt idx="434">
                  <c:v>2.9457877096459062</c:v>
                </c:pt>
                <c:pt idx="435">
                  <c:v>3.8505351427489543</c:v>
                </c:pt>
                <c:pt idx="436">
                  <c:v>4.01851150803666</c:v>
                </c:pt>
                <c:pt idx="437">
                  <c:v>3.7988501072758138</c:v>
                </c:pt>
                <c:pt idx="438">
                  <c:v>3.7407044423685312</c:v>
                </c:pt>
                <c:pt idx="439">
                  <c:v>3.7084012951978185</c:v>
                </c:pt>
                <c:pt idx="440">
                  <c:v>3.5985705948173954</c:v>
                </c:pt>
                <c:pt idx="441">
                  <c:v>3.3659879351882638</c:v>
                </c:pt>
                <c:pt idx="442">
                  <c:v>3.7213225540661035</c:v>
                </c:pt>
                <c:pt idx="443">
                  <c:v>3.2902112180971002</c:v>
                </c:pt>
                <c:pt idx="444">
                  <c:v>4.0784909890995307</c:v>
                </c:pt>
                <c:pt idx="445">
                  <c:v>4.2430015500043856</c:v>
                </c:pt>
                <c:pt idx="446">
                  <c:v>4.0784909890995307</c:v>
                </c:pt>
                <c:pt idx="447">
                  <c:v>4.0305087421689478</c:v>
                </c:pt>
                <c:pt idx="448">
                  <c:v>4.5857318852228337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ED3-47CC-8749-D7AFF57AE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7207536"/>
        <c:axId val="1597207952"/>
      </c:lineChart>
      <c:dateAx>
        <c:axId val="1597207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207952"/>
        <c:crosses val="autoZero"/>
        <c:auto val="1"/>
        <c:lblOffset val="100"/>
        <c:baseTimeUnit val="days"/>
      </c:dateAx>
      <c:valAx>
        <c:axId val="1597207952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[mm/day]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20753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all!$C$1</c:f>
              <c:strCache>
                <c:ptCount val="1"/>
                <c:pt idx="0">
                  <c:v>ET</c:v>
                </c:pt>
              </c:strCache>
            </c:strRef>
          </c:tx>
          <c:spPr>
            <a:ln w="127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all!$A$2:$A$636</c:f>
              <c:numCache>
                <c:formatCode>m/d/yyyy</c:formatCode>
                <c:ptCount val="631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44287</c:v>
                </c:pt>
                <c:pt idx="73">
                  <c:v>44288</c:v>
                </c:pt>
                <c:pt idx="74">
                  <c:v>44289</c:v>
                </c:pt>
                <c:pt idx="75">
                  <c:v>44290</c:v>
                </c:pt>
                <c:pt idx="76">
                  <c:v>44291</c:v>
                </c:pt>
                <c:pt idx="77">
                  <c:v>44292</c:v>
                </c:pt>
                <c:pt idx="78">
                  <c:v>44293</c:v>
                </c:pt>
                <c:pt idx="79">
                  <c:v>44295</c:v>
                </c:pt>
                <c:pt idx="80">
                  <c:v>44296</c:v>
                </c:pt>
                <c:pt idx="81">
                  <c:v>44297</c:v>
                </c:pt>
                <c:pt idx="82">
                  <c:v>44298</c:v>
                </c:pt>
                <c:pt idx="83">
                  <c:v>44299</c:v>
                </c:pt>
                <c:pt idx="84">
                  <c:v>44300</c:v>
                </c:pt>
                <c:pt idx="85">
                  <c:v>44301</c:v>
                </c:pt>
                <c:pt idx="86">
                  <c:v>44302</c:v>
                </c:pt>
                <c:pt idx="87">
                  <c:v>44303</c:v>
                </c:pt>
                <c:pt idx="88">
                  <c:v>44304</c:v>
                </c:pt>
                <c:pt idx="89">
                  <c:v>44305</c:v>
                </c:pt>
                <c:pt idx="90">
                  <c:v>44306</c:v>
                </c:pt>
                <c:pt idx="91">
                  <c:v>44307</c:v>
                </c:pt>
                <c:pt idx="92">
                  <c:v>44308</c:v>
                </c:pt>
                <c:pt idx="93">
                  <c:v>44309</c:v>
                </c:pt>
                <c:pt idx="94">
                  <c:v>44310</c:v>
                </c:pt>
                <c:pt idx="95">
                  <c:v>44311</c:v>
                </c:pt>
                <c:pt idx="96">
                  <c:v>44312</c:v>
                </c:pt>
                <c:pt idx="97">
                  <c:v>44313</c:v>
                </c:pt>
                <c:pt idx="98">
                  <c:v>44314</c:v>
                </c:pt>
                <c:pt idx="99">
                  <c:v>44315</c:v>
                </c:pt>
                <c:pt idx="100">
                  <c:v>44316</c:v>
                </c:pt>
                <c:pt idx="101">
                  <c:v>44317</c:v>
                </c:pt>
                <c:pt idx="102">
                  <c:v>44318</c:v>
                </c:pt>
                <c:pt idx="103">
                  <c:v>44319</c:v>
                </c:pt>
                <c:pt idx="104">
                  <c:v>44320</c:v>
                </c:pt>
                <c:pt idx="105">
                  <c:v>44321</c:v>
                </c:pt>
                <c:pt idx="106">
                  <c:v>44322</c:v>
                </c:pt>
                <c:pt idx="107">
                  <c:v>44323</c:v>
                </c:pt>
                <c:pt idx="108">
                  <c:v>44324</c:v>
                </c:pt>
                <c:pt idx="109">
                  <c:v>44325</c:v>
                </c:pt>
                <c:pt idx="110">
                  <c:v>44326</c:v>
                </c:pt>
                <c:pt idx="111">
                  <c:v>44327</c:v>
                </c:pt>
                <c:pt idx="112">
                  <c:v>44328</c:v>
                </c:pt>
                <c:pt idx="113">
                  <c:v>44329</c:v>
                </c:pt>
                <c:pt idx="114">
                  <c:v>44330</c:v>
                </c:pt>
                <c:pt idx="115">
                  <c:v>44331</c:v>
                </c:pt>
                <c:pt idx="116">
                  <c:v>44332</c:v>
                </c:pt>
                <c:pt idx="117">
                  <c:v>44333</c:v>
                </c:pt>
                <c:pt idx="118">
                  <c:v>44334</c:v>
                </c:pt>
                <c:pt idx="119">
                  <c:v>44335</c:v>
                </c:pt>
                <c:pt idx="120">
                  <c:v>44336</c:v>
                </c:pt>
                <c:pt idx="121">
                  <c:v>44337</c:v>
                </c:pt>
                <c:pt idx="122">
                  <c:v>44338</c:v>
                </c:pt>
                <c:pt idx="123">
                  <c:v>44339</c:v>
                </c:pt>
                <c:pt idx="124">
                  <c:v>44340</c:v>
                </c:pt>
                <c:pt idx="125">
                  <c:v>44341</c:v>
                </c:pt>
                <c:pt idx="126">
                  <c:v>44342</c:v>
                </c:pt>
                <c:pt idx="127">
                  <c:v>44343</c:v>
                </c:pt>
                <c:pt idx="128">
                  <c:v>44344</c:v>
                </c:pt>
                <c:pt idx="129">
                  <c:v>44345</c:v>
                </c:pt>
                <c:pt idx="130">
                  <c:v>44346</c:v>
                </c:pt>
                <c:pt idx="131">
                  <c:v>44347</c:v>
                </c:pt>
                <c:pt idx="132">
                  <c:v>44348</c:v>
                </c:pt>
                <c:pt idx="133">
                  <c:v>44349</c:v>
                </c:pt>
                <c:pt idx="134">
                  <c:v>44350</c:v>
                </c:pt>
                <c:pt idx="135">
                  <c:v>44351</c:v>
                </c:pt>
                <c:pt idx="136">
                  <c:v>44352</c:v>
                </c:pt>
                <c:pt idx="137">
                  <c:v>44353</c:v>
                </c:pt>
                <c:pt idx="138">
                  <c:v>44354</c:v>
                </c:pt>
                <c:pt idx="139">
                  <c:v>44355</c:v>
                </c:pt>
                <c:pt idx="140">
                  <c:v>44356</c:v>
                </c:pt>
                <c:pt idx="141">
                  <c:v>44357</c:v>
                </c:pt>
                <c:pt idx="142">
                  <c:v>44358</c:v>
                </c:pt>
                <c:pt idx="143">
                  <c:v>44359</c:v>
                </c:pt>
                <c:pt idx="144">
                  <c:v>44360</c:v>
                </c:pt>
                <c:pt idx="145">
                  <c:v>44361</c:v>
                </c:pt>
                <c:pt idx="146">
                  <c:v>44362</c:v>
                </c:pt>
                <c:pt idx="147">
                  <c:v>44363</c:v>
                </c:pt>
                <c:pt idx="148">
                  <c:v>44364</c:v>
                </c:pt>
                <c:pt idx="149">
                  <c:v>44365</c:v>
                </c:pt>
                <c:pt idx="150">
                  <c:v>44366</c:v>
                </c:pt>
                <c:pt idx="151">
                  <c:v>44367</c:v>
                </c:pt>
                <c:pt idx="152">
                  <c:v>44368</c:v>
                </c:pt>
                <c:pt idx="153">
                  <c:v>44369</c:v>
                </c:pt>
                <c:pt idx="154">
                  <c:v>44370</c:v>
                </c:pt>
                <c:pt idx="155">
                  <c:v>44371</c:v>
                </c:pt>
                <c:pt idx="156">
                  <c:v>44372</c:v>
                </c:pt>
                <c:pt idx="157">
                  <c:v>44373</c:v>
                </c:pt>
                <c:pt idx="158">
                  <c:v>44374</c:v>
                </c:pt>
                <c:pt idx="159">
                  <c:v>44375</c:v>
                </c:pt>
                <c:pt idx="160">
                  <c:v>44376</c:v>
                </c:pt>
                <c:pt idx="161">
                  <c:v>44377</c:v>
                </c:pt>
                <c:pt idx="162">
                  <c:v>44378</c:v>
                </c:pt>
                <c:pt idx="163">
                  <c:v>44379</c:v>
                </c:pt>
                <c:pt idx="164">
                  <c:v>44380</c:v>
                </c:pt>
                <c:pt idx="165">
                  <c:v>44381</c:v>
                </c:pt>
                <c:pt idx="166">
                  <c:v>44382</c:v>
                </c:pt>
                <c:pt idx="167">
                  <c:v>44383</c:v>
                </c:pt>
                <c:pt idx="168">
                  <c:v>44384</c:v>
                </c:pt>
                <c:pt idx="169">
                  <c:v>44385</c:v>
                </c:pt>
                <c:pt idx="170">
                  <c:v>44386</c:v>
                </c:pt>
                <c:pt idx="171">
                  <c:v>44387</c:v>
                </c:pt>
                <c:pt idx="172">
                  <c:v>44388</c:v>
                </c:pt>
                <c:pt idx="173">
                  <c:v>44389</c:v>
                </c:pt>
                <c:pt idx="174">
                  <c:v>44390</c:v>
                </c:pt>
                <c:pt idx="175">
                  <c:v>44391</c:v>
                </c:pt>
                <c:pt idx="176">
                  <c:v>44392</c:v>
                </c:pt>
                <c:pt idx="177">
                  <c:v>44393</c:v>
                </c:pt>
                <c:pt idx="178">
                  <c:v>44394</c:v>
                </c:pt>
                <c:pt idx="179">
                  <c:v>44395</c:v>
                </c:pt>
                <c:pt idx="180">
                  <c:v>44396</c:v>
                </c:pt>
                <c:pt idx="181">
                  <c:v>44397</c:v>
                </c:pt>
                <c:pt idx="182">
                  <c:v>44398</c:v>
                </c:pt>
                <c:pt idx="183">
                  <c:v>44399</c:v>
                </c:pt>
                <c:pt idx="184">
                  <c:v>44400</c:v>
                </c:pt>
                <c:pt idx="185">
                  <c:v>44401</c:v>
                </c:pt>
                <c:pt idx="186">
                  <c:v>44402</c:v>
                </c:pt>
                <c:pt idx="187">
                  <c:v>44403</c:v>
                </c:pt>
                <c:pt idx="188">
                  <c:v>44404</c:v>
                </c:pt>
                <c:pt idx="189">
                  <c:v>44405</c:v>
                </c:pt>
                <c:pt idx="190">
                  <c:v>44406</c:v>
                </c:pt>
                <c:pt idx="191">
                  <c:v>44407</c:v>
                </c:pt>
                <c:pt idx="192">
                  <c:v>44408</c:v>
                </c:pt>
                <c:pt idx="193">
                  <c:v>44409</c:v>
                </c:pt>
                <c:pt idx="194">
                  <c:v>44410</c:v>
                </c:pt>
                <c:pt idx="195">
                  <c:v>44411</c:v>
                </c:pt>
                <c:pt idx="196">
                  <c:v>44412</c:v>
                </c:pt>
                <c:pt idx="197">
                  <c:v>44413</c:v>
                </c:pt>
                <c:pt idx="198">
                  <c:v>44414</c:v>
                </c:pt>
                <c:pt idx="199">
                  <c:v>44415</c:v>
                </c:pt>
                <c:pt idx="200">
                  <c:v>44416</c:v>
                </c:pt>
                <c:pt idx="201">
                  <c:v>44417</c:v>
                </c:pt>
                <c:pt idx="202">
                  <c:v>44418</c:v>
                </c:pt>
                <c:pt idx="203">
                  <c:v>44419</c:v>
                </c:pt>
                <c:pt idx="204">
                  <c:v>44420</c:v>
                </c:pt>
                <c:pt idx="205">
                  <c:v>44421</c:v>
                </c:pt>
                <c:pt idx="206">
                  <c:v>44422</c:v>
                </c:pt>
                <c:pt idx="207">
                  <c:v>44423</c:v>
                </c:pt>
                <c:pt idx="208">
                  <c:v>44424</c:v>
                </c:pt>
                <c:pt idx="209">
                  <c:v>44425</c:v>
                </c:pt>
                <c:pt idx="210">
                  <c:v>44426</c:v>
                </c:pt>
                <c:pt idx="211">
                  <c:v>44427</c:v>
                </c:pt>
                <c:pt idx="212">
                  <c:v>44428</c:v>
                </c:pt>
                <c:pt idx="213">
                  <c:v>44429</c:v>
                </c:pt>
                <c:pt idx="214">
                  <c:v>44430</c:v>
                </c:pt>
                <c:pt idx="215">
                  <c:v>44431</c:v>
                </c:pt>
                <c:pt idx="216">
                  <c:v>44432</c:v>
                </c:pt>
                <c:pt idx="217">
                  <c:v>44433</c:v>
                </c:pt>
                <c:pt idx="218">
                  <c:v>44434</c:v>
                </c:pt>
                <c:pt idx="219">
                  <c:v>44435</c:v>
                </c:pt>
                <c:pt idx="220">
                  <c:v>44436</c:v>
                </c:pt>
                <c:pt idx="221">
                  <c:v>44437</c:v>
                </c:pt>
                <c:pt idx="222">
                  <c:v>44438</c:v>
                </c:pt>
                <c:pt idx="223">
                  <c:v>44439</c:v>
                </c:pt>
                <c:pt idx="224">
                  <c:v>44440</c:v>
                </c:pt>
                <c:pt idx="225">
                  <c:v>44441</c:v>
                </c:pt>
                <c:pt idx="226">
                  <c:v>44442</c:v>
                </c:pt>
                <c:pt idx="227">
                  <c:v>44443</c:v>
                </c:pt>
                <c:pt idx="228">
                  <c:v>44444</c:v>
                </c:pt>
                <c:pt idx="229">
                  <c:v>44445</c:v>
                </c:pt>
                <c:pt idx="230">
                  <c:v>44446</c:v>
                </c:pt>
                <c:pt idx="231">
                  <c:v>44447</c:v>
                </c:pt>
                <c:pt idx="232">
                  <c:v>44448</c:v>
                </c:pt>
                <c:pt idx="233">
                  <c:v>44449</c:v>
                </c:pt>
                <c:pt idx="234">
                  <c:v>44450</c:v>
                </c:pt>
                <c:pt idx="235">
                  <c:v>44451</c:v>
                </c:pt>
                <c:pt idx="236">
                  <c:v>44452</c:v>
                </c:pt>
                <c:pt idx="237">
                  <c:v>44453</c:v>
                </c:pt>
                <c:pt idx="238">
                  <c:v>44454</c:v>
                </c:pt>
                <c:pt idx="239">
                  <c:v>44455</c:v>
                </c:pt>
                <c:pt idx="240">
                  <c:v>44456</c:v>
                </c:pt>
                <c:pt idx="241">
                  <c:v>44457</c:v>
                </c:pt>
                <c:pt idx="242">
                  <c:v>44458</c:v>
                </c:pt>
                <c:pt idx="243">
                  <c:v>44459</c:v>
                </c:pt>
                <c:pt idx="244">
                  <c:v>44462</c:v>
                </c:pt>
                <c:pt idx="245">
                  <c:v>44463</c:v>
                </c:pt>
                <c:pt idx="246">
                  <c:v>44466</c:v>
                </c:pt>
                <c:pt idx="247">
                  <c:v>44467</c:v>
                </c:pt>
                <c:pt idx="248">
                  <c:v>44468</c:v>
                </c:pt>
                <c:pt idx="249">
                  <c:v>44469</c:v>
                </c:pt>
                <c:pt idx="250">
                  <c:v>44470</c:v>
                </c:pt>
                <c:pt idx="251">
                  <c:v>44471</c:v>
                </c:pt>
                <c:pt idx="252">
                  <c:v>44472</c:v>
                </c:pt>
                <c:pt idx="253">
                  <c:v>44473</c:v>
                </c:pt>
                <c:pt idx="254">
                  <c:v>44474</c:v>
                </c:pt>
                <c:pt idx="255">
                  <c:v>44475</c:v>
                </c:pt>
                <c:pt idx="256">
                  <c:v>44476</c:v>
                </c:pt>
                <c:pt idx="257">
                  <c:v>44477</c:v>
                </c:pt>
                <c:pt idx="258">
                  <c:v>44478</c:v>
                </c:pt>
                <c:pt idx="259">
                  <c:v>44479</c:v>
                </c:pt>
                <c:pt idx="260">
                  <c:v>44480</c:v>
                </c:pt>
                <c:pt idx="261">
                  <c:v>44481</c:v>
                </c:pt>
                <c:pt idx="262">
                  <c:v>44482</c:v>
                </c:pt>
                <c:pt idx="263">
                  <c:v>44483</c:v>
                </c:pt>
                <c:pt idx="264">
                  <c:v>44484</c:v>
                </c:pt>
                <c:pt idx="265">
                  <c:v>44485</c:v>
                </c:pt>
                <c:pt idx="266">
                  <c:v>44486</c:v>
                </c:pt>
                <c:pt idx="267">
                  <c:v>44487</c:v>
                </c:pt>
                <c:pt idx="268">
                  <c:v>44488</c:v>
                </c:pt>
                <c:pt idx="269">
                  <c:v>44489</c:v>
                </c:pt>
                <c:pt idx="270">
                  <c:v>44490</c:v>
                </c:pt>
                <c:pt idx="271">
                  <c:v>44491</c:v>
                </c:pt>
                <c:pt idx="272">
                  <c:v>44492</c:v>
                </c:pt>
                <c:pt idx="273">
                  <c:v>44493</c:v>
                </c:pt>
                <c:pt idx="274">
                  <c:v>44494</c:v>
                </c:pt>
                <c:pt idx="275">
                  <c:v>44495</c:v>
                </c:pt>
                <c:pt idx="276">
                  <c:v>44496</c:v>
                </c:pt>
                <c:pt idx="277">
                  <c:v>44497</c:v>
                </c:pt>
                <c:pt idx="278">
                  <c:v>44498</c:v>
                </c:pt>
                <c:pt idx="279">
                  <c:v>44499</c:v>
                </c:pt>
                <c:pt idx="280">
                  <c:v>44500</c:v>
                </c:pt>
                <c:pt idx="281">
                  <c:v>44501</c:v>
                </c:pt>
                <c:pt idx="282">
                  <c:v>44502</c:v>
                </c:pt>
                <c:pt idx="283">
                  <c:v>44503</c:v>
                </c:pt>
                <c:pt idx="284">
                  <c:v>44504</c:v>
                </c:pt>
                <c:pt idx="285">
                  <c:v>44505</c:v>
                </c:pt>
                <c:pt idx="286">
                  <c:v>44506</c:v>
                </c:pt>
                <c:pt idx="287">
                  <c:v>44507</c:v>
                </c:pt>
                <c:pt idx="288">
                  <c:v>44508</c:v>
                </c:pt>
                <c:pt idx="289">
                  <c:v>44509</c:v>
                </c:pt>
                <c:pt idx="290">
                  <c:v>44510</c:v>
                </c:pt>
                <c:pt idx="291">
                  <c:v>44511</c:v>
                </c:pt>
                <c:pt idx="292">
                  <c:v>44512</c:v>
                </c:pt>
                <c:pt idx="293">
                  <c:v>44513</c:v>
                </c:pt>
                <c:pt idx="294">
                  <c:v>44514</c:v>
                </c:pt>
                <c:pt idx="295">
                  <c:v>44515</c:v>
                </c:pt>
                <c:pt idx="296">
                  <c:v>44516</c:v>
                </c:pt>
                <c:pt idx="297">
                  <c:v>44517</c:v>
                </c:pt>
                <c:pt idx="298">
                  <c:v>44518</c:v>
                </c:pt>
                <c:pt idx="299">
                  <c:v>44519</c:v>
                </c:pt>
                <c:pt idx="300">
                  <c:v>44520</c:v>
                </c:pt>
                <c:pt idx="301">
                  <c:v>44521</c:v>
                </c:pt>
                <c:pt idx="302">
                  <c:v>44522</c:v>
                </c:pt>
                <c:pt idx="303">
                  <c:v>44523</c:v>
                </c:pt>
                <c:pt idx="304">
                  <c:v>44524</c:v>
                </c:pt>
                <c:pt idx="305">
                  <c:v>44525</c:v>
                </c:pt>
                <c:pt idx="306">
                  <c:v>44526</c:v>
                </c:pt>
                <c:pt idx="307">
                  <c:v>44527</c:v>
                </c:pt>
                <c:pt idx="308">
                  <c:v>44528</c:v>
                </c:pt>
                <c:pt idx="309">
                  <c:v>44529</c:v>
                </c:pt>
                <c:pt idx="310">
                  <c:v>44530</c:v>
                </c:pt>
                <c:pt idx="311">
                  <c:v>44531</c:v>
                </c:pt>
                <c:pt idx="312">
                  <c:v>44532</c:v>
                </c:pt>
                <c:pt idx="313">
                  <c:v>44562</c:v>
                </c:pt>
                <c:pt idx="314">
                  <c:v>44563</c:v>
                </c:pt>
                <c:pt idx="315">
                  <c:v>44564</c:v>
                </c:pt>
                <c:pt idx="316">
                  <c:v>44565</c:v>
                </c:pt>
                <c:pt idx="317">
                  <c:v>44566</c:v>
                </c:pt>
                <c:pt idx="318">
                  <c:v>44567</c:v>
                </c:pt>
                <c:pt idx="319">
                  <c:v>44568</c:v>
                </c:pt>
                <c:pt idx="320">
                  <c:v>44569</c:v>
                </c:pt>
                <c:pt idx="321">
                  <c:v>44570</c:v>
                </c:pt>
                <c:pt idx="322">
                  <c:v>44571</c:v>
                </c:pt>
                <c:pt idx="323">
                  <c:v>44572</c:v>
                </c:pt>
                <c:pt idx="324">
                  <c:v>44573</c:v>
                </c:pt>
                <c:pt idx="325">
                  <c:v>44574</c:v>
                </c:pt>
                <c:pt idx="326">
                  <c:v>44575</c:v>
                </c:pt>
                <c:pt idx="327">
                  <c:v>44576</c:v>
                </c:pt>
                <c:pt idx="328">
                  <c:v>44577</c:v>
                </c:pt>
                <c:pt idx="329">
                  <c:v>44578</c:v>
                </c:pt>
                <c:pt idx="330">
                  <c:v>44579</c:v>
                </c:pt>
                <c:pt idx="331">
                  <c:v>44580</c:v>
                </c:pt>
                <c:pt idx="332">
                  <c:v>44581</c:v>
                </c:pt>
                <c:pt idx="333">
                  <c:v>44582</c:v>
                </c:pt>
                <c:pt idx="334">
                  <c:v>44583</c:v>
                </c:pt>
                <c:pt idx="335">
                  <c:v>44584</c:v>
                </c:pt>
                <c:pt idx="336">
                  <c:v>44585</c:v>
                </c:pt>
                <c:pt idx="337">
                  <c:v>44586</c:v>
                </c:pt>
                <c:pt idx="338">
                  <c:v>44587</c:v>
                </c:pt>
                <c:pt idx="339">
                  <c:v>44588</c:v>
                </c:pt>
                <c:pt idx="340">
                  <c:v>44589</c:v>
                </c:pt>
                <c:pt idx="341">
                  <c:v>44590</c:v>
                </c:pt>
                <c:pt idx="342">
                  <c:v>44591</c:v>
                </c:pt>
                <c:pt idx="343">
                  <c:v>44592</c:v>
                </c:pt>
                <c:pt idx="344">
                  <c:v>44593</c:v>
                </c:pt>
                <c:pt idx="345">
                  <c:v>44594</c:v>
                </c:pt>
                <c:pt idx="346">
                  <c:v>44595</c:v>
                </c:pt>
                <c:pt idx="347">
                  <c:v>44596</c:v>
                </c:pt>
                <c:pt idx="348">
                  <c:v>44597</c:v>
                </c:pt>
                <c:pt idx="349">
                  <c:v>44598</c:v>
                </c:pt>
                <c:pt idx="350">
                  <c:v>44599</c:v>
                </c:pt>
                <c:pt idx="351">
                  <c:v>44600</c:v>
                </c:pt>
                <c:pt idx="352">
                  <c:v>44601</c:v>
                </c:pt>
                <c:pt idx="353">
                  <c:v>44602</c:v>
                </c:pt>
                <c:pt idx="354">
                  <c:v>44603</c:v>
                </c:pt>
                <c:pt idx="355">
                  <c:v>44604</c:v>
                </c:pt>
                <c:pt idx="356">
                  <c:v>44605</c:v>
                </c:pt>
                <c:pt idx="357">
                  <c:v>44606</c:v>
                </c:pt>
                <c:pt idx="358">
                  <c:v>44607</c:v>
                </c:pt>
                <c:pt idx="359">
                  <c:v>44608</c:v>
                </c:pt>
                <c:pt idx="360">
                  <c:v>44609</c:v>
                </c:pt>
                <c:pt idx="361">
                  <c:v>44610</c:v>
                </c:pt>
                <c:pt idx="362">
                  <c:v>44611</c:v>
                </c:pt>
                <c:pt idx="363">
                  <c:v>44612</c:v>
                </c:pt>
                <c:pt idx="364">
                  <c:v>44613</c:v>
                </c:pt>
                <c:pt idx="365">
                  <c:v>44614</c:v>
                </c:pt>
                <c:pt idx="366">
                  <c:v>44615</c:v>
                </c:pt>
                <c:pt idx="367">
                  <c:v>44616</c:v>
                </c:pt>
                <c:pt idx="368">
                  <c:v>44617</c:v>
                </c:pt>
                <c:pt idx="369">
                  <c:v>44618</c:v>
                </c:pt>
                <c:pt idx="370">
                  <c:v>44619</c:v>
                </c:pt>
                <c:pt idx="371">
                  <c:v>44620</c:v>
                </c:pt>
                <c:pt idx="372">
                  <c:v>44621</c:v>
                </c:pt>
                <c:pt idx="373">
                  <c:v>44622</c:v>
                </c:pt>
                <c:pt idx="374">
                  <c:v>44623</c:v>
                </c:pt>
                <c:pt idx="375">
                  <c:v>44624</c:v>
                </c:pt>
                <c:pt idx="376">
                  <c:v>44625</c:v>
                </c:pt>
                <c:pt idx="377">
                  <c:v>44626</c:v>
                </c:pt>
                <c:pt idx="378">
                  <c:v>44627</c:v>
                </c:pt>
                <c:pt idx="379">
                  <c:v>44628</c:v>
                </c:pt>
                <c:pt idx="380">
                  <c:v>44629</c:v>
                </c:pt>
                <c:pt idx="381">
                  <c:v>44630</c:v>
                </c:pt>
                <c:pt idx="382">
                  <c:v>44631</c:v>
                </c:pt>
                <c:pt idx="383">
                  <c:v>44632</c:v>
                </c:pt>
                <c:pt idx="384">
                  <c:v>44633</c:v>
                </c:pt>
                <c:pt idx="385">
                  <c:v>44634</c:v>
                </c:pt>
                <c:pt idx="386">
                  <c:v>44635</c:v>
                </c:pt>
                <c:pt idx="387">
                  <c:v>44636</c:v>
                </c:pt>
                <c:pt idx="388">
                  <c:v>44637</c:v>
                </c:pt>
                <c:pt idx="389">
                  <c:v>44638</c:v>
                </c:pt>
                <c:pt idx="390">
                  <c:v>44639</c:v>
                </c:pt>
                <c:pt idx="391">
                  <c:v>44640</c:v>
                </c:pt>
                <c:pt idx="392">
                  <c:v>44641</c:v>
                </c:pt>
                <c:pt idx="393">
                  <c:v>44642</c:v>
                </c:pt>
                <c:pt idx="394">
                  <c:v>44643</c:v>
                </c:pt>
                <c:pt idx="395">
                  <c:v>44644</c:v>
                </c:pt>
                <c:pt idx="396">
                  <c:v>44645</c:v>
                </c:pt>
                <c:pt idx="397">
                  <c:v>44646</c:v>
                </c:pt>
                <c:pt idx="398">
                  <c:v>44647</c:v>
                </c:pt>
                <c:pt idx="399">
                  <c:v>44648</c:v>
                </c:pt>
                <c:pt idx="400">
                  <c:v>44649</c:v>
                </c:pt>
                <c:pt idx="401">
                  <c:v>44650</c:v>
                </c:pt>
                <c:pt idx="402">
                  <c:v>44651</c:v>
                </c:pt>
                <c:pt idx="403">
                  <c:v>44652</c:v>
                </c:pt>
                <c:pt idx="404">
                  <c:v>44653</c:v>
                </c:pt>
                <c:pt idx="405">
                  <c:v>44654</c:v>
                </c:pt>
                <c:pt idx="406">
                  <c:v>44655</c:v>
                </c:pt>
                <c:pt idx="407">
                  <c:v>44656</c:v>
                </c:pt>
                <c:pt idx="408">
                  <c:v>44657</c:v>
                </c:pt>
                <c:pt idx="409">
                  <c:v>44658</c:v>
                </c:pt>
                <c:pt idx="410">
                  <c:v>44659</c:v>
                </c:pt>
                <c:pt idx="411">
                  <c:v>44660</c:v>
                </c:pt>
                <c:pt idx="412">
                  <c:v>44661</c:v>
                </c:pt>
                <c:pt idx="413">
                  <c:v>44662</c:v>
                </c:pt>
                <c:pt idx="414">
                  <c:v>44663</c:v>
                </c:pt>
                <c:pt idx="415">
                  <c:v>44664</c:v>
                </c:pt>
                <c:pt idx="416">
                  <c:v>44665</c:v>
                </c:pt>
                <c:pt idx="417">
                  <c:v>44666</c:v>
                </c:pt>
                <c:pt idx="418">
                  <c:v>44667</c:v>
                </c:pt>
                <c:pt idx="419">
                  <c:v>44668</c:v>
                </c:pt>
                <c:pt idx="420">
                  <c:v>44669</c:v>
                </c:pt>
                <c:pt idx="421">
                  <c:v>44670</c:v>
                </c:pt>
                <c:pt idx="422">
                  <c:v>44671</c:v>
                </c:pt>
                <c:pt idx="423">
                  <c:v>44672</c:v>
                </c:pt>
                <c:pt idx="424">
                  <c:v>44673</c:v>
                </c:pt>
                <c:pt idx="425">
                  <c:v>44674</c:v>
                </c:pt>
                <c:pt idx="426">
                  <c:v>44675</c:v>
                </c:pt>
                <c:pt idx="427">
                  <c:v>44676</c:v>
                </c:pt>
                <c:pt idx="428">
                  <c:v>44677</c:v>
                </c:pt>
                <c:pt idx="429">
                  <c:v>44678</c:v>
                </c:pt>
                <c:pt idx="430">
                  <c:v>44679</c:v>
                </c:pt>
                <c:pt idx="431">
                  <c:v>44680</c:v>
                </c:pt>
                <c:pt idx="432">
                  <c:v>44681</c:v>
                </c:pt>
                <c:pt idx="433">
                  <c:v>44682</c:v>
                </c:pt>
                <c:pt idx="434">
                  <c:v>44683</c:v>
                </c:pt>
                <c:pt idx="435">
                  <c:v>44684</c:v>
                </c:pt>
                <c:pt idx="436">
                  <c:v>44685</c:v>
                </c:pt>
                <c:pt idx="437">
                  <c:v>44686</c:v>
                </c:pt>
                <c:pt idx="438">
                  <c:v>44687</c:v>
                </c:pt>
                <c:pt idx="439">
                  <c:v>44688</c:v>
                </c:pt>
                <c:pt idx="440">
                  <c:v>44689</c:v>
                </c:pt>
                <c:pt idx="441">
                  <c:v>44690</c:v>
                </c:pt>
                <c:pt idx="442">
                  <c:v>44691</c:v>
                </c:pt>
                <c:pt idx="443">
                  <c:v>44692</c:v>
                </c:pt>
                <c:pt idx="444">
                  <c:v>44693</c:v>
                </c:pt>
                <c:pt idx="445">
                  <c:v>44694</c:v>
                </c:pt>
                <c:pt idx="446">
                  <c:v>44695</c:v>
                </c:pt>
                <c:pt idx="447">
                  <c:v>44696</c:v>
                </c:pt>
                <c:pt idx="448">
                  <c:v>44697</c:v>
                </c:pt>
                <c:pt idx="449">
                  <c:v>44698</c:v>
                </c:pt>
                <c:pt idx="450">
                  <c:v>44699</c:v>
                </c:pt>
                <c:pt idx="451">
                  <c:v>44700</c:v>
                </c:pt>
                <c:pt idx="452">
                  <c:v>44701</c:v>
                </c:pt>
                <c:pt idx="453">
                  <c:v>44702</c:v>
                </c:pt>
                <c:pt idx="454">
                  <c:v>44703</c:v>
                </c:pt>
                <c:pt idx="455">
                  <c:v>44704</c:v>
                </c:pt>
                <c:pt idx="456">
                  <c:v>44705</c:v>
                </c:pt>
                <c:pt idx="457">
                  <c:v>44706</c:v>
                </c:pt>
                <c:pt idx="458">
                  <c:v>44707</c:v>
                </c:pt>
                <c:pt idx="459">
                  <c:v>44708</c:v>
                </c:pt>
                <c:pt idx="460">
                  <c:v>44709</c:v>
                </c:pt>
                <c:pt idx="461">
                  <c:v>44710</c:v>
                </c:pt>
                <c:pt idx="462">
                  <c:v>44711</c:v>
                </c:pt>
                <c:pt idx="463">
                  <c:v>44712</c:v>
                </c:pt>
                <c:pt idx="464">
                  <c:v>44713</c:v>
                </c:pt>
                <c:pt idx="465">
                  <c:v>44714</c:v>
                </c:pt>
                <c:pt idx="466">
                  <c:v>44715</c:v>
                </c:pt>
                <c:pt idx="467">
                  <c:v>44716</c:v>
                </c:pt>
                <c:pt idx="468">
                  <c:v>44717</c:v>
                </c:pt>
                <c:pt idx="469">
                  <c:v>44718</c:v>
                </c:pt>
                <c:pt idx="470">
                  <c:v>44719</c:v>
                </c:pt>
                <c:pt idx="471">
                  <c:v>44720</c:v>
                </c:pt>
                <c:pt idx="472">
                  <c:v>44721</c:v>
                </c:pt>
                <c:pt idx="473">
                  <c:v>44722</c:v>
                </c:pt>
                <c:pt idx="474">
                  <c:v>44723</c:v>
                </c:pt>
                <c:pt idx="475">
                  <c:v>44724</c:v>
                </c:pt>
                <c:pt idx="476">
                  <c:v>44725</c:v>
                </c:pt>
                <c:pt idx="477">
                  <c:v>44726</c:v>
                </c:pt>
                <c:pt idx="478">
                  <c:v>44727</c:v>
                </c:pt>
                <c:pt idx="479">
                  <c:v>44728</c:v>
                </c:pt>
                <c:pt idx="480">
                  <c:v>44729</c:v>
                </c:pt>
                <c:pt idx="481">
                  <c:v>44730</c:v>
                </c:pt>
                <c:pt idx="482">
                  <c:v>44731</c:v>
                </c:pt>
                <c:pt idx="483">
                  <c:v>44732</c:v>
                </c:pt>
                <c:pt idx="484">
                  <c:v>44733</c:v>
                </c:pt>
                <c:pt idx="485">
                  <c:v>44734</c:v>
                </c:pt>
                <c:pt idx="486">
                  <c:v>44735</c:v>
                </c:pt>
                <c:pt idx="487">
                  <c:v>44736</c:v>
                </c:pt>
                <c:pt idx="488">
                  <c:v>44737</c:v>
                </c:pt>
                <c:pt idx="489">
                  <c:v>44738</c:v>
                </c:pt>
                <c:pt idx="490">
                  <c:v>44739</c:v>
                </c:pt>
                <c:pt idx="491">
                  <c:v>44740</c:v>
                </c:pt>
                <c:pt idx="492">
                  <c:v>44741</c:v>
                </c:pt>
                <c:pt idx="493">
                  <c:v>44742</c:v>
                </c:pt>
                <c:pt idx="494">
                  <c:v>44743</c:v>
                </c:pt>
                <c:pt idx="495">
                  <c:v>44744</c:v>
                </c:pt>
                <c:pt idx="496">
                  <c:v>44745</c:v>
                </c:pt>
                <c:pt idx="497">
                  <c:v>44746</c:v>
                </c:pt>
                <c:pt idx="498">
                  <c:v>44747</c:v>
                </c:pt>
                <c:pt idx="499">
                  <c:v>44748</c:v>
                </c:pt>
                <c:pt idx="500">
                  <c:v>44749</c:v>
                </c:pt>
                <c:pt idx="501">
                  <c:v>44750</c:v>
                </c:pt>
                <c:pt idx="502">
                  <c:v>44751</c:v>
                </c:pt>
                <c:pt idx="503">
                  <c:v>44752</c:v>
                </c:pt>
                <c:pt idx="504">
                  <c:v>44753</c:v>
                </c:pt>
                <c:pt idx="505">
                  <c:v>44754</c:v>
                </c:pt>
                <c:pt idx="506">
                  <c:v>44755</c:v>
                </c:pt>
                <c:pt idx="507">
                  <c:v>44756</c:v>
                </c:pt>
                <c:pt idx="508">
                  <c:v>44757</c:v>
                </c:pt>
                <c:pt idx="509">
                  <c:v>44758</c:v>
                </c:pt>
                <c:pt idx="510">
                  <c:v>44759</c:v>
                </c:pt>
                <c:pt idx="511">
                  <c:v>44760</c:v>
                </c:pt>
                <c:pt idx="512">
                  <c:v>44761</c:v>
                </c:pt>
                <c:pt idx="513">
                  <c:v>44762</c:v>
                </c:pt>
                <c:pt idx="514">
                  <c:v>44763</c:v>
                </c:pt>
                <c:pt idx="515">
                  <c:v>44764</c:v>
                </c:pt>
                <c:pt idx="516">
                  <c:v>44765</c:v>
                </c:pt>
                <c:pt idx="517">
                  <c:v>44766</c:v>
                </c:pt>
                <c:pt idx="518">
                  <c:v>44767</c:v>
                </c:pt>
                <c:pt idx="519">
                  <c:v>44768</c:v>
                </c:pt>
                <c:pt idx="520">
                  <c:v>44769</c:v>
                </c:pt>
                <c:pt idx="521">
                  <c:v>44770</c:v>
                </c:pt>
                <c:pt idx="522">
                  <c:v>44771</c:v>
                </c:pt>
                <c:pt idx="523">
                  <c:v>44772</c:v>
                </c:pt>
                <c:pt idx="524">
                  <c:v>44773</c:v>
                </c:pt>
                <c:pt idx="525">
                  <c:v>44774</c:v>
                </c:pt>
                <c:pt idx="526">
                  <c:v>44775</c:v>
                </c:pt>
                <c:pt idx="527">
                  <c:v>44776</c:v>
                </c:pt>
                <c:pt idx="528">
                  <c:v>44777</c:v>
                </c:pt>
                <c:pt idx="529">
                  <c:v>44778</c:v>
                </c:pt>
                <c:pt idx="530">
                  <c:v>44779</c:v>
                </c:pt>
                <c:pt idx="531">
                  <c:v>44780</c:v>
                </c:pt>
                <c:pt idx="532">
                  <c:v>44781</c:v>
                </c:pt>
                <c:pt idx="533">
                  <c:v>44782</c:v>
                </c:pt>
                <c:pt idx="534">
                  <c:v>44783</c:v>
                </c:pt>
                <c:pt idx="535">
                  <c:v>44784</c:v>
                </c:pt>
                <c:pt idx="536">
                  <c:v>44785</c:v>
                </c:pt>
                <c:pt idx="537">
                  <c:v>44786</c:v>
                </c:pt>
                <c:pt idx="538">
                  <c:v>44787</c:v>
                </c:pt>
                <c:pt idx="539">
                  <c:v>44788</c:v>
                </c:pt>
                <c:pt idx="540">
                  <c:v>44789</c:v>
                </c:pt>
                <c:pt idx="541">
                  <c:v>44790</c:v>
                </c:pt>
                <c:pt idx="542">
                  <c:v>44791</c:v>
                </c:pt>
                <c:pt idx="543">
                  <c:v>44792</c:v>
                </c:pt>
                <c:pt idx="544">
                  <c:v>44793</c:v>
                </c:pt>
                <c:pt idx="545">
                  <c:v>44794</c:v>
                </c:pt>
                <c:pt idx="546">
                  <c:v>44795</c:v>
                </c:pt>
                <c:pt idx="547">
                  <c:v>44796</c:v>
                </c:pt>
                <c:pt idx="548">
                  <c:v>44797</c:v>
                </c:pt>
                <c:pt idx="549">
                  <c:v>44798</c:v>
                </c:pt>
                <c:pt idx="550">
                  <c:v>44799</c:v>
                </c:pt>
                <c:pt idx="551">
                  <c:v>44800</c:v>
                </c:pt>
                <c:pt idx="552">
                  <c:v>44801</c:v>
                </c:pt>
                <c:pt idx="553">
                  <c:v>44802</c:v>
                </c:pt>
                <c:pt idx="554">
                  <c:v>44803</c:v>
                </c:pt>
                <c:pt idx="555">
                  <c:v>44804</c:v>
                </c:pt>
                <c:pt idx="556">
                  <c:v>44805</c:v>
                </c:pt>
                <c:pt idx="557">
                  <c:v>44806</c:v>
                </c:pt>
                <c:pt idx="558">
                  <c:v>44807</c:v>
                </c:pt>
                <c:pt idx="559">
                  <c:v>44808</c:v>
                </c:pt>
                <c:pt idx="560">
                  <c:v>44809</c:v>
                </c:pt>
                <c:pt idx="561">
                  <c:v>44810</c:v>
                </c:pt>
                <c:pt idx="562">
                  <c:v>44811</c:v>
                </c:pt>
                <c:pt idx="563">
                  <c:v>44812</c:v>
                </c:pt>
                <c:pt idx="564">
                  <c:v>44813</c:v>
                </c:pt>
                <c:pt idx="565">
                  <c:v>44814</c:v>
                </c:pt>
                <c:pt idx="566">
                  <c:v>44815</c:v>
                </c:pt>
                <c:pt idx="567">
                  <c:v>44816</c:v>
                </c:pt>
                <c:pt idx="568">
                  <c:v>44817</c:v>
                </c:pt>
                <c:pt idx="569">
                  <c:v>44818</c:v>
                </c:pt>
                <c:pt idx="570">
                  <c:v>44819</c:v>
                </c:pt>
                <c:pt idx="571">
                  <c:v>44820</c:v>
                </c:pt>
                <c:pt idx="572">
                  <c:v>44821</c:v>
                </c:pt>
                <c:pt idx="573">
                  <c:v>44822</c:v>
                </c:pt>
                <c:pt idx="574">
                  <c:v>44823</c:v>
                </c:pt>
                <c:pt idx="575">
                  <c:v>44824</c:v>
                </c:pt>
                <c:pt idx="576">
                  <c:v>44825</c:v>
                </c:pt>
                <c:pt idx="577">
                  <c:v>44826</c:v>
                </c:pt>
                <c:pt idx="578">
                  <c:v>44827</c:v>
                </c:pt>
                <c:pt idx="579">
                  <c:v>44828</c:v>
                </c:pt>
                <c:pt idx="580">
                  <c:v>44829</c:v>
                </c:pt>
                <c:pt idx="581">
                  <c:v>44830</c:v>
                </c:pt>
                <c:pt idx="582">
                  <c:v>44831</c:v>
                </c:pt>
                <c:pt idx="583">
                  <c:v>44832</c:v>
                </c:pt>
                <c:pt idx="584">
                  <c:v>44833</c:v>
                </c:pt>
                <c:pt idx="585">
                  <c:v>44834</c:v>
                </c:pt>
                <c:pt idx="586">
                  <c:v>44835</c:v>
                </c:pt>
                <c:pt idx="587">
                  <c:v>44836</c:v>
                </c:pt>
                <c:pt idx="588">
                  <c:v>44837</c:v>
                </c:pt>
                <c:pt idx="589">
                  <c:v>44838</c:v>
                </c:pt>
                <c:pt idx="590">
                  <c:v>44839</c:v>
                </c:pt>
                <c:pt idx="591">
                  <c:v>44840</c:v>
                </c:pt>
                <c:pt idx="592">
                  <c:v>44841</c:v>
                </c:pt>
                <c:pt idx="593">
                  <c:v>44842</c:v>
                </c:pt>
                <c:pt idx="594">
                  <c:v>44843</c:v>
                </c:pt>
                <c:pt idx="595">
                  <c:v>44844</c:v>
                </c:pt>
                <c:pt idx="596">
                  <c:v>44845</c:v>
                </c:pt>
                <c:pt idx="597">
                  <c:v>44846</c:v>
                </c:pt>
                <c:pt idx="598">
                  <c:v>44847</c:v>
                </c:pt>
                <c:pt idx="599">
                  <c:v>44848</c:v>
                </c:pt>
                <c:pt idx="600">
                  <c:v>44849</c:v>
                </c:pt>
                <c:pt idx="601">
                  <c:v>44850</c:v>
                </c:pt>
                <c:pt idx="602">
                  <c:v>44851</c:v>
                </c:pt>
                <c:pt idx="603">
                  <c:v>44852</c:v>
                </c:pt>
                <c:pt idx="604">
                  <c:v>44853</c:v>
                </c:pt>
                <c:pt idx="605">
                  <c:v>44854</c:v>
                </c:pt>
                <c:pt idx="606">
                  <c:v>44855</c:v>
                </c:pt>
                <c:pt idx="607">
                  <c:v>44856</c:v>
                </c:pt>
                <c:pt idx="608">
                  <c:v>44857</c:v>
                </c:pt>
                <c:pt idx="609">
                  <c:v>44858</c:v>
                </c:pt>
                <c:pt idx="610">
                  <c:v>44859</c:v>
                </c:pt>
                <c:pt idx="611">
                  <c:v>44860</c:v>
                </c:pt>
                <c:pt idx="612">
                  <c:v>44861</c:v>
                </c:pt>
                <c:pt idx="613">
                  <c:v>44862</c:v>
                </c:pt>
                <c:pt idx="614">
                  <c:v>44863</c:v>
                </c:pt>
                <c:pt idx="615">
                  <c:v>44864</c:v>
                </c:pt>
                <c:pt idx="616">
                  <c:v>44865</c:v>
                </c:pt>
                <c:pt idx="617">
                  <c:v>44866</c:v>
                </c:pt>
                <c:pt idx="618">
                  <c:v>44867</c:v>
                </c:pt>
                <c:pt idx="619">
                  <c:v>44868</c:v>
                </c:pt>
                <c:pt idx="620">
                  <c:v>44869</c:v>
                </c:pt>
                <c:pt idx="621">
                  <c:v>44870</c:v>
                </c:pt>
                <c:pt idx="622">
                  <c:v>44871</c:v>
                </c:pt>
                <c:pt idx="623">
                  <c:v>44872</c:v>
                </c:pt>
                <c:pt idx="624">
                  <c:v>44873</c:v>
                </c:pt>
                <c:pt idx="625">
                  <c:v>44874</c:v>
                </c:pt>
                <c:pt idx="626">
                  <c:v>44875</c:v>
                </c:pt>
                <c:pt idx="627">
                  <c:v>44876</c:v>
                </c:pt>
                <c:pt idx="628">
                  <c:v>44877</c:v>
                </c:pt>
                <c:pt idx="629">
                  <c:v>44878</c:v>
                </c:pt>
                <c:pt idx="630">
                  <c:v>44879</c:v>
                </c:pt>
              </c:numCache>
            </c:numRef>
          </c:cat>
          <c:val>
            <c:numRef>
              <c:f>all!$C$2:$C$636</c:f>
              <c:numCache>
                <c:formatCode>General</c:formatCode>
                <c:ptCount val="631"/>
                <c:pt idx="0">
                  <c:v>1</c:v>
                </c:pt>
                <c:pt idx="1">
                  <c:v>1</c:v>
                </c:pt>
                <c:pt idx="2">
                  <c:v>0.94</c:v>
                </c:pt>
                <c:pt idx="3">
                  <c:v>0.76</c:v>
                </c:pt>
                <c:pt idx="4">
                  <c:v>0.82</c:v>
                </c:pt>
                <c:pt idx="5">
                  <c:v>1.43</c:v>
                </c:pt>
                <c:pt idx="6">
                  <c:v>0.93</c:v>
                </c:pt>
                <c:pt idx="7">
                  <c:v>1.49</c:v>
                </c:pt>
                <c:pt idx="8">
                  <c:v>1.2</c:v>
                </c:pt>
                <c:pt idx="9">
                  <c:v>1.31</c:v>
                </c:pt>
                <c:pt idx="10">
                  <c:v>1.18</c:v>
                </c:pt>
                <c:pt idx="11">
                  <c:v>1.71</c:v>
                </c:pt>
                <c:pt idx="12">
                  <c:v>1.28</c:v>
                </c:pt>
                <c:pt idx="13">
                  <c:v>1.0900000000000001</c:v>
                </c:pt>
                <c:pt idx="14">
                  <c:v>2.21</c:v>
                </c:pt>
                <c:pt idx="15">
                  <c:v>1.43</c:v>
                </c:pt>
                <c:pt idx="16">
                  <c:v>1.71</c:v>
                </c:pt>
                <c:pt idx="17">
                  <c:v>1.17</c:v>
                </c:pt>
                <c:pt idx="18">
                  <c:v>1.22</c:v>
                </c:pt>
                <c:pt idx="19">
                  <c:v>2.14</c:v>
                </c:pt>
                <c:pt idx="20">
                  <c:v>1.08</c:v>
                </c:pt>
                <c:pt idx="21">
                  <c:v>1.03</c:v>
                </c:pt>
                <c:pt idx="22">
                  <c:v>1.04</c:v>
                </c:pt>
                <c:pt idx="23">
                  <c:v>1.57</c:v>
                </c:pt>
                <c:pt idx="24">
                  <c:v>0.7</c:v>
                </c:pt>
                <c:pt idx="25">
                  <c:v>1.88</c:v>
                </c:pt>
                <c:pt idx="26">
                  <c:v>1.49</c:v>
                </c:pt>
                <c:pt idx="27">
                  <c:v>1.8</c:v>
                </c:pt>
                <c:pt idx="28">
                  <c:v>0.88</c:v>
                </c:pt>
                <c:pt idx="29">
                  <c:v>1.6</c:v>
                </c:pt>
                <c:pt idx="30">
                  <c:v>1.77</c:v>
                </c:pt>
                <c:pt idx="31">
                  <c:v>1.25</c:v>
                </c:pt>
                <c:pt idx="32">
                  <c:v>1.26</c:v>
                </c:pt>
                <c:pt idx="33">
                  <c:v>1.32</c:v>
                </c:pt>
                <c:pt idx="34">
                  <c:v>1.17</c:v>
                </c:pt>
                <c:pt idx="35">
                  <c:v>1.4</c:v>
                </c:pt>
                <c:pt idx="36">
                  <c:v>1.43</c:v>
                </c:pt>
                <c:pt idx="37">
                  <c:v>1.83</c:v>
                </c:pt>
                <c:pt idx="38">
                  <c:v>1.66</c:v>
                </c:pt>
                <c:pt idx="39">
                  <c:v>1.76</c:v>
                </c:pt>
                <c:pt idx="40">
                  <c:v>1.97</c:v>
                </c:pt>
                <c:pt idx="41">
                  <c:v>1.3</c:v>
                </c:pt>
                <c:pt idx="42">
                  <c:v>1.36</c:v>
                </c:pt>
                <c:pt idx="43">
                  <c:v>1.45</c:v>
                </c:pt>
                <c:pt idx="44">
                  <c:v>1.37</c:v>
                </c:pt>
                <c:pt idx="45">
                  <c:v>1.34</c:v>
                </c:pt>
                <c:pt idx="46">
                  <c:v>1.74</c:v>
                </c:pt>
                <c:pt idx="47">
                  <c:v>1.98</c:v>
                </c:pt>
                <c:pt idx="48">
                  <c:v>1.64</c:v>
                </c:pt>
                <c:pt idx="49">
                  <c:v>1.61</c:v>
                </c:pt>
                <c:pt idx="50">
                  <c:v>0.04</c:v>
                </c:pt>
                <c:pt idx="51">
                  <c:v>2.08</c:v>
                </c:pt>
                <c:pt idx="52">
                  <c:v>1.41</c:v>
                </c:pt>
                <c:pt idx="53">
                  <c:v>2.12</c:v>
                </c:pt>
                <c:pt idx="54">
                  <c:v>1.98</c:v>
                </c:pt>
                <c:pt idx="55">
                  <c:v>1.87</c:v>
                </c:pt>
                <c:pt idx="56">
                  <c:v>2.37</c:v>
                </c:pt>
                <c:pt idx="57">
                  <c:v>1.72</c:v>
                </c:pt>
                <c:pt idx="58">
                  <c:v>1.69</c:v>
                </c:pt>
                <c:pt idx="59">
                  <c:v>1.97</c:v>
                </c:pt>
                <c:pt idx="60">
                  <c:v>1.22</c:v>
                </c:pt>
                <c:pt idx="61">
                  <c:v>3.27</c:v>
                </c:pt>
                <c:pt idx="62">
                  <c:v>2.67</c:v>
                </c:pt>
                <c:pt idx="63">
                  <c:v>2.58</c:v>
                </c:pt>
                <c:pt idx="64">
                  <c:v>3.4</c:v>
                </c:pt>
                <c:pt idx="65">
                  <c:v>2.3199999999999998</c:v>
                </c:pt>
                <c:pt idx="66">
                  <c:v>2</c:v>
                </c:pt>
                <c:pt idx="67">
                  <c:v>0.98</c:v>
                </c:pt>
                <c:pt idx="68">
                  <c:v>1.05</c:v>
                </c:pt>
                <c:pt idx="69">
                  <c:v>1.01</c:v>
                </c:pt>
                <c:pt idx="70">
                  <c:v>1.1599999999999999</c:v>
                </c:pt>
                <c:pt idx="71">
                  <c:v>1.08</c:v>
                </c:pt>
                <c:pt idx="72">
                  <c:v>0.69</c:v>
                </c:pt>
                <c:pt idx="73">
                  <c:v>0.87</c:v>
                </c:pt>
                <c:pt idx="74">
                  <c:v>0.69</c:v>
                </c:pt>
                <c:pt idx="75">
                  <c:v>0.3</c:v>
                </c:pt>
                <c:pt idx="76">
                  <c:v>0.43</c:v>
                </c:pt>
                <c:pt idx="77">
                  <c:v>0.7</c:v>
                </c:pt>
                <c:pt idx="78">
                  <c:v>0.94</c:v>
                </c:pt>
                <c:pt idx="79">
                  <c:v>1.74</c:v>
                </c:pt>
                <c:pt idx="80">
                  <c:v>2.2400000000000002</c:v>
                </c:pt>
                <c:pt idx="81">
                  <c:v>2.36</c:v>
                </c:pt>
                <c:pt idx="82">
                  <c:v>2.58</c:v>
                </c:pt>
                <c:pt idx="83">
                  <c:v>2.91</c:v>
                </c:pt>
                <c:pt idx="84">
                  <c:v>2.14</c:v>
                </c:pt>
                <c:pt idx="85">
                  <c:v>2.8</c:v>
                </c:pt>
                <c:pt idx="86">
                  <c:v>3.19</c:v>
                </c:pt>
                <c:pt idx="87">
                  <c:v>3.09</c:v>
                </c:pt>
                <c:pt idx="88">
                  <c:v>3.53</c:v>
                </c:pt>
                <c:pt idx="89">
                  <c:v>3.83</c:v>
                </c:pt>
                <c:pt idx="90">
                  <c:v>3.88</c:v>
                </c:pt>
                <c:pt idx="91">
                  <c:v>2.63</c:v>
                </c:pt>
                <c:pt idx="92">
                  <c:v>3.76</c:v>
                </c:pt>
                <c:pt idx="93">
                  <c:v>3.25</c:v>
                </c:pt>
                <c:pt idx="94">
                  <c:v>3.19</c:v>
                </c:pt>
                <c:pt idx="95">
                  <c:v>1.98</c:v>
                </c:pt>
                <c:pt idx="96">
                  <c:v>4.01</c:v>
                </c:pt>
                <c:pt idx="97">
                  <c:v>3.44</c:v>
                </c:pt>
                <c:pt idx="98">
                  <c:v>3.8</c:v>
                </c:pt>
                <c:pt idx="99">
                  <c:v>3.87</c:v>
                </c:pt>
                <c:pt idx="100">
                  <c:v>5.0999999999999996</c:v>
                </c:pt>
                <c:pt idx="101">
                  <c:v>5.18</c:v>
                </c:pt>
                <c:pt idx="102">
                  <c:v>5.34</c:v>
                </c:pt>
                <c:pt idx="103">
                  <c:v>4.95</c:v>
                </c:pt>
                <c:pt idx="104">
                  <c:v>5</c:v>
                </c:pt>
                <c:pt idx="105">
                  <c:v>4.78</c:v>
                </c:pt>
                <c:pt idx="106">
                  <c:v>6.1</c:v>
                </c:pt>
                <c:pt idx="107">
                  <c:v>4.95</c:v>
                </c:pt>
                <c:pt idx="108">
                  <c:v>5.27</c:v>
                </c:pt>
                <c:pt idx="109">
                  <c:v>5.49</c:v>
                </c:pt>
                <c:pt idx="110">
                  <c:v>5.48</c:v>
                </c:pt>
                <c:pt idx="111">
                  <c:v>5.89</c:v>
                </c:pt>
                <c:pt idx="112">
                  <c:v>6</c:v>
                </c:pt>
                <c:pt idx="113">
                  <c:v>5.81</c:v>
                </c:pt>
                <c:pt idx="114">
                  <c:v>5.58</c:v>
                </c:pt>
                <c:pt idx="115">
                  <c:v>4.26</c:v>
                </c:pt>
                <c:pt idx="116">
                  <c:v>3.84</c:v>
                </c:pt>
                <c:pt idx="117">
                  <c:v>4.83</c:v>
                </c:pt>
                <c:pt idx="118">
                  <c:v>5.71</c:v>
                </c:pt>
                <c:pt idx="119">
                  <c:v>5.35</c:v>
                </c:pt>
                <c:pt idx="120">
                  <c:v>4.5199999999999996</c:v>
                </c:pt>
                <c:pt idx="121">
                  <c:v>4.49</c:v>
                </c:pt>
                <c:pt idx="122">
                  <c:v>4.18</c:v>
                </c:pt>
                <c:pt idx="123">
                  <c:v>6.28</c:v>
                </c:pt>
                <c:pt idx="124">
                  <c:v>5.45</c:v>
                </c:pt>
                <c:pt idx="125">
                  <c:v>6.06</c:v>
                </c:pt>
                <c:pt idx="126">
                  <c:v>5.98</c:v>
                </c:pt>
                <c:pt idx="127">
                  <c:v>6.43</c:v>
                </c:pt>
                <c:pt idx="128">
                  <c:v>6.27</c:v>
                </c:pt>
                <c:pt idx="129">
                  <c:v>6.22</c:v>
                </c:pt>
                <c:pt idx="130">
                  <c:v>6.05</c:v>
                </c:pt>
                <c:pt idx="131">
                  <c:v>5.99</c:v>
                </c:pt>
                <c:pt idx="132">
                  <c:v>7.15</c:v>
                </c:pt>
                <c:pt idx="133">
                  <c:v>7.02</c:v>
                </c:pt>
                <c:pt idx="134">
                  <c:v>6.79</c:v>
                </c:pt>
                <c:pt idx="135">
                  <c:v>7.56</c:v>
                </c:pt>
                <c:pt idx="136">
                  <c:v>6.53</c:v>
                </c:pt>
                <c:pt idx="137">
                  <c:v>7.02</c:v>
                </c:pt>
                <c:pt idx="138">
                  <c:v>5.92</c:v>
                </c:pt>
                <c:pt idx="139">
                  <c:v>6</c:v>
                </c:pt>
                <c:pt idx="140">
                  <c:v>6.01</c:v>
                </c:pt>
                <c:pt idx="141">
                  <c:v>5.98</c:v>
                </c:pt>
                <c:pt idx="142">
                  <c:v>6.11</c:v>
                </c:pt>
                <c:pt idx="143">
                  <c:v>6.13</c:v>
                </c:pt>
                <c:pt idx="144">
                  <c:v>6.81</c:v>
                </c:pt>
                <c:pt idx="145">
                  <c:v>6.88</c:v>
                </c:pt>
                <c:pt idx="146">
                  <c:v>7.59</c:v>
                </c:pt>
                <c:pt idx="147">
                  <c:v>6.48</c:v>
                </c:pt>
                <c:pt idx="148">
                  <c:v>6.49</c:v>
                </c:pt>
                <c:pt idx="149">
                  <c:v>6.94</c:v>
                </c:pt>
                <c:pt idx="150">
                  <c:v>7.15</c:v>
                </c:pt>
                <c:pt idx="151">
                  <c:v>6.97</c:v>
                </c:pt>
                <c:pt idx="152">
                  <c:v>6.12</c:v>
                </c:pt>
                <c:pt idx="153">
                  <c:v>5.72</c:v>
                </c:pt>
                <c:pt idx="154">
                  <c:v>6.03</c:v>
                </c:pt>
                <c:pt idx="155">
                  <c:v>6.55</c:v>
                </c:pt>
                <c:pt idx="156">
                  <c:v>6.55</c:v>
                </c:pt>
                <c:pt idx="157">
                  <c:v>6.64</c:v>
                </c:pt>
                <c:pt idx="158">
                  <c:v>7.73</c:v>
                </c:pt>
                <c:pt idx="159">
                  <c:v>8.23</c:v>
                </c:pt>
                <c:pt idx="160">
                  <c:v>6.6</c:v>
                </c:pt>
                <c:pt idx="161">
                  <c:v>7.61</c:v>
                </c:pt>
                <c:pt idx="162">
                  <c:v>7.39</c:v>
                </c:pt>
                <c:pt idx="163">
                  <c:v>7.11</c:v>
                </c:pt>
                <c:pt idx="164">
                  <c:v>6.89</c:v>
                </c:pt>
                <c:pt idx="165">
                  <c:v>7.14</c:v>
                </c:pt>
                <c:pt idx="166">
                  <c:v>6.55</c:v>
                </c:pt>
                <c:pt idx="167">
                  <c:v>7.76</c:v>
                </c:pt>
                <c:pt idx="168">
                  <c:v>7.82</c:v>
                </c:pt>
                <c:pt idx="169">
                  <c:v>7.18</c:v>
                </c:pt>
                <c:pt idx="170">
                  <c:v>7.3</c:v>
                </c:pt>
                <c:pt idx="171">
                  <c:v>7.87</c:v>
                </c:pt>
                <c:pt idx="172">
                  <c:v>8.17</c:v>
                </c:pt>
                <c:pt idx="173">
                  <c:v>6.73</c:v>
                </c:pt>
                <c:pt idx="174">
                  <c:v>7.24</c:v>
                </c:pt>
                <c:pt idx="175">
                  <c:v>6.24</c:v>
                </c:pt>
                <c:pt idx="176">
                  <c:v>7.19</c:v>
                </c:pt>
                <c:pt idx="177">
                  <c:v>6.56</c:v>
                </c:pt>
                <c:pt idx="178">
                  <c:v>6.46</c:v>
                </c:pt>
                <c:pt idx="179">
                  <c:v>4.7699999999999996</c:v>
                </c:pt>
                <c:pt idx="180">
                  <c:v>7.09</c:v>
                </c:pt>
                <c:pt idx="181">
                  <c:v>8.14</c:v>
                </c:pt>
                <c:pt idx="182">
                  <c:v>6.92</c:v>
                </c:pt>
                <c:pt idx="183">
                  <c:v>7.28</c:v>
                </c:pt>
                <c:pt idx="184">
                  <c:v>6.24</c:v>
                </c:pt>
                <c:pt idx="185">
                  <c:v>6.5</c:v>
                </c:pt>
                <c:pt idx="186">
                  <c:v>8.33</c:v>
                </c:pt>
                <c:pt idx="187">
                  <c:v>5.55</c:v>
                </c:pt>
                <c:pt idx="188">
                  <c:v>7.62</c:v>
                </c:pt>
                <c:pt idx="189">
                  <c:v>5.0199999999999996</c:v>
                </c:pt>
                <c:pt idx="190">
                  <c:v>7.37</c:v>
                </c:pt>
                <c:pt idx="191">
                  <c:v>7.47</c:v>
                </c:pt>
                <c:pt idx="192">
                  <c:v>6.15</c:v>
                </c:pt>
                <c:pt idx="193">
                  <c:v>6.16</c:v>
                </c:pt>
                <c:pt idx="194">
                  <c:v>7.5</c:v>
                </c:pt>
                <c:pt idx="195">
                  <c:v>7</c:v>
                </c:pt>
                <c:pt idx="196">
                  <c:v>8.61</c:v>
                </c:pt>
                <c:pt idx="197">
                  <c:v>7.02</c:v>
                </c:pt>
                <c:pt idx="198">
                  <c:v>5.97</c:v>
                </c:pt>
                <c:pt idx="199">
                  <c:v>4.53</c:v>
                </c:pt>
                <c:pt idx="200">
                  <c:v>6.08</c:v>
                </c:pt>
                <c:pt idx="201">
                  <c:v>5.98</c:v>
                </c:pt>
                <c:pt idx="202">
                  <c:v>6.47</c:v>
                </c:pt>
                <c:pt idx="203">
                  <c:v>7.51</c:v>
                </c:pt>
                <c:pt idx="204">
                  <c:v>6.92</c:v>
                </c:pt>
                <c:pt idx="205">
                  <c:v>6.93</c:v>
                </c:pt>
                <c:pt idx="206">
                  <c:v>5.9</c:v>
                </c:pt>
                <c:pt idx="207">
                  <c:v>5.75</c:v>
                </c:pt>
                <c:pt idx="208">
                  <c:v>4.67</c:v>
                </c:pt>
                <c:pt idx="209">
                  <c:v>6.27</c:v>
                </c:pt>
                <c:pt idx="210">
                  <c:v>5.57</c:v>
                </c:pt>
                <c:pt idx="211">
                  <c:v>3.38</c:v>
                </c:pt>
                <c:pt idx="212">
                  <c:v>4.07</c:v>
                </c:pt>
                <c:pt idx="213">
                  <c:v>5.32</c:v>
                </c:pt>
                <c:pt idx="214">
                  <c:v>5.01</c:v>
                </c:pt>
                <c:pt idx="215">
                  <c:v>4.68</c:v>
                </c:pt>
                <c:pt idx="216">
                  <c:v>4.75</c:v>
                </c:pt>
                <c:pt idx="217">
                  <c:v>4.9800000000000004</c:v>
                </c:pt>
                <c:pt idx="218">
                  <c:v>5.51</c:v>
                </c:pt>
                <c:pt idx="219">
                  <c:v>4.6100000000000003</c:v>
                </c:pt>
                <c:pt idx="220">
                  <c:v>4.1100000000000003</c:v>
                </c:pt>
                <c:pt idx="221">
                  <c:v>4.2699999999999996</c:v>
                </c:pt>
                <c:pt idx="222">
                  <c:v>5.03</c:v>
                </c:pt>
                <c:pt idx="223">
                  <c:v>5.32</c:v>
                </c:pt>
                <c:pt idx="224">
                  <c:v>4.05</c:v>
                </c:pt>
                <c:pt idx="225">
                  <c:v>3.42</c:v>
                </c:pt>
                <c:pt idx="226">
                  <c:v>3.74</c:v>
                </c:pt>
                <c:pt idx="227">
                  <c:v>4.46</c:v>
                </c:pt>
                <c:pt idx="228">
                  <c:v>4.58</c:v>
                </c:pt>
                <c:pt idx="229">
                  <c:v>4.72</c:v>
                </c:pt>
                <c:pt idx="230">
                  <c:v>5.33</c:v>
                </c:pt>
                <c:pt idx="231">
                  <c:v>4.3600000000000003</c:v>
                </c:pt>
                <c:pt idx="232">
                  <c:v>4.26</c:v>
                </c:pt>
                <c:pt idx="233">
                  <c:v>4.5999999999999996</c:v>
                </c:pt>
                <c:pt idx="234">
                  <c:v>4.37</c:v>
                </c:pt>
                <c:pt idx="235">
                  <c:v>4.49</c:v>
                </c:pt>
                <c:pt idx="236">
                  <c:v>4.78</c:v>
                </c:pt>
                <c:pt idx="237">
                  <c:v>4.6399999999999997</c:v>
                </c:pt>
                <c:pt idx="238">
                  <c:v>4.6500000000000004</c:v>
                </c:pt>
                <c:pt idx="239">
                  <c:v>4.76</c:v>
                </c:pt>
                <c:pt idx="240">
                  <c:v>3.52</c:v>
                </c:pt>
                <c:pt idx="241">
                  <c:v>4.41</c:v>
                </c:pt>
                <c:pt idx="242">
                  <c:v>4.46</c:v>
                </c:pt>
                <c:pt idx="243">
                  <c:v>3.7</c:v>
                </c:pt>
                <c:pt idx="244">
                  <c:v>0.93</c:v>
                </c:pt>
                <c:pt idx="245">
                  <c:v>1.36</c:v>
                </c:pt>
                <c:pt idx="246">
                  <c:v>2.68</c:v>
                </c:pt>
                <c:pt idx="247">
                  <c:v>3.96</c:v>
                </c:pt>
                <c:pt idx="248">
                  <c:v>3.16</c:v>
                </c:pt>
                <c:pt idx="249">
                  <c:v>2.97</c:v>
                </c:pt>
                <c:pt idx="250">
                  <c:v>3.1</c:v>
                </c:pt>
                <c:pt idx="251">
                  <c:v>2.5299999999999998</c:v>
                </c:pt>
                <c:pt idx="252">
                  <c:v>1.73</c:v>
                </c:pt>
                <c:pt idx="253">
                  <c:v>2.21</c:v>
                </c:pt>
                <c:pt idx="254">
                  <c:v>3.14</c:v>
                </c:pt>
                <c:pt idx="255">
                  <c:v>2.87</c:v>
                </c:pt>
                <c:pt idx="256">
                  <c:v>3.18</c:v>
                </c:pt>
                <c:pt idx="257">
                  <c:v>3.02</c:v>
                </c:pt>
                <c:pt idx="258">
                  <c:v>2.39</c:v>
                </c:pt>
                <c:pt idx="259">
                  <c:v>2.33</c:v>
                </c:pt>
                <c:pt idx="260">
                  <c:v>3.18</c:v>
                </c:pt>
                <c:pt idx="261">
                  <c:v>2.37</c:v>
                </c:pt>
                <c:pt idx="262">
                  <c:v>1.49</c:v>
                </c:pt>
                <c:pt idx="263">
                  <c:v>2.12</c:v>
                </c:pt>
                <c:pt idx="264">
                  <c:v>1.89</c:v>
                </c:pt>
                <c:pt idx="265">
                  <c:v>1.77</c:v>
                </c:pt>
                <c:pt idx="266">
                  <c:v>1.71</c:v>
                </c:pt>
                <c:pt idx="267">
                  <c:v>2.02</c:v>
                </c:pt>
                <c:pt idx="268">
                  <c:v>1.04</c:v>
                </c:pt>
                <c:pt idx="269">
                  <c:v>1.24</c:v>
                </c:pt>
                <c:pt idx="270">
                  <c:v>1.76</c:v>
                </c:pt>
                <c:pt idx="271">
                  <c:v>1.1599999999999999</c:v>
                </c:pt>
                <c:pt idx="272">
                  <c:v>2.31</c:v>
                </c:pt>
                <c:pt idx="273">
                  <c:v>0.77</c:v>
                </c:pt>
                <c:pt idx="274">
                  <c:v>1.63</c:v>
                </c:pt>
                <c:pt idx="275">
                  <c:v>2.16</c:v>
                </c:pt>
                <c:pt idx="276">
                  <c:v>1.56</c:v>
                </c:pt>
                <c:pt idx="277">
                  <c:v>1.33</c:v>
                </c:pt>
                <c:pt idx="278">
                  <c:v>1.55</c:v>
                </c:pt>
                <c:pt idx="279">
                  <c:v>1.62</c:v>
                </c:pt>
                <c:pt idx="280">
                  <c:v>1.41</c:v>
                </c:pt>
                <c:pt idx="281">
                  <c:v>0.85</c:v>
                </c:pt>
                <c:pt idx="282">
                  <c:v>1.46</c:v>
                </c:pt>
                <c:pt idx="283">
                  <c:v>1.29</c:v>
                </c:pt>
                <c:pt idx="284">
                  <c:v>1.34</c:v>
                </c:pt>
                <c:pt idx="285">
                  <c:v>1.1299999999999999</c:v>
                </c:pt>
                <c:pt idx="286">
                  <c:v>1.4</c:v>
                </c:pt>
                <c:pt idx="287">
                  <c:v>1.71</c:v>
                </c:pt>
                <c:pt idx="288">
                  <c:v>1.01</c:v>
                </c:pt>
                <c:pt idx="289">
                  <c:v>1.4</c:v>
                </c:pt>
                <c:pt idx="290">
                  <c:v>0.48</c:v>
                </c:pt>
                <c:pt idx="291">
                  <c:v>0.61</c:v>
                </c:pt>
                <c:pt idx="292">
                  <c:v>0.91</c:v>
                </c:pt>
                <c:pt idx="293">
                  <c:v>0.22</c:v>
                </c:pt>
                <c:pt idx="294">
                  <c:v>0.32</c:v>
                </c:pt>
                <c:pt idx="295">
                  <c:v>0.34</c:v>
                </c:pt>
                <c:pt idx="296">
                  <c:v>0.32</c:v>
                </c:pt>
                <c:pt idx="297">
                  <c:v>0.66</c:v>
                </c:pt>
                <c:pt idx="298">
                  <c:v>0.51</c:v>
                </c:pt>
                <c:pt idx="299">
                  <c:v>0.62</c:v>
                </c:pt>
                <c:pt idx="300">
                  <c:v>0.4</c:v>
                </c:pt>
                <c:pt idx="301">
                  <c:v>0.69</c:v>
                </c:pt>
                <c:pt idx="302">
                  <c:v>0.46</c:v>
                </c:pt>
                <c:pt idx="303">
                  <c:v>0.62</c:v>
                </c:pt>
                <c:pt idx="304">
                  <c:v>0.39</c:v>
                </c:pt>
                <c:pt idx="305">
                  <c:v>0.5</c:v>
                </c:pt>
                <c:pt idx="306">
                  <c:v>0.46</c:v>
                </c:pt>
                <c:pt idx="307">
                  <c:v>0.47</c:v>
                </c:pt>
                <c:pt idx="308">
                  <c:v>0.47</c:v>
                </c:pt>
                <c:pt idx="309">
                  <c:v>0.45</c:v>
                </c:pt>
                <c:pt idx="310">
                  <c:v>0.39</c:v>
                </c:pt>
                <c:pt idx="311">
                  <c:v>0.5</c:v>
                </c:pt>
                <c:pt idx="312">
                  <c:v>0.44</c:v>
                </c:pt>
                <c:pt idx="313">
                  <c:v>0.46</c:v>
                </c:pt>
                <c:pt idx="314">
                  <c:v>0.85</c:v>
                </c:pt>
                <c:pt idx="315">
                  <c:v>0.6</c:v>
                </c:pt>
                <c:pt idx="316">
                  <c:v>0.76</c:v>
                </c:pt>
                <c:pt idx="317">
                  <c:v>0.65</c:v>
                </c:pt>
                <c:pt idx="318">
                  <c:v>0.46</c:v>
                </c:pt>
                <c:pt idx="319">
                  <c:v>0.55000000000000004</c:v>
                </c:pt>
                <c:pt idx="320">
                  <c:v>0.43</c:v>
                </c:pt>
                <c:pt idx="321">
                  <c:v>0.77</c:v>
                </c:pt>
                <c:pt idx="322">
                  <c:v>0.37</c:v>
                </c:pt>
                <c:pt idx="323">
                  <c:v>0.54</c:v>
                </c:pt>
                <c:pt idx="324">
                  <c:v>0.42</c:v>
                </c:pt>
                <c:pt idx="325">
                  <c:v>0.52</c:v>
                </c:pt>
                <c:pt idx="326">
                  <c:v>0.38</c:v>
                </c:pt>
                <c:pt idx="327">
                  <c:v>0.17</c:v>
                </c:pt>
                <c:pt idx="328">
                  <c:v>0.61</c:v>
                </c:pt>
                <c:pt idx="329">
                  <c:v>0.63</c:v>
                </c:pt>
                <c:pt idx="330">
                  <c:v>0.93</c:v>
                </c:pt>
                <c:pt idx="331">
                  <c:v>0.77</c:v>
                </c:pt>
                <c:pt idx="332">
                  <c:v>0.53</c:v>
                </c:pt>
                <c:pt idx="333">
                  <c:v>0.75</c:v>
                </c:pt>
                <c:pt idx="334">
                  <c:v>0.85</c:v>
                </c:pt>
                <c:pt idx="335">
                  <c:v>0.92</c:v>
                </c:pt>
                <c:pt idx="336">
                  <c:v>0.89</c:v>
                </c:pt>
                <c:pt idx="337">
                  <c:v>0.78</c:v>
                </c:pt>
                <c:pt idx="338">
                  <c:v>0.83</c:v>
                </c:pt>
                <c:pt idx="339">
                  <c:v>0.94</c:v>
                </c:pt>
                <c:pt idx="340">
                  <c:v>0.88</c:v>
                </c:pt>
                <c:pt idx="341">
                  <c:v>0.53</c:v>
                </c:pt>
                <c:pt idx="342">
                  <c:v>0.71</c:v>
                </c:pt>
                <c:pt idx="343">
                  <c:v>0.62</c:v>
                </c:pt>
                <c:pt idx="344">
                  <c:v>1.06</c:v>
                </c:pt>
                <c:pt idx="345">
                  <c:v>0.78</c:v>
                </c:pt>
                <c:pt idx="346">
                  <c:v>0.72</c:v>
                </c:pt>
                <c:pt idx="347">
                  <c:v>0.91</c:v>
                </c:pt>
                <c:pt idx="348">
                  <c:v>0.8</c:v>
                </c:pt>
                <c:pt idx="349">
                  <c:v>0.89</c:v>
                </c:pt>
                <c:pt idx="350">
                  <c:v>0.95</c:v>
                </c:pt>
                <c:pt idx="351">
                  <c:v>1</c:v>
                </c:pt>
                <c:pt idx="352">
                  <c:v>1.1000000000000001</c:v>
                </c:pt>
                <c:pt idx="353">
                  <c:v>1.1100000000000001</c:v>
                </c:pt>
                <c:pt idx="354">
                  <c:v>1.17</c:v>
                </c:pt>
                <c:pt idx="355">
                  <c:v>0.97</c:v>
                </c:pt>
                <c:pt idx="356">
                  <c:v>1.3</c:v>
                </c:pt>
                <c:pt idx="357">
                  <c:v>1.1399999999999999</c:v>
                </c:pt>
                <c:pt idx="358">
                  <c:v>1.41</c:v>
                </c:pt>
                <c:pt idx="359">
                  <c:v>1.06</c:v>
                </c:pt>
                <c:pt idx="360">
                  <c:v>1.05</c:v>
                </c:pt>
                <c:pt idx="361">
                  <c:v>1.1100000000000001</c:v>
                </c:pt>
                <c:pt idx="362">
                  <c:v>1.25</c:v>
                </c:pt>
                <c:pt idx="363">
                  <c:v>0.78</c:v>
                </c:pt>
                <c:pt idx="364">
                  <c:v>1.59</c:v>
                </c:pt>
                <c:pt idx="365">
                  <c:v>1.44</c:v>
                </c:pt>
                <c:pt idx="366">
                  <c:v>2.0499999999999998</c:v>
                </c:pt>
                <c:pt idx="367">
                  <c:v>1.22</c:v>
                </c:pt>
                <c:pt idx="368">
                  <c:v>1.34</c:v>
                </c:pt>
                <c:pt idx="369">
                  <c:v>1.03</c:v>
                </c:pt>
                <c:pt idx="370">
                  <c:v>1.43</c:v>
                </c:pt>
                <c:pt idx="371">
                  <c:v>1.38</c:v>
                </c:pt>
                <c:pt idx="372">
                  <c:v>2.62</c:v>
                </c:pt>
                <c:pt idx="373">
                  <c:v>1.17</c:v>
                </c:pt>
                <c:pt idx="374">
                  <c:v>1.35</c:v>
                </c:pt>
                <c:pt idx="375">
                  <c:v>1.3</c:v>
                </c:pt>
                <c:pt idx="376">
                  <c:v>1.28</c:v>
                </c:pt>
                <c:pt idx="377">
                  <c:v>1.3</c:v>
                </c:pt>
                <c:pt idx="378">
                  <c:v>1.39</c:v>
                </c:pt>
                <c:pt idx="379">
                  <c:v>1.57</c:v>
                </c:pt>
                <c:pt idx="380">
                  <c:v>1.96</c:v>
                </c:pt>
                <c:pt idx="381">
                  <c:v>2.2999999999999998</c:v>
                </c:pt>
                <c:pt idx="382">
                  <c:v>1.43</c:v>
                </c:pt>
                <c:pt idx="383">
                  <c:v>1.53</c:v>
                </c:pt>
                <c:pt idx="384">
                  <c:v>1.74</c:v>
                </c:pt>
                <c:pt idx="385">
                  <c:v>1.5</c:v>
                </c:pt>
                <c:pt idx="386">
                  <c:v>1.4</c:v>
                </c:pt>
                <c:pt idx="387">
                  <c:v>2.11</c:v>
                </c:pt>
                <c:pt idx="388">
                  <c:v>1.69</c:v>
                </c:pt>
                <c:pt idx="389">
                  <c:v>1.82</c:v>
                </c:pt>
                <c:pt idx="390">
                  <c:v>1.24</c:v>
                </c:pt>
                <c:pt idx="391">
                  <c:v>2.8</c:v>
                </c:pt>
                <c:pt idx="392">
                  <c:v>2.2599999999999998</c:v>
                </c:pt>
                <c:pt idx="393">
                  <c:v>1.97</c:v>
                </c:pt>
                <c:pt idx="394">
                  <c:v>2.12</c:v>
                </c:pt>
                <c:pt idx="395">
                  <c:v>2.08</c:v>
                </c:pt>
                <c:pt idx="396">
                  <c:v>2</c:v>
                </c:pt>
                <c:pt idx="397">
                  <c:v>1.96</c:v>
                </c:pt>
                <c:pt idx="398">
                  <c:v>1.79</c:v>
                </c:pt>
                <c:pt idx="399">
                  <c:v>1.87</c:v>
                </c:pt>
                <c:pt idx="400">
                  <c:v>2.19</c:v>
                </c:pt>
                <c:pt idx="401">
                  <c:v>2.34</c:v>
                </c:pt>
                <c:pt idx="402">
                  <c:v>1.39</c:v>
                </c:pt>
                <c:pt idx="403">
                  <c:v>2.71</c:v>
                </c:pt>
                <c:pt idx="404">
                  <c:v>2.96</c:v>
                </c:pt>
                <c:pt idx="405">
                  <c:v>3.26</c:v>
                </c:pt>
                <c:pt idx="406">
                  <c:v>2.68</c:v>
                </c:pt>
                <c:pt idx="407">
                  <c:v>2.99</c:v>
                </c:pt>
                <c:pt idx="408">
                  <c:v>2.4900000000000002</c:v>
                </c:pt>
                <c:pt idx="409">
                  <c:v>2.72</c:v>
                </c:pt>
                <c:pt idx="410">
                  <c:v>3.84</c:v>
                </c:pt>
                <c:pt idx="411">
                  <c:v>3.73</c:v>
                </c:pt>
                <c:pt idx="412">
                  <c:v>3.11</c:v>
                </c:pt>
                <c:pt idx="413">
                  <c:v>2.02</c:v>
                </c:pt>
                <c:pt idx="414">
                  <c:v>2.97</c:v>
                </c:pt>
                <c:pt idx="415">
                  <c:v>0.55000000000000004</c:v>
                </c:pt>
                <c:pt idx="416">
                  <c:v>2.6</c:v>
                </c:pt>
                <c:pt idx="417">
                  <c:v>2.9</c:v>
                </c:pt>
                <c:pt idx="418">
                  <c:v>2.61</c:v>
                </c:pt>
                <c:pt idx="419">
                  <c:v>3.31</c:v>
                </c:pt>
                <c:pt idx="420">
                  <c:v>4.3499999999999996</c:v>
                </c:pt>
                <c:pt idx="421">
                  <c:v>3.05</c:v>
                </c:pt>
                <c:pt idx="422">
                  <c:v>3.34</c:v>
                </c:pt>
                <c:pt idx="423">
                  <c:v>1.82</c:v>
                </c:pt>
                <c:pt idx="424">
                  <c:v>3.97</c:v>
                </c:pt>
                <c:pt idx="425">
                  <c:v>3.35</c:v>
                </c:pt>
                <c:pt idx="426">
                  <c:v>3.63</c:v>
                </c:pt>
                <c:pt idx="427">
                  <c:v>3.46</c:v>
                </c:pt>
                <c:pt idx="428">
                  <c:v>4.1399999999999997</c:v>
                </c:pt>
                <c:pt idx="429">
                  <c:v>4.03</c:v>
                </c:pt>
                <c:pt idx="430">
                  <c:v>4.0199999999999996</c:v>
                </c:pt>
                <c:pt idx="431">
                  <c:v>3.62</c:v>
                </c:pt>
                <c:pt idx="432">
                  <c:v>4.53</c:v>
                </c:pt>
                <c:pt idx="433">
                  <c:v>3.95</c:v>
                </c:pt>
                <c:pt idx="434">
                  <c:v>4.6500000000000004</c:v>
                </c:pt>
                <c:pt idx="435">
                  <c:v>3.96</c:v>
                </c:pt>
                <c:pt idx="436">
                  <c:v>3.78</c:v>
                </c:pt>
                <c:pt idx="437">
                  <c:v>5.12</c:v>
                </c:pt>
                <c:pt idx="438">
                  <c:v>4.72</c:v>
                </c:pt>
                <c:pt idx="439">
                  <c:v>4.4800000000000004</c:v>
                </c:pt>
                <c:pt idx="440">
                  <c:v>3.69</c:v>
                </c:pt>
                <c:pt idx="441">
                  <c:v>3.12</c:v>
                </c:pt>
                <c:pt idx="442">
                  <c:v>3.3</c:v>
                </c:pt>
                <c:pt idx="443">
                  <c:v>3.34</c:v>
                </c:pt>
                <c:pt idx="444">
                  <c:v>4.04</c:v>
                </c:pt>
                <c:pt idx="445">
                  <c:v>4.5999999999999996</c:v>
                </c:pt>
                <c:pt idx="446">
                  <c:v>5.19</c:v>
                </c:pt>
                <c:pt idx="447">
                  <c:v>6.04</c:v>
                </c:pt>
                <c:pt idx="448">
                  <c:v>5.77</c:v>
                </c:pt>
                <c:pt idx="449">
                  <c:v>5.75</c:v>
                </c:pt>
                <c:pt idx="450">
                  <c:v>6.02</c:v>
                </c:pt>
                <c:pt idx="451">
                  <c:v>6.73</c:v>
                </c:pt>
                <c:pt idx="452">
                  <c:v>5.2</c:v>
                </c:pt>
                <c:pt idx="453">
                  <c:v>5.62</c:v>
                </c:pt>
                <c:pt idx="454">
                  <c:v>5.87</c:v>
                </c:pt>
                <c:pt idx="455">
                  <c:v>6.03</c:v>
                </c:pt>
                <c:pt idx="456">
                  <c:v>6.13</c:v>
                </c:pt>
                <c:pt idx="457">
                  <c:v>5.56</c:v>
                </c:pt>
                <c:pt idx="458">
                  <c:v>6.34</c:v>
                </c:pt>
                <c:pt idx="459">
                  <c:v>5.08</c:v>
                </c:pt>
                <c:pt idx="460">
                  <c:v>5.67</c:v>
                </c:pt>
                <c:pt idx="461">
                  <c:v>5.12</c:v>
                </c:pt>
                <c:pt idx="462">
                  <c:v>5.58</c:v>
                </c:pt>
                <c:pt idx="463">
                  <c:v>5.36</c:v>
                </c:pt>
                <c:pt idx="464">
                  <c:v>6.13</c:v>
                </c:pt>
                <c:pt idx="465">
                  <c:v>6.8</c:v>
                </c:pt>
                <c:pt idx="466">
                  <c:v>6.59</c:v>
                </c:pt>
                <c:pt idx="467">
                  <c:v>5.63</c:v>
                </c:pt>
                <c:pt idx="468">
                  <c:v>5.55</c:v>
                </c:pt>
                <c:pt idx="469">
                  <c:v>6.6</c:v>
                </c:pt>
                <c:pt idx="470">
                  <c:v>7.16</c:v>
                </c:pt>
                <c:pt idx="471">
                  <c:v>6.78</c:v>
                </c:pt>
                <c:pt idx="472">
                  <c:v>6.49</c:v>
                </c:pt>
                <c:pt idx="473">
                  <c:v>7.5</c:v>
                </c:pt>
                <c:pt idx="474">
                  <c:v>8.36</c:v>
                </c:pt>
                <c:pt idx="475">
                  <c:v>7.25</c:v>
                </c:pt>
                <c:pt idx="476">
                  <c:v>7.26</c:v>
                </c:pt>
                <c:pt idx="477">
                  <c:v>6.86</c:v>
                </c:pt>
                <c:pt idx="478">
                  <c:v>7.35</c:v>
                </c:pt>
                <c:pt idx="479">
                  <c:v>7.69</c:v>
                </c:pt>
                <c:pt idx="480">
                  <c:v>4.1900000000000004</c:v>
                </c:pt>
                <c:pt idx="481">
                  <c:v>6.11</c:v>
                </c:pt>
                <c:pt idx="482">
                  <c:v>6.74</c:v>
                </c:pt>
                <c:pt idx="483">
                  <c:v>6.94</c:v>
                </c:pt>
                <c:pt idx="484">
                  <c:v>7.46</c:v>
                </c:pt>
                <c:pt idx="485">
                  <c:v>5.17</c:v>
                </c:pt>
                <c:pt idx="486">
                  <c:v>7.21</c:v>
                </c:pt>
                <c:pt idx="487">
                  <c:v>7.06</c:v>
                </c:pt>
                <c:pt idx="488">
                  <c:v>7.5</c:v>
                </c:pt>
                <c:pt idx="489">
                  <c:v>7.87</c:v>
                </c:pt>
                <c:pt idx="490">
                  <c:v>8.61</c:v>
                </c:pt>
                <c:pt idx="491">
                  <c:v>8.5299999999999994</c:v>
                </c:pt>
                <c:pt idx="492">
                  <c:v>7.93</c:v>
                </c:pt>
                <c:pt idx="493">
                  <c:v>6.74</c:v>
                </c:pt>
                <c:pt idx="494">
                  <c:v>6.98</c:v>
                </c:pt>
                <c:pt idx="495">
                  <c:v>7.37</c:v>
                </c:pt>
                <c:pt idx="496">
                  <c:v>6</c:v>
                </c:pt>
                <c:pt idx="497">
                  <c:v>6.25</c:v>
                </c:pt>
                <c:pt idx="498">
                  <c:v>6.38</c:v>
                </c:pt>
                <c:pt idx="499">
                  <c:v>6.19</c:v>
                </c:pt>
                <c:pt idx="500">
                  <c:v>6.75</c:v>
                </c:pt>
                <c:pt idx="501">
                  <c:v>7.49</c:v>
                </c:pt>
                <c:pt idx="502">
                  <c:v>7.55</c:v>
                </c:pt>
                <c:pt idx="503">
                  <c:v>7.31</c:v>
                </c:pt>
                <c:pt idx="504">
                  <c:v>6.82</c:v>
                </c:pt>
                <c:pt idx="505">
                  <c:v>8.3699999999999992</c:v>
                </c:pt>
                <c:pt idx="506">
                  <c:v>7.09</c:v>
                </c:pt>
                <c:pt idx="507">
                  <c:v>7.8</c:v>
                </c:pt>
                <c:pt idx="508">
                  <c:v>7.99</c:v>
                </c:pt>
                <c:pt idx="509">
                  <c:v>7.64</c:v>
                </c:pt>
                <c:pt idx="510">
                  <c:v>8.02</c:v>
                </c:pt>
                <c:pt idx="511">
                  <c:v>4.99</c:v>
                </c:pt>
                <c:pt idx="512">
                  <c:v>7.75</c:v>
                </c:pt>
                <c:pt idx="513">
                  <c:v>7.94</c:v>
                </c:pt>
                <c:pt idx="514">
                  <c:v>8.01</c:v>
                </c:pt>
                <c:pt idx="515">
                  <c:v>8.7799999999999994</c:v>
                </c:pt>
                <c:pt idx="516">
                  <c:v>6.83</c:v>
                </c:pt>
                <c:pt idx="517">
                  <c:v>8.98</c:v>
                </c:pt>
                <c:pt idx="518">
                  <c:v>7.34</c:v>
                </c:pt>
                <c:pt idx="519">
                  <c:v>8.26</c:v>
                </c:pt>
                <c:pt idx="520">
                  <c:v>7.27</c:v>
                </c:pt>
                <c:pt idx="521">
                  <c:v>7.55</c:v>
                </c:pt>
                <c:pt idx="522">
                  <c:v>6.57</c:v>
                </c:pt>
                <c:pt idx="523">
                  <c:v>5.6</c:v>
                </c:pt>
                <c:pt idx="524">
                  <c:v>5.98</c:v>
                </c:pt>
                <c:pt idx="525">
                  <c:v>6.03</c:v>
                </c:pt>
                <c:pt idx="526">
                  <c:v>6.46</c:v>
                </c:pt>
                <c:pt idx="527">
                  <c:v>7.84</c:v>
                </c:pt>
                <c:pt idx="528">
                  <c:v>7.04</c:v>
                </c:pt>
                <c:pt idx="529">
                  <c:v>3.74</c:v>
                </c:pt>
                <c:pt idx="530">
                  <c:v>6.43</c:v>
                </c:pt>
                <c:pt idx="531">
                  <c:v>7.16</c:v>
                </c:pt>
                <c:pt idx="532">
                  <c:v>6.88</c:v>
                </c:pt>
                <c:pt idx="533">
                  <c:v>7.22</c:v>
                </c:pt>
                <c:pt idx="534">
                  <c:v>6.22</c:v>
                </c:pt>
                <c:pt idx="535">
                  <c:v>7.24</c:v>
                </c:pt>
                <c:pt idx="536">
                  <c:v>7.6</c:v>
                </c:pt>
                <c:pt idx="537">
                  <c:v>6.72</c:v>
                </c:pt>
                <c:pt idx="538">
                  <c:v>7.2</c:v>
                </c:pt>
                <c:pt idx="539">
                  <c:v>6.56</c:v>
                </c:pt>
                <c:pt idx="540">
                  <c:v>5.99</c:v>
                </c:pt>
                <c:pt idx="541">
                  <c:v>4.7699999999999996</c:v>
                </c:pt>
                <c:pt idx="542">
                  <c:v>7.59</c:v>
                </c:pt>
                <c:pt idx="543">
                  <c:v>6.89</c:v>
                </c:pt>
                <c:pt idx="544">
                  <c:v>6.04</c:v>
                </c:pt>
                <c:pt idx="545">
                  <c:v>6.97</c:v>
                </c:pt>
                <c:pt idx="546">
                  <c:v>7.18</c:v>
                </c:pt>
                <c:pt idx="547">
                  <c:v>6.04</c:v>
                </c:pt>
                <c:pt idx="548">
                  <c:v>6.24</c:v>
                </c:pt>
                <c:pt idx="549">
                  <c:v>6.67</c:v>
                </c:pt>
                <c:pt idx="550">
                  <c:v>5.95</c:v>
                </c:pt>
                <c:pt idx="551">
                  <c:v>6.27</c:v>
                </c:pt>
                <c:pt idx="552">
                  <c:v>6.11</c:v>
                </c:pt>
                <c:pt idx="553">
                  <c:v>5.97</c:v>
                </c:pt>
                <c:pt idx="554">
                  <c:v>5.8</c:v>
                </c:pt>
                <c:pt idx="555">
                  <c:v>5.63</c:v>
                </c:pt>
                <c:pt idx="556">
                  <c:v>5.94</c:v>
                </c:pt>
                <c:pt idx="557">
                  <c:v>7.16</c:v>
                </c:pt>
                <c:pt idx="558">
                  <c:v>6.21</c:v>
                </c:pt>
                <c:pt idx="559">
                  <c:v>5.85</c:v>
                </c:pt>
                <c:pt idx="560">
                  <c:v>5.52</c:v>
                </c:pt>
                <c:pt idx="561">
                  <c:v>4.99</c:v>
                </c:pt>
                <c:pt idx="562">
                  <c:v>3</c:v>
                </c:pt>
                <c:pt idx="563">
                  <c:v>4.5</c:v>
                </c:pt>
                <c:pt idx="564">
                  <c:v>4.8099999999999996</c:v>
                </c:pt>
                <c:pt idx="565">
                  <c:v>3.84</c:v>
                </c:pt>
                <c:pt idx="566">
                  <c:v>4.21</c:v>
                </c:pt>
                <c:pt idx="567">
                  <c:v>4.95</c:v>
                </c:pt>
                <c:pt idx="568">
                  <c:v>4.6399999999999997</c:v>
                </c:pt>
                <c:pt idx="569">
                  <c:v>3.18</c:v>
                </c:pt>
                <c:pt idx="570">
                  <c:v>3.65</c:v>
                </c:pt>
                <c:pt idx="571">
                  <c:v>3.33</c:v>
                </c:pt>
                <c:pt idx="572">
                  <c:v>3.49</c:v>
                </c:pt>
                <c:pt idx="573">
                  <c:v>2.23</c:v>
                </c:pt>
                <c:pt idx="574">
                  <c:v>2.41</c:v>
                </c:pt>
                <c:pt idx="575">
                  <c:v>3.16</c:v>
                </c:pt>
                <c:pt idx="576">
                  <c:v>3.82</c:v>
                </c:pt>
                <c:pt idx="577">
                  <c:v>3.66</c:v>
                </c:pt>
                <c:pt idx="578">
                  <c:v>3.78</c:v>
                </c:pt>
                <c:pt idx="579">
                  <c:v>4.7</c:v>
                </c:pt>
                <c:pt idx="580">
                  <c:v>4.5</c:v>
                </c:pt>
                <c:pt idx="581">
                  <c:v>6.34</c:v>
                </c:pt>
                <c:pt idx="582">
                  <c:v>4.54</c:v>
                </c:pt>
                <c:pt idx="583">
                  <c:v>4.76</c:v>
                </c:pt>
                <c:pt idx="584">
                  <c:v>4.1100000000000003</c:v>
                </c:pt>
                <c:pt idx="585">
                  <c:v>3.93</c:v>
                </c:pt>
                <c:pt idx="586">
                  <c:v>4.1900000000000004</c:v>
                </c:pt>
                <c:pt idx="587">
                  <c:v>3.38</c:v>
                </c:pt>
                <c:pt idx="588">
                  <c:v>3.38</c:v>
                </c:pt>
                <c:pt idx="589">
                  <c:v>3.62</c:v>
                </c:pt>
                <c:pt idx="590">
                  <c:v>3.31</c:v>
                </c:pt>
                <c:pt idx="591">
                  <c:v>3.63</c:v>
                </c:pt>
                <c:pt idx="592">
                  <c:v>3.61</c:v>
                </c:pt>
                <c:pt idx="593">
                  <c:v>3.54</c:v>
                </c:pt>
                <c:pt idx="594">
                  <c:v>3.28</c:v>
                </c:pt>
                <c:pt idx="595">
                  <c:v>3.42</c:v>
                </c:pt>
                <c:pt idx="596">
                  <c:v>3.57</c:v>
                </c:pt>
                <c:pt idx="597">
                  <c:v>4.6500000000000004</c:v>
                </c:pt>
                <c:pt idx="598">
                  <c:v>2.88</c:v>
                </c:pt>
                <c:pt idx="599">
                  <c:v>2.91</c:v>
                </c:pt>
                <c:pt idx="600">
                  <c:v>2.69</c:v>
                </c:pt>
                <c:pt idx="601">
                  <c:v>2.2599999999999998</c:v>
                </c:pt>
                <c:pt idx="602">
                  <c:v>2.27</c:v>
                </c:pt>
                <c:pt idx="603">
                  <c:v>2.39</c:v>
                </c:pt>
                <c:pt idx="604">
                  <c:v>2.42</c:v>
                </c:pt>
                <c:pt idx="605">
                  <c:v>2.12</c:v>
                </c:pt>
                <c:pt idx="606">
                  <c:v>2.25</c:v>
                </c:pt>
                <c:pt idx="607">
                  <c:v>2.57</c:v>
                </c:pt>
                <c:pt idx="608">
                  <c:v>2.4500000000000002</c:v>
                </c:pt>
                <c:pt idx="609">
                  <c:v>1.65</c:v>
                </c:pt>
                <c:pt idx="610">
                  <c:v>1.78</c:v>
                </c:pt>
                <c:pt idx="611">
                  <c:v>1.83</c:v>
                </c:pt>
                <c:pt idx="612">
                  <c:v>1.38</c:v>
                </c:pt>
                <c:pt idx="613">
                  <c:v>1.61</c:v>
                </c:pt>
                <c:pt idx="614">
                  <c:v>1.53</c:v>
                </c:pt>
                <c:pt idx="615">
                  <c:v>1.59</c:v>
                </c:pt>
                <c:pt idx="616">
                  <c:v>0.01</c:v>
                </c:pt>
                <c:pt idx="617">
                  <c:v>0.95</c:v>
                </c:pt>
                <c:pt idx="618">
                  <c:v>1.29</c:v>
                </c:pt>
                <c:pt idx="619">
                  <c:v>1.53</c:v>
                </c:pt>
                <c:pt idx="620">
                  <c:v>1.04</c:v>
                </c:pt>
                <c:pt idx="621">
                  <c:v>1.08</c:v>
                </c:pt>
                <c:pt idx="622">
                  <c:v>1.01</c:v>
                </c:pt>
                <c:pt idx="623">
                  <c:v>0.86</c:v>
                </c:pt>
                <c:pt idx="624">
                  <c:v>0.57999999999999996</c:v>
                </c:pt>
                <c:pt idx="625">
                  <c:v>1.03</c:v>
                </c:pt>
                <c:pt idx="626">
                  <c:v>0.87</c:v>
                </c:pt>
                <c:pt idx="627">
                  <c:v>0.71</c:v>
                </c:pt>
                <c:pt idx="628">
                  <c:v>0.84</c:v>
                </c:pt>
                <c:pt idx="629">
                  <c:v>0.88</c:v>
                </c:pt>
                <c:pt idx="630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D7-4214-9CD5-0FFB29CE810F}"/>
            </c:ext>
          </c:extLst>
        </c:ser>
        <c:ser>
          <c:idx val="1"/>
          <c:order val="1"/>
          <c:tx>
            <c:strRef>
              <c:f>all!$F$1</c:f>
              <c:strCache>
                <c:ptCount val="1"/>
                <c:pt idx="0">
                  <c:v>DISALEXI-SW-Interp.</c:v>
                </c:pt>
              </c:strCache>
            </c:strRef>
          </c:tx>
          <c:spPr>
            <a:ln w="12700" cap="rnd">
              <a:solidFill>
                <a:srgbClr val="167405"/>
              </a:solidFill>
              <a:round/>
            </a:ln>
            <a:effectLst/>
          </c:spPr>
          <c:marker>
            <c:symbol val="none"/>
          </c:marker>
          <c:cat>
            <c:numRef>
              <c:f>all!$A$2:$A$636</c:f>
              <c:numCache>
                <c:formatCode>m/d/yyyy</c:formatCode>
                <c:ptCount val="631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44287</c:v>
                </c:pt>
                <c:pt idx="73">
                  <c:v>44288</c:v>
                </c:pt>
                <c:pt idx="74">
                  <c:v>44289</c:v>
                </c:pt>
                <c:pt idx="75">
                  <c:v>44290</c:v>
                </c:pt>
                <c:pt idx="76">
                  <c:v>44291</c:v>
                </c:pt>
                <c:pt idx="77">
                  <c:v>44292</c:v>
                </c:pt>
                <c:pt idx="78">
                  <c:v>44293</c:v>
                </c:pt>
                <c:pt idx="79">
                  <c:v>44295</c:v>
                </c:pt>
                <c:pt idx="80">
                  <c:v>44296</c:v>
                </c:pt>
                <c:pt idx="81">
                  <c:v>44297</c:v>
                </c:pt>
                <c:pt idx="82">
                  <c:v>44298</c:v>
                </c:pt>
                <c:pt idx="83">
                  <c:v>44299</c:v>
                </c:pt>
                <c:pt idx="84">
                  <c:v>44300</c:v>
                </c:pt>
                <c:pt idx="85">
                  <c:v>44301</c:v>
                </c:pt>
                <c:pt idx="86">
                  <c:v>44302</c:v>
                </c:pt>
                <c:pt idx="87">
                  <c:v>44303</c:v>
                </c:pt>
                <c:pt idx="88">
                  <c:v>44304</c:v>
                </c:pt>
                <c:pt idx="89">
                  <c:v>44305</c:v>
                </c:pt>
                <c:pt idx="90">
                  <c:v>44306</c:v>
                </c:pt>
                <c:pt idx="91">
                  <c:v>44307</c:v>
                </c:pt>
                <c:pt idx="92">
                  <c:v>44308</c:v>
                </c:pt>
                <c:pt idx="93">
                  <c:v>44309</c:v>
                </c:pt>
                <c:pt idx="94">
                  <c:v>44310</c:v>
                </c:pt>
                <c:pt idx="95">
                  <c:v>44311</c:v>
                </c:pt>
                <c:pt idx="96">
                  <c:v>44312</c:v>
                </c:pt>
                <c:pt idx="97">
                  <c:v>44313</c:v>
                </c:pt>
                <c:pt idx="98">
                  <c:v>44314</c:v>
                </c:pt>
                <c:pt idx="99">
                  <c:v>44315</c:v>
                </c:pt>
                <c:pt idx="100">
                  <c:v>44316</c:v>
                </c:pt>
                <c:pt idx="101">
                  <c:v>44317</c:v>
                </c:pt>
                <c:pt idx="102">
                  <c:v>44318</c:v>
                </c:pt>
                <c:pt idx="103">
                  <c:v>44319</c:v>
                </c:pt>
                <c:pt idx="104">
                  <c:v>44320</c:v>
                </c:pt>
                <c:pt idx="105">
                  <c:v>44321</c:v>
                </c:pt>
                <c:pt idx="106">
                  <c:v>44322</c:v>
                </c:pt>
                <c:pt idx="107">
                  <c:v>44323</c:v>
                </c:pt>
                <c:pt idx="108">
                  <c:v>44324</c:v>
                </c:pt>
                <c:pt idx="109">
                  <c:v>44325</c:v>
                </c:pt>
                <c:pt idx="110">
                  <c:v>44326</c:v>
                </c:pt>
                <c:pt idx="111">
                  <c:v>44327</c:v>
                </c:pt>
                <c:pt idx="112">
                  <c:v>44328</c:v>
                </c:pt>
                <c:pt idx="113">
                  <c:v>44329</c:v>
                </c:pt>
                <c:pt idx="114">
                  <c:v>44330</c:v>
                </c:pt>
                <c:pt idx="115">
                  <c:v>44331</c:v>
                </c:pt>
                <c:pt idx="116">
                  <c:v>44332</c:v>
                </c:pt>
                <c:pt idx="117">
                  <c:v>44333</c:v>
                </c:pt>
                <c:pt idx="118">
                  <c:v>44334</c:v>
                </c:pt>
                <c:pt idx="119">
                  <c:v>44335</c:v>
                </c:pt>
                <c:pt idx="120">
                  <c:v>44336</c:v>
                </c:pt>
                <c:pt idx="121">
                  <c:v>44337</c:v>
                </c:pt>
                <c:pt idx="122">
                  <c:v>44338</c:v>
                </c:pt>
                <c:pt idx="123">
                  <c:v>44339</c:v>
                </c:pt>
                <c:pt idx="124">
                  <c:v>44340</c:v>
                </c:pt>
                <c:pt idx="125">
                  <c:v>44341</c:v>
                </c:pt>
                <c:pt idx="126">
                  <c:v>44342</c:v>
                </c:pt>
                <c:pt idx="127">
                  <c:v>44343</c:v>
                </c:pt>
                <c:pt idx="128">
                  <c:v>44344</c:v>
                </c:pt>
                <c:pt idx="129">
                  <c:v>44345</c:v>
                </c:pt>
                <c:pt idx="130">
                  <c:v>44346</c:v>
                </c:pt>
                <c:pt idx="131">
                  <c:v>44347</c:v>
                </c:pt>
                <c:pt idx="132">
                  <c:v>44348</c:v>
                </c:pt>
                <c:pt idx="133">
                  <c:v>44349</c:v>
                </c:pt>
                <c:pt idx="134">
                  <c:v>44350</c:v>
                </c:pt>
                <c:pt idx="135">
                  <c:v>44351</c:v>
                </c:pt>
                <c:pt idx="136">
                  <c:v>44352</c:v>
                </c:pt>
                <c:pt idx="137">
                  <c:v>44353</c:v>
                </c:pt>
                <c:pt idx="138">
                  <c:v>44354</c:v>
                </c:pt>
                <c:pt idx="139">
                  <c:v>44355</c:v>
                </c:pt>
                <c:pt idx="140">
                  <c:v>44356</c:v>
                </c:pt>
                <c:pt idx="141">
                  <c:v>44357</c:v>
                </c:pt>
                <c:pt idx="142">
                  <c:v>44358</c:v>
                </c:pt>
                <c:pt idx="143">
                  <c:v>44359</c:v>
                </c:pt>
                <c:pt idx="144">
                  <c:v>44360</c:v>
                </c:pt>
                <c:pt idx="145">
                  <c:v>44361</c:v>
                </c:pt>
                <c:pt idx="146">
                  <c:v>44362</c:v>
                </c:pt>
                <c:pt idx="147">
                  <c:v>44363</c:v>
                </c:pt>
                <c:pt idx="148">
                  <c:v>44364</c:v>
                </c:pt>
                <c:pt idx="149">
                  <c:v>44365</c:v>
                </c:pt>
                <c:pt idx="150">
                  <c:v>44366</c:v>
                </c:pt>
                <c:pt idx="151">
                  <c:v>44367</c:v>
                </c:pt>
                <c:pt idx="152">
                  <c:v>44368</c:v>
                </c:pt>
                <c:pt idx="153">
                  <c:v>44369</c:v>
                </c:pt>
                <c:pt idx="154">
                  <c:v>44370</c:v>
                </c:pt>
                <c:pt idx="155">
                  <c:v>44371</c:v>
                </c:pt>
                <c:pt idx="156">
                  <c:v>44372</c:v>
                </c:pt>
                <c:pt idx="157">
                  <c:v>44373</c:v>
                </c:pt>
                <c:pt idx="158">
                  <c:v>44374</c:v>
                </c:pt>
                <c:pt idx="159">
                  <c:v>44375</c:v>
                </c:pt>
                <c:pt idx="160">
                  <c:v>44376</c:v>
                </c:pt>
                <c:pt idx="161">
                  <c:v>44377</c:v>
                </c:pt>
                <c:pt idx="162">
                  <c:v>44378</c:v>
                </c:pt>
                <c:pt idx="163">
                  <c:v>44379</c:v>
                </c:pt>
                <c:pt idx="164">
                  <c:v>44380</c:v>
                </c:pt>
                <c:pt idx="165">
                  <c:v>44381</c:v>
                </c:pt>
                <c:pt idx="166">
                  <c:v>44382</c:v>
                </c:pt>
                <c:pt idx="167">
                  <c:v>44383</c:v>
                </c:pt>
                <c:pt idx="168">
                  <c:v>44384</c:v>
                </c:pt>
                <c:pt idx="169">
                  <c:v>44385</c:v>
                </c:pt>
                <c:pt idx="170">
                  <c:v>44386</c:v>
                </c:pt>
                <c:pt idx="171">
                  <c:v>44387</c:v>
                </c:pt>
                <c:pt idx="172">
                  <c:v>44388</c:v>
                </c:pt>
                <c:pt idx="173">
                  <c:v>44389</c:v>
                </c:pt>
                <c:pt idx="174">
                  <c:v>44390</c:v>
                </c:pt>
                <c:pt idx="175">
                  <c:v>44391</c:v>
                </c:pt>
                <c:pt idx="176">
                  <c:v>44392</c:v>
                </c:pt>
                <c:pt idx="177">
                  <c:v>44393</c:v>
                </c:pt>
                <c:pt idx="178">
                  <c:v>44394</c:v>
                </c:pt>
                <c:pt idx="179">
                  <c:v>44395</c:v>
                </c:pt>
                <c:pt idx="180">
                  <c:v>44396</c:v>
                </c:pt>
                <c:pt idx="181">
                  <c:v>44397</c:v>
                </c:pt>
                <c:pt idx="182">
                  <c:v>44398</c:v>
                </c:pt>
                <c:pt idx="183">
                  <c:v>44399</c:v>
                </c:pt>
                <c:pt idx="184">
                  <c:v>44400</c:v>
                </c:pt>
                <c:pt idx="185">
                  <c:v>44401</c:v>
                </c:pt>
                <c:pt idx="186">
                  <c:v>44402</c:v>
                </c:pt>
                <c:pt idx="187">
                  <c:v>44403</c:v>
                </c:pt>
                <c:pt idx="188">
                  <c:v>44404</c:v>
                </c:pt>
                <c:pt idx="189">
                  <c:v>44405</c:v>
                </c:pt>
                <c:pt idx="190">
                  <c:v>44406</c:v>
                </c:pt>
                <c:pt idx="191">
                  <c:v>44407</c:v>
                </c:pt>
                <c:pt idx="192">
                  <c:v>44408</c:v>
                </c:pt>
                <c:pt idx="193">
                  <c:v>44409</c:v>
                </c:pt>
                <c:pt idx="194">
                  <c:v>44410</c:v>
                </c:pt>
                <c:pt idx="195">
                  <c:v>44411</c:v>
                </c:pt>
                <c:pt idx="196">
                  <c:v>44412</c:v>
                </c:pt>
                <c:pt idx="197">
                  <c:v>44413</c:v>
                </c:pt>
                <c:pt idx="198">
                  <c:v>44414</c:v>
                </c:pt>
                <c:pt idx="199">
                  <c:v>44415</c:v>
                </c:pt>
                <c:pt idx="200">
                  <c:v>44416</c:v>
                </c:pt>
                <c:pt idx="201">
                  <c:v>44417</c:v>
                </c:pt>
                <c:pt idx="202">
                  <c:v>44418</c:v>
                </c:pt>
                <c:pt idx="203">
                  <c:v>44419</c:v>
                </c:pt>
                <c:pt idx="204">
                  <c:v>44420</c:v>
                </c:pt>
                <c:pt idx="205">
                  <c:v>44421</c:v>
                </c:pt>
                <c:pt idx="206">
                  <c:v>44422</c:v>
                </c:pt>
                <c:pt idx="207">
                  <c:v>44423</c:v>
                </c:pt>
                <c:pt idx="208">
                  <c:v>44424</c:v>
                </c:pt>
                <c:pt idx="209">
                  <c:v>44425</c:v>
                </c:pt>
                <c:pt idx="210">
                  <c:v>44426</c:v>
                </c:pt>
                <c:pt idx="211">
                  <c:v>44427</c:v>
                </c:pt>
                <c:pt idx="212">
                  <c:v>44428</c:v>
                </c:pt>
                <c:pt idx="213">
                  <c:v>44429</c:v>
                </c:pt>
                <c:pt idx="214">
                  <c:v>44430</c:v>
                </c:pt>
                <c:pt idx="215">
                  <c:v>44431</c:v>
                </c:pt>
                <c:pt idx="216">
                  <c:v>44432</c:v>
                </c:pt>
                <c:pt idx="217">
                  <c:v>44433</c:v>
                </c:pt>
                <c:pt idx="218">
                  <c:v>44434</c:v>
                </c:pt>
                <c:pt idx="219">
                  <c:v>44435</c:v>
                </c:pt>
                <c:pt idx="220">
                  <c:v>44436</c:v>
                </c:pt>
                <c:pt idx="221">
                  <c:v>44437</c:v>
                </c:pt>
                <c:pt idx="222">
                  <c:v>44438</c:v>
                </c:pt>
                <c:pt idx="223">
                  <c:v>44439</c:v>
                </c:pt>
                <c:pt idx="224">
                  <c:v>44440</c:v>
                </c:pt>
                <c:pt idx="225">
                  <c:v>44441</c:v>
                </c:pt>
                <c:pt idx="226">
                  <c:v>44442</c:v>
                </c:pt>
                <c:pt idx="227">
                  <c:v>44443</c:v>
                </c:pt>
                <c:pt idx="228">
                  <c:v>44444</c:v>
                </c:pt>
                <c:pt idx="229">
                  <c:v>44445</c:v>
                </c:pt>
                <c:pt idx="230">
                  <c:v>44446</c:v>
                </c:pt>
                <c:pt idx="231">
                  <c:v>44447</c:v>
                </c:pt>
                <c:pt idx="232">
                  <c:v>44448</c:v>
                </c:pt>
                <c:pt idx="233">
                  <c:v>44449</c:v>
                </c:pt>
                <c:pt idx="234">
                  <c:v>44450</c:v>
                </c:pt>
                <c:pt idx="235">
                  <c:v>44451</c:v>
                </c:pt>
                <c:pt idx="236">
                  <c:v>44452</c:v>
                </c:pt>
                <c:pt idx="237">
                  <c:v>44453</c:v>
                </c:pt>
                <c:pt idx="238">
                  <c:v>44454</c:v>
                </c:pt>
                <c:pt idx="239">
                  <c:v>44455</c:v>
                </c:pt>
                <c:pt idx="240">
                  <c:v>44456</c:v>
                </c:pt>
                <c:pt idx="241">
                  <c:v>44457</c:v>
                </c:pt>
                <c:pt idx="242">
                  <c:v>44458</c:v>
                </c:pt>
                <c:pt idx="243">
                  <c:v>44459</c:v>
                </c:pt>
                <c:pt idx="244">
                  <c:v>44462</c:v>
                </c:pt>
                <c:pt idx="245">
                  <c:v>44463</c:v>
                </c:pt>
                <c:pt idx="246">
                  <c:v>44466</c:v>
                </c:pt>
                <c:pt idx="247">
                  <c:v>44467</c:v>
                </c:pt>
                <c:pt idx="248">
                  <c:v>44468</c:v>
                </c:pt>
                <c:pt idx="249">
                  <c:v>44469</c:v>
                </c:pt>
                <c:pt idx="250">
                  <c:v>44470</c:v>
                </c:pt>
                <c:pt idx="251">
                  <c:v>44471</c:v>
                </c:pt>
                <c:pt idx="252">
                  <c:v>44472</c:v>
                </c:pt>
                <c:pt idx="253">
                  <c:v>44473</c:v>
                </c:pt>
                <c:pt idx="254">
                  <c:v>44474</c:v>
                </c:pt>
                <c:pt idx="255">
                  <c:v>44475</c:v>
                </c:pt>
                <c:pt idx="256">
                  <c:v>44476</c:v>
                </c:pt>
                <c:pt idx="257">
                  <c:v>44477</c:v>
                </c:pt>
                <c:pt idx="258">
                  <c:v>44478</c:v>
                </c:pt>
                <c:pt idx="259">
                  <c:v>44479</c:v>
                </c:pt>
                <c:pt idx="260">
                  <c:v>44480</c:v>
                </c:pt>
                <c:pt idx="261">
                  <c:v>44481</c:v>
                </c:pt>
                <c:pt idx="262">
                  <c:v>44482</c:v>
                </c:pt>
                <c:pt idx="263">
                  <c:v>44483</c:v>
                </c:pt>
                <c:pt idx="264">
                  <c:v>44484</c:v>
                </c:pt>
                <c:pt idx="265">
                  <c:v>44485</c:v>
                </c:pt>
                <c:pt idx="266">
                  <c:v>44486</c:v>
                </c:pt>
                <c:pt idx="267">
                  <c:v>44487</c:v>
                </c:pt>
                <c:pt idx="268">
                  <c:v>44488</c:v>
                </c:pt>
                <c:pt idx="269">
                  <c:v>44489</c:v>
                </c:pt>
                <c:pt idx="270">
                  <c:v>44490</c:v>
                </c:pt>
                <c:pt idx="271">
                  <c:v>44491</c:v>
                </c:pt>
                <c:pt idx="272">
                  <c:v>44492</c:v>
                </c:pt>
                <c:pt idx="273">
                  <c:v>44493</c:v>
                </c:pt>
                <c:pt idx="274">
                  <c:v>44494</c:v>
                </c:pt>
                <c:pt idx="275">
                  <c:v>44495</c:v>
                </c:pt>
                <c:pt idx="276">
                  <c:v>44496</c:v>
                </c:pt>
                <c:pt idx="277">
                  <c:v>44497</c:v>
                </c:pt>
                <c:pt idx="278">
                  <c:v>44498</c:v>
                </c:pt>
                <c:pt idx="279">
                  <c:v>44499</c:v>
                </c:pt>
                <c:pt idx="280">
                  <c:v>44500</c:v>
                </c:pt>
                <c:pt idx="281">
                  <c:v>44501</c:v>
                </c:pt>
                <c:pt idx="282">
                  <c:v>44502</c:v>
                </c:pt>
                <c:pt idx="283">
                  <c:v>44503</c:v>
                </c:pt>
                <c:pt idx="284">
                  <c:v>44504</c:v>
                </c:pt>
                <c:pt idx="285">
                  <c:v>44505</c:v>
                </c:pt>
                <c:pt idx="286">
                  <c:v>44506</c:v>
                </c:pt>
                <c:pt idx="287">
                  <c:v>44507</c:v>
                </c:pt>
                <c:pt idx="288">
                  <c:v>44508</c:v>
                </c:pt>
                <c:pt idx="289">
                  <c:v>44509</c:v>
                </c:pt>
                <c:pt idx="290">
                  <c:v>44510</c:v>
                </c:pt>
                <c:pt idx="291">
                  <c:v>44511</c:v>
                </c:pt>
                <c:pt idx="292">
                  <c:v>44512</c:v>
                </c:pt>
                <c:pt idx="293">
                  <c:v>44513</c:v>
                </c:pt>
                <c:pt idx="294">
                  <c:v>44514</c:v>
                </c:pt>
                <c:pt idx="295">
                  <c:v>44515</c:v>
                </c:pt>
                <c:pt idx="296">
                  <c:v>44516</c:v>
                </c:pt>
                <c:pt idx="297">
                  <c:v>44517</c:v>
                </c:pt>
                <c:pt idx="298">
                  <c:v>44518</c:v>
                </c:pt>
                <c:pt idx="299">
                  <c:v>44519</c:v>
                </c:pt>
                <c:pt idx="300">
                  <c:v>44520</c:v>
                </c:pt>
                <c:pt idx="301">
                  <c:v>44521</c:v>
                </c:pt>
                <c:pt idx="302">
                  <c:v>44522</c:v>
                </c:pt>
                <c:pt idx="303">
                  <c:v>44523</c:v>
                </c:pt>
                <c:pt idx="304">
                  <c:v>44524</c:v>
                </c:pt>
                <c:pt idx="305">
                  <c:v>44525</c:v>
                </c:pt>
                <c:pt idx="306">
                  <c:v>44526</c:v>
                </c:pt>
                <c:pt idx="307">
                  <c:v>44527</c:v>
                </c:pt>
                <c:pt idx="308">
                  <c:v>44528</c:v>
                </c:pt>
                <c:pt idx="309">
                  <c:v>44529</c:v>
                </c:pt>
                <c:pt idx="310">
                  <c:v>44530</c:v>
                </c:pt>
                <c:pt idx="311">
                  <c:v>44531</c:v>
                </c:pt>
                <c:pt idx="312">
                  <c:v>44532</c:v>
                </c:pt>
                <c:pt idx="313">
                  <c:v>44562</c:v>
                </c:pt>
                <c:pt idx="314">
                  <c:v>44563</c:v>
                </c:pt>
                <c:pt idx="315">
                  <c:v>44564</c:v>
                </c:pt>
                <c:pt idx="316">
                  <c:v>44565</c:v>
                </c:pt>
                <c:pt idx="317">
                  <c:v>44566</c:v>
                </c:pt>
                <c:pt idx="318">
                  <c:v>44567</c:v>
                </c:pt>
                <c:pt idx="319">
                  <c:v>44568</c:v>
                </c:pt>
                <c:pt idx="320">
                  <c:v>44569</c:v>
                </c:pt>
                <c:pt idx="321">
                  <c:v>44570</c:v>
                </c:pt>
                <c:pt idx="322">
                  <c:v>44571</c:v>
                </c:pt>
                <c:pt idx="323">
                  <c:v>44572</c:v>
                </c:pt>
                <c:pt idx="324">
                  <c:v>44573</c:v>
                </c:pt>
                <c:pt idx="325">
                  <c:v>44574</c:v>
                </c:pt>
                <c:pt idx="326">
                  <c:v>44575</c:v>
                </c:pt>
                <c:pt idx="327">
                  <c:v>44576</c:v>
                </c:pt>
                <c:pt idx="328">
                  <c:v>44577</c:v>
                </c:pt>
                <c:pt idx="329">
                  <c:v>44578</c:v>
                </c:pt>
                <c:pt idx="330">
                  <c:v>44579</c:v>
                </c:pt>
                <c:pt idx="331">
                  <c:v>44580</c:v>
                </c:pt>
                <c:pt idx="332">
                  <c:v>44581</c:v>
                </c:pt>
                <c:pt idx="333">
                  <c:v>44582</c:v>
                </c:pt>
                <c:pt idx="334">
                  <c:v>44583</c:v>
                </c:pt>
                <c:pt idx="335">
                  <c:v>44584</c:v>
                </c:pt>
                <c:pt idx="336">
                  <c:v>44585</c:v>
                </c:pt>
                <c:pt idx="337">
                  <c:v>44586</c:v>
                </c:pt>
                <c:pt idx="338">
                  <c:v>44587</c:v>
                </c:pt>
                <c:pt idx="339">
                  <c:v>44588</c:v>
                </c:pt>
                <c:pt idx="340">
                  <c:v>44589</c:v>
                </c:pt>
                <c:pt idx="341">
                  <c:v>44590</c:v>
                </c:pt>
                <c:pt idx="342">
                  <c:v>44591</c:v>
                </c:pt>
                <c:pt idx="343">
                  <c:v>44592</c:v>
                </c:pt>
                <c:pt idx="344">
                  <c:v>44593</c:v>
                </c:pt>
                <c:pt idx="345">
                  <c:v>44594</c:v>
                </c:pt>
                <c:pt idx="346">
                  <c:v>44595</c:v>
                </c:pt>
                <c:pt idx="347">
                  <c:v>44596</c:v>
                </c:pt>
                <c:pt idx="348">
                  <c:v>44597</c:v>
                </c:pt>
                <c:pt idx="349">
                  <c:v>44598</c:v>
                </c:pt>
                <c:pt idx="350">
                  <c:v>44599</c:v>
                </c:pt>
                <c:pt idx="351">
                  <c:v>44600</c:v>
                </c:pt>
                <c:pt idx="352">
                  <c:v>44601</c:v>
                </c:pt>
                <c:pt idx="353">
                  <c:v>44602</c:v>
                </c:pt>
                <c:pt idx="354">
                  <c:v>44603</c:v>
                </c:pt>
                <c:pt idx="355">
                  <c:v>44604</c:v>
                </c:pt>
                <c:pt idx="356">
                  <c:v>44605</c:v>
                </c:pt>
                <c:pt idx="357">
                  <c:v>44606</c:v>
                </c:pt>
                <c:pt idx="358">
                  <c:v>44607</c:v>
                </c:pt>
                <c:pt idx="359">
                  <c:v>44608</c:v>
                </c:pt>
                <c:pt idx="360">
                  <c:v>44609</c:v>
                </c:pt>
                <c:pt idx="361">
                  <c:v>44610</c:v>
                </c:pt>
                <c:pt idx="362">
                  <c:v>44611</c:v>
                </c:pt>
                <c:pt idx="363">
                  <c:v>44612</c:v>
                </c:pt>
                <c:pt idx="364">
                  <c:v>44613</c:v>
                </c:pt>
                <c:pt idx="365">
                  <c:v>44614</c:v>
                </c:pt>
                <c:pt idx="366">
                  <c:v>44615</c:v>
                </c:pt>
                <c:pt idx="367">
                  <c:v>44616</c:v>
                </c:pt>
                <c:pt idx="368">
                  <c:v>44617</c:v>
                </c:pt>
                <c:pt idx="369">
                  <c:v>44618</c:v>
                </c:pt>
                <c:pt idx="370">
                  <c:v>44619</c:v>
                </c:pt>
                <c:pt idx="371">
                  <c:v>44620</c:v>
                </c:pt>
                <c:pt idx="372">
                  <c:v>44621</c:v>
                </c:pt>
                <c:pt idx="373">
                  <c:v>44622</c:v>
                </c:pt>
                <c:pt idx="374">
                  <c:v>44623</c:v>
                </c:pt>
                <c:pt idx="375">
                  <c:v>44624</c:v>
                </c:pt>
                <c:pt idx="376">
                  <c:v>44625</c:v>
                </c:pt>
                <c:pt idx="377">
                  <c:v>44626</c:v>
                </c:pt>
                <c:pt idx="378">
                  <c:v>44627</c:v>
                </c:pt>
                <c:pt idx="379">
                  <c:v>44628</c:v>
                </c:pt>
                <c:pt idx="380">
                  <c:v>44629</c:v>
                </c:pt>
                <c:pt idx="381">
                  <c:v>44630</c:v>
                </c:pt>
                <c:pt idx="382">
                  <c:v>44631</c:v>
                </c:pt>
                <c:pt idx="383">
                  <c:v>44632</c:v>
                </c:pt>
                <c:pt idx="384">
                  <c:v>44633</c:v>
                </c:pt>
                <c:pt idx="385">
                  <c:v>44634</c:v>
                </c:pt>
                <c:pt idx="386">
                  <c:v>44635</c:v>
                </c:pt>
                <c:pt idx="387">
                  <c:v>44636</c:v>
                </c:pt>
                <c:pt idx="388">
                  <c:v>44637</c:v>
                </c:pt>
                <c:pt idx="389">
                  <c:v>44638</c:v>
                </c:pt>
                <c:pt idx="390">
                  <c:v>44639</c:v>
                </c:pt>
                <c:pt idx="391">
                  <c:v>44640</c:v>
                </c:pt>
                <c:pt idx="392">
                  <c:v>44641</c:v>
                </c:pt>
                <c:pt idx="393">
                  <c:v>44642</c:v>
                </c:pt>
                <c:pt idx="394">
                  <c:v>44643</c:v>
                </c:pt>
                <c:pt idx="395">
                  <c:v>44644</c:v>
                </c:pt>
                <c:pt idx="396">
                  <c:v>44645</c:v>
                </c:pt>
                <c:pt idx="397">
                  <c:v>44646</c:v>
                </c:pt>
                <c:pt idx="398">
                  <c:v>44647</c:v>
                </c:pt>
                <c:pt idx="399">
                  <c:v>44648</c:v>
                </c:pt>
                <c:pt idx="400">
                  <c:v>44649</c:v>
                </c:pt>
                <c:pt idx="401">
                  <c:v>44650</c:v>
                </c:pt>
                <c:pt idx="402">
                  <c:v>44651</c:v>
                </c:pt>
                <c:pt idx="403">
                  <c:v>44652</c:v>
                </c:pt>
                <c:pt idx="404">
                  <c:v>44653</c:v>
                </c:pt>
                <c:pt idx="405">
                  <c:v>44654</c:v>
                </c:pt>
                <c:pt idx="406">
                  <c:v>44655</c:v>
                </c:pt>
                <c:pt idx="407">
                  <c:v>44656</c:v>
                </c:pt>
                <c:pt idx="408">
                  <c:v>44657</c:v>
                </c:pt>
                <c:pt idx="409">
                  <c:v>44658</c:v>
                </c:pt>
                <c:pt idx="410">
                  <c:v>44659</c:v>
                </c:pt>
                <c:pt idx="411">
                  <c:v>44660</c:v>
                </c:pt>
                <c:pt idx="412">
                  <c:v>44661</c:v>
                </c:pt>
                <c:pt idx="413">
                  <c:v>44662</c:v>
                </c:pt>
                <c:pt idx="414">
                  <c:v>44663</c:v>
                </c:pt>
                <c:pt idx="415">
                  <c:v>44664</c:v>
                </c:pt>
                <c:pt idx="416">
                  <c:v>44665</c:v>
                </c:pt>
                <c:pt idx="417">
                  <c:v>44666</c:v>
                </c:pt>
                <c:pt idx="418">
                  <c:v>44667</c:v>
                </c:pt>
                <c:pt idx="419">
                  <c:v>44668</c:v>
                </c:pt>
                <c:pt idx="420">
                  <c:v>44669</c:v>
                </c:pt>
                <c:pt idx="421">
                  <c:v>44670</c:v>
                </c:pt>
                <c:pt idx="422">
                  <c:v>44671</c:v>
                </c:pt>
                <c:pt idx="423">
                  <c:v>44672</c:v>
                </c:pt>
                <c:pt idx="424">
                  <c:v>44673</c:v>
                </c:pt>
                <c:pt idx="425">
                  <c:v>44674</c:v>
                </c:pt>
                <c:pt idx="426">
                  <c:v>44675</c:v>
                </c:pt>
                <c:pt idx="427">
                  <c:v>44676</c:v>
                </c:pt>
                <c:pt idx="428">
                  <c:v>44677</c:v>
                </c:pt>
                <c:pt idx="429">
                  <c:v>44678</c:v>
                </c:pt>
                <c:pt idx="430">
                  <c:v>44679</c:v>
                </c:pt>
                <c:pt idx="431">
                  <c:v>44680</c:v>
                </c:pt>
                <c:pt idx="432">
                  <c:v>44681</c:v>
                </c:pt>
                <c:pt idx="433">
                  <c:v>44682</c:v>
                </c:pt>
                <c:pt idx="434">
                  <c:v>44683</c:v>
                </c:pt>
                <c:pt idx="435">
                  <c:v>44684</c:v>
                </c:pt>
                <c:pt idx="436">
                  <c:v>44685</c:v>
                </c:pt>
                <c:pt idx="437">
                  <c:v>44686</c:v>
                </c:pt>
                <c:pt idx="438">
                  <c:v>44687</c:v>
                </c:pt>
                <c:pt idx="439">
                  <c:v>44688</c:v>
                </c:pt>
                <c:pt idx="440">
                  <c:v>44689</c:v>
                </c:pt>
                <c:pt idx="441">
                  <c:v>44690</c:v>
                </c:pt>
                <c:pt idx="442">
                  <c:v>44691</c:v>
                </c:pt>
                <c:pt idx="443">
                  <c:v>44692</c:v>
                </c:pt>
                <c:pt idx="444">
                  <c:v>44693</c:v>
                </c:pt>
                <c:pt idx="445">
                  <c:v>44694</c:v>
                </c:pt>
                <c:pt idx="446">
                  <c:v>44695</c:v>
                </c:pt>
                <c:pt idx="447">
                  <c:v>44696</c:v>
                </c:pt>
                <c:pt idx="448">
                  <c:v>44697</c:v>
                </c:pt>
                <c:pt idx="449">
                  <c:v>44698</c:v>
                </c:pt>
                <c:pt idx="450">
                  <c:v>44699</c:v>
                </c:pt>
                <c:pt idx="451">
                  <c:v>44700</c:v>
                </c:pt>
                <c:pt idx="452">
                  <c:v>44701</c:v>
                </c:pt>
                <c:pt idx="453">
                  <c:v>44702</c:v>
                </c:pt>
                <c:pt idx="454">
                  <c:v>44703</c:v>
                </c:pt>
                <c:pt idx="455">
                  <c:v>44704</c:v>
                </c:pt>
                <c:pt idx="456">
                  <c:v>44705</c:v>
                </c:pt>
                <c:pt idx="457">
                  <c:v>44706</c:v>
                </c:pt>
                <c:pt idx="458">
                  <c:v>44707</c:v>
                </c:pt>
                <c:pt idx="459">
                  <c:v>44708</c:v>
                </c:pt>
                <c:pt idx="460">
                  <c:v>44709</c:v>
                </c:pt>
                <c:pt idx="461">
                  <c:v>44710</c:v>
                </c:pt>
                <c:pt idx="462">
                  <c:v>44711</c:v>
                </c:pt>
                <c:pt idx="463">
                  <c:v>44712</c:v>
                </c:pt>
                <c:pt idx="464">
                  <c:v>44713</c:v>
                </c:pt>
                <c:pt idx="465">
                  <c:v>44714</c:v>
                </c:pt>
                <c:pt idx="466">
                  <c:v>44715</c:v>
                </c:pt>
                <c:pt idx="467">
                  <c:v>44716</c:v>
                </c:pt>
                <c:pt idx="468">
                  <c:v>44717</c:v>
                </c:pt>
                <c:pt idx="469">
                  <c:v>44718</c:v>
                </c:pt>
                <c:pt idx="470">
                  <c:v>44719</c:v>
                </c:pt>
                <c:pt idx="471">
                  <c:v>44720</c:v>
                </c:pt>
                <c:pt idx="472">
                  <c:v>44721</c:v>
                </c:pt>
                <c:pt idx="473">
                  <c:v>44722</c:v>
                </c:pt>
                <c:pt idx="474">
                  <c:v>44723</c:v>
                </c:pt>
                <c:pt idx="475">
                  <c:v>44724</c:v>
                </c:pt>
                <c:pt idx="476">
                  <c:v>44725</c:v>
                </c:pt>
                <c:pt idx="477">
                  <c:v>44726</c:v>
                </c:pt>
                <c:pt idx="478">
                  <c:v>44727</c:v>
                </c:pt>
                <c:pt idx="479">
                  <c:v>44728</c:v>
                </c:pt>
                <c:pt idx="480">
                  <c:v>44729</c:v>
                </c:pt>
                <c:pt idx="481">
                  <c:v>44730</c:v>
                </c:pt>
                <c:pt idx="482">
                  <c:v>44731</c:v>
                </c:pt>
                <c:pt idx="483">
                  <c:v>44732</c:v>
                </c:pt>
                <c:pt idx="484">
                  <c:v>44733</c:v>
                </c:pt>
                <c:pt idx="485">
                  <c:v>44734</c:v>
                </c:pt>
                <c:pt idx="486">
                  <c:v>44735</c:v>
                </c:pt>
                <c:pt idx="487">
                  <c:v>44736</c:v>
                </c:pt>
                <c:pt idx="488">
                  <c:v>44737</c:v>
                </c:pt>
                <c:pt idx="489">
                  <c:v>44738</c:v>
                </c:pt>
                <c:pt idx="490">
                  <c:v>44739</c:v>
                </c:pt>
                <c:pt idx="491">
                  <c:v>44740</c:v>
                </c:pt>
                <c:pt idx="492">
                  <c:v>44741</c:v>
                </c:pt>
                <c:pt idx="493">
                  <c:v>44742</c:v>
                </c:pt>
                <c:pt idx="494">
                  <c:v>44743</c:v>
                </c:pt>
                <c:pt idx="495">
                  <c:v>44744</c:v>
                </c:pt>
                <c:pt idx="496">
                  <c:v>44745</c:v>
                </c:pt>
                <c:pt idx="497">
                  <c:v>44746</c:v>
                </c:pt>
                <c:pt idx="498">
                  <c:v>44747</c:v>
                </c:pt>
                <c:pt idx="499">
                  <c:v>44748</c:v>
                </c:pt>
                <c:pt idx="500">
                  <c:v>44749</c:v>
                </c:pt>
                <c:pt idx="501">
                  <c:v>44750</c:v>
                </c:pt>
                <c:pt idx="502">
                  <c:v>44751</c:v>
                </c:pt>
                <c:pt idx="503">
                  <c:v>44752</c:v>
                </c:pt>
                <c:pt idx="504">
                  <c:v>44753</c:v>
                </c:pt>
                <c:pt idx="505">
                  <c:v>44754</c:v>
                </c:pt>
                <c:pt idx="506">
                  <c:v>44755</c:v>
                </c:pt>
                <c:pt idx="507">
                  <c:v>44756</c:v>
                </c:pt>
                <c:pt idx="508">
                  <c:v>44757</c:v>
                </c:pt>
                <c:pt idx="509">
                  <c:v>44758</c:v>
                </c:pt>
                <c:pt idx="510">
                  <c:v>44759</c:v>
                </c:pt>
                <c:pt idx="511">
                  <c:v>44760</c:v>
                </c:pt>
                <c:pt idx="512">
                  <c:v>44761</c:v>
                </c:pt>
                <c:pt idx="513">
                  <c:v>44762</c:v>
                </c:pt>
                <c:pt idx="514">
                  <c:v>44763</c:v>
                </c:pt>
                <c:pt idx="515">
                  <c:v>44764</c:v>
                </c:pt>
                <c:pt idx="516">
                  <c:v>44765</c:v>
                </c:pt>
                <c:pt idx="517">
                  <c:v>44766</c:v>
                </c:pt>
                <c:pt idx="518">
                  <c:v>44767</c:v>
                </c:pt>
                <c:pt idx="519">
                  <c:v>44768</c:v>
                </c:pt>
                <c:pt idx="520">
                  <c:v>44769</c:v>
                </c:pt>
                <c:pt idx="521">
                  <c:v>44770</c:v>
                </c:pt>
                <c:pt idx="522">
                  <c:v>44771</c:v>
                </c:pt>
                <c:pt idx="523">
                  <c:v>44772</c:v>
                </c:pt>
                <c:pt idx="524">
                  <c:v>44773</c:v>
                </c:pt>
                <c:pt idx="525">
                  <c:v>44774</c:v>
                </c:pt>
                <c:pt idx="526">
                  <c:v>44775</c:v>
                </c:pt>
                <c:pt idx="527">
                  <c:v>44776</c:v>
                </c:pt>
                <c:pt idx="528">
                  <c:v>44777</c:v>
                </c:pt>
                <c:pt idx="529">
                  <c:v>44778</c:v>
                </c:pt>
                <c:pt idx="530">
                  <c:v>44779</c:v>
                </c:pt>
                <c:pt idx="531">
                  <c:v>44780</c:v>
                </c:pt>
                <c:pt idx="532">
                  <c:v>44781</c:v>
                </c:pt>
                <c:pt idx="533">
                  <c:v>44782</c:v>
                </c:pt>
                <c:pt idx="534">
                  <c:v>44783</c:v>
                </c:pt>
                <c:pt idx="535">
                  <c:v>44784</c:v>
                </c:pt>
                <c:pt idx="536">
                  <c:v>44785</c:v>
                </c:pt>
                <c:pt idx="537">
                  <c:v>44786</c:v>
                </c:pt>
                <c:pt idx="538">
                  <c:v>44787</c:v>
                </c:pt>
                <c:pt idx="539">
                  <c:v>44788</c:v>
                </c:pt>
                <c:pt idx="540">
                  <c:v>44789</c:v>
                </c:pt>
                <c:pt idx="541">
                  <c:v>44790</c:v>
                </c:pt>
                <c:pt idx="542">
                  <c:v>44791</c:v>
                </c:pt>
                <c:pt idx="543">
                  <c:v>44792</c:v>
                </c:pt>
                <c:pt idx="544">
                  <c:v>44793</c:v>
                </c:pt>
                <c:pt idx="545">
                  <c:v>44794</c:v>
                </c:pt>
                <c:pt idx="546">
                  <c:v>44795</c:v>
                </c:pt>
                <c:pt idx="547">
                  <c:v>44796</c:v>
                </c:pt>
                <c:pt idx="548">
                  <c:v>44797</c:v>
                </c:pt>
                <c:pt idx="549">
                  <c:v>44798</c:v>
                </c:pt>
                <c:pt idx="550">
                  <c:v>44799</c:v>
                </c:pt>
                <c:pt idx="551">
                  <c:v>44800</c:v>
                </c:pt>
                <c:pt idx="552">
                  <c:v>44801</c:v>
                </c:pt>
                <c:pt idx="553">
                  <c:v>44802</c:v>
                </c:pt>
                <c:pt idx="554">
                  <c:v>44803</c:v>
                </c:pt>
                <c:pt idx="555">
                  <c:v>44804</c:v>
                </c:pt>
                <c:pt idx="556">
                  <c:v>44805</c:v>
                </c:pt>
                <c:pt idx="557">
                  <c:v>44806</c:v>
                </c:pt>
                <c:pt idx="558">
                  <c:v>44807</c:v>
                </c:pt>
                <c:pt idx="559">
                  <c:v>44808</c:v>
                </c:pt>
                <c:pt idx="560">
                  <c:v>44809</c:v>
                </c:pt>
                <c:pt idx="561">
                  <c:v>44810</c:v>
                </c:pt>
                <c:pt idx="562">
                  <c:v>44811</c:v>
                </c:pt>
                <c:pt idx="563">
                  <c:v>44812</c:v>
                </c:pt>
                <c:pt idx="564">
                  <c:v>44813</c:v>
                </c:pt>
                <c:pt idx="565">
                  <c:v>44814</c:v>
                </c:pt>
                <c:pt idx="566">
                  <c:v>44815</c:v>
                </c:pt>
                <c:pt idx="567">
                  <c:v>44816</c:v>
                </c:pt>
                <c:pt idx="568">
                  <c:v>44817</c:v>
                </c:pt>
                <c:pt idx="569">
                  <c:v>44818</c:v>
                </c:pt>
                <c:pt idx="570">
                  <c:v>44819</c:v>
                </c:pt>
                <c:pt idx="571">
                  <c:v>44820</c:v>
                </c:pt>
                <c:pt idx="572">
                  <c:v>44821</c:v>
                </c:pt>
                <c:pt idx="573">
                  <c:v>44822</c:v>
                </c:pt>
                <c:pt idx="574">
                  <c:v>44823</c:v>
                </c:pt>
                <c:pt idx="575">
                  <c:v>44824</c:v>
                </c:pt>
                <c:pt idx="576">
                  <c:v>44825</c:v>
                </c:pt>
                <c:pt idx="577">
                  <c:v>44826</c:v>
                </c:pt>
                <c:pt idx="578">
                  <c:v>44827</c:v>
                </c:pt>
                <c:pt idx="579">
                  <c:v>44828</c:v>
                </c:pt>
                <c:pt idx="580">
                  <c:v>44829</c:v>
                </c:pt>
                <c:pt idx="581">
                  <c:v>44830</c:v>
                </c:pt>
                <c:pt idx="582">
                  <c:v>44831</c:v>
                </c:pt>
                <c:pt idx="583">
                  <c:v>44832</c:v>
                </c:pt>
                <c:pt idx="584">
                  <c:v>44833</c:v>
                </c:pt>
                <c:pt idx="585">
                  <c:v>44834</c:v>
                </c:pt>
                <c:pt idx="586">
                  <c:v>44835</c:v>
                </c:pt>
                <c:pt idx="587">
                  <c:v>44836</c:v>
                </c:pt>
                <c:pt idx="588">
                  <c:v>44837</c:v>
                </c:pt>
                <c:pt idx="589">
                  <c:v>44838</c:v>
                </c:pt>
                <c:pt idx="590">
                  <c:v>44839</c:v>
                </c:pt>
                <c:pt idx="591">
                  <c:v>44840</c:v>
                </c:pt>
                <c:pt idx="592">
                  <c:v>44841</c:v>
                </c:pt>
                <c:pt idx="593">
                  <c:v>44842</c:v>
                </c:pt>
                <c:pt idx="594">
                  <c:v>44843</c:v>
                </c:pt>
                <c:pt idx="595">
                  <c:v>44844</c:v>
                </c:pt>
                <c:pt idx="596">
                  <c:v>44845</c:v>
                </c:pt>
                <c:pt idx="597">
                  <c:v>44846</c:v>
                </c:pt>
                <c:pt idx="598">
                  <c:v>44847</c:v>
                </c:pt>
                <c:pt idx="599">
                  <c:v>44848</c:v>
                </c:pt>
                <c:pt idx="600">
                  <c:v>44849</c:v>
                </c:pt>
                <c:pt idx="601">
                  <c:v>44850</c:v>
                </c:pt>
                <c:pt idx="602">
                  <c:v>44851</c:v>
                </c:pt>
                <c:pt idx="603">
                  <c:v>44852</c:v>
                </c:pt>
                <c:pt idx="604">
                  <c:v>44853</c:v>
                </c:pt>
                <c:pt idx="605">
                  <c:v>44854</c:v>
                </c:pt>
                <c:pt idx="606">
                  <c:v>44855</c:v>
                </c:pt>
                <c:pt idx="607">
                  <c:v>44856</c:v>
                </c:pt>
                <c:pt idx="608">
                  <c:v>44857</c:v>
                </c:pt>
                <c:pt idx="609">
                  <c:v>44858</c:v>
                </c:pt>
                <c:pt idx="610">
                  <c:v>44859</c:v>
                </c:pt>
                <c:pt idx="611">
                  <c:v>44860</c:v>
                </c:pt>
                <c:pt idx="612">
                  <c:v>44861</c:v>
                </c:pt>
                <c:pt idx="613">
                  <c:v>44862</c:v>
                </c:pt>
                <c:pt idx="614">
                  <c:v>44863</c:v>
                </c:pt>
                <c:pt idx="615">
                  <c:v>44864</c:v>
                </c:pt>
                <c:pt idx="616">
                  <c:v>44865</c:v>
                </c:pt>
                <c:pt idx="617">
                  <c:v>44866</c:v>
                </c:pt>
                <c:pt idx="618">
                  <c:v>44867</c:v>
                </c:pt>
                <c:pt idx="619">
                  <c:v>44868</c:v>
                </c:pt>
                <c:pt idx="620">
                  <c:v>44869</c:v>
                </c:pt>
                <c:pt idx="621">
                  <c:v>44870</c:v>
                </c:pt>
                <c:pt idx="622">
                  <c:v>44871</c:v>
                </c:pt>
                <c:pt idx="623">
                  <c:v>44872</c:v>
                </c:pt>
                <c:pt idx="624">
                  <c:v>44873</c:v>
                </c:pt>
                <c:pt idx="625">
                  <c:v>44874</c:v>
                </c:pt>
                <c:pt idx="626">
                  <c:v>44875</c:v>
                </c:pt>
                <c:pt idx="627">
                  <c:v>44876</c:v>
                </c:pt>
                <c:pt idx="628">
                  <c:v>44877</c:v>
                </c:pt>
                <c:pt idx="629">
                  <c:v>44878</c:v>
                </c:pt>
                <c:pt idx="630">
                  <c:v>44879</c:v>
                </c:pt>
              </c:numCache>
            </c:numRef>
          </c:cat>
          <c:val>
            <c:numRef>
              <c:f>all!$F$2:$F$636</c:f>
              <c:numCache>
                <c:formatCode>General</c:formatCode>
                <c:ptCount val="631"/>
                <c:pt idx="0">
                  <c:v>1.276347381419926</c:v>
                </c:pt>
                <c:pt idx="1">
                  <c:v>1.2589109417830417</c:v>
                </c:pt>
                <c:pt idx="2">
                  <c:v>1.0392118023583004</c:v>
                </c:pt>
                <c:pt idx="3">
                  <c:v>0.76720334402290635</c:v>
                </c:pt>
                <c:pt idx="4">
                  <c:v>0.39057624786620693</c:v>
                </c:pt>
                <c:pt idx="5">
                  <c:v>0.26503388248064036</c:v>
                </c:pt>
                <c:pt idx="6">
                  <c:v>0.28247032211752465</c:v>
                </c:pt>
                <c:pt idx="7">
                  <c:v>0.50914403739701963</c:v>
                </c:pt>
                <c:pt idx="8">
                  <c:v>1.377039242569561</c:v>
                </c:pt>
                <c:pt idx="9">
                  <c:v>0.29139999999999999</c:v>
                </c:pt>
                <c:pt idx="10">
                  <c:v>0</c:v>
                </c:pt>
                <c:pt idx="11">
                  <c:v>0.96720000000000006</c:v>
                </c:pt>
                <c:pt idx="12">
                  <c:v>1.0664</c:v>
                </c:pt>
                <c:pt idx="13">
                  <c:v>0.91759999999999997</c:v>
                </c:pt>
                <c:pt idx="14">
                  <c:v>1.4756</c:v>
                </c:pt>
                <c:pt idx="15">
                  <c:v>1.1284000000000001</c:v>
                </c:pt>
                <c:pt idx="16">
                  <c:v>1.5808970544468621</c:v>
                </c:pt>
                <c:pt idx="17">
                  <c:v>1.5028000000000001</c:v>
                </c:pt>
                <c:pt idx="18">
                  <c:v>1.3939999999999999</c:v>
                </c:pt>
                <c:pt idx="19">
                  <c:v>1.4416000000000002</c:v>
                </c:pt>
                <c:pt idx="20">
                  <c:v>1.3736000000000002</c:v>
                </c:pt>
                <c:pt idx="21">
                  <c:v>1.2444000000000002</c:v>
                </c:pt>
                <c:pt idx="22">
                  <c:v>1.3260000000000001</c:v>
                </c:pt>
                <c:pt idx="23">
                  <c:v>1.8065289946603329</c:v>
                </c:pt>
                <c:pt idx="24">
                  <c:v>1.0318000000000001</c:v>
                </c:pt>
                <c:pt idx="25">
                  <c:v>1.8788</c:v>
                </c:pt>
                <c:pt idx="26">
                  <c:v>2.1559999999999997</c:v>
                </c:pt>
                <c:pt idx="27">
                  <c:v>2.0867</c:v>
                </c:pt>
                <c:pt idx="28">
                  <c:v>1.2550999999999999</c:v>
                </c:pt>
                <c:pt idx="29">
                  <c:v>2.5333000000000001</c:v>
                </c:pt>
                <c:pt idx="30">
                  <c:v>1.5708</c:v>
                </c:pt>
                <c:pt idx="31">
                  <c:v>2.1481724862296101</c:v>
                </c:pt>
                <c:pt idx="32">
                  <c:v>1.0995020899081038</c:v>
                </c:pt>
                <c:pt idx="33">
                  <c:v>1.1128</c:v>
                </c:pt>
                <c:pt idx="34">
                  <c:v>0</c:v>
                </c:pt>
                <c:pt idx="35">
                  <c:v>1.4404000000000001</c:v>
                </c:pt>
                <c:pt idx="36">
                  <c:v>1.5028000000000001</c:v>
                </c:pt>
                <c:pt idx="37">
                  <c:v>2.8340000000000001</c:v>
                </c:pt>
                <c:pt idx="38">
                  <c:v>2.0384000000000002</c:v>
                </c:pt>
                <c:pt idx="39">
                  <c:v>2.2412373537133399</c:v>
                </c:pt>
                <c:pt idx="40">
                  <c:v>2.34497340860674</c:v>
                </c:pt>
                <c:pt idx="41">
                  <c:v>1.3640000000000001</c:v>
                </c:pt>
                <c:pt idx="42">
                  <c:v>2.0327999999999999</c:v>
                </c:pt>
                <c:pt idx="43">
                  <c:v>1.6412</c:v>
                </c:pt>
                <c:pt idx="44">
                  <c:v>1.1000000000000001</c:v>
                </c:pt>
                <c:pt idx="45">
                  <c:v>1.3859999999999999</c:v>
                </c:pt>
                <c:pt idx="46">
                  <c:v>1.3859999999999999</c:v>
                </c:pt>
                <c:pt idx="47">
                  <c:v>1.844876001217552</c:v>
                </c:pt>
                <c:pt idx="48">
                  <c:v>1.59</c:v>
                </c:pt>
                <c:pt idx="49">
                  <c:v>1.7050000000000001</c:v>
                </c:pt>
                <c:pt idx="50">
                  <c:v>1.32</c:v>
                </c:pt>
                <c:pt idx="51">
                  <c:v>0.63500000000000001</c:v>
                </c:pt>
                <c:pt idx="52">
                  <c:v>0.98499999999999999</c:v>
                </c:pt>
                <c:pt idx="53">
                  <c:v>1.54</c:v>
                </c:pt>
                <c:pt idx="54">
                  <c:v>1.7150000000000001</c:v>
                </c:pt>
                <c:pt idx="55">
                  <c:v>1.06</c:v>
                </c:pt>
                <c:pt idx="56">
                  <c:v>0.995</c:v>
                </c:pt>
                <c:pt idx="57">
                  <c:v>1.47</c:v>
                </c:pt>
                <c:pt idx="58">
                  <c:v>1.4550000000000001</c:v>
                </c:pt>
                <c:pt idx="59">
                  <c:v>1.27</c:v>
                </c:pt>
                <c:pt idx="60">
                  <c:v>0.22</c:v>
                </c:pt>
                <c:pt idx="61">
                  <c:v>1.86</c:v>
                </c:pt>
                <c:pt idx="62">
                  <c:v>2.2349999999999999</c:v>
                </c:pt>
                <c:pt idx="63">
                  <c:v>2.8055871098009399</c:v>
                </c:pt>
                <c:pt idx="64">
                  <c:v>3.2330879042162</c:v>
                </c:pt>
                <c:pt idx="65">
                  <c:v>2</c:v>
                </c:pt>
                <c:pt idx="66">
                  <c:v>2.165</c:v>
                </c:pt>
                <c:pt idx="67">
                  <c:v>2.36</c:v>
                </c:pt>
                <c:pt idx="68">
                  <c:v>2.15</c:v>
                </c:pt>
                <c:pt idx="69">
                  <c:v>2.3199999999999998</c:v>
                </c:pt>
                <c:pt idx="70">
                  <c:v>2.99</c:v>
                </c:pt>
                <c:pt idx="71">
                  <c:v>3.6666336621963</c:v>
                </c:pt>
                <c:pt idx="72">
                  <c:v>3.4056000000000002</c:v>
                </c:pt>
                <c:pt idx="73">
                  <c:v>3.8544</c:v>
                </c:pt>
                <c:pt idx="74">
                  <c:v>3.3593999999999999</c:v>
                </c:pt>
                <c:pt idx="75">
                  <c:v>2.8643999999999998</c:v>
                </c:pt>
                <c:pt idx="76">
                  <c:v>3.1812000000000005</c:v>
                </c:pt>
                <c:pt idx="77">
                  <c:v>2.9964</c:v>
                </c:pt>
                <c:pt idx="78">
                  <c:v>3.4781999999999997</c:v>
                </c:pt>
                <c:pt idx="79">
                  <c:v>3.3954237421391911</c:v>
                </c:pt>
                <c:pt idx="80">
                  <c:v>3.4076595033721251</c:v>
                </c:pt>
                <c:pt idx="81">
                  <c:v>3.3770701002897896</c:v>
                </c:pt>
                <c:pt idx="82">
                  <c:v>3.5361349963179323</c:v>
                </c:pt>
                <c:pt idx="83">
                  <c:v>4.03168332625176</c:v>
                </c:pt>
                <c:pt idx="84">
                  <c:v>3.0283509051511706</c:v>
                </c:pt>
                <c:pt idx="85">
                  <c:v>4.0031685340160896</c:v>
                </c:pt>
                <c:pt idx="86">
                  <c:v>3.6849347472741103</c:v>
                </c:pt>
                <c:pt idx="87">
                  <c:v>3.7485678433808847</c:v>
                </c:pt>
                <c:pt idx="88">
                  <c:v>4.1245815931027323</c:v>
                </c:pt>
                <c:pt idx="89">
                  <c:v>3.9568216124575999</c:v>
                </c:pt>
                <c:pt idx="90">
                  <c:v>3.7485678433808847</c:v>
                </c:pt>
                <c:pt idx="91">
                  <c:v>1.927705149631679</c:v>
                </c:pt>
                <c:pt idx="92">
                  <c:v>2.1456</c:v>
                </c:pt>
                <c:pt idx="93">
                  <c:v>4.1587892080412603</c:v>
                </c:pt>
                <c:pt idx="94">
                  <c:v>4.5994044215326202</c:v>
                </c:pt>
                <c:pt idx="95">
                  <c:v>1.53055811002262</c:v>
                </c:pt>
                <c:pt idx="96">
                  <c:v>4.189709573900303</c:v>
                </c:pt>
                <c:pt idx="97">
                  <c:v>5.1946214643191944</c:v>
                </c:pt>
                <c:pt idx="98">
                  <c:v>5.0322895435592194</c:v>
                </c:pt>
                <c:pt idx="99">
                  <c:v>5.132780732601109</c:v>
                </c:pt>
                <c:pt idx="100">
                  <c:v>5.4497144826562982</c:v>
                </c:pt>
                <c:pt idx="101">
                  <c:v>4.78230232540544</c:v>
                </c:pt>
                <c:pt idx="102">
                  <c:v>5.4112403483495788</c:v>
                </c:pt>
                <c:pt idx="103">
                  <c:v>5.1323716023271775</c:v>
                </c:pt>
                <c:pt idx="104">
                  <c:v>4.6577013963315999</c:v>
                </c:pt>
                <c:pt idx="105">
                  <c:v>4.2720318539601942</c:v>
                </c:pt>
                <c:pt idx="106">
                  <c:v>5.065133413176806</c:v>
                </c:pt>
                <c:pt idx="107">
                  <c:v>4.5538075935568205</c:v>
                </c:pt>
                <c:pt idx="108">
                  <c:v>5.4381004816055016</c:v>
                </c:pt>
                <c:pt idx="109">
                  <c:v>5.8793923800977899</c:v>
                </c:pt>
                <c:pt idx="110">
                  <c:v>5.7917649973546297</c:v>
                </c:pt>
                <c:pt idx="111">
                  <c:v>5.4679119597673633</c:v>
                </c:pt>
                <c:pt idx="112">
                  <c:v>5.74776572148774</c:v>
                </c:pt>
                <c:pt idx="113">
                  <c:v>6.0347952206881263</c:v>
                </c:pt>
                <c:pt idx="114">
                  <c:v>5.5611965470074889</c:v>
                </c:pt>
                <c:pt idx="115">
                  <c:v>4.6929323119263193</c:v>
                </c:pt>
                <c:pt idx="116">
                  <c:v>4.4202542876859523</c:v>
                </c:pt>
                <c:pt idx="117">
                  <c:v>4.9079637211926119</c:v>
                </c:pt>
                <c:pt idx="118">
                  <c:v>5.2037226656079394</c:v>
                </c:pt>
                <c:pt idx="119">
                  <c:v>5.241938499137496</c:v>
                </c:pt>
                <c:pt idx="120">
                  <c:v>5.2483078047257559</c:v>
                </c:pt>
                <c:pt idx="121">
                  <c:v>3.8208454695684497</c:v>
                </c:pt>
                <c:pt idx="122">
                  <c:v>3.6538139736310309</c:v>
                </c:pt>
                <c:pt idx="123">
                  <c:v>3.7582086585919177</c:v>
                </c:pt>
                <c:pt idx="124">
                  <c:v>4.1027111189628434</c:v>
                </c:pt>
                <c:pt idx="125">
                  <c:v>6.2446602287415907</c:v>
                </c:pt>
                <c:pt idx="126">
                  <c:v>5.5303805971700406</c:v>
                </c:pt>
                <c:pt idx="127">
                  <c:v>6.0583728696048791</c:v>
                </c:pt>
                <c:pt idx="128">
                  <c:v>5.1513092220886181</c:v>
                </c:pt>
                <c:pt idx="129">
                  <c:v>5.2731535926505035</c:v>
                </c:pt>
                <c:pt idx="130">
                  <c:v>4.9482352711521411</c:v>
                </c:pt>
                <c:pt idx="131">
                  <c:v>6.1393093284483458</c:v>
                </c:pt>
                <c:pt idx="132">
                  <c:v>6.6245721017149215</c:v>
                </c:pt>
                <c:pt idx="133">
                  <c:v>6.953363434628459</c:v>
                </c:pt>
                <c:pt idx="134">
                  <c:v>5.4510929438711191</c:v>
                </c:pt>
                <c:pt idx="135">
                  <c:v>5.7217145793824509</c:v>
                </c:pt>
                <c:pt idx="136">
                  <c:v>6.7328351630395051</c:v>
                </c:pt>
                <c:pt idx="137">
                  <c:v>6.8127027213199263</c:v>
                </c:pt>
                <c:pt idx="138">
                  <c:v>5.8622787777829144</c:v>
                </c:pt>
                <c:pt idx="139">
                  <c:v>5.8303317544707456</c:v>
                </c:pt>
                <c:pt idx="140">
                  <c:v>5.2233383115395453</c:v>
                </c:pt>
                <c:pt idx="141">
                  <c:v>6.6680635938168198</c:v>
                </c:pt>
                <c:pt idx="142">
                  <c:v>6.8316058628926406</c:v>
                </c:pt>
                <c:pt idx="143">
                  <c:v>6.6425551346113352</c:v>
                </c:pt>
                <c:pt idx="144">
                  <c:v>7.0808090956270897</c:v>
                </c:pt>
                <c:pt idx="145">
                  <c:v>6.9261312270332942</c:v>
                </c:pt>
                <c:pt idx="146">
                  <c:v>6.6099380376252803</c:v>
                </c:pt>
                <c:pt idx="147">
                  <c:v>6.1030619601286267</c:v>
                </c:pt>
                <c:pt idx="148">
                  <c:v>6.4592451497208687</c:v>
                </c:pt>
                <c:pt idx="149">
                  <c:v>6.5304709226228894</c:v>
                </c:pt>
                <c:pt idx="150">
                  <c:v>5.8338880314687556</c:v>
                </c:pt>
                <c:pt idx="151">
                  <c:v>6.7098620700826972</c:v>
                </c:pt>
                <c:pt idx="152">
                  <c:v>6.4337053441727301</c:v>
                </c:pt>
                <c:pt idx="153">
                  <c:v>5.8142186346990226</c:v>
                </c:pt>
                <c:pt idx="154">
                  <c:v>5.6350899476222871</c:v>
                </c:pt>
                <c:pt idx="155">
                  <c:v>5.6201625570325593</c:v>
                </c:pt>
                <c:pt idx="156">
                  <c:v>4.6470911031651649</c:v>
                </c:pt>
                <c:pt idx="157">
                  <c:v>6.0056795127803939</c:v>
                </c:pt>
                <c:pt idx="158">
                  <c:v>6.1767673685528219</c:v>
                </c:pt>
                <c:pt idx="159">
                  <c:v>6.218315131121563</c:v>
                </c:pt>
                <c:pt idx="160">
                  <c:v>5.7128173532018813</c:v>
                </c:pt>
                <c:pt idx="161">
                  <c:v>6.0382748266570188</c:v>
                </c:pt>
                <c:pt idx="162">
                  <c:v>5.4981539132633861</c:v>
                </c:pt>
                <c:pt idx="163">
                  <c:v>5.6574203364435593</c:v>
                </c:pt>
                <c:pt idx="164">
                  <c:v>5.442756896505065</c:v>
                </c:pt>
                <c:pt idx="165">
                  <c:v>6.68420420005965</c:v>
                </c:pt>
                <c:pt idx="166">
                  <c:v>6.5428076829192392</c:v>
                </c:pt>
                <c:pt idx="167">
                  <c:v>7.028935902965614</c:v>
                </c:pt>
                <c:pt idx="168">
                  <c:v>7.0050279577174299</c:v>
                </c:pt>
                <c:pt idx="169">
                  <c:v>6.6782860393256058</c:v>
                </c:pt>
                <c:pt idx="170">
                  <c:v>7.1405063141237983</c:v>
                </c:pt>
                <c:pt idx="171">
                  <c:v>7.7637186099990316</c:v>
                </c:pt>
                <c:pt idx="172">
                  <c:v>8.1107847480553552</c:v>
                </c:pt>
                <c:pt idx="173">
                  <c:v>6.9588755095041899</c:v>
                </c:pt>
                <c:pt idx="174">
                  <c:v>6.3249476812821399</c:v>
                </c:pt>
                <c:pt idx="175">
                  <c:v>5.8692371651152273</c:v>
                </c:pt>
                <c:pt idx="176">
                  <c:v>5.3661755367090196</c:v>
                </c:pt>
                <c:pt idx="177">
                  <c:v>5.2240700054720852</c:v>
                </c:pt>
                <c:pt idx="178">
                  <c:v>5.5353487881815617</c:v>
                </c:pt>
                <c:pt idx="179">
                  <c:v>4.6488809504654434</c:v>
                </c:pt>
                <c:pt idx="180">
                  <c:v>5.8330937107732339</c:v>
                </c:pt>
                <c:pt idx="181">
                  <c:v>6.6130446194806529</c:v>
                </c:pt>
                <c:pt idx="182">
                  <c:v>4.9973412003627606</c:v>
                </c:pt>
                <c:pt idx="183">
                  <c:v>5.2253111470779894</c:v>
                </c:pt>
                <c:pt idx="184">
                  <c:v>4.8533601813847218</c:v>
                </c:pt>
                <c:pt idx="185">
                  <c:v>5.1353230102167142</c:v>
                </c:pt>
                <c:pt idx="186">
                  <c:v>5.0993277554722045</c:v>
                </c:pt>
                <c:pt idx="187">
                  <c:v>4.4694107974432855</c:v>
                </c:pt>
                <c:pt idx="188">
                  <c:v>5.3692921660560264</c:v>
                </c:pt>
                <c:pt idx="189">
                  <c:v>4.6673846985380889</c:v>
                </c:pt>
                <c:pt idx="190">
                  <c:v>6.1411898251801267</c:v>
                </c:pt>
                <c:pt idx="191">
                  <c:v>7.0960493625663048</c:v>
                </c:pt>
                <c:pt idx="192">
                  <c:v>6.6278231247632959</c:v>
                </c:pt>
                <c:pt idx="193">
                  <c:v>6.7973533143126605</c:v>
                </c:pt>
                <c:pt idx="194">
                  <c:v>6.3371999426786685</c:v>
                </c:pt>
                <c:pt idx="195">
                  <c:v>6.8054261804816782</c:v>
                </c:pt>
                <c:pt idx="196">
                  <c:v>6.3507530999353028</c:v>
                </c:pt>
                <c:pt idx="197">
                  <c:v>6.2921657602315433</c:v>
                </c:pt>
                <c:pt idx="198">
                  <c:v>5.1946916828019951</c:v>
                </c:pt>
                <c:pt idx="199">
                  <c:v>4.6609013093812388</c:v>
                </c:pt>
                <c:pt idx="200">
                  <c:v>4.8561904703888326</c:v>
                </c:pt>
                <c:pt idx="201">
                  <c:v>5.6483135405401086</c:v>
                </c:pt>
                <c:pt idx="202">
                  <c:v>5.8569583678951522</c:v>
                </c:pt>
                <c:pt idx="203">
                  <c:v>6.5350540567990434</c:v>
                </c:pt>
                <c:pt idx="204">
                  <c:v>5.9687323825496392</c:v>
                </c:pt>
                <c:pt idx="205">
                  <c:v>5.8867647718030156</c:v>
                </c:pt>
                <c:pt idx="206">
                  <c:v>5.8585265378177702</c:v>
                </c:pt>
                <c:pt idx="207">
                  <c:v>5.9955209685507862</c:v>
                </c:pt>
                <c:pt idx="208">
                  <c:v>5.3024903189602375</c:v>
                </c:pt>
                <c:pt idx="209">
                  <c:v>6.704668609992277</c:v>
                </c:pt>
                <c:pt idx="210">
                  <c:v>5.47977722932061</c:v>
                </c:pt>
                <c:pt idx="211">
                  <c:v>3.6746741420149975</c:v>
                </c:pt>
                <c:pt idx="212">
                  <c:v>4.5530501978913902</c:v>
                </c:pt>
                <c:pt idx="213">
                  <c:v>5.5427735441272201</c:v>
                </c:pt>
                <c:pt idx="214">
                  <c:v>5.6006576651421405</c:v>
                </c:pt>
                <c:pt idx="215">
                  <c:v>6.1588627480466736</c:v>
                </c:pt>
                <c:pt idx="216">
                  <c:v>3.7332100829434545</c:v>
                </c:pt>
                <c:pt idx="217">
                  <c:v>3.7791572839642971</c:v>
                </c:pt>
                <c:pt idx="218">
                  <c:v>4.1409914920034323</c:v>
                </c:pt>
                <c:pt idx="219">
                  <c:v>4.2788330950659592</c:v>
                </c:pt>
                <c:pt idx="220">
                  <c:v>3.9686894881752726</c:v>
                </c:pt>
                <c:pt idx="221">
                  <c:v>4.0910316169129874</c:v>
                </c:pt>
                <c:pt idx="222">
                  <c:v>4.4524458037698489</c:v>
                </c:pt>
                <c:pt idx="223">
                  <c:v>4.2445920684587257</c:v>
                </c:pt>
                <c:pt idx="224">
                  <c:v>3.6483800382241882</c:v>
                </c:pt>
                <c:pt idx="225">
                  <c:v>3.2381424027417083</c:v>
                </c:pt>
                <c:pt idx="226">
                  <c:v>3.320608843338134</c:v>
                </c:pt>
                <c:pt idx="227">
                  <c:v>3.6848046519623168</c:v>
                </c:pt>
                <c:pt idx="228">
                  <c:v>4.1293377713124215</c:v>
                </c:pt>
                <c:pt idx="229">
                  <c:v>3.995442253435884</c:v>
                </c:pt>
                <c:pt idx="230">
                  <c:v>4.5513938422931304</c:v>
                </c:pt>
                <c:pt idx="231">
                  <c:v>4.0902519696703648</c:v>
                </c:pt>
                <c:pt idx="232">
                  <c:v>3.3465697933666618</c:v>
                </c:pt>
                <c:pt idx="233">
                  <c:v>3.6128884105565016</c:v>
                </c:pt>
                <c:pt idx="234">
                  <c:v>3.2209478041261717</c:v>
                </c:pt>
                <c:pt idx="235">
                  <c:v>3.3817439503539992</c:v>
                </c:pt>
                <c:pt idx="236">
                  <c:v>4.8455212892953243</c:v>
                </c:pt>
                <c:pt idx="237">
                  <c:v>4.3859791241707953</c:v>
                </c:pt>
                <c:pt idx="238">
                  <c:v>4.6520796049755297</c:v>
                </c:pt>
                <c:pt idx="239">
                  <c:v>4.0515778830269005</c:v>
                </c:pt>
                <c:pt idx="240">
                  <c:v>3.7983542653377191</c:v>
                </c:pt>
                <c:pt idx="241">
                  <c:v>2.747557984276904</c:v>
                </c:pt>
                <c:pt idx="242">
                  <c:v>3.0506340006257124</c:v>
                </c:pt>
                <c:pt idx="243">
                  <c:v>2.69290493214843</c:v>
                </c:pt>
                <c:pt idx="244">
                  <c:v>3.6234870444630651</c:v>
                </c:pt>
                <c:pt idx="245">
                  <c:v>2.6746106515025994</c:v>
                </c:pt>
                <c:pt idx="246">
                  <c:v>2.479717273913296</c:v>
                </c:pt>
                <c:pt idx="247">
                  <c:v>3.254939507842102</c:v>
                </c:pt>
                <c:pt idx="248">
                  <c:v>2.7828490448726368</c:v>
                </c:pt>
                <c:pt idx="249">
                  <c:v>3.9413470096924601</c:v>
                </c:pt>
                <c:pt idx="250">
                  <c:v>4.1360653524323299</c:v>
                </c:pt>
                <c:pt idx="251">
                  <c:v>4.1867110506253784</c:v>
                </c:pt>
                <c:pt idx="252">
                  <c:v>3.9503644590578166</c:v>
                </c:pt>
                <c:pt idx="253">
                  <c:v>3.6211674208029989</c:v>
                </c:pt>
                <c:pt idx="254">
                  <c:v>4.2964433967103179</c:v>
                </c:pt>
                <c:pt idx="255">
                  <c:v>4.0685377548415982</c:v>
                </c:pt>
                <c:pt idx="256">
                  <c:v>3.8406321129728771</c:v>
                </c:pt>
                <c:pt idx="257">
                  <c:v>2.4659988827665065</c:v>
                </c:pt>
                <c:pt idx="258">
                  <c:v>3.35073626751233</c:v>
                </c:pt>
                <c:pt idx="259">
                  <c:v>3.3338983968213132</c:v>
                </c:pt>
                <c:pt idx="260">
                  <c:v>7.3749873626653297</c:v>
                </c:pt>
                <c:pt idx="261">
                  <c:v>5.5817541340720469</c:v>
                </c:pt>
                <c:pt idx="262">
                  <c:v>2.0289618818151349</c:v>
                </c:pt>
                <c:pt idx="263">
                  <c:v>2.3713811414665558</c:v>
                </c:pt>
                <c:pt idx="264">
                  <c:v>2.0187404113777792</c:v>
                </c:pt>
                <c:pt idx="265">
                  <c:v>3.1597740456532417</c:v>
                </c:pt>
                <c:pt idx="266">
                  <c:v>3.3169767344917114</c:v>
                </c:pt>
                <c:pt idx="267">
                  <c:v>2.6331450380443684</c:v>
                </c:pt>
                <c:pt idx="268">
                  <c:v>2.6331450380443684</c:v>
                </c:pt>
                <c:pt idx="269">
                  <c:v>2.4602220803220516</c:v>
                </c:pt>
                <c:pt idx="270">
                  <c:v>2.4838024836478221</c:v>
                </c:pt>
                <c:pt idx="271">
                  <c:v>0.96679653635658891</c:v>
                </c:pt>
                <c:pt idx="272">
                  <c:v>2.3344599292512758</c:v>
                </c:pt>
                <c:pt idx="273">
                  <c:v>2.5859842313928274</c:v>
                </c:pt>
                <c:pt idx="274">
                  <c:v>1.7685302494327848</c:v>
                </c:pt>
                <c:pt idx="275">
                  <c:v>1.9571734760389485</c:v>
                </c:pt>
                <c:pt idx="276">
                  <c:v>1.8314113249681727</c:v>
                </c:pt>
                <c:pt idx="277">
                  <c:v>1.8156910560843256</c:v>
                </c:pt>
                <c:pt idx="278">
                  <c:v>1.5877471572685444</c:v>
                </c:pt>
                <c:pt idx="279">
                  <c:v>1.6899289050135498</c:v>
                </c:pt>
                <c:pt idx="280">
                  <c:v>1.5248660817331565</c:v>
                </c:pt>
                <c:pt idx="281">
                  <c:v>1.2183208384981405</c:v>
                </c:pt>
                <c:pt idx="282">
                  <c:v>1.1921741286748848</c:v>
                </c:pt>
                <c:pt idx="283">
                  <c:v>1.1026432652566127</c:v>
                </c:pt>
                <c:pt idx="284">
                  <c:v>1.0649460596068141</c:v>
                </c:pt>
                <c:pt idx="285">
                  <c:v>1.1544769230250862</c:v>
                </c:pt>
                <c:pt idx="286">
                  <c:v>1.3523872526865295</c:v>
                </c:pt>
                <c:pt idx="287">
                  <c:v>0.81730748556806132</c:v>
                </c:pt>
                <c:pt idx="288">
                  <c:v>0.74465793129534474</c:v>
                </c:pt>
                <c:pt idx="289">
                  <c:v>0.44887046032785588</c:v>
                </c:pt>
                <c:pt idx="290">
                  <c:v>0.39697792156162981</c:v>
                </c:pt>
                <c:pt idx="291">
                  <c:v>0.46962747583434633</c:v>
                </c:pt>
                <c:pt idx="292">
                  <c:v>0.60612856779502133</c:v>
                </c:pt>
                <c:pt idx="293">
                  <c:v>7.2158162832740638E-2</c:v>
                </c:pt>
                <c:pt idx="294">
                  <c:v>0.20204285593167379</c:v>
                </c:pt>
                <c:pt idx="295">
                  <c:v>9.7413519824199865E-2</c:v>
                </c:pt>
                <c:pt idx="296">
                  <c:v>2.1647448849822191E-2</c:v>
                </c:pt>
                <c:pt idx="297">
                  <c:v>0.41851734442989563</c:v>
                </c:pt>
                <c:pt idx="298">
                  <c:v>0.46542015027117711</c:v>
                </c:pt>
                <c:pt idx="299">
                  <c:v>0.70354208761922121</c:v>
                </c:pt>
                <c:pt idx="300">
                  <c:v>0.6638550980612139</c:v>
                </c:pt>
                <c:pt idx="301">
                  <c:v>0.61695229221993242</c:v>
                </c:pt>
                <c:pt idx="302">
                  <c:v>0.57365739452028808</c:v>
                </c:pt>
                <c:pt idx="303">
                  <c:v>0.58448111894519916</c:v>
                </c:pt>
                <c:pt idx="304">
                  <c:v>0.77570025045196178</c:v>
                </c:pt>
                <c:pt idx="305">
                  <c:v>0.60252065965338431</c:v>
                </c:pt>
                <c:pt idx="306">
                  <c:v>0.59891275151174728</c:v>
                </c:pt>
                <c:pt idx="307">
                  <c:v>0.46129006693724189</c:v>
                </c:pt>
                <c:pt idx="308">
                  <c:v>0.47446978313544885</c:v>
                </c:pt>
                <c:pt idx="309">
                  <c:v>0.46919789665616607</c:v>
                </c:pt>
                <c:pt idx="310">
                  <c:v>0.45601818045795917</c:v>
                </c:pt>
                <c:pt idx="311">
                  <c:v>0.46656195341652468</c:v>
                </c:pt>
                <c:pt idx="312">
                  <c:v>0.43308010017292581</c:v>
                </c:pt>
                <c:pt idx="313">
                  <c:v>0.37085594784922954</c:v>
                </c:pt>
                <c:pt idx="314">
                  <c:v>0.35841111738449027</c:v>
                </c:pt>
                <c:pt idx="315">
                  <c:v>0.30614282943258547</c:v>
                </c:pt>
                <c:pt idx="316">
                  <c:v>0.37334491394217739</c:v>
                </c:pt>
                <c:pt idx="317">
                  <c:v>0.2837421345960548</c:v>
                </c:pt>
                <c:pt idx="318">
                  <c:v>0.27378627022426344</c:v>
                </c:pt>
                <c:pt idx="319">
                  <c:v>0.21902901617941076</c:v>
                </c:pt>
                <c:pt idx="320">
                  <c:v>0.331032490362064</c:v>
                </c:pt>
                <c:pt idx="321">
                  <c:v>0.29120903287489835</c:v>
                </c:pt>
                <c:pt idx="322">
                  <c:v>0.24889660929478494</c:v>
                </c:pt>
                <c:pt idx="323">
                  <c:v>0.33849938864090756</c:v>
                </c:pt>
                <c:pt idx="324">
                  <c:v>0.34098835473385541</c:v>
                </c:pt>
                <c:pt idx="325">
                  <c:v>0.32107662599027259</c:v>
                </c:pt>
                <c:pt idx="326">
                  <c:v>0.22400694836530644</c:v>
                </c:pt>
                <c:pt idx="327">
                  <c:v>5.4757254044852689E-2</c:v>
                </c:pt>
                <c:pt idx="328">
                  <c:v>0.2837421345960548</c:v>
                </c:pt>
                <c:pt idx="329">
                  <c:v>0.24142971101594138</c:v>
                </c:pt>
                <c:pt idx="330">
                  <c:v>0.47041459156714349</c:v>
                </c:pt>
                <c:pt idx="331">
                  <c:v>0.47788148984598705</c:v>
                </c:pt>
                <c:pt idx="332">
                  <c:v>0.44552493063766507</c:v>
                </c:pt>
                <c:pt idx="333">
                  <c:v>0.2054028974670758</c:v>
                </c:pt>
                <c:pt idx="334">
                  <c:v>0.14025645610624951</c:v>
                </c:pt>
                <c:pt idx="335">
                  <c:v>0.14945360076895439</c:v>
                </c:pt>
                <c:pt idx="336">
                  <c:v>0.15328574437841477</c:v>
                </c:pt>
                <c:pt idx="337">
                  <c:v>0.15328574437841477</c:v>
                </c:pt>
                <c:pt idx="338">
                  <c:v>0.15022002949084648</c:v>
                </c:pt>
                <c:pt idx="339">
                  <c:v>0.16171646031922757</c:v>
                </c:pt>
                <c:pt idx="340">
                  <c:v>0.14332217099381783</c:v>
                </c:pt>
                <c:pt idx="341">
                  <c:v>0.11113216467435071</c:v>
                </c:pt>
                <c:pt idx="342">
                  <c:v>0.16401574648490383</c:v>
                </c:pt>
                <c:pt idx="343">
                  <c:v>0.11803002317137938</c:v>
                </c:pt>
                <c:pt idx="344">
                  <c:v>0.2437243335616795</c:v>
                </c:pt>
                <c:pt idx="345">
                  <c:v>0.24295790483978741</c:v>
                </c:pt>
                <c:pt idx="346">
                  <c:v>0.16554860392868798</c:v>
                </c:pt>
                <c:pt idx="347">
                  <c:v>0.17014717626004042</c:v>
                </c:pt>
                <c:pt idx="348">
                  <c:v>0.16324931776301171</c:v>
                </c:pt>
                <c:pt idx="349">
                  <c:v>1.6180272923202439</c:v>
                </c:pt>
                <c:pt idx="350">
                  <c:v>1.6880717638492588</c:v>
                </c:pt>
                <c:pt idx="351">
                  <c:v>1.7511117882253722</c:v>
                </c:pt>
                <c:pt idx="352">
                  <c:v>1.7861340239898795</c:v>
                </c:pt>
                <c:pt idx="353">
                  <c:v>0.62375110288862812</c:v>
                </c:pt>
                <c:pt idx="354">
                  <c:v>0.66112944613289049</c:v>
                </c:pt>
                <c:pt idx="355">
                  <c:v>0.67514632484948889</c:v>
                </c:pt>
                <c:pt idx="356">
                  <c:v>1.894255990346009</c:v>
                </c:pt>
                <c:pt idx="357">
                  <c:v>1.9518516116740969</c:v>
                </c:pt>
                <c:pt idx="358">
                  <c:v>2.5150087979931808</c:v>
                </c:pt>
                <c:pt idx="359">
                  <c:v>2.2718272857190307</c:v>
                </c:pt>
                <c:pt idx="360">
                  <c:v>1.8366603690179208</c:v>
                </c:pt>
                <c:pt idx="361">
                  <c:v>1.7918637746516299</c:v>
                </c:pt>
                <c:pt idx="362">
                  <c:v>2.1246384756583612</c:v>
                </c:pt>
                <c:pt idx="363">
                  <c:v>0.5370519295270022</c:v>
                </c:pt>
                <c:pt idx="364">
                  <c:v>0.63630905181582109</c:v>
                </c:pt>
                <c:pt idx="365">
                  <c:v>0.31195095576485937</c:v>
                </c:pt>
                <c:pt idx="366">
                  <c:v>0.65757843516342518</c:v>
                </c:pt>
                <c:pt idx="367">
                  <c:v>0.55300396703770527</c:v>
                </c:pt>
                <c:pt idx="368">
                  <c:v>0.59736200407129203</c:v>
                </c:pt>
                <c:pt idx="369">
                  <c:v>0.48476022055625617</c:v>
                </c:pt>
                <c:pt idx="370">
                  <c:v>0.71759780680768626</c:v>
                </c:pt>
                <c:pt idx="371">
                  <c:v>0.70805528278098828</c:v>
                </c:pt>
                <c:pt idx="372">
                  <c:v>0.648891633815461</c:v>
                </c:pt>
                <c:pt idx="373">
                  <c:v>0.8964460671209219</c:v>
                </c:pt>
                <c:pt idx="374">
                  <c:v>0.79817256778413637</c:v>
                </c:pt>
                <c:pt idx="375">
                  <c:v>0.43623846047060905</c:v>
                </c:pt>
                <c:pt idx="376">
                  <c:v>0.77660033622240299</c:v>
                </c:pt>
                <c:pt idx="377">
                  <c:v>0.82453862858181048</c:v>
                </c:pt>
                <c:pt idx="378">
                  <c:v>0.65397603251794711</c:v>
                </c:pt>
                <c:pt idx="379">
                  <c:v>0.64899651957999316</c:v>
                </c:pt>
                <c:pt idx="380">
                  <c:v>2.564672842068966</c:v>
                </c:pt>
                <c:pt idx="381">
                  <c:v>2.526544901678708</c:v>
                </c:pt>
                <c:pt idx="382">
                  <c:v>1.7478442954661748</c:v>
                </c:pt>
                <c:pt idx="383">
                  <c:v>0.94130677726360001</c:v>
                </c:pt>
                <c:pt idx="384">
                  <c:v>0.89974797915041671</c:v>
                </c:pt>
                <c:pt idx="385">
                  <c:v>0.84364360169761932</c:v>
                </c:pt>
                <c:pt idx="386">
                  <c:v>0.6150702120751117</c:v>
                </c:pt>
                <c:pt idx="387">
                  <c:v>1.1137757894333105</c:v>
                </c:pt>
                <c:pt idx="388">
                  <c:v>0.76883776509388957</c:v>
                </c:pt>
                <c:pt idx="389">
                  <c:v>0.93922883735794072</c:v>
                </c:pt>
                <c:pt idx="390">
                  <c:v>0.33454832481112495</c:v>
                </c:pt>
                <c:pt idx="391">
                  <c:v>1.1283213687729243</c:v>
                </c:pt>
                <c:pt idx="392">
                  <c:v>0.93715089745228153</c:v>
                </c:pt>
                <c:pt idx="393">
                  <c:v>1.4063205866768358</c:v>
                </c:pt>
                <c:pt idx="394">
                  <c:v>1.5485327808351674</c:v>
                </c:pt>
                <c:pt idx="395">
                  <c:v>1.6243792843862774</c:v>
                </c:pt>
                <c:pt idx="396">
                  <c:v>3.0261388555307422</c:v>
                </c:pt>
                <c:pt idx="397">
                  <c:v>3.1713935205962178</c:v>
                </c:pt>
                <c:pt idx="398">
                  <c:v>3.1169230211966648</c:v>
                </c:pt>
                <c:pt idx="399">
                  <c:v>1.1317759319684977</c:v>
                </c:pt>
                <c:pt idx="400">
                  <c:v>2.2453950308038109</c:v>
                </c:pt>
                <c:pt idx="401">
                  <c:v>2.3301269187586717</c:v>
                </c:pt>
                <c:pt idx="402">
                  <c:v>2.2453950308038109</c:v>
                </c:pt>
                <c:pt idx="403">
                  <c:v>1.129270392591176</c:v>
                </c:pt>
                <c:pt idx="404">
                  <c:v>3.3630644800326102</c:v>
                </c:pt>
                <c:pt idx="405">
                  <c:v>4.2393559290551917</c:v>
                </c:pt>
                <c:pt idx="406">
                  <c:v>3.3689853682016819</c:v>
                </c:pt>
                <c:pt idx="407">
                  <c:v>3.7538430991913287</c:v>
                </c:pt>
                <c:pt idx="408">
                  <c:v>1.6699116859379539</c:v>
                </c:pt>
                <c:pt idx="409">
                  <c:v>1.6198143353598153</c:v>
                </c:pt>
                <c:pt idx="410">
                  <c:v>1.9231816249718769</c:v>
                </c:pt>
                <c:pt idx="411">
                  <c:v>2.5104339011933905</c:v>
                </c:pt>
                <c:pt idx="412">
                  <c:v>2.2237657284407089</c:v>
                </c:pt>
                <c:pt idx="413">
                  <c:v>0.94906647484140383</c:v>
                </c:pt>
                <c:pt idx="414">
                  <c:v>1.6559957552218043</c:v>
                </c:pt>
                <c:pt idx="415">
                  <c:v>1.4333408637634106</c:v>
                </c:pt>
                <c:pt idx="416">
                  <c:v>1.2552169505966952</c:v>
                </c:pt>
                <c:pt idx="417">
                  <c:v>1.3721107686123521</c:v>
                </c:pt>
                <c:pt idx="418">
                  <c:v>1.052044362140911</c:v>
                </c:pt>
                <c:pt idx="419">
                  <c:v>1.5669337986384466</c:v>
                </c:pt>
                <c:pt idx="420">
                  <c:v>1.4778718420550891</c:v>
                </c:pt>
                <c:pt idx="421">
                  <c:v>1.230168275307626</c:v>
                </c:pt>
                <c:pt idx="422">
                  <c:v>1.4806550281983193</c:v>
                </c:pt>
                <c:pt idx="423">
                  <c:v>0.49819031963815624</c:v>
                </c:pt>
                <c:pt idx="424">
                  <c:v>1.2385178337373159</c:v>
                </c:pt>
                <c:pt idx="425">
                  <c:v>1.597548846213976</c:v>
                </c:pt>
                <c:pt idx="426">
                  <c:v>1.6142479630733555</c:v>
                </c:pt>
                <c:pt idx="427">
                  <c:v>1.7255754088025523</c:v>
                </c:pt>
                <c:pt idx="428">
                  <c:v>1.7283585949457823</c:v>
                </c:pt>
                <c:pt idx="429">
                  <c:v>1.711659478086403</c:v>
                </c:pt>
                <c:pt idx="430">
                  <c:v>1.9426639279744866</c:v>
                </c:pt>
                <c:pt idx="431">
                  <c:v>1.920398438828647</c:v>
                </c:pt>
                <c:pt idx="432">
                  <c:v>1.9844117201229352</c:v>
                </c:pt>
                <c:pt idx="433">
                  <c:v>3.3499943472771267</c:v>
                </c:pt>
                <c:pt idx="434">
                  <c:v>3.3270177056634291</c:v>
                </c:pt>
                <c:pt idx="435">
                  <c:v>3.533807480186709</c:v>
                </c:pt>
                <c:pt idx="436">
                  <c:v>5.6412309198107717</c:v>
                </c:pt>
                <c:pt idx="437">
                  <c:v>6.5536539612731675</c:v>
                </c:pt>
                <c:pt idx="438">
                  <c:v>5.8781099786519713</c:v>
                </c:pt>
                <c:pt idx="439">
                  <c:v>6.0448026496883696</c:v>
                </c:pt>
                <c:pt idx="440">
                  <c:v>6.2729084100539696</c:v>
                </c:pt>
                <c:pt idx="441">
                  <c:v>4.4305157301779783</c:v>
                </c:pt>
                <c:pt idx="442">
                  <c:v>5.0621932204211744</c:v>
                </c:pt>
                <c:pt idx="443">
                  <c:v>3.6213824961728744</c:v>
                </c:pt>
                <c:pt idx="444">
                  <c:v>3.3306517887336442</c:v>
                </c:pt>
                <c:pt idx="445">
                  <c:v>4.9589170914576606</c:v>
                </c:pt>
                <c:pt idx="446">
                  <c:v>5.0451014794108016</c:v>
                </c:pt>
                <c:pt idx="447">
                  <c:v>5.3301729164865748</c:v>
                </c:pt>
                <c:pt idx="448">
                  <c:v>6.4693782131708231</c:v>
                </c:pt>
                <c:pt idx="449">
                  <c:v>6.6812218322419072</c:v>
                </c:pt>
                <c:pt idx="450">
                  <c:v>6.9582481033348644</c:v>
                </c:pt>
                <c:pt idx="451">
                  <c:v>8.5552230778707354</c:v>
                </c:pt>
                <c:pt idx="452">
                  <c:v>5.1628928250131825</c:v>
                </c:pt>
                <c:pt idx="453">
                  <c:v>4.7072487724531129</c:v>
                </c:pt>
                <c:pt idx="454">
                  <c:v>5.1633775294737632</c:v>
                </c:pt>
                <c:pt idx="455">
                  <c:v>5.6864051708574426</c:v>
                </c:pt>
                <c:pt idx="456">
                  <c:v>5.2728484311587192</c:v>
                </c:pt>
                <c:pt idx="457">
                  <c:v>4.8410465411791703</c:v>
                </c:pt>
                <c:pt idx="458">
                  <c:v>4.9455592448262822</c:v>
                </c:pt>
                <c:pt idx="459">
                  <c:v>3.8425496677983597</c:v>
                </c:pt>
                <c:pt idx="460">
                  <c:v>2.9631465688741678</c:v>
                </c:pt>
                <c:pt idx="461">
                  <c:v>5.1480805560612293</c:v>
                </c:pt>
                <c:pt idx="462">
                  <c:v>4.5205167670756827</c:v>
                </c:pt>
                <c:pt idx="463">
                  <c:v>4.3064969201356096</c:v>
                </c:pt>
                <c:pt idx="464">
                  <c:v>4.1759970134648334</c:v>
                </c:pt>
                <c:pt idx="465">
                  <c:v>4.3795768678712443</c:v>
                </c:pt>
                <c:pt idx="466">
                  <c:v>3.9306571889237745</c:v>
                </c:pt>
                <c:pt idx="467">
                  <c:v>3.7427373233178569</c:v>
                </c:pt>
                <c:pt idx="468">
                  <c:v>4.7428192080530316</c:v>
                </c:pt>
                <c:pt idx="469">
                  <c:v>5.6202130108519075</c:v>
                </c:pt>
                <c:pt idx="470">
                  <c:v>6.0367780092261061</c:v>
                </c:pt>
                <c:pt idx="471">
                  <c:v>5.5246079292578285</c:v>
                </c:pt>
                <c:pt idx="472">
                  <c:v>5.2036480124777071</c:v>
                </c:pt>
                <c:pt idx="473">
                  <c:v>6.1597000427343911</c:v>
                </c:pt>
                <c:pt idx="474">
                  <c:v>6.5636147996350074</c:v>
                </c:pt>
                <c:pt idx="475">
                  <c:v>5.0422025486426874</c:v>
                </c:pt>
                <c:pt idx="476">
                  <c:v>6.2367207990443703</c:v>
                </c:pt>
                <c:pt idx="477">
                  <c:v>5.9594039156309604</c:v>
                </c:pt>
                <c:pt idx="478">
                  <c:v>6.0363631350644829</c:v>
                </c:pt>
                <c:pt idx="479">
                  <c:v>5.9264862179302042</c:v>
                </c:pt>
                <c:pt idx="480">
                  <c:v>4.1341190071772687</c:v>
                </c:pt>
                <c:pt idx="481">
                  <c:v>4.9169920417590109</c:v>
                </c:pt>
                <c:pt idx="482">
                  <c:v>5.4938458567139783</c:v>
                </c:pt>
                <c:pt idx="483">
                  <c:v>5.3509687249702305</c:v>
                </c:pt>
                <c:pt idx="484">
                  <c:v>6.6722453151613461</c:v>
                </c:pt>
                <c:pt idx="485">
                  <c:v>6.3682341377319318</c:v>
                </c:pt>
                <c:pt idx="486">
                  <c:v>6.2082282548743457</c:v>
                </c:pt>
                <c:pt idx="487">
                  <c:v>7.0562594340195535</c:v>
                </c:pt>
                <c:pt idx="488">
                  <c:v>6.2513715906781826</c:v>
                </c:pt>
                <c:pt idx="489">
                  <c:v>6.4523341676460229</c:v>
                </c:pt>
                <c:pt idx="490">
                  <c:v>6.6317650399387373</c:v>
                </c:pt>
                <c:pt idx="491">
                  <c:v>6.5958788654801941</c:v>
                </c:pt>
                <c:pt idx="492">
                  <c:v>5.6356377338512198</c:v>
                </c:pt>
                <c:pt idx="493">
                  <c:v>5.3770552394177606</c:v>
                </c:pt>
                <c:pt idx="494">
                  <c:v>5.3275948101458495</c:v>
                </c:pt>
                <c:pt idx="495">
                  <c:v>5.6455547126081349</c:v>
                </c:pt>
                <c:pt idx="496">
                  <c:v>4.8895167223089224</c:v>
                </c:pt>
                <c:pt idx="497">
                  <c:v>4.762332761324009</c:v>
                </c:pt>
                <c:pt idx="498">
                  <c:v>4.2292440656082118</c:v>
                </c:pt>
                <c:pt idx="499">
                  <c:v>4.6112403037921794</c:v>
                </c:pt>
                <c:pt idx="500">
                  <c:v>5.2326286787953595</c:v>
                </c:pt>
                <c:pt idx="501">
                  <c:v>5.453567557199964</c:v>
                </c:pt>
                <c:pt idx="502">
                  <c:v>5.991748566134171</c:v>
                </c:pt>
                <c:pt idx="503">
                  <c:v>5.1997048263158403</c:v>
                </c:pt>
                <c:pt idx="504">
                  <c:v>5.3296974469737357</c:v>
                </c:pt>
                <c:pt idx="505">
                  <c:v>5.6936767848158452</c:v>
                </c:pt>
                <c:pt idx="506">
                  <c:v>4.9982162642961017</c:v>
                </c:pt>
                <c:pt idx="507">
                  <c:v>5.3166981849079464</c:v>
                </c:pt>
                <c:pt idx="508">
                  <c:v>6.2244457833462823</c:v>
                </c:pt>
                <c:pt idx="509">
                  <c:v>6.2893738321123989</c:v>
                </c:pt>
                <c:pt idx="510">
                  <c:v>6.700688410906908</c:v>
                </c:pt>
                <c:pt idx="511">
                  <c:v>5.1750852459236389</c:v>
                </c:pt>
                <c:pt idx="512">
                  <c:v>6.4015505354199931</c:v>
                </c:pt>
                <c:pt idx="513">
                  <c:v>6.5615257361117596</c:v>
                </c:pt>
                <c:pt idx="514">
                  <c:v>6.7585230445862461</c:v>
                </c:pt>
                <c:pt idx="515">
                  <c:v>7.357091789566419</c:v>
                </c:pt>
                <c:pt idx="516">
                  <c:v>6.4327408571055145</c:v>
                </c:pt>
                <c:pt idx="517">
                  <c:v>6.1724884193886913</c:v>
                </c:pt>
                <c:pt idx="518">
                  <c:v>5.7357114272991234</c:v>
                </c:pt>
                <c:pt idx="519">
                  <c:v>5.8231682724421852</c:v>
                </c:pt>
                <c:pt idx="520">
                  <c:v>5.8450324837279499</c:v>
                </c:pt>
                <c:pt idx="521">
                  <c:v>5.5024931735842921</c:v>
                </c:pt>
                <c:pt idx="522">
                  <c:v>5.7284233568705352</c:v>
                </c:pt>
                <c:pt idx="523">
                  <c:v>4.4457229614389648</c:v>
                </c:pt>
                <c:pt idx="524">
                  <c:v>5.3275794832981687</c:v>
                </c:pt>
                <c:pt idx="525">
                  <c:v>4.9850401731545109</c:v>
                </c:pt>
                <c:pt idx="526">
                  <c:v>5.6336784412988852</c:v>
                </c:pt>
                <c:pt idx="527">
                  <c:v>6.0636745965856047</c:v>
                </c:pt>
                <c:pt idx="528">
                  <c:v>6.1607284023927296</c:v>
                </c:pt>
                <c:pt idx="529">
                  <c:v>4.2378572364072387</c:v>
                </c:pt>
                <c:pt idx="530">
                  <c:v>5.399120607237692</c:v>
                </c:pt>
                <c:pt idx="531">
                  <c:v>5.7761541691956317</c:v>
                </c:pt>
                <c:pt idx="532">
                  <c:v>5.3019597977272905</c:v>
                </c:pt>
                <c:pt idx="533">
                  <c:v>5.263319812400499</c:v>
                </c:pt>
                <c:pt idx="534">
                  <c:v>4.8673761689254942</c:v>
                </c:pt>
                <c:pt idx="535">
                  <c:v>5.1745738233457566</c:v>
                </c:pt>
                <c:pt idx="536">
                  <c:v>5.4612916341380018</c:v>
                </c:pt>
                <c:pt idx="537">
                  <c:v>5.2496665833151548</c:v>
                </c:pt>
                <c:pt idx="538">
                  <c:v>6.2949517395226673</c:v>
                </c:pt>
                <c:pt idx="539">
                  <c:v>6.04502809725874</c:v>
                </c:pt>
                <c:pt idx="540">
                  <c:v>6.2712813228769235</c:v>
                </c:pt>
                <c:pt idx="541">
                  <c:v>6.0343311469495839</c:v>
                </c:pt>
                <c:pt idx="542">
                  <c:v>6.6898933003485572</c:v>
                </c:pt>
                <c:pt idx="543">
                  <c:v>6.5951132299776205</c:v>
                </c:pt>
                <c:pt idx="544">
                  <c:v>6.1686029133084093</c:v>
                </c:pt>
                <c:pt idx="545">
                  <c:v>6.3739597324454378</c:v>
                </c:pt>
                <c:pt idx="546">
                  <c:v>6.2396879660866116</c:v>
                </c:pt>
                <c:pt idx="547">
                  <c:v>5.7973809710222444</c:v>
                </c:pt>
                <c:pt idx="548">
                  <c:v>6.5604376925447649</c:v>
                </c:pt>
                <c:pt idx="549">
                  <c:v>6.1335835717082903</c:v>
                </c:pt>
                <c:pt idx="550">
                  <c:v>5.7295266829264531</c:v>
                </c:pt>
                <c:pt idx="551">
                  <c:v>5.8265003362340941</c:v>
                </c:pt>
                <c:pt idx="552">
                  <c:v>5.632553029618812</c:v>
                </c:pt>
                <c:pt idx="553">
                  <c:v>4.9542636482069833</c:v>
                </c:pt>
                <c:pt idx="554">
                  <c:v>4.9754962066992992</c:v>
                </c:pt>
                <c:pt idx="555">
                  <c:v>5.2019768306173324</c:v>
                </c:pt>
                <c:pt idx="556">
                  <c:v>5.4248393571451299</c:v>
                </c:pt>
                <c:pt idx="557">
                  <c:v>5.6189216651334402</c:v>
                </c:pt>
                <c:pt idx="558">
                  <c:v>7.1472272641529031</c:v>
                </c:pt>
                <c:pt idx="559">
                  <c:v>6.4572721569698253</c:v>
                </c:pt>
                <c:pt idx="560">
                  <c:v>7.1206905292612461</c:v>
                </c:pt>
                <c:pt idx="561">
                  <c:v>6.6341837229142042</c:v>
                </c:pt>
                <c:pt idx="562">
                  <c:v>7.26221978201675</c:v>
                </c:pt>
                <c:pt idx="563">
                  <c:v>6.2629901147935492</c:v>
                </c:pt>
                <c:pt idx="564">
                  <c:v>4.6541322926030038</c:v>
                </c:pt>
                <c:pt idx="565">
                  <c:v>3.9293084109681096</c:v>
                </c:pt>
                <c:pt idx="566">
                  <c:v>4.1899906841876771</c:v>
                </c:pt>
                <c:pt idx="567">
                  <c:v>4.1200515377141347</c:v>
                </c:pt>
                <c:pt idx="568">
                  <c:v>4.0501123912405923</c:v>
                </c:pt>
                <c:pt idx="569">
                  <c:v>3.3252885096056981</c:v>
                </c:pt>
                <c:pt idx="570">
                  <c:v>3.0010251941374557</c:v>
                </c:pt>
                <c:pt idx="571">
                  <c:v>3.2235588420078183</c:v>
                </c:pt>
                <c:pt idx="572">
                  <c:v>4.3305520062369904</c:v>
                </c:pt>
                <c:pt idx="573">
                  <c:v>2.456372040370153</c:v>
                </c:pt>
                <c:pt idx="574">
                  <c:v>1.6349229489476667</c:v>
                </c:pt>
                <c:pt idx="575">
                  <c:v>3.3974496402522245</c:v>
                </c:pt>
                <c:pt idx="576">
                  <c:v>3.7483599317336749</c:v>
                </c:pt>
                <c:pt idx="577">
                  <c:v>4.4103043452100472</c:v>
                </c:pt>
                <c:pt idx="578">
                  <c:v>3.5557148735802677</c:v>
                </c:pt>
                <c:pt idx="579">
                  <c:v>3.9354514134771894</c:v>
                </c:pt>
                <c:pt idx="580">
                  <c:v>3.9768772178295806</c:v>
                </c:pt>
                <c:pt idx="581">
                  <c:v>4.5927189922096101</c:v>
                </c:pt>
                <c:pt idx="582">
                  <c:v>4.5761686534989456</c:v>
                </c:pt>
                <c:pt idx="583">
                  <c:v>4.3175366222035985</c:v>
                </c:pt>
                <c:pt idx="584">
                  <c:v>4.1638876320895912</c:v>
                </c:pt>
                <c:pt idx="585">
                  <c:v>3.7951300558159744</c:v>
                </c:pt>
                <c:pt idx="586">
                  <c:v>3.9564614954356818</c:v>
                </c:pt>
                <c:pt idx="587">
                  <c:v>3.6414810657019672</c:v>
                </c:pt>
                <c:pt idx="588">
                  <c:v>2.8912855934005908</c:v>
                </c:pt>
                <c:pt idx="589">
                  <c:v>3.0076720897451064</c:v>
                </c:pt>
                <c:pt idx="590">
                  <c:v>2.934164828895939</c:v>
                </c:pt>
                <c:pt idx="591">
                  <c:v>3.0015464846743427</c:v>
                </c:pt>
                <c:pt idx="592">
                  <c:v>2.8545319629760075</c:v>
                </c:pt>
                <c:pt idx="593">
                  <c:v>3.3170820720279952</c:v>
                </c:pt>
                <c:pt idx="594">
                  <c:v>3.2382483116324488</c:v>
                </c:pt>
                <c:pt idx="595">
                  <c:v>3.3413386136881633</c:v>
                </c:pt>
                <c:pt idx="596">
                  <c:v>3.1351580095767342</c:v>
                </c:pt>
                <c:pt idx="597">
                  <c:v>2.9411056762953889</c:v>
                </c:pt>
                <c:pt idx="598">
                  <c:v>2.6318347701282447</c:v>
                </c:pt>
                <c:pt idx="599">
                  <c:v>2.4377824368468994</c:v>
                </c:pt>
                <c:pt idx="600">
                  <c:v>2.6318347701282447</c:v>
                </c:pt>
                <c:pt idx="601">
                  <c:v>2.0678701765293352</c:v>
                </c:pt>
                <c:pt idx="602">
                  <c:v>2.0254212286240407</c:v>
                </c:pt>
                <c:pt idx="603">
                  <c:v>2.2255376973204282</c:v>
                </c:pt>
                <c:pt idx="604">
                  <c:v>2.4741672493371518</c:v>
                </c:pt>
                <c:pt idx="605">
                  <c:v>2.3468204056212691</c:v>
                </c:pt>
                <c:pt idx="606">
                  <c:v>2.3346921347911849</c:v>
                </c:pt>
                <c:pt idx="607">
                  <c:v>2.625770634713203</c:v>
                </c:pt>
                <c:pt idx="608">
                  <c:v>3.0745166554263141</c:v>
                </c:pt>
                <c:pt idx="609">
                  <c:v>2.1163832598496719</c:v>
                </c:pt>
                <c:pt idx="610">
                  <c:v>1.9465874682284945</c:v>
                </c:pt>
                <c:pt idx="611">
                  <c:v>2.2740507806407648</c:v>
                </c:pt>
                <c:pt idx="612">
                  <c:v>1.8980743849081581</c:v>
                </c:pt>
                <c:pt idx="613">
                  <c:v>1.9041385203232004</c:v>
                </c:pt>
                <c:pt idx="614">
                  <c:v>2.2437301035655546</c:v>
                </c:pt>
                <c:pt idx="615">
                  <c:v>1.8374330307577378</c:v>
                </c:pt>
                <c:pt idx="616">
                  <c:v>1.0551595622173149</c:v>
                </c:pt>
                <c:pt idx="617">
                  <c:v>1.1158009163677352</c:v>
                </c:pt>
                <c:pt idx="618">
                  <c:v>1.1885705413482397</c:v>
                </c:pt>
                <c:pt idx="619">
                  <c:v>1.7282785932869811</c:v>
                </c:pt>
                <c:pt idx="620">
                  <c:v>1.3947511454596688</c:v>
                </c:pt>
                <c:pt idx="621">
                  <c:v>1.3765587392145429</c:v>
                </c:pt>
                <c:pt idx="622">
                  <c:v>1.4614566350251315</c:v>
                </c:pt>
                <c:pt idx="623">
                  <c:v>0.5397080519387415</c:v>
                </c:pt>
                <c:pt idx="624">
                  <c:v>0.53364391652369947</c:v>
                </c:pt>
                <c:pt idx="625">
                  <c:v>1.2067629475933657</c:v>
                </c:pt>
                <c:pt idx="626">
                  <c:v>1.2855967079889123</c:v>
                </c:pt>
                <c:pt idx="627">
                  <c:v>0.97632580182176831</c:v>
                </c:pt>
                <c:pt idx="628">
                  <c:v>1.2006988121783237</c:v>
                </c:pt>
                <c:pt idx="629">
                  <c:v>1.5220979891755517</c:v>
                </c:pt>
                <c:pt idx="630">
                  <c:v>1.1521857288579873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D7-4214-9CD5-0FFB29CE810F}"/>
            </c:ext>
          </c:extLst>
        </c:ser>
        <c:ser>
          <c:idx val="2"/>
          <c:order val="2"/>
          <c:tx>
            <c:strRef>
              <c:f>all!$G$1</c:f>
              <c:strCache>
                <c:ptCount val="1"/>
                <c:pt idx="0">
                  <c:v>DISALEXI - Interp.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all!$A$2:$A$636</c:f>
              <c:numCache>
                <c:formatCode>m/d/yyyy</c:formatCode>
                <c:ptCount val="631"/>
                <c:pt idx="0">
                  <c:v>44214</c:v>
                </c:pt>
                <c:pt idx="1">
                  <c:v>44215</c:v>
                </c:pt>
                <c:pt idx="2">
                  <c:v>44216</c:v>
                </c:pt>
                <c:pt idx="3">
                  <c:v>44217</c:v>
                </c:pt>
                <c:pt idx="4">
                  <c:v>44218</c:v>
                </c:pt>
                <c:pt idx="5">
                  <c:v>44219</c:v>
                </c:pt>
                <c:pt idx="6">
                  <c:v>44220</c:v>
                </c:pt>
                <c:pt idx="7">
                  <c:v>44221</c:v>
                </c:pt>
                <c:pt idx="8">
                  <c:v>44222</c:v>
                </c:pt>
                <c:pt idx="9">
                  <c:v>44223</c:v>
                </c:pt>
                <c:pt idx="10">
                  <c:v>44224</c:v>
                </c:pt>
                <c:pt idx="11">
                  <c:v>44225</c:v>
                </c:pt>
                <c:pt idx="12">
                  <c:v>44226</c:v>
                </c:pt>
                <c:pt idx="13">
                  <c:v>44227</c:v>
                </c:pt>
                <c:pt idx="14">
                  <c:v>44228</c:v>
                </c:pt>
                <c:pt idx="15">
                  <c:v>44229</c:v>
                </c:pt>
                <c:pt idx="16">
                  <c:v>44230</c:v>
                </c:pt>
                <c:pt idx="17">
                  <c:v>44231</c:v>
                </c:pt>
                <c:pt idx="18">
                  <c:v>44232</c:v>
                </c:pt>
                <c:pt idx="19">
                  <c:v>44233</c:v>
                </c:pt>
                <c:pt idx="20">
                  <c:v>44234</c:v>
                </c:pt>
                <c:pt idx="21">
                  <c:v>44235</c:v>
                </c:pt>
                <c:pt idx="22">
                  <c:v>44236</c:v>
                </c:pt>
                <c:pt idx="23">
                  <c:v>44237</c:v>
                </c:pt>
                <c:pt idx="24">
                  <c:v>44238</c:v>
                </c:pt>
                <c:pt idx="25">
                  <c:v>44239</c:v>
                </c:pt>
                <c:pt idx="26">
                  <c:v>44240</c:v>
                </c:pt>
                <c:pt idx="27">
                  <c:v>44241</c:v>
                </c:pt>
                <c:pt idx="28">
                  <c:v>44242</c:v>
                </c:pt>
                <c:pt idx="29">
                  <c:v>44243</c:v>
                </c:pt>
                <c:pt idx="30">
                  <c:v>44244</c:v>
                </c:pt>
                <c:pt idx="31">
                  <c:v>44245</c:v>
                </c:pt>
                <c:pt idx="32">
                  <c:v>44246</c:v>
                </c:pt>
                <c:pt idx="33">
                  <c:v>44247</c:v>
                </c:pt>
                <c:pt idx="34">
                  <c:v>44248</c:v>
                </c:pt>
                <c:pt idx="35">
                  <c:v>44249</c:v>
                </c:pt>
                <c:pt idx="36">
                  <c:v>44250</c:v>
                </c:pt>
                <c:pt idx="37">
                  <c:v>44251</c:v>
                </c:pt>
                <c:pt idx="38">
                  <c:v>44252</c:v>
                </c:pt>
                <c:pt idx="39">
                  <c:v>44253</c:v>
                </c:pt>
                <c:pt idx="40">
                  <c:v>44254</c:v>
                </c:pt>
                <c:pt idx="41">
                  <c:v>44255</c:v>
                </c:pt>
                <c:pt idx="42">
                  <c:v>44256</c:v>
                </c:pt>
                <c:pt idx="43">
                  <c:v>44257</c:v>
                </c:pt>
                <c:pt idx="44">
                  <c:v>44258</c:v>
                </c:pt>
                <c:pt idx="45">
                  <c:v>44259</c:v>
                </c:pt>
                <c:pt idx="46">
                  <c:v>44260</c:v>
                </c:pt>
                <c:pt idx="47">
                  <c:v>44261</c:v>
                </c:pt>
                <c:pt idx="48">
                  <c:v>44262</c:v>
                </c:pt>
                <c:pt idx="49">
                  <c:v>44263</c:v>
                </c:pt>
                <c:pt idx="50">
                  <c:v>44264</c:v>
                </c:pt>
                <c:pt idx="51">
                  <c:v>44265</c:v>
                </c:pt>
                <c:pt idx="52">
                  <c:v>44266</c:v>
                </c:pt>
                <c:pt idx="53">
                  <c:v>44267</c:v>
                </c:pt>
                <c:pt idx="54">
                  <c:v>44268</c:v>
                </c:pt>
                <c:pt idx="55">
                  <c:v>44269</c:v>
                </c:pt>
                <c:pt idx="56">
                  <c:v>44270</c:v>
                </c:pt>
                <c:pt idx="57">
                  <c:v>44271</c:v>
                </c:pt>
                <c:pt idx="58">
                  <c:v>44272</c:v>
                </c:pt>
                <c:pt idx="59">
                  <c:v>44273</c:v>
                </c:pt>
                <c:pt idx="60">
                  <c:v>44274</c:v>
                </c:pt>
                <c:pt idx="61">
                  <c:v>44275</c:v>
                </c:pt>
                <c:pt idx="62">
                  <c:v>44276</c:v>
                </c:pt>
                <c:pt idx="63">
                  <c:v>44277</c:v>
                </c:pt>
                <c:pt idx="64">
                  <c:v>44278</c:v>
                </c:pt>
                <c:pt idx="65">
                  <c:v>44279</c:v>
                </c:pt>
                <c:pt idx="66">
                  <c:v>44280</c:v>
                </c:pt>
                <c:pt idx="67">
                  <c:v>44281</c:v>
                </c:pt>
                <c:pt idx="68">
                  <c:v>44282</c:v>
                </c:pt>
                <c:pt idx="69">
                  <c:v>44283</c:v>
                </c:pt>
                <c:pt idx="70">
                  <c:v>44284</c:v>
                </c:pt>
                <c:pt idx="71">
                  <c:v>44285</c:v>
                </c:pt>
                <c:pt idx="72">
                  <c:v>44287</c:v>
                </c:pt>
                <c:pt idx="73">
                  <c:v>44288</c:v>
                </c:pt>
                <c:pt idx="74">
                  <c:v>44289</c:v>
                </c:pt>
                <c:pt idx="75">
                  <c:v>44290</c:v>
                </c:pt>
                <c:pt idx="76">
                  <c:v>44291</c:v>
                </c:pt>
                <c:pt idx="77">
                  <c:v>44292</c:v>
                </c:pt>
                <c:pt idx="78">
                  <c:v>44293</c:v>
                </c:pt>
                <c:pt idx="79">
                  <c:v>44295</c:v>
                </c:pt>
                <c:pt idx="80">
                  <c:v>44296</c:v>
                </c:pt>
                <c:pt idx="81">
                  <c:v>44297</c:v>
                </c:pt>
                <c:pt idx="82">
                  <c:v>44298</c:v>
                </c:pt>
                <c:pt idx="83">
                  <c:v>44299</c:v>
                </c:pt>
                <c:pt idx="84">
                  <c:v>44300</c:v>
                </c:pt>
                <c:pt idx="85">
                  <c:v>44301</c:v>
                </c:pt>
                <c:pt idx="86">
                  <c:v>44302</c:v>
                </c:pt>
                <c:pt idx="87">
                  <c:v>44303</c:v>
                </c:pt>
                <c:pt idx="88">
                  <c:v>44304</c:v>
                </c:pt>
                <c:pt idx="89">
                  <c:v>44305</c:v>
                </c:pt>
                <c:pt idx="90">
                  <c:v>44306</c:v>
                </c:pt>
                <c:pt idx="91">
                  <c:v>44307</c:v>
                </c:pt>
                <c:pt idx="92">
                  <c:v>44308</c:v>
                </c:pt>
                <c:pt idx="93">
                  <c:v>44309</c:v>
                </c:pt>
                <c:pt idx="94">
                  <c:v>44310</c:v>
                </c:pt>
                <c:pt idx="95">
                  <c:v>44311</c:v>
                </c:pt>
                <c:pt idx="96">
                  <c:v>44312</c:v>
                </c:pt>
                <c:pt idx="97">
                  <c:v>44313</c:v>
                </c:pt>
                <c:pt idx="98">
                  <c:v>44314</c:v>
                </c:pt>
                <c:pt idx="99">
                  <c:v>44315</c:v>
                </c:pt>
                <c:pt idx="100">
                  <c:v>44316</c:v>
                </c:pt>
                <c:pt idx="101">
                  <c:v>44317</c:v>
                </c:pt>
                <c:pt idx="102">
                  <c:v>44318</c:v>
                </c:pt>
                <c:pt idx="103">
                  <c:v>44319</c:v>
                </c:pt>
                <c:pt idx="104">
                  <c:v>44320</c:v>
                </c:pt>
                <c:pt idx="105">
                  <c:v>44321</c:v>
                </c:pt>
                <c:pt idx="106">
                  <c:v>44322</c:v>
                </c:pt>
                <c:pt idx="107">
                  <c:v>44323</c:v>
                </c:pt>
                <c:pt idx="108">
                  <c:v>44324</c:v>
                </c:pt>
                <c:pt idx="109">
                  <c:v>44325</c:v>
                </c:pt>
                <c:pt idx="110">
                  <c:v>44326</c:v>
                </c:pt>
                <c:pt idx="111">
                  <c:v>44327</c:v>
                </c:pt>
                <c:pt idx="112">
                  <c:v>44328</c:v>
                </c:pt>
                <c:pt idx="113">
                  <c:v>44329</c:v>
                </c:pt>
                <c:pt idx="114">
                  <c:v>44330</c:v>
                </c:pt>
                <c:pt idx="115">
                  <c:v>44331</c:v>
                </c:pt>
                <c:pt idx="116">
                  <c:v>44332</c:v>
                </c:pt>
                <c:pt idx="117">
                  <c:v>44333</c:v>
                </c:pt>
                <c:pt idx="118">
                  <c:v>44334</c:v>
                </c:pt>
                <c:pt idx="119">
                  <c:v>44335</c:v>
                </c:pt>
                <c:pt idx="120">
                  <c:v>44336</c:v>
                </c:pt>
                <c:pt idx="121">
                  <c:v>44337</c:v>
                </c:pt>
                <c:pt idx="122">
                  <c:v>44338</c:v>
                </c:pt>
                <c:pt idx="123">
                  <c:v>44339</c:v>
                </c:pt>
                <c:pt idx="124">
                  <c:v>44340</c:v>
                </c:pt>
                <c:pt idx="125">
                  <c:v>44341</c:v>
                </c:pt>
                <c:pt idx="126">
                  <c:v>44342</c:v>
                </c:pt>
                <c:pt idx="127">
                  <c:v>44343</c:v>
                </c:pt>
                <c:pt idx="128">
                  <c:v>44344</c:v>
                </c:pt>
                <c:pt idx="129">
                  <c:v>44345</c:v>
                </c:pt>
                <c:pt idx="130">
                  <c:v>44346</c:v>
                </c:pt>
                <c:pt idx="131">
                  <c:v>44347</c:v>
                </c:pt>
                <c:pt idx="132">
                  <c:v>44348</c:v>
                </c:pt>
                <c:pt idx="133">
                  <c:v>44349</c:v>
                </c:pt>
                <c:pt idx="134">
                  <c:v>44350</c:v>
                </c:pt>
                <c:pt idx="135">
                  <c:v>44351</c:v>
                </c:pt>
                <c:pt idx="136">
                  <c:v>44352</c:v>
                </c:pt>
                <c:pt idx="137">
                  <c:v>44353</c:v>
                </c:pt>
                <c:pt idx="138">
                  <c:v>44354</c:v>
                </c:pt>
                <c:pt idx="139">
                  <c:v>44355</c:v>
                </c:pt>
                <c:pt idx="140">
                  <c:v>44356</c:v>
                </c:pt>
                <c:pt idx="141">
                  <c:v>44357</c:v>
                </c:pt>
                <c:pt idx="142">
                  <c:v>44358</c:v>
                </c:pt>
                <c:pt idx="143">
                  <c:v>44359</c:v>
                </c:pt>
                <c:pt idx="144">
                  <c:v>44360</c:v>
                </c:pt>
                <c:pt idx="145">
                  <c:v>44361</c:v>
                </c:pt>
                <c:pt idx="146">
                  <c:v>44362</c:v>
                </c:pt>
                <c:pt idx="147">
                  <c:v>44363</c:v>
                </c:pt>
                <c:pt idx="148">
                  <c:v>44364</c:v>
                </c:pt>
                <c:pt idx="149">
                  <c:v>44365</c:v>
                </c:pt>
                <c:pt idx="150">
                  <c:v>44366</c:v>
                </c:pt>
                <c:pt idx="151">
                  <c:v>44367</c:v>
                </c:pt>
                <c:pt idx="152">
                  <c:v>44368</c:v>
                </c:pt>
                <c:pt idx="153">
                  <c:v>44369</c:v>
                </c:pt>
                <c:pt idx="154">
                  <c:v>44370</c:v>
                </c:pt>
                <c:pt idx="155">
                  <c:v>44371</c:v>
                </c:pt>
                <c:pt idx="156">
                  <c:v>44372</c:v>
                </c:pt>
                <c:pt idx="157">
                  <c:v>44373</c:v>
                </c:pt>
                <c:pt idx="158">
                  <c:v>44374</c:v>
                </c:pt>
                <c:pt idx="159">
                  <c:v>44375</c:v>
                </c:pt>
                <c:pt idx="160">
                  <c:v>44376</c:v>
                </c:pt>
                <c:pt idx="161">
                  <c:v>44377</c:v>
                </c:pt>
                <c:pt idx="162">
                  <c:v>44378</c:v>
                </c:pt>
                <c:pt idx="163">
                  <c:v>44379</c:v>
                </c:pt>
                <c:pt idx="164">
                  <c:v>44380</c:v>
                </c:pt>
                <c:pt idx="165">
                  <c:v>44381</c:v>
                </c:pt>
                <c:pt idx="166">
                  <c:v>44382</c:v>
                </c:pt>
                <c:pt idx="167">
                  <c:v>44383</c:v>
                </c:pt>
                <c:pt idx="168">
                  <c:v>44384</c:v>
                </c:pt>
                <c:pt idx="169">
                  <c:v>44385</c:v>
                </c:pt>
                <c:pt idx="170">
                  <c:v>44386</c:v>
                </c:pt>
                <c:pt idx="171">
                  <c:v>44387</c:v>
                </c:pt>
                <c:pt idx="172">
                  <c:v>44388</c:v>
                </c:pt>
                <c:pt idx="173">
                  <c:v>44389</c:v>
                </c:pt>
                <c:pt idx="174">
                  <c:v>44390</c:v>
                </c:pt>
                <c:pt idx="175">
                  <c:v>44391</c:v>
                </c:pt>
                <c:pt idx="176">
                  <c:v>44392</c:v>
                </c:pt>
                <c:pt idx="177">
                  <c:v>44393</c:v>
                </c:pt>
                <c:pt idx="178">
                  <c:v>44394</c:v>
                </c:pt>
                <c:pt idx="179">
                  <c:v>44395</c:v>
                </c:pt>
                <c:pt idx="180">
                  <c:v>44396</c:v>
                </c:pt>
                <c:pt idx="181">
                  <c:v>44397</c:v>
                </c:pt>
                <c:pt idx="182">
                  <c:v>44398</c:v>
                </c:pt>
                <c:pt idx="183">
                  <c:v>44399</c:v>
                </c:pt>
                <c:pt idx="184">
                  <c:v>44400</c:v>
                </c:pt>
                <c:pt idx="185">
                  <c:v>44401</c:v>
                </c:pt>
                <c:pt idx="186">
                  <c:v>44402</c:v>
                </c:pt>
                <c:pt idx="187">
                  <c:v>44403</c:v>
                </c:pt>
                <c:pt idx="188">
                  <c:v>44404</c:v>
                </c:pt>
                <c:pt idx="189">
                  <c:v>44405</c:v>
                </c:pt>
                <c:pt idx="190">
                  <c:v>44406</c:v>
                </c:pt>
                <c:pt idx="191">
                  <c:v>44407</c:v>
                </c:pt>
                <c:pt idx="192">
                  <c:v>44408</c:v>
                </c:pt>
                <c:pt idx="193">
                  <c:v>44409</c:v>
                </c:pt>
                <c:pt idx="194">
                  <c:v>44410</c:v>
                </c:pt>
                <c:pt idx="195">
                  <c:v>44411</c:v>
                </c:pt>
                <c:pt idx="196">
                  <c:v>44412</c:v>
                </c:pt>
                <c:pt idx="197">
                  <c:v>44413</c:v>
                </c:pt>
                <c:pt idx="198">
                  <c:v>44414</c:v>
                </c:pt>
                <c:pt idx="199">
                  <c:v>44415</c:v>
                </c:pt>
                <c:pt idx="200">
                  <c:v>44416</c:v>
                </c:pt>
                <c:pt idx="201">
                  <c:v>44417</c:v>
                </c:pt>
                <c:pt idx="202">
                  <c:v>44418</c:v>
                </c:pt>
                <c:pt idx="203">
                  <c:v>44419</c:v>
                </c:pt>
                <c:pt idx="204">
                  <c:v>44420</c:v>
                </c:pt>
                <c:pt idx="205">
                  <c:v>44421</c:v>
                </c:pt>
                <c:pt idx="206">
                  <c:v>44422</c:v>
                </c:pt>
                <c:pt idx="207">
                  <c:v>44423</c:v>
                </c:pt>
                <c:pt idx="208">
                  <c:v>44424</c:v>
                </c:pt>
                <c:pt idx="209">
                  <c:v>44425</c:v>
                </c:pt>
                <c:pt idx="210">
                  <c:v>44426</c:v>
                </c:pt>
                <c:pt idx="211">
                  <c:v>44427</c:v>
                </c:pt>
                <c:pt idx="212">
                  <c:v>44428</c:v>
                </c:pt>
                <c:pt idx="213">
                  <c:v>44429</c:v>
                </c:pt>
                <c:pt idx="214">
                  <c:v>44430</c:v>
                </c:pt>
                <c:pt idx="215">
                  <c:v>44431</c:v>
                </c:pt>
                <c:pt idx="216">
                  <c:v>44432</c:v>
                </c:pt>
                <c:pt idx="217">
                  <c:v>44433</c:v>
                </c:pt>
                <c:pt idx="218">
                  <c:v>44434</c:v>
                </c:pt>
                <c:pt idx="219">
                  <c:v>44435</c:v>
                </c:pt>
                <c:pt idx="220">
                  <c:v>44436</c:v>
                </c:pt>
                <c:pt idx="221">
                  <c:v>44437</c:v>
                </c:pt>
                <c:pt idx="222">
                  <c:v>44438</c:v>
                </c:pt>
                <c:pt idx="223">
                  <c:v>44439</c:v>
                </c:pt>
                <c:pt idx="224">
                  <c:v>44440</c:v>
                </c:pt>
                <c:pt idx="225">
                  <c:v>44441</c:v>
                </c:pt>
                <c:pt idx="226">
                  <c:v>44442</c:v>
                </c:pt>
                <c:pt idx="227">
                  <c:v>44443</c:v>
                </c:pt>
                <c:pt idx="228">
                  <c:v>44444</c:v>
                </c:pt>
                <c:pt idx="229">
                  <c:v>44445</c:v>
                </c:pt>
                <c:pt idx="230">
                  <c:v>44446</c:v>
                </c:pt>
                <c:pt idx="231">
                  <c:v>44447</c:v>
                </c:pt>
                <c:pt idx="232">
                  <c:v>44448</c:v>
                </c:pt>
                <c:pt idx="233">
                  <c:v>44449</c:v>
                </c:pt>
                <c:pt idx="234">
                  <c:v>44450</c:v>
                </c:pt>
                <c:pt idx="235">
                  <c:v>44451</c:v>
                </c:pt>
                <c:pt idx="236">
                  <c:v>44452</c:v>
                </c:pt>
                <c:pt idx="237">
                  <c:v>44453</c:v>
                </c:pt>
                <c:pt idx="238">
                  <c:v>44454</c:v>
                </c:pt>
                <c:pt idx="239">
                  <c:v>44455</c:v>
                </c:pt>
                <c:pt idx="240">
                  <c:v>44456</c:v>
                </c:pt>
                <c:pt idx="241">
                  <c:v>44457</c:v>
                </c:pt>
                <c:pt idx="242">
                  <c:v>44458</c:v>
                </c:pt>
                <c:pt idx="243">
                  <c:v>44459</c:v>
                </c:pt>
                <c:pt idx="244">
                  <c:v>44462</c:v>
                </c:pt>
                <c:pt idx="245">
                  <c:v>44463</c:v>
                </c:pt>
                <c:pt idx="246">
                  <c:v>44466</c:v>
                </c:pt>
                <c:pt idx="247">
                  <c:v>44467</c:v>
                </c:pt>
                <c:pt idx="248">
                  <c:v>44468</c:v>
                </c:pt>
                <c:pt idx="249">
                  <c:v>44469</c:v>
                </c:pt>
                <c:pt idx="250">
                  <c:v>44470</c:v>
                </c:pt>
                <c:pt idx="251">
                  <c:v>44471</c:v>
                </c:pt>
                <c:pt idx="252">
                  <c:v>44472</c:v>
                </c:pt>
                <c:pt idx="253">
                  <c:v>44473</c:v>
                </c:pt>
                <c:pt idx="254">
                  <c:v>44474</c:v>
                </c:pt>
                <c:pt idx="255">
                  <c:v>44475</c:v>
                </c:pt>
                <c:pt idx="256">
                  <c:v>44476</c:v>
                </c:pt>
                <c:pt idx="257">
                  <c:v>44477</c:v>
                </c:pt>
                <c:pt idx="258">
                  <c:v>44478</c:v>
                </c:pt>
                <c:pt idx="259">
                  <c:v>44479</c:v>
                </c:pt>
                <c:pt idx="260">
                  <c:v>44480</c:v>
                </c:pt>
                <c:pt idx="261">
                  <c:v>44481</c:v>
                </c:pt>
                <c:pt idx="262">
                  <c:v>44482</c:v>
                </c:pt>
                <c:pt idx="263">
                  <c:v>44483</c:v>
                </c:pt>
                <c:pt idx="264">
                  <c:v>44484</c:v>
                </c:pt>
                <c:pt idx="265">
                  <c:v>44485</c:v>
                </c:pt>
                <c:pt idx="266">
                  <c:v>44486</c:v>
                </c:pt>
                <c:pt idx="267">
                  <c:v>44487</c:v>
                </c:pt>
                <c:pt idx="268">
                  <c:v>44488</c:v>
                </c:pt>
                <c:pt idx="269">
                  <c:v>44489</c:v>
                </c:pt>
                <c:pt idx="270">
                  <c:v>44490</c:v>
                </c:pt>
                <c:pt idx="271">
                  <c:v>44491</c:v>
                </c:pt>
                <c:pt idx="272">
                  <c:v>44492</c:v>
                </c:pt>
                <c:pt idx="273">
                  <c:v>44493</c:v>
                </c:pt>
                <c:pt idx="274">
                  <c:v>44494</c:v>
                </c:pt>
                <c:pt idx="275">
                  <c:v>44495</c:v>
                </c:pt>
                <c:pt idx="276">
                  <c:v>44496</c:v>
                </c:pt>
                <c:pt idx="277">
                  <c:v>44497</c:v>
                </c:pt>
                <c:pt idx="278">
                  <c:v>44498</c:v>
                </c:pt>
                <c:pt idx="279">
                  <c:v>44499</c:v>
                </c:pt>
                <c:pt idx="280">
                  <c:v>44500</c:v>
                </c:pt>
                <c:pt idx="281">
                  <c:v>44501</c:v>
                </c:pt>
                <c:pt idx="282">
                  <c:v>44502</c:v>
                </c:pt>
                <c:pt idx="283">
                  <c:v>44503</c:v>
                </c:pt>
                <c:pt idx="284">
                  <c:v>44504</c:v>
                </c:pt>
                <c:pt idx="285">
                  <c:v>44505</c:v>
                </c:pt>
                <c:pt idx="286">
                  <c:v>44506</c:v>
                </c:pt>
                <c:pt idx="287">
                  <c:v>44507</c:v>
                </c:pt>
                <c:pt idx="288">
                  <c:v>44508</c:v>
                </c:pt>
                <c:pt idx="289">
                  <c:v>44509</c:v>
                </c:pt>
                <c:pt idx="290">
                  <c:v>44510</c:v>
                </c:pt>
                <c:pt idx="291">
                  <c:v>44511</c:v>
                </c:pt>
                <c:pt idx="292">
                  <c:v>44512</c:v>
                </c:pt>
                <c:pt idx="293">
                  <c:v>44513</c:v>
                </c:pt>
                <c:pt idx="294">
                  <c:v>44514</c:v>
                </c:pt>
                <c:pt idx="295">
                  <c:v>44515</c:v>
                </c:pt>
                <c:pt idx="296">
                  <c:v>44516</c:v>
                </c:pt>
                <c:pt idx="297">
                  <c:v>44517</c:v>
                </c:pt>
                <c:pt idx="298">
                  <c:v>44518</c:v>
                </c:pt>
                <c:pt idx="299">
                  <c:v>44519</c:v>
                </c:pt>
                <c:pt idx="300">
                  <c:v>44520</c:v>
                </c:pt>
                <c:pt idx="301">
                  <c:v>44521</c:v>
                </c:pt>
                <c:pt idx="302">
                  <c:v>44522</c:v>
                </c:pt>
                <c:pt idx="303">
                  <c:v>44523</c:v>
                </c:pt>
                <c:pt idx="304">
                  <c:v>44524</c:v>
                </c:pt>
                <c:pt idx="305">
                  <c:v>44525</c:v>
                </c:pt>
                <c:pt idx="306">
                  <c:v>44526</c:v>
                </c:pt>
                <c:pt idx="307">
                  <c:v>44527</c:v>
                </c:pt>
                <c:pt idx="308">
                  <c:v>44528</c:v>
                </c:pt>
                <c:pt idx="309">
                  <c:v>44529</c:v>
                </c:pt>
                <c:pt idx="310">
                  <c:v>44530</c:v>
                </c:pt>
                <c:pt idx="311">
                  <c:v>44531</c:v>
                </c:pt>
                <c:pt idx="312">
                  <c:v>44532</c:v>
                </c:pt>
                <c:pt idx="313">
                  <c:v>44562</c:v>
                </c:pt>
                <c:pt idx="314">
                  <c:v>44563</c:v>
                </c:pt>
                <c:pt idx="315">
                  <c:v>44564</c:v>
                </c:pt>
                <c:pt idx="316">
                  <c:v>44565</c:v>
                </c:pt>
                <c:pt idx="317">
                  <c:v>44566</c:v>
                </c:pt>
                <c:pt idx="318">
                  <c:v>44567</c:v>
                </c:pt>
                <c:pt idx="319">
                  <c:v>44568</c:v>
                </c:pt>
                <c:pt idx="320">
                  <c:v>44569</c:v>
                </c:pt>
                <c:pt idx="321">
                  <c:v>44570</c:v>
                </c:pt>
                <c:pt idx="322">
                  <c:v>44571</c:v>
                </c:pt>
                <c:pt idx="323">
                  <c:v>44572</c:v>
                </c:pt>
                <c:pt idx="324">
                  <c:v>44573</c:v>
                </c:pt>
                <c:pt idx="325">
                  <c:v>44574</c:v>
                </c:pt>
                <c:pt idx="326">
                  <c:v>44575</c:v>
                </c:pt>
                <c:pt idx="327">
                  <c:v>44576</c:v>
                </c:pt>
                <c:pt idx="328">
                  <c:v>44577</c:v>
                </c:pt>
                <c:pt idx="329">
                  <c:v>44578</c:v>
                </c:pt>
                <c:pt idx="330">
                  <c:v>44579</c:v>
                </c:pt>
                <c:pt idx="331">
                  <c:v>44580</c:v>
                </c:pt>
                <c:pt idx="332">
                  <c:v>44581</c:v>
                </c:pt>
                <c:pt idx="333">
                  <c:v>44582</c:v>
                </c:pt>
                <c:pt idx="334">
                  <c:v>44583</c:v>
                </c:pt>
                <c:pt idx="335">
                  <c:v>44584</c:v>
                </c:pt>
                <c:pt idx="336">
                  <c:v>44585</c:v>
                </c:pt>
                <c:pt idx="337">
                  <c:v>44586</c:v>
                </c:pt>
                <c:pt idx="338">
                  <c:v>44587</c:v>
                </c:pt>
                <c:pt idx="339">
                  <c:v>44588</c:v>
                </c:pt>
                <c:pt idx="340">
                  <c:v>44589</c:v>
                </c:pt>
                <c:pt idx="341">
                  <c:v>44590</c:v>
                </c:pt>
                <c:pt idx="342">
                  <c:v>44591</c:v>
                </c:pt>
                <c:pt idx="343">
                  <c:v>44592</c:v>
                </c:pt>
                <c:pt idx="344">
                  <c:v>44593</c:v>
                </c:pt>
                <c:pt idx="345">
                  <c:v>44594</c:v>
                </c:pt>
                <c:pt idx="346">
                  <c:v>44595</c:v>
                </c:pt>
                <c:pt idx="347">
                  <c:v>44596</c:v>
                </c:pt>
                <c:pt idx="348">
                  <c:v>44597</c:v>
                </c:pt>
                <c:pt idx="349">
                  <c:v>44598</c:v>
                </c:pt>
                <c:pt idx="350">
                  <c:v>44599</c:v>
                </c:pt>
                <c:pt idx="351">
                  <c:v>44600</c:v>
                </c:pt>
                <c:pt idx="352">
                  <c:v>44601</c:v>
                </c:pt>
                <c:pt idx="353">
                  <c:v>44602</c:v>
                </c:pt>
                <c:pt idx="354">
                  <c:v>44603</c:v>
                </c:pt>
                <c:pt idx="355">
                  <c:v>44604</c:v>
                </c:pt>
                <c:pt idx="356">
                  <c:v>44605</c:v>
                </c:pt>
                <c:pt idx="357">
                  <c:v>44606</c:v>
                </c:pt>
                <c:pt idx="358">
                  <c:v>44607</c:v>
                </c:pt>
                <c:pt idx="359">
                  <c:v>44608</c:v>
                </c:pt>
                <c:pt idx="360">
                  <c:v>44609</c:v>
                </c:pt>
                <c:pt idx="361">
                  <c:v>44610</c:v>
                </c:pt>
                <c:pt idx="362">
                  <c:v>44611</c:v>
                </c:pt>
                <c:pt idx="363">
                  <c:v>44612</c:v>
                </c:pt>
                <c:pt idx="364">
                  <c:v>44613</c:v>
                </c:pt>
                <c:pt idx="365">
                  <c:v>44614</c:v>
                </c:pt>
                <c:pt idx="366">
                  <c:v>44615</c:v>
                </c:pt>
                <c:pt idx="367">
                  <c:v>44616</c:v>
                </c:pt>
                <c:pt idx="368">
                  <c:v>44617</c:v>
                </c:pt>
                <c:pt idx="369">
                  <c:v>44618</c:v>
                </c:pt>
                <c:pt idx="370">
                  <c:v>44619</c:v>
                </c:pt>
                <c:pt idx="371">
                  <c:v>44620</c:v>
                </c:pt>
                <c:pt idx="372">
                  <c:v>44621</c:v>
                </c:pt>
                <c:pt idx="373">
                  <c:v>44622</c:v>
                </c:pt>
                <c:pt idx="374">
                  <c:v>44623</c:v>
                </c:pt>
                <c:pt idx="375">
                  <c:v>44624</c:v>
                </c:pt>
                <c:pt idx="376">
                  <c:v>44625</c:v>
                </c:pt>
                <c:pt idx="377">
                  <c:v>44626</c:v>
                </c:pt>
                <c:pt idx="378">
                  <c:v>44627</c:v>
                </c:pt>
                <c:pt idx="379">
                  <c:v>44628</c:v>
                </c:pt>
                <c:pt idx="380">
                  <c:v>44629</c:v>
                </c:pt>
                <c:pt idx="381">
                  <c:v>44630</c:v>
                </c:pt>
                <c:pt idx="382">
                  <c:v>44631</c:v>
                </c:pt>
                <c:pt idx="383">
                  <c:v>44632</c:v>
                </c:pt>
                <c:pt idx="384">
                  <c:v>44633</c:v>
                </c:pt>
                <c:pt idx="385">
                  <c:v>44634</c:v>
                </c:pt>
                <c:pt idx="386">
                  <c:v>44635</c:v>
                </c:pt>
                <c:pt idx="387">
                  <c:v>44636</c:v>
                </c:pt>
                <c:pt idx="388">
                  <c:v>44637</c:v>
                </c:pt>
                <c:pt idx="389">
                  <c:v>44638</c:v>
                </c:pt>
                <c:pt idx="390">
                  <c:v>44639</c:v>
                </c:pt>
                <c:pt idx="391">
                  <c:v>44640</c:v>
                </c:pt>
                <c:pt idx="392">
                  <c:v>44641</c:v>
                </c:pt>
                <c:pt idx="393">
                  <c:v>44642</c:v>
                </c:pt>
                <c:pt idx="394">
                  <c:v>44643</c:v>
                </c:pt>
                <c:pt idx="395">
                  <c:v>44644</c:v>
                </c:pt>
                <c:pt idx="396">
                  <c:v>44645</c:v>
                </c:pt>
                <c:pt idx="397">
                  <c:v>44646</c:v>
                </c:pt>
                <c:pt idx="398">
                  <c:v>44647</c:v>
                </c:pt>
                <c:pt idx="399">
                  <c:v>44648</c:v>
                </c:pt>
                <c:pt idx="400">
                  <c:v>44649</c:v>
                </c:pt>
                <c:pt idx="401">
                  <c:v>44650</c:v>
                </c:pt>
                <c:pt idx="402">
                  <c:v>44651</c:v>
                </c:pt>
                <c:pt idx="403">
                  <c:v>44652</c:v>
                </c:pt>
                <c:pt idx="404">
                  <c:v>44653</c:v>
                </c:pt>
                <c:pt idx="405">
                  <c:v>44654</c:v>
                </c:pt>
                <c:pt idx="406">
                  <c:v>44655</c:v>
                </c:pt>
                <c:pt idx="407">
                  <c:v>44656</c:v>
                </c:pt>
                <c:pt idx="408">
                  <c:v>44657</c:v>
                </c:pt>
                <c:pt idx="409">
                  <c:v>44658</c:v>
                </c:pt>
                <c:pt idx="410">
                  <c:v>44659</c:v>
                </c:pt>
                <c:pt idx="411">
                  <c:v>44660</c:v>
                </c:pt>
                <c:pt idx="412">
                  <c:v>44661</c:v>
                </c:pt>
                <c:pt idx="413">
                  <c:v>44662</c:v>
                </c:pt>
                <c:pt idx="414">
                  <c:v>44663</c:v>
                </c:pt>
                <c:pt idx="415">
                  <c:v>44664</c:v>
                </c:pt>
                <c:pt idx="416">
                  <c:v>44665</c:v>
                </c:pt>
                <c:pt idx="417">
                  <c:v>44666</c:v>
                </c:pt>
                <c:pt idx="418">
                  <c:v>44667</c:v>
                </c:pt>
                <c:pt idx="419">
                  <c:v>44668</c:v>
                </c:pt>
                <c:pt idx="420">
                  <c:v>44669</c:v>
                </c:pt>
                <c:pt idx="421">
                  <c:v>44670</c:v>
                </c:pt>
                <c:pt idx="422">
                  <c:v>44671</c:v>
                </c:pt>
                <c:pt idx="423">
                  <c:v>44672</c:v>
                </c:pt>
                <c:pt idx="424">
                  <c:v>44673</c:v>
                </c:pt>
                <c:pt idx="425">
                  <c:v>44674</c:v>
                </c:pt>
                <c:pt idx="426">
                  <c:v>44675</c:v>
                </c:pt>
                <c:pt idx="427">
                  <c:v>44676</c:v>
                </c:pt>
                <c:pt idx="428">
                  <c:v>44677</c:v>
                </c:pt>
                <c:pt idx="429">
                  <c:v>44678</c:v>
                </c:pt>
                <c:pt idx="430">
                  <c:v>44679</c:v>
                </c:pt>
                <c:pt idx="431">
                  <c:v>44680</c:v>
                </c:pt>
                <c:pt idx="432">
                  <c:v>44681</c:v>
                </c:pt>
                <c:pt idx="433">
                  <c:v>44682</c:v>
                </c:pt>
                <c:pt idx="434">
                  <c:v>44683</c:v>
                </c:pt>
                <c:pt idx="435">
                  <c:v>44684</c:v>
                </c:pt>
                <c:pt idx="436">
                  <c:v>44685</c:v>
                </c:pt>
                <c:pt idx="437">
                  <c:v>44686</c:v>
                </c:pt>
                <c:pt idx="438">
                  <c:v>44687</c:v>
                </c:pt>
                <c:pt idx="439">
                  <c:v>44688</c:v>
                </c:pt>
                <c:pt idx="440">
                  <c:v>44689</c:v>
                </c:pt>
                <c:pt idx="441">
                  <c:v>44690</c:v>
                </c:pt>
                <c:pt idx="442">
                  <c:v>44691</c:v>
                </c:pt>
                <c:pt idx="443">
                  <c:v>44692</c:v>
                </c:pt>
                <c:pt idx="444">
                  <c:v>44693</c:v>
                </c:pt>
                <c:pt idx="445">
                  <c:v>44694</c:v>
                </c:pt>
                <c:pt idx="446">
                  <c:v>44695</c:v>
                </c:pt>
                <c:pt idx="447">
                  <c:v>44696</c:v>
                </c:pt>
                <c:pt idx="448">
                  <c:v>44697</c:v>
                </c:pt>
                <c:pt idx="449">
                  <c:v>44698</c:v>
                </c:pt>
                <c:pt idx="450">
                  <c:v>44699</c:v>
                </c:pt>
                <c:pt idx="451">
                  <c:v>44700</c:v>
                </c:pt>
                <c:pt idx="452">
                  <c:v>44701</c:v>
                </c:pt>
                <c:pt idx="453">
                  <c:v>44702</c:v>
                </c:pt>
                <c:pt idx="454">
                  <c:v>44703</c:v>
                </c:pt>
                <c:pt idx="455">
                  <c:v>44704</c:v>
                </c:pt>
                <c:pt idx="456">
                  <c:v>44705</c:v>
                </c:pt>
                <c:pt idx="457">
                  <c:v>44706</c:v>
                </c:pt>
                <c:pt idx="458">
                  <c:v>44707</c:v>
                </c:pt>
                <c:pt idx="459">
                  <c:v>44708</c:v>
                </c:pt>
                <c:pt idx="460">
                  <c:v>44709</c:v>
                </c:pt>
                <c:pt idx="461">
                  <c:v>44710</c:v>
                </c:pt>
                <c:pt idx="462">
                  <c:v>44711</c:v>
                </c:pt>
                <c:pt idx="463">
                  <c:v>44712</c:v>
                </c:pt>
                <c:pt idx="464">
                  <c:v>44713</c:v>
                </c:pt>
                <c:pt idx="465">
                  <c:v>44714</c:v>
                </c:pt>
                <c:pt idx="466">
                  <c:v>44715</c:v>
                </c:pt>
                <c:pt idx="467">
                  <c:v>44716</c:v>
                </c:pt>
                <c:pt idx="468">
                  <c:v>44717</c:v>
                </c:pt>
                <c:pt idx="469">
                  <c:v>44718</c:v>
                </c:pt>
                <c:pt idx="470">
                  <c:v>44719</c:v>
                </c:pt>
                <c:pt idx="471">
                  <c:v>44720</c:v>
                </c:pt>
                <c:pt idx="472">
                  <c:v>44721</c:v>
                </c:pt>
                <c:pt idx="473">
                  <c:v>44722</c:v>
                </c:pt>
                <c:pt idx="474">
                  <c:v>44723</c:v>
                </c:pt>
                <c:pt idx="475">
                  <c:v>44724</c:v>
                </c:pt>
                <c:pt idx="476">
                  <c:v>44725</c:v>
                </c:pt>
                <c:pt idx="477">
                  <c:v>44726</c:v>
                </c:pt>
                <c:pt idx="478">
                  <c:v>44727</c:v>
                </c:pt>
                <c:pt idx="479">
                  <c:v>44728</c:v>
                </c:pt>
                <c:pt idx="480">
                  <c:v>44729</c:v>
                </c:pt>
                <c:pt idx="481">
                  <c:v>44730</c:v>
                </c:pt>
                <c:pt idx="482">
                  <c:v>44731</c:v>
                </c:pt>
                <c:pt idx="483">
                  <c:v>44732</c:v>
                </c:pt>
                <c:pt idx="484">
                  <c:v>44733</c:v>
                </c:pt>
                <c:pt idx="485">
                  <c:v>44734</c:v>
                </c:pt>
                <c:pt idx="486">
                  <c:v>44735</c:v>
                </c:pt>
                <c:pt idx="487">
                  <c:v>44736</c:v>
                </c:pt>
                <c:pt idx="488">
                  <c:v>44737</c:v>
                </c:pt>
                <c:pt idx="489">
                  <c:v>44738</c:v>
                </c:pt>
                <c:pt idx="490">
                  <c:v>44739</c:v>
                </c:pt>
                <c:pt idx="491">
                  <c:v>44740</c:v>
                </c:pt>
                <c:pt idx="492">
                  <c:v>44741</c:v>
                </c:pt>
                <c:pt idx="493">
                  <c:v>44742</c:v>
                </c:pt>
                <c:pt idx="494">
                  <c:v>44743</c:v>
                </c:pt>
                <c:pt idx="495">
                  <c:v>44744</c:v>
                </c:pt>
                <c:pt idx="496">
                  <c:v>44745</c:v>
                </c:pt>
                <c:pt idx="497">
                  <c:v>44746</c:v>
                </c:pt>
                <c:pt idx="498">
                  <c:v>44747</c:v>
                </c:pt>
                <c:pt idx="499">
                  <c:v>44748</c:v>
                </c:pt>
                <c:pt idx="500">
                  <c:v>44749</c:v>
                </c:pt>
                <c:pt idx="501">
                  <c:v>44750</c:v>
                </c:pt>
                <c:pt idx="502">
                  <c:v>44751</c:v>
                </c:pt>
                <c:pt idx="503">
                  <c:v>44752</c:v>
                </c:pt>
                <c:pt idx="504">
                  <c:v>44753</c:v>
                </c:pt>
                <c:pt idx="505">
                  <c:v>44754</c:v>
                </c:pt>
                <c:pt idx="506">
                  <c:v>44755</c:v>
                </c:pt>
                <c:pt idx="507">
                  <c:v>44756</c:v>
                </c:pt>
                <c:pt idx="508">
                  <c:v>44757</c:v>
                </c:pt>
                <c:pt idx="509">
                  <c:v>44758</c:v>
                </c:pt>
                <c:pt idx="510">
                  <c:v>44759</c:v>
                </c:pt>
                <c:pt idx="511">
                  <c:v>44760</c:v>
                </c:pt>
                <c:pt idx="512">
                  <c:v>44761</c:v>
                </c:pt>
                <c:pt idx="513">
                  <c:v>44762</c:v>
                </c:pt>
                <c:pt idx="514">
                  <c:v>44763</c:v>
                </c:pt>
                <c:pt idx="515">
                  <c:v>44764</c:v>
                </c:pt>
                <c:pt idx="516">
                  <c:v>44765</c:v>
                </c:pt>
                <c:pt idx="517">
                  <c:v>44766</c:v>
                </c:pt>
                <c:pt idx="518">
                  <c:v>44767</c:v>
                </c:pt>
                <c:pt idx="519">
                  <c:v>44768</c:v>
                </c:pt>
                <c:pt idx="520">
                  <c:v>44769</c:v>
                </c:pt>
                <c:pt idx="521">
                  <c:v>44770</c:v>
                </c:pt>
                <c:pt idx="522">
                  <c:v>44771</c:v>
                </c:pt>
                <c:pt idx="523">
                  <c:v>44772</c:v>
                </c:pt>
                <c:pt idx="524">
                  <c:v>44773</c:v>
                </c:pt>
                <c:pt idx="525">
                  <c:v>44774</c:v>
                </c:pt>
                <c:pt idx="526">
                  <c:v>44775</c:v>
                </c:pt>
                <c:pt idx="527">
                  <c:v>44776</c:v>
                </c:pt>
                <c:pt idx="528">
                  <c:v>44777</c:v>
                </c:pt>
                <c:pt idx="529">
                  <c:v>44778</c:v>
                </c:pt>
                <c:pt idx="530">
                  <c:v>44779</c:v>
                </c:pt>
                <c:pt idx="531">
                  <c:v>44780</c:v>
                </c:pt>
                <c:pt idx="532">
                  <c:v>44781</c:v>
                </c:pt>
                <c:pt idx="533">
                  <c:v>44782</c:v>
                </c:pt>
                <c:pt idx="534">
                  <c:v>44783</c:v>
                </c:pt>
                <c:pt idx="535">
                  <c:v>44784</c:v>
                </c:pt>
                <c:pt idx="536">
                  <c:v>44785</c:v>
                </c:pt>
                <c:pt idx="537">
                  <c:v>44786</c:v>
                </c:pt>
                <c:pt idx="538">
                  <c:v>44787</c:v>
                </c:pt>
                <c:pt idx="539">
                  <c:v>44788</c:v>
                </c:pt>
                <c:pt idx="540">
                  <c:v>44789</c:v>
                </c:pt>
                <c:pt idx="541">
                  <c:v>44790</c:v>
                </c:pt>
                <c:pt idx="542">
                  <c:v>44791</c:v>
                </c:pt>
                <c:pt idx="543">
                  <c:v>44792</c:v>
                </c:pt>
                <c:pt idx="544">
                  <c:v>44793</c:v>
                </c:pt>
                <c:pt idx="545">
                  <c:v>44794</c:v>
                </c:pt>
                <c:pt idx="546">
                  <c:v>44795</c:v>
                </c:pt>
                <c:pt idx="547">
                  <c:v>44796</c:v>
                </c:pt>
                <c:pt idx="548">
                  <c:v>44797</c:v>
                </c:pt>
                <c:pt idx="549">
                  <c:v>44798</c:v>
                </c:pt>
                <c:pt idx="550">
                  <c:v>44799</c:v>
                </c:pt>
                <c:pt idx="551">
                  <c:v>44800</c:v>
                </c:pt>
                <c:pt idx="552">
                  <c:v>44801</c:v>
                </c:pt>
                <c:pt idx="553">
                  <c:v>44802</c:v>
                </c:pt>
                <c:pt idx="554">
                  <c:v>44803</c:v>
                </c:pt>
                <c:pt idx="555">
                  <c:v>44804</c:v>
                </c:pt>
                <c:pt idx="556">
                  <c:v>44805</c:v>
                </c:pt>
                <c:pt idx="557">
                  <c:v>44806</c:v>
                </c:pt>
                <c:pt idx="558">
                  <c:v>44807</c:v>
                </c:pt>
                <c:pt idx="559">
                  <c:v>44808</c:v>
                </c:pt>
                <c:pt idx="560">
                  <c:v>44809</c:v>
                </c:pt>
                <c:pt idx="561">
                  <c:v>44810</c:v>
                </c:pt>
                <c:pt idx="562">
                  <c:v>44811</c:v>
                </c:pt>
                <c:pt idx="563">
                  <c:v>44812</c:v>
                </c:pt>
                <c:pt idx="564">
                  <c:v>44813</c:v>
                </c:pt>
                <c:pt idx="565">
                  <c:v>44814</c:v>
                </c:pt>
                <c:pt idx="566">
                  <c:v>44815</c:v>
                </c:pt>
                <c:pt idx="567">
                  <c:v>44816</c:v>
                </c:pt>
                <c:pt idx="568">
                  <c:v>44817</c:v>
                </c:pt>
                <c:pt idx="569">
                  <c:v>44818</c:v>
                </c:pt>
                <c:pt idx="570">
                  <c:v>44819</c:v>
                </c:pt>
                <c:pt idx="571">
                  <c:v>44820</c:v>
                </c:pt>
                <c:pt idx="572">
                  <c:v>44821</c:v>
                </c:pt>
                <c:pt idx="573">
                  <c:v>44822</c:v>
                </c:pt>
                <c:pt idx="574">
                  <c:v>44823</c:v>
                </c:pt>
                <c:pt idx="575">
                  <c:v>44824</c:v>
                </c:pt>
                <c:pt idx="576">
                  <c:v>44825</c:v>
                </c:pt>
                <c:pt idx="577">
                  <c:v>44826</c:v>
                </c:pt>
                <c:pt idx="578">
                  <c:v>44827</c:v>
                </c:pt>
                <c:pt idx="579">
                  <c:v>44828</c:v>
                </c:pt>
                <c:pt idx="580">
                  <c:v>44829</c:v>
                </c:pt>
                <c:pt idx="581">
                  <c:v>44830</c:v>
                </c:pt>
                <c:pt idx="582">
                  <c:v>44831</c:v>
                </c:pt>
                <c:pt idx="583">
                  <c:v>44832</c:v>
                </c:pt>
                <c:pt idx="584">
                  <c:v>44833</c:v>
                </c:pt>
                <c:pt idx="585">
                  <c:v>44834</c:v>
                </c:pt>
                <c:pt idx="586">
                  <c:v>44835</c:v>
                </c:pt>
                <c:pt idx="587">
                  <c:v>44836</c:v>
                </c:pt>
                <c:pt idx="588">
                  <c:v>44837</c:v>
                </c:pt>
                <c:pt idx="589">
                  <c:v>44838</c:v>
                </c:pt>
                <c:pt idx="590">
                  <c:v>44839</c:v>
                </c:pt>
                <c:pt idx="591">
                  <c:v>44840</c:v>
                </c:pt>
                <c:pt idx="592">
                  <c:v>44841</c:v>
                </c:pt>
                <c:pt idx="593">
                  <c:v>44842</c:v>
                </c:pt>
                <c:pt idx="594">
                  <c:v>44843</c:v>
                </c:pt>
                <c:pt idx="595">
                  <c:v>44844</c:v>
                </c:pt>
                <c:pt idx="596">
                  <c:v>44845</c:v>
                </c:pt>
                <c:pt idx="597">
                  <c:v>44846</c:v>
                </c:pt>
                <c:pt idx="598">
                  <c:v>44847</c:v>
                </c:pt>
                <c:pt idx="599">
                  <c:v>44848</c:v>
                </c:pt>
                <c:pt idx="600">
                  <c:v>44849</c:v>
                </c:pt>
                <c:pt idx="601">
                  <c:v>44850</c:v>
                </c:pt>
                <c:pt idx="602">
                  <c:v>44851</c:v>
                </c:pt>
                <c:pt idx="603">
                  <c:v>44852</c:v>
                </c:pt>
                <c:pt idx="604">
                  <c:v>44853</c:v>
                </c:pt>
                <c:pt idx="605">
                  <c:v>44854</c:v>
                </c:pt>
                <c:pt idx="606">
                  <c:v>44855</c:v>
                </c:pt>
                <c:pt idx="607">
                  <c:v>44856</c:v>
                </c:pt>
                <c:pt idx="608">
                  <c:v>44857</c:v>
                </c:pt>
                <c:pt idx="609">
                  <c:v>44858</c:v>
                </c:pt>
                <c:pt idx="610">
                  <c:v>44859</c:v>
                </c:pt>
                <c:pt idx="611">
                  <c:v>44860</c:v>
                </c:pt>
                <c:pt idx="612">
                  <c:v>44861</c:v>
                </c:pt>
                <c:pt idx="613">
                  <c:v>44862</c:v>
                </c:pt>
                <c:pt idx="614">
                  <c:v>44863</c:v>
                </c:pt>
                <c:pt idx="615">
                  <c:v>44864</c:v>
                </c:pt>
                <c:pt idx="616">
                  <c:v>44865</c:v>
                </c:pt>
                <c:pt idx="617">
                  <c:v>44866</c:v>
                </c:pt>
                <c:pt idx="618">
                  <c:v>44867</c:v>
                </c:pt>
                <c:pt idx="619">
                  <c:v>44868</c:v>
                </c:pt>
                <c:pt idx="620">
                  <c:v>44869</c:v>
                </c:pt>
                <c:pt idx="621">
                  <c:v>44870</c:v>
                </c:pt>
                <c:pt idx="622">
                  <c:v>44871</c:v>
                </c:pt>
                <c:pt idx="623">
                  <c:v>44872</c:v>
                </c:pt>
                <c:pt idx="624">
                  <c:v>44873</c:v>
                </c:pt>
                <c:pt idx="625">
                  <c:v>44874</c:v>
                </c:pt>
                <c:pt idx="626">
                  <c:v>44875</c:v>
                </c:pt>
                <c:pt idx="627">
                  <c:v>44876</c:v>
                </c:pt>
                <c:pt idx="628">
                  <c:v>44877</c:v>
                </c:pt>
                <c:pt idx="629">
                  <c:v>44878</c:v>
                </c:pt>
                <c:pt idx="630">
                  <c:v>44879</c:v>
                </c:pt>
              </c:numCache>
            </c:numRef>
          </c:cat>
          <c:val>
            <c:numRef>
              <c:f>all!$G$2:$G$636</c:f>
              <c:numCache>
                <c:formatCode>0.00</c:formatCode>
                <c:ptCount val="631"/>
                <c:pt idx="0">
                  <c:v>1.276347381419926</c:v>
                </c:pt>
                <c:pt idx="1">
                  <c:v>1.2589109417830417</c:v>
                </c:pt>
                <c:pt idx="2">
                  <c:v>1.0392118023583004</c:v>
                </c:pt>
                <c:pt idx="3">
                  <c:v>0.76720334402290635</c:v>
                </c:pt>
                <c:pt idx="4">
                  <c:v>0.39057624786620693</c:v>
                </c:pt>
                <c:pt idx="5">
                  <c:v>0.26503388248064036</c:v>
                </c:pt>
                <c:pt idx="6">
                  <c:v>0.28247032211752465</c:v>
                </c:pt>
                <c:pt idx="7">
                  <c:v>0.50914403739701963</c:v>
                </c:pt>
                <c:pt idx="8">
                  <c:v>1.377039242569561</c:v>
                </c:pt>
                <c:pt idx="9">
                  <c:v>0.29153533513860075</c:v>
                </c:pt>
                <c:pt idx="10">
                  <c:v>0</c:v>
                </c:pt>
                <c:pt idx="11">
                  <c:v>0.96764919748131317</c:v>
                </c:pt>
                <c:pt idx="12">
                  <c:v>1.0668952690178581</c:v>
                </c:pt>
                <c:pt idx="13">
                  <c:v>0.91802616171304063</c:v>
                </c:pt>
                <c:pt idx="14">
                  <c:v>1.4762853141061059</c:v>
                </c:pt>
                <c:pt idx="15">
                  <c:v>1.1289240637281988</c:v>
                </c:pt>
                <c:pt idx="16">
                  <c:v>1.5808970544468621</c:v>
                </c:pt>
                <c:pt idx="17">
                  <c:v>1.5124599525227553</c:v>
                </c:pt>
                <c:pt idx="18">
                  <c:v>1.4029605894441848</c:v>
                </c:pt>
                <c:pt idx="19">
                  <c:v>1.4508665607910596</c:v>
                </c:pt>
                <c:pt idx="20">
                  <c:v>1.382429458866953</c:v>
                </c:pt>
                <c:pt idx="21">
                  <c:v>1.2523989652111505</c:v>
                </c:pt>
                <c:pt idx="22">
                  <c:v>1.3345234875200782</c:v>
                </c:pt>
                <c:pt idx="23">
                  <c:v>1.8065289946603329</c:v>
                </c:pt>
                <c:pt idx="24">
                  <c:v>1.0257410393410367</c:v>
                </c:pt>
                <c:pt idx="25">
                  <c:v>1.867767265665768</c:v>
                </c:pt>
                <c:pt idx="26">
                  <c:v>2.1433394851902254</c:v>
                </c:pt>
                <c:pt idx="27">
                  <c:v>2.0744464303091119</c:v>
                </c:pt>
                <c:pt idx="28">
                  <c:v>1.2477297717357385</c:v>
                </c:pt>
                <c:pt idx="29">
                  <c:v>2.5184238950985152</c:v>
                </c:pt>
                <c:pt idx="30">
                  <c:v>1.5615759106385929</c:v>
                </c:pt>
                <c:pt idx="31">
                  <c:v>2.1481724862296101</c:v>
                </c:pt>
                <c:pt idx="32">
                  <c:v>1.0995020899081038</c:v>
                </c:pt>
                <c:pt idx="33">
                  <c:v>1.1204449868587345</c:v>
                </c:pt>
                <c:pt idx="34">
                  <c:v>0</c:v>
                </c:pt>
                <c:pt idx="35">
                  <c:v>1.4502956138311656</c:v>
                </c:pt>
                <c:pt idx="36">
                  <c:v>1.5131243046830574</c:v>
                </c:pt>
                <c:pt idx="37">
                  <c:v>2.8534697095234125</c:v>
                </c:pt>
                <c:pt idx="38">
                  <c:v>2.0524039011617936</c:v>
                </c:pt>
                <c:pt idx="39">
                  <c:v>2.2412373537133399</c:v>
                </c:pt>
                <c:pt idx="40">
                  <c:v>2.34497340860674</c:v>
                </c:pt>
                <c:pt idx="41">
                  <c:v>1.3562346206494205</c:v>
                </c:pt>
                <c:pt idx="42">
                  <c:v>2.0212270798065557</c:v>
                </c:pt>
                <c:pt idx="43">
                  <c:v>1.6318564951684962</c:v>
                </c:pt>
                <c:pt idx="44">
                  <c:v>1.0937375972979195</c:v>
                </c:pt>
                <c:pt idx="45">
                  <c:v>1.3781093725953788</c:v>
                </c:pt>
                <c:pt idx="46">
                  <c:v>1.3781093725953788</c:v>
                </c:pt>
                <c:pt idx="47">
                  <c:v>1.844876001217552</c:v>
                </c:pt>
                <c:pt idx="48">
                  <c:v>1.5813222867579018</c:v>
                </c:pt>
                <c:pt idx="49">
                  <c:v>1.6956946534102029</c:v>
                </c:pt>
                <c:pt idx="50">
                  <c:v>1.3127958607046732</c:v>
                </c:pt>
                <c:pt idx="51">
                  <c:v>0.63153437238444499</c:v>
                </c:pt>
                <c:pt idx="52">
                  <c:v>0.97962418393492656</c:v>
                </c:pt>
                <c:pt idx="53">
                  <c:v>1.5315951708221187</c:v>
                </c:pt>
                <c:pt idx="54">
                  <c:v>1.7056400765973594</c:v>
                </c:pt>
                <c:pt idx="55">
                  <c:v>1.0542148578386012</c:v>
                </c:pt>
                <c:pt idx="56">
                  <c:v>0.98956960712208319</c:v>
                </c:pt>
                <c:pt idx="57">
                  <c:v>1.4619772085120224</c:v>
                </c:pt>
                <c:pt idx="58">
                  <c:v>1.4470590737312874</c:v>
                </c:pt>
                <c:pt idx="59">
                  <c:v>1.26306874476889</c:v>
                </c:pt>
                <c:pt idx="60">
                  <c:v>0.21879931011744552</c:v>
                </c:pt>
                <c:pt idx="61">
                  <c:v>1.8498487128111305</c:v>
                </c:pt>
                <c:pt idx="62">
                  <c:v>2.2228020823295034</c:v>
                </c:pt>
                <c:pt idx="63">
                  <c:v>2.8055871098009399</c:v>
                </c:pt>
                <c:pt idx="64">
                  <c:v>3.2330879042162</c:v>
                </c:pt>
                <c:pt idx="65">
                  <c:v>1.9865363466766206</c:v>
                </c:pt>
                <c:pt idx="66">
                  <c:v>2.1504255952774418</c:v>
                </c:pt>
                <c:pt idx="67">
                  <c:v>2.3441128890784122</c:v>
                </c:pt>
                <c:pt idx="68">
                  <c:v>2.1355265726773669</c:v>
                </c:pt>
                <c:pt idx="69">
                  <c:v>2.3043821621448797</c:v>
                </c:pt>
                <c:pt idx="70">
                  <c:v>2.9698718382815481</c:v>
                </c:pt>
                <c:pt idx="71">
                  <c:v>3.6666336621963</c:v>
                </c:pt>
                <c:pt idx="72">
                  <c:v>3.387671050186126</c:v>
                </c:pt>
                <c:pt idx="73">
                  <c:v>3.8341083203656927</c:v>
                </c:pt>
                <c:pt idx="74">
                  <c:v>3.3417142723735234</c:v>
                </c:pt>
                <c:pt idx="75">
                  <c:v>2.849320224381354</c:v>
                </c:pt>
                <c:pt idx="76">
                  <c:v>3.1644524150963425</c:v>
                </c:pt>
                <c:pt idx="77">
                  <c:v>2.9806253038459323</c:v>
                </c:pt>
                <c:pt idx="78">
                  <c:v>3.459888843891644</c:v>
                </c:pt>
                <c:pt idx="79">
                  <c:v>3.3954237421391911</c:v>
                </c:pt>
                <c:pt idx="80">
                  <c:v>3.4076595033721251</c:v>
                </c:pt>
                <c:pt idx="81">
                  <c:v>3.3770701002897896</c:v>
                </c:pt>
                <c:pt idx="82">
                  <c:v>3.5361349963179323</c:v>
                </c:pt>
                <c:pt idx="83">
                  <c:v>4.03168332625176</c:v>
                </c:pt>
                <c:pt idx="84">
                  <c:v>3.0283509051511706</c:v>
                </c:pt>
                <c:pt idx="85">
                  <c:v>4.0031685340160896</c:v>
                </c:pt>
                <c:pt idx="86">
                  <c:v>3.6849347472741103</c:v>
                </c:pt>
                <c:pt idx="87">
                  <c:v>3.7485678433808847</c:v>
                </c:pt>
                <c:pt idx="88">
                  <c:v>4.1245815931027323</c:v>
                </c:pt>
                <c:pt idx="89">
                  <c:v>3.9568216124575999</c:v>
                </c:pt>
                <c:pt idx="90">
                  <c:v>3.7485678433808847</c:v>
                </c:pt>
                <c:pt idx="91">
                  <c:v>3.0717430938815578</c:v>
                </c:pt>
                <c:pt idx="92">
                  <c:v>3.4477568436034058</c:v>
                </c:pt>
                <c:pt idx="93">
                  <c:v>4.1587892080412603</c:v>
                </c:pt>
                <c:pt idx="94">
                  <c:v>4.5994044215326202</c:v>
                </c:pt>
                <c:pt idx="95">
                  <c:v>1.53055811002262</c:v>
                </c:pt>
                <c:pt idx="96">
                  <c:v>4.189709573900303</c:v>
                </c:pt>
                <c:pt idx="97">
                  <c:v>5.1946214643191944</c:v>
                </c:pt>
                <c:pt idx="98">
                  <c:v>5.0322895435592194</c:v>
                </c:pt>
                <c:pt idx="99">
                  <c:v>5.132780732601109</c:v>
                </c:pt>
                <c:pt idx="100">
                  <c:v>5.4497144826562982</c:v>
                </c:pt>
                <c:pt idx="101">
                  <c:v>4.78230232540544</c:v>
                </c:pt>
                <c:pt idx="102">
                  <c:v>5.4112403483495788</c:v>
                </c:pt>
                <c:pt idx="103">
                  <c:v>5.1323716023271775</c:v>
                </c:pt>
                <c:pt idx="104">
                  <c:v>4.6577013963315999</c:v>
                </c:pt>
                <c:pt idx="105">
                  <c:v>4.2720318539601942</c:v>
                </c:pt>
                <c:pt idx="106">
                  <c:v>4.9959039181034486</c:v>
                </c:pt>
                <c:pt idx="107">
                  <c:v>4.4915668242331481</c:v>
                </c:pt>
                <c:pt idx="108">
                  <c:v>5.363773327750021</c:v>
                </c:pt>
                <c:pt idx="109">
                  <c:v>5.8793923800977899</c:v>
                </c:pt>
                <c:pt idx="110">
                  <c:v>5.7917649973546297</c:v>
                </c:pt>
                <c:pt idx="111">
                  <c:v>4.8874030210235082</c:v>
                </c:pt>
                <c:pt idx="112">
                  <c:v>5.1375456953278604</c:v>
                </c:pt>
                <c:pt idx="113">
                  <c:v>5.3941022843579667</c:v>
                </c:pt>
                <c:pt idx="114">
                  <c:v>4.970783912458292</c:v>
                </c:pt>
                <c:pt idx="115">
                  <c:v>4.1947002306422236</c:v>
                </c:pt>
                <c:pt idx="116">
                  <c:v>3.9509714710636232</c:v>
                </c:pt>
                <c:pt idx="117">
                  <c:v>4.9079637211926119</c:v>
                </c:pt>
                <c:pt idx="118">
                  <c:v>5.2037226656079394</c:v>
                </c:pt>
                <c:pt idx="119">
                  <c:v>5.241938499137496</c:v>
                </c:pt>
                <c:pt idx="120">
                  <c:v>5.2483078047257559</c:v>
                </c:pt>
                <c:pt idx="121">
                  <c:v>4.6623316906058898</c:v>
                </c:pt>
                <c:pt idx="122">
                  <c:v>4.458513911781588</c:v>
                </c:pt>
                <c:pt idx="123">
                  <c:v>4.5859000235467766</c:v>
                </c:pt>
                <c:pt idx="124">
                  <c:v>5.0062741923718983</c:v>
                </c:pt>
                <c:pt idx="125">
                  <c:v>6.2446602287415907</c:v>
                </c:pt>
                <c:pt idx="126">
                  <c:v>5.5303805971700406</c:v>
                </c:pt>
                <c:pt idx="127">
                  <c:v>6.0583728696048791</c:v>
                </c:pt>
                <c:pt idx="128">
                  <c:v>5.1513092220886181</c:v>
                </c:pt>
                <c:pt idx="129">
                  <c:v>5.2731535926505035</c:v>
                </c:pt>
                <c:pt idx="130">
                  <c:v>4.9482352711521411</c:v>
                </c:pt>
                <c:pt idx="131">
                  <c:v>5.6522249677319261</c:v>
                </c:pt>
                <c:pt idx="132">
                  <c:v>6.0989876597921739</c:v>
                </c:pt>
                <c:pt idx="133">
                  <c:v>6.953363434628459</c:v>
                </c:pt>
                <c:pt idx="134">
                  <c:v>5.4510929438711191</c:v>
                </c:pt>
                <c:pt idx="135">
                  <c:v>5.7217145793824509</c:v>
                </c:pt>
                <c:pt idx="136">
                  <c:v>5.43176282704888</c:v>
                </c:pt>
                <c:pt idx="137">
                  <c:v>5.4961965497896736</c:v>
                </c:pt>
                <c:pt idx="138">
                  <c:v>4.7294352491742329</c:v>
                </c:pt>
                <c:pt idx="139">
                  <c:v>4.7036617600779156</c:v>
                </c:pt>
                <c:pt idx="140">
                  <c:v>4.2139654672478857</c:v>
                </c:pt>
                <c:pt idx="141">
                  <c:v>6.6680635938168198</c:v>
                </c:pt>
                <c:pt idx="142">
                  <c:v>6.8316058628926406</c:v>
                </c:pt>
                <c:pt idx="143">
                  <c:v>6.6425551346113352</c:v>
                </c:pt>
                <c:pt idx="144">
                  <c:v>7.0808090956270897</c:v>
                </c:pt>
                <c:pt idx="145">
                  <c:v>6.9261312270332942</c:v>
                </c:pt>
                <c:pt idx="146">
                  <c:v>8.2924523996118218</c:v>
                </c:pt>
                <c:pt idx="147">
                  <c:v>7.6565544953928839</c:v>
                </c:pt>
                <c:pt idx="148">
                  <c:v>8.1034016713305164</c:v>
                </c:pt>
                <c:pt idx="149">
                  <c:v>6.5304709226228894</c:v>
                </c:pt>
                <c:pt idx="150">
                  <c:v>5.8338880314687556</c:v>
                </c:pt>
                <c:pt idx="151">
                  <c:v>5.5207003582004335</c:v>
                </c:pt>
                <c:pt idx="152">
                  <c:v>5.2934857717116497</c:v>
                </c:pt>
                <c:pt idx="153">
                  <c:v>4.7837881858043794</c:v>
                </c:pt>
                <c:pt idx="154">
                  <c:v>4.6364057513251691</c:v>
                </c:pt>
                <c:pt idx="155">
                  <c:v>4.624123881785235</c:v>
                </c:pt>
                <c:pt idx="156">
                  <c:v>4.7776472510344128</c:v>
                </c:pt>
                <c:pt idx="157">
                  <c:v>6.0056795127803939</c:v>
                </c:pt>
                <c:pt idx="158">
                  <c:v>6.1767673685528219</c:v>
                </c:pt>
                <c:pt idx="159">
                  <c:v>6.218315131121563</c:v>
                </c:pt>
                <c:pt idx="160">
                  <c:v>5.7128173532018813</c:v>
                </c:pt>
                <c:pt idx="161">
                  <c:v>6.0382748266570188</c:v>
                </c:pt>
                <c:pt idx="162">
                  <c:v>5.4981539132633861</c:v>
                </c:pt>
                <c:pt idx="163">
                  <c:v>5.6574203364435593</c:v>
                </c:pt>
                <c:pt idx="164">
                  <c:v>5.442756896505065</c:v>
                </c:pt>
                <c:pt idx="165">
                  <c:v>6.68420420005965</c:v>
                </c:pt>
                <c:pt idx="166">
                  <c:v>6.5428076829192392</c:v>
                </c:pt>
                <c:pt idx="167">
                  <c:v>7.028935902965614</c:v>
                </c:pt>
                <c:pt idx="168">
                  <c:v>7.0050279577174299</c:v>
                </c:pt>
                <c:pt idx="169">
                  <c:v>6.6782860393256058</c:v>
                </c:pt>
                <c:pt idx="170">
                  <c:v>7.1405063141237983</c:v>
                </c:pt>
                <c:pt idx="171">
                  <c:v>8.2004252201265491</c:v>
                </c:pt>
                <c:pt idx="172">
                  <c:v>8.5670137139320115</c:v>
                </c:pt>
                <c:pt idx="173">
                  <c:v>6.9588755095041899</c:v>
                </c:pt>
                <c:pt idx="174">
                  <c:v>6.3249476812821399</c:v>
                </c:pt>
                <c:pt idx="175">
                  <c:v>5.8692371651152273</c:v>
                </c:pt>
                <c:pt idx="176">
                  <c:v>6.2306627469027775</c:v>
                </c:pt>
                <c:pt idx="177">
                  <c:v>6.0656641117388954</c:v>
                </c:pt>
                <c:pt idx="178">
                  <c:v>6.4270896935264465</c:v>
                </c:pt>
                <c:pt idx="179">
                  <c:v>5.3978124932184217</c:v>
                </c:pt>
                <c:pt idx="180">
                  <c:v>6.7728011195841038</c:v>
                </c:pt>
                <c:pt idx="181">
                  <c:v>6.6130446194806529</c:v>
                </c:pt>
                <c:pt idx="182">
                  <c:v>4.9973412003627606</c:v>
                </c:pt>
                <c:pt idx="183">
                  <c:v>5.2253111470779894</c:v>
                </c:pt>
                <c:pt idx="184">
                  <c:v>4.8533601813847218</c:v>
                </c:pt>
                <c:pt idx="185">
                  <c:v>5.1353230102167142</c:v>
                </c:pt>
                <c:pt idx="186">
                  <c:v>5.0993277554722045</c:v>
                </c:pt>
                <c:pt idx="187">
                  <c:v>4.4694107974432855</c:v>
                </c:pt>
                <c:pt idx="188">
                  <c:v>5.3692921660560264</c:v>
                </c:pt>
                <c:pt idx="189">
                  <c:v>4.6673846985380889</c:v>
                </c:pt>
                <c:pt idx="190">
                  <c:v>6.1411898251801267</c:v>
                </c:pt>
                <c:pt idx="191">
                  <c:v>6.3209670448868049</c:v>
                </c:pt>
                <c:pt idx="192">
                  <c:v>5.9038838951673132</c:v>
                </c:pt>
                <c:pt idx="193">
                  <c:v>6.054896759720922</c:v>
                </c:pt>
                <c:pt idx="194">
                  <c:v>5.6450046987896956</c:v>
                </c:pt>
                <c:pt idx="195">
                  <c:v>6.0620878485091891</c:v>
                </c:pt>
                <c:pt idx="196">
                  <c:v>6.5007442645934832</c:v>
                </c:pt>
                <c:pt idx="197">
                  <c:v>6.2921657602315433</c:v>
                </c:pt>
                <c:pt idx="198">
                  <c:v>5.1946916828019951</c:v>
                </c:pt>
                <c:pt idx="199">
                  <c:v>4.6609013093812388</c:v>
                </c:pt>
                <c:pt idx="200">
                  <c:v>4.8561904703888326</c:v>
                </c:pt>
                <c:pt idx="201">
                  <c:v>4.9343061347918695</c:v>
                </c:pt>
                <c:pt idx="202">
                  <c:v>5.1165760183989573</c:v>
                </c:pt>
                <c:pt idx="203">
                  <c:v>5.7089531401219915</c:v>
                </c:pt>
                <c:pt idx="204">
                  <c:v>5.2142205989027541</c:v>
                </c:pt>
                <c:pt idx="205">
                  <c:v>5.1350000000000007</c:v>
                </c:pt>
                <c:pt idx="206">
                  <c:v>5.8585265378177702</c:v>
                </c:pt>
                <c:pt idx="207">
                  <c:v>5.9955209685507862</c:v>
                </c:pt>
                <c:pt idx="208">
                  <c:v>5.3024903189602375</c:v>
                </c:pt>
                <c:pt idx="209">
                  <c:v>6.704668609992277</c:v>
                </c:pt>
                <c:pt idx="210">
                  <c:v>5.47977722932061</c:v>
                </c:pt>
                <c:pt idx="211">
                  <c:v>3.6746741420149975</c:v>
                </c:pt>
                <c:pt idx="212">
                  <c:v>4.5530501978913902</c:v>
                </c:pt>
                <c:pt idx="213">
                  <c:v>5.5427735441272201</c:v>
                </c:pt>
                <c:pt idx="214">
                  <c:v>5.6006576651421405</c:v>
                </c:pt>
                <c:pt idx="215">
                  <c:v>6.1588627480466736</c:v>
                </c:pt>
                <c:pt idx="216">
                  <c:v>6.0472217314657675</c:v>
                </c:pt>
                <c:pt idx="217">
                  <c:v>6.1216490758530382</c:v>
                </c:pt>
                <c:pt idx="218">
                  <c:v>6.7077644129027973</c:v>
                </c:pt>
                <c:pt idx="219">
                  <c:v>6.9310464460646104</c:v>
                </c:pt>
                <c:pt idx="220">
                  <c:v>6.4286618714505313</c:v>
                </c:pt>
                <c:pt idx="221">
                  <c:v>4.0910316169129874</c:v>
                </c:pt>
                <c:pt idx="222">
                  <c:v>4.4524458037698489</c:v>
                </c:pt>
                <c:pt idx="223">
                  <c:v>4.2445920684587257</c:v>
                </c:pt>
                <c:pt idx="224">
                  <c:v>3.6483800382241882</c:v>
                </c:pt>
                <c:pt idx="225">
                  <c:v>3.2381424027417083</c:v>
                </c:pt>
                <c:pt idx="226">
                  <c:v>3.3912977866551675</c:v>
                </c:pt>
                <c:pt idx="227">
                  <c:v>3.7632465761592826</c:v>
                </c:pt>
                <c:pt idx="228">
                  <c:v>4.2172428927598933</c:v>
                </c:pt>
                <c:pt idx="229">
                  <c:v>4.0804970142657337</c:v>
                </c:pt>
                <c:pt idx="230">
                  <c:v>4.5513938422931304</c:v>
                </c:pt>
                <c:pt idx="231">
                  <c:v>4.273165614332882</c:v>
                </c:pt>
                <c:pt idx="232">
                  <c:v>3.4962264117269033</c:v>
                </c:pt>
                <c:pt idx="233">
                  <c:v>3.7744546396871521</c:v>
                </c:pt>
                <c:pt idx="234">
                  <c:v>3.3649866815569744</c:v>
                </c:pt>
                <c:pt idx="235">
                  <c:v>3.5329735361744832</c:v>
                </c:pt>
                <c:pt idx="236">
                  <c:v>3.2284973621802484</c:v>
                </c:pt>
                <c:pt idx="237">
                  <c:v>4.3859791241707953</c:v>
                </c:pt>
                <c:pt idx="238">
                  <c:v>4.6520796049755297</c:v>
                </c:pt>
                <c:pt idx="239">
                  <c:v>4.0515778830269005</c:v>
                </c:pt>
                <c:pt idx="240">
                  <c:v>3.7983542653377191</c:v>
                </c:pt>
                <c:pt idx="241">
                  <c:v>4.0009331594890645</c:v>
                </c:pt>
                <c:pt idx="242">
                  <c:v>4.4422657503187795</c:v>
                </c:pt>
                <c:pt idx="243">
                  <c:v>3.9213485939296069</c:v>
                </c:pt>
                <c:pt idx="244">
                  <c:v>3.6234870444630651</c:v>
                </c:pt>
                <c:pt idx="245">
                  <c:v>2.6746106515025994</c:v>
                </c:pt>
                <c:pt idx="246">
                  <c:v>2.7689433923232305</c:v>
                </c:pt>
                <c:pt idx="247">
                  <c:v>3.6345850139713742</c:v>
                </c:pt>
                <c:pt idx="248">
                  <c:v>3.1074314623266708</c:v>
                </c:pt>
                <c:pt idx="249">
                  <c:v>3.9413470096924601</c:v>
                </c:pt>
                <c:pt idx="250">
                  <c:v>4.1360653524323299</c:v>
                </c:pt>
                <c:pt idx="251">
                  <c:v>4.1867110506253784</c:v>
                </c:pt>
                <c:pt idx="252">
                  <c:v>3.9503644590578166</c:v>
                </c:pt>
                <c:pt idx="253">
                  <c:v>3.6211674208029989</c:v>
                </c:pt>
                <c:pt idx="254">
                  <c:v>4.2964433967103179</c:v>
                </c:pt>
                <c:pt idx="255">
                  <c:v>4.0685377548415982</c:v>
                </c:pt>
                <c:pt idx="256">
                  <c:v>3.8406321129728771</c:v>
                </c:pt>
                <c:pt idx="257">
                  <c:v>3.2328837346562902</c:v>
                </c:pt>
                <c:pt idx="258">
                  <c:v>3.35073626751233</c:v>
                </c:pt>
                <c:pt idx="259">
                  <c:v>3.3338983968213132</c:v>
                </c:pt>
                <c:pt idx="260">
                  <c:v>7.3749873626653297</c:v>
                </c:pt>
                <c:pt idx="261">
                  <c:v>5.5817541340720469</c:v>
                </c:pt>
                <c:pt idx="262">
                  <c:v>3.342317332166822</c:v>
                </c:pt>
                <c:pt idx="263">
                  <c:v>3.9063860003158819</c:v>
                </c:pt>
                <c:pt idx="264">
                  <c:v>3.3254794614758052</c:v>
                </c:pt>
                <c:pt idx="265">
                  <c:v>3.1597740456532417</c:v>
                </c:pt>
                <c:pt idx="266">
                  <c:v>3.3169767344917114</c:v>
                </c:pt>
                <c:pt idx="267">
                  <c:v>2.6331450380443684</c:v>
                </c:pt>
                <c:pt idx="268">
                  <c:v>2.6331450380443684</c:v>
                </c:pt>
                <c:pt idx="269">
                  <c:v>2.4602220803220516</c:v>
                </c:pt>
                <c:pt idx="270">
                  <c:v>2.4838024836478221</c:v>
                </c:pt>
                <c:pt idx="271">
                  <c:v>0.96679653635658891</c:v>
                </c:pt>
                <c:pt idx="272">
                  <c:v>2.3344599292512758</c:v>
                </c:pt>
                <c:pt idx="273">
                  <c:v>2.5859842313928274</c:v>
                </c:pt>
                <c:pt idx="274">
                  <c:v>1.7685302494327848</c:v>
                </c:pt>
                <c:pt idx="275">
                  <c:v>1.9571734760389485</c:v>
                </c:pt>
                <c:pt idx="276">
                  <c:v>1.8314113249681727</c:v>
                </c:pt>
                <c:pt idx="277">
                  <c:v>1.8156910560843256</c:v>
                </c:pt>
                <c:pt idx="278">
                  <c:v>1.5877471572685444</c:v>
                </c:pt>
                <c:pt idx="279">
                  <c:v>1.6899289050135498</c:v>
                </c:pt>
                <c:pt idx="280">
                  <c:v>1.5248660817331565</c:v>
                </c:pt>
                <c:pt idx="281">
                  <c:v>1.2183208384981405</c:v>
                </c:pt>
                <c:pt idx="282">
                  <c:v>1.9886140138066422</c:v>
                </c:pt>
                <c:pt idx="283">
                  <c:v>1.8392714594100961</c:v>
                </c:pt>
                <c:pt idx="284">
                  <c:v>1.7763903838747079</c:v>
                </c:pt>
                <c:pt idx="285">
                  <c:v>1.9257329382712547</c:v>
                </c:pt>
                <c:pt idx="286">
                  <c:v>2.2558585848320409</c:v>
                </c:pt>
                <c:pt idx="287">
                  <c:v>2.4759423492058983</c:v>
                </c:pt>
                <c:pt idx="288">
                  <c:v>2.2558585848320409</c:v>
                </c:pt>
                <c:pt idx="289">
                  <c:v>1.3598032584527633</c:v>
                </c:pt>
                <c:pt idx="290">
                  <c:v>1.2026005696142936</c:v>
                </c:pt>
                <c:pt idx="291">
                  <c:v>1.4226843339881512</c:v>
                </c:pt>
                <c:pt idx="292">
                  <c:v>1.3205025862431459</c:v>
                </c:pt>
                <c:pt idx="293">
                  <c:v>0.15720268883846977</c:v>
                </c:pt>
                <c:pt idx="294">
                  <c:v>0.44016752874771536</c:v>
                </c:pt>
                <c:pt idx="295">
                  <c:v>0.21222362993193417</c:v>
                </c:pt>
                <c:pt idx="296">
                  <c:v>4.7160806651540925E-2</c:v>
                </c:pt>
                <c:pt idx="297">
                  <c:v>0.91177559526312446</c:v>
                </c:pt>
                <c:pt idx="298">
                  <c:v>1.0139573430081299</c:v>
                </c:pt>
                <c:pt idx="299">
                  <c:v>1.5327262161750801</c:v>
                </c:pt>
                <c:pt idx="300">
                  <c:v>1.4462647373139217</c:v>
                </c:pt>
                <c:pt idx="301">
                  <c:v>1.3440829895689164</c:v>
                </c:pt>
                <c:pt idx="302">
                  <c:v>1.2497613762658346</c:v>
                </c:pt>
                <c:pt idx="303">
                  <c:v>1.2733417795916051</c:v>
                </c:pt>
                <c:pt idx="304">
                  <c:v>1.6899289050135498</c:v>
                </c:pt>
                <c:pt idx="305">
                  <c:v>1.3126424518012223</c:v>
                </c:pt>
                <c:pt idx="306">
                  <c:v>1.3047823173592989</c:v>
                </c:pt>
                <c:pt idx="307">
                  <c:v>1.3755235273366102</c:v>
                </c:pt>
                <c:pt idx="308">
                  <c:v>1.4148241995462278</c:v>
                </c:pt>
                <c:pt idx="309">
                  <c:v>1.3991039306623807</c:v>
                </c:pt>
                <c:pt idx="310">
                  <c:v>1.3598032584527633</c:v>
                </c:pt>
                <c:pt idx="311">
                  <c:v>1.3912437962204574</c:v>
                </c:pt>
                <c:pt idx="312">
                  <c:v>1.3676633928946869</c:v>
                </c:pt>
                <c:pt idx="313">
                  <c:v>1.1711600318465996</c:v>
                </c:pt>
                <c:pt idx="314">
                  <c:v>1.1318593596369821</c:v>
                </c:pt>
                <c:pt idx="315">
                  <c:v>0.96679653635658891</c:v>
                </c:pt>
                <c:pt idx="316">
                  <c:v>1.1790201662885231</c:v>
                </c:pt>
                <c:pt idx="317">
                  <c:v>0.89605532637927754</c:v>
                </c:pt>
                <c:pt idx="318">
                  <c:v>0.8646147886115837</c:v>
                </c:pt>
                <c:pt idx="319">
                  <c:v>0.69169183088926689</c:v>
                </c:pt>
                <c:pt idx="320">
                  <c:v>1.045397880775824</c:v>
                </c:pt>
                <c:pt idx="321">
                  <c:v>0.91963572970504803</c:v>
                </c:pt>
                <c:pt idx="322">
                  <c:v>0.78601344419234875</c:v>
                </c:pt>
                <c:pt idx="323">
                  <c:v>1.0689782841015945</c:v>
                </c:pt>
                <c:pt idx="324">
                  <c:v>1.0768384185435178</c:v>
                </c:pt>
                <c:pt idx="325">
                  <c:v>1.0139573430081299</c:v>
                </c:pt>
                <c:pt idx="326">
                  <c:v>0.70741209977311392</c:v>
                </c:pt>
                <c:pt idx="327">
                  <c:v>0.17292295772231672</c:v>
                </c:pt>
                <c:pt idx="328">
                  <c:v>0.89605532637927754</c:v>
                </c:pt>
                <c:pt idx="329">
                  <c:v>0.76243304086657826</c:v>
                </c:pt>
                <c:pt idx="330">
                  <c:v>1.4855654095235391</c:v>
                </c:pt>
                <c:pt idx="331">
                  <c:v>1.5091458128493096</c:v>
                </c:pt>
                <c:pt idx="332">
                  <c:v>1.4069640651043043</c:v>
                </c:pt>
                <c:pt idx="333">
                  <c:v>2.1065160304354946</c:v>
                </c:pt>
                <c:pt idx="334">
                  <c:v>1.4384046028719983</c:v>
                </c:pt>
                <c:pt idx="335">
                  <c:v>1.5327262161750801</c:v>
                </c:pt>
                <c:pt idx="336">
                  <c:v>1.5720268883846975</c:v>
                </c:pt>
                <c:pt idx="337">
                  <c:v>1.5720268883846975</c:v>
                </c:pt>
                <c:pt idx="338">
                  <c:v>1.5405863506170034</c:v>
                </c:pt>
                <c:pt idx="339">
                  <c:v>1.6584883672458557</c:v>
                </c:pt>
                <c:pt idx="340">
                  <c:v>1.4698451406396922</c:v>
                </c:pt>
                <c:pt idx="341">
                  <c:v>1.1397194940789057</c:v>
                </c:pt>
                <c:pt idx="342">
                  <c:v>1.6820687705716264</c:v>
                </c:pt>
                <c:pt idx="343">
                  <c:v>1.2104607040562172</c:v>
                </c:pt>
                <c:pt idx="344">
                  <c:v>2.4995227525316692</c:v>
                </c:pt>
                <c:pt idx="345">
                  <c:v>2.4916626180897454</c:v>
                </c:pt>
                <c:pt idx="346">
                  <c:v>1.6977890394554733</c:v>
                </c:pt>
                <c:pt idx="347">
                  <c:v>1.7449498461070143</c:v>
                </c:pt>
                <c:pt idx="348">
                  <c:v>1.6742086361297028</c:v>
                </c:pt>
                <c:pt idx="349">
                  <c:v>1.6180272923202439</c:v>
                </c:pt>
                <c:pt idx="350">
                  <c:v>1.6880717638492588</c:v>
                </c:pt>
                <c:pt idx="351">
                  <c:v>1.7511117882253722</c:v>
                </c:pt>
                <c:pt idx="352">
                  <c:v>1.7861340239898795</c:v>
                </c:pt>
                <c:pt idx="353">
                  <c:v>1.8701873898246975</c:v>
                </c:pt>
                <c:pt idx="354">
                  <c:v>1.9822585442711214</c:v>
                </c:pt>
                <c:pt idx="355">
                  <c:v>2.0242852271885301</c:v>
                </c:pt>
                <c:pt idx="356">
                  <c:v>1.894255990346009</c:v>
                </c:pt>
                <c:pt idx="357">
                  <c:v>1.9518516116740969</c:v>
                </c:pt>
                <c:pt idx="358">
                  <c:v>2.5150087979931808</c:v>
                </c:pt>
                <c:pt idx="359">
                  <c:v>2.2718272857190307</c:v>
                </c:pt>
                <c:pt idx="360">
                  <c:v>1.8366603690179208</c:v>
                </c:pt>
                <c:pt idx="361">
                  <c:v>1.7918637746516299</c:v>
                </c:pt>
                <c:pt idx="362">
                  <c:v>2.1246384756583612</c:v>
                </c:pt>
                <c:pt idx="363">
                  <c:v>1.9390525847122995</c:v>
                </c:pt>
                <c:pt idx="364">
                  <c:v>2.2974253396426256</c:v>
                </c:pt>
                <c:pt idx="365">
                  <c:v>1.1263143726381675</c:v>
                </c:pt>
                <c:pt idx="366">
                  <c:v>2.37421950141341</c:v>
                </c:pt>
                <c:pt idx="367">
                  <c:v>1.9966482060403878</c:v>
                </c:pt>
                <c:pt idx="368">
                  <c:v>2.0030477195212866</c:v>
                </c:pt>
                <c:pt idx="369">
                  <c:v>1.6254764241482644</c:v>
                </c:pt>
                <c:pt idx="370">
                  <c:v>2.4062170688179032</c:v>
                </c:pt>
                <c:pt idx="371">
                  <c:v>2.37421950141341</c:v>
                </c:pt>
                <c:pt idx="372">
                  <c:v>2.1758345835055506</c:v>
                </c:pt>
                <c:pt idx="373">
                  <c:v>2.3934180418561057</c:v>
                </c:pt>
                <c:pt idx="374">
                  <c:v>2.1310379891392599</c:v>
                </c:pt>
                <c:pt idx="375">
                  <c:v>1.1647114535235596</c:v>
                </c:pt>
                <c:pt idx="376">
                  <c:v>2.0734423678111722</c:v>
                </c:pt>
                <c:pt idx="377">
                  <c:v>2.2014326374291455</c:v>
                </c:pt>
                <c:pt idx="378">
                  <c:v>2.5214083114740795</c:v>
                </c:pt>
                <c:pt idx="379">
                  <c:v>2.5022097710313833</c:v>
                </c:pt>
                <c:pt idx="380">
                  <c:v>2.564672842068966</c:v>
                </c:pt>
                <c:pt idx="381">
                  <c:v>2.526544901678708</c:v>
                </c:pt>
                <c:pt idx="382">
                  <c:v>1.7478442954661748</c:v>
                </c:pt>
                <c:pt idx="383">
                  <c:v>1.9171270359471604</c:v>
                </c:pt>
                <c:pt idx="384">
                  <c:v>1.8324856657066677</c:v>
                </c:pt>
                <c:pt idx="385">
                  <c:v>1.7182198158820023</c:v>
                </c:pt>
                <c:pt idx="386">
                  <c:v>1.2526922795592923</c:v>
                </c:pt>
                <c:pt idx="387">
                  <c:v>2.2683887224452053</c:v>
                </c:pt>
                <c:pt idx="388">
                  <c:v>1.5658653494491155</c:v>
                </c:pt>
                <c:pt idx="389">
                  <c:v>1.9128949674351354</c:v>
                </c:pt>
                <c:pt idx="390">
                  <c:v>0.68136303043596647</c:v>
                </c:pt>
                <c:pt idx="391">
                  <c:v>2.2980132020293773</c:v>
                </c:pt>
                <c:pt idx="392">
                  <c:v>1.9086628989231109</c:v>
                </c:pt>
                <c:pt idx="393">
                  <c:v>1.8832704878509634</c:v>
                </c:pt>
                <c:pt idx="394">
                  <c:v>2.073713570892072</c:v>
                </c:pt>
                <c:pt idx="395">
                  <c:v>2.1752832151806629</c:v>
                </c:pt>
                <c:pt idx="396">
                  <c:v>3.0261388555307422</c:v>
                </c:pt>
                <c:pt idx="397">
                  <c:v>3.1713935205962178</c:v>
                </c:pt>
                <c:pt idx="398">
                  <c:v>3.1169230211966648</c:v>
                </c:pt>
                <c:pt idx="399">
                  <c:v>1.1317759319684977</c:v>
                </c:pt>
                <c:pt idx="400">
                  <c:v>2.2453950308038109</c:v>
                </c:pt>
                <c:pt idx="401">
                  <c:v>2.3301269187586717</c:v>
                </c:pt>
                <c:pt idx="402">
                  <c:v>2.2453950308038109</c:v>
                </c:pt>
                <c:pt idx="403">
                  <c:v>2.7961523025104058</c:v>
                </c:pt>
                <c:pt idx="404">
                  <c:v>3.3630644800326102</c:v>
                </c:pt>
                <c:pt idx="405">
                  <c:v>4.2393559290551917</c:v>
                </c:pt>
                <c:pt idx="406">
                  <c:v>3.3689853682016819</c:v>
                </c:pt>
                <c:pt idx="407">
                  <c:v>3.7538430991913287</c:v>
                </c:pt>
                <c:pt idx="408">
                  <c:v>3.5525329014428979</c:v>
                </c:pt>
                <c:pt idx="409">
                  <c:v>3.4459569143996109</c:v>
                </c:pt>
                <c:pt idx="410">
                  <c:v>4.0913337248284041</c:v>
                </c:pt>
                <c:pt idx="411">
                  <c:v>5.3406411285024893</c:v>
                </c:pt>
                <c:pt idx="412">
                  <c:v>4.7307896470881259</c:v>
                </c:pt>
                <c:pt idx="413">
                  <c:v>2.0190228656533802</c:v>
                </c:pt>
                <c:pt idx="414">
                  <c:v>3.5229284605975404</c:v>
                </c:pt>
                <c:pt idx="415">
                  <c:v>3.049257407071821</c:v>
                </c:pt>
                <c:pt idx="416">
                  <c:v>2.6703205642512446</c:v>
                </c:pt>
                <c:pt idx="417">
                  <c:v>2.9189978673522474</c:v>
                </c:pt>
                <c:pt idx="418">
                  <c:v>2.2380957279090254</c:v>
                </c:pt>
                <c:pt idx="419">
                  <c:v>3.3334600391872526</c:v>
                </c:pt>
                <c:pt idx="420">
                  <c:v>3.1439916177769645</c:v>
                </c:pt>
                <c:pt idx="421">
                  <c:v>2.6170325707296014</c:v>
                </c:pt>
                <c:pt idx="422">
                  <c:v>3.1499125059460362</c:v>
                </c:pt>
                <c:pt idx="423">
                  <c:v>1.0598389822637979</c:v>
                </c:pt>
                <c:pt idx="424">
                  <c:v>2.6347952352368162</c:v>
                </c:pt>
                <c:pt idx="425">
                  <c:v>3.398589809047039</c:v>
                </c:pt>
                <c:pt idx="426">
                  <c:v>3.4341151380614678</c:v>
                </c:pt>
                <c:pt idx="427">
                  <c:v>3.670950664824328</c:v>
                </c:pt>
                <c:pt idx="428">
                  <c:v>3.6768715529933993</c:v>
                </c:pt>
                <c:pt idx="429">
                  <c:v>3.6413462239789705</c:v>
                </c:pt>
                <c:pt idx="430">
                  <c:v>4.1327799420119051</c:v>
                </c:pt>
                <c:pt idx="431">
                  <c:v>4.0854128366593327</c:v>
                </c:pt>
                <c:pt idx="432">
                  <c:v>4.2215932645479768</c:v>
                </c:pt>
                <c:pt idx="433">
                  <c:v>4.3163274752531207</c:v>
                </c:pt>
                <c:pt idx="434">
                  <c:v>4.286723034407764</c:v>
                </c:pt>
                <c:pt idx="435">
                  <c:v>4.5531630020159808</c:v>
                </c:pt>
                <c:pt idx="436">
                  <c:v>5.6412309198107717</c:v>
                </c:pt>
                <c:pt idx="437">
                  <c:v>6.5536539612731675</c:v>
                </c:pt>
                <c:pt idx="438">
                  <c:v>5.8781099786519713</c:v>
                </c:pt>
                <c:pt idx="439">
                  <c:v>6.0448026496883696</c:v>
                </c:pt>
                <c:pt idx="440">
                  <c:v>6.2729084100539696</c:v>
                </c:pt>
                <c:pt idx="441">
                  <c:v>4.4305157301779783</c:v>
                </c:pt>
                <c:pt idx="442">
                  <c:v>5.0621932204211744</c:v>
                </c:pt>
                <c:pt idx="443">
                  <c:v>6.2290419176759686</c:v>
                </c:pt>
                <c:pt idx="444">
                  <c:v>5.728963904566772</c:v>
                </c:pt>
                <c:pt idx="445">
                  <c:v>4.9589170914576606</c:v>
                </c:pt>
                <c:pt idx="446">
                  <c:v>5.0451014794108016</c:v>
                </c:pt>
                <c:pt idx="447">
                  <c:v>5.3301729164865748</c:v>
                </c:pt>
                <c:pt idx="448">
                  <c:v>5.2638772334456982</c:v>
                </c:pt>
                <c:pt idx="449">
                  <c:v>5.4362460093519793</c:v>
                </c:pt>
                <c:pt idx="450">
                  <c:v>5.6616513316909645</c:v>
                </c:pt>
                <c:pt idx="451">
                  <c:v>6.9610467192921694</c:v>
                </c:pt>
                <c:pt idx="452">
                  <c:v>5.1628928250131825</c:v>
                </c:pt>
                <c:pt idx="453">
                  <c:v>4.7072487724531129</c:v>
                </c:pt>
                <c:pt idx="454">
                  <c:v>5.1633775294737632</c:v>
                </c:pt>
                <c:pt idx="455">
                  <c:v>5.6864051708574426</c:v>
                </c:pt>
                <c:pt idx="456">
                  <c:v>5.2728484311587192</c:v>
                </c:pt>
                <c:pt idx="457">
                  <c:v>4.8410465411791703</c:v>
                </c:pt>
                <c:pt idx="458">
                  <c:v>5.0174163272271555</c:v>
                </c:pt>
                <c:pt idx="459">
                  <c:v>3.8983804433364928</c:v>
                </c:pt>
                <c:pt idx="460">
                  <c:v>2.9631465688741678</c:v>
                </c:pt>
                <c:pt idx="461">
                  <c:v>5.1480805560612293</c:v>
                </c:pt>
                <c:pt idx="462">
                  <c:v>5.1540320942763289</c:v>
                </c:pt>
                <c:pt idx="463">
                  <c:v>4.9100190274572411</c:v>
                </c:pt>
                <c:pt idx="464">
                  <c:v>4.7612305720797492</c:v>
                </c:pt>
                <c:pt idx="465">
                  <c:v>4.9933405624686369</c:v>
                </c:pt>
                <c:pt idx="466">
                  <c:v>4.4815082759700644</c:v>
                </c:pt>
                <c:pt idx="467">
                  <c:v>4.2672529002264747</c:v>
                </c:pt>
                <c:pt idx="468">
                  <c:v>4.1660767505697809</c:v>
                </c:pt>
                <c:pt idx="469">
                  <c:v>5.6202130108519075</c:v>
                </c:pt>
                <c:pt idx="470">
                  <c:v>6.0367780092261061</c:v>
                </c:pt>
                <c:pt idx="471">
                  <c:v>5.5246079292578285</c:v>
                </c:pt>
                <c:pt idx="472">
                  <c:v>5.2036480124777071</c:v>
                </c:pt>
                <c:pt idx="473">
                  <c:v>6.2484749756129947</c:v>
                </c:pt>
                <c:pt idx="474">
                  <c:v>6.6582110395876173</c:v>
                </c:pt>
                <c:pt idx="475">
                  <c:v>5.1148718652832059</c:v>
                </c:pt>
                <c:pt idx="476">
                  <c:v>6.2367207990443703</c:v>
                </c:pt>
                <c:pt idx="477">
                  <c:v>5.9594039156309604</c:v>
                </c:pt>
                <c:pt idx="478">
                  <c:v>5.3506803287432225</c:v>
                </c:pt>
                <c:pt idx="479">
                  <c:v>5.2532845548411853</c:v>
                </c:pt>
                <c:pt idx="480">
                  <c:v>3.6645159930641862</c:v>
                </c:pt>
                <c:pt idx="481">
                  <c:v>4.3584608821162085</c:v>
                </c:pt>
                <c:pt idx="482">
                  <c:v>4.8697886951019091</c:v>
                </c:pt>
                <c:pt idx="483">
                  <c:v>4.9002248744462964</c:v>
                </c:pt>
                <c:pt idx="484">
                  <c:v>6.6722453151613461</c:v>
                </c:pt>
                <c:pt idx="485">
                  <c:v>6.3682341377319318</c:v>
                </c:pt>
                <c:pt idx="486">
                  <c:v>6.2082282548743457</c:v>
                </c:pt>
                <c:pt idx="487">
                  <c:v>7.0562594340195535</c:v>
                </c:pt>
                <c:pt idx="488">
                  <c:v>6.9682561984478815</c:v>
                </c:pt>
                <c:pt idx="489">
                  <c:v>7.1922644344485018</c:v>
                </c:pt>
                <c:pt idx="490">
                  <c:v>7.3922717880204845</c:v>
                </c:pt>
                <c:pt idx="491">
                  <c:v>7.352270317306087</c:v>
                </c:pt>
                <c:pt idx="492">
                  <c:v>5.6356377338512198</c:v>
                </c:pt>
                <c:pt idx="493">
                  <c:v>5.3770552394177606</c:v>
                </c:pt>
                <c:pt idx="494">
                  <c:v>5.3275948101458495</c:v>
                </c:pt>
                <c:pt idx="495">
                  <c:v>5.6455547126081349</c:v>
                </c:pt>
                <c:pt idx="496">
                  <c:v>4.8895167223089224</c:v>
                </c:pt>
                <c:pt idx="497">
                  <c:v>4.762332761324009</c:v>
                </c:pt>
                <c:pt idx="498">
                  <c:v>4.3807808783692659</c:v>
                </c:pt>
                <c:pt idx="499">
                  <c:v>4.7764643125445545</c:v>
                </c:pt>
                <c:pt idx="500">
                  <c:v>5.2326286787953595</c:v>
                </c:pt>
                <c:pt idx="501">
                  <c:v>5.453567557199964</c:v>
                </c:pt>
                <c:pt idx="502">
                  <c:v>5.991748566134171</c:v>
                </c:pt>
                <c:pt idx="503">
                  <c:v>5.7405974286315411</c:v>
                </c:pt>
                <c:pt idx="504">
                  <c:v>5.8841123643473292</c:v>
                </c:pt>
                <c:pt idx="505">
                  <c:v>6.285954184351537</c:v>
                </c:pt>
                <c:pt idx="506">
                  <c:v>5.5181492782720696</c:v>
                </c:pt>
                <c:pt idx="507">
                  <c:v>5.8697608707757505</c:v>
                </c:pt>
                <c:pt idx="508">
                  <c:v>6.2244457833462823</c:v>
                </c:pt>
                <c:pt idx="509">
                  <c:v>6.2893738321123989</c:v>
                </c:pt>
                <c:pt idx="510">
                  <c:v>6.700688410906908</c:v>
                </c:pt>
                <c:pt idx="511">
                  <c:v>5.1750852459236389</c:v>
                </c:pt>
                <c:pt idx="512">
                  <c:v>6.4015505354199931</c:v>
                </c:pt>
                <c:pt idx="513">
                  <c:v>6.4763350042917214</c:v>
                </c:pt>
                <c:pt idx="514">
                  <c:v>6.6707746233582164</c:v>
                </c:pt>
                <c:pt idx="515">
                  <c:v>7.2615719274448747</c:v>
                </c:pt>
                <c:pt idx="516">
                  <c:v>6.4327408571055145</c:v>
                </c:pt>
                <c:pt idx="517">
                  <c:v>6.1724884193886913</c:v>
                </c:pt>
                <c:pt idx="518">
                  <c:v>6.1180710151875308</c:v>
                </c:pt>
                <c:pt idx="519">
                  <c:v>6.2113579938180905</c:v>
                </c:pt>
                <c:pt idx="520">
                  <c:v>6.2346797384757302</c:v>
                </c:pt>
                <c:pt idx="521">
                  <c:v>5.8693057388393726</c:v>
                </c:pt>
                <c:pt idx="522">
                  <c:v>6.1102971003016515</c:v>
                </c:pt>
                <c:pt idx="523">
                  <c:v>4.7420880803867771</c:v>
                </c:pt>
                <c:pt idx="524">
                  <c:v>5.6827317815782532</c:v>
                </c:pt>
                <c:pt idx="525">
                  <c:v>5.3173577819418947</c:v>
                </c:pt>
                <c:pt idx="526">
                  <c:v>6.0092362067852116</c:v>
                </c:pt>
                <c:pt idx="527">
                  <c:v>6.4678971850521298</c:v>
                </c:pt>
                <c:pt idx="528">
                  <c:v>6.3512884617639296</c:v>
                </c:pt>
                <c:pt idx="529">
                  <c:v>4.3689401658645393</c:v>
                </c:pt>
                <c:pt idx="530">
                  <c:v>5.5661230582900538</c:v>
                </c:pt>
                <c:pt idx="531">
                  <c:v>5.9548188025840521</c:v>
                </c:pt>
                <c:pt idx="532">
                  <c:v>5.3019597977272905</c:v>
                </c:pt>
                <c:pt idx="533">
                  <c:v>5.263319812400499</c:v>
                </c:pt>
                <c:pt idx="534">
                  <c:v>4.8673761689254942</c:v>
                </c:pt>
                <c:pt idx="535">
                  <c:v>5.1745738233457566</c:v>
                </c:pt>
                <c:pt idx="536">
                  <c:v>5.4612916341380018</c:v>
                </c:pt>
                <c:pt idx="537">
                  <c:v>5.2496665833151548</c:v>
                </c:pt>
                <c:pt idx="538">
                  <c:v>5.5022513213940369</c:v>
                </c:pt>
                <c:pt idx="539">
                  <c:v>5.283799656028517</c:v>
                </c:pt>
                <c:pt idx="540">
                  <c:v>6.2712813228769235</c:v>
                </c:pt>
                <c:pt idx="541">
                  <c:v>6.0343311469495839</c:v>
                </c:pt>
                <c:pt idx="542">
                  <c:v>6.6898933003485572</c:v>
                </c:pt>
                <c:pt idx="543">
                  <c:v>6.5951132299776205</c:v>
                </c:pt>
                <c:pt idx="544">
                  <c:v>6.1686029133084093</c:v>
                </c:pt>
                <c:pt idx="545">
                  <c:v>6.3739597324454378</c:v>
                </c:pt>
                <c:pt idx="546">
                  <c:v>6.2396879660866116</c:v>
                </c:pt>
                <c:pt idx="547">
                  <c:v>5.7973809710222444</c:v>
                </c:pt>
                <c:pt idx="548">
                  <c:v>5.986941111764116</c:v>
                </c:pt>
                <c:pt idx="549">
                  <c:v>6.1335835717082903</c:v>
                </c:pt>
                <c:pt idx="550">
                  <c:v>5.7295266829264531</c:v>
                </c:pt>
                <c:pt idx="551">
                  <c:v>5.8265003362340941</c:v>
                </c:pt>
                <c:pt idx="552">
                  <c:v>5.632553029618812</c:v>
                </c:pt>
                <c:pt idx="553">
                  <c:v>5.6567964429457227</c:v>
                </c:pt>
                <c:pt idx="554">
                  <c:v>5.6810398562726325</c:v>
                </c:pt>
                <c:pt idx="555">
                  <c:v>5.9396362650930081</c:v>
                </c:pt>
                <c:pt idx="556">
                  <c:v>5.4248393571451299</c:v>
                </c:pt>
                <c:pt idx="557">
                  <c:v>5.6189216651334402</c:v>
                </c:pt>
                <c:pt idx="558">
                  <c:v>5.3475720911988454</c:v>
                </c:pt>
                <c:pt idx="559">
                  <c:v>4.8313460724940054</c:v>
                </c:pt>
                <c:pt idx="560">
                  <c:v>5.3277172443255827</c:v>
                </c:pt>
                <c:pt idx="561">
                  <c:v>4.9637117183157597</c:v>
                </c:pt>
                <c:pt idx="562">
                  <c:v>5.4336097609829856</c:v>
                </c:pt>
                <c:pt idx="563">
                  <c:v>5.0696042349731627</c:v>
                </c:pt>
                <c:pt idx="564">
                  <c:v>4.6541322926030038</c:v>
                </c:pt>
                <c:pt idx="565">
                  <c:v>3.9293084109681096</c:v>
                </c:pt>
                <c:pt idx="566">
                  <c:v>4.1899906841876771</c:v>
                </c:pt>
                <c:pt idx="567">
                  <c:v>4.1200515377141347</c:v>
                </c:pt>
                <c:pt idx="568">
                  <c:v>4.0501123912405923</c:v>
                </c:pt>
                <c:pt idx="569">
                  <c:v>3.3252885096056981</c:v>
                </c:pt>
                <c:pt idx="570">
                  <c:v>3.0010251941374557</c:v>
                </c:pt>
                <c:pt idx="571">
                  <c:v>3.2235588420078183</c:v>
                </c:pt>
                <c:pt idx="572">
                  <c:v>4.3305520062369904</c:v>
                </c:pt>
                <c:pt idx="573">
                  <c:v>2.456372040370153</c:v>
                </c:pt>
                <c:pt idx="574">
                  <c:v>1.6349229489476667</c:v>
                </c:pt>
                <c:pt idx="575">
                  <c:v>3.3974496402522245</c:v>
                </c:pt>
                <c:pt idx="576">
                  <c:v>3.7483599317336749</c:v>
                </c:pt>
                <c:pt idx="577">
                  <c:v>4.4103043452100472</c:v>
                </c:pt>
                <c:pt idx="578">
                  <c:v>4.1072454571124313</c:v>
                </c:pt>
                <c:pt idx="579">
                  <c:v>4.5458833214642445</c:v>
                </c:pt>
                <c:pt idx="580">
                  <c:v>4.593734724848078</c:v>
                </c:pt>
                <c:pt idx="581">
                  <c:v>4.5927189922096101</c:v>
                </c:pt>
                <c:pt idx="582">
                  <c:v>4.5761686534989456</c:v>
                </c:pt>
                <c:pt idx="583">
                  <c:v>4.6506451776969389</c:v>
                </c:pt>
                <c:pt idx="584">
                  <c:v>4.4851417905902862</c:v>
                </c:pt>
                <c:pt idx="585">
                  <c:v>4.0879336615343203</c:v>
                </c:pt>
                <c:pt idx="586">
                  <c:v>4.2617122179963056</c:v>
                </c:pt>
                <c:pt idx="587">
                  <c:v>3.9224302744276671</c:v>
                </c:pt>
                <c:pt idx="588">
                  <c:v>3.9058799357170018</c:v>
                </c:pt>
                <c:pt idx="589">
                  <c:v>4.0631081534683222</c:v>
                </c:pt>
                <c:pt idx="590">
                  <c:v>3.9638061212043305</c:v>
                </c:pt>
                <c:pt idx="591">
                  <c:v>4.0548329841129895</c:v>
                </c:pt>
                <c:pt idx="592">
                  <c:v>3.8562289195850061</c:v>
                </c:pt>
                <c:pt idx="593">
                  <c:v>4.5265176373669487</c:v>
                </c:pt>
                <c:pt idx="594">
                  <c:v>4.4189404357476247</c:v>
                </c:pt>
                <c:pt idx="595">
                  <c:v>4.5596183147882794</c:v>
                </c:pt>
                <c:pt idx="596">
                  <c:v>4.2782625567069701</c:v>
                </c:pt>
                <c:pt idx="597">
                  <c:v>4.0134571373363261</c:v>
                </c:pt>
                <c:pt idx="598">
                  <c:v>3.5914235002143617</c:v>
                </c:pt>
                <c:pt idx="599">
                  <c:v>3.3266180808437174</c:v>
                </c:pt>
                <c:pt idx="600">
                  <c:v>3.5914235002143617</c:v>
                </c:pt>
                <c:pt idx="601">
                  <c:v>2.8218327501684275</c:v>
                </c:pt>
                <c:pt idx="602">
                  <c:v>2.7639065646810987</c:v>
                </c:pt>
                <c:pt idx="603">
                  <c:v>3.0369871534070754</c:v>
                </c:pt>
                <c:pt idx="604">
                  <c:v>3.3762690969757134</c:v>
                </c:pt>
                <c:pt idx="605">
                  <c:v>3.2024905405137285</c:v>
                </c:pt>
                <c:pt idx="606">
                  <c:v>3.1859402018030631</c:v>
                </c:pt>
                <c:pt idx="607">
                  <c:v>3.5831483308590295</c:v>
                </c:pt>
                <c:pt idx="608">
                  <c:v>4.1955108631536442</c:v>
                </c:pt>
                <c:pt idx="609">
                  <c:v>2.8880341050110885</c:v>
                </c:pt>
                <c:pt idx="610">
                  <c:v>2.6563293630617744</c:v>
                </c:pt>
                <c:pt idx="611">
                  <c:v>3.1031885082497368</c:v>
                </c:pt>
                <c:pt idx="612">
                  <c:v>2.5901280082191134</c:v>
                </c:pt>
                <c:pt idx="613">
                  <c:v>2.5984031775744461</c:v>
                </c:pt>
                <c:pt idx="614">
                  <c:v>3.0618126614730738</c:v>
                </c:pt>
                <c:pt idx="615">
                  <c:v>2.507376314665787</c:v>
                </c:pt>
                <c:pt idx="616">
                  <c:v>1.4398794678278779</c:v>
                </c:pt>
                <c:pt idx="617">
                  <c:v>1.5226311613812042</c:v>
                </c:pt>
                <c:pt idx="618">
                  <c:v>1.6219331936451957</c:v>
                </c:pt>
                <c:pt idx="619">
                  <c:v>2.3584232662698001</c:v>
                </c:pt>
                <c:pt idx="620">
                  <c:v>1.903288951726505</c:v>
                </c:pt>
                <c:pt idx="621">
                  <c:v>1.8784634436605072</c:v>
                </c:pt>
                <c:pt idx="622">
                  <c:v>1.9943158146351643</c:v>
                </c:pt>
                <c:pt idx="623">
                  <c:v>0.7364900726246042</c:v>
                </c:pt>
                <c:pt idx="624">
                  <c:v>0.72821490326927152</c:v>
                </c:pt>
                <c:pt idx="625">
                  <c:v>1.6467587017111935</c:v>
                </c:pt>
                <c:pt idx="626">
                  <c:v>1.7543359033305179</c:v>
                </c:pt>
                <c:pt idx="627">
                  <c:v>1.3323022662085537</c:v>
                </c:pt>
                <c:pt idx="628">
                  <c:v>1.6384835323558609</c:v>
                </c:pt>
                <c:pt idx="629">
                  <c:v>2.0770675081884904</c:v>
                </c:pt>
                <c:pt idx="630">
                  <c:v>1.5722821775131999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D7-4214-9CD5-0FFB29CE8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0734576"/>
        <c:axId val="1780739152"/>
      </c:lineChart>
      <c:dateAx>
        <c:axId val="1780734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0739152"/>
        <c:crosses val="autoZero"/>
        <c:auto val="1"/>
        <c:lblOffset val="100"/>
        <c:baseTimeUnit val="days"/>
      </c:dateAx>
      <c:valAx>
        <c:axId val="1780739152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[mm/day]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0734576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77417-CB1A-4841-BCDC-513C8ED1D78A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D477E-32C4-4C81-BCC2-452DC9E6663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PM &amp; SW OPTRAM (parametrizzazione</a:t>
            </a:r>
            <a:r>
              <a:rPr lang="it-IT" baseline="0" dirty="0" smtClean="0"/>
              <a:t> basata sull’intero areale)</a:t>
            </a:r>
            <a:endParaRPr lang="it-IT" dirty="0" smtClean="0"/>
          </a:p>
          <a:p>
            <a:r>
              <a:rPr lang="it-IT" dirty="0" smtClean="0"/>
              <a:t>GVC</a:t>
            </a:r>
            <a:r>
              <a:rPr lang="it-IT" baseline="0" dirty="0" smtClean="0"/>
              <a:t>– </a:t>
            </a:r>
            <a:r>
              <a:rPr lang="it-IT" baseline="0" dirty="0" err="1" smtClean="0"/>
              <a:t>Alfalfa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crop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height</a:t>
            </a:r>
            <a:r>
              <a:rPr lang="it-IT" baseline="0" dirty="0" smtClean="0"/>
              <a:t> 0.4 (standard)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86E8-F8E9-44A4-B364-52CE00089A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85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PM &amp; SW OPTRAM (parametrizzazione</a:t>
            </a:r>
            <a:r>
              <a:rPr lang="it-IT" baseline="0" dirty="0" smtClean="0"/>
              <a:t> basata sull’intero areale)</a:t>
            </a:r>
            <a:endParaRPr lang="it-IT" dirty="0" smtClean="0"/>
          </a:p>
          <a:p>
            <a:r>
              <a:rPr lang="it-IT" dirty="0" smtClean="0"/>
              <a:t>GVC</a:t>
            </a:r>
            <a:r>
              <a:rPr lang="it-IT" baseline="0" dirty="0" smtClean="0"/>
              <a:t>– </a:t>
            </a:r>
            <a:r>
              <a:rPr lang="it-IT" baseline="0" dirty="0" err="1" smtClean="0"/>
              <a:t>Alfalfa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crop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height</a:t>
            </a:r>
            <a:r>
              <a:rPr lang="it-IT" baseline="0" dirty="0" smtClean="0"/>
              <a:t> 0.4 (standard)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86E8-F8E9-44A4-B364-52CE00089A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PM &amp; SW OPTRAM (parametrizzazione</a:t>
            </a:r>
            <a:r>
              <a:rPr lang="it-IT" baseline="0" dirty="0" smtClean="0"/>
              <a:t> basata sull’intero areale)</a:t>
            </a:r>
            <a:endParaRPr lang="it-IT" dirty="0" smtClean="0"/>
          </a:p>
          <a:p>
            <a:r>
              <a:rPr lang="it-IT" dirty="0" err="1" smtClean="0"/>
              <a:t>Ray</a:t>
            </a:r>
            <a:r>
              <a:rPr lang="it-IT" baseline="0" dirty="0" smtClean="0"/>
              <a:t> Thornton – </a:t>
            </a:r>
            <a:r>
              <a:rPr lang="it-IT" baseline="0" dirty="0" err="1" smtClean="0"/>
              <a:t>Maize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crop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height</a:t>
            </a:r>
            <a:r>
              <a:rPr lang="it-IT" baseline="0" dirty="0" smtClean="0"/>
              <a:t> 0.4 (standard)*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86E8-F8E9-44A4-B364-52CE00089A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8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PM &amp; SW OPTRAM (parametrizzazione</a:t>
            </a:r>
            <a:r>
              <a:rPr lang="it-IT" baseline="0" dirty="0" smtClean="0"/>
              <a:t> basata sull’intero areale)</a:t>
            </a:r>
            <a:endParaRPr lang="it-IT" dirty="0" smtClean="0"/>
          </a:p>
          <a:p>
            <a:r>
              <a:rPr lang="it-IT" dirty="0" err="1" smtClean="0"/>
              <a:t>Ray</a:t>
            </a:r>
            <a:r>
              <a:rPr lang="it-IT" baseline="0" dirty="0" smtClean="0"/>
              <a:t> Thornton – </a:t>
            </a:r>
            <a:r>
              <a:rPr lang="it-IT" baseline="0" dirty="0" err="1" smtClean="0"/>
              <a:t>Maize</a:t>
            </a:r>
            <a:r>
              <a:rPr lang="it-IT" baseline="0" dirty="0" smtClean="0"/>
              <a:t>- </a:t>
            </a:r>
            <a:r>
              <a:rPr lang="it-IT" baseline="0" dirty="0" err="1" smtClean="0"/>
              <a:t>crop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height</a:t>
            </a:r>
            <a:r>
              <a:rPr lang="it-IT" baseline="0" dirty="0" smtClean="0"/>
              <a:t> 0.4 (standard)*</a:t>
            </a:r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586E8-F8E9-44A4-B364-52CE00089A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5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5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2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49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1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2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0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5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1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80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2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9B63-2C7D-4228-A43F-D70EB8AB3AC3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D40D5-3A21-4F0D-B6EC-116AF319071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tiff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3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7" Type="http://schemas.openxmlformats.org/officeDocument/2006/relationships/image" Target="../media/image4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9.tiff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54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hyperlink" Target="https://youtu.be/_YFmXaroRO8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2284597"/>
            <a:ext cx="12191999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Estimating evapotranspiration by using canopy conductance models with Sentinel-2 data in irrigated crops in California and Australia</a:t>
            </a:r>
            <a:r>
              <a:rPr lang="en-GB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Oscar </a:t>
            </a:r>
            <a:r>
              <a:rPr lang="en-GB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</a:t>
            </a:r>
            <a:r>
              <a:rPr lang="en-GB" sz="14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Belfiore</a:t>
            </a:r>
            <a:r>
              <a:rPr lang="en-GB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William P. </a:t>
            </a:r>
            <a:r>
              <a:rPr lang="en-GB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Kustas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D’Urso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1400" baseline="-25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400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Kyle R. </a:t>
            </a:r>
            <a:r>
              <a:rPr lang="en-GB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Knipper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Nicolas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Bambach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-Ortiz</a:t>
            </a:r>
            <a:r>
              <a:rPr lang="en-GB" sz="1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GB" sz="1400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Andrew J. </a:t>
            </a:r>
            <a:r>
              <a:rPr lang="en-U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McElrone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Dongryeol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Ryu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Sebastian 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Castro</a:t>
            </a:r>
            <a:r>
              <a:rPr lang="en-GB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 H </a:t>
            </a:r>
            <a:r>
              <a:rPr lang="en-GB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Prueger</a:t>
            </a:r>
            <a:r>
              <a:rPr lang="en-GB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Nishan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Bhattarai</a:t>
            </a: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Lawrence E. </a:t>
            </a:r>
            <a:r>
              <a:rPr lang="en-GB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Hipps</a:t>
            </a:r>
            <a:r>
              <a:rPr lang="en-GB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Joseph G. 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Alfieri</a:t>
            </a:r>
            <a:r>
              <a:rPr lang="en-GB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Maria M. </a:t>
            </a:r>
            <a:r>
              <a:rPr lang="en-GB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Alsina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Carlo De 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Michele, 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Francesco </a:t>
            </a:r>
            <a:r>
              <a:rPr lang="en-GB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Vuolo</a:t>
            </a:r>
            <a:r>
              <a:rPr lang="en-GB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Qotada</a:t>
            </a:r>
            <a:r>
              <a:rPr lang="en-GB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Alali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058" y="4961301"/>
            <a:ext cx="720000" cy="72000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/>
          <a:srcRect r="44143"/>
          <a:stretch/>
        </p:blipFill>
        <p:spPr>
          <a:xfrm>
            <a:off x="267174" y="4852947"/>
            <a:ext cx="1810595" cy="900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777" y="4996239"/>
            <a:ext cx="1457280" cy="72000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104" y="4961301"/>
            <a:ext cx="1816552" cy="720000"/>
          </a:xfrm>
          <a:prstGeom prst="rect">
            <a:avLst/>
          </a:prstGeom>
        </p:spPr>
      </p:pic>
      <p:pic>
        <p:nvPicPr>
          <p:cNvPr id="27" name="Content Placeholder 9">
            <a:extLst>
              <a:ext uri="{FF2B5EF4-FFF2-40B4-BE49-F238E27FC236}">
                <a16:creationId xmlns:a16="http://schemas.microsoft.com/office/drawing/2014/main" id="{888C3D9A-FF40-4676-B8C0-CD1730BE7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20" y="5933802"/>
            <a:ext cx="1565390" cy="72000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525" y="5915998"/>
            <a:ext cx="1439999" cy="720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3066" y="4942947"/>
            <a:ext cx="2116028" cy="7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9"/>
          <a:srcRect b="19493"/>
          <a:stretch/>
        </p:blipFill>
        <p:spPr>
          <a:xfrm>
            <a:off x="6460860" y="5827218"/>
            <a:ext cx="894330" cy="72000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3909A956-CC25-4BDD-A87A-96CB44AED19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02" y="5859284"/>
            <a:ext cx="1726091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266" y="4781513"/>
            <a:ext cx="900000" cy="90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683" y="4851177"/>
            <a:ext cx="720000" cy="72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336" y="4636239"/>
            <a:ext cx="1080000" cy="10800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t="24910" r="8024" b="19371"/>
          <a:stretch/>
        </p:blipFill>
        <p:spPr>
          <a:xfrm>
            <a:off x="7681626" y="5954336"/>
            <a:ext cx="2569279" cy="62494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6"/>
          <a:srcRect l="-110" t="602" r="14277" b="-602"/>
          <a:stretch/>
        </p:blipFill>
        <p:spPr>
          <a:xfrm>
            <a:off x="3326860" y="-36355"/>
            <a:ext cx="8877973" cy="159911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0" y="237488"/>
            <a:ext cx="2627697" cy="1212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115" y="5933802"/>
            <a:ext cx="886218" cy="73999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19"/>
          <a:srcRect l="7853" t="12164" r="5870" b="12688"/>
          <a:stretch/>
        </p:blipFill>
        <p:spPr>
          <a:xfrm>
            <a:off x="10281683" y="5662947"/>
            <a:ext cx="1901412" cy="11020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4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288758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 err="1" smtClean="0">
                <a:latin typeface="Calibri Light" panose="020F0302020204030204" pitchFamily="34" charset="0"/>
              </a:rPr>
              <a:t>Penman</a:t>
            </a:r>
            <a:r>
              <a:rPr lang="it-IT" sz="3600" b="1" dirty="0" smtClean="0">
                <a:latin typeface="Calibri Light" panose="020F0302020204030204" pitchFamily="34" charset="0"/>
              </a:rPr>
              <a:t>-Monteith</a:t>
            </a:r>
            <a:r>
              <a:rPr lang="en-US" sz="3600" b="1" dirty="0" smtClean="0">
                <a:latin typeface="Calibri Light" panose="020F0302020204030204" pitchFamily="34" charset="0"/>
              </a:rPr>
              <a:t> (PM) ‘’one-step-approach’’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1743680" y="1255819"/>
            <a:ext cx="8877038" cy="4841082"/>
            <a:chOff x="11601986" y="21576669"/>
            <a:chExt cx="8877038" cy="4841082"/>
          </a:xfrm>
        </p:grpSpPr>
        <p:sp>
          <p:nvSpPr>
            <p:cNvPr id="39" name="Rettangolo arrotondato 38"/>
            <p:cNvSpPr/>
            <p:nvPr/>
          </p:nvSpPr>
          <p:spPr>
            <a:xfrm>
              <a:off x="11601986" y="21576669"/>
              <a:ext cx="8877038" cy="4841081"/>
            </a:xfrm>
            <a:prstGeom prst="roundRect">
              <a:avLst/>
            </a:prstGeom>
            <a:solidFill>
              <a:srgbClr val="8CD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Rettangolo arrotondato 39"/>
            <p:cNvSpPr/>
            <p:nvPr/>
          </p:nvSpPr>
          <p:spPr>
            <a:xfrm>
              <a:off x="12213199" y="21576670"/>
              <a:ext cx="8041710" cy="48410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CD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47" name="Connettore 4 46"/>
            <p:cNvCxnSpPr>
              <a:stCxn id="82" idx="3"/>
              <a:endCxn id="69" idx="1"/>
            </p:cNvCxnSpPr>
            <p:nvPr/>
          </p:nvCxnSpPr>
          <p:spPr>
            <a:xfrm rot="16200000" flipH="1">
              <a:off x="13742676" y="23329143"/>
              <a:ext cx="1176603" cy="1411334"/>
            </a:xfrm>
            <a:prstGeom prst="bentConnector2">
              <a:avLst/>
            </a:prstGeom>
            <a:ln w="12700">
              <a:solidFill>
                <a:srgbClr val="B46B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Documento 48"/>
            <p:cNvSpPr/>
            <p:nvPr/>
          </p:nvSpPr>
          <p:spPr>
            <a:xfrm>
              <a:off x="18540389" y="24623112"/>
              <a:ext cx="1290979" cy="684000"/>
            </a:xfrm>
            <a:prstGeom prst="flowChartDocument">
              <a:avLst/>
            </a:prstGeom>
            <a:solidFill>
              <a:srgbClr val="74C9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ET</a:t>
              </a:r>
              <a:r>
                <a:rPr lang="it-IT" sz="2000" baseline="-250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crop</a:t>
              </a:r>
              <a:endParaRPr lang="it-IT" sz="20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64" name="Connettore 4 63"/>
            <p:cNvCxnSpPr>
              <a:stCxn id="83" idx="3"/>
              <a:endCxn id="49" idx="1"/>
            </p:cNvCxnSpPr>
            <p:nvPr/>
          </p:nvCxnSpPr>
          <p:spPr>
            <a:xfrm rot="16200000" flipH="1">
              <a:off x="17247021" y="23671744"/>
              <a:ext cx="1935800" cy="650935"/>
            </a:xfrm>
            <a:prstGeom prst="bentConnector2">
              <a:avLst/>
            </a:prstGeom>
            <a:ln w="12700">
              <a:solidFill>
                <a:srgbClr val="B46B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Immagine 64"/>
            <p:cNvPicPr>
              <a:picLocks noChangeAspect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 r="22754" b="6500"/>
            <a:stretch/>
          </p:blipFill>
          <p:spPr>
            <a:xfrm>
              <a:off x="13424997" y="22084692"/>
              <a:ext cx="321785" cy="3702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66" name="Immagine 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05471" y="22137670"/>
              <a:ext cx="374197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67" name="Rettangolo 66"/>
            <p:cNvSpPr/>
            <p:nvPr/>
          </p:nvSpPr>
          <p:spPr>
            <a:xfrm>
              <a:off x="14881984" y="22479227"/>
              <a:ext cx="156657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Crop</a:t>
              </a:r>
              <a:r>
                <a:rPr lang="it-IT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it-IT" sz="1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Parameters</a:t>
              </a:r>
              <a:endParaRPr lang="it-IT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Documento 68"/>
            <p:cNvSpPr/>
            <p:nvPr/>
          </p:nvSpPr>
          <p:spPr>
            <a:xfrm>
              <a:off x="15036645" y="24281112"/>
              <a:ext cx="1290979" cy="684000"/>
            </a:xfrm>
            <a:prstGeom prst="flowChartDocument">
              <a:avLst/>
            </a:prstGeom>
            <a:solidFill>
              <a:srgbClr val="8CD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Surface</a:t>
              </a:r>
            </a:p>
            <a:p>
              <a:pPr algn="ctr"/>
              <a:r>
                <a:rPr lang="it-IT" sz="1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albedo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Documento 69"/>
            <p:cNvSpPr/>
            <p:nvPr/>
          </p:nvSpPr>
          <p:spPr>
            <a:xfrm>
              <a:off x="15040737" y="24999568"/>
              <a:ext cx="1290979" cy="684000"/>
            </a:xfrm>
            <a:prstGeom prst="flowChartDocument">
              <a:avLst/>
            </a:prstGeom>
            <a:solidFill>
              <a:srgbClr val="8CD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</a:p>
          </p:txBody>
        </p:sp>
        <p:cxnSp>
          <p:nvCxnSpPr>
            <p:cNvPr id="71" name="Connettore 4 70"/>
            <p:cNvCxnSpPr>
              <a:stCxn id="82" idx="3"/>
              <a:endCxn id="70" idx="1"/>
            </p:cNvCxnSpPr>
            <p:nvPr/>
          </p:nvCxnSpPr>
          <p:spPr>
            <a:xfrm rot="16200000" flipH="1">
              <a:off x="13385495" y="23686325"/>
              <a:ext cx="1895059" cy="1415426"/>
            </a:xfrm>
            <a:prstGeom prst="bentConnector2">
              <a:avLst/>
            </a:prstGeom>
            <a:ln w="12700">
              <a:solidFill>
                <a:srgbClr val="B46B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4 71"/>
            <p:cNvCxnSpPr>
              <a:stCxn id="69" idx="3"/>
              <a:endCxn id="49" idx="1"/>
            </p:cNvCxnSpPr>
            <p:nvPr/>
          </p:nvCxnSpPr>
          <p:spPr>
            <a:xfrm>
              <a:off x="16327624" y="24623112"/>
              <a:ext cx="2212765" cy="34200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B46B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4 72"/>
            <p:cNvCxnSpPr>
              <a:stCxn id="70" idx="3"/>
              <a:endCxn id="49" idx="1"/>
            </p:cNvCxnSpPr>
            <p:nvPr/>
          </p:nvCxnSpPr>
          <p:spPr>
            <a:xfrm flipV="1">
              <a:off x="16331716" y="24965112"/>
              <a:ext cx="2208673" cy="37645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B46B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Immagine 7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87573" y="25091092"/>
              <a:ext cx="374197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79" name="Rettangolo 78"/>
            <p:cNvSpPr/>
            <p:nvPr/>
          </p:nvSpPr>
          <p:spPr>
            <a:xfrm>
              <a:off x="12893885" y="22428765"/>
              <a:ext cx="14628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EO Data</a:t>
              </a:r>
            </a:p>
          </p:txBody>
        </p:sp>
        <p:sp>
          <p:nvSpPr>
            <p:cNvPr id="80" name="Documento 79"/>
            <p:cNvSpPr/>
            <p:nvPr/>
          </p:nvSpPr>
          <p:spPr>
            <a:xfrm>
              <a:off x="15046183" y="23561243"/>
              <a:ext cx="1290979" cy="684628"/>
            </a:xfrm>
            <a:prstGeom prst="flowChartDocument">
              <a:avLst/>
            </a:prstGeom>
            <a:solidFill>
              <a:srgbClr val="8CD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Crop</a:t>
              </a:r>
              <a:endParaRPr lang="it-IT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it-IT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Height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Documento 80"/>
            <p:cNvSpPr/>
            <p:nvPr/>
          </p:nvSpPr>
          <p:spPr>
            <a:xfrm>
              <a:off x="15040737" y="22843575"/>
              <a:ext cx="1290979" cy="684000"/>
            </a:xfrm>
            <a:prstGeom prst="flowChartDocument">
              <a:avLst/>
            </a:prstGeom>
            <a:solidFill>
              <a:srgbClr val="8CD2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Leaf</a:t>
              </a:r>
              <a:endParaRPr lang="it-IT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it-IT" sz="1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Resistance</a:t>
              </a:r>
              <a:endPara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Disco magnetico 81"/>
            <p:cNvSpPr/>
            <p:nvPr/>
          </p:nvSpPr>
          <p:spPr>
            <a:xfrm>
              <a:off x="12946879" y="22704535"/>
              <a:ext cx="1356864" cy="741974"/>
            </a:xfrm>
            <a:prstGeom prst="flowChartMagneticDisk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Sentinel-2</a:t>
              </a:r>
              <a:endPara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Disco magnetico 82"/>
            <p:cNvSpPr/>
            <p:nvPr/>
          </p:nvSpPr>
          <p:spPr>
            <a:xfrm>
              <a:off x="17238518" y="22368860"/>
              <a:ext cx="1301871" cy="660452"/>
            </a:xfrm>
            <a:prstGeom prst="flowChartMagneticDisk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Meteo Data</a:t>
              </a:r>
              <a:endPara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84" name="Connettore 4 83"/>
            <p:cNvCxnSpPr>
              <a:stCxn id="81" idx="3"/>
              <a:endCxn id="49" idx="1"/>
            </p:cNvCxnSpPr>
            <p:nvPr/>
          </p:nvCxnSpPr>
          <p:spPr>
            <a:xfrm>
              <a:off x="16331716" y="23185575"/>
              <a:ext cx="2208673" cy="1779537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B46B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4 84"/>
            <p:cNvCxnSpPr>
              <a:stCxn id="80" idx="3"/>
              <a:endCxn id="49" idx="1"/>
            </p:cNvCxnSpPr>
            <p:nvPr/>
          </p:nvCxnSpPr>
          <p:spPr>
            <a:xfrm>
              <a:off x="16337162" y="23903557"/>
              <a:ext cx="2203227" cy="1061555"/>
            </a:xfrm>
            <a:prstGeom prst="bentConnector3">
              <a:avLst/>
            </a:prstGeom>
            <a:ln w="12700">
              <a:solidFill>
                <a:srgbClr val="B46B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Immagin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4" y="6354486"/>
            <a:ext cx="1644546" cy="457680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t="24910" r="8024" b="19371"/>
          <a:stretch/>
        </p:blipFill>
        <p:spPr>
          <a:xfrm>
            <a:off x="9809065" y="693249"/>
            <a:ext cx="2171179" cy="52811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D2C4E28-1873-4179-A08D-C7EF69BA56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0926" y="2998704"/>
            <a:ext cx="1136721" cy="1355310"/>
          </a:xfrm>
          <a:prstGeom prst="rect">
            <a:avLst/>
          </a:prstGeom>
          <a:solidFill>
            <a:srgbClr val="8CD252"/>
          </a:solidFill>
        </p:spPr>
      </p:pic>
      <p:sp>
        <p:nvSpPr>
          <p:cNvPr id="29" name="Rettangolo 28"/>
          <p:cNvSpPr/>
          <p:nvPr/>
        </p:nvSpPr>
        <p:spPr>
          <a:xfrm>
            <a:off x="8251682" y="1337091"/>
            <a:ext cx="1590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alibri Light" panose="020F0302020204030204" pitchFamily="34" charset="0"/>
              </a:rPr>
              <a:t>Big-</a:t>
            </a:r>
            <a:r>
              <a:rPr lang="it-IT" b="1" dirty="0" err="1">
                <a:latin typeface="Calibri Light" panose="020F0302020204030204" pitchFamily="34" charset="0"/>
              </a:rPr>
              <a:t>Leaf</a:t>
            </a:r>
            <a:r>
              <a:rPr lang="it-IT" b="1" dirty="0">
                <a:latin typeface="Calibri Light" panose="020F0302020204030204" pitchFamily="34" charset="0"/>
              </a:rPr>
              <a:t>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tangolo arrotondato 38"/>
          <p:cNvSpPr/>
          <p:nvPr/>
        </p:nvSpPr>
        <p:spPr>
          <a:xfrm>
            <a:off x="1743680" y="1078442"/>
            <a:ext cx="8877038" cy="4841081"/>
          </a:xfrm>
          <a:prstGeom prst="roundRec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ttangolo arrotondato 39"/>
          <p:cNvSpPr/>
          <p:nvPr/>
        </p:nvSpPr>
        <p:spPr>
          <a:xfrm>
            <a:off x="2332402" y="1081293"/>
            <a:ext cx="8041710" cy="4841081"/>
          </a:xfrm>
          <a:prstGeom prst="roundRect">
            <a:avLst/>
          </a:prstGeom>
          <a:solidFill>
            <a:schemeClr val="bg1"/>
          </a:solidFill>
          <a:ln>
            <a:solidFill>
              <a:srgbClr val="8CD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7" name="Connettore 4 46"/>
          <p:cNvCxnSpPr>
            <a:stCxn id="82" idx="3"/>
            <a:endCxn id="69" idx="1"/>
          </p:cNvCxnSpPr>
          <p:nvPr/>
        </p:nvCxnSpPr>
        <p:spPr>
          <a:xfrm rot="16200000" flipH="1">
            <a:off x="3779437" y="3317760"/>
            <a:ext cx="1176603" cy="1411334"/>
          </a:xfrm>
          <a:prstGeom prst="bentConnector2">
            <a:avLst/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4 63"/>
          <p:cNvCxnSpPr>
            <a:stCxn id="83" idx="3"/>
          </p:cNvCxnSpPr>
          <p:nvPr/>
        </p:nvCxnSpPr>
        <p:spPr>
          <a:xfrm rot="16200000" flipH="1">
            <a:off x="7283782" y="3660361"/>
            <a:ext cx="1935800" cy="650935"/>
          </a:xfrm>
          <a:prstGeom prst="bentConnector2">
            <a:avLst/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Immagine 64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22754" b="6500"/>
          <a:stretch/>
        </p:blipFill>
        <p:spPr>
          <a:xfrm>
            <a:off x="2549143" y="2879008"/>
            <a:ext cx="321785" cy="370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9" name="Documento 68"/>
          <p:cNvSpPr/>
          <p:nvPr/>
        </p:nvSpPr>
        <p:spPr>
          <a:xfrm>
            <a:off x="5073406" y="4269729"/>
            <a:ext cx="1290979" cy="684000"/>
          </a:xfrm>
          <a:prstGeom prst="flowChartDocumen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Surface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albedo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Documento 69"/>
          <p:cNvSpPr/>
          <p:nvPr/>
        </p:nvSpPr>
        <p:spPr>
          <a:xfrm>
            <a:off x="5077498" y="4988185"/>
            <a:ext cx="1290979" cy="684000"/>
          </a:xfrm>
          <a:prstGeom prst="flowChartDocumen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</a:p>
        </p:txBody>
      </p:sp>
      <p:cxnSp>
        <p:nvCxnSpPr>
          <p:cNvPr id="71" name="Connettore 4 70"/>
          <p:cNvCxnSpPr>
            <a:stCxn id="82" idx="3"/>
            <a:endCxn id="70" idx="1"/>
          </p:cNvCxnSpPr>
          <p:nvPr/>
        </p:nvCxnSpPr>
        <p:spPr>
          <a:xfrm rot="16200000" flipH="1">
            <a:off x="3422256" y="3674942"/>
            <a:ext cx="1895059" cy="1415426"/>
          </a:xfrm>
          <a:prstGeom prst="bentConnector2">
            <a:avLst/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4 71"/>
          <p:cNvCxnSpPr>
            <a:stCxn id="69" idx="3"/>
          </p:cNvCxnSpPr>
          <p:nvPr/>
        </p:nvCxnSpPr>
        <p:spPr>
          <a:xfrm>
            <a:off x="6364385" y="4611729"/>
            <a:ext cx="2212765" cy="342000"/>
          </a:xfrm>
          <a:prstGeom prst="bentConnector3">
            <a:avLst>
              <a:gd name="adj1" fmla="val 50000"/>
            </a:avLst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4 72"/>
          <p:cNvCxnSpPr>
            <a:stCxn id="70" idx="3"/>
          </p:cNvCxnSpPr>
          <p:nvPr/>
        </p:nvCxnSpPr>
        <p:spPr>
          <a:xfrm flipV="1">
            <a:off x="6368477" y="4953729"/>
            <a:ext cx="2208673" cy="376456"/>
          </a:xfrm>
          <a:prstGeom prst="bentConnector3">
            <a:avLst>
              <a:gd name="adj1" fmla="val 50000"/>
            </a:avLst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magin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334" y="5079709"/>
            <a:ext cx="374197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9" name="Rettangolo 78"/>
          <p:cNvSpPr/>
          <p:nvPr/>
        </p:nvSpPr>
        <p:spPr>
          <a:xfrm>
            <a:off x="2371092" y="3507893"/>
            <a:ext cx="146285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</a:rPr>
              <a:t>EO Data</a:t>
            </a:r>
          </a:p>
        </p:txBody>
      </p:sp>
      <p:sp>
        <p:nvSpPr>
          <p:cNvPr id="80" name="Documento 79"/>
          <p:cNvSpPr/>
          <p:nvPr/>
        </p:nvSpPr>
        <p:spPr>
          <a:xfrm>
            <a:off x="5082944" y="3549860"/>
            <a:ext cx="1290979" cy="684628"/>
          </a:xfrm>
          <a:prstGeom prst="flowChartDocumen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Crop</a:t>
            </a:r>
            <a:endParaRPr lang="it-IT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it-IT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Height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Documento 80"/>
          <p:cNvSpPr/>
          <p:nvPr/>
        </p:nvSpPr>
        <p:spPr>
          <a:xfrm>
            <a:off x="5077498" y="2832192"/>
            <a:ext cx="1290979" cy="684000"/>
          </a:xfrm>
          <a:prstGeom prst="flowChartDocumen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Leaf</a:t>
            </a:r>
            <a:r>
              <a:rPr lang="it-IT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1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Resistance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Disco magnetico 81"/>
          <p:cNvSpPr/>
          <p:nvPr/>
        </p:nvSpPr>
        <p:spPr>
          <a:xfrm>
            <a:off x="2983640" y="2693152"/>
            <a:ext cx="1356864" cy="741974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Sentinel-2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Disco magnetico 82"/>
          <p:cNvSpPr/>
          <p:nvPr/>
        </p:nvSpPr>
        <p:spPr>
          <a:xfrm>
            <a:off x="7275279" y="2357477"/>
            <a:ext cx="1301871" cy="660452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Meteo Data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4" name="Connettore 4 83"/>
          <p:cNvCxnSpPr>
            <a:stCxn id="81" idx="3"/>
          </p:cNvCxnSpPr>
          <p:nvPr/>
        </p:nvCxnSpPr>
        <p:spPr>
          <a:xfrm>
            <a:off x="6368477" y="3174192"/>
            <a:ext cx="2208673" cy="1779537"/>
          </a:xfrm>
          <a:prstGeom prst="bentConnector3">
            <a:avLst>
              <a:gd name="adj1" fmla="val 50000"/>
            </a:avLst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4 84"/>
          <p:cNvCxnSpPr>
            <a:stCxn id="80" idx="3"/>
          </p:cNvCxnSpPr>
          <p:nvPr/>
        </p:nvCxnSpPr>
        <p:spPr>
          <a:xfrm>
            <a:off x="6373923" y="3892174"/>
            <a:ext cx="2203227" cy="1061555"/>
          </a:xfrm>
          <a:prstGeom prst="bentConnector3">
            <a:avLst/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cumento 26"/>
          <p:cNvSpPr/>
          <p:nvPr/>
        </p:nvSpPr>
        <p:spPr>
          <a:xfrm>
            <a:off x="5060774" y="1900854"/>
            <a:ext cx="1290979" cy="684000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Relative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4" y="6354486"/>
            <a:ext cx="1644546" cy="457680"/>
          </a:xfrm>
          <a:prstGeom prst="rect">
            <a:avLst/>
          </a:prstGeom>
        </p:spPr>
      </p:pic>
      <p:sp>
        <p:nvSpPr>
          <p:cNvPr id="32" name="Documento 31"/>
          <p:cNvSpPr/>
          <p:nvPr/>
        </p:nvSpPr>
        <p:spPr>
          <a:xfrm>
            <a:off x="3016581" y="1364423"/>
            <a:ext cx="1290979" cy="684000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OPTRAM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it-IT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model</a:t>
            </a:r>
          </a:p>
        </p:txBody>
      </p:sp>
      <p:cxnSp>
        <p:nvCxnSpPr>
          <p:cNvPr id="7" name="Connettore 2 6"/>
          <p:cNvCxnSpPr>
            <a:stCxn id="82" idx="1"/>
          </p:cNvCxnSpPr>
          <p:nvPr/>
        </p:nvCxnSpPr>
        <p:spPr>
          <a:xfrm flipH="1" flipV="1">
            <a:off x="3662071" y="2103814"/>
            <a:ext cx="1" cy="5893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4 8"/>
          <p:cNvCxnSpPr>
            <a:stCxn id="32" idx="3"/>
            <a:endCxn id="27" idx="0"/>
          </p:cNvCxnSpPr>
          <p:nvPr/>
        </p:nvCxnSpPr>
        <p:spPr>
          <a:xfrm>
            <a:off x="4307560" y="1706423"/>
            <a:ext cx="1398704" cy="19443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27" idx="2"/>
          </p:cNvCxnSpPr>
          <p:nvPr/>
        </p:nvCxnSpPr>
        <p:spPr>
          <a:xfrm flipH="1">
            <a:off x="5706263" y="2539634"/>
            <a:ext cx="1" cy="29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ocumento 41"/>
          <p:cNvSpPr/>
          <p:nvPr/>
        </p:nvSpPr>
        <p:spPr>
          <a:xfrm>
            <a:off x="8582595" y="4628957"/>
            <a:ext cx="1290979" cy="684000"/>
          </a:xfrm>
          <a:prstGeom prst="flowChartDocument">
            <a:avLst/>
          </a:prstGeom>
          <a:solidFill>
            <a:srgbClr val="74C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ET</a:t>
            </a:r>
            <a:r>
              <a:rPr lang="it-IT" sz="2000" baseline="-25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crop</a:t>
            </a:r>
            <a:endParaRPr lang="it-IT" sz="2000" baseline="-25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-288758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 err="1" smtClean="0">
                <a:latin typeface="Calibri Light" panose="020F0302020204030204" pitchFamily="34" charset="0"/>
              </a:rPr>
              <a:t>Penman</a:t>
            </a:r>
            <a:r>
              <a:rPr lang="it-IT" sz="3600" b="1" dirty="0" smtClean="0">
                <a:latin typeface="Calibri Light" panose="020F0302020204030204" pitchFamily="34" charset="0"/>
              </a:rPr>
              <a:t>-Monteith</a:t>
            </a:r>
            <a:r>
              <a:rPr lang="en-US" sz="3600" b="1" dirty="0" smtClean="0">
                <a:latin typeface="Calibri Light" panose="020F0302020204030204" pitchFamily="34" charset="0"/>
              </a:rPr>
              <a:t> (PM) + OPTRAM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251682" y="1337091"/>
            <a:ext cx="1590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alibri Light" panose="020F0302020204030204" pitchFamily="34" charset="0"/>
              </a:rPr>
              <a:t>Big-</a:t>
            </a:r>
            <a:r>
              <a:rPr lang="it-IT" b="1" dirty="0" err="1">
                <a:latin typeface="Calibri Light" panose="020F0302020204030204" pitchFamily="34" charset="0"/>
              </a:rPr>
              <a:t>Leaf</a:t>
            </a:r>
            <a:r>
              <a:rPr lang="it-IT" b="1" dirty="0">
                <a:latin typeface="Calibri Light" panose="020F0302020204030204" pitchFamily="34" charset="0"/>
              </a:rPr>
              <a:t> model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85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-288758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latin typeface="Calibri Light" panose="020F0302020204030204" pitchFamily="34" charset="0"/>
              </a:rPr>
              <a:t>Shuttleworth-Wallace </a:t>
            </a:r>
            <a:r>
              <a:rPr lang="en-US" sz="3600" b="1" dirty="0">
                <a:latin typeface="Calibri Light" panose="020F0302020204030204" pitchFamily="34" charset="0"/>
              </a:rPr>
              <a:t>(SW</a:t>
            </a:r>
            <a:r>
              <a:rPr lang="en-US" sz="3600" b="1" dirty="0" smtClean="0">
                <a:latin typeface="Calibri Light" panose="020F0302020204030204" pitchFamily="34" charset="0"/>
              </a:rPr>
              <a:t>) + OPTRAM 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  <p:sp>
        <p:nvSpPr>
          <p:cNvPr id="39" name="Rettangolo arrotondato 38"/>
          <p:cNvSpPr/>
          <p:nvPr/>
        </p:nvSpPr>
        <p:spPr>
          <a:xfrm>
            <a:off x="1743680" y="1078442"/>
            <a:ext cx="8877038" cy="4841081"/>
          </a:xfrm>
          <a:prstGeom prst="roundRec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ttangolo arrotondato 39"/>
          <p:cNvSpPr/>
          <p:nvPr/>
        </p:nvSpPr>
        <p:spPr>
          <a:xfrm>
            <a:off x="2332402" y="1081293"/>
            <a:ext cx="8041710" cy="4841081"/>
          </a:xfrm>
          <a:prstGeom prst="roundRect">
            <a:avLst/>
          </a:prstGeom>
          <a:solidFill>
            <a:schemeClr val="bg1"/>
          </a:solidFill>
          <a:ln>
            <a:solidFill>
              <a:srgbClr val="8CD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7" name="Connettore 4 46"/>
          <p:cNvCxnSpPr>
            <a:stCxn id="82" idx="3"/>
            <a:endCxn id="69" idx="1"/>
          </p:cNvCxnSpPr>
          <p:nvPr/>
        </p:nvCxnSpPr>
        <p:spPr>
          <a:xfrm rot="16200000" flipH="1">
            <a:off x="3779437" y="3317760"/>
            <a:ext cx="1176603" cy="1411334"/>
          </a:xfrm>
          <a:prstGeom prst="bentConnector2">
            <a:avLst/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4 63"/>
          <p:cNvCxnSpPr>
            <a:stCxn id="83" idx="3"/>
          </p:cNvCxnSpPr>
          <p:nvPr/>
        </p:nvCxnSpPr>
        <p:spPr>
          <a:xfrm rot="16200000" flipH="1">
            <a:off x="7283782" y="3660361"/>
            <a:ext cx="1935800" cy="650935"/>
          </a:xfrm>
          <a:prstGeom prst="bentConnector2">
            <a:avLst/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Immagine 64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r="22754" b="6500"/>
          <a:stretch/>
        </p:blipFill>
        <p:spPr>
          <a:xfrm>
            <a:off x="2549143" y="2879008"/>
            <a:ext cx="321785" cy="370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69" name="Documento 68"/>
          <p:cNvSpPr/>
          <p:nvPr/>
        </p:nvSpPr>
        <p:spPr>
          <a:xfrm>
            <a:off x="5073406" y="4269729"/>
            <a:ext cx="1290979" cy="684000"/>
          </a:xfrm>
          <a:prstGeom prst="flowChartDocumen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Surface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albedo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Documento 69"/>
          <p:cNvSpPr/>
          <p:nvPr/>
        </p:nvSpPr>
        <p:spPr>
          <a:xfrm>
            <a:off x="5077498" y="4988185"/>
            <a:ext cx="1290979" cy="684000"/>
          </a:xfrm>
          <a:prstGeom prst="flowChartDocumen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</a:p>
        </p:txBody>
      </p:sp>
      <p:cxnSp>
        <p:nvCxnSpPr>
          <p:cNvPr id="71" name="Connettore 4 70"/>
          <p:cNvCxnSpPr>
            <a:stCxn id="82" idx="3"/>
            <a:endCxn id="70" idx="1"/>
          </p:cNvCxnSpPr>
          <p:nvPr/>
        </p:nvCxnSpPr>
        <p:spPr>
          <a:xfrm rot="16200000" flipH="1">
            <a:off x="3422256" y="3674942"/>
            <a:ext cx="1895059" cy="1415426"/>
          </a:xfrm>
          <a:prstGeom prst="bentConnector2">
            <a:avLst/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4 71"/>
          <p:cNvCxnSpPr>
            <a:stCxn id="69" idx="3"/>
          </p:cNvCxnSpPr>
          <p:nvPr/>
        </p:nvCxnSpPr>
        <p:spPr>
          <a:xfrm>
            <a:off x="6364385" y="4611729"/>
            <a:ext cx="2212765" cy="342000"/>
          </a:xfrm>
          <a:prstGeom prst="bentConnector3">
            <a:avLst>
              <a:gd name="adj1" fmla="val 50000"/>
            </a:avLst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4 72"/>
          <p:cNvCxnSpPr>
            <a:stCxn id="70" idx="3"/>
          </p:cNvCxnSpPr>
          <p:nvPr/>
        </p:nvCxnSpPr>
        <p:spPr>
          <a:xfrm flipV="1">
            <a:off x="6368477" y="4953729"/>
            <a:ext cx="2208673" cy="376456"/>
          </a:xfrm>
          <a:prstGeom prst="bentConnector3">
            <a:avLst>
              <a:gd name="adj1" fmla="val 50000"/>
            </a:avLst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Immagine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334" y="5079709"/>
            <a:ext cx="374197" cy="36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9" name="Rettangolo 78"/>
          <p:cNvSpPr/>
          <p:nvPr/>
        </p:nvSpPr>
        <p:spPr>
          <a:xfrm>
            <a:off x="2371092" y="3507893"/>
            <a:ext cx="146285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</a:rPr>
              <a:t>EO Data</a:t>
            </a:r>
          </a:p>
        </p:txBody>
      </p:sp>
      <p:sp>
        <p:nvSpPr>
          <p:cNvPr id="80" name="Documento 79"/>
          <p:cNvSpPr/>
          <p:nvPr/>
        </p:nvSpPr>
        <p:spPr>
          <a:xfrm>
            <a:off x="5082944" y="3549860"/>
            <a:ext cx="1290979" cy="684628"/>
          </a:xfrm>
          <a:prstGeom prst="flowChartDocumen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Crop</a:t>
            </a:r>
            <a:endParaRPr lang="it-IT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it-IT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Height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" name="Documento 80"/>
          <p:cNvSpPr/>
          <p:nvPr/>
        </p:nvSpPr>
        <p:spPr>
          <a:xfrm>
            <a:off x="5077498" y="2832192"/>
            <a:ext cx="1290979" cy="684000"/>
          </a:xfrm>
          <a:prstGeom prst="flowChartDocument">
            <a:avLst/>
          </a:prstGeom>
          <a:solidFill>
            <a:srgbClr val="8CD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Leaf</a:t>
            </a:r>
            <a:r>
              <a:rPr lang="it-IT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it-IT" sz="1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Soil</a:t>
            </a:r>
            <a:endParaRPr lang="it-IT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it-IT" sz="1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Resistances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Disco magnetico 81"/>
          <p:cNvSpPr/>
          <p:nvPr/>
        </p:nvSpPr>
        <p:spPr>
          <a:xfrm>
            <a:off x="2983640" y="2693152"/>
            <a:ext cx="1356864" cy="741974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Sentinel-2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Disco magnetico 82"/>
          <p:cNvSpPr/>
          <p:nvPr/>
        </p:nvSpPr>
        <p:spPr>
          <a:xfrm>
            <a:off x="7275279" y="2357477"/>
            <a:ext cx="1301871" cy="660452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Meteo Data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4" name="Connettore 4 83"/>
          <p:cNvCxnSpPr>
            <a:stCxn id="81" idx="3"/>
          </p:cNvCxnSpPr>
          <p:nvPr/>
        </p:nvCxnSpPr>
        <p:spPr>
          <a:xfrm>
            <a:off x="6368477" y="3174192"/>
            <a:ext cx="2208673" cy="1779537"/>
          </a:xfrm>
          <a:prstGeom prst="bentConnector3">
            <a:avLst>
              <a:gd name="adj1" fmla="val 50000"/>
            </a:avLst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ttore 4 84"/>
          <p:cNvCxnSpPr>
            <a:stCxn id="80" idx="3"/>
          </p:cNvCxnSpPr>
          <p:nvPr/>
        </p:nvCxnSpPr>
        <p:spPr>
          <a:xfrm>
            <a:off x="6373923" y="3892174"/>
            <a:ext cx="2203227" cy="1061555"/>
          </a:xfrm>
          <a:prstGeom prst="bentConnector3">
            <a:avLst/>
          </a:prstGeom>
          <a:ln w="12700">
            <a:solidFill>
              <a:srgbClr val="B46B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cumento 26"/>
          <p:cNvSpPr/>
          <p:nvPr/>
        </p:nvSpPr>
        <p:spPr>
          <a:xfrm>
            <a:off x="5060774" y="1900854"/>
            <a:ext cx="1290979" cy="684000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Relative</a:t>
            </a:r>
          </a:p>
          <a:p>
            <a:pPr algn="ctr"/>
            <a:r>
              <a:rPr lang="it-IT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WC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4" y="6354486"/>
            <a:ext cx="1644546" cy="457680"/>
          </a:xfrm>
          <a:prstGeom prst="rect">
            <a:avLst/>
          </a:prstGeom>
        </p:spPr>
      </p:pic>
      <p:sp>
        <p:nvSpPr>
          <p:cNvPr id="32" name="Documento 31"/>
          <p:cNvSpPr/>
          <p:nvPr/>
        </p:nvSpPr>
        <p:spPr>
          <a:xfrm>
            <a:off x="3016581" y="1364423"/>
            <a:ext cx="1290979" cy="684000"/>
          </a:xfrm>
          <a:prstGeom prst="flowChartDocumen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OPTRAM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it-IT" sz="18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model</a:t>
            </a:r>
          </a:p>
        </p:txBody>
      </p:sp>
      <p:cxnSp>
        <p:nvCxnSpPr>
          <p:cNvPr id="7" name="Connettore 2 6"/>
          <p:cNvCxnSpPr>
            <a:stCxn id="82" idx="1"/>
          </p:cNvCxnSpPr>
          <p:nvPr/>
        </p:nvCxnSpPr>
        <p:spPr>
          <a:xfrm flipH="1" flipV="1">
            <a:off x="3662071" y="2103814"/>
            <a:ext cx="1" cy="58933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4 8"/>
          <p:cNvCxnSpPr>
            <a:stCxn id="32" idx="3"/>
            <a:endCxn id="27" idx="0"/>
          </p:cNvCxnSpPr>
          <p:nvPr/>
        </p:nvCxnSpPr>
        <p:spPr>
          <a:xfrm>
            <a:off x="4307560" y="1706423"/>
            <a:ext cx="1398704" cy="19443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27" idx="2"/>
          </p:cNvCxnSpPr>
          <p:nvPr/>
        </p:nvCxnSpPr>
        <p:spPr>
          <a:xfrm flipH="1">
            <a:off x="5706263" y="2539634"/>
            <a:ext cx="1" cy="292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ocumento 41"/>
          <p:cNvSpPr/>
          <p:nvPr/>
        </p:nvSpPr>
        <p:spPr>
          <a:xfrm>
            <a:off x="8684250" y="5027391"/>
            <a:ext cx="1290979" cy="684000"/>
          </a:xfrm>
          <a:prstGeom prst="flowChartDocument">
            <a:avLst/>
          </a:prstGeom>
          <a:solidFill>
            <a:srgbClr val="74C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it-IT" sz="2000" baseline="-25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crop</a:t>
            </a:r>
            <a:endParaRPr lang="it-IT" sz="2000" baseline="-25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Documento 42"/>
          <p:cNvSpPr/>
          <p:nvPr/>
        </p:nvSpPr>
        <p:spPr>
          <a:xfrm>
            <a:off x="8684250" y="4290436"/>
            <a:ext cx="1290979" cy="684000"/>
          </a:xfrm>
          <a:prstGeom prst="flowChartDocument">
            <a:avLst/>
          </a:prstGeom>
          <a:solidFill>
            <a:srgbClr val="74C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it-IT" sz="2000" baseline="-250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soil</a:t>
            </a:r>
            <a:endParaRPr lang="it-IT" sz="2000" baseline="-25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9066545" y="3925449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ET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Più 16"/>
          <p:cNvSpPr/>
          <p:nvPr/>
        </p:nvSpPr>
        <p:spPr>
          <a:xfrm>
            <a:off x="9155898" y="4788119"/>
            <a:ext cx="347682" cy="331220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7470767" y="1165387"/>
            <a:ext cx="2135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alibri Light" panose="020F0302020204030204" pitchFamily="34" charset="0"/>
              </a:rPr>
              <a:t>Sparse-</a:t>
            </a:r>
            <a:r>
              <a:rPr lang="it-IT" b="1" dirty="0" err="1">
                <a:latin typeface="Calibri Light" panose="020F0302020204030204" pitchFamily="34" charset="0"/>
              </a:rPr>
              <a:t>canopy</a:t>
            </a:r>
            <a:r>
              <a:rPr lang="it-IT" b="1" dirty="0">
                <a:latin typeface="Calibri Light" panose="020F0302020204030204" pitchFamily="34" charset="0"/>
              </a:rPr>
              <a:t> </a:t>
            </a:r>
            <a:r>
              <a:rPr lang="it-IT" b="1" dirty="0" smtClean="0">
                <a:latin typeface="Calibri Light" panose="020F0302020204030204" pitchFamily="34" charset="0"/>
              </a:rPr>
              <a:t>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63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524000" y="1471822"/>
            <a:ext cx="9144000" cy="5386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OPTRAM Background</a:t>
            </a: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7388850" y="1253356"/>
            <a:ext cx="2828621" cy="4537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1" kern="1200">
                <a:solidFill>
                  <a:srgbClr val="5EB1E5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l" defTabSz="914400"/>
            <a:r>
              <a:rPr lang="it-IT" sz="2400" b="0" dirty="0">
                <a:solidFill>
                  <a:srgbClr val="25D9BB"/>
                </a:solidFill>
                <a:latin typeface="Bauhaus 93" panose="04030905020B02020C02" pitchFamily="82" charset="0"/>
                <a:ea typeface="+mn-ea"/>
                <a:cs typeface="Mangal" panose="02040503050203030202" pitchFamily="18" charset="0"/>
              </a:rPr>
              <a:t>VIS-NIR-SWIR domain</a:t>
            </a:r>
            <a:endParaRPr lang="en-US" sz="2400" b="0" dirty="0">
              <a:solidFill>
                <a:srgbClr val="25D9BB"/>
              </a:solidFill>
              <a:latin typeface="Bauhaus 93" panose="04030905020B02020C02" pitchFamily="82" charset="0"/>
              <a:ea typeface="+mn-ea"/>
              <a:cs typeface="Mangal" panose="02040503050203030202" pitchFamily="18" charset="0"/>
            </a:endParaRPr>
          </a:p>
        </p:txBody>
      </p:sp>
      <p:pic>
        <p:nvPicPr>
          <p:cNvPr id="17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4257" r="739" b="4073"/>
          <a:stretch>
            <a:fillRect/>
          </a:stretch>
        </p:blipFill>
        <p:spPr bwMode="auto">
          <a:xfrm>
            <a:off x="1632171" y="2294976"/>
            <a:ext cx="4741248" cy="229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6" b="42957"/>
          <a:stretch>
            <a:fillRect/>
          </a:stretch>
        </p:blipFill>
        <p:spPr bwMode="auto">
          <a:xfrm>
            <a:off x="2820386" y="1600084"/>
            <a:ext cx="5127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olo 1"/>
          <p:cNvSpPr txBox="1">
            <a:spLocks/>
          </p:cNvSpPr>
          <p:nvPr/>
        </p:nvSpPr>
        <p:spPr>
          <a:xfrm>
            <a:off x="3267263" y="1641107"/>
            <a:ext cx="1870984" cy="4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70000" lnSpcReduction="20000"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1" kern="1200">
                <a:solidFill>
                  <a:srgbClr val="5EB1E5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/>
              <a:t>Sentine-2 A/B</a:t>
            </a:r>
          </a:p>
          <a:p>
            <a:pPr algn="ctr"/>
            <a:r>
              <a:rPr lang="en-US" sz="2400" dirty="0"/>
              <a:t>Spectral bands</a:t>
            </a:r>
            <a:endParaRPr lang="en-US" dirty="0"/>
          </a:p>
        </p:txBody>
      </p:sp>
      <p:sp>
        <p:nvSpPr>
          <p:cNvPr id="20" name="Rettangolo 19"/>
          <p:cNvSpPr/>
          <p:nvPr/>
        </p:nvSpPr>
        <p:spPr>
          <a:xfrm>
            <a:off x="6882539" y="2707969"/>
            <a:ext cx="3621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err="1">
                <a:ea typeface="Times New Roman" panose="02020603050405020304" pitchFamily="18" charset="0"/>
              </a:rPr>
              <a:t>Sadeghi</a:t>
            </a:r>
            <a:r>
              <a:rPr lang="en-GB" sz="1400" dirty="0">
                <a:ea typeface="Times New Roman" panose="02020603050405020304" pitchFamily="18" charset="0"/>
              </a:rPr>
              <a:t> et al (2017)* </a:t>
            </a:r>
          </a:p>
          <a:p>
            <a:pPr algn="ctr"/>
            <a:r>
              <a:rPr lang="en-GB" sz="1400" dirty="0">
                <a:ea typeface="Times New Roman" panose="02020603050405020304" pitchFamily="18" charset="0"/>
              </a:rPr>
              <a:t>proposed a physical “</a:t>
            </a:r>
            <a:r>
              <a:rPr lang="en-GB" sz="1400" dirty="0" err="1">
                <a:ea typeface="Times New Roman" panose="02020603050405020304" pitchFamily="18" charset="0"/>
              </a:rPr>
              <a:t>OPtical</a:t>
            </a:r>
            <a:r>
              <a:rPr lang="en-GB" sz="1400" dirty="0"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ea typeface="Times New Roman" panose="02020603050405020304" pitchFamily="18" charset="0"/>
              </a:rPr>
              <a:t>TRApezoid</a:t>
            </a:r>
            <a:r>
              <a:rPr lang="en-GB" sz="1400" dirty="0">
                <a:ea typeface="Times New Roman" panose="02020603050405020304" pitchFamily="18" charset="0"/>
              </a:rPr>
              <a:t> Model” </a:t>
            </a:r>
            <a:endParaRPr lang="it-IT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Connettore 4 20"/>
          <p:cNvCxnSpPr>
            <a:endCxn id="20" idx="0"/>
          </p:cNvCxnSpPr>
          <p:nvPr/>
        </p:nvCxnSpPr>
        <p:spPr>
          <a:xfrm>
            <a:off x="4976328" y="1803195"/>
            <a:ext cx="3717143" cy="904774"/>
          </a:xfrm>
          <a:prstGeom prst="bentConnector2">
            <a:avLst/>
          </a:prstGeom>
          <a:ln w="57150">
            <a:solidFill>
              <a:srgbClr val="25D9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138" y="3451116"/>
            <a:ext cx="3536714" cy="3030104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632171" y="5773334"/>
            <a:ext cx="514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</a:t>
            </a:r>
            <a:r>
              <a:rPr lang="en-GB" sz="1000" dirty="0" err="1"/>
              <a:t>Sadeghi</a:t>
            </a:r>
            <a:r>
              <a:rPr lang="en-GB" sz="1000" dirty="0"/>
              <a:t>, M., </a:t>
            </a:r>
            <a:r>
              <a:rPr lang="en-GB" sz="1000" dirty="0" err="1"/>
              <a:t>Babaeian</a:t>
            </a:r>
            <a:r>
              <a:rPr lang="en-GB" sz="1000" dirty="0"/>
              <a:t>, E., </a:t>
            </a:r>
            <a:r>
              <a:rPr lang="en-GB" sz="1000" dirty="0" err="1"/>
              <a:t>Tuller</a:t>
            </a:r>
            <a:r>
              <a:rPr lang="en-GB" sz="1000" dirty="0"/>
              <a:t>, M., Jones, S. B. (2017). The optical trapezoid model: A novel approach to remote sensing of soil moisture applied to Sentinel-2 and Landsat-8 observations. Remote sensing of environment, 198, 52-68.</a:t>
            </a:r>
            <a:endParaRPr lang="it-IT" sz="1000" dirty="0"/>
          </a:p>
          <a:p>
            <a:endParaRPr lang="it-IT" sz="1000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139" y="4963723"/>
            <a:ext cx="2734492" cy="732862"/>
          </a:xfrm>
          <a:prstGeom prst="rect">
            <a:avLst/>
          </a:prstGeom>
          <a:ln w="28575">
            <a:solidFill>
              <a:srgbClr val="25D9BB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4" y="6354486"/>
            <a:ext cx="1644546" cy="457680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296473" y="-106196"/>
            <a:ext cx="11582400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05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r"/>
            <a:r>
              <a:rPr lang="en-US" sz="2800" b="1" dirty="0" smtClean="0">
                <a:latin typeface="Calibri Light" panose="020F0302020204030204" pitchFamily="34" charset="0"/>
              </a:rPr>
              <a:t>PM and SW models + OPTRAM approach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/>
              <a:t>Linking Substrate and Canopy Resistance with SWIR Observations</a:t>
            </a:r>
            <a:endParaRPr lang="en-US" sz="3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6473" y="-106196"/>
            <a:ext cx="11582400" cy="961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05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r"/>
            <a:r>
              <a:rPr lang="en-US" sz="2800" b="1" dirty="0" smtClean="0">
                <a:latin typeface="Calibri Light" panose="020F0302020204030204" pitchFamily="34" charset="0"/>
              </a:rPr>
              <a:t>PM and SW models + OPTRAM approach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/>
              <a:t>Linking Substrate and Canopy Resistance with SWIR Observations</a:t>
            </a:r>
            <a:endParaRPr lang="en-US" sz="3600" dirty="0">
              <a:latin typeface="Calibri Light" panose="020F0302020204030204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04" y="1101025"/>
            <a:ext cx="5014647" cy="372910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3"/>
          <a:srcRect l="52340" t="4978" r="6728" b="-338"/>
          <a:stretch/>
        </p:blipFill>
        <p:spPr>
          <a:xfrm>
            <a:off x="5925646" y="3863865"/>
            <a:ext cx="3920715" cy="299413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924" y="5449189"/>
            <a:ext cx="2047875" cy="78105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73" y="5030089"/>
            <a:ext cx="2047875" cy="80962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04" y="5739702"/>
            <a:ext cx="2409825" cy="9525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55572" y="1219238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/>
                </a:solidFill>
              </a:rPr>
              <a:t>W=1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854113" y="341068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W=0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499661" y="2071189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W=0.6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89"/>
          <a:stretch/>
        </p:blipFill>
        <p:spPr>
          <a:xfrm>
            <a:off x="5910215" y="1101025"/>
            <a:ext cx="4463263" cy="276284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6" t="13318" r="33278" b="67397"/>
          <a:stretch/>
        </p:blipFill>
        <p:spPr>
          <a:xfrm>
            <a:off x="3452835" y="2071189"/>
            <a:ext cx="433285" cy="50292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2" t="15099" r="2167" b="66507"/>
          <a:stretch/>
        </p:blipFill>
        <p:spPr>
          <a:xfrm>
            <a:off x="3780887" y="2993456"/>
            <a:ext cx="515280" cy="55081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3478" y="6256417"/>
            <a:ext cx="1644546" cy="4576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373478" y="499160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Only</a:t>
            </a:r>
            <a:r>
              <a:rPr lang="it-IT" dirty="0" smtClean="0"/>
              <a:t> for SW</a:t>
            </a:r>
            <a:endParaRPr lang="en-US" dirty="0"/>
          </a:p>
        </p:txBody>
      </p:sp>
      <p:sp>
        <p:nvSpPr>
          <p:cNvPr id="7" name="Freccia a destra rientrata 6"/>
          <p:cNvSpPr/>
          <p:nvPr/>
        </p:nvSpPr>
        <p:spPr>
          <a:xfrm rot="10800000">
            <a:off x="9846361" y="4972553"/>
            <a:ext cx="508282" cy="388379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asellaDiTesto 36"/>
          <p:cNvSpPr txBox="1"/>
          <p:nvPr/>
        </p:nvSpPr>
        <p:spPr>
          <a:xfrm>
            <a:off x="7162361" y="4189967"/>
            <a:ext cx="1127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Cropland</a:t>
            </a:r>
            <a:endParaRPr lang="it-IT" sz="20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279" y="2666382"/>
            <a:ext cx="2919766" cy="291211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00423" y="-41544"/>
            <a:ext cx="1158240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r"/>
            <a:r>
              <a:rPr lang="en-US" sz="2800" b="1" dirty="0" smtClean="0">
                <a:latin typeface="Calibri Light" panose="020F0302020204030204" pitchFamily="34" charset="0"/>
              </a:rPr>
              <a:t>Spatial and Temporal domains - OPTRAM parametrization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176458" y="893127"/>
            <a:ext cx="4431304" cy="4862797"/>
            <a:chOff x="314867" y="1139883"/>
            <a:chExt cx="5486400" cy="5486400"/>
          </a:xfrm>
        </p:grpSpPr>
        <p:pic>
          <p:nvPicPr>
            <p:cNvPr id="44" name="Immagine 4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67" y="1139883"/>
              <a:ext cx="5486400" cy="5486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5" name="Connettore 1 29"/>
            <p:cNvCxnSpPr/>
            <p:nvPr/>
          </p:nvCxnSpPr>
          <p:spPr>
            <a:xfrm flipV="1">
              <a:off x="1030300" y="3196501"/>
              <a:ext cx="3799510" cy="207951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30"/>
            <p:cNvCxnSpPr/>
            <p:nvPr/>
          </p:nvCxnSpPr>
          <p:spPr>
            <a:xfrm flipV="1">
              <a:off x="1030302" y="5314389"/>
              <a:ext cx="3799508" cy="22500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Immagin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96" y="1290472"/>
            <a:ext cx="1719332" cy="565800"/>
          </a:xfrm>
          <a:prstGeom prst="rect">
            <a:avLst/>
          </a:prstGeom>
        </p:spPr>
      </p:pic>
      <p:pic>
        <p:nvPicPr>
          <p:cNvPr id="52" name="Immagin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186" y="3230835"/>
            <a:ext cx="1084920" cy="959132"/>
          </a:xfrm>
          <a:prstGeom prst="rect">
            <a:avLst/>
          </a:prstGeom>
        </p:spPr>
      </p:pic>
      <p:pic>
        <p:nvPicPr>
          <p:cNvPr id="53" name="Immagine 8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6" b="42957"/>
          <a:stretch>
            <a:fillRect/>
          </a:stretch>
        </p:blipFill>
        <p:spPr bwMode="auto">
          <a:xfrm>
            <a:off x="5534457" y="1298189"/>
            <a:ext cx="887115" cy="87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CasellaDiTesto 53"/>
          <p:cNvSpPr txBox="1"/>
          <p:nvPr/>
        </p:nvSpPr>
        <p:spPr>
          <a:xfrm>
            <a:off x="4960280" y="2872743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STR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6054977" y="4177442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NDVI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7290095" y="3274704"/>
            <a:ext cx="902838" cy="878861"/>
          </a:xfrm>
          <a:prstGeom prst="rect">
            <a:avLst/>
          </a:prstGeom>
          <a:solidFill>
            <a:srgbClr val="167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10800000">
            <a:off x="8290298" y="3530971"/>
            <a:ext cx="347970" cy="427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ccia a destra 59"/>
          <p:cNvSpPr/>
          <p:nvPr/>
        </p:nvSpPr>
        <p:spPr>
          <a:xfrm rot="10800000">
            <a:off x="6649482" y="3490540"/>
            <a:ext cx="347970" cy="427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asellaDiTesto 60"/>
          <p:cNvSpPr txBox="1"/>
          <p:nvPr/>
        </p:nvSpPr>
        <p:spPr>
          <a:xfrm>
            <a:off x="5168071" y="799005"/>
            <a:ext cx="187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Sentinel-2 images</a:t>
            </a:r>
            <a:endParaRPr lang="it-IT" b="1" dirty="0"/>
          </a:p>
        </p:txBody>
      </p:sp>
      <p:sp>
        <p:nvSpPr>
          <p:cNvPr id="17" name="Rettangolo 16"/>
          <p:cNvSpPr/>
          <p:nvPr/>
        </p:nvSpPr>
        <p:spPr>
          <a:xfrm>
            <a:off x="4960280" y="2298677"/>
            <a:ext cx="6815715" cy="3421307"/>
          </a:xfrm>
          <a:prstGeom prst="rect">
            <a:avLst/>
          </a:prstGeom>
          <a:noFill/>
          <a:ln w="2222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sellaDiTesto 63"/>
          <p:cNvSpPr txBox="1"/>
          <p:nvPr/>
        </p:nvSpPr>
        <p:spPr>
          <a:xfrm>
            <a:off x="9352496" y="798591"/>
            <a:ext cx="169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Land cover </a:t>
            </a:r>
            <a:r>
              <a:rPr lang="it-IT" b="1" dirty="0" err="1" smtClean="0"/>
              <a:t>map</a:t>
            </a:r>
            <a:endParaRPr lang="it-IT" b="1" dirty="0"/>
          </a:p>
        </p:txBody>
      </p:sp>
      <p:sp>
        <p:nvSpPr>
          <p:cNvPr id="62" name="Freccia a destra 61"/>
          <p:cNvSpPr/>
          <p:nvPr/>
        </p:nvSpPr>
        <p:spPr>
          <a:xfrm rot="5400000">
            <a:off x="5733205" y="2112272"/>
            <a:ext cx="430323" cy="532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ccia a destra 62"/>
          <p:cNvSpPr/>
          <p:nvPr/>
        </p:nvSpPr>
        <p:spPr>
          <a:xfrm rot="5400000">
            <a:off x="10131035" y="2112272"/>
            <a:ext cx="430323" cy="532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ccia a destra 65"/>
          <p:cNvSpPr/>
          <p:nvPr/>
        </p:nvSpPr>
        <p:spPr>
          <a:xfrm rot="10800000">
            <a:off x="4490783" y="3628923"/>
            <a:ext cx="347970" cy="427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478" y="6256417"/>
            <a:ext cx="1644546" cy="4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236" y="2681160"/>
            <a:ext cx="2912250" cy="294481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"/>
          <a:stretch/>
        </p:blipFill>
        <p:spPr>
          <a:xfrm>
            <a:off x="187395" y="921663"/>
            <a:ext cx="4461607" cy="4834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CasellaDiTesto 36"/>
          <p:cNvSpPr txBox="1"/>
          <p:nvPr/>
        </p:nvSpPr>
        <p:spPr>
          <a:xfrm>
            <a:off x="7162361" y="4189967"/>
            <a:ext cx="1127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Cropland</a:t>
            </a:r>
            <a:endParaRPr lang="it-IT" sz="2000" dirty="0"/>
          </a:p>
        </p:txBody>
      </p:sp>
      <p:sp>
        <p:nvSpPr>
          <p:cNvPr id="2" name="Rettangolo 1"/>
          <p:cNvSpPr/>
          <p:nvPr/>
        </p:nvSpPr>
        <p:spPr>
          <a:xfrm>
            <a:off x="400423" y="-41544"/>
            <a:ext cx="1158240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5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r"/>
            <a:r>
              <a:rPr lang="en-US" sz="2800" b="1" dirty="0" smtClean="0">
                <a:latin typeface="Calibri Light" panose="020F0302020204030204" pitchFamily="34" charset="0"/>
              </a:rPr>
              <a:t>Spatial and Temporal domains - OPTRAM parametrization</a:t>
            </a:r>
          </a:p>
        </p:txBody>
      </p:sp>
      <p:cxnSp>
        <p:nvCxnSpPr>
          <p:cNvPr id="45" name="Connettore 1 29"/>
          <p:cNvCxnSpPr/>
          <p:nvPr/>
        </p:nvCxnSpPr>
        <p:spPr>
          <a:xfrm flipV="1">
            <a:off x="841613" y="2298677"/>
            <a:ext cx="3337891" cy="149564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30"/>
          <p:cNvCxnSpPr/>
          <p:nvPr/>
        </p:nvCxnSpPr>
        <p:spPr>
          <a:xfrm flipV="1">
            <a:off x="862616" y="4590077"/>
            <a:ext cx="3068820" cy="1994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magin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186" y="3230835"/>
            <a:ext cx="1084920" cy="959132"/>
          </a:xfrm>
          <a:prstGeom prst="rect">
            <a:avLst/>
          </a:prstGeom>
        </p:spPr>
      </p:pic>
      <p:pic>
        <p:nvPicPr>
          <p:cNvPr id="53" name="Immagine 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6" b="42957"/>
          <a:stretch>
            <a:fillRect/>
          </a:stretch>
        </p:blipFill>
        <p:spPr bwMode="auto">
          <a:xfrm>
            <a:off x="5534457" y="1298189"/>
            <a:ext cx="887115" cy="87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CasellaDiTesto 53"/>
          <p:cNvSpPr txBox="1"/>
          <p:nvPr/>
        </p:nvSpPr>
        <p:spPr>
          <a:xfrm>
            <a:off x="4960280" y="2872743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STR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6054977" y="4177442"/>
            <a:ext cx="6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NDVI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7290095" y="3274704"/>
            <a:ext cx="902838" cy="878861"/>
          </a:xfrm>
          <a:prstGeom prst="rect">
            <a:avLst/>
          </a:prstGeom>
          <a:solidFill>
            <a:srgbClr val="167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10800000">
            <a:off x="8290298" y="3530971"/>
            <a:ext cx="347970" cy="427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ccia a destra 59"/>
          <p:cNvSpPr/>
          <p:nvPr/>
        </p:nvSpPr>
        <p:spPr>
          <a:xfrm rot="10800000">
            <a:off x="6649482" y="3490540"/>
            <a:ext cx="347970" cy="427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asellaDiTesto 60"/>
          <p:cNvSpPr txBox="1"/>
          <p:nvPr/>
        </p:nvSpPr>
        <p:spPr>
          <a:xfrm>
            <a:off x="5168071" y="799005"/>
            <a:ext cx="1872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Sentinel-2 images</a:t>
            </a:r>
            <a:endParaRPr lang="it-IT" b="1" dirty="0"/>
          </a:p>
        </p:txBody>
      </p:sp>
      <p:sp>
        <p:nvSpPr>
          <p:cNvPr id="17" name="Rettangolo 16"/>
          <p:cNvSpPr/>
          <p:nvPr/>
        </p:nvSpPr>
        <p:spPr>
          <a:xfrm>
            <a:off x="4960280" y="2298677"/>
            <a:ext cx="6815715" cy="3421307"/>
          </a:xfrm>
          <a:prstGeom prst="rect">
            <a:avLst/>
          </a:prstGeom>
          <a:noFill/>
          <a:ln w="2222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ccia a destra 61"/>
          <p:cNvSpPr/>
          <p:nvPr/>
        </p:nvSpPr>
        <p:spPr>
          <a:xfrm rot="5400000">
            <a:off x="5733205" y="2112272"/>
            <a:ext cx="430323" cy="532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ccia a destra 62"/>
          <p:cNvSpPr/>
          <p:nvPr/>
        </p:nvSpPr>
        <p:spPr>
          <a:xfrm rot="5400000">
            <a:off x="10131035" y="2112272"/>
            <a:ext cx="430323" cy="532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ccia a destra 65"/>
          <p:cNvSpPr/>
          <p:nvPr/>
        </p:nvSpPr>
        <p:spPr>
          <a:xfrm rot="10800000">
            <a:off x="4490783" y="3628923"/>
            <a:ext cx="347970" cy="427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744" y="983671"/>
            <a:ext cx="2000250" cy="571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7986" y="4009330"/>
            <a:ext cx="1138013" cy="1620431"/>
          </a:xfrm>
          <a:prstGeom prst="rect">
            <a:avLst/>
          </a:prstGeom>
        </p:spPr>
      </p:pic>
      <p:sp>
        <p:nvSpPr>
          <p:cNvPr id="32" name="Parentesi graffa chiusa 31"/>
          <p:cNvSpPr/>
          <p:nvPr/>
        </p:nvSpPr>
        <p:spPr>
          <a:xfrm rot="10800000">
            <a:off x="8488242" y="4048880"/>
            <a:ext cx="246566" cy="54119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3478" y="6256417"/>
            <a:ext cx="1644546" cy="4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0" y="20589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RIP760 - Vineyard</a:t>
            </a:r>
            <a:endParaRPr lang="en-US" sz="24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671" y="1687635"/>
            <a:ext cx="4171950" cy="4171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108" y="1687635"/>
            <a:ext cx="4171950" cy="4171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" y="1309970"/>
            <a:ext cx="3317511" cy="149419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88111"/>
            <a:ext cx="3450573" cy="344579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478" y="6256417"/>
            <a:ext cx="1644546" cy="4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125671" y="205891"/>
            <a:ext cx="3236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WWF – Almond </a:t>
            </a:r>
            <a:r>
              <a:rPr lang="it-IT" sz="2400" b="1" dirty="0" err="1" smtClean="0"/>
              <a:t>orchard</a:t>
            </a:r>
            <a:endParaRPr lang="en-US" sz="24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673" y="1671778"/>
            <a:ext cx="4171950" cy="4171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178" y="1671778"/>
            <a:ext cx="4171950" cy="4171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8" y="1062192"/>
            <a:ext cx="3424985" cy="154260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30" y="2759343"/>
            <a:ext cx="3369103" cy="351752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3478" y="6256417"/>
            <a:ext cx="1644546" cy="4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68"/>
            <a:ext cx="3099335" cy="242199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226901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GVC </a:t>
            </a:r>
            <a:r>
              <a:rPr lang="it-IT" sz="2400" b="1" dirty="0" err="1" smtClean="0"/>
              <a:t>Alfalfa</a:t>
            </a:r>
            <a:r>
              <a:rPr lang="it-IT" sz="2400" b="1" dirty="0" smtClean="0"/>
              <a:t> </a:t>
            </a:r>
            <a:endParaRPr lang="en-US" sz="2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317" y="1688747"/>
            <a:ext cx="4171950" cy="4171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851" y="1688747"/>
            <a:ext cx="4171950" cy="4171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90" y="2372384"/>
            <a:ext cx="2935915" cy="2201235"/>
          </a:xfrm>
          <a:prstGeom prst="rect">
            <a:avLst/>
          </a:prstGeom>
          <a:ln w="57150">
            <a:solidFill>
              <a:srgbClr val="35A12D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5" y="4657848"/>
            <a:ext cx="2932600" cy="2200152"/>
          </a:xfrm>
          <a:prstGeom prst="rect">
            <a:avLst/>
          </a:prstGeom>
          <a:ln w="57150">
            <a:solidFill>
              <a:srgbClr val="35A12D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3478" y="6256417"/>
            <a:ext cx="1644546" cy="4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-288758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 err="1" smtClean="0">
                <a:latin typeface="Calibri Light" panose="020F0302020204030204" pitchFamily="34" charset="0"/>
              </a:rPr>
              <a:t>Context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r="44143"/>
          <a:stretch/>
        </p:blipFill>
        <p:spPr>
          <a:xfrm>
            <a:off x="10643208" y="6038415"/>
            <a:ext cx="1448475" cy="720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71639" y="64633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Calibri Light" panose="020F0302020204030204" pitchFamily="34" charset="0"/>
              </a:rPr>
              <a:t>The </a:t>
            </a:r>
            <a:r>
              <a:rPr lang="it-IT" sz="2400" b="1" dirty="0" err="1" smtClean="0">
                <a:latin typeface="Calibri Light" panose="020F0302020204030204" pitchFamily="34" charset="0"/>
              </a:rPr>
              <a:t>challenge</a:t>
            </a:r>
            <a:endParaRPr lang="en-US" sz="2400" b="1" dirty="0">
              <a:latin typeface="Calibri Light" panose="020F030202020403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71639" y="1054550"/>
            <a:ext cx="982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/>
              <a:t>Deriving evapotranspiration is crucial for determining the water requirements of crops and for efficiently allocating water resources for irrigation</a:t>
            </a:r>
            <a:endParaRPr lang="en-US" sz="16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38698" y="1754327"/>
            <a:ext cx="1165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Calibri Light" panose="020F0302020204030204" pitchFamily="34" charset="0"/>
              </a:rPr>
              <a:t>The </a:t>
            </a:r>
            <a:r>
              <a:rPr lang="it-IT" sz="2400" b="1" dirty="0" err="1" smtClean="0">
                <a:latin typeface="Calibri Light" panose="020F0302020204030204" pitchFamily="34" charset="0"/>
              </a:rPr>
              <a:t>solution</a:t>
            </a:r>
            <a:endParaRPr lang="en-US" sz="2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47" y="6150490"/>
            <a:ext cx="1074680" cy="4958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ttangolo 8"/>
          <p:cNvSpPr/>
          <p:nvPr/>
        </p:nvSpPr>
        <p:spPr>
          <a:xfrm>
            <a:off x="438698" y="2209987"/>
            <a:ext cx="98273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 smtClean="0"/>
              <a:t>Earth Observation </a:t>
            </a:r>
            <a:r>
              <a:rPr lang="en-US" sz="1600" dirty="0"/>
              <a:t>(EO) is a useful tool for estimating </a:t>
            </a:r>
            <a:r>
              <a:rPr lang="en-US" sz="1600" dirty="0" smtClean="0"/>
              <a:t>Evapotranspiration (ET) </a:t>
            </a:r>
            <a:r>
              <a:rPr lang="en-US" sz="1600" dirty="0"/>
              <a:t>and supporting irrigation and water resource management at different </a:t>
            </a:r>
            <a:r>
              <a:rPr lang="en-US" sz="1600" dirty="0" smtClean="0"/>
              <a:t>scales.</a:t>
            </a:r>
          </a:p>
          <a:p>
            <a:pPr algn="just"/>
            <a:endParaRPr lang="it-IT" sz="16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dirty="0" smtClean="0"/>
              <a:t>EO-driven </a:t>
            </a:r>
            <a:r>
              <a:rPr lang="en-US" dirty="0"/>
              <a:t>soil water balance </a:t>
            </a:r>
            <a:r>
              <a:rPr lang="en-US" dirty="0" smtClean="0"/>
              <a:t>models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dirty="0" smtClean="0"/>
              <a:t>Thermal-based </a:t>
            </a:r>
            <a:r>
              <a:rPr lang="en-US" dirty="0"/>
              <a:t>energy balance </a:t>
            </a:r>
            <a:r>
              <a:rPr lang="en-US" dirty="0" smtClean="0"/>
              <a:t>models: 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en-US" dirty="0" err="1" smtClean="0"/>
              <a:t>i</a:t>
            </a:r>
            <a:r>
              <a:rPr lang="en-US" dirty="0" smtClean="0"/>
              <a:t>) one source</a:t>
            </a:r>
            <a:r>
              <a:rPr lang="en-US" dirty="0"/>
              <a:t>: </a:t>
            </a:r>
            <a:r>
              <a:rPr lang="en-US" dirty="0" smtClean="0"/>
              <a:t>SEBAL, SEBS, and METRIC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it-IT" dirty="0" smtClean="0"/>
              <a:t>ii) </a:t>
            </a:r>
            <a:r>
              <a:rPr lang="it-IT" dirty="0" err="1" smtClean="0"/>
              <a:t>two</a:t>
            </a:r>
            <a:r>
              <a:rPr lang="it-IT" dirty="0" smtClean="0"/>
              <a:t> source: T</a:t>
            </a:r>
            <a:r>
              <a:rPr lang="en-US" dirty="0" smtClean="0"/>
              <a:t>SEB and ALEXI/</a:t>
            </a:r>
            <a:r>
              <a:rPr lang="en-US" dirty="0" err="1" smtClean="0"/>
              <a:t>DisALEXI</a:t>
            </a:r>
            <a:endParaRPr lang="en-US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it-IT" dirty="0" err="1" smtClean="0"/>
              <a:t>Reflectance</a:t>
            </a:r>
            <a:r>
              <a:rPr lang="it-IT" dirty="0" smtClean="0"/>
              <a:t> and </a:t>
            </a:r>
            <a:r>
              <a:rPr lang="it-IT" dirty="0" err="1" smtClean="0"/>
              <a:t>vegetation</a:t>
            </a:r>
            <a:r>
              <a:rPr lang="it-IT" dirty="0" smtClean="0"/>
              <a:t> </a:t>
            </a:r>
            <a:r>
              <a:rPr lang="it-IT" dirty="0" err="1" smtClean="0"/>
              <a:t>index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r>
              <a:rPr lang="it-IT" dirty="0" smtClean="0"/>
              <a:t>: FAO56 </a:t>
            </a:r>
            <a:r>
              <a:rPr lang="it-IT" dirty="0" err="1" smtClean="0"/>
              <a:t>approach</a:t>
            </a:r>
            <a:endParaRPr lang="it-IT" dirty="0" smtClean="0"/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it-IT" dirty="0" smtClean="0"/>
              <a:t>i) </a:t>
            </a:r>
            <a:r>
              <a:rPr lang="it-IT" dirty="0" err="1"/>
              <a:t>ETo</a:t>
            </a:r>
            <a:r>
              <a:rPr lang="it-IT" dirty="0"/>
              <a:t> and Kc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it-IT" dirty="0" smtClean="0"/>
              <a:t>ii) </a:t>
            </a:r>
            <a:r>
              <a:rPr lang="it-IT" dirty="0" err="1" smtClean="0"/>
              <a:t>Penman</a:t>
            </a:r>
            <a:r>
              <a:rPr lang="it-IT" dirty="0" smtClean="0"/>
              <a:t>-Monteith </a:t>
            </a:r>
            <a:r>
              <a:rPr lang="it-IT" dirty="0" smtClean="0"/>
              <a:t>(PM) </a:t>
            </a:r>
            <a:r>
              <a:rPr lang="it-IT" dirty="0" smtClean="0"/>
              <a:t>‘</a:t>
            </a:r>
            <a:r>
              <a:rPr lang="it-IT" dirty="0" smtClean="0"/>
              <a:t>’</a:t>
            </a:r>
            <a:r>
              <a:rPr lang="it-IT" dirty="0" err="1" smtClean="0"/>
              <a:t>one</a:t>
            </a:r>
            <a:r>
              <a:rPr lang="it-IT" dirty="0" smtClean="0"/>
              <a:t>-step </a:t>
            </a:r>
            <a:r>
              <a:rPr lang="it-IT" dirty="0" err="1" smtClean="0"/>
              <a:t>approach</a:t>
            </a:r>
            <a:r>
              <a:rPr lang="it-IT" dirty="0" smtClean="0"/>
              <a:t>’’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0" y="226901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RT - </a:t>
            </a:r>
            <a:r>
              <a:rPr lang="it-IT" sz="2400" b="1" dirty="0" err="1" smtClean="0"/>
              <a:t>Maize</a:t>
            </a:r>
            <a:endParaRPr lang="en-US" sz="2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332" y="1670284"/>
            <a:ext cx="4171950" cy="4171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742" y="1670284"/>
            <a:ext cx="4171950" cy="4171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l="12488" r="12488"/>
          <a:stretch/>
        </p:blipFill>
        <p:spPr>
          <a:xfrm>
            <a:off x="125127" y="1747286"/>
            <a:ext cx="3479976" cy="347997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478" y="6256417"/>
            <a:ext cx="1644546" cy="4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400423" y="-41544"/>
            <a:ext cx="1158240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050" dirty="0" smtClean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r"/>
            <a:r>
              <a:rPr lang="en-US" sz="2800" b="1" dirty="0" smtClean="0">
                <a:latin typeface="Calibri Light" panose="020F0302020204030204" pitchFamily="34" charset="0"/>
              </a:rPr>
              <a:t>Conclusions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r="44143"/>
          <a:stretch/>
        </p:blipFill>
        <p:spPr>
          <a:xfrm>
            <a:off x="10662458" y="6026269"/>
            <a:ext cx="1448475" cy="7200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71638" y="923958"/>
            <a:ext cx="9827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dirty="0" smtClean="0">
                <a:latin typeface="+mj-lt"/>
                <a:ea typeface="Times New Roman" panose="02020603050405020304" pitchFamily="18" charset="0"/>
              </a:rPr>
              <a:t>PM 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and SW models confirm their reliability for the estimation of ET for irrigated </a:t>
            </a:r>
            <a:r>
              <a:rPr lang="en-US" dirty="0" smtClean="0">
                <a:latin typeface="+mj-lt"/>
                <a:ea typeface="Times New Roman" panose="02020603050405020304" pitchFamily="18" charset="0"/>
              </a:rPr>
              <a:t>crops.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71638" y="1847289"/>
            <a:ext cx="9827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  <a:ea typeface="Times New Roman" panose="02020603050405020304" pitchFamily="18" charset="0"/>
              </a:rPr>
              <a:t>The PM and SW models seem sensitive to the different ground cover conditions.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6602300" y="3487405"/>
            <a:ext cx="5380523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050" dirty="0" smtClean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r"/>
            <a:r>
              <a:rPr lang="it-IT" sz="2800" b="1" dirty="0" err="1" smtClean="0">
                <a:latin typeface="Calibri Light" panose="020F0302020204030204" pitchFamily="34" charset="0"/>
              </a:rPr>
              <a:t>Further</a:t>
            </a:r>
            <a:r>
              <a:rPr lang="it-IT" sz="2800" b="1" dirty="0" smtClean="0">
                <a:latin typeface="Calibri Light" panose="020F0302020204030204" pitchFamily="34" charset="0"/>
              </a:rPr>
              <a:t> </a:t>
            </a:r>
            <a:r>
              <a:rPr lang="it-IT" sz="2800" b="1" dirty="0" err="1" smtClean="0">
                <a:latin typeface="Calibri Light" panose="020F0302020204030204" pitchFamily="34" charset="0"/>
              </a:rPr>
              <a:t>developments</a:t>
            </a:r>
            <a:endParaRPr lang="it-IT" sz="2800" b="1" dirty="0" smtClean="0">
              <a:latin typeface="Calibri Light" panose="020F0302020204030204" pitchFamily="34" charset="0"/>
            </a:endParaRPr>
          </a:p>
          <a:p>
            <a:pPr algn="r"/>
            <a:r>
              <a:rPr lang="it-IT" sz="2800" b="1" dirty="0" smtClean="0">
                <a:latin typeface="Calibri Light" panose="020F0302020204030204" pitchFamily="34" charset="0"/>
              </a:rPr>
              <a:t>(</a:t>
            </a:r>
            <a:r>
              <a:rPr lang="it-IT" sz="2800" b="1" dirty="0" err="1" smtClean="0">
                <a:latin typeface="Calibri Light" panose="020F0302020204030204" pitchFamily="34" charset="0"/>
              </a:rPr>
              <a:t>ongoing</a:t>
            </a:r>
            <a:r>
              <a:rPr lang="it-IT" sz="2800" b="1" dirty="0" smtClean="0">
                <a:latin typeface="Calibri Light" panose="020F0302020204030204" pitchFamily="34" charset="0"/>
              </a:rPr>
              <a:t> </a:t>
            </a:r>
            <a:r>
              <a:rPr lang="it-IT" sz="2800" b="1" dirty="0" err="1" smtClean="0">
                <a:latin typeface="Calibri Light" panose="020F0302020204030204" pitchFamily="34" charset="0"/>
              </a:rPr>
              <a:t>tasks</a:t>
            </a:r>
            <a:r>
              <a:rPr lang="it-IT" sz="2800" b="1" dirty="0" smtClean="0">
                <a:latin typeface="Calibri Light" panose="020F0302020204030204" pitchFamily="34" charset="0"/>
              </a:rPr>
              <a:t>)</a:t>
            </a:r>
            <a:endParaRPr lang="en-US" sz="2800" b="1" dirty="0" smtClean="0">
              <a:latin typeface="Calibri Light" panose="020F030202020403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71638" y="4212952"/>
            <a:ext cx="9827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  <a:ea typeface="Times New Roman" panose="02020603050405020304" pitchFamily="18" charset="0"/>
              </a:rPr>
              <a:t>Improve the E &amp; T partitioning for SW model: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Sensitivity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analysis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of OPTRAM model in </a:t>
            </a: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resistances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modulation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Comparison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with E&amp;T </a:t>
            </a: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terms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derived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from Thermal-</a:t>
            </a: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based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it-IT" dirty="0" err="1" smtClean="0">
                <a:latin typeface="+mj-lt"/>
                <a:ea typeface="Times New Roman" panose="02020603050405020304" pitchFamily="18" charset="0"/>
              </a:rPr>
              <a:t>models</a:t>
            </a:r>
            <a:r>
              <a:rPr lang="it-IT" dirty="0" smtClean="0">
                <a:latin typeface="+mj-lt"/>
                <a:ea typeface="Times New Roman" panose="02020603050405020304" pitchFamily="18" charset="0"/>
              </a:rPr>
              <a:t> (i.e. TSEB)</a:t>
            </a:r>
            <a:endParaRPr lang="it-IT" dirty="0" smtClean="0">
              <a:latin typeface="+mj-lt"/>
              <a:ea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547036" y="5537391"/>
            <a:ext cx="9827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  <a:ea typeface="Times New Roman" panose="02020603050405020304" pitchFamily="18" charset="0"/>
              </a:rPr>
              <a:t>Integration of SW and </a:t>
            </a:r>
            <a:r>
              <a:rPr lang="en-US" dirty="0" err="1" smtClean="0">
                <a:latin typeface="+mj-lt"/>
                <a:ea typeface="Times New Roman" panose="02020603050405020304" pitchFamily="18" charset="0"/>
              </a:rPr>
              <a:t>DisALEXI</a:t>
            </a:r>
            <a:r>
              <a:rPr lang="en-US" dirty="0" smtClean="0">
                <a:latin typeface="+mj-lt"/>
                <a:ea typeface="Times New Roman" panose="02020603050405020304" pitchFamily="18" charset="0"/>
              </a:rPr>
              <a:t> frameworks for the production of daily ET maps in 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real-time</a:t>
            </a:r>
            <a:endParaRPr lang="it-IT" dirty="0" smtClean="0">
              <a:latin typeface="+mj-lt"/>
              <a:ea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71638" y="2920289"/>
            <a:ext cx="9827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 smtClean="0">
                <a:latin typeface="+mj-lt"/>
                <a:ea typeface="Times New Roman" panose="02020603050405020304" pitchFamily="18" charset="0"/>
              </a:rPr>
              <a:t>The PM ~ SW in full canopy conditions.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0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53896" y="1349829"/>
            <a:ext cx="12813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sz="2400" b="1" dirty="0" smtClean="0">
                <a:latin typeface="Calibri Light" panose="020F0302020204030204" pitchFamily="34" charset="0"/>
              </a:rPr>
              <a:t>WWF</a:t>
            </a:r>
          </a:p>
        </p:txBody>
      </p:sp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3159874"/>
              </p:ext>
            </p:extLst>
          </p:nvPr>
        </p:nvGraphicFramePr>
        <p:xfrm>
          <a:off x="0" y="3875313"/>
          <a:ext cx="12192000" cy="2982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004" y="123825"/>
            <a:ext cx="3906996" cy="37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3825"/>
            <a:ext cx="3906996" cy="37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872" y="167444"/>
            <a:ext cx="1644546" cy="4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4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68154" y="1180309"/>
            <a:ext cx="12813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sz="2400" b="1" dirty="0" smtClean="0">
                <a:latin typeface="Calibri Light" panose="020F0302020204030204" pitchFamily="34" charset="0"/>
              </a:rPr>
              <a:t>RIP760</a:t>
            </a:r>
          </a:p>
        </p:txBody>
      </p:sp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472399"/>
              </p:ext>
            </p:extLst>
          </p:nvPr>
        </p:nvGraphicFramePr>
        <p:xfrm>
          <a:off x="0" y="3744686"/>
          <a:ext cx="12192000" cy="311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004" y="-17224"/>
            <a:ext cx="3906996" cy="37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402" y="-17224"/>
            <a:ext cx="3906996" cy="37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872" y="167444"/>
            <a:ext cx="1644546" cy="4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2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60022" y="2650429"/>
            <a:ext cx="12264855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66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Thanks</a:t>
            </a:r>
            <a:r>
              <a:rPr lang="it-IT" sz="6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it-IT" sz="66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it-IT" sz="66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66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attention</a:t>
            </a:r>
            <a:r>
              <a:rPr lang="en-GB" sz="4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146831" y="5660429"/>
            <a:ext cx="5380523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050" dirty="0" smtClean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pPr algn="r"/>
            <a:r>
              <a:rPr lang="it-IT" sz="2800" b="1" dirty="0">
                <a:latin typeface="Calibri Light" panose="020F0302020204030204" pitchFamily="34" charset="0"/>
              </a:rPr>
              <a:t>o</a:t>
            </a:r>
            <a:r>
              <a:rPr lang="it-IT" sz="2800" b="1" dirty="0" smtClean="0">
                <a:latin typeface="Calibri Light" panose="020F0302020204030204" pitchFamily="34" charset="0"/>
              </a:rPr>
              <a:t>scarrosario.belfiore@unina.it</a:t>
            </a:r>
            <a:endParaRPr lang="en-US" sz="2800" b="1" dirty="0" smtClean="0">
              <a:latin typeface="Calibri Light" panose="020F0302020204030204" pitchFamily="34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/>
          <a:srcRect r="44143"/>
          <a:stretch/>
        </p:blipFill>
        <p:spPr>
          <a:xfrm>
            <a:off x="4433170" y="4048261"/>
            <a:ext cx="2516270" cy="125077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035" y="5660429"/>
            <a:ext cx="856122" cy="8561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-110" t="602" r="14277" b="-602"/>
          <a:stretch/>
        </p:blipFill>
        <p:spPr>
          <a:xfrm>
            <a:off x="3326860" y="-36355"/>
            <a:ext cx="8877973" cy="159911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0" y="237488"/>
            <a:ext cx="2627697" cy="1212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018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-288758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 err="1" smtClean="0">
                <a:latin typeface="Calibri Light" panose="020F0302020204030204" pitchFamily="34" charset="0"/>
              </a:rPr>
              <a:t>Context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r="44143"/>
          <a:stretch/>
        </p:blipFill>
        <p:spPr>
          <a:xfrm>
            <a:off x="10643208" y="6038415"/>
            <a:ext cx="1448475" cy="7200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71639" y="64633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Calibri Light" panose="020F0302020204030204" pitchFamily="34" charset="0"/>
              </a:rPr>
              <a:t>The </a:t>
            </a:r>
            <a:r>
              <a:rPr lang="it-IT" sz="2400" b="1" dirty="0" err="1" smtClean="0">
                <a:latin typeface="Calibri Light" panose="020F0302020204030204" pitchFamily="34" charset="0"/>
              </a:rPr>
              <a:t>challenge</a:t>
            </a:r>
            <a:endParaRPr lang="en-US" sz="2400" b="1" dirty="0">
              <a:latin typeface="Calibri Light" panose="020F030202020403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71639" y="1054550"/>
            <a:ext cx="982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/>
              <a:t>Deriving evapotranspiration is crucial for determining the water requirements of crops and for efficiently allocating water resources for irrigation</a:t>
            </a:r>
            <a:endParaRPr lang="en-US" sz="16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38698" y="1754327"/>
            <a:ext cx="1165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Calibri Light" panose="020F0302020204030204" pitchFamily="34" charset="0"/>
              </a:rPr>
              <a:t>The </a:t>
            </a:r>
            <a:r>
              <a:rPr lang="it-IT" sz="2400" b="1" dirty="0" err="1" smtClean="0">
                <a:latin typeface="Calibri Light" panose="020F0302020204030204" pitchFamily="34" charset="0"/>
              </a:rPr>
              <a:t>solution</a:t>
            </a:r>
            <a:endParaRPr lang="en-US" sz="2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38697" y="2209987"/>
            <a:ext cx="1165298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dirty="0" smtClean="0"/>
              <a:t>Earth Observation </a:t>
            </a:r>
            <a:r>
              <a:rPr lang="en-US" sz="1600" dirty="0"/>
              <a:t>(EO) is a useful tool for estimating </a:t>
            </a:r>
            <a:r>
              <a:rPr lang="en-US" sz="1600" dirty="0" smtClean="0"/>
              <a:t>Evapotranspiration (ET) </a:t>
            </a:r>
            <a:r>
              <a:rPr lang="en-US" sz="1600" dirty="0"/>
              <a:t>and supporting irrigation and water resource management at different </a:t>
            </a:r>
            <a:r>
              <a:rPr lang="en-US" sz="1600" dirty="0" smtClean="0"/>
              <a:t>scales.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it-IT" sz="1600" dirty="0">
              <a:solidFill>
                <a:srgbClr val="FF0000"/>
              </a:solidFill>
              <a:latin typeface="+mj-lt"/>
              <a:ea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dirty="0" smtClean="0"/>
              <a:t>EO-driven </a:t>
            </a:r>
            <a:r>
              <a:rPr lang="en-US" dirty="0"/>
              <a:t>soil water balance </a:t>
            </a:r>
            <a:r>
              <a:rPr lang="en-US" dirty="0" smtClean="0"/>
              <a:t>models.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dirty="0" smtClean="0"/>
              <a:t>Thermal-based </a:t>
            </a:r>
            <a:r>
              <a:rPr lang="en-US" dirty="0"/>
              <a:t>energy balance </a:t>
            </a:r>
            <a:r>
              <a:rPr lang="en-US" dirty="0" smtClean="0"/>
              <a:t>models: 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en-US" dirty="0" err="1" smtClean="0"/>
              <a:t>i</a:t>
            </a:r>
            <a:r>
              <a:rPr lang="en-US" dirty="0" smtClean="0"/>
              <a:t>) one source</a:t>
            </a:r>
            <a:r>
              <a:rPr lang="en-US" dirty="0"/>
              <a:t>: </a:t>
            </a:r>
            <a:r>
              <a:rPr lang="en-US" dirty="0" smtClean="0"/>
              <a:t>SEBAL, SEBS, and METRIC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it-IT" dirty="0" smtClean="0"/>
              <a:t>ii) </a:t>
            </a:r>
            <a:r>
              <a:rPr lang="it-IT" dirty="0" err="1" smtClean="0"/>
              <a:t>two</a:t>
            </a:r>
            <a:r>
              <a:rPr lang="it-IT" dirty="0" smtClean="0"/>
              <a:t> source: T</a:t>
            </a:r>
            <a:r>
              <a:rPr lang="en-US" dirty="0" smtClean="0"/>
              <a:t>SEB and ALEXI/</a:t>
            </a:r>
            <a:r>
              <a:rPr lang="en-US" dirty="0" err="1" smtClean="0"/>
              <a:t>DisALEXI</a:t>
            </a:r>
            <a:endParaRPr lang="en-US" dirty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it-IT" dirty="0" err="1" smtClean="0"/>
              <a:t>Reflectance</a:t>
            </a:r>
            <a:r>
              <a:rPr lang="it-IT" dirty="0" smtClean="0"/>
              <a:t> and </a:t>
            </a:r>
            <a:r>
              <a:rPr lang="it-IT" dirty="0" err="1" smtClean="0"/>
              <a:t>vegetation</a:t>
            </a:r>
            <a:r>
              <a:rPr lang="it-IT" dirty="0" smtClean="0"/>
              <a:t> </a:t>
            </a:r>
            <a:r>
              <a:rPr lang="it-IT" dirty="0" err="1" smtClean="0"/>
              <a:t>index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</a:t>
            </a:r>
            <a:r>
              <a:rPr lang="it-IT" dirty="0" err="1" smtClean="0"/>
              <a:t>models</a:t>
            </a:r>
            <a:r>
              <a:rPr lang="it-IT" dirty="0" smtClean="0"/>
              <a:t>: FAO56 </a:t>
            </a:r>
            <a:r>
              <a:rPr lang="it-IT" dirty="0" err="1" smtClean="0"/>
              <a:t>approach</a:t>
            </a:r>
            <a:endParaRPr lang="it-IT" dirty="0" smtClean="0"/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it-IT" dirty="0" smtClean="0"/>
              <a:t>i) </a:t>
            </a:r>
            <a:r>
              <a:rPr lang="it-IT" dirty="0" err="1"/>
              <a:t>ETo</a:t>
            </a:r>
            <a:r>
              <a:rPr lang="it-IT" dirty="0"/>
              <a:t> and Kc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it-IT" dirty="0" smtClean="0"/>
              <a:t>ii) </a:t>
            </a:r>
            <a:r>
              <a:rPr lang="it-IT" dirty="0" err="1" smtClean="0"/>
              <a:t>Penman</a:t>
            </a:r>
            <a:r>
              <a:rPr lang="it-IT" dirty="0" smtClean="0"/>
              <a:t>-Monteith (PM) ‘’</a:t>
            </a:r>
            <a:r>
              <a:rPr lang="it-IT" dirty="0" err="1" smtClean="0"/>
              <a:t>one</a:t>
            </a:r>
            <a:r>
              <a:rPr lang="it-IT" dirty="0" smtClean="0"/>
              <a:t>-step </a:t>
            </a:r>
            <a:r>
              <a:rPr lang="it-IT" dirty="0" err="1" smtClean="0"/>
              <a:t>approach</a:t>
            </a:r>
            <a:r>
              <a:rPr lang="it-IT" dirty="0" smtClean="0"/>
              <a:t>’’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35A12D"/>
                </a:solidFill>
              </a:rPr>
              <a:t>i</a:t>
            </a:r>
            <a:r>
              <a:rPr lang="it-IT" dirty="0" smtClean="0">
                <a:solidFill>
                  <a:srgbClr val="35A12D"/>
                </a:solidFill>
              </a:rPr>
              <a:t>ii) A new </a:t>
            </a:r>
            <a:r>
              <a:rPr lang="it-IT" dirty="0" err="1" smtClean="0">
                <a:solidFill>
                  <a:srgbClr val="35A12D"/>
                </a:solidFill>
              </a:rPr>
              <a:t>framework</a:t>
            </a:r>
            <a:r>
              <a:rPr lang="it-IT" dirty="0" smtClean="0">
                <a:solidFill>
                  <a:srgbClr val="35A12D"/>
                </a:solidFill>
              </a:rPr>
              <a:t>: </a:t>
            </a:r>
            <a:r>
              <a:rPr lang="it-IT" dirty="0" err="1" smtClean="0">
                <a:solidFill>
                  <a:srgbClr val="35A12D"/>
                </a:solidFill>
              </a:rPr>
              <a:t>modified</a:t>
            </a:r>
            <a:r>
              <a:rPr lang="it-IT" dirty="0" smtClean="0">
                <a:solidFill>
                  <a:srgbClr val="35A12D"/>
                </a:solidFill>
              </a:rPr>
              <a:t>  Shuttleworth-Wallace (SW) model,</a:t>
            </a:r>
          </a:p>
          <a:p>
            <a:pPr lvl="8" algn="just"/>
            <a:r>
              <a:rPr lang="it-IT" dirty="0" err="1" smtClean="0">
                <a:solidFill>
                  <a:srgbClr val="35A12D"/>
                </a:solidFill>
              </a:rPr>
              <a:t>incorporating</a:t>
            </a:r>
            <a:r>
              <a:rPr lang="it-IT" dirty="0" smtClean="0">
                <a:solidFill>
                  <a:srgbClr val="35A12D"/>
                </a:solidFill>
              </a:rPr>
              <a:t> SWIR </a:t>
            </a:r>
            <a:r>
              <a:rPr lang="it-IT" dirty="0" err="1" smtClean="0">
                <a:solidFill>
                  <a:srgbClr val="35A12D"/>
                </a:solidFill>
              </a:rPr>
              <a:t>observations</a:t>
            </a:r>
            <a:r>
              <a:rPr lang="it-IT" dirty="0" smtClean="0">
                <a:solidFill>
                  <a:srgbClr val="35A12D"/>
                </a:solidFill>
              </a:rPr>
              <a:t> to modulate </a:t>
            </a:r>
            <a:r>
              <a:rPr lang="it-IT" dirty="0" err="1" smtClean="0">
                <a:solidFill>
                  <a:srgbClr val="35A12D"/>
                </a:solidFill>
              </a:rPr>
              <a:t>substrate</a:t>
            </a:r>
            <a:r>
              <a:rPr lang="it-IT" dirty="0" smtClean="0">
                <a:solidFill>
                  <a:srgbClr val="35A12D"/>
                </a:solidFill>
              </a:rPr>
              <a:t>  and </a:t>
            </a:r>
            <a:r>
              <a:rPr lang="it-IT" dirty="0" err="1" smtClean="0">
                <a:solidFill>
                  <a:srgbClr val="35A12D"/>
                </a:solidFill>
              </a:rPr>
              <a:t>canopy</a:t>
            </a:r>
            <a:r>
              <a:rPr lang="it-IT" dirty="0" smtClean="0">
                <a:solidFill>
                  <a:srgbClr val="35A12D"/>
                </a:solidFill>
              </a:rPr>
              <a:t> </a:t>
            </a:r>
            <a:r>
              <a:rPr lang="it-IT" dirty="0" err="1" smtClean="0">
                <a:solidFill>
                  <a:srgbClr val="35A12D"/>
                </a:solidFill>
              </a:rPr>
              <a:t>resistances</a:t>
            </a:r>
            <a:r>
              <a:rPr lang="it-IT" dirty="0" smtClean="0">
                <a:solidFill>
                  <a:srgbClr val="35A12D"/>
                </a:solidFill>
              </a:rPr>
              <a:t>.</a:t>
            </a:r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endParaRPr lang="it-IT" dirty="0" smtClean="0"/>
          </a:p>
          <a:p>
            <a:pPr marL="3943350" lvl="8" indent="-285750" algn="just">
              <a:buFont typeface="Wingdings" panose="05000000000000000000" pitchFamily="2" charset="2"/>
              <a:buChar char="v"/>
            </a:pPr>
            <a:endParaRPr lang="en-US" dirty="0" smtClean="0"/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47" y="6150490"/>
            <a:ext cx="1074680" cy="4958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6407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r="44143"/>
          <a:stretch/>
        </p:blipFill>
        <p:spPr>
          <a:xfrm>
            <a:off x="10643208" y="6038415"/>
            <a:ext cx="1448475" cy="720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-288758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 smtClean="0">
                <a:latin typeface="Calibri Light" panose="020F0302020204030204" pitchFamily="34" charset="0"/>
              </a:rPr>
              <a:t>GRAPEX </a:t>
            </a:r>
            <a:r>
              <a:rPr lang="it-IT" sz="3600" b="1" dirty="0" err="1" smtClean="0">
                <a:latin typeface="Calibri Light" panose="020F0302020204030204" pitchFamily="34" charset="0"/>
              </a:rPr>
              <a:t>Campaign</a:t>
            </a:r>
            <a:r>
              <a:rPr lang="it-IT" sz="3600" b="1" dirty="0" smtClean="0">
                <a:latin typeface="Calibri Light" panose="020F0302020204030204" pitchFamily="34" charset="0"/>
              </a:rPr>
              <a:t> 2018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EE89B215-36ED-4523-B0EC-0BC6B892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780" y="1137949"/>
            <a:ext cx="7466333" cy="4920683"/>
          </a:xfrm>
          <a:prstGeom prst="rect">
            <a:avLst/>
          </a:prstGeom>
        </p:spPr>
      </p:pic>
      <p:pic>
        <p:nvPicPr>
          <p:cNvPr id="33" name="Immagine 5">
            <a:extLst>
              <a:ext uri="{FF2B5EF4-FFF2-40B4-BE49-F238E27FC236}">
                <a16:creationId xmlns:a16="http://schemas.microsoft.com/office/drawing/2014/main" id="{E915BCBA-E04C-4621-B614-BCD7368FA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603"/>
          <a:stretch/>
        </p:blipFill>
        <p:spPr>
          <a:xfrm>
            <a:off x="0" y="1222490"/>
            <a:ext cx="4246527" cy="1775201"/>
          </a:xfrm>
          <a:prstGeom prst="rect">
            <a:avLst/>
          </a:prstGeom>
        </p:spPr>
      </p:pic>
      <p:sp>
        <p:nvSpPr>
          <p:cNvPr id="34" name="Rectangle 7">
            <a:extLst>
              <a:ext uri="{FF2B5EF4-FFF2-40B4-BE49-F238E27FC236}">
                <a16:creationId xmlns:a16="http://schemas.microsoft.com/office/drawing/2014/main" id="{1F530654-2B8E-42C5-BCC7-7FC9E670DEC9}"/>
              </a:ext>
            </a:extLst>
          </p:cNvPr>
          <p:cNvSpPr/>
          <p:nvPr/>
        </p:nvSpPr>
        <p:spPr>
          <a:xfrm>
            <a:off x="4737698" y="2763128"/>
            <a:ext cx="3358705" cy="3205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5"/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56" y="3428457"/>
            <a:ext cx="7988747" cy="2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Content Placeholder 9">
            <a:extLst>
              <a:ext uri="{FF2B5EF4-FFF2-40B4-BE49-F238E27FC236}">
                <a16:creationId xmlns:a16="http://schemas.microsoft.com/office/drawing/2014/main" id="{BA7E347F-E6E3-4935-8ACA-15D26756E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" y="1251361"/>
            <a:ext cx="3416328" cy="1571340"/>
          </a:xfrm>
          <a:prstGeom prst="rect">
            <a:avLst/>
          </a:prstGeom>
        </p:spPr>
      </p:pic>
      <p:pic>
        <p:nvPicPr>
          <p:cNvPr id="60" name="Picture 3">
            <a:extLst>
              <a:ext uri="{FF2B5EF4-FFF2-40B4-BE49-F238E27FC236}">
                <a16:creationId xmlns:a16="http://schemas.microsoft.com/office/drawing/2014/main" id="{70F83762-33D1-4463-8C6B-01593835D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90" y="1022043"/>
            <a:ext cx="4066379" cy="2029977"/>
          </a:xfrm>
          <a:prstGeom prst="rect">
            <a:avLst/>
          </a:prstGeom>
        </p:spPr>
      </p:pic>
      <p:pic>
        <p:nvPicPr>
          <p:cNvPr id="63" name="Picture 6" descr="A picture containing tree, outdoor, plant, day&#10;&#10;Description automatically generated">
            <a:extLst>
              <a:ext uri="{FF2B5EF4-FFF2-40B4-BE49-F238E27FC236}">
                <a16:creationId xmlns:a16="http://schemas.microsoft.com/office/drawing/2014/main" id="{0AD34307-0838-4689-8D5B-9FB7B01EDD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t="590" r="36080" b="1473"/>
          <a:stretch/>
        </p:blipFill>
        <p:spPr>
          <a:xfrm rot="5400000">
            <a:off x="659691" y="2326532"/>
            <a:ext cx="2184402" cy="3379614"/>
          </a:xfrm>
          <a:prstGeom prst="rect">
            <a:avLst/>
          </a:prstGeom>
        </p:spPr>
      </p:pic>
      <p:sp>
        <p:nvSpPr>
          <p:cNvPr id="64" name="TextBox 13">
            <a:extLst>
              <a:ext uri="{FF2B5EF4-FFF2-40B4-BE49-F238E27FC236}">
                <a16:creationId xmlns:a16="http://schemas.microsoft.com/office/drawing/2014/main" id="{C0CD5633-577B-4D65-8A31-3BFD35662835}"/>
              </a:ext>
            </a:extLst>
          </p:cNvPr>
          <p:cNvSpPr txBox="1"/>
          <p:nvPr/>
        </p:nvSpPr>
        <p:spPr>
          <a:xfrm>
            <a:off x="1991784" y="5175329"/>
            <a:ext cx="2927012" cy="754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https://youtu.be/_YFmXaroRO8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6"/>
          <a:srcRect t="14257" r="35568"/>
          <a:stretch/>
        </p:blipFill>
        <p:spPr>
          <a:xfrm>
            <a:off x="7535261" y="2911438"/>
            <a:ext cx="2218340" cy="22147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7"/>
          <a:srcRect t="40611" r="52545"/>
          <a:stretch/>
        </p:blipFill>
        <p:spPr>
          <a:xfrm>
            <a:off x="9792577" y="2873337"/>
            <a:ext cx="2399423" cy="2252857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t="24910" r="8024" b="19371"/>
          <a:stretch/>
        </p:blipFill>
        <p:spPr>
          <a:xfrm>
            <a:off x="7560645" y="1362038"/>
            <a:ext cx="4391105" cy="106808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7675662" y="5208639"/>
            <a:ext cx="4503638" cy="34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https://www.youtube.com/watch?v=0SeoyBaDyFA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9"/>
          <a:srcRect l="16464" r="15308" b="11639"/>
          <a:stretch/>
        </p:blipFill>
        <p:spPr>
          <a:xfrm>
            <a:off x="3522988" y="2911438"/>
            <a:ext cx="3789138" cy="2210201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967161" y="528983"/>
            <a:ext cx="294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 Light" panose="020F0302020204030204" pitchFamily="34" charset="0"/>
              </a:rPr>
              <a:t>California, USA</a:t>
            </a:r>
            <a:endParaRPr lang="en-US" sz="2800" b="1" dirty="0">
              <a:latin typeface="Calibri Light" panose="020F030202020403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484783" y="526519"/>
            <a:ext cx="461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 Light" panose="020F0302020204030204" pitchFamily="34" charset="0"/>
              </a:rPr>
              <a:t>NSW and Victoria, Australia</a:t>
            </a:r>
            <a:endParaRPr lang="en-US" sz="2800" b="1" dirty="0">
              <a:latin typeface="Calibri Light" panose="020F0302020204030204" pitchFamily="34" charset="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909A956-CC25-4BDD-A87A-96CB44AED19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669" y="5738307"/>
            <a:ext cx="1726091" cy="720000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4403" y="5788303"/>
            <a:ext cx="886218" cy="73999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13"/>
          <a:srcRect b="19493"/>
          <a:stretch/>
        </p:blipFill>
        <p:spPr>
          <a:xfrm>
            <a:off x="5182694" y="5738307"/>
            <a:ext cx="894330" cy="7200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14"/>
          <a:srcRect l="7853" t="12164" r="5870" b="12688"/>
          <a:stretch/>
        </p:blipFill>
        <p:spPr>
          <a:xfrm>
            <a:off x="10009928" y="5621510"/>
            <a:ext cx="1683155" cy="975587"/>
          </a:xfrm>
          <a:prstGeom prst="rect">
            <a:avLst/>
          </a:prstGeom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9001" y="5749609"/>
            <a:ext cx="1457070" cy="71939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94" y="560750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70C516-8F9E-4D1C-BEEA-56EFF4AF5C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32" y="2251712"/>
            <a:ext cx="8409489" cy="460628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A68D79-FD26-4ACD-B8EA-511699B000DB}"/>
              </a:ext>
            </a:extLst>
          </p:cNvPr>
          <p:cNvCxnSpPr/>
          <p:nvPr/>
        </p:nvCxnSpPr>
        <p:spPr>
          <a:xfrm>
            <a:off x="8314786" y="4887969"/>
            <a:ext cx="1686481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A5D434F-B23B-4D65-9559-19EF31850922}"/>
              </a:ext>
            </a:extLst>
          </p:cNvPr>
          <p:cNvSpPr txBox="1">
            <a:spLocks/>
          </p:cNvSpPr>
          <p:nvPr/>
        </p:nvSpPr>
        <p:spPr bwMode="auto">
          <a:xfrm>
            <a:off x="0" y="120331"/>
            <a:ext cx="12224278" cy="18110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67204" tIns="33603" rIns="67204" bIns="3360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remote sensing-based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toolkit for monitoring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tree crops’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use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(Evapotranspiration, ET) and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their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status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efficiently use and conserve water.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AA986F-4F51-4FBF-AEEC-204101564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810" y="1731846"/>
            <a:ext cx="2386021" cy="1553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F03DF0-5F17-4842-89CF-01E26B54C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84" y="2433530"/>
            <a:ext cx="3323325" cy="1836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38B3DF-3B03-4C05-9068-058B5F0E9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3005" y="4286124"/>
            <a:ext cx="2435106" cy="139458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537E92-5C13-4BAF-96A2-2A6323F3BDB9}"/>
              </a:ext>
            </a:extLst>
          </p:cNvPr>
          <p:cNvSpPr/>
          <p:nvPr/>
        </p:nvSpPr>
        <p:spPr>
          <a:xfrm>
            <a:off x="6618778" y="5985164"/>
            <a:ext cx="2216727" cy="3241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69584-4DD3-4432-AE43-B94A19214460}"/>
              </a:ext>
            </a:extLst>
          </p:cNvPr>
          <p:cNvSpPr txBox="1"/>
          <p:nvPr/>
        </p:nvSpPr>
        <p:spPr>
          <a:xfrm>
            <a:off x="6419630" y="5852541"/>
            <a:ext cx="273839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Irrigation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C923B-FDEF-4789-9A58-02F196C29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389" y="56364"/>
            <a:ext cx="1972998" cy="90664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0F83762-33D1-4463-8C6B-01593835D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3097" y="56364"/>
            <a:ext cx="2021470" cy="1009138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0550893" y="6459172"/>
            <a:ext cx="4215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Calibri Light" panose="020F0302020204030204" pitchFamily="34" charset="0"/>
              </a:rPr>
              <a:t>Source: B. </a:t>
            </a:r>
            <a:r>
              <a:rPr lang="it-IT" sz="1600" b="1" dirty="0" err="1" smtClean="0">
                <a:latin typeface="Calibri Light" panose="020F0302020204030204" pitchFamily="34" charset="0"/>
              </a:rPr>
              <a:t>Kustas</a:t>
            </a:r>
            <a:r>
              <a:rPr lang="it-IT" sz="1600" b="1" dirty="0" smtClean="0">
                <a:latin typeface="Calibri Light" panose="020F0302020204030204" pitchFamily="34" charset="0"/>
              </a:rPr>
              <a:t> </a:t>
            </a:r>
            <a:endParaRPr lang="en-US" sz="1600" b="1" dirty="0">
              <a:latin typeface="Calibri Light" panose="020F0302020204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72589" y="3792354"/>
            <a:ext cx="1732548" cy="346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/>
          <a:srcRect r="44143"/>
          <a:stretch/>
        </p:blipFill>
        <p:spPr>
          <a:xfrm>
            <a:off x="1231932" y="6046505"/>
            <a:ext cx="1448475" cy="72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1" y="6158580"/>
            <a:ext cx="1074680" cy="49584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340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74"/>
    </mc:Choice>
    <mc:Fallback xmlns="">
      <p:transition spd="slow" advTm="9777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A5D434F-B23B-4D65-9559-19EF31850922}"/>
              </a:ext>
            </a:extLst>
          </p:cNvPr>
          <p:cNvSpPr txBox="1">
            <a:spLocks/>
          </p:cNvSpPr>
          <p:nvPr/>
        </p:nvSpPr>
        <p:spPr bwMode="auto">
          <a:xfrm>
            <a:off x="0" y="120068"/>
            <a:ext cx="12224278" cy="18110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67204" tIns="33603" rIns="67204" bIns="33603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Goal:</a:t>
            </a:r>
          </a:p>
          <a:p>
            <a:pPr lvl="0">
              <a:spcBef>
                <a:spcPct val="0"/>
              </a:spcBef>
              <a:defRPr/>
            </a:pPr>
            <a:r>
              <a:rPr lang="en-US" sz="2400" dirty="0">
                <a:solidFill>
                  <a:prstClr val="black"/>
                </a:solidFill>
              </a:rPr>
              <a:t>It aims to establish a sustainable supply chain for innovative EO services to improve water and nutrient management </a:t>
            </a:r>
            <a:r>
              <a:rPr lang="en-US" sz="2400" dirty="0" smtClean="0">
                <a:solidFill>
                  <a:prstClr val="black"/>
                </a:solidFill>
              </a:rPr>
              <a:t>from </a:t>
            </a:r>
            <a:r>
              <a:rPr lang="en-US" sz="2400" dirty="0">
                <a:solidFill>
                  <a:prstClr val="black"/>
                </a:solidFill>
              </a:rPr>
              <a:t>Basin scale to farmer scale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537E92-5C13-4BAF-96A2-2A6323F3BDB9}"/>
              </a:ext>
            </a:extLst>
          </p:cNvPr>
          <p:cNvSpPr/>
          <p:nvPr/>
        </p:nvSpPr>
        <p:spPr>
          <a:xfrm>
            <a:off x="6618778" y="5985164"/>
            <a:ext cx="2216727" cy="3241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r="44143"/>
          <a:stretch/>
        </p:blipFill>
        <p:spPr>
          <a:xfrm>
            <a:off x="1231932" y="6046505"/>
            <a:ext cx="1448475" cy="7200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1" y="6158580"/>
            <a:ext cx="1074680" cy="4958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" t="24910" r="8024" b="19371"/>
          <a:stretch/>
        </p:blipFill>
        <p:spPr>
          <a:xfrm>
            <a:off x="8334687" y="64613"/>
            <a:ext cx="3704762" cy="90114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25" y="2445519"/>
            <a:ext cx="5558531" cy="3086613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305" y="1946039"/>
            <a:ext cx="3654484" cy="3412256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547" y="3918148"/>
            <a:ext cx="4095453" cy="2939852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10187068" y="2180925"/>
            <a:ext cx="136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District</a:t>
            </a:r>
            <a:r>
              <a:rPr lang="it-IT" dirty="0" smtClean="0"/>
              <a:t> scale</a:t>
            </a:r>
            <a:endParaRPr lang="en-US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668771" y="5777910"/>
            <a:ext cx="117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Farm scale</a:t>
            </a:r>
            <a:endParaRPr lang="en-US" dirty="0"/>
          </a:p>
        </p:txBody>
      </p:sp>
      <p:sp>
        <p:nvSpPr>
          <p:cNvPr id="27" name="Rettangolo 26"/>
          <p:cNvSpPr/>
          <p:nvPr/>
        </p:nvSpPr>
        <p:spPr>
          <a:xfrm>
            <a:off x="2739505" y="-8871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It aims to establish a sustainable supply chain for innovative EO services to improve water and nutrient management and potential yield estimation from Basin scale to farmer scale</a:t>
            </a:r>
          </a:p>
        </p:txBody>
      </p:sp>
    </p:spTree>
    <p:extLst>
      <p:ext uri="{BB962C8B-B14F-4D97-AF65-F5344CB8AC3E}">
        <p14:creationId xmlns:p14="http://schemas.microsoft.com/office/powerpoint/2010/main" val="20114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74"/>
    </mc:Choice>
    <mc:Fallback xmlns="">
      <p:transition spd="slow" advTm="9777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tangolo 37"/>
          <p:cNvSpPr/>
          <p:nvPr/>
        </p:nvSpPr>
        <p:spPr>
          <a:xfrm>
            <a:off x="4128176" y="1005826"/>
            <a:ext cx="4582566" cy="5622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40" name="Rettangolo 39"/>
          <p:cNvSpPr/>
          <p:nvPr/>
        </p:nvSpPr>
        <p:spPr>
          <a:xfrm>
            <a:off x="4128176" y="440780"/>
            <a:ext cx="4578373" cy="553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42" name="Rettangolo 41"/>
          <p:cNvSpPr/>
          <p:nvPr/>
        </p:nvSpPr>
        <p:spPr>
          <a:xfrm>
            <a:off x="4059936" y="1072804"/>
            <a:ext cx="2137325" cy="434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OPTICAL Satellite Data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4105729" y="10674"/>
            <a:ext cx="21597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Data </a:t>
            </a:r>
            <a:r>
              <a:rPr lang="it-IT" sz="1600" b="1" dirty="0" err="1"/>
              <a:t>Tier</a:t>
            </a:r>
            <a:endParaRPr lang="en-US" sz="1600" b="1" dirty="0"/>
          </a:p>
        </p:txBody>
      </p:sp>
      <p:sp>
        <p:nvSpPr>
          <p:cNvPr id="45" name="Rettangolo 44"/>
          <p:cNvSpPr/>
          <p:nvPr/>
        </p:nvSpPr>
        <p:spPr>
          <a:xfrm>
            <a:off x="6209517" y="1071267"/>
            <a:ext cx="2428789" cy="447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100" dirty="0" err="1" smtClean="0">
                <a:solidFill>
                  <a:schemeClr val="tx1"/>
                </a:solidFill>
              </a:rPr>
              <a:t>Penman</a:t>
            </a:r>
            <a:r>
              <a:rPr lang="it-IT" sz="1100" dirty="0" smtClean="0">
                <a:solidFill>
                  <a:schemeClr val="tx1"/>
                </a:solidFill>
              </a:rPr>
              <a:t>-Monteith (PM)</a:t>
            </a:r>
          </a:p>
          <a:p>
            <a:pPr algn="ctr"/>
            <a:r>
              <a:rPr lang="it-IT" sz="1100" dirty="0" smtClean="0">
                <a:solidFill>
                  <a:schemeClr val="tx1"/>
                </a:solidFill>
              </a:rPr>
              <a:t>Shuttleworth-Wallace </a:t>
            </a:r>
            <a:r>
              <a:rPr lang="it-IT" sz="1100" dirty="0">
                <a:solidFill>
                  <a:schemeClr val="tx1"/>
                </a:solidFill>
              </a:rPr>
              <a:t>(</a:t>
            </a:r>
            <a:r>
              <a:rPr lang="it-IT" sz="1100" dirty="0" smtClean="0">
                <a:solidFill>
                  <a:schemeClr val="tx1"/>
                </a:solidFill>
              </a:rPr>
              <a:t>SW</a:t>
            </a:r>
            <a:r>
              <a:rPr lang="it-IT" sz="1100" dirty="0">
                <a:solidFill>
                  <a:schemeClr val="tx1"/>
                </a:solidFill>
              </a:rPr>
              <a:t>)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6265501" y="40724"/>
            <a:ext cx="243398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Methods/</a:t>
            </a:r>
            <a:r>
              <a:rPr lang="it-IT" sz="1600" b="1" dirty="0" err="1"/>
              <a:t>Models</a:t>
            </a:r>
            <a:endParaRPr lang="en-US" sz="1600" b="1" dirty="0"/>
          </a:p>
        </p:txBody>
      </p:sp>
      <p:sp>
        <p:nvSpPr>
          <p:cNvPr id="48" name="Rettangolo 47"/>
          <p:cNvSpPr/>
          <p:nvPr/>
        </p:nvSpPr>
        <p:spPr>
          <a:xfrm>
            <a:off x="4128177" y="440781"/>
            <a:ext cx="2156136" cy="519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Flux Tower Data</a:t>
            </a:r>
          </a:p>
        </p:txBody>
      </p:sp>
      <p:sp>
        <p:nvSpPr>
          <p:cNvPr id="49" name="Rettangolo 48"/>
          <p:cNvSpPr/>
          <p:nvPr/>
        </p:nvSpPr>
        <p:spPr>
          <a:xfrm>
            <a:off x="6284315" y="472916"/>
            <a:ext cx="2415172" cy="486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100" dirty="0">
                <a:solidFill>
                  <a:schemeClr val="tx1"/>
                </a:solidFill>
              </a:rPr>
              <a:t>Eddy </a:t>
            </a:r>
            <a:r>
              <a:rPr lang="it-IT" sz="1100" dirty="0" err="1">
                <a:solidFill>
                  <a:schemeClr val="tx1"/>
                </a:solidFill>
              </a:rPr>
              <a:t>covariance</a:t>
            </a:r>
            <a:r>
              <a:rPr lang="it-IT" sz="11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sz="1100" dirty="0" err="1">
                <a:solidFill>
                  <a:schemeClr val="tx1"/>
                </a:solidFill>
              </a:rPr>
              <a:t>method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8682" y="1575936"/>
            <a:ext cx="216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 smtClean="0">
                <a:latin typeface="Calibri Light" panose="020F0302020204030204" pitchFamily="34" charset="0"/>
              </a:rPr>
              <a:t>2 </a:t>
            </a:r>
            <a:r>
              <a:rPr lang="it-IT" sz="2000" b="1" dirty="0" err="1" smtClean="0">
                <a:latin typeface="Calibri Light" panose="020F0302020204030204" pitchFamily="34" charset="0"/>
              </a:rPr>
              <a:t>Irrigation</a:t>
            </a:r>
            <a:r>
              <a:rPr lang="it-IT" sz="2000" b="1" dirty="0" smtClean="0">
                <a:latin typeface="Calibri Light" panose="020F0302020204030204" pitchFamily="34" charset="0"/>
              </a:rPr>
              <a:t> season</a:t>
            </a:r>
          </a:p>
          <a:p>
            <a:pPr algn="ctr"/>
            <a:r>
              <a:rPr lang="it-IT" sz="2000" b="1" dirty="0" smtClean="0">
                <a:latin typeface="Calibri Light" panose="020F0302020204030204" pitchFamily="34" charset="0"/>
              </a:rPr>
              <a:t>2021 and 2022</a:t>
            </a:r>
            <a:endParaRPr lang="en-US" sz="2000" b="1" dirty="0">
              <a:latin typeface="Calibri Light" panose="020F0302020204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5548" y="2841282"/>
            <a:ext cx="1700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WWF</a:t>
            </a:r>
            <a:endParaRPr lang="it-IT" dirty="0" smtClean="0">
              <a:solidFill>
                <a:srgbClr val="FF0000"/>
              </a:solidFill>
            </a:endParaRP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TREX test site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Almond </a:t>
            </a:r>
            <a:r>
              <a:rPr lang="it-IT" dirty="0" err="1" smtClean="0">
                <a:solidFill>
                  <a:srgbClr val="FF0000"/>
                </a:solidFill>
              </a:rPr>
              <a:t>orchard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206263" y="4221676"/>
            <a:ext cx="1794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RIP760</a:t>
            </a:r>
          </a:p>
          <a:p>
            <a:pPr algn="ctr"/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GRAPEX test site</a:t>
            </a:r>
          </a:p>
          <a:p>
            <a:pPr algn="ctr"/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Vineyard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18" y="1743806"/>
            <a:ext cx="3538466" cy="4955741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5977288" y="1779623"/>
            <a:ext cx="3908511" cy="4919923"/>
            <a:chOff x="6137477" y="2284092"/>
            <a:chExt cx="3749090" cy="4657960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7477" y="2284092"/>
              <a:ext cx="3749090" cy="46579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Connettore 9"/>
            <p:cNvSpPr/>
            <p:nvPr/>
          </p:nvSpPr>
          <p:spPr>
            <a:xfrm>
              <a:off x="8072401" y="3775360"/>
              <a:ext cx="180000" cy="180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onnettore 25"/>
            <p:cNvSpPr/>
            <p:nvPr/>
          </p:nvSpPr>
          <p:spPr>
            <a:xfrm>
              <a:off x="8252401" y="3425446"/>
              <a:ext cx="180000" cy="180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8225940" y="3048012"/>
              <a:ext cx="419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RT</a:t>
              </a:r>
              <a:endParaRPr lang="en-US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7665421" y="3852344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GVC</a:t>
              </a:r>
              <a:endParaRPr lang="en-US" dirty="0"/>
            </a:p>
          </p:txBody>
        </p:sp>
      </p:grp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543" y="5243023"/>
            <a:ext cx="1312624" cy="1307633"/>
          </a:xfrm>
          <a:prstGeom prst="rect">
            <a:avLst/>
          </a:prstGeom>
          <a:ln w="57150">
            <a:solidFill>
              <a:srgbClr val="35A12D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740" y="1929879"/>
            <a:ext cx="1306460" cy="142575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4" name="CasellaDiTesto 33"/>
          <p:cNvSpPr txBox="1"/>
          <p:nvPr/>
        </p:nvSpPr>
        <p:spPr>
          <a:xfrm>
            <a:off x="10543537" y="2572385"/>
            <a:ext cx="1611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RT</a:t>
            </a:r>
          </a:p>
          <a:p>
            <a:pPr algn="ctr"/>
            <a:r>
              <a:rPr lang="it-IT" dirty="0" smtClean="0"/>
              <a:t>COALA test site</a:t>
            </a:r>
          </a:p>
          <a:p>
            <a:pPr algn="ctr"/>
            <a:r>
              <a:rPr lang="it-IT" dirty="0" err="1" smtClean="0"/>
              <a:t>Maize</a:t>
            </a:r>
            <a:endParaRPr lang="en-US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10580020" y="5091114"/>
            <a:ext cx="1611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35A12D"/>
                </a:solidFill>
              </a:rPr>
              <a:t>GVC</a:t>
            </a:r>
          </a:p>
          <a:p>
            <a:pPr algn="ctr"/>
            <a:r>
              <a:rPr lang="it-IT" dirty="0" smtClean="0">
                <a:solidFill>
                  <a:srgbClr val="35A12D"/>
                </a:solidFill>
              </a:rPr>
              <a:t>COALA test site</a:t>
            </a:r>
          </a:p>
          <a:p>
            <a:pPr algn="ctr"/>
            <a:r>
              <a:rPr lang="it-IT" dirty="0" err="1" smtClean="0">
                <a:solidFill>
                  <a:srgbClr val="35A12D"/>
                </a:solidFill>
              </a:rPr>
              <a:t>Alfalfa</a:t>
            </a:r>
            <a:endParaRPr lang="en-US" dirty="0">
              <a:solidFill>
                <a:srgbClr val="35A12D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9939706" y="1420743"/>
            <a:ext cx="216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 smtClean="0">
                <a:latin typeface="Calibri Light" panose="020F0302020204030204" pitchFamily="34" charset="0"/>
              </a:rPr>
              <a:t>1 </a:t>
            </a:r>
            <a:r>
              <a:rPr lang="it-IT" sz="2000" b="1" dirty="0" err="1" smtClean="0">
                <a:latin typeface="Calibri Light" panose="020F0302020204030204" pitchFamily="34" charset="0"/>
              </a:rPr>
              <a:t>Irrigation</a:t>
            </a:r>
            <a:r>
              <a:rPr lang="it-IT" sz="2000" b="1" dirty="0" smtClean="0">
                <a:latin typeface="Calibri Light" panose="020F0302020204030204" pitchFamily="34" charset="0"/>
              </a:rPr>
              <a:t> season</a:t>
            </a:r>
          </a:p>
          <a:p>
            <a:pPr algn="ctr"/>
            <a:r>
              <a:rPr lang="it-IT" sz="2000" b="1" dirty="0" smtClean="0">
                <a:latin typeface="Calibri Light" panose="020F0302020204030204" pitchFamily="34" charset="0"/>
              </a:rPr>
              <a:t>2021-2022</a:t>
            </a:r>
            <a:endParaRPr lang="en-US" sz="2000" b="1" dirty="0">
              <a:latin typeface="Calibri Light" panose="020F0302020204030204" pitchFamily="34" charset="0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2" y="6346976"/>
            <a:ext cx="1644546" cy="457680"/>
          </a:xfrm>
          <a:prstGeom prst="rect">
            <a:avLst/>
          </a:prstGeom>
        </p:spPr>
      </p:pic>
      <p:sp>
        <p:nvSpPr>
          <p:cNvPr id="52" name="CasellaDiTesto 51"/>
          <p:cNvSpPr txBox="1"/>
          <p:nvPr/>
        </p:nvSpPr>
        <p:spPr>
          <a:xfrm>
            <a:off x="-288758" y="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600" b="1" dirty="0" smtClean="0">
                <a:latin typeface="Calibri Light" panose="020F0302020204030204" pitchFamily="34" charset="0"/>
              </a:rPr>
              <a:t>Test </a:t>
            </a:r>
            <a:r>
              <a:rPr lang="it-IT" sz="3600" b="1" dirty="0" err="1" smtClean="0">
                <a:latin typeface="Calibri Light" panose="020F0302020204030204" pitchFamily="34" charset="0"/>
              </a:rPr>
              <a:t>cases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4" y="6354486"/>
            <a:ext cx="1644546" cy="457680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99134" y="12894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latin typeface="Calibri Light" panose="020F0302020204030204" pitchFamily="34" charset="0"/>
              </a:rPr>
              <a:t>Test </a:t>
            </a:r>
            <a:r>
              <a:rPr lang="it-IT" sz="3600" b="1" dirty="0" err="1" smtClean="0">
                <a:latin typeface="Calibri Light" panose="020F0302020204030204" pitchFamily="34" charset="0"/>
              </a:rPr>
              <a:t>cases</a:t>
            </a:r>
            <a:endParaRPr lang="en-US" sz="3600" b="1" dirty="0">
              <a:latin typeface="Calibri Light" panose="020F0302020204030204" pitchFamily="34" charset="0"/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" y="1864740"/>
            <a:ext cx="4480634" cy="201806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4" y="4034010"/>
            <a:ext cx="4480634" cy="2018063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683" y="119873"/>
            <a:ext cx="2935915" cy="2201235"/>
          </a:xfrm>
          <a:prstGeom prst="rect">
            <a:avLst/>
          </a:prstGeom>
          <a:ln w="57150">
            <a:solidFill>
              <a:srgbClr val="35A12D"/>
            </a:solidFill>
          </a:ln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5312" y="120956"/>
            <a:ext cx="2932600" cy="2200152"/>
          </a:xfrm>
          <a:prstGeom prst="rect">
            <a:avLst/>
          </a:prstGeom>
          <a:ln w="57150">
            <a:solidFill>
              <a:srgbClr val="35A12D"/>
            </a:solidFill>
          </a:ln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1945" y="119873"/>
            <a:ext cx="1977845" cy="1545601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9"/>
          <a:srcRect l="12488" r="12488"/>
          <a:stretch/>
        </p:blipFill>
        <p:spPr>
          <a:xfrm>
            <a:off x="9975339" y="119873"/>
            <a:ext cx="2168367" cy="216836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1846" y="2671914"/>
            <a:ext cx="6483870" cy="414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839</Words>
  <Application>Microsoft Office PowerPoint</Application>
  <PresentationFormat>Widescreen</PresentationFormat>
  <Paragraphs>190</Paragraphs>
  <Slides>24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3" baseType="lpstr">
      <vt:lpstr>Arial</vt:lpstr>
      <vt:lpstr>Bauhaus 93</vt:lpstr>
      <vt:lpstr>Calibri</vt:lpstr>
      <vt:lpstr>Calibri Light</vt:lpstr>
      <vt:lpstr>Cambria</vt:lpstr>
      <vt:lpstr>Mangal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Oscar</dc:creator>
  <cp:lastModifiedBy>Oscar</cp:lastModifiedBy>
  <cp:revision>220</cp:revision>
  <dcterms:created xsi:type="dcterms:W3CDTF">2022-10-12T02:10:35Z</dcterms:created>
  <dcterms:modified xsi:type="dcterms:W3CDTF">2023-06-11T22:07:10Z</dcterms:modified>
</cp:coreProperties>
</file>