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77" r:id="rId6"/>
    <p:sldId id="280" r:id="rId7"/>
    <p:sldId id="279" r:id="rId8"/>
    <p:sldId id="269" r:id="rId9"/>
    <p:sldId id="270" r:id="rId10"/>
    <p:sldId id="265" r:id="rId11"/>
    <p:sldId id="272" r:id="rId12"/>
    <p:sldId id="273" r:id="rId13"/>
    <p:sldId id="274" r:id="rId14"/>
    <p:sldId id="278" r:id="rId15"/>
    <p:sldId id="276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2653" autoAdjust="0"/>
  </p:normalViewPr>
  <p:slideViewPr>
    <p:cSldViewPr snapToGrid="0">
      <p:cViewPr varScale="1">
        <p:scale>
          <a:sx n="80" d="100"/>
          <a:sy n="80" d="100"/>
        </p:scale>
        <p:origin x="643" y="58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83AA86-2331-4559-B363-A59EF938838F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232C497-9E1F-4360-A9FC-C66E5CFF3694}">
      <dgm:prSet phldrT="[Text]" custT="1"/>
      <dgm:spPr/>
      <dgm:t>
        <a:bodyPr/>
        <a:lstStyle/>
        <a:p>
          <a:r>
            <a:rPr lang="en-GB" sz="1050" dirty="0" err="1"/>
            <a:t>SoMMet</a:t>
          </a:r>
          <a:endParaRPr lang="en-GB" sz="1050" dirty="0"/>
        </a:p>
      </dgm:t>
    </dgm:pt>
    <dgm:pt modelId="{D5E55784-A9E8-4DD8-91E6-DB8FCCCF453A}" type="parTrans" cxnId="{B07C5DC4-20B0-4080-8E3D-36E340651ABE}">
      <dgm:prSet/>
      <dgm:spPr/>
      <dgm:t>
        <a:bodyPr/>
        <a:lstStyle/>
        <a:p>
          <a:endParaRPr lang="en-GB"/>
        </a:p>
      </dgm:t>
    </dgm:pt>
    <dgm:pt modelId="{DF30505D-62F6-4A5F-88C9-947323057900}" type="sibTrans" cxnId="{B07C5DC4-20B0-4080-8E3D-36E340651ABE}">
      <dgm:prSet/>
      <dgm:spPr/>
      <dgm:t>
        <a:bodyPr/>
        <a:lstStyle/>
        <a:p>
          <a:endParaRPr lang="en-GB"/>
        </a:p>
      </dgm:t>
    </dgm:pt>
    <dgm:pt modelId="{D20C03D0-2375-4BB9-A300-B295F0C6F1F6}">
      <dgm:prSet phldrT="[Text]"/>
      <dgm:spPr/>
      <dgm:t>
        <a:bodyPr/>
        <a:lstStyle/>
        <a:p>
          <a:r>
            <a:rPr lang="en-GB" dirty="0"/>
            <a:t>UP DE</a:t>
          </a:r>
        </a:p>
      </dgm:t>
    </dgm:pt>
    <dgm:pt modelId="{AF34B8AF-FC01-4D22-8C3E-9637677948A4}" type="parTrans" cxnId="{C123863E-85CB-40DA-BDF9-E5DA5199A328}">
      <dgm:prSet/>
      <dgm:spPr/>
      <dgm:t>
        <a:bodyPr/>
        <a:lstStyle/>
        <a:p>
          <a:endParaRPr lang="en-GB"/>
        </a:p>
      </dgm:t>
    </dgm:pt>
    <dgm:pt modelId="{E01A3A9B-A995-4DC5-A526-859272009AC6}" type="sibTrans" cxnId="{C123863E-85CB-40DA-BDF9-E5DA5199A328}">
      <dgm:prSet/>
      <dgm:spPr/>
      <dgm:t>
        <a:bodyPr/>
        <a:lstStyle/>
        <a:p>
          <a:endParaRPr lang="en-GB"/>
        </a:p>
      </dgm:t>
    </dgm:pt>
    <dgm:pt modelId="{49C5C3A3-0970-4642-94F1-06F1DCBC4DFF}">
      <dgm:prSet phldrT="[Text]"/>
      <dgm:spPr/>
      <dgm:t>
        <a:bodyPr/>
        <a:lstStyle/>
        <a:p>
          <a:r>
            <a:rPr lang="en-GB" dirty="0"/>
            <a:t>TUBITAK</a:t>
          </a:r>
        </a:p>
      </dgm:t>
    </dgm:pt>
    <dgm:pt modelId="{43F129DE-F9CA-4F51-B0EB-AFE1296160D6}" type="parTrans" cxnId="{79FE2923-DA6B-46B0-AE99-965DA27B2D9A}">
      <dgm:prSet/>
      <dgm:spPr/>
      <dgm:t>
        <a:bodyPr/>
        <a:lstStyle/>
        <a:p>
          <a:endParaRPr lang="en-GB"/>
        </a:p>
      </dgm:t>
    </dgm:pt>
    <dgm:pt modelId="{9BE5F201-5013-4DE1-8E0D-CA9169C5C989}" type="sibTrans" cxnId="{79FE2923-DA6B-46B0-AE99-965DA27B2D9A}">
      <dgm:prSet/>
      <dgm:spPr/>
      <dgm:t>
        <a:bodyPr/>
        <a:lstStyle/>
        <a:p>
          <a:endParaRPr lang="en-GB"/>
        </a:p>
      </dgm:t>
    </dgm:pt>
    <dgm:pt modelId="{60DD250C-619E-4574-89F1-EAA3DBC1351C}">
      <dgm:prSet phldrT="[Text]"/>
      <dgm:spPr/>
      <dgm:t>
        <a:bodyPr/>
        <a:lstStyle/>
        <a:p>
          <a:r>
            <a:rPr lang="en-GB" dirty="0"/>
            <a:t>UFZ</a:t>
          </a:r>
        </a:p>
      </dgm:t>
    </dgm:pt>
    <dgm:pt modelId="{67767F3F-233B-4B7A-9B7F-3B1F09809DDE}" type="parTrans" cxnId="{A633AD48-7032-47BF-BD48-553F8ACD1983}">
      <dgm:prSet/>
      <dgm:spPr/>
      <dgm:t>
        <a:bodyPr/>
        <a:lstStyle/>
        <a:p>
          <a:endParaRPr lang="en-GB"/>
        </a:p>
      </dgm:t>
    </dgm:pt>
    <dgm:pt modelId="{426E82A5-FFA5-45A4-91A9-C32BE234B16B}" type="sibTrans" cxnId="{A633AD48-7032-47BF-BD48-553F8ACD1983}">
      <dgm:prSet/>
      <dgm:spPr/>
      <dgm:t>
        <a:bodyPr/>
        <a:lstStyle/>
        <a:p>
          <a:endParaRPr lang="en-GB"/>
        </a:p>
      </dgm:t>
    </dgm:pt>
    <dgm:pt modelId="{1F15B087-B2B8-40C4-B341-DC093AE587D0}">
      <dgm:prSet phldrT="[Text]"/>
      <dgm:spPr/>
      <dgm:t>
        <a:bodyPr/>
        <a:lstStyle/>
        <a:p>
          <a:r>
            <a:rPr lang="en-GB" dirty="0" err="1"/>
            <a:t>PoliMi</a:t>
          </a:r>
          <a:endParaRPr lang="en-GB" dirty="0"/>
        </a:p>
      </dgm:t>
    </dgm:pt>
    <dgm:pt modelId="{D9289ED0-57F9-4167-9743-F1189EC32742}" type="parTrans" cxnId="{05AD89BF-CF47-40DF-B450-DCB30B5AC295}">
      <dgm:prSet/>
      <dgm:spPr/>
      <dgm:t>
        <a:bodyPr/>
        <a:lstStyle/>
        <a:p>
          <a:endParaRPr lang="en-GB"/>
        </a:p>
      </dgm:t>
    </dgm:pt>
    <dgm:pt modelId="{8D8F4447-F025-4356-B398-91B77E04D15C}" type="sibTrans" cxnId="{05AD89BF-CF47-40DF-B450-DCB30B5AC295}">
      <dgm:prSet/>
      <dgm:spPr/>
      <dgm:t>
        <a:bodyPr/>
        <a:lstStyle/>
        <a:p>
          <a:endParaRPr lang="en-GB"/>
        </a:p>
      </dgm:t>
    </dgm:pt>
    <dgm:pt modelId="{F8C13C45-DC0D-4C6D-A587-BD4FB294CD72}">
      <dgm:prSet phldrT="[Text]"/>
      <dgm:spPr/>
      <dgm:t>
        <a:bodyPr/>
        <a:lstStyle/>
        <a:p>
          <a:r>
            <a:rPr lang="en-GB" dirty="0"/>
            <a:t>JV</a:t>
          </a:r>
        </a:p>
      </dgm:t>
    </dgm:pt>
    <dgm:pt modelId="{FA6D2E15-EABC-4306-9CCE-E0E82250DB66}" type="parTrans" cxnId="{AD71F067-F18F-4D85-A226-F8ACB9FC6057}">
      <dgm:prSet/>
      <dgm:spPr/>
      <dgm:t>
        <a:bodyPr/>
        <a:lstStyle/>
        <a:p>
          <a:endParaRPr lang="en-GB"/>
        </a:p>
      </dgm:t>
    </dgm:pt>
    <dgm:pt modelId="{F8546D22-C40C-4E0D-A780-4139978F0A56}" type="sibTrans" cxnId="{AD71F067-F18F-4D85-A226-F8ACB9FC6057}">
      <dgm:prSet/>
      <dgm:spPr/>
      <dgm:t>
        <a:bodyPr/>
        <a:lstStyle/>
        <a:p>
          <a:endParaRPr lang="en-GB"/>
        </a:p>
      </dgm:t>
    </dgm:pt>
    <dgm:pt modelId="{8A6FA032-3733-43D0-B92E-9C6AD419A03D}">
      <dgm:prSet phldrT="[Text]"/>
      <dgm:spPr/>
      <dgm:t>
        <a:bodyPr/>
        <a:lstStyle/>
        <a:p>
          <a:r>
            <a:rPr lang="en-GB" dirty="0"/>
            <a:t>INRIM</a:t>
          </a:r>
        </a:p>
      </dgm:t>
    </dgm:pt>
    <dgm:pt modelId="{248F7E3E-78C5-4264-A173-8692205157B9}" type="parTrans" cxnId="{D48B9EA9-58C0-4559-8DF8-933216C60AF7}">
      <dgm:prSet/>
      <dgm:spPr/>
      <dgm:t>
        <a:bodyPr/>
        <a:lstStyle/>
        <a:p>
          <a:endParaRPr lang="en-GB"/>
        </a:p>
      </dgm:t>
    </dgm:pt>
    <dgm:pt modelId="{01E7863C-A615-435D-896E-375F74E0AAAC}" type="sibTrans" cxnId="{D48B9EA9-58C0-4559-8DF8-933216C60AF7}">
      <dgm:prSet/>
      <dgm:spPr/>
      <dgm:t>
        <a:bodyPr/>
        <a:lstStyle/>
        <a:p>
          <a:endParaRPr lang="en-GB"/>
        </a:p>
      </dgm:t>
    </dgm:pt>
    <dgm:pt modelId="{CF40E9BE-3BD0-46EF-A3CF-334B4978E66D}">
      <dgm:prSet phldrT="[Text]"/>
      <dgm:spPr/>
      <dgm:t>
        <a:bodyPr/>
        <a:lstStyle/>
        <a:p>
          <a:r>
            <a:rPr lang="en-GB" dirty="0"/>
            <a:t>CMI</a:t>
          </a:r>
        </a:p>
      </dgm:t>
    </dgm:pt>
    <dgm:pt modelId="{843F2233-12B0-415D-B56A-8FAEC3125253}" type="parTrans" cxnId="{DAA0E6D7-D10C-4577-91FF-FB73D80D4EA4}">
      <dgm:prSet/>
      <dgm:spPr/>
      <dgm:t>
        <a:bodyPr/>
        <a:lstStyle/>
        <a:p>
          <a:endParaRPr lang="en-GB"/>
        </a:p>
      </dgm:t>
    </dgm:pt>
    <dgm:pt modelId="{A4A95520-1CA4-402C-B768-B6BB09D54103}" type="sibTrans" cxnId="{DAA0E6D7-D10C-4577-91FF-FB73D80D4EA4}">
      <dgm:prSet/>
      <dgm:spPr/>
      <dgm:t>
        <a:bodyPr/>
        <a:lstStyle/>
        <a:p>
          <a:endParaRPr lang="en-GB"/>
        </a:p>
      </dgm:t>
    </dgm:pt>
    <dgm:pt modelId="{42CF4124-B164-43AA-822C-75130D61282B}">
      <dgm:prSet phldrT="[Text]"/>
      <dgm:spPr/>
      <dgm:t>
        <a:bodyPr/>
        <a:lstStyle/>
        <a:p>
          <a:r>
            <a:rPr lang="en-GB" dirty="0"/>
            <a:t>IAPAN</a:t>
          </a:r>
        </a:p>
      </dgm:t>
    </dgm:pt>
    <dgm:pt modelId="{0071D256-072D-4BB5-AD26-FA175FF74691}" type="parTrans" cxnId="{D32A7405-4440-46BA-AD8F-32A7911B1F84}">
      <dgm:prSet/>
      <dgm:spPr/>
      <dgm:t>
        <a:bodyPr/>
        <a:lstStyle/>
        <a:p>
          <a:endParaRPr lang="en-GB"/>
        </a:p>
      </dgm:t>
    </dgm:pt>
    <dgm:pt modelId="{7FC72227-F6A2-4CF5-893E-9C7D42702DE8}" type="sibTrans" cxnId="{D32A7405-4440-46BA-AD8F-32A7911B1F84}">
      <dgm:prSet/>
      <dgm:spPr/>
      <dgm:t>
        <a:bodyPr/>
        <a:lstStyle/>
        <a:p>
          <a:endParaRPr lang="en-GB"/>
        </a:p>
      </dgm:t>
    </dgm:pt>
    <dgm:pt modelId="{E249E098-5232-49C6-B6C1-9E6FA49B7355}">
      <dgm:prSet phldrT="[Text]"/>
      <dgm:spPr/>
      <dgm:t>
        <a:bodyPr/>
        <a:lstStyle/>
        <a:p>
          <a:r>
            <a:rPr lang="en-GB" dirty="0"/>
            <a:t>CTU</a:t>
          </a:r>
        </a:p>
      </dgm:t>
    </dgm:pt>
    <dgm:pt modelId="{F2C36B58-D3B7-4441-BF42-C95595E4CA5E}" type="parTrans" cxnId="{D77564CC-7257-4710-8ED5-7640E0B43D0B}">
      <dgm:prSet/>
      <dgm:spPr/>
      <dgm:t>
        <a:bodyPr/>
        <a:lstStyle/>
        <a:p>
          <a:endParaRPr lang="en-GB"/>
        </a:p>
      </dgm:t>
    </dgm:pt>
    <dgm:pt modelId="{5B838B29-5BDF-436E-8140-BD354C46907E}" type="sibTrans" cxnId="{D77564CC-7257-4710-8ED5-7640E0B43D0B}">
      <dgm:prSet/>
      <dgm:spPr/>
      <dgm:t>
        <a:bodyPr/>
        <a:lstStyle/>
        <a:p>
          <a:endParaRPr lang="en-GB"/>
        </a:p>
      </dgm:t>
    </dgm:pt>
    <dgm:pt modelId="{F62F1722-8769-43B4-B2F8-4609ABB8C2E2}">
      <dgm:prSet phldrT="[Text]"/>
      <dgm:spPr/>
      <dgm:t>
        <a:bodyPr/>
        <a:lstStyle/>
        <a:p>
          <a:r>
            <a:rPr lang="en-GB" dirty="0"/>
            <a:t>CNR</a:t>
          </a:r>
        </a:p>
      </dgm:t>
    </dgm:pt>
    <dgm:pt modelId="{CD6F7D90-60A3-4B61-913A-C6DE84B79947}" type="parTrans" cxnId="{89840476-6D49-4698-9636-C94D400F4DF9}">
      <dgm:prSet/>
      <dgm:spPr/>
      <dgm:t>
        <a:bodyPr/>
        <a:lstStyle/>
        <a:p>
          <a:endParaRPr lang="en-GB"/>
        </a:p>
      </dgm:t>
    </dgm:pt>
    <dgm:pt modelId="{3741BBDF-3CC7-449C-840A-421EDC39E0A9}" type="sibTrans" cxnId="{89840476-6D49-4698-9636-C94D400F4DF9}">
      <dgm:prSet/>
      <dgm:spPr/>
      <dgm:t>
        <a:bodyPr/>
        <a:lstStyle/>
        <a:p>
          <a:endParaRPr lang="en-GB"/>
        </a:p>
      </dgm:t>
    </dgm:pt>
    <dgm:pt modelId="{E0B84481-FF72-4FEF-89A4-CF09E033B4E9}">
      <dgm:prSet phldrT="[Text]"/>
      <dgm:spPr/>
      <dgm:t>
        <a:bodyPr/>
        <a:lstStyle/>
        <a:p>
          <a:r>
            <a:rPr lang="en-GB"/>
            <a:t>DTI</a:t>
          </a:r>
          <a:endParaRPr lang="en-GB" dirty="0"/>
        </a:p>
      </dgm:t>
    </dgm:pt>
    <dgm:pt modelId="{B43D47AE-9C5E-4A31-AB11-0DA1A8C9D65A}" type="parTrans" cxnId="{9CE2B61B-5881-4CB3-9841-0D5B32B1980E}">
      <dgm:prSet/>
      <dgm:spPr/>
      <dgm:t>
        <a:bodyPr/>
        <a:lstStyle/>
        <a:p>
          <a:endParaRPr lang="de-DE"/>
        </a:p>
      </dgm:t>
    </dgm:pt>
    <dgm:pt modelId="{F99F4D64-7C1E-4CB0-B270-A0994D93E702}" type="sibTrans" cxnId="{9CE2B61B-5881-4CB3-9841-0D5B32B1980E}">
      <dgm:prSet/>
      <dgm:spPr/>
      <dgm:t>
        <a:bodyPr/>
        <a:lstStyle/>
        <a:p>
          <a:endParaRPr lang="de-DE"/>
        </a:p>
      </dgm:t>
    </dgm:pt>
    <dgm:pt modelId="{7FED7D00-052B-42F3-B5DA-59F061FB706E}">
      <dgm:prSet phldrT="[Text]"/>
      <dgm:spPr/>
      <dgm:t>
        <a:bodyPr/>
        <a:lstStyle/>
        <a:p>
          <a:r>
            <a:rPr lang="en-GB" dirty="0"/>
            <a:t>SMU</a:t>
          </a:r>
        </a:p>
      </dgm:t>
    </dgm:pt>
    <dgm:pt modelId="{7D13AB39-7DFE-431C-BC14-EE1528324C21}" type="parTrans" cxnId="{77185B54-A98B-4CAF-87DB-497B9743FB10}">
      <dgm:prSet/>
      <dgm:spPr/>
      <dgm:t>
        <a:bodyPr/>
        <a:lstStyle/>
        <a:p>
          <a:endParaRPr lang="de-DE"/>
        </a:p>
      </dgm:t>
    </dgm:pt>
    <dgm:pt modelId="{20CBEA2F-BED3-42C7-8DB6-A041C6AEC4D5}" type="sibTrans" cxnId="{77185B54-A98B-4CAF-87DB-497B9743FB10}">
      <dgm:prSet/>
      <dgm:spPr/>
      <dgm:t>
        <a:bodyPr/>
        <a:lstStyle/>
        <a:p>
          <a:endParaRPr lang="de-DE"/>
        </a:p>
      </dgm:t>
    </dgm:pt>
    <dgm:pt modelId="{94494D57-7F15-4A26-B3D2-250B39CFF0A4}">
      <dgm:prSet phldrT="[Text]"/>
      <dgm:spPr/>
      <dgm:t>
        <a:bodyPr/>
        <a:lstStyle/>
        <a:p>
          <a:r>
            <a:rPr lang="en-GB"/>
            <a:t>PTB</a:t>
          </a:r>
          <a:endParaRPr lang="en-GB" dirty="0"/>
        </a:p>
      </dgm:t>
    </dgm:pt>
    <dgm:pt modelId="{5AC8D4EB-5951-41EB-B364-F917BE2A839F}" type="parTrans" cxnId="{5C4F484F-1836-4513-B19D-7A5AC3AAFB4B}">
      <dgm:prSet/>
      <dgm:spPr/>
      <dgm:t>
        <a:bodyPr/>
        <a:lstStyle/>
        <a:p>
          <a:endParaRPr lang="de-DE"/>
        </a:p>
      </dgm:t>
    </dgm:pt>
    <dgm:pt modelId="{BD1EE1DB-3E9E-4CBA-94EC-16A4552C05B8}" type="sibTrans" cxnId="{5C4F484F-1836-4513-B19D-7A5AC3AAFB4B}">
      <dgm:prSet/>
      <dgm:spPr/>
      <dgm:t>
        <a:bodyPr/>
        <a:lstStyle/>
        <a:p>
          <a:endParaRPr lang="de-DE"/>
        </a:p>
      </dgm:t>
    </dgm:pt>
    <dgm:pt modelId="{E61C7A09-77EA-4BD5-BE2D-88387296D1FE}">
      <dgm:prSet phldrT="[Text]"/>
      <dgm:spPr/>
      <dgm:t>
        <a:bodyPr/>
        <a:lstStyle/>
        <a:p>
          <a:r>
            <a:rPr lang="en-GB"/>
            <a:t>UKCEH</a:t>
          </a:r>
          <a:endParaRPr lang="en-GB" dirty="0"/>
        </a:p>
      </dgm:t>
    </dgm:pt>
    <dgm:pt modelId="{71937A8E-776C-41E5-8992-762A3229A773}" type="parTrans" cxnId="{DC4499D9-03EE-445B-9DD4-7FD2BB126C42}">
      <dgm:prSet/>
      <dgm:spPr/>
      <dgm:t>
        <a:bodyPr/>
        <a:lstStyle/>
        <a:p>
          <a:endParaRPr lang="de-DE"/>
        </a:p>
      </dgm:t>
    </dgm:pt>
    <dgm:pt modelId="{875D1AD3-162B-44A4-81CE-FD7C93791A7C}" type="sibTrans" cxnId="{DC4499D9-03EE-445B-9DD4-7FD2BB126C42}">
      <dgm:prSet/>
      <dgm:spPr/>
      <dgm:t>
        <a:bodyPr/>
        <a:lstStyle/>
        <a:p>
          <a:endParaRPr lang="de-DE"/>
        </a:p>
      </dgm:t>
    </dgm:pt>
    <dgm:pt modelId="{C8C599CE-7FA0-4AD4-AEE8-42DA0E460C4C}">
      <dgm:prSet phldrT="[Text]"/>
      <dgm:spPr/>
      <dgm:t>
        <a:bodyPr/>
        <a:lstStyle/>
        <a:p>
          <a:r>
            <a:rPr lang="en-GB"/>
            <a:t>UHEI</a:t>
          </a:r>
          <a:endParaRPr lang="en-GB" dirty="0"/>
        </a:p>
      </dgm:t>
    </dgm:pt>
    <dgm:pt modelId="{4225D669-BB27-49E4-B21B-BA33A73B3F92}" type="parTrans" cxnId="{563F54C8-DE40-4C2E-AB94-0E31E699CE25}">
      <dgm:prSet/>
      <dgm:spPr/>
      <dgm:t>
        <a:bodyPr/>
        <a:lstStyle/>
        <a:p>
          <a:endParaRPr lang="de-DE"/>
        </a:p>
      </dgm:t>
    </dgm:pt>
    <dgm:pt modelId="{B97824F7-F6AC-44E0-952D-7A2DBC4B3C8F}" type="sibTrans" cxnId="{563F54C8-DE40-4C2E-AB94-0E31E699CE25}">
      <dgm:prSet/>
      <dgm:spPr/>
      <dgm:t>
        <a:bodyPr/>
        <a:lstStyle/>
        <a:p>
          <a:endParaRPr lang="de-DE"/>
        </a:p>
      </dgm:t>
    </dgm:pt>
    <dgm:pt modelId="{E768A0B2-36F4-40EA-954F-A96AF3D30859}">
      <dgm:prSet phldrT="[Text]"/>
      <dgm:spPr/>
      <dgm:t>
        <a:bodyPr/>
        <a:lstStyle/>
        <a:p>
          <a:r>
            <a:rPr lang="en-GB" dirty="0"/>
            <a:t>IRSN</a:t>
          </a:r>
        </a:p>
      </dgm:t>
    </dgm:pt>
    <dgm:pt modelId="{8CDD5C21-497D-47C2-8A42-1B28E650F4E1}" type="parTrans" cxnId="{1289D420-2ACE-40EC-829F-3F78D1A07529}">
      <dgm:prSet/>
      <dgm:spPr/>
      <dgm:t>
        <a:bodyPr/>
        <a:lstStyle/>
        <a:p>
          <a:endParaRPr lang="de-DE"/>
        </a:p>
      </dgm:t>
    </dgm:pt>
    <dgm:pt modelId="{6E85A5D8-AB4C-4D09-8272-9C1DBFB510E6}" type="sibTrans" cxnId="{1289D420-2ACE-40EC-829F-3F78D1A07529}">
      <dgm:prSet/>
      <dgm:spPr/>
      <dgm:t>
        <a:bodyPr/>
        <a:lstStyle/>
        <a:p>
          <a:endParaRPr lang="de-DE"/>
        </a:p>
      </dgm:t>
    </dgm:pt>
    <dgm:pt modelId="{E6C4C2D1-4228-4044-83DF-6DFA7331CB38}">
      <dgm:prSet phldrT="[Text]"/>
      <dgm:spPr/>
      <dgm:t>
        <a:bodyPr/>
        <a:lstStyle/>
        <a:p>
          <a:r>
            <a:rPr lang="en-GB"/>
            <a:t>UNIBO</a:t>
          </a:r>
          <a:endParaRPr lang="en-GB" dirty="0"/>
        </a:p>
      </dgm:t>
    </dgm:pt>
    <dgm:pt modelId="{A3E2664F-E8DB-49D1-9013-8E931FEA9A40}" type="parTrans" cxnId="{2FDB9206-04BD-4A41-A315-7E9580F3B568}">
      <dgm:prSet/>
      <dgm:spPr/>
      <dgm:t>
        <a:bodyPr/>
        <a:lstStyle/>
        <a:p>
          <a:endParaRPr lang="de-DE"/>
        </a:p>
      </dgm:t>
    </dgm:pt>
    <dgm:pt modelId="{49DC49FA-E189-4282-BE53-9B4959F74FC6}" type="sibTrans" cxnId="{2FDB9206-04BD-4A41-A315-7E9580F3B568}">
      <dgm:prSet/>
      <dgm:spPr/>
      <dgm:t>
        <a:bodyPr/>
        <a:lstStyle/>
        <a:p>
          <a:endParaRPr lang="de-DE"/>
        </a:p>
      </dgm:t>
    </dgm:pt>
    <dgm:pt modelId="{D4203A57-57B8-448E-91AE-D7748AA0A850}">
      <dgm:prSet phldrT="[Text]"/>
      <dgm:spPr/>
      <dgm:t>
        <a:bodyPr/>
        <a:lstStyle/>
        <a:p>
          <a:r>
            <a:rPr lang="en-GB" dirty="0"/>
            <a:t>CIEMAT</a:t>
          </a:r>
        </a:p>
      </dgm:t>
    </dgm:pt>
    <dgm:pt modelId="{CE5D389F-5E9C-46D6-A232-64144E789E7A}" type="sibTrans" cxnId="{98FBB647-A1E9-46A8-A226-81639C8F3E6F}">
      <dgm:prSet/>
      <dgm:spPr/>
      <dgm:t>
        <a:bodyPr/>
        <a:lstStyle/>
        <a:p>
          <a:endParaRPr lang="de-DE"/>
        </a:p>
      </dgm:t>
    </dgm:pt>
    <dgm:pt modelId="{D8C58D30-DF11-4478-BDDD-5EB4EC674040}" type="parTrans" cxnId="{98FBB647-A1E9-46A8-A226-81639C8F3E6F}">
      <dgm:prSet/>
      <dgm:spPr/>
      <dgm:t>
        <a:bodyPr/>
        <a:lstStyle/>
        <a:p>
          <a:endParaRPr lang="de-DE"/>
        </a:p>
      </dgm:t>
    </dgm:pt>
    <dgm:pt modelId="{1BC70B54-FD2E-497E-BE32-6FE7C79EE779}" type="pres">
      <dgm:prSet presAssocID="{5783AA86-2331-4559-B363-A59EF938838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0D36638-40B8-49E4-A929-98A219BFA605}" type="pres">
      <dgm:prSet presAssocID="{8232C497-9E1F-4360-A9FC-C66E5CFF3694}" presName="centerShape" presStyleLbl="node0" presStyleIdx="0" presStyleCnt="1" custScaleX="132292" custScaleY="133124"/>
      <dgm:spPr/>
    </dgm:pt>
    <dgm:pt modelId="{2275A29C-EE10-4301-8459-4A0B339B055B}" type="pres">
      <dgm:prSet presAssocID="{D20C03D0-2375-4BB9-A300-B295F0C6F1F6}" presName="node" presStyleLbl="node1" presStyleIdx="0" presStyleCnt="18">
        <dgm:presLayoutVars>
          <dgm:bulletEnabled val="1"/>
        </dgm:presLayoutVars>
      </dgm:prSet>
      <dgm:spPr/>
    </dgm:pt>
    <dgm:pt modelId="{555AEE20-4C5E-4E3F-8406-BA26657AB01D}" type="pres">
      <dgm:prSet presAssocID="{D20C03D0-2375-4BB9-A300-B295F0C6F1F6}" presName="dummy" presStyleCnt="0"/>
      <dgm:spPr/>
    </dgm:pt>
    <dgm:pt modelId="{B4DD3D89-333D-4C60-879A-FAF91410344B}" type="pres">
      <dgm:prSet presAssocID="{E01A3A9B-A995-4DC5-A526-859272009AC6}" presName="sibTrans" presStyleLbl="sibTrans2D1" presStyleIdx="0" presStyleCnt="18"/>
      <dgm:spPr/>
    </dgm:pt>
    <dgm:pt modelId="{E6357201-9B78-46FD-B2E4-D69D1926D75C}" type="pres">
      <dgm:prSet presAssocID="{E0B84481-FF72-4FEF-89A4-CF09E033B4E9}" presName="node" presStyleLbl="node1" presStyleIdx="1" presStyleCnt="18">
        <dgm:presLayoutVars>
          <dgm:bulletEnabled val="1"/>
        </dgm:presLayoutVars>
      </dgm:prSet>
      <dgm:spPr/>
    </dgm:pt>
    <dgm:pt modelId="{412618D1-29DE-4EA3-8D3C-2D010D7A4A1C}" type="pres">
      <dgm:prSet presAssocID="{E0B84481-FF72-4FEF-89A4-CF09E033B4E9}" presName="dummy" presStyleCnt="0"/>
      <dgm:spPr/>
    </dgm:pt>
    <dgm:pt modelId="{ADFF3E29-0805-4D46-B38A-15106E46E41D}" type="pres">
      <dgm:prSet presAssocID="{F99F4D64-7C1E-4CB0-B270-A0994D93E702}" presName="sibTrans" presStyleLbl="sibTrans2D1" presStyleIdx="1" presStyleCnt="18"/>
      <dgm:spPr/>
    </dgm:pt>
    <dgm:pt modelId="{9E0E3044-E47E-418D-9DE8-A99B3E331B2B}" type="pres">
      <dgm:prSet presAssocID="{49C5C3A3-0970-4642-94F1-06F1DCBC4DFF}" presName="node" presStyleLbl="node1" presStyleIdx="2" presStyleCnt="18">
        <dgm:presLayoutVars>
          <dgm:bulletEnabled val="1"/>
        </dgm:presLayoutVars>
      </dgm:prSet>
      <dgm:spPr/>
    </dgm:pt>
    <dgm:pt modelId="{0BEF232F-26C9-4FEF-94EA-C8735D66F7BB}" type="pres">
      <dgm:prSet presAssocID="{49C5C3A3-0970-4642-94F1-06F1DCBC4DFF}" presName="dummy" presStyleCnt="0"/>
      <dgm:spPr/>
    </dgm:pt>
    <dgm:pt modelId="{D7F79A7A-2DDC-48C9-B7EB-566D51EE736F}" type="pres">
      <dgm:prSet presAssocID="{9BE5F201-5013-4DE1-8E0D-CA9169C5C989}" presName="sibTrans" presStyleLbl="sibTrans2D1" presStyleIdx="2" presStyleCnt="18"/>
      <dgm:spPr/>
    </dgm:pt>
    <dgm:pt modelId="{6D9AD73E-082E-43C0-8242-E0A35223E5B3}" type="pres">
      <dgm:prSet presAssocID="{60DD250C-619E-4574-89F1-EAA3DBC1351C}" presName="node" presStyleLbl="node1" presStyleIdx="3" presStyleCnt="18">
        <dgm:presLayoutVars>
          <dgm:bulletEnabled val="1"/>
        </dgm:presLayoutVars>
      </dgm:prSet>
      <dgm:spPr/>
    </dgm:pt>
    <dgm:pt modelId="{47FC7C16-EAF0-4D22-B3D0-C03470ADC1C8}" type="pres">
      <dgm:prSet presAssocID="{60DD250C-619E-4574-89F1-EAA3DBC1351C}" presName="dummy" presStyleCnt="0"/>
      <dgm:spPr/>
    </dgm:pt>
    <dgm:pt modelId="{8B514F50-D86D-4746-92DD-78777231A0BF}" type="pres">
      <dgm:prSet presAssocID="{426E82A5-FFA5-45A4-91A9-C32BE234B16B}" presName="sibTrans" presStyleLbl="sibTrans2D1" presStyleIdx="3" presStyleCnt="18"/>
      <dgm:spPr/>
    </dgm:pt>
    <dgm:pt modelId="{F9F5178D-0C59-43E0-B2A4-AE7D8D6FBBE1}" type="pres">
      <dgm:prSet presAssocID="{1F15B087-B2B8-40C4-B341-DC093AE587D0}" presName="node" presStyleLbl="node1" presStyleIdx="4" presStyleCnt="18">
        <dgm:presLayoutVars>
          <dgm:bulletEnabled val="1"/>
        </dgm:presLayoutVars>
      </dgm:prSet>
      <dgm:spPr/>
    </dgm:pt>
    <dgm:pt modelId="{01EA7826-D88A-4AA9-BD7C-793884026CFC}" type="pres">
      <dgm:prSet presAssocID="{1F15B087-B2B8-40C4-B341-DC093AE587D0}" presName="dummy" presStyleCnt="0"/>
      <dgm:spPr/>
    </dgm:pt>
    <dgm:pt modelId="{C15B5B4F-74CE-433D-A94A-81292ABF13BC}" type="pres">
      <dgm:prSet presAssocID="{8D8F4447-F025-4356-B398-91B77E04D15C}" presName="sibTrans" presStyleLbl="sibTrans2D1" presStyleIdx="4" presStyleCnt="18"/>
      <dgm:spPr/>
    </dgm:pt>
    <dgm:pt modelId="{AFE77229-6B79-4ABE-B490-E0E0367626E7}" type="pres">
      <dgm:prSet presAssocID="{E61C7A09-77EA-4BD5-BE2D-88387296D1FE}" presName="node" presStyleLbl="node1" presStyleIdx="5" presStyleCnt="18">
        <dgm:presLayoutVars>
          <dgm:bulletEnabled val="1"/>
        </dgm:presLayoutVars>
      </dgm:prSet>
      <dgm:spPr/>
    </dgm:pt>
    <dgm:pt modelId="{9BA255A6-421D-4956-966C-EBD0549202B3}" type="pres">
      <dgm:prSet presAssocID="{E61C7A09-77EA-4BD5-BE2D-88387296D1FE}" presName="dummy" presStyleCnt="0"/>
      <dgm:spPr/>
    </dgm:pt>
    <dgm:pt modelId="{DB637E0F-D5D2-4539-9F1B-71EB80B1C0C6}" type="pres">
      <dgm:prSet presAssocID="{875D1AD3-162B-44A4-81CE-FD7C93791A7C}" presName="sibTrans" presStyleLbl="sibTrans2D1" presStyleIdx="5" presStyleCnt="18"/>
      <dgm:spPr/>
    </dgm:pt>
    <dgm:pt modelId="{71ED5F92-5783-4585-8480-04B1EB680FF3}" type="pres">
      <dgm:prSet presAssocID="{E768A0B2-36F4-40EA-954F-A96AF3D30859}" presName="node" presStyleLbl="node1" presStyleIdx="6" presStyleCnt="18">
        <dgm:presLayoutVars>
          <dgm:bulletEnabled val="1"/>
        </dgm:presLayoutVars>
      </dgm:prSet>
      <dgm:spPr/>
    </dgm:pt>
    <dgm:pt modelId="{88AC2164-46D6-4144-A77D-52ACF14763C9}" type="pres">
      <dgm:prSet presAssocID="{E768A0B2-36F4-40EA-954F-A96AF3D30859}" presName="dummy" presStyleCnt="0"/>
      <dgm:spPr/>
    </dgm:pt>
    <dgm:pt modelId="{0F291EFF-AC9C-4768-8210-E86133B5A8F2}" type="pres">
      <dgm:prSet presAssocID="{6E85A5D8-AB4C-4D09-8272-9C1DBFB510E6}" presName="sibTrans" presStyleLbl="sibTrans2D1" presStyleIdx="6" presStyleCnt="18"/>
      <dgm:spPr/>
    </dgm:pt>
    <dgm:pt modelId="{D1E609BA-6DF2-43B8-BD8B-A64ECE454316}" type="pres">
      <dgm:prSet presAssocID="{F8C13C45-DC0D-4C6D-A587-BD4FB294CD72}" presName="node" presStyleLbl="node1" presStyleIdx="7" presStyleCnt="18">
        <dgm:presLayoutVars>
          <dgm:bulletEnabled val="1"/>
        </dgm:presLayoutVars>
      </dgm:prSet>
      <dgm:spPr/>
    </dgm:pt>
    <dgm:pt modelId="{16C78D96-69AC-4B03-AF4A-79A002AB54B0}" type="pres">
      <dgm:prSet presAssocID="{F8C13C45-DC0D-4C6D-A587-BD4FB294CD72}" presName="dummy" presStyleCnt="0"/>
      <dgm:spPr/>
    </dgm:pt>
    <dgm:pt modelId="{781F1A0C-1BF6-4937-A1B1-F7AE5AEDF836}" type="pres">
      <dgm:prSet presAssocID="{F8546D22-C40C-4E0D-A780-4139978F0A56}" presName="sibTrans" presStyleLbl="sibTrans2D1" presStyleIdx="7" presStyleCnt="18"/>
      <dgm:spPr/>
    </dgm:pt>
    <dgm:pt modelId="{6B4DC125-131D-4D6D-B372-537A49EE420A}" type="pres">
      <dgm:prSet presAssocID="{94494D57-7F15-4A26-B3D2-250B39CFF0A4}" presName="node" presStyleLbl="node1" presStyleIdx="8" presStyleCnt="18">
        <dgm:presLayoutVars>
          <dgm:bulletEnabled val="1"/>
        </dgm:presLayoutVars>
      </dgm:prSet>
      <dgm:spPr/>
    </dgm:pt>
    <dgm:pt modelId="{1B049B18-DC62-4C30-8732-B102CB6259D6}" type="pres">
      <dgm:prSet presAssocID="{94494D57-7F15-4A26-B3D2-250B39CFF0A4}" presName="dummy" presStyleCnt="0"/>
      <dgm:spPr/>
    </dgm:pt>
    <dgm:pt modelId="{DDDB804E-780C-4F49-8B89-7E81BCC89D36}" type="pres">
      <dgm:prSet presAssocID="{BD1EE1DB-3E9E-4CBA-94EC-16A4552C05B8}" presName="sibTrans" presStyleLbl="sibTrans2D1" presStyleIdx="8" presStyleCnt="18"/>
      <dgm:spPr/>
    </dgm:pt>
    <dgm:pt modelId="{486B867F-086A-458F-833C-6849DD775E39}" type="pres">
      <dgm:prSet presAssocID="{8A6FA032-3733-43D0-B92E-9C6AD419A03D}" presName="node" presStyleLbl="node1" presStyleIdx="9" presStyleCnt="18">
        <dgm:presLayoutVars>
          <dgm:bulletEnabled val="1"/>
        </dgm:presLayoutVars>
      </dgm:prSet>
      <dgm:spPr/>
    </dgm:pt>
    <dgm:pt modelId="{BC17EFE2-37A2-4097-AAC0-E8680032CD4F}" type="pres">
      <dgm:prSet presAssocID="{8A6FA032-3733-43D0-B92E-9C6AD419A03D}" presName="dummy" presStyleCnt="0"/>
      <dgm:spPr/>
    </dgm:pt>
    <dgm:pt modelId="{2BA161A2-CDAB-4711-AAD4-3955C1482993}" type="pres">
      <dgm:prSet presAssocID="{01E7863C-A615-435D-896E-375F74E0AAAC}" presName="sibTrans" presStyleLbl="sibTrans2D1" presStyleIdx="9" presStyleCnt="18"/>
      <dgm:spPr/>
    </dgm:pt>
    <dgm:pt modelId="{0081EB46-92FC-462D-B194-DBE5C8EECA94}" type="pres">
      <dgm:prSet presAssocID="{CF40E9BE-3BD0-46EF-A3CF-334B4978E66D}" presName="node" presStyleLbl="node1" presStyleIdx="10" presStyleCnt="18">
        <dgm:presLayoutVars>
          <dgm:bulletEnabled val="1"/>
        </dgm:presLayoutVars>
      </dgm:prSet>
      <dgm:spPr/>
    </dgm:pt>
    <dgm:pt modelId="{9DC9E8B0-19A7-41AE-8DAB-6D52F72685AF}" type="pres">
      <dgm:prSet presAssocID="{CF40E9BE-3BD0-46EF-A3CF-334B4978E66D}" presName="dummy" presStyleCnt="0"/>
      <dgm:spPr/>
    </dgm:pt>
    <dgm:pt modelId="{EF6BDEF0-9350-4BCD-9275-119962FB92E6}" type="pres">
      <dgm:prSet presAssocID="{A4A95520-1CA4-402C-B768-B6BB09D54103}" presName="sibTrans" presStyleLbl="sibTrans2D1" presStyleIdx="10" presStyleCnt="18"/>
      <dgm:spPr/>
    </dgm:pt>
    <dgm:pt modelId="{0838365F-059F-4CD5-88FD-7F2AE9A32B8F}" type="pres">
      <dgm:prSet presAssocID="{7FED7D00-052B-42F3-B5DA-59F061FB706E}" presName="node" presStyleLbl="node1" presStyleIdx="11" presStyleCnt="18">
        <dgm:presLayoutVars>
          <dgm:bulletEnabled val="1"/>
        </dgm:presLayoutVars>
      </dgm:prSet>
      <dgm:spPr/>
    </dgm:pt>
    <dgm:pt modelId="{8A488EA6-97B7-400E-A691-B6ACF60D3A05}" type="pres">
      <dgm:prSet presAssocID="{7FED7D00-052B-42F3-B5DA-59F061FB706E}" presName="dummy" presStyleCnt="0"/>
      <dgm:spPr/>
    </dgm:pt>
    <dgm:pt modelId="{5DBA2E67-D8AC-4563-AD37-15038B33B8C7}" type="pres">
      <dgm:prSet presAssocID="{20CBEA2F-BED3-42C7-8DB6-A041C6AEC4D5}" presName="sibTrans" presStyleLbl="sibTrans2D1" presStyleIdx="11" presStyleCnt="18"/>
      <dgm:spPr/>
    </dgm:pt>
    <dgm:pt modelId="{CDBB7230-B798-4CE1-B230-8AFC77B31971}" type="pres">
      <dgm:prSet presAssocID="{42CF4124-B164-43AA-822C-75130D61282B}" presName="node" presStyleLbl="node1" presStyleIdx="12" presStyleCnt="18">
        <dgm:presLayoutVars>
          <dgm:bulletEnabled val="1"/>
        </dgm:presLayoutVars>
      </dgm:prSet>
      <dgm:spPr/>
    </dgm:pt>
    <dgm:pt modelId="{C715B68A-37CA-47AE-9AE5-AC8A0008069C}" type="pres">
      <dgm:prSet presAssocID="{42CF4124-B164-43AA-822C-75130D61282B}" presName="dummy" presStyleCnt="0"/>
      <dgm:spPr/>
    </dgm:pt>
    <dgm:pt modelId="{9233E38E-80EB-47FC-9775-408DE9857FA5}" type="pres">
      <dgm:prSet presAssocID="{7FC72227-F6A2-4CF5-893E-9C7D42702DE8}" presName="sibTrans" presStyleLbl="sibTrans2D1" presStyleIdx="12" presStyleCnt="18"/>
      <dgm:spPr/>
    </dgm:pt>
    <dgm:pt modelId="{80B3CB94-9CD2-4366-985A-2DB74EF46A0A}" type="pres">
      <dgm:prSet presAssocID="{D4203A57-57B8-448E-91AE-D7748AA0A850}" presName="node" presStyleLbl="node1" presStyleIdx="13" presStyleCnt="18">
        <dgm:presLayoutVars>
          <dgm:bulletEnabled val="1"/>
        </dgm:presLayoutVars>
      </dgm:prSet>
      <dgm:spPr/>
    </dgm:pt>
    <dgm:pt modelId="{95C9C5F5-8486-4D6D-9B2B-A07ACF48D7BF}" type="pres">
      <dgm:prSet presAssocID="{D4203A57-57B8-448E-91AE-D7748AA0A850}" presName="dummy" presStyleCnt="0"/>
      <dgm:spPr/>
    </dgm:pt>
    <dgm:pt modelId="{9875FC37-F015-4995-A27E-DE05AC2F1274}" type="pres">
      <dgm:prSet presAssocID="{CE5D389F-5E9C-46D6-A232-64144E789E7A}" presName="sibTrans" presStyleLbl="sibTrans2D1" presStyleIdx="13" presStyleCnt="18"/>
      <dgm:spPr/>
    </dgm:pt>
    <dgm:pt modelId="{F066F8CE-3996-4B7C-AF3F-A5F9E1B7741D}" type="pres">
      <dgm:prSet presAssocID="{E249E098-5232-49C6-B6C1-9E6FA49B7355}" presName="node" presStyleLbl="node1" presStyleIdx="14" presStyleCnt="18">
        <dgm:presLayoutVars>
          <dgm:bulletEnabled val="1"/>
        </dgm:presLayoutVars>
      </dgm:prSet>
      <dgm:spPr/>
    </dgm:pt>
    <dgm:pt modelId="{4D7FB41E-81E8-4BE9-9E0A-022145071603}" type="pres">
      <dgm:prSet presAssocID="{E249E098-5232-49C6-B6C1-9E6FA49B7355}" presName="dummy" presStyleCnt="0"/>
      <dgm:spPr/>
    </dgm:pt>
    <dgm:pt modelId="{ACDD46CB-0760-43E9-9333-5FFA74419365}" type="pres">
      <dgm:prSet presAssocID="{5B838B29-5BDF-436E-8140-BD354C46907E}" presName="sibTrans" presStyleLbl="sibTrans2D1" presStyleIdx="14" presStyleCnt="18"/>
      <dgm:spPr/>
    </dgm:pt>
    <dgm:pt modelId="{AE202DD2-467B-4F36-AD76-59C978ED8423}" type="pres">
      <dgm:prSet presAssocID="{E6C4C2D1-4228-4044-83DF-6DFA7331CB38}" presName="node" presStyleLbl="node1" presStyleIdx="15" presStyleCnt="18">
        <dgm:presLayoutVars>
          <dgm:bulletEnabled val="1"/>
        </dgm:presLayoutVars>
      </dgm:prSet>
      <dgm:spPr/>
    </dgm:pt>
    <dgm:pt modelId="{4E265AC6-D84E-48B4-8914-E313D1878503}" type="pres">
      <dgm:prSet presAssocID="{E6C4C2D1-4228-4044-83DF-6DFA7331CB38}" presName="dummy" presStyleCnt="0"/>
      <dgm:spPr/>
    </dgm:pt>
    <dgm:pt modelId="{6B56A6D8-4922-49F5-B536-5A96C6ABD52F}" type="pres">
      <dgm:prSet presAssocID="{49DC49FA-E189-4282-BE53-9B4959F74FC6}" presName="sibTrans" presStyleLbl="sibTrans2D1" presStyleIdx="15" presStyleCnt="18"/>
      <dgm:spPr/>
    </dgm:pt>
    <dgm:pt modelId="{93E6DCD8-9F9A-41F6-B4AA-5C4DDBDC4469}" type="pres">
      <dgm:prSet presAssocID="{C8C599CE-7FA0-4AD4-AEE8-42DA0E460C4C}" presName="node" presStyleLbl="node1" presStyleIdx="16" presStyleCnt="18">
        <dgm:presLayoutVars>
          <dgm:bulletEnabled val="1"/>
        </dgm:presLayoutVars>
      </dgm:prSet>
      <dgm:spPr/>
    </dgm:pt>
    <dgm:pt modelId="{1270A377-4BB6-4583-8C24-050727CE7DE4}" type="pres">
      <dgm:prSet presAssocID="{C8C599CE-7FA0-4AD4-AEE8-42DA0E460C4C}" presName="dummy" presStyleCnt="0"/>
      <dgm:spPr/>
    </dgm:pt>
    <dgm:pt modelId="{68144596-C368-454F-A46A-B1F20197812C}" type="pres">
      <dgm:prSet presAssocID="{B97824F7-F6AC-44E0-952D-7A2DBC4B3C8F}" presName="sibTrans" presStyleLbl="sibTrans2D1" presStyleIdx="16" presStyleCnt="18"/>
      <dgm:spPr/>
    </dgm:pt>
    <dgm:pt modelId="{9B03A47E-8E40-4DC2-9ADA-0B4AEA4ED6EA}" type="pres">
      <dgm:prSet presAssocID="{F62F1722-8769-43B4-B2F8-4609ABB8C2E2}" presName="node" presStyleLbl="node1" presStyleIdx="17" presStyleCnt="18">
        <dgm:presLayoutVars>
          <dgm:bulletEnabled val="1"/>
        </dgm:presLayoutVars>
      </dgm:prSet>
      <dgm:spPr/>
    </dgm:pt>
    <dgm:pt modelId="{D6B86D84-0B0F-437B-9872-FD8FDB26E327}" type="pres">
      <dgm:prSet presAssocID="{F62F1722-8769-43B4-B2F8-4609ABB8C2E2}" presName="dummy" presStyleCnt="0"/>
      <dgm:spPr/>
    </dgm:pt>
    <dgm:pt modelId="{A05CACB6-3E97-468C-89BF-BC9503BB38BE}" type="pres">
      <dgm:prSet presAssocID="{3741BBDF-3CC7-449C-840A-421EDC39E0A9}" presName="sibTrans" presStyleLbl="sibTrans2D1" presStyleIdx="17" presStyleCnt="18"/>
      <dgm:spPr/>
    </dgm:pt>
  </dgm:ptLst>
  <dgm:cxnLst>
    <dgm:cxn modelId="{6661F201-416A-40C2-A172-D4952BF04024}" type="presOf" srcId="{E249E098-5232-49C6-B6C1-9E6FA49B7355}" destId="{F066F8CE-3996-4B7C-AF3F-A5F9E1B7741D}" srcOrd="0" destOrd="0" presId="urn:microsoft.com/office/officeart/2005/8/layout/radial6"/>
    <dgm:cxn modelId="{6BD7D702-FEBC-418B-B467-32F33C8B41D5}" type="presOf" srcId="{49DC49FA-E189-4282-BE53-9B4959F74FC6}" destId="{6B56A6D8-4922-49F5-B536-5A96C6ABD52F}" srcOrd="0" destOrd="0" presId="urn:microsoft.com/office/officeart/2005/8/layout/radial6"/>
    <dgm:cxn modelId="{D32A7405-4440-46BA-AD8F-32A7911B1F84}" srcId="{8232C497-9E1F-4360-A9FC-C66E5CFF3694}" destId="{42CF4124-B164-43AA-822C-75130D61282B}" srcOrd="12" destOrd="0" parTransId="{0071D256-072D-4BB5-AD26-FA175FF74691}" sibTransId="{7FC72227-F6A2-4CF5-893E-9C7D42702DE8}"/>
    <dgm:cxn modelId="{2FDB9206-04BD-4A41-A315-7E9580F3B568}" srcId="{8232C497-9E1F-4360-A9FC-C66E5CFF3694}" destId="{E6C4C2D1-4228-4044-83DF-6DFA7331CB38}" srcOrd="15" destOrd="0" parTransId="{A3E2664F-E8DB-49D1-9013-8E931FEA9A40}" sibTransId="{49DC49FA-E189-4282-BE53-9B4959F74FC6}"/>
    <dgm:cxn modelId="{EBDD3914-E4F0-4C23-8929-2B179C1297A1}" type="presOf" srcId="{42CF4124-B164-43AA-822C-75130D61282B}" destId="{CDBB7230-B798-4CE1-B230-8AFC77B31971}" srcOrd="0" destOrd="0" presId="urn:microsoft.com/office/officeart/2005/8/layout/radial6"/>
    <dgm:cxn modelId="{79136514-69BA-4B0C-A023-0323969245EC}" type="presOf" srcId="{01E7863C-A615-435D-896E-375F74E0AAAC}" destId="{2BA161A2-CDAB-4711-AAD4-3955C1482993}" srcOrd="0" destOrd="0" presId="urn:microsoft.com/office/officeart/2005/8/layout/radial6"/>
    <dgm:cxn modelId="{9CE2B61B-5881-4CB3-9841-0D5B32B1980E}" srcId="{8232C497-9E1F-4360-A9FC-C66E5CFF3694}" destId="{E0B84481-FF72-4FEF-89A4-CF09E033B4E9}" srcOrd="1" destOrd="0" parTransId="{B43D47AE-9C5E-4A31-AB11-0DA1A8C9D65A}" sibTransId="{F99F4D64-7C1E-4CB0-B270-A0994D93E702}"/>
    <dgm:cxn modelId="{1289D420-2ACE-40EC-829F-3F78D1A07529}" srcId="{8232C497-9E1F-4360-A9FC-C66E5CFF3694}" destId="{E768A0B2-36F4-40EA-954F-A96AF3D30859}" srcOrd="6" destOrd="0" parTransId="{8CDD5C21-497D-47C2-8A42-1B28E650F4E1}" sibTransId="{6E85A5D8-AB4C-4D09-8272-9C1DBFB510E6}"/>
    <dgm:cxn modelId="{79FE2923-DA6B-46B0-AE99-965DA27B2D9A}" srcId="{8232C497-9E1F-4360-A9FC-C66E5CFF3694}" destId="{49C5C3A3-0970-4642-94F1-06F1DCBC4DFF}" srcOrd="2" destOrd="0" parTransId="{43F129DE-F9CA-4F51-B0EB-AFE1296160D6}" sibTransId="{9BE5F201-5013-4DE1-8E0D-CA9169C5C989}"/>
    <dgm:cxn modelId="{0901B723-B08C-4DB8-995A-6757C7237780}" type="presOf" srcId="{7FC72227-F6A2-4CF5-893E-9C7D42702DE8}" destId="{9233E38E-80EB-47FC-9775-408DE9857FA5}" srcOrd="0" destOrd="0" presId="urn:microsoft.com/office/officeart/2005/8/layout/radial6"/>
    <dgm:cxn modelId="{72A5F528-B6D0-46F9-A9A7-89B26DF35B8A}" type="presOf" srcId="{8D8F4447-F025-4356-B398-91B77E04D15C}" destId="{C15B5B4F-74CE-433D-A94A-81292ABF13BC}" srcOrd="0" destOrd="0" presId="urn:microsoft.com/office/officeart/2005/8/layout/radial6"/>
    <dgm:cxn modelId="{11B8FC2D-3E7D-4079-B26D-1C009890293A}" type="presOf" srcId="{F8546D22-C40C-4E0D-A780-4139978F0A56}" destId="{781F1A0C-1BF6-4937-A1B1-F7AE5AEDF836}" srcOrd="0" destOrd="0" presId="urn:microsoft.com/office/officeart/2005/8/layout/radial6"/>
    <dgm:cxn modelId="{4249D538-A0C6-4954-940A-F332B68FEF54}" type="presOf" srcId="{9BE5F201-5013-4DE1-8E0D-CA9169C5C989}" destId="{D7F79A7A-2DDC-48C9-B7EB-566D51EE736F}" srcOrd="0" destOrd="0" presId="urn:microsoft.com/office/officeart/2005/8/layout/radial6"/>
    <dgm:cxn modelId="{C123863E-85CB-40DA-BDF9-E5DA5199A328}" srcId="{8232C497-9E1F-4360-A9FC-C66E5CFF3694}" destId="{D20C03D0-2375-4BB9-A300-B295F0C6F1F6}" srcOrd="0" destOrd="0" parTransId="{AF34B8AF-FC01-4D22-8C3E-9637677948A4}" sibTransId="{E01A3A9B-A995-4DC5-A526-859272009AC6}"/>
    <dgm:cxn modelId="{ED99555C-F40C-4800-8441-2E5A4ABCA112}" type="presOf" srcId="{D4203A57-57B8-448E-91AE-D7748AA0A850}" destId="{80B3CB94-9CD2-4366-985A-2DB74EF46A0A}" srcOrd="0" destOrd="0" presId="urn:microsoft.com/office/officeart/2005/8/layout/radial6"/>
    <dgm:cxn modelId="{38AD8542-BC1C-4C22-97A2-00372C4F789C}" type="presOf" srcId="{E0B84481-FF72-4FEF-89A4-CF09E033B4E9}" destId="{E6357201-9B78-46FD-B2E4-D69D1926D75C}" srcOrd="0" destOrd="0" presId="urn:microsoft.com/office/officeart/2005/8/layout/radial6"/>
    <dgm:cxn modelId="{18D82A63-BBA5-4E26-B656-353702AC0136}" type="presOf" srcId="{F99F4D64-7C1E-4CB0-B270-A0994D93E702}" destId="{ADFF3E29-0805-4D46-B38A-15106E46E41D}" srcOrd="0" destOrd="0" presId="urn:microsoft.com/office/officeart/2005/8/layout/radial6"/>
    <dgm:cxn modelId="{98C58064-31CD-481F-8641-5418AD9D65EC}" type="presOf" srcId="{49C5C3A3-0970-4642-94F1-06F1DCBC4DFF}" destId="{9E0E3044-E47E-418D-9DE8-A99B3E331B2B}" srcOrd="0" destOrd="0" presId="urn:microsoft.com/office/officeart/2005/8/layout/radial6"/>
    <dgm:cxn modelId="{D543FD46-A77B-42AA-B8B9-4912154138DF}" type="presOf" srcId="{5783AA86-2331-4559-B363-A59EF938838F}" destId="{1BC70B54-FD2E-497E-BE32-6FE7C79EE779}" srcOrd="0" destOrd="0" presId="urn:microsoft.com/office/officeart/2005/8/layout/radial6"/>
    <dgm:cxn modelId="{98FBB647-A1E9-46A8-A226-81639C8F3E6F}" srcId="{8232C497-9E1F-4360-A9FC-C66E5CFF3694}" destId="{D4203A57-57B8-448E-91AE-D7748AA0A850}" srcOrd="13" destOrd="0" parTransId="{D8C58D30-DF11-4478-BDDD-5EB4EC674040}" sibTransId="{CE5D389F-5E9C-46D6-A232-64144E789E7A}"/>
    <dgm:cxn modelId="{AD71F067-F18F-4D85-A226-F8ACB9FC6057}" srcId="{8232C497-9E1F-4360-A9FC-C66E5CFF3694}" destId="{F8C13C45-DC0D-4C6D-A587-BD4FB294CD72}" srcOrd="7" destOrd="0" parTransId="{FA6D2E15-EABC-4306-9CCE-E0E82250DB66}" sibTransId="{F8546D22-C40C-4E0D-A780-4139978F0A56}"/>
    <dgm:cxn modelId="{54FBFC47-71CB-41C4-B117-0AE8C470612E}" type="presOf" srcId="{F62F1722-8769-43B4-B2F8-4609ABB8C2E2}" destId="{9B03A47E-8E40-4DC2-9ADA-0B4AEA4ED6EA}" srcOrd="0" destOrd="0" presId="urn:microsoft.com/office/officeart/2005/8/layout/radial6"/>
    <dgm:cxn modelId="{A633AD48-7032-47BF-BD48-553F8ACD1983}" srcId="{8232C497-9E1F-4360-A9FC-C66E5CFF3694}" destId="{60DD250C-619E-4574-89F1-EAA3DBC1351C}" srcOrd="3" destOrd="0" parTransId="{67767F3F-233B-4B7A-9B7F-3B1F09809DDE}" sibTransId="{426E82A5-FFA5-45A4-91A9-C32BE234B16B}"/>
    <dgm:cxn modelId="{5C4F484F-1836-4513-B19D-7A5AC3AAFB4B}" srcId="{8232C497-9E1F-4360-A9FC-C66E5CFF3694}" destId="{94494D57-7F15-4A26-B3D2-250B39CFF0A4}" srcOrd="8" destOrd="0" parTransId="{5AC8D4EB-5951-41EB-B364-F917BE2A839F}" sibTransId="{BD1EE1DB-3E9E-4CBA-94EC-16A4552C05B8}"/>
    <dgm:cxn modelId="{77185B54-A98B-4CAF-87DB-497B9743FB10}" srcId="{8232C497-9E1F-4360-A9FC-C66E5CFF3694}" destId="{7FED7D00-052B-42F3-B5DA-59F061FB706E}" srcOrd="11" destOrd="0" parTransId="{7D13AB39-7DFE-431C-BC14-EE1528324C21}" sibTransId="{20CBEA2F-BED3-42C7-8DB6-A041C6AEC4D5}"/>
    <dgm:cxn modelId="{AB6FF875-CC44-4A2F-9443-F1250A8729CA}" type="presOf" srcId="{8A6FA032-3733-43D0-B92E-9C6AD419A03D}" destId="{486B867F-086A-458F-833C-6849DD775E39}" srcOrd="0" destOrd="0" presId="urn:microsoft.com/office/officeart/2005/8/layout/radial6"/>
    <dgm:cxn modelId="{89840476-6D49-4698-9636-C94D400F4DF9}" srcId="{8232C497-9E1F-4360-A9FC-C66E5CFF3694}" destId="{F62F1722-8769-43B4-B2F8-4609ABB8C2E2}" srcOrd="17" destOrd="0" parTransId="{CD6F7D90-60A3-4B61-913A-C6DE84B79947}" sibTransId="{3741BBDF-3CC7-449C-840A-421EDC39E0A9}"/>
    <dgm:cxn modelId="{E74B325A-6FCA-4903-BD54-E7117417B586}" type="presOf" srcId="{60DD250C-619E-4574-89F1-EAA3DBC1351C}" destId="{6D9AD73E-082E-43C0-8242-E0A35223E5B3}" srcOrd="0" destOrd="0" presId="urn:microsoft.com/office/officeart/2005/8/layout/radial6"/>
    <dgm:cxn modelId="{5B7F167F-9CBD-416E-8C05-E4149B779330}" type="presOf" srcId="{875D1AD3-162B-44A4-81CE-FD7C93791A7C}" destId="{DB637E0F-D5D2-4539-9F1B-71EB80B1C0C6}" srcOrd="0" destOrd="0" presId="urn:microsoft.com/office/officeart/2005/8/layout/radial6"/>
    <dgm:cxn modelId="{6BA5A083-F96D-4EFF-A191-9A3D629ABD78}" type="presOf" srcId="{E61C7A09-77EA-4BD5-BE2D-88387296D1FE}" destId="{AFE77229-6B79-4ABE-B490-E0E0367626E7}" srcOrd="0" destOrd="0" presId="urn:microsoft.com/office/officeart/2005/8/layout/radial6"/>
    <dgm:cxn modelId="{0B68858E-9A71-4510-B20D-330AB7162920}" type="presOf" srcId="{7FED7D00-052B-42F3-B5DA-59F061FB706E}" destId="{0838365F-059F-4CD5-88FD-7F2AE9A32B8F}" srcOrd="0" destOrd="0" presId="urn:microsoft.com/office/officeart/2005/8/layout/radial6"/>
    <dgm:cxn modelId="{90D14190-A9FC-473F-9820-5136CBEC6456}" type="presOf" srcId="{8232C497-9E1F-4360-A9FC-C66E5CFF3694}" destId="{40D36638-40B8-49E4-A929-98A219BFA605}" srcOrd="0" destOrd="0" presId="urn:microsoft.com/office/officeart/2005/8/layout/radial6"/>
    <dgm:cxn modelId="{54D3FE96-49DF-4037-AD82-D68D4ECBF593}" type="presOf" srcId="{94494D57-7F15-4A26-B3D2-250B39CFF0A4}" destId="{6B4DC125-131D-4D6D-B372-537A49EE420A}" srcOrd="0" destOrd="0" presId="urn:microsoft.com/office/officeart/2005/8/layout/radial6"/>
    <dgm:cxn modelId="{10538BA9-A240-428D-961F-9FC97AB399F1}" type="presOf" srcId="{E01A3A9B-A995-4DC5-A526-859272009AC6}" destId="{B4DD3D89-333D-4C60-879A-FAF91410344B}" srcOrd="0" destOrd="0" presId="urn:microsoft.com/office/officeart/2005/8/layout/radial6"/>
    <dgm:cxn modelId="{D48B9EA9-58C0-4559-8DF8-933216C60AF7}" srcId="{8232C497-9E1F-4360-A9FC-C66E5CFF3694}" destId="{8A6FA032-3733-43D0-B92E-9C6AD419A03D}" srcOrd="9" destOrd="0" parTransId="{248F7E3E-78C5-4264-A173-8692205157B9}" sibTransId="{01E7863C-A615-435D-896E-375F74E0AAAC}"/>
    <dgm:cxn modelId="{B7516AAD-0186-447A-B202-864471564459}" type="presOf" srcId="{F8C13C45-DC0D-4C6D-A587-BD4FB294CD72}" destId="{D1E609BA-6DF2-43B8-BD8B-A64ECE454316}" srcOrd="0" destOrd="0" presId="urn:microsoft.com/office/officeart/2005/8/layout/radial6"/>
    <dgm:cxn modelId="{2C3028B3-90E4-4377-9C24-E24209E35023}" type="presOf" srcId="{1F15B087-B2B8-40C4-B341-DC093AE587D0}" destId="{F9F5178D-0C59-43E0-B2A4-AE7D8D6FBBE1}" srcOrd="0" destOrd="0" presId="urn:microsoft.com/office/officeart/2005/8/layout/radial6"/>
    <dgm:cxn modelId="{C60A32BD-22D4-4BD0-B6A9-8D4C35E9B3A5}" type="presOf" srcId="{20CBEA2F-BED3-42C7-8DB6-A041C6AEC4D5}" destId="{5DBA2E67-D8AC-4563-AD37-15038B33B8C7}" srcOrd="0" destOrd="0" presId="urn:microsoft.com/office/officeart/2005/8/layout/radial6"/>
    <dgm:cxn modelId="{05AD89BF-CF47-40DF-B450-DCB30B5AC295}" srcId="{8232C497-9E1F-4360-A9FC-C66E5CFF3694}" destId="{1F15B087-B2B8-40C4-B341-DC093AE587D0}" srcOrd="4" destOrd="0" parTransId="{D9289ED0-57F9-4167-9743-F1189EC32742}" sibTransId="{8D8F4447-F025-4356-B398-91B77E04D15C}"/>
    <dgm:cxn modelId="{2C470CC4-C306-45AE-A22F-347A67B7D404}" type="presOf" srcId="{D20C03D0-2375-4BB9-A300-B295F0C6F1F6}" destId="{2275A29C-EE10-4301-8459-4A0B339B055B}" srcOrd="0" destOrd="0" presId="urn:microsoft.com/office/officeart/2005/8/layout/radial6"/>
    <dgm:cxn modelId="{B07C5DC4-20B0-4080-8E3D-36E340651ABE}" srcId="{5783AA86-2331-4559-B363-A59EF938838F}" destId="{8232C497-9E1F-4360-A9FC-C66E5CFF3694}" srcOrd="0" destOrd="0" parTransId="{D5E55784-A9E8-4DD8-91E6-DB8FCCCF453A}" sibTransId="{DF30505D-62F6-4A5F-88C9-947323057900}"/>
    <dgm:cxn modelId="{563F54C8-DE40-4C2E-AB94-0E31E699CE25}" srcId="{8232C497-9E1F-4360-A9FC-C66E5CFF3694}" destId="{C8C599CE-7FA0-4AD4-AEE8-42DA0E460C4C}" srcOrd="16" destOrd="0" parTransId="{4225D669-BB27-49E4-B21B-BA33A73B3F92}" sibTransId="{B97824F7-F6AC-44E0-952D-7A2DBC4B3C8F}"/>
    <dgm:cxn modelId="{D77564CC-7257-4710-8ED5-7640E0B43D0B}" srcId="{8232C497-9E1F-4360-A9FC-C66E5CFF3694}" destId="{E249E098-5232-49C6-B6C1-9E6FA49B7355}" srcOrd="14" destOrd="0" parTransId="{F2C36B58-D3B7-4441-BF42-C95595E4CA5E}" sibTransId="{5B838B29-5BDF-436E-8140-BD354C46907E}"/>
    <dgm:cxn modelId="{D4B24BD4-0787-4035-AA66-BBAF459A6B28}" type="presOf" srcId="{426E82A5-FFA5-45A4-91A9-C32BE234B16B}" destId="{8B514F50-D86D-4746-92DD-78777231A0BF}" srcOrd="0" destOrd="0" presId="urn:microsoft.com/office/officeart/2005/8/layout/radial6"/>
    <dgm:cxn modelId="{B1294FD6-4639-401B-A67E-2B012D024117}" type="presOf" srcId="{E768A0B2-36F4-40EA-954F-A96AF3D30859}" destId="{71ED5F92-5783-4585-8480-04B1EB680FF3}" srcOrd="0" destOrd="0" presId="urn:microsoft.com/office/officeart/2005/8/layout/radial6"/>
    <dgm:cxn modelId="{DAA0E6D7-D10C-4577-91FF-FB73D80D4EA4}" srcId="{8232C497-9E1F-4360-A9FC-C66E5CFF3694}" destId="{CF40E9BE-3BD0-46EF-A3CF-334B4978E66D}" srcOrd="10" destOrd="0" parTransId="{843F2233-12B0-415D-B56A-8FAEC3125253}" sibTransId="{A4A95520-1CA4-402C-B768-B6BB09D54103}"/>
    <dgm:cxn modelId="{DC4499D9-03EE-445B-9DD4-7FD2BB126C42}" srcId="{8232C497-9E1F-4360-A9FC-C66E5CFF3694}" destId="{E61C7A09-77EA-4BD5-BE2D-88387296D1FE}" srcOrd="5" destOrd="0" parTransId="{71937A8E-776C-41E5-8992-762A3229A773}" sibTransId="{875D1AD3-162B-44A4-81CE-FD7C93791A7C}"/>
    <dgm:cxn modelId="{025E48DD-525C-4DDA-93E5-60D4C70FE6A8}" type="presOf" srcId="{6E85A5D8-AB4C-4D09-8272-9C1DBFB510E6}" destId="{0F291EFF-AC9C-4768-8210-E86133B5A8F2}" srcOrd="0" destOrd="0" presId="urn:microsoft.com/office/officeart/2005/8/layout/radial6"/>
    <dgm:cxn modelId="{529992DD-B7C9-459F-A123-60255E6B0E4B}" type="presOf" srcId="{3741BBDF-3CC7-449C-840A-421EDC39E0A9}" destId="{A05CACB6-3E97-468C-89BF-BC9503BB38BE}" srcOrd="0" destOrd="0" presId="urn:microsoft.com/office/officeart/2005/8/layout/radial6"/>
    <dgm:cxn modelId="{D0A8E9E4-F19C-402B-9DFC-198C8F208B6A}" type="presOf" srcId="{C8C599CE-7FA0-4AD4-AEE8-42DA0E460C4C}" destId="{93E6DCD8-9F9A-41F6-B4AA-5C4DDBDC4469}" srcOrd="0" destOrd="0" presId="urn:microsoft.com/office/officeart/2005/8/layout/radial6"/>
    <dgm:cxn modelId="{33E787EC-FFA1-4C89-B798-C7196134E5D0}" type="presOf" srcId="{5B838B29-5BDF-436E-8140-BD354C46907E}" destId="{ACDD46CB-0760-43E9-9333-5FFA74419365}" srcOrd="0" destOrd="0" presId="urn:microsoft.com/office/officeart/2005/8/layout/radial6"/>
    <dgm:cxn modelId="{7C859BEC-EDEE-48E4-9D05-EE85EF653D1C}" type="presOf" srcId="{A4A95520-1CA4-402C-B768-B6BB09D54103}" destId="{EF6BDEF0-9350-4BCD-9275-119962FB92E6}" srcOrd="0" destOrd="0" presId="urn:microsoft.com/office/officeart/2005/8/layout/radial6"/>
    <dgm:cxn modelId="{FB321FF3-7035-4C95-986C-1B3AF41EB76B}" type="presOf" srcId="{CE5D389F-5E9C-46D6-A232-64144E789E7A}" destId="{9875FC37-F015-4995-A27E-DE05AC2F1274}" srcOrd="0" destOrd="0" presId="urn:microsoft.com/office/officeart/2005/8/layout/radial6"/>
    <dgm:cxn modelId="{BCE1F2F5-B5C6-41FB-A1C6-558D20BC7C28}" type="presOf" srcId="{BD1EE1DB-3E9E-4CBA-94EC-16A4552C05B8}" destId="{DDDB804E-780C-4F49-8B89-7E81BCC89D36}" srcOrd="0" destOrd="0" presId="urn:microsoft.com/office/officeart/2005/8/layout/radial6"/>
    <dgm:cxn modelId="{BECF7BF7-D661-409F-ACD1-795E1ECF6E4D}" type="presOf" srcId="{CF40E9BE-3BD0-46EF-A3CF-334B4978E66D}" destId="{0081EB46-92FC-462D-B194-DBE5C8EECA94}" srcOrd="0" destOrd="0" presId="urn:microsoft.com/office/officeart/2005/8/layout/radial6"/>
    <dgm:cxn modelId="{749745F8-2E05-4067-BB6A-1B4539F09928}" type="presOf" srcId="{B97824F7-F6AC-44E0-952D-7A2DBC4B3C8F}" destId="{68144596-C368-454F-A46A-B1F20197812C}" srcOrd="0" destOrd="0" presId="urn:microsoft.com/office/officeart/2005/8/layout/radial6"/>
    <dgm:cxn modelId="{20930DFC-99EF-47B1-9E1D-40769D51564C}" type="presOf" srcId="{E6C4C2D1-4228-4044-83DF-6DFA7331CB38}" destId="{AE202DD2-467B-4F36-AD76-59C978ED8423}" srcOrd="0" destOrd="0" presId="urn:microsoft.com/office/officeart/2005/8/layout/radial6"/>
    <dgm:cxn modelId="{D0AE7D44-F946-4A25-916F-77BD92F9AC97}" type="presParOf" srcId="{1BC70B54-FD2E-497E-BE32-6FE7C79EE779}" destId="{40D36638-40B8-49E4-A929-98A219BFA605}" srcOrd="0" destOrd="0" presId="urn:microsoft.com/office/officeart/2005/8/layout/radial6"/>
    <dgm:cxn modelId="{001AE29F-1BDF-42F6-8140-F669DFB0725F}" type="presParOf" srcId="{1BC70B54-FD2E-497E-BE32-6FE7C79EE779}" destId="{2275A29C-EE10-4301-8459-4A0B339B055B}" srcOrd="1" destOrd="0" presId="urn:microsoft.com/office/officeart/2005/8/layout/radial6"/>
    <dgm:cxn modelId="{61A877BF-C874-4D13-BB40-ADA44E90B575}" type="presParOf" srcId="{1BC70B54-FD2E-497E-BE32-6FE7C79EE779}" destId="{555AEE20-4C5E-4E3F-8406-BA26657AB01D}" srcOrd="2" destOrd="0" presId="urn:microsoft.com/office/officeart/2005/8/layout/radial6"/>
    <dgm:cxn modelId="{042E4291-E363-4A0D-B120-96F01D8EE6D8}" type="presParOf" srcId="{1BC70B54-FD2E-497E-BE32-6FE7C79EE779}" destId="{B4DD3D89-333D-4C60-879A-FAF91410344B}" srcOrd="3" destOrd="0" presId="urn:microsoft.com/office/officeart/2005/8/layout/radial6"/>
    <dgm:cxn modelId="{A51ABC2D-ABDF-43A0-85C6-D023C4CACB39}" type="presParOf" srcId="{1BC70B54-FD2E-497E-BE32-6FE7C79EE779}" destId="{E6357201-9B78-46FD-B2E4-D69D1926D75C}" srcOrd="4" destOrd="0" presId="urn:microsoft.com/office/officeart/2005/8/layout/radial6"/>
    <dgm:cxn modelId="{AFAD23E7-9053-404F-B0AE-51A736827F4E}" type="presParOf" srcId="{1BC70B54-FD2E-497E-BE32-6FE7C79EE779}" destId="{412618D1-29DE-4EA3-8D3C-2D010D7A4A1C}" srcOrd="5" destOrd="0" presId="urn:microsoft.com/office/officeart/2005/8/layout/radial6"/>
    <dgm:cxn modelId="{C23F8FA8-1572-410E-B099-508E1D5D7C2B}" type="presParOf" srcId="{1BC70B54-FD2E-497E-BE32-6FE7C79EE779}" destId="{ADFF3E29-0805-4D46-B38A-15106E46E41D}" srcOrd="6" destOrd="0" presId="urn:microsoft.com/office/officeart/2005/8/layout/radial6"/>
    <dgm:cxn modelId="{9179BC80-0A1B-4BC3-85F9-42CC2367232D}" type="presParOf" srcId="{1BC70B54-FD2E-497E-BE32-6FE7C79EE779}" destId="{9E0E3044-E47E-418D-9DE8-A99B3E331B2B}" srcOrd="7" destOrd="0" presId="urn:microsoft.com/office/officeart/2005/8/layout/radial6"/>
    <dgm:cxn modelId="{FA963AD5-461B-40F6-A2E3-CE29ABA64531}" type="presParOf" srcId="{1BC70B54-FD2E-497E-BE32-6FE7C79EE779}" destId="{0BEF232F-26C9-4FEF-94EA-C8735D66F7BB}" srcOrd="8" destOrd="0" presId="urn:microsoft.com/office/officeart/2005/8/layout/radial6"/>
    <dgm:cxn modelId="{804EFB1A-DBD8-4CDB-81C1-5B995EE35931}" type="presParOf" srcId="{1BC70B54-FD2E-497E-BE32-6FE7C79EE779}" destId="{D7F79A7A-2DDC-48C9-B7EB-566D51EE736F}" srcOrd="9" destOrd="0" presId="urn:microsoft.com/office/officeart/2005/8/layout/radial6"/>
    <dgm:cxn modelId="{C730C87D-46DF-4C25-A7EF-0B4A9F801A1D}" type="presParOf" srcId="{1BC70B54-FD2E-497E-BE32-6FE7C79EE779}" destId="{6D9AD73E-082E-43C0-8242-E0A35223E5B3}" srcOrd="10" destOrd="0" presId="urn:microsoft.com/office/officeart/2005/8/layout/radial6"/>
    <dgm:cxn modelId="{C655551B-056F-491B-8CE8-721F8BC2F78D}" type="presParOf" srcId="{1BC70B54-FD2E-497E-BE32-6FE7C79EE779}" destId="{47FC7C16-EAF0-4D22-B3D0-C03470ADC1C8}" srcOrd="11" destOrd="0" presId="urn:microsoft.com/office/officeart/2005/8/layout/radial6"/>
    <dgm:cxn modelId="{9DA1E8E9-7A31-4C84-A28E-7726AF7B1211}" type="presParOf" srcId="{1BC70B54-FD2E-497E-BE32-6FE7C79EE779}" destId="{8B514F50-D86D-4746-92DD-78777231A0BF}" srcOrd="12" destOrd="0" presId="urn:microsoft.com/office/officeart/2005/8/layout/radial6"/>
    <dgm:cxn modelId="{1A41A581-935E-4997-8D4D-1C8A3BD6A0A6}" type="presParOf" srcId="{1BC70B54-FD2E-497E-BE32-6FE7C79EE779}" destId="{F9F5178D-0C59-43E0-B2A4-AE7D8D6FBBE1}" srcOrd="13" destOrd="0" presId="urn:microsoft.com/office/officeart/2005/8/layout/radial6"/>
    <dgm:cxn modelId="{38E8CEDF-714D-44B6-B5E0-B130FFC68A00}" type="presParOf" srcId="{1BC70B54-FD2E-497E-BE32-6FE7C79EE779}" destId="{01EA7826-D88A-4AA9-BD7C-793884026CFC}" srcOrd="14" destOrd="0" presId="urn:microsoft.com/office/officeart/2005/8/layout/radial6"/>
    <dgm:cxn modelId="{69C1F7BC-F453-4D97-88C0-F16A9D0B1AB3}" type="presParOf" srcId="{1BC70B54-FD2E-497E-BE32-6FE7C79EE779}" destId="{C15B5B4F-74CE-433D-A94A-81292ABF13BC}" srcOrd="15" destOrd="0" presId="urn:microsoft.com/office/officeart/2005/8/layout/radial6"/>
    <dgm:cxn modelId="{1DC0E436-FE79-4545-A04B-DE9388F20B86}" type="presParOf" srcId="{1BC70B54-FD2E-497E-BE32-6FE7C79EE779}" destId="{AFE77229-6B79-4ABE-B490-E0E0367626E7}" srcOrd="16" destOrd="0" presId="urn:microsoft.com/office/officeart/2005/8/layout/radial6"/>
    <dgm:cxn modelId="{87B01124-9982-4037-B2DB-2EC5FBBF5F3E}" type="presParOf" srcId="{1BC70B54-FD2E-497E-BE32-6FE7C79EE779}" destId="{9BA255A6-421D-4956-966C-EBD0549202B3}" srcOrd="17" destOrd="0" presId="urn:microsoft.com/office/officeart/2005/8/layout/radial6"/>
    <dgm:cxn modelId="{27C6A1ED-40BF-4992-AF7B-418C423781AF}" type="presParOf" srcId="{1BC70B54-FD2E-497E-BE32-6FE7C79EE779}" destId="{DB637E0F-D5D2-4539-9F1B-71EB80B1C0C6}" srcOrd="18" destOrd="0" presId="urn:microsoft.com/office/officeart/2005/8/layout/radial6"/>
    <dgm:cxn modelId="{637BBC4A-6C83-42CA-9028-D6B741A29527}" type="presParOf" srcId="{1BC70B54-FD2E-497E-BE32-6FE7C79EE779}" destId="{71ED5F92-5783-4585-8480-04B1EB680FF3}" srcOrd="19" destOrd="0" presId="urn:microsoft.com/office/officeart/2005/8/layout/radial6"/>
    <dgm:cxn modelId="{B2700E76-4DBC-4CA3-92D7-E1D244893796}" type="presParOf" srcId="{1BC70B54-FD2E-497E-BE32-6FE7C79EE779}" destId="{88AC2164-46D6-4144-A77D-52ACF14763C9}" srcOrd="20" destOrd="0" presId="urn:microsoft.com/office/officeart/2005/8/layout/radial6"/>
    <dgm:cxn modelId="{343BF28F-2D78-4CED-B567-1CD6151ACF56}" type="presParOf" srcId="{1BC70B54-FD2E-497E-BE32-6FE7C79EE779}" destId="{0F291EFF-AC9C-4768-8210-E86133B5A8F2}" srcOrd="21" destOrd="0" presId="urn:microsoft.com/office/officeart/2005/8/layout/radial6"/>
    <dgm:cxn modelId="{0126441F-A870-4ADF-8FF1-C78029A16206}" type="presParOf" srcId="{1BC70B54-FD2E-497E-BE32-6FE7C79EE779}" destId="{D1E609BA-6DF2-43B8-BD8B-A64ECE454316}" srcOrd="22" destOrd="0" presId="urn:microsoft.com/office/officeart/2005/8/layout/radial6"/>
    <dgm:cxn modelId="{B6B016DE-8BA5-43CA-A72D-749A3A4F807A}" type="presParOf" srcId="{1BC70B54-FD2E-497E-BE32-6FE7C79EE779}" destId="{16C78D96-69AC-4B03-AF4A-79A002AB54B0}" srcOrd="23" destOrd="0" presId="urn:microsoft.com/office/officeart/2005/8/layout/radial6"/>
    <dgm:cxn modelId="{9B358757-5A51-4E12-9046-A2F368D9043B}" type="presParOf" srcId="{1BC70B54-FD2E-497E-BE32-6FE7C79EE779}" destId="{781F1A0C-1BF6-4937-A1B1-F7AE5AEDF836}" srcOrd="24" destOrd="0" presId="urn:microsoft.com/office/officeart/2005/8/layout/radial6"/>
    <dgm:cxn modelId="{C84E0471-5EEA-4FB3-8623-1EE261C3EF73}" type="presParOf" srcId="{1BC70B54-FD2E-497E-BE32-6FE7C79EE779}" destId="{6B4DC125-131D-4D6D-B372-537A49EE420A}" srcOrd="25" destOrd="0" presId="urn:microsoft.com/office/officeart/2005/8/layout/radial6"/>
    <dgm:cxn modelId="{4A99112E-4C30-41AE-9D8B-E7A9EE638540}" type="presParOf" srcId="{1BC70B54-FD2E-497E-BE32-6FE7C79EE779}" destId="{1B049B18-DC62-4C30-8732-B102CB6259D6}" srcOrd="26" destOrd="0" presId="urn:microsoft.com/office/officeart/2005/8/layout/radial6"/>
    <dgm:cxn modelId="{244944A9-717D-4FE4-B3A7-D8CA6360D49D}" type="presParOf" srcId="{1BC70B54-FD2E-497E-BE32-6FE7C79EE779}" destId="{DDDB804E-780C-4F49-8B89-7E81BCC89D36}" srcOrd="27" destOrd="0" presId="urn:microsoft.com/office/officeart/2005/8/layout/radial6"/>
    <dgm:cxn modelId="{C69F6907-5F6E-4167-8FB9-C88E4F19C36E}" type="presParOf" srcId="{1BC70B54-FD2E-497E-BE32-6FE7C79EE779}" destId="{486B867F-086A-458F-833C-6849DD775E39}" srcOrd="28" destOrd="0" presId="urn:microsoft.com/office/officeart/2005/8/layout/radial6"/>
    <dgm:cxn modelId="{0EE0525B-3EFF-4E3A-94F3-F96E912B3D07}" type="presParOf" srcId="{1BC70B54-FD2E-497E-BE32-6FE7C79EE779}" destId="{BC17EFE2-37A2-4097-AAC0-E8680032CD4F}" srcOrd="29" destOrd="0" presId="urn:microsoft.com/office/officeart/2005/8/layout/radial6"/>
    <dgm:cxn modelId="{3C60550B-C63F-4119-B72E-DE61A6E99DF1}" type="presParOf" srcId="{1BC70B54-FD2E-497E-BE32-6FE7C79EE779}" destId="{2BA161A2-CDAB-4711-AAD4-3955C1482993}" srcOrd="30" destOrd="0" presId="urn:microsoft.com/office/officeart/2005/8/layout/radial6"/>
    <dgm:cxn modelId="{B414F88F-2816-4303-AECC-4158CECC6BCB}" type="presParOf" srcId="{1BC70B54-FD2E-497E-BE32-6FE7C79EE779}" destId="{0081EB46-92FC-462D-B194-DBE5C8EECA94}" srcOrd="31" destOrd="0" presId="urn:microsoft.com/office/officeart/2005/8/layout/radial6"/>
    <dgm:cxn modelId="{CC164902-2181-486F-A640-832241830258}" type="presParOf" srcId="{1BC70B54-FD2E-497E-BE32-6FE7C79EE779}" destId="{9DC9E8B0-19A7-41AE-8DAB-6D52F72685AF}" srcOrd="32" destOrd="0" presId="urn:microsoft.com/office/officeart/2005/8/layout/radial6"/>
    <dgm:cxn modelId="{EBB102E4-490C-4D9D-B88E-75412FBE3326}" type="presParOf" srcId="{1BC70B54-FD2E-497E-BE32-6FE7C79EE779}" destId="{EF6BDEF0-9350-4BCD-9275-119962FB92E6}" srcOrd="33" destOrd="0" presId="urn:microsoft.com/office/officeart/2005/8/layout/radial6"/>
    <dgm:cxn modelId="{3E3D990D-FD1B-49D6-A1CE-12A74D8FCAB1}" type="presParOf" srcId="{1BC70B54-FD2E-497E-BE32-6FE7C79EE779}" destId="{0838365F-059F-4CD5-88FD-7F2AE9A32B8F}" srcOrd="34" destOrd="0" presId="urn:microsoft.com/office/officeart/2005/8/layout/radial6"/>
    <dgm:cxn modelId="{6B07F56C-7A5F-4E09-8709-61B2A0BD4F3B}" type="presParOf" srcId="{1BC70B54-FD2E-497E-BE32-6FE7C79EE779}" destId="{8A488EA6-97B7-400E-A691-B6ACF60D3A05}" srcOrd="35" destOrd="0" presId="urn:microsoft.com/office/officeart/2005/8/layout/radial6"/>
    <dgm:cxn modelId="{FF09080F-8C08-4D16-8EBA-C9B90ACF6849}" type="presParOf" srcId="{1BC70B54-FD2E-497E-BE32-6FE7C79EE779}" destId="{5DBA2E67-D8AC-4563-AD37-15038B33B8C7}" srcOrd="36" destOrd="0" presId="urn:microsoft.com/office/officeart/2005/8/layout/radial6"/>
    <dgm:cxn modelId="{7041F654-33C1-4B31-A61E-FC8D36FCB1F6}" type="presParOf" srcId="{1BC70B54-FD2E-497E-BE32-6FE7C79EE779}" destId="{CDBB7230-B798-4CE1-B230-8AFC77B31971}" srcOrd="37" destOrd="0" presId="urn:microsoft.com/office/officeart/2005/8/layout/radial6"/>
    <dgm:cxn modelId="{5F2BAE8E-23D9-439A-B032-F407E35F5F0D}" type="presParOf" srcId="{1BC70B54-FD2E-497E-BE32-6FE7C79EE779}" destId="{C715B68A-37CA-47AE-9AE5-AC8A0008069C}" srcOrd="38" destOrd="0" presId="urn:microsoft.com/office/officeart/2005/8/layout/radial6"/>
    <dgm:cxn modelId="{9C5887BF-3438-43BB-B54B-DCB9D7285551}" type="presParOf" srcId="{1BC70B54-FD2E-497E-BE32-6FE7C79EE779}" destId="{9233E38E-80EB-47FC-9775-408DE9857FA5}" srcOrd="39" destOrd="0" presId="urn:microsoft.com/office/officeart/2005/8/layout/radial6"/>
    <dgm:cxn modelId="{87EF723D-79FA-4E00-A386-6E783AF12D99}" type="presParOf" srcId="{1BC70B54-FD2E-497E-BE32-6FE7C79EE779}" destId="{80B3CB94-9CD2-4366-985A-2DB74EF46A0A}" srcOrd="40" destOrd="0" presId="urn:microsoft.com/office/officeart/2005/8/layout/radial6"/>
    <dgm:cxn modelId="{7399F106-F500-441E-A0C3-9AD2CAA332D0}" type="presParOf" srcId="{1BC70B54-FD2E-497E-BE32-6FE7C79EE779}" destId="{95C9C5F5-8486-4D6D-9B2B-A07ACF48D7BF}" srcOrd="41" destOrd="0" presId="urn:microsoft.com/office/officeart/2005/8/layout/radial6"/>
    <dgm:cxn modelId="{377DE4A3-4503-4E25-BB90-3B6E7A1051F2}" type="presParOf" srcId="{1BC70B54-FD2E-497E-BE32-6FE7C79EE779}" destId="{9875FC37-F015-4995-A27E-DE05AC2F1274}" srcOrd="42" destOrd="0" presId="urn:microsoft.com/office/officeart/2005/8/layout/radial6"/>
    <dgm:cxn modelId="{E2549B3E-5A32-4E84-89A8-37FE6C2D8FFF}" type="presParOf" srcId="{1BC70B54-FD2E-497E-BE32-6FE7C79EE779}" destId="{F066F8CE-3996-4B7C-AF3F-A5F9E1B7741D}" srcOrd="43" destOrd="0" presId="urn:microsoft.com/office/officeart/2005/8/layout/radial6"/>
    <dgm:cxn modelId="{F6F41571-BC17-407F-A854-96576B876A07}" type="presParOf" srcId="{1BC70B54-FD2E-497E-BE32-6FE7C79EE779}" destId="{4D7FB41E-81E8-4BE9-9E0A-022145071603}" srcOrd="44" destOrd="0" presId="urn:microsoft.com/office/officeart/2005/8/layout/radial6"/>
    <dgm:cxn modelId="{DE2A8E6C-3436-4A54-9DC2-266E7AC3B017}" type="presParOf" srcId="{1BC70B54-FD2E-497E-BE32-6FE7C79EE779}" destId="{ACDD46CB-0760-43E9-9333-5FFA74419365}" srcOrd="45" destOrd="0" presId="urn:microsoft.com/office/officeart/2005/8/layout/radial6"/>
    <dgm:cxn modelId="{CEBCFBEE-F483-4BA0-863D-6BD45209EAF0}" type="presParOf" srcId="{1BC70B54-FD2E-497E-BE32-6FE7C79EE779}" destId="{AE202DD2-467B-4F36-AD76-59C978ED8423}" srcOrd="46" destOrd="0" presId="urn:microsoft.com/office/officeart/2005/8/layout/radial6"/>
    <dgm:cxn modelId="{260A5F8A-0780-45D4-8BFA-5DC024D78805}" type="presParOf" srcId="{1BC70B54-FD2E-497E-BE32-6FE7C79EE779}" destId="{4E265AC6-D84E-48B4-8914-E313D1878503}" srcOrd="47" destOrd="0" presId="urn:microsoft.com/office/officeart/2005/8/layout/radial6"/>
    <dgm:cxn modelId="{8BA35ED3-CD91-408A-8C5E-E9439D80DE38}" type="presParOf" srcId="{1BC70B54-FD2E-497E-BE32-6FE7C79EE779}" destId="{6B56A6D8-4922-49F5-B536-5A96C6ABD52F}" srcOrd="48" destOrd="0" presId="urn:microsoft.com/office/officeart/2005/8/layout/radial6"/>
    <dgm:cxn modelId="{55AD37AC-AC19-4709-BD4E-535B589D7535}" type="presParOf" srcId="{1BC70B54-FD2E-497E-BE32-6FE7C79EE779}" destId="{93E6DCD8-9F9A-41F6-B4AA-5C4DDBDC4469}" srcOrd="49" destOrd="0" presId="urn:microsoft.com/office/officeart/2005/8/layout/radial6"/>
    <dgm:cxn modelId="{6F5E1CF2-3211-417C-BCBB-4BD4A8747033}" type="presParOf" srcId="{1BC70B54-FD2E-497E-BE32-6FE7C79EE779}" destId="{1270A377-4BB6-4583-8C24-050727CE7DE4}" srcOrd="50" destOrd="0" presId="urn:microsoft.com/office/officeart/2005/8/layout/radial6"/>
    <dgm:cxn modelId="{2C2295BD-E06E-4EE6-A83B-18D0E486A929}" type="presParOf" srcId="{1BC70B54-FD2E-497E-BE32-6FE7C79EE779}" destId="{68144596-C368-454F-A46A-B1F20197812C}" srcOrd="51" destOrd="0" presId="urn:microsoft.com/office/officeart/2005/8/layout/radial6"/>
    <dgm:cxn modelId="{1CF20381-914A-46E4-90EE-D5D79816CECD}" type="presParOf" srcId="{1BC70B54-FD2E-497E-BE32-6FE7C79EE779}" destId="{9B03A47E-8E40-4DC2-9ADA-0B4AEA4ED6EA}" srcOrd="52" destOrd="0" presId="urn:microsoft.com/office/officeart/2005/8/layout/radial6"/>
    <dgm:cxn modelId="{2581053E-7F18-476C-B39F-235467025124}" type="presParOf" srcId="{1BC70B54-FD2E-497E-BE32-6FE7C79EE779}" destId="{D6B86D84-0B0F-437B-9872-FD8FDB26E327}" srcOrd="53" destOrd="0" presId="urn:microsoft.com/office/officeart/2005/8/layout/radial6"/>
    <dgm:cxn modelId="{08EBCE37-151D-424C-A5B5-B48B03C848C4}" type="presParOf" srcId="{1BC70B54-FD2E-497E-BE32-6FE7C79EE779}" destId="{A05CACB6-3E97-468C-89BF-BC9503BB38BE}" srcOrd="5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CACB6-3E97-468C-89BF-BC9503BB38BE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15000000"/>
            <a:gd name="adj2" fmla="val 162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44596-C368-454F-A46A-B1F20197812C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13800000"/>
            <a:gd name="adj2" fmla="val 150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6A6D8-4922-49F5-B536-5A96C6ABD52F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12600000"/>
            <a:gd name="adj2" fmla="val 138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D46CB-0760-43E9-9333-5FFA74419365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11400000"/>
            <a:gd name="adj2" fmla="val 126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75FC37-F015-4995-A27E-DE05AC2F1274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10200000"/>
            <a:gd name="adj2" fmla="val 114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3E38E-80EB-47FC-9775-408DE9857FA5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9000000"/>
            <a:gd name="adj2" fmla="val 102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A2E67-D8AC-4563-AD37-15038B33B8C7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7800000"/>
            <a:gd name="adj2" fmla="val 90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6BDEF0-9350-4BCD-9275-119962FB92E6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6600000"/>
            <a:gd name="adj2" fmla="val 78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161A2-CDAB-4711-AAD4-3955C1482993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5400000"/>
            <a:gd name="adj2" fmla="val 66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B804E-780C-4F49-8B89-7E81BCC89D36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4200000"/>
            <a:gd name="adj2" fmla="val 54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F1A0C-1BF6-4937-A1B1-F7AE5AEDF836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3000000"/>
            <a:gd name="adj2" fmla="val 42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291EFF-AC9C-4768-8210-E86133B5A8F2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1800000"/>
            <a:gd name="adj2" fmla="val 30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637E0F-D5D2-4539-9F1B-71EB80B1C0C6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600000"/>
            <a:gd name="adj2" fmla="val 18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B5B4F-74CE-433D-A94A-81292ABF13BC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21000000"/>
            <a:gd name="adj2" fmla="val 6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14F50-D86D-4746-92DD-78777231A0BF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19800000"/>
            <a:gd name="adj2" fmla="val 210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79A7A-2DDC-48C9-B7EB-566D51EE736F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18600000"/>
            <a:gd name="adj2" fmla="val 198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F3E29-0805-4D46-B38A-15106E46E41D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17400000"/>
            <a:gd name="adj2" fmla="val 186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D3D89-333D-4C60-879A-FAF91410344B}">
      <dsp:nvSpPr>
        <dsp:cNvPr id="0" name=""/>
        <dsp:cNvSpPr/>
      </dsp:nvSpPr>
      <dsp:spPr>
        <a:xfrm>
          <a:off x="2387979" y="196464"/>
          <a:ext cx="3896916" cy="3896916"/>
        </a:xfrm>
        <a:prstGeom prst="blockArc">
          <a:avLst>
            <a:gd name="adj1" fmla="val 16200000"/>
            <a:gd name="adj2" fmla="val 17400000"/>
            <a:gd name="adj3" fmla="val 154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D36638-40B8-49E4-A929-98A219BFA605}">
      <dsp:nvSpPr>
        <dsp:cNvPr id="0" name=""/>
        <dsp:cNvSpPr/>
      </dsp:nvSpPr>
      <dsp:spPr>
        <a:xfrm>
          <a:off x="3940774" y="1746771"/>
          <a:ext cx="791325" cy="7963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 err="1"/>
            <a:t>SoMMet</a:t>
          </a:r>
          <a:endParaRPr lang="en-GB" sz="1050" kern="1200" dirty="0"/>
        </a:p>
      </dsp:txBody>
      <dsp:txXfrm>
        <a:off x="4056661" y="1863387"/>
        <a:ext cx="559551" cy="563070"/>
      </dsp:txXfrm>
    </dsp:sp>
    <dsp:sp modelId="{2275A29C-EE10-4301-8459-4A0B339B055B}">
      <dsp:nvSpPr>
        <dsp:cNvPr id="0" name=""/>
        <dsp:cNvSpPr/>
      </dsp:nvSpPr>
      <dsp:spPr>
        <a:xfrm>
          <a:off x="4127079" y="2179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UP DE</a:t>
          </a:r>
        </a:p>
      </dsp:txBody>
      <dsp:txXfrm>
        <a:off x="4188399" y="63499"/>
        <a:ext cx="296076" cy="296076"/>
      </dsp:txXfrm>
    </dsp:sp>
    <dsp:sp modelId="{E6357201-9B78-46FD-B2E4-D69D1926D75C}">
      <dsp:nvSpPr>
        <dsp:cNvPr id="0" name=""/>
        <dsp:cNvSpPr/>
      </dsp:nvSpPr>
      <dsp:spPr>
        <a:xfrm>
          <a:off x="4788335" y="118777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/>
            <a:t>DTI</a:t>
          </a:r>
          <a:endParaRPr lang="en-GB" sz="500" kern="1200" dirty="0"/>
        </a:p>
      </dsp:txBody>
      <dsp:txXfrm>
        <a:off x="4849655" y="180097"/>
        <a:ext cx="296076" cy="296076"/>
      </dsp:txXfrm>
    </dsp:sp>
    <dsp:sp modelId="{9E0E3044-E47E-418D-9DE8-A99B3E331B2B}">
      <dsp:nvSpPr>
        <dsp:cNvPr id="0" name=""/>
        <dsp:cNvSpPr/>
      </dsp:nvSpPr>
      <dsp:spPr>
        <a:xfrm>
          <a:off x="5369835" y="454505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TUBITAK</a:t>
          </a:r>
        </a:p>
      </dsp:txBody>
      <dsp:txXfrm>
        <a:off x="5431155" y="515825"/>
        <a:ext cx="296076" cy="296076"/>
      </dsp:txXfrm>
    </dsp:sp>
    <dsp:sp modelId="{6D9AD73E-082E-43C0-8242-E0A35223E5B3}">
      <dsp:nvSpPr>
        <dsp:cNvPr id="0" name=""/>
        <dsp:cNvSpPr/>
      </dsp:nvSpPr>
      <dsp:spPr>
        <a:xfrm>
          <a:off x="5801439" y="968872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UFZ</a:t>
          </a:r>
        </a:p>
      </dsp:txBody>
      <dsp:txXfrm>
        <a:off x="5862759" y="1030192"/>
        <a:ext cx="296076" cy="296076"/>
      </dsp:txXfrm>
    </dsp:sp>
    <dsp:sp modelId="{F9F5178D-0C59-43E0-B2A4-AE7D8D6FBBE1}">
      <dsp:nvSpPr>
        <dsp:cNvPr id="0" name=""/>
        <dsp:cNvSpPr/>
      </dsp:nvSpPr>
      <dsp:spPr>
        <a:xfrm>
          <a:off x="6031091" y="1599835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 err="1"/>
            <a:t>PoliMi</a:t>
          </a:r>
          <a:endParaRPr lang="en-GB" sz="500" kern="1200" dirty="0"/>
        </a:p>
      </dsp:txBody>
      <dsp:txXfrm>
        <a:off x="6092411" y="1661155"/>
        <a:ext cx="296076" cy="296076"/>
      </dsp:txXfrm>
    </dsp:sp>
    <dsp:sp modelId="{AFE77229-6B79-4ABE-B490-E0E0367626E7}">
      <dsp:nvSpPr>
        <dsp:cNvPr id="0" name=""/>
        <dsp:cNvSpPr/>
      </dsp:nvSpPr>
      <dsp:spPr>
        <a:xfrm>
          <a:off x="6031091" y="2271293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/>
            <a:t>UKCEH</a:t>
          </a:r>
          <a:endParaRPr lang="en-GB" sz="500" kern="1200" dirty="0"/>
        </a:p>
      </dsp:txBody>
      <dsp:txXfrm>
        <a:off x="6092411" y="2332613"/>
        <a:ext cx="296076" cy="296076"/>
      </dsp:txXfrm>
    </dsp:sp>
    <dsp:sp modelId="{71ED5F92-5783-4585-8480-04B1EB680FF3}">
      <dsp:nvSpPr>
        <dsp:cNvPr id="0" name=""/>
        <dsp:cNvSpPr/>
      </dsp:nvSpPr>
      <dsp:spPr>
        <a:xfrm>
          <a:off x="5801439" y="2902256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IRSN</a:t>
          </a:r>
        </a:p>
      </dsp:txBody>
      <dsp:txXfrm>
        <a:off x="5862759" y="2963576"/>
        <a:ext cx="296076" cy="296076"/>
      </dsp:txXfrm>
    </dsp:sp>
    <dsp:sp modelId="{D1E609BA-6DF2-43B8-BD8B-A64ECE454316}">
      <dsp:nvSpPr>
        <dsp:cNvPr id="0" name=""/>
        <dsp:cNvSpPr/>
      </dsp:nvSpPr>
      <dsp:spPr>
        <a:xfrm>
          <a:off x="5369835" y="3416622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JV</a:t>
          </a:r>
        </a:p>
      </dsp:txBody>
      <dsp:txXfrm>
        <a:off x="5431155" y="3477942"/>
        <a:ext cx="296076" cy="296076"/>
      </dsp:txXfrm>
    </dsp:sp>
    <dsp:sp modelId="{6B4DC125-131D-4D6D-B372-537A49EE420A}">
      <dsp:nvSpPr>
        <dsp:cNvPr id="0" name=""/>
        <dsp:cNvSpPr/>
      </dsp:nvSpPr>
      <dsp:spPr>
        <a:xfrm>
          <a:off x="4788335" y="3752351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/>
            <a:t>PTB</a:t>
          </a:r>
          <a:endParaRPr lang="en-GB" sz="500" kern="1200" dirty="0"/>
        </a:p>
      </dsp:txBody>
      <dsp:txXfrm>
        <a:off x="4849655" y="3813671"/>
        <a:ext cx="296076" cy="296076"/>
      </dsp:txXfrm>
    </dsp:sp>
    <dsp:sp modelId="{486B867F-086A-458F-833C-6849DD775E39}">
      <dsp:nvSpPr>
        <dsp:cNvPr id="0" name=""/>
        <dsp:cNvSpPr/>
      </dsp:nvSpPr>
      <dsp:spPr>
        <a:xfrm>
          <a:off x="4127079" y="3868949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INRIM</a:t>
          </a:r>
        </a:p>
      </dsp:txBody>
      <dsp:txXfrm>
        <a:off x="4188399" y="3930269"/>
        <a:ext cx="296076" cy="296076"/>
      </dsp:txXfrm>
    </dsp:sp>
    <dsp:sp modelId="{0081EB46-92FC-462D-B194-DBE5C8EECA94}">
      <dsp:nvSpPr>
        <dsp:cNvPr id="0" name=""/>
        <dsp:cNvSpPr/>
      </dsp:nvSpPr>
      <dsp:spPr>
        <a:xfrm>
          <a:off x="3465822" y="3752351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CMI</a:t>
          </a:r>
        </a:p>
      </dsp:txBody>
      <dsp:txXfrm>
        <a:off x="3527142" y="3813671"/>
        <a:ext cx="296076" cy="296076"/>
      </dsp:txXfrm>
    </dsp:sp>
    <dsp:sp modelId="{0838365F-059F-4CD5-88FD-7F2AE9A32B8F}">
      <dsp:nvSpPr>
        <dsp:cNvPr id="0" name=""/>
        <dsp:cNvSpPr/>
      </dsp:nvSpPr>
      <dsp:spPr>
        <a:xfrm>
          <a:off x="2884323" y="3416622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SMU</a:t>
          </a:r>
        </a:p>
      </dsp:txBody>
      <dsp:txXfrm>
        <a:off x="2945643" y="3477942"/>
        <a:ext cx="296076" cy="296076"/>
      </dsp:txXfrm>
    </dsp:sp>
    <dsp:sp modelId="{CDBB7230-B798-4CE1-B230-8AFC77B31971}">
      <dsp:nvSpPr>
        <dsp:cNvPr id="0" name=""/>
        <dsp:cNvSpPr/>
      </dsp:nvSpPr>
      <dsp:spPr>
        <a:xfrm>
          <a:off x="2452719" y="2902256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IAPAN</a:t>
          </a:r>
        </a:p>
      </dsp:txBody>
      <dsp:txXfrm>
        <a:off x="2514039" y="2963576"/>
        <a:ext cx="296076" cy="296076"/>
      </dsp:txXfrm>
    </dsp:sp>
    <dsp:sp modelId="{80B3CB94-9CD2-4366-985A-2DB74EF46A0A}">
      <dsp:nvSpPr>
        <dsp:cNvPr id="0" name=""/>
        <dsp:cNvSpPr/>
      </dsp:nvSpPr>
      <dsp:spPr>
        <a:xfrm>
          <a:off x="2223067" y="2271293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CIEMAT</a:t>
          </a:r>
        </a:p>
      </dsp:txBody>
      <dsp:txXfrm>
        <a:off x="2284387" y="2332613"/>
        <a:ext cx="296076" cy="296076"/>
      </dsp:txXfrm>
    </dsp:sp>
    <dsp:sp modelId="{F066F8CE-3996-4B7C-AF3F-A5F9E1B7741D}">
      <dsp:nvSpPr>
        <dsp:cNvPr id="0" name=""/>
        <dsp:cNvSpPr/>
      </dsp:nvSpPr>
      <dsp:spPr>
        <a:xfrm>
          <a:off x="2223067" y="1599835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CTU</a:t>
          </a:r>
        </a:p>
      </dsp:txBody>
      <dsp:txXfrm>
        <a:off x="2284387" y="1661155"/>
        <a:ext cx="296076" cy="296076"/>
      </dsp:txXfrm>
    </dsp:sp>
    <dsp:sp modelId="{AE202DD2-467B-4F36-AD76-59C978ED8423}">
      <dsp:nvSpPr>
        <dsp:cNvPr id="0" name=""/>
        <dsp:cNvSpPr/>
      </dsp:nvSpPr>
      <dsp:spPr>
        <a:xfrm>
          <a:off x="2452719" y="968872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/>
            <a:t>UNIBO</a:t>
          </a:r>
          <a:endParaRPr lang="en-GB" sz="500" kern="1200" dirty="0"/>
        </a:p>
      </dsp:txBody>
      <dsp:txXfrm>
        <a:off x="2514039" y="1030192"/>
        <a:ext cx="296076" cy="296076"/>
      </dsp:txXfrm>
    </dsp:sp>
    <dsp:sp modelId="{93E6DCD8-9F9A-41F6-B4AA-5C4DDBDC4469}">
      <dsp:nvSpPr>
        <dsp:cNvPr id="0" name=""/>
        <dsp:cNvSpPr/>
      </dsp:nvSpPr>
      <dsp:spPr>
        <a:xfrm>
          <a:off x="2884323" y="454505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/>
            <a:t>UHEI</a:t>
          </a:r>
          <a:endParaRPr lang="en-GB" sz="500" kern="1200" dirty="0"/>
        </a:p>
      </dsp:txBody>
      <dsp:txXfrm>
        <a:off x="2945643" y="515825"/>
        <a:ext cx="296076" cy="296076"/>
      </dsp:txXfrm>
    </dsp:sp>
    <dsp:sp modelId="{9B03A47E-8E40-4DC2-9ADA-0B4AEA4ED6EA}">
      <dsp:nvSpPr>
        <dsp:cNvPr id="0" name=""/>
        <dsp:cNvSpPr/>
      </dsp:nvSpPr>
      <dsp:spPr>
        <a:xfrm>
          <a:off x="3465822" y="118777"/>
          <a:ext cx="418716" cy="4187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" kern="1200" dirty="0"/>
            <a:t>CNR</a:t>
          </a:r>
        </a:p>
      </dsp:txBody>
      <dsp:txXfrm>
        <a:off x="3527142" y="180097"/>
        <a:ext cx="296076" cy="296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F560D-BF09-4EBD-8D52-865FA1A55871}" type="datetimeFigureOut">
              <a:rPr lang="de-DE" smtClean="0"/>
              <a:t>11.06.2023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7571-8EB7-481E-A8D9-3406EBDD5C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903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7571-8EB7-481E-A8D9-3406EBDD5C7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222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7571-8EB7-481E-A8D9-3406EBDD5C7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050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7571-8EB7-481E-A8D9-3406EBDD5C7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714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7571-8EB7-481E-A8D9-3406EBDD5C7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6799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7571-8EB7-481E-A8D9-3406EBDD5C7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1349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7571-8EB7-481E-A8D9-3406EBDD5C7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3697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7571-8EB7-481E-A8D9-3406EBDD5C7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2217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7571-8EB7-481E-A8D9-3406EBDD5C7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590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7571-8EB7-481E-A8D9-3406EBDD5C7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7612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698031-B64C-40CB-BAF0-3A3AA9456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B7FD74B-5D3D-46B3-8498-9CC1BCD89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0D467B-1F1F-4B57-BA01-3DD447F7F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45" y="126654"/>
            <a:ext cx="2385787" cy="29333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de-DE"/>
              <a:t>Conference name,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05C085-3C6F-4047-8596-1A35088EA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A. Surname et al.: Title of the presentation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326C5F-132A-4E59-AFAB-E979BAF9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603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8CC98B-B9E9-4C4A-99F7-68099A823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E696D9D-A12A-4620-A72A-1606CF099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D5362F-ED76-41C6-95F8-BF34147DDE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45" y="126654"/>
            <a:ext cx="2385787" cy="293333"/>
          </a:xfrm>
          <a:prstGeom prst="rect">
            <a:avLst/>
          </a:prstGeom>
        </p:spPr>
        <p:txBody>
          <a:bodyPr/>
          <a:lstStyle/>
          <a:p>
            <a:r>
              <a:rPr lang="de-DE"/>
              <a:t>Conference name,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3A31FE-7B5A-49A2-A2EC-F7281391D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Surname et al.: Title of the presentation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6F570E-980F-410B-8E35-C27A8341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091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3F53F18-622F-4276-ABCA-E4364C7BFB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65847"/>
            <a:ext cx="2628900" cy="5311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2D14307-CCA4-416F-8EBF-106379C0C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5847"/>
            <a:ext cx="7734300" cy="531111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44CF50-B8DE-4EF8-B45E-FAED731378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45" y="126654"/>
            <a:ext cx="2385787" cy="293333"/>
          </a:xfrm>
          <a:prstGeom prst="rect">
            <a:avLst/>
          </a:prstGeom>
        </p:spPr>
        <p:txBody>
          <a:bodyPr/>
          <a:lstStyle/>
          <a:p>
            <a:r>
              <a:rPr lang="de-DE"/>
              <a:t>Conference name,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191D02-01A3-44C7-B86A-FE3903E60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Surname et al.: Title of the presentation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E0C17C-66EB-435F-80E7-B2311563D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743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997723-EFF7-4292-AAA1-979A3D0F5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7BADAF-71A4-486F-946A-F827CDDF0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55082E-095A-48E2-95E5-FE2AC9668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45" y="126654"/>
            <a:ext cx="2385787" cy="293333"/>
          </a:xfrm>
          <a:prstGeom prst="rect">
            <a:avLst/>
          </a:prstGeom>
        </p:spPr>
        <p:txBody>
          <a:bodyPr/>
          <a:lstStyle/>
          <a:p>
            <a:r>
              <a:rPr lang="de-DE"/>
              <a:t>Conference name,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2A2DCD-FC46-4A06-92AC-0B2A60341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Surname et al.: Title of the presentation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5D9E84-8989-4368-965E-105EE09A5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338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B9F19-FEB9-44CA-98DC-564F347C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4927D2-5CEA-41DE-AF8B-1A04AE579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F949FD-F815-4670-9444-03A12F8A11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45" y="126654"/>
            <a:ext cx="2385787" cy="293333"/>
          </a:xfrm>
          <a:prstGeom prst="rect">
            <a:avLst/>
          </a:prstGeom>
        </p:spPr>
        <p:txBody>
          <a:bodyPr/>
          <a:lstStyle/>
          <a:p>
            <a:r>
              <a:rPr lang="de-DE"/>
              <a:t>Conference name,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726BF0-32C6-4B6C-B7EA-C505BB966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Surname et al.: Title of the presentation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13D179-5FC0-4022-997F-1EFDA96EA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20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FEC718-EF9B-4F3A-83E7-AC4E8ECEF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75D62F-8CBB-4583-8645-ECB7344940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2E499BF-F0AA-4D40-B39D-4844E8508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63FF1C-717B-4050-9CE6-EB00EBCB5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45" y="126654"/>
            <a:ext cx="2385787" cy="293333"/>
          </a:xfrm>
          <a:prstGeom prst="rect">
            <a:avLst/>
          </a:prstGeom>
        </p:spPr>
        <p:txBody>
          <a:bodyPr/>
          <a:lstStyle/>
          <a:p>
            <a:r>
              <a:rPr lang="de-DE"/>
              <a:t>Conference name, 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DDD8B0-5730-46E2-B12E-9D9FE0D9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Surname et al.: Title of the presentation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2A178C3-D5C7-417D-B8BB-C39866A67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682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391DA-6140-4533-A043-05A5E7E0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0984C64-9C6E-4C75-A2B4-420448485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4490E12-4FED-47F8-9BF4-A8F8B61CA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48F03AE-031B-4CD8-9442-08D1720AFF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EEDB05-5F03-4FE0-974D-213448311D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995B584-C119-4125-8676-F44518074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45" y="126654"/>
            <a:ext cx="2385787" cy="293333"/>
          </a:xfrm>
          <a:prstGeom prst="rect">
            <a:avLst/>
          </a:prstGeom>
        </p:spPr>
        <p:txBody>
          <a:bodyPr/>
          <a:lstStyle/>
          <a:p>
            <a:r>
              <a:rPr lang="de-DE"/>
              <a:t>Conference name, 2023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32ECA7E-108D-4DF2-94F6-376EFB79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Surname et al.: Title of the presentation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E43DA10-E266-4C4B-BC73-34916BC8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4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93FD95-4E52-4892-BCA6-5A58FFC5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1B1D58-0575-49B6-AC9A-4494C181C8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45" y="126654"/>
            <a:ext cx="2385787" cy="293333"/>
          </a:xfrm>
          <a:prstGeom prst="rect">
            <a:avLst/>
          </a:prstGeom>
        </p:spPr>
        <p:txBody>
          <a:bodyPr/>
          <a:lstStyle/>
          <a:p>
            <a:r>
              <a:rPr lang="de-DE"/>
              <a:t>Conference name, 2023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5F38A81-19A6-4012-A0B6-177DE6E6D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Surname et al.: Title of the presentation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06849A-514A-4B50-A639-D29F6461A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51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2D92E21-BCBF-421C-BFE2-31E17C95E5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45" y="126654"/>
            <a:ext cx="2385787" cy="293333"/>
          </a:xfrm>
          <a:prstGeom prst="rect">
            <a:avLst/>
          </a:prstGeom>
        </p:spPr>
        <p:txBody>
          <a:bodyPr/>
          <a:lstStyle/>
          <a:p>
            <a:r>
              <a:rPr lang="de-DE"/>
              <a:t>Conference name, 2023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EA25A14-0B5E-48E6-B66A-D53479B6F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Surname et al.: Title of the presentation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C9B3AA-2322-4BB5-BA4E-8ADF4CF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41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3EEC97-1398-47A9-A9DD-B475A0D17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711DFB-014A-4FAA-869E-320E9F9E7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E41CB8-3512-4A5C-9F4C-A5EFD1619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3F05913-A84F-47E0-AA51-E8483E39B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45" y="126654"/>
            <a:ext cx="2385787" cy="293333"/>
          </a:xfrm>
          <a:prstGeom prst="rect">
            <a:avLst/>
          </a:prstGeom>
        </p:spPr>
        <p:txBody>
          <a:bodyPr/>
          <a:lstStyle/>
          <a:p>
            <a:r>
              <a:rPr lang="de-DE"/>
              <a:t>Conference name, 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788DF1B-4BA2-4285-AB53-2873293F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Surname et al.: Title of the presentation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67B7F9-2742-416F-B108-7D158FF30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70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403D76-54AE-4985-A2F9-A27DE3312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2E54C23-B99D-4BDC-95C9-4133F90DC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FCA6F7-DFBD-40A2-AEF6-0020934A7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657830-AFE3-4192-876C-1709D1E68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08045" y="126654"/>
            <a:ext cx="2385787" cy="293333"/>
          </a:xfrm>
          <a:prstGeom prst="rect">
            <a:avLst/>
          </a:prstGeom>
        </p:spPr>
        <p:txBody>
          <a:bodyPr/>
          <a:lstStyle/>
          <a:p>
            <a:r>
              <a:rPr lang="de-DE"/>
              <a:t>Conference name, 2023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60BF8ED-B758-4634-A75B-D55D9AE06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Surname et al.: Title of the presentation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9C4FBEE-96B2-45C7-8B14-951A67B51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339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42E7C23-C35E-4DF2-BD39-EFDB75AB3E4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6509" y="657479"/>
            <a:ext cx="320967" cy="727736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9BE152-7828-47F4-B47A-B7D0CB16A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67" y="365125"/>
            <a:ext cx="114502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4DADEC4-7928-4177-BD76-1AFECCFC8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767" y="1825625"/>
            <a:ext cx="114502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E6D3CA-7784-4535-94B9-36923C413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04884" y="87491"/>
            <a:ext cx="2544385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Conference name, 2023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22D685-D23C-4D87-B232-1984BB7FD6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767" y="126654"/>
            <a:ext cx="6373395" cy="293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Surname et al.: Title of the presentation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73CEE2-9621-472C-AE03-ED04D0A8F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8016" y="6413405"/>
            <a:ext cx="58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DB36A-F2EE-4039-958A-8DD5A7BC524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50ECA84-DC0A-4F39-A065-998F781DB293}"/>
              </a:ext>
            </a:extLst>
          </p:cNvPr>
          <p:cNvSpPr/>
          <p:nvPr userDrawn="1"/>
        </p:nvSpPr>
        <p:spPr>
          <a:xfrm>
            <a:off x="45720" y="53503"/>
            <a:ext cx="12085200" cy="7315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450C0E2-BC4F-476E-9F8B-BD197FAAD37D}"/>
              </a:ext>
            </a:extLst>
          </p:cNvPr>
          <p:cNvSpPr/>
          <p:nvPr userDrawn="1"/>
        </p:nvSpPr>
        <p:spPr>
          <a:xfrm>
            <a:off x="45720" y="45720"/>
            <a:ext cx="12085200" cy="675000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0587C9-E979-471B-8C9C-4D7B3631C75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28744" y="191389"/>
            <a:ext cx="1786579" cy="591995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0683BEB-2C77-423A-90AA-82EEF28BCC15}"/>
              </a:ext>
            </a:extLst>
          </p:cNvPr>
          <p:cNvCxnSpPr/>
          <p:nvPr userDrawn="1"/>
        </p:nvCxnSpPr>
        <p:spPr>
          <a:xfrm>
            <a:off x="7443305" y="54864"/>
            <a:ext cx="0" cy="36512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DF0B27B-3CB2-46D6-9776-4C228B13E8B9}"/>
              </a:ext>
            </a:extLst>
          </p:cNvPr>
          <p:cNvCxnSpPr>
            <a:cxnSpLocks/>
          </p:cNvCxnSpPr>
          <p:nvPr userDrawn="1"/>
        </p:nvCxnSpPr>
        <p:spPr>
          <a:xfrm>
            <a:off x="10095001" y="54863"/>
            <a:ext cx="0" cy="72852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39C7E40-D618-4B43-A3ED-C659C330247D}"/>
              </a:ext>
            </a:extLst>
          </p:cNvPr>
          <p:cNvCxnSpPr/>
          <p:nvPr userDrawn="1"/>
        </p:nvCxnSpPr>
        <p:spPr>
          <a:xfrm>
            <a:off x="11550542" y="6438011"/>
            <a:ext cx="0" cy="36512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12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18" Type="http://schemas.openxmlformats.org/officeDocument/2006/relationships/image" Target="../media/image22.emf"/><Relationship Id="rId3" Type="http://schemas.openxmlformats.org/officeDocument/2006/relationships/image" Target="../media/image8.png"/><Relationship Id="rId21" Type="http://schemas.openxmlformats.org/officeDocument/2006/relationships/diagramLayout" Target="../diagrams/layout1.xml"/><Relationship Id="rId7" Type="http://schemas.openxmlformats.org/officeDocument/2006/relationships/image" Target="../media/image12.emf"/><Relationship Id="rId12" Type="http://schemas.openxmlformats.org/officeDocument/2006/relationships/image" Target="../media/image3.png"/><Relationship Id="rId17" Type="http://schemas.openxmlformats.org/officeDocument/2006/relationships/image" Target="../media/image21.emf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emf"/><Relationship Id="rId20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microsoft.com/office/2007/relationships/diagramDrawing" Target="../diagrams/drawing1.xml"/><Relationship Id="rId5" Type="http://schemas.openxmlformats.org/officeDocument/2006/relationships/image" Target="../media/image10.emf"/><Relationship Id="rId15" Type="http://schemas.openxmlformats.org/officeDocument/2006/relationships/image" Target="../media/image19.png"/><Relationship Id="rId23" Type="http://schemas.openxmlformats.org/officeDocument/2006/relationships/diagramColors" Target="../diagrams/colors1.xml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8.png"/><Relationship Id="rId22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62AC7-616E-4A96-873F-ECDD7AFD0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0698"/>
            <a:ext cx="9144000" cy="2387600"/>
          </a:xfrm>
        </p:spPr>
        <p:txBody>
          <a:bodyPr>
            <a:normAutofit/>
          </a:bodyPr>
          <a:lstStyle/>
          <a:p>
            <a:r>
              <a:rPr lang="en-US" sz="3200" dirty="0"/>
              <a:t>A novel combined approach for bridging scales in spatiotemporal soil moisture monitoring applying metrological principles</a:t>
            </a:r>
            <a:endParaRPr lang="de-DE" sz="32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81FF1D5-8B82-4A11-872A-B1AA4A626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64280"/>
            <a:ext cx="9144000" cy="1325423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Sascha Oswald, </a:t>
            </a:r>
            <a:r>
              <a:rPr lang="de-DE" b="1" dirty="0"/>
              <a:t>Sebastian Rothermel</a:t>
            </a:r>
            <a:r>
              <a:rPr lang="de-DE" dirty="0"/>
              <a:t>, Gabriele </a:t>
            </a:r>
            <a:r>
              <a:rPr lang="de-DE" dirty="0" err="1"/>
              <a:t>Baroni</a:t>
            </a:r>
            <a:r>
              <a:rPr lang="de-DE" dirty="0"/>
              <a:t>, Anna </a:t>
            </a:r>
            <a:r>
              <a:rPr lang="de-DE" dirty="0" err="1"/>
              <a:t>Balenzano</a:t>
            </a:r>
            <a:r>
              <a:rPr lang="de-DE" dirty="0"/>
              <a:t>, Henrik </a:t>
            </a:r>
            <a:r>
              <a:rPr lang="de-DE" dirty="0" err="1"/>
              <a:t>Kjeldsen</a:t>
            </a:r>
            <a:r>
              <a:rPr lang="de-DE" dirty="0"/>
              <a:t>, Martin </a:t>
            </a:r>
            <a:r>
              <a:rPr lang="de-DE" dirty="0" err="1"/>
              <a:t>Schrön</a:t>
            </a:r>
            <a:r>
              <a:rPr lang="de-DE" dirty="0"/>
              <a:t>, and Miroslav </a:t>
            </a:r>
            <a:r>
              <a:rPr lang="de-DE" dirty="0" err="1"/>
              <a:t>Zboril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C5781B-0299-4E4B-B9C9-F1836371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GC8-Hydro,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3EB3B9-9633-42EE-BC08-4B21011D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767" y="166759"/>
            <a:ext cx="6373395" cy="293333"/>
          </a:xfrm>
        </p:spPr>
        <p:txBody>
          <a:bodyPr/>
          <a:lstStyle/>
          <a:p>
            <a:r>
              <a:rPr lang="en-US" dirty="0"/>
              <a:t>Oswald et al.: A novel combined approach for bridging scales in spatiotemporal soil moisture monitoring applying metrological principles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04323E-72F5-460D-958E-E6D2DA6A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1</a:t>
            </a:fld>
            <a:endParaRPr lang="de-DE"/>
          </a:p>
        </p:txBody>
      </p:sp>
      <p:pic>
        <p:nvPicPr>
          <p:cNvPr id="7" name="Picture 4" descr="Billedresultat for Universität Potsdam logo">
            <a:extLst>
              <a:ext uri="{FF2B5EF4-FFF2-40B4-BE49-F238E27FC236}">
                <a16:creationId xmlns:a16="http://schemas.microsoft.com/office/drawing/2014/main" id="{E483BB5F-D0B6-4FB1-834A-4B05CE2A3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18" y="5569958"/>
            <a:ext cx="835426" cy="8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94D0185-2C84-67D5-EA1A-A89371DE2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7" y="4476952"/>
            <a:ext cx="8276364" cy="22174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F78138-7120-469D-88A4-6F63201DB644}"/>
              </a:ext>
            </a:extLst>
          </p:cNvPr>
          <p:cNvSpPr txBox="1"/>
          <p:nvPr/>
        </p:nvSpPr>
        <p:spPr>
          <a:xfrm>
            <a:off x="2068484" y="4443842"/>
            <a:ext cx="13196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/>
              <a:t>Acknowledgement</a:t>
            </a:r>
            <a:r>
              <a:rPr lang="de-DE" sz="1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11"/>
    </mc:Choice>
    <mc:Fallback xmlns="">
      <p:transition spd="slow" advTm="5921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365782DD-FD8E-42F2-9D32-BA32D92B5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09" y="1514884"/>
            <a:ext cx="9342224" cy="435970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0E7172E-8B8C-45A0-A52C-59823368D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Marquardt: </a:t>
            </a:r>
            <a:r>
              <a:rPr lang="de-DE" dirty="0" err="1"/>
              <a:t>preliminary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C5781B-0299-4E4B-B9C9-F1836371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GC8-Hydro,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3EB3B9-9633-42EE-BC08-4B21011D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Oswald et al.: A novel combined approach for bridging scales in spatiotemporal soil moisture monitoring applying metrological principles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04323E-72F5-460D-958E-E6D2DA6A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10</a:t>
            </a:fld>
            <a:endParaRPr lang="de-DE"/>
          </a:p>
        </p:txBody>
      </p:sp>
      <p:pic>
        <p:nvPicPr>
          <p:cNvPr id="7" name="Picture 4" descr="Billedresultat for Universität Potsdam logo">
            <a:extLst>
              <a:ext uri="{FF2B5EF4-FFF2-40B4-BE49-F238E27FC236}">
                <a16:creationId xmlns:a16="http://schemas.microsoft.com/office/drawing/2014/main" id="{E483BB5F-D0B6-4FB1-834A-4B05CE2A3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18" y="5569958"/>
            <a:ext cx="835426" cy="8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ACBECC-8549-4827-B8A2-DF5F9E642EC0}"/>
              </a:ext>
            </a:extLst>
          </p:cNvPr>
          <p:cNvSpPr/>
          <p:nvPr/>
        </p:nvSpPr>
        <p:spPr>
          <a:xfrm>
            <a:off x="7799199" y="2545892"/>
            <a:ext cx="2371344" cy="25954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95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75"/>
    </mc:Choice>
    <mc:Fallback xmlns="">
      <p:transition spd="slow" advTm="36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B83CBEB-7070-400D-A306-8574AF0CC5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46" y="1229475"/>
            <a:ext cx="5416158" cy="252754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B29DB3-03E2-42D6-B5F4-CC9E5787A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5" y="1690688"/>
            <a:ext cx="9205752" cy="429601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0E7172E-8B8C-45A0-A52C-59823368D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Marquardt: </a:t>
            </a:r>
            <a:r>
              <a:rPr lang="de-DE" dirty="0" err="1"/>
              <a:t>preliminary</a:t>
            </a:r>
            <a:r>
              <a:rPr lang="de-DE" dirty="0"/>
              <a:t> </a:t>
            </a:r>
            <a:r>
              <a:rPr lang="de-DE" dirty="0" err="1"/>
              <a:t>results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C5781B-0299-4E4B-B9C9-F1836371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GC8-Hydro,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3EB3B9-9633-42EE-BC08-4B21011D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Oswald et al.: A novel combined approach for bridging scales in spatiotemporal soil moisture monitoring applying metrological principles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04323E-72F5-460D-958E-E6D2DA6A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10</a:t>
            </a:r>
          </a:p>
        </p:txBody>
      </p:sp>
      <p:pic>
        <p:nvPicPr>
          <p:cNvPr id="7" name="Picture 4" descr="Billedresultat for Universität Potsdam logo">
            <a:extLst>
              <a:ext uri="{FF2B5EF4-FFF2-40B4-BE49-F238E27FC236}">
                <a16:creationId xmlns:a16="http://schemas.microsoft.com/office/drawing/2014/main" id="{E483BB5F-D0B6-4FB1-834A-4B05CE2A3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18" y="5569958"/>
            <a:ext cx="835426" cy="8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66AE17-7C44-4735-8AD7-C21EE0D41533}"/>
              </a:ext>
            </a:extLst>
          </p:cNvPr>
          <p:cNvSpPr/>
          <p:nvPr/>
        </p:nvSpPr>
        <p:spPr>
          <a:xfrm>
            <a:off x="10170543" y="1712182"/>
            <a:ext cx="1617622" cy="16078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3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8"/>
    </mc:Choice>
    <mc:Fallback xmlns="">
      <p:transition spd="slow" advTm="2449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0E7172E-8B8C-45A0-A52C-59823368D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C5781B-0299-4E4B-B9C9-F1836371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GC8-Hydro,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3EB3B9-9633-42EE-BC08-4B21011D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Oswald et al.: A novel combined approach for bridging scales in spatiotemporal soil moisture monitoring applying metrological principles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04323E-72F5-460D-958E-E6D2DA6A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11</a:t>
            </a:r>
          </a:p>
        </p:txBody>
      </p:sp>
      <p:pic>
        <p:nvPicPr>
          <p:cNvPr id="7" name="Picture 4" descr="Billedresultat for Universität Potsdam logo">
            <a:extLst>
              <a:ext uri="{FF2B5EF4-FFF2-40B4-BE49-F238E27FC236}">
                <a16:creationId xmlns:a16="http://schemas.microsoft.com/office/drawing/2014/main" id="{E483BB5F-D0B6-4FB1-834A-4B05CE2A3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18" y="5569958"/>
            <a:ext cx="835426" cy="8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85DDBD7-4F96-4FD2-80B7-E48C5380738F}"/>
              </a:ext>
            </a:extLst>
          </p:cNvPr>
          <p:cNvSpPr txBox="1">
            <a:spLocks/>
          </p:cNvSpPr>
          <p:nvPr/>
        </p:nvSpPr>
        <p:spPr>
          <a:xfrm>
            <a:off x="398862" y="1712804"/>
            <a:ext cx="114502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Follow the project progress at</a:t>
            </a:r>
            <a:r>
              <a:rPr lang="de-DE" dirty="0"/>
              <a:t>: </a:t>
            </a:r>
            <a:r>
              <a:rPr lang="de-DE" b="1" dirty="0"/>
              <a:t>sommet-project.eu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31D990-A79D-4083-B296-CBBC7E9BA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890" y="2172681"/>
            <a:ext cx="4783008" cy="398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24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9CF2490-2E44-4A74-8992-9B9DF88CB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scales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81FF1D5-8B82-4A11-872A-B1AA4A626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766" y="1518249"/>
            <a:ext cx="11587203" cy="4658714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C5781B-0299-4E4B-B9C9-F1836371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GC8-Hydro,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3EB3B9-9633-42EE-BC08-4B21011D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Oswald et al.: A novel combined approach for bridging scales in spatiotemporal soil moisture monitoring applying metrological principles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04323E-72F5-460D-958E-E6D2DA6A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2</a:t>
            </a:fld>
            <a:endParaRPr lang="de-DE"/>
          </a:p>
        </p:txBody>
      </p:sp>
      <p:pic>
        <p:nvPicPr>
          <p:cNvPr id="7" name="Picture 4" descr="Billedresultat for Universität Potsdam logo">
            <a:extLst>
              <a:ext uri="{FF2B5EF4-FFF2-40B4-BE49-F238E27FC236}">
                <a16:creationId xmlns:a16="http://schemas.microsoft.com/office/drawing/2014/main" id="{E483BB5F-D0B6-4FB1-834A-4B05CE2A3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18" y="5569958"/>
            <a:ext cx="835426" cy="8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7">
            <a:extLst>
              <a:ext uri="{FF2B5EF4-FFF2-40B4-BE49-F238E27FC236}">
                <a16:creationId xmlns:a16="http://schemas.microsoft.com/office/drawing/2014/main" id="{F31CAC84-AD85-4BDB-A4F3-7AF409330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43" y="4221222"/>
            <a:ext cx="2165414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5">
            <a:extLst>
              <a:ext uri="{FF2B5EF4-FFF2-40B4-BE49-F238E27FC236}">
                <a16:creationId xmlns:a16="http://schemas.microsoft.com/office/drawing/2014/main" id="{A8702D73-B990-4FF4-99A2-2E2A83F39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7689" y="2110265"/>
            <a:ext cx="25608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Gerade Verbindung mit Pfeil 23">
            <a:extLst>
              <a:ext uri="{FF2B5EF4-FFF2-40B4-BE49-F238E27FC236}">
                <a16:creationId xmlns:a16="http://schemas.microsoft.com/office/drawing/2014/main" id="{033BB4C1-78CB-487A-A791-79148268F42B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720224" y="2830265"/>
            <a:ext cx="5547465" cy="1718606"/>
          </a:xfrm>
          <a:prstGeom prst="straightConnector1">
            <a:avLst/>
          </a:prstGeom>
          <a:ln w="57150">
            <a:solidFill>
              <a:srgbClr val="FB8300"/>
            </a:solidFill>
            <a:prstDash val="sysDash"/>
            <a:headEnd type="oval"/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2">
            <a:extLst>
              <a:ext uri="{FF2B5EF4-FFF2-40B4-BE49-F238E27FC236}">
                <a16:creationId xmlns:a16="http://schemas.microsoft.com/office/drawing/2014/main" id="{29EF6FC3-E3E6-4239-A0D3-A8778465F470}"/>
              </a:ext>
            </a:extLst>
          </p:cNvPr>
          <p:cNvCxnSpPr>
            <a:cxnSpLocks/>
          </p:cNvCxnSpPr>
          <p:nvPr/>
        </p:nvCxnSpPr>
        <p:spPr>
          <a:xfrm>
            <a:off x="565017" y="1392400"/>
            <a:ext cx="10761535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feld 18">
            <a:extLst>
              <a:ext uri="{FF2B5EF4-FFF2-40B4-BE49-F238E27FC236}">
                <a16:creationId xmlns:a16="http://schemas.microsoft.com/office/drawing/2014/main" id="{6402DEB0-175E-4409-AFE0-A9249C9B8B1E}"/>
              </a:ext>
            </a:extLst>
          </p:cNvPr>
          <p:cNvSpPr txBox="1"/>
          <p:nvPr/>
        </p:nvSpPr>
        <p:spPr>
          <a:xfrm>
            <a:off x="8191404" y="1858081"/>
            <a:ext cx="20996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Satellite remote sensing</a:t>
            </a:r>
          </a:p>
        </p:txBody>
      </p:sp>
      <p:sp>
        <p:nvSpPr>
          <p:cNvPr id="16" name="Textfeld 19">
            <a:extLst>
              <a:ext uri="{FF2B5EF4-FFF2-40B4-BE49-F238E27FC236}">
                <a16:creationId xmlns:a16="http://schemas.microsoft.com/office/drawing/2014/main" id="{A025E0C7-FBE0-469D-B778-882239688AC1}"/>
              </a:ext>
            </a:extLst>
          </p:cNvPr>
          <p:cNvSpPr txBox="1"/>
          <p:nvPr/>
        </p:nvSpPr>
        <p:spPr>
          <a:xfrm>
            <a:off x="565017" y="3935166"/>
            <a:ext cx="28294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Point-scale </a:t>
            </a: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in situ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</a:p>
        </p:txBody>
      </p:sp>
      <p:sp>
        <p:nvSpPr>
          <p:cNvPr id="17" name="Textfeld 24">
            <a:extLst>
              <a:ext uri="{FF2B5EF4-FFF2-40B4-BE49-F238E27FC236}">
                <a16:creationId xmlns:a16="http://schemas.microsoft.com/office/drawing/2014/main" id="{E807D0F0-DB55-4954-9595-0048FE9E2949}"/>
              </a:ext>
            </a:extLst>
          </p:cNvPr>
          <p:cNvSpPr txBox="1"/>
          <p:nvPr/>
        </p:nvSpPr>
        <p:spPr>
          <a:xfrm>
            <a:off x="7419576" y="1037608"/>
            <a:ext cx="1543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Horizontal scale</a:t>
            </a:r>
          </a:p>
        </p:txBody>
      </p:sp>
      <p:sp>
        <p:nvSpPr>
          <p:cNvPr id="18" name="Textfeld 27">
            <a:extLst>
              <a:ext uri="{FF2B5EF4-FFF2-40B4-BE49-F238E27FC236}">
                <a16:creationId xmlns:a16="http://schemas.microsoft.com/office/drawing/2014/main" id="{BDE4F092-E93C-431D-9F3D-46E4297AF99A}"/>
              </a:ext>
            </a:extLst>
          </p:cNvPr>
          <p:cNvSpPr txBox="1"/>
          <p:nvPr/>
        </p:nvSpPr>
        <p:spPr>
          <a:xfrm>
            <a:off x="358370" y="1497121"/>
            <a:ext cx="16382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–  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m</a:t>
            </a:r>
          </a:p>
        </p:txBody>
      </p:sp>
      <p:sp>
        <p:nvSpPr>
          <p:cNvPr id="19" name="Textfeld 28">
            <a:extLst>
              <a:ext uri="{FF2B5EF4-FFF2-40B4-BE49-F238E27FC236}">
                <a16:creationId xmlns:a16="http://schemas.microsoft.com/office/drawing/2014/main" id="{49AACF15-A64B-460B-BFBF-CE674B1485A1}"/>
              </a:ext>
            </a:extLst>
          </p:cNvPr>
          <p:cNvSpPr txBox="1"/>
          <p:nvPr/>
        </p:nvSpPr>
        <p:spPr>
          <a:xfrm>
            <a:off x="2965877" y="4974691"/>
            <a:ext cx="3339143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Invasive, affected by immediate surrounding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Sensor networks </a:t>
            </a: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maintenance &amp; repair costs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Need for harmonization of methods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Need for metrological transfer standards</a:t>
            </a:r>
          </a:p>
        </p:txBody>
      </p:sp>
      <p:sp>
        <p:nvSpPr>
          <p:cNvPr id="20" name="Textfeld 29">
            <a:extLst>
              <a:ext uri="{FF2B5EF4-FFF2-40B4-BE49-F238E27FC236}">
                <a16:creationId xmlns:a16="http://schemas.microsoft.com/office/drawing/2014/main" id="{D07C99E5-FB1C-47B1-93BB-08DD1426675E}"/>
              </a:ext>
            </a:extLst>
          </p:cNvPr>
          <p:cNvSpPr txBox="1"/>
          <p:nvPr/>
        </p:nvSpPr>
        <p:spPr>
          <a:xfrm>
            <a:off x="8267689" y="3663949"/>
            <a:ext cx="295248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Only topmost soil layer (5 cm)</a:t>
            </a:r>
            <a:b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Validation practices based</a:t>
            </a:r>
            <a:b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on point-scale data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Need for effective, representative ground-based methods</a:t>
            </a:r>
          </a:p>
        </p:txBody>
      </p:sp>
      <p:sp>
        <p:nvSpPr>
          <p:cNvPr id="21" name="Textfeld 30">
            <a:extLst>
              <a:ext uri="{FF2B5EF4-FFF2-40B4-BE49-F238E27FC236}">
                <a16:creationId xmlns:a16="http://schemas.microsoft.com/office/drawing/2014/main" id="{9ABFB2B6-7E9C-4CFE-978C-5F918A5C2689}"/>
              </a:ext>
            </a:extLst>
          </p:cNvPr>
          <p:cNvSpPr txBox="1"/>
          <p:nvPr/>
        </p:nvSpPr>
        <p:spPr>
          <a:xfrm>
            <a:off x="9378776" y="1421626"/>
            <a:ext cx="12961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–  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m</a:t>
            </a:r>
          </a:p>
        </p:txBody>
      </p:sp>
      <p:sp>
        <p:nvSpPr>
          <p:cNvPr id="22" name="Wolke 22">
            <a:extLst>
              <a:ext uri="{FF2B5EF4-FFF2-40B4-BE49-F238E27FC236}">
                <a16:creationId xmlns:a16="http://schemas.microsoft.com/office/drawing/2014/main" id="{7F264207-831E-439A-A278-831DCDD0E3E2}"/>
              </a:ext>
            </a:extLst>
          </p:cNvPr>
          <p:cNvSpPr/>
          <p:nvPr/>
        </p:nvSpPr>
        <p:spPr>
          <a:xfrm>
            <a:off x="4874821" y="2465846"/>
            <a:ext cx="2101251" cy="1396456"/>
          </a:xfrm>
          <a:custGeom>
            <a:avLst/>
            <a:gdLst>
              <a:gd name="connsiteX0" fmla="*/ 189696 w 2101251"/>
              <a:gd name="connsiteY0" fmla="*/ 464515 h 1396456"/>
              <a:gd name="connsiteX1" fmla="*/ 273503 w 2101251"/>
              <a:gd name="connsiteY1" fmla="*/ 223271 h 1396456"/>
              <a:gd name="connsiteX2" fmla="*/ 681204 w 2101251"/>
              <a:gd name="connsiteY2" fmla="*/ 168156 h 1396456"/>
              <a:gd name="connsiteX3" fmla="*/ 1092261 w 2101251"/>
              <a:gd name="connsiteY3" fmla="*/ 110940 h 1396456"/>
              <a:gd name="connsiteX4" fmla="*/ 1252433 w 2101251"/>
              <a:gd name="connsiteY4" fmla="*/ 6465 h 1396456"/>
              <a:gd name="connsiteX5" fmla="*/ 1451079 w 2101251"/>
              <a:gd name="connsiteY5" fmla="*/ 80199 h 1396456"/>
              <a:gd name="connsiteX6" fmla="*/ 1724922 w 2101251"/>
              <a:gd name="connsiteY6" fmla="*/ 22304 h 1396456"/>
              <a:gd name="connsiteX7" fmla="*/ 1863790 w 2101251"/>
              <a:gd name="connsiteY7" fmla="*/ 180246 h 1396456"/>
              <a:gd name="connsiteX8" fmla="*/ 2042007 w 2101251"/>
              <a:gd name="connsiteY8" fmla="*/ 333533 h 1396456"/>
              <a:gd name="connsiteX9" fmla="*/ 2034030 w 2101251"/>
              <a:gd name="connsiteY9" fmla="*/ 499750 h 1396456"/>
              <a:gd name="connsiteX10" fmla="*/ 2092301 w 2101251"/>
              <a:gd name="connsiteY10" fmla="*/ 753892 h 1396456"/>
              <a:gd name="connsiteX11" fmla="*/ 1819333 w 2101251"/>
              <a:gd name="connsiteY11" fmla="*/ 976355 h 1396456"/>
              <a:gd name="connsiteX12" fmla="*/ 1721615 w 2101251"/>
              <a:gd name="connsiteY12" fmla="*/ 1166978 h 1396456"/>
              <a:gd name="connsiteX13" fmla="*/ 1388917 w 2101251"/>
              <a:gd name="connsiteY13" fmla="*/ 1190058 h 1396456"/>
              <a:gd name="connsiteX14" fmla="*/ 1151164 w 2101251"/>
              <a:gd name="connsiteY14" fmla="*/ 1393417 h 1396456"/>
              <a:gd name="connsiteX15" fmla="*/ 801588 w 2101251"/>
              <a:gd name="connsiteY15" fmla="*/ 1269287 h 1396456"/>
              <a:gd name="connsiteX16" fmla="*/ 282306 w 2101251"/>
              <a:gd name="connsiteY16" fmla="*/ 1146645 h 1396456"/>
              <a:gd name="connsiteX17" fmla="*/ 53990 w 2101251"/>
              <a:gd name="connsiteY17" fmla="*/ 1010167 h 1396456"/>
              <a:gd name="connsiteX18" fmla="*/ 102776 w 2101251"/>
              <a:gd name="connsiteY18" fmla="*/ 825945 h 1396456"/>
              <a:gd name="connsiteX19" fmla="*/ -244 w 2101251"/>
              <a:gd name="connsiteY19" fmla="*/ 636939 h 1396456"/>
              <a:gd name="connsiteX20" fmla="*/ 187896 w 2101251"/>
              <a:gd name="connsiteY20" fmla="*/ 468944 h 1396456"/>
              <a:gd name="connsiteX21" fmla="*/ 189696 w 2101251"/>
              <a:gd name="connsiteY21" fmla="*/ 464515 h 1396456"/>
              <a:gd name="connsiteX0" fmla="*/ 228267 w 2101251"/>
              <a:gd name="connsiteY0" fmla="*/ 846181 h 1396456"/>
              <a:gd name="connsiteX1" fmla="*/ 105062 w 2101251"/>
              <a:gd name="connsiteY1" fmla="*/ 820417 h 1396456"/>
              <a:gd name="connsiteX2" fmla="*/ 336978 w 2101251"/>
              <a:gd name="connsiteY2" fmla="*/ 1128123 h 1396456"/>
              <a:gd name="connsiteX3" fmla="*/ 283085 w 2101251"/>
              <a:gd name="connsiteY3" fmla="*/ 1140439 h 1396456"/>
              <a:gd name="connsiteX4" fmla="*/ 801491 w 2101251"/>
              <a:gd name="connsiteY4" fmla="*/ 1263598 h 1396456"/>
              <a:gd name="connsiteX5" fmla="*/ 768999 w 2101251"/>
              <a:gd name="connsiteY5" fmla="*/ 1207352 h 1396456"/>
              <a:gd name="connsiteX6" fmla="*/ 1402147 w 2101251"/>
              <a:gd name="connsiteY6" fmla="*/ 1123338 h 1396456"/>
              <a:gd name="connsiteX7" fmla="*/ 1389160 w 2101251"/>
              <a:gd name="connsiteY7" fmla="*/ 1185048 h 1396456"/>
              <a:gd name="connsiteX8" fmla="*/ 1660036 w 2101251"/>
              <a:gd name="connsiteY8" fmla="*/ 741996 h 1396456"/>
              <a:gd name="connsiteX9" fmla="*/ 1818165 w 2101251"/>
              <a:gd name="connsiteY9" fmla="*/ 972670 h 1396456"/>
              <a:gd name="connsiteX10" fmla="*/ 2033057 w 2101251"/>
              <a:gd name="connsiteY10" fmla="*/ 496323 h 1396456"/>
              <a:gd name="connsiteX11" fmla="*/ 1962626 w 2101251"/>
              <a:gd name="connsiteY11" fmla="*/ 582826 h 1396456"/>
              <a:gd name="connsiteX12" fmla="*/ 1864082 w 2101251"/>
              <a:gd name="connsiteY12" fmla="*/ 175397 h 1396456"/>
              <a:gd name="connsiteX13" fmla="*/ 1867778 w 2101251"/>
              <a:gd name="connsiteY13" fmla="*/ 216256 h 1396456"/>
              <a:gd name="connsiteX14" fmla="*/ 1414355 w 2101251"/>
              <a:gd name="connsiteY14" fmla="*/ 127749 h 1396456"/>
              <a:gd name="connsiteX15" fmla="*/ 1450446 w 2101251"/>
              <a:gd name="connsiteY15" fmla="*/ 75641 h 1396456"/>
              <a:gd name="connsiteX16" fmla="*/ 1076939 w 2101251"/>
              <a:gd name="connsiteY16" fmla="*/ 152575 h 1396456"/>
              <a:gd name="connsiteX17" fmla="*/ 1094401 w 2101251"/>
              <a:gd name="connsiteY17" fmla="*/ 107643 h 1396456"/>
              <a:gd name="connsiteX18" fmla="*/ 680960 w 2101251"/>
              <a:gd name="connsiteY18" fmla="*/ 167833 h 1396456"/>
              <a:gd name="connsiteX19" fmla="*/ 744193 w 2101251"/>
              <a:gd name="connsiteY19" fmla="*/ 211407 h 1396456"/>
              <a:gd name="connsiteX20" fmla="*/ 200737 w 2101251"/>
              <a:gd name="connsiteY20" fmla="*/ 510385 h 1396456"/>
              <a:gd name="connsiteX21" fmla="*/ 189696 w 2101251"/>
              <a:gd name="connsiteY21" fmla="*/ 464515 h 139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01251" h="1396456" fill="none" extrusionOk="0">
                <a:moveTo>
                  <a:pt x="189696" y="464515"/>
                </a:moveTo>
                <a:cubicBezTo>
                  <a:pt x="173495" y="382876"/>
                  <a:pt x="202140" y="281587"/>
                  <a:pt x="273503" y="223271"/>
                </a:cubicBezTo>
                <a:cubicBezTo>
                  <a:pt x="403870" y="128494"/>
                  <a:pt x="545946" y="57379"/>
                  <a:pt x="681204" y="168156"/>
                </a:cubicBezTo>
                <a:cubicBezTo>
                  <a:pt x="782130" y="41700"/>
                  <a:pt x="956032" y="3473"/>
                  <a:pt x="1092261" y="110940"/>
                </a:cubicBezTo>
                <a:cubicBezTo>
                  <a:pt x="1121257" y="61207"/>
                  <a:pt x="1179481" y="3249"/>
                  <a:pt x="1252433" y="6465"/>
                </a:cubicBezTo>
                <a:cubicBezTo>
                  <a:pt x="1333038" y="-6702"/>
                  <a:pt x="1408067" y="18666"/>
                  <a:pt x="1451079" y="80199"/>
                </a:cubicBezTo>
                <a:cubicBezTo>
                  <a:pt x="1511662" y="6086"/>
                  <a:pt x="1634032" y="-19336"/>
                  <a:pt x="1724922" y="22304"/>
                </a:cubicBezTo>
                <a:cubicBezTo>
                  <a:pt x="1779130" y="61000"/>
                  <a:pt x="1851149" y="113614"/>
                  <a:pt x="1863790" y="180246"/>
                </a:cubicBezTo>
                <a:cubicBezTo>
                  <a:pt x="1962569" y="198076"/>
                  <a:pt x="2009233" y="279250"/>
                  <a:pt x="2042007" y="333533"/>
                </a:cubicBezTo>
                <a:cubicBezTo>
                  <a:pt x="2072495" y="391036"/>
                  <a:pt x="2058056" y="444073"/>
                  <a:pt x="2034030" y="499750"/>
                </a:cubicBezTo>
                <a:cubicBezTo>
                  <a:pt x="2097804" y="572043"/>
                  <a:pt x="2131105" y="680386"/>
                  <a:pt x="2092301" y="753892"/>
                </a:cubicBezTo>
                <a:cubicBezTo>
                  <a:pt x="2072809" y="883839"/>
                  <a:pt x="1958374" y="975224"/>
                  <a:pt x="1819333" y="976355"/>
                </a:cubicBezTo>
                <a:cubicBezTo>
                  <a:pt x="1827629" y="1058470"/>
                  <a:pt x="1781412" y="1116950"/>
                  <a:pt x="1721615" y="1166978"/>
                </a:cubicBezTo>
                <a:cubicBezTo>
                  <a:pt x="1625589" y="1242343"/>
                  <a:pt x="1502944" y="1251151"/>
                  <a:pt x="1388917" y="1190058"/>
                </a:cubicBezTo>
                <a:cubicBezTo>
                  <a:pt x="1371663" y="1273658"/>
                  <a:pt x="1249799" y="1342327"/>
                  <a:pt x="1151164" y="1393417"/>
                </a:cubicBezTo>
                <a:cubicBezTo>
                  <a:pt x="1012387" y="1424854"/>
                  <a:pt x="878312" y="1377617"/>
                  <a:pt x="801588" y="1269287"/>
                </a:cubicBezTo>
                <a:cubicBezTo>
                  <a:pt x="598565" y="1341754"/>
                  <a:pt x="392222" y="1306705"/>
                  <a:pt x="282306" y="1146645"/>
                </a:cubicBezTo>
                <a:cubicBezTo>
                  <a:pt x="193034" y="1174202"/>
                  <a:pt x="104846" y="1103595"/>
                  <a:pt x="53990" y="1010167"/>
                </a:cubicBezTo>
                <a:cubicBezTo>
                  <a:pt x="18000" y="950787"/>
                  <a:pt x="51239" y="864316"/>
                  <a:pt x="102776" y="825945"/>
                </a:cubicBezTo>
                <a:cubicBezTo>
                  <a:pt x="30897" y="779274"/>
                  <a:pt x="-4228" y="694869"/>
                  <a:pt x="-244" y="636939"/>
                </a:cubicBezTo>
                <a:cubicBezTo>
                  <a:pt x="-12690" y="549780"/>
                  <a:pt x="95954" y="468449"/>
                  <a:pt x="187896" y="468944"/>
                </a:cubicBezTo>
                <a:cubicBezTo>
                  <a:pt x="188555" y="467398"/>
                  <a:pt x="189357" y="465983"/>
                  <a:pt x="189696" y="464515"/>
                </a:cubicBezTo>
                <a:close/>
              </a:path>
              <a:path w="2101251" h="1396456" fill="none" extrusionOk="0">
                <a:moveTo>
                  <a:pt x="228267" y="846181"/>
                </a:moveTo>
                <a:cubicBezTo>
                  <a:pt x="190456" y="839290"/>
                  <a:pt x="146257" y="836088"/>
                  <a:pt x="105062" y="820417"/>
                </a:cubicBezTo>
                <a:moveTo>
                  <a:pt x="336978" y="1128123"/>
                </a:moveTo>
                <a:cubicBezTo>
                  <a:pt x="322664" y="1132327"/>
                  <a:pt x="303636" y="1136750"/>
                  <a:pt x="283085" y="1140439"/>
                </a:cubicBezTo>
                <a:moveTo>
                  <a:pt x="801491" y="1263598"/>
                </a:moveTo>
                <a:cubicBezTo>
                  <a:pt x="788739" y="1247277"/>
                  <a:pt x="779700" y="1225144"/>
                  <a:pt x="768999" y="1207352"/>
                </a:cubicBezTo>
                <a:moveTo>
                  <a:pt x="1402147" y="1123338"/>
                </a:moveTo>
                <a:cubicBezTo>
                  <a:pt x="1404680" y="1144525"/>
                  <a:pt x="1395490" y="1160210"/>
                  <a:pt x="1389160" y="1185048"/>
                </a:cubicBezTo>
                <a:moveTo>
                  <a:pt x="1660036" y="741996"/>
                </a:moveTo>
                <a:cubicBezTo>
                  <a:pt x="1736438" y="787238"/>
                  <a:pt x="1837649" y="897336"/>
                  <a:pt x="1818165" y="972670"/>
                </a:cubicBezTo>
                <a:moveTo>
                  <a:pt x="2033057" y="496323"/>
                </a:moveTo>
                <a:cubicBezTo>
                  <a:pt x="2015391" y="534210"/>
                  <a:pt x="1994674" y="558765"/>
                  <a:pt x="1962626" y="582826"/>
                </a:cubicBezTo>
                <a:moveTo>
                  <a:pt x="1864082" y="175397"/>
                </a:moveTo>
                <a:cubicBezTo>
                  <a:pt x="1867934" y="186054"/>
                  <a:pt x="1871439" y="204059"/>
                  <a:pt x="1867778" y="216256"/>
                </a:cubicBezTo>
                <a:moveTo>
                  <a:pt x="1414355" y="127749"/>
                </a:moveTo>
                <a:cubicBezTo>
                  <a:pt x="1424165" y="107936"/>
                  <a:pt x="1438603" y="90369"/>
                  <a:pt x="1450446" y="75641"/>
                </a:cubicBezTo>
                <a:moveTo>
                  <a:pt x="1076939" y="152575"/>
                </a:moveTo>
                <a:cubicBezTo>
                  <a:pt x="1083358" y="137472"/>
                  <a:pt x="1086852" y="125503"/>
                  <a:pt x="1094401" y="107643"/>
                </a:cubicBezTo>
                <a:moveTo>
                  <a:pt x="680960" y="167833"/>
                </a:moveTo>
                <a:cubicBezTo>
                  <a:pt x="702600" y="179491"/>
                  <a:pt x="729980" y="194311"/>
                  <a:pt x="744193" y="211407"/>
                </a:cubicBezTo>
                <a:moveTo>
                  <a:pt x="200737" y="510385"/>
                </a:moveTo>
                <a:cubicBezTo>
                  <a:pt x="195633" y="491381"/>
                  <a:pt x="195290" y="477699"/>
                  <a:pt x="189696" y="464515"/>
                </a:cubicBezTo>
              </a:path>
              <a:path w="2101251" h="1396456" stroke="0" extrusionOk="0">
                <a:moveTo>
                  <a:pt x="189696" y="464515"/>
                </a:moveTo>
                <a:cubicBezTo>
                  <a:pt x="162729" y="368313"/>
                  <a:pt x="188646" y="295358"/>
                  <a:pt x="273503" y="223271"/>
                </a:cubicBezTo>
                <a:cubicBezTo>
                  <a:pt x="419044" y="129048"/>
                  <a:pt x="539757" y="97783"/>
                  <a:pt x="681204" y="168156"/>
                </a:cubicBezTo>
                <a:cubicBezTo>
                  <a:pt x="759539" y="32352"/>
                  <a:pt x="967517" y="6795"/>
                  <a:pt x="1092261" y="110940"/>
                </a:cubicBezTo>
                <a:cubicBezTo>
                  <a:pt x="1115711" y="50175"/>
                  <a:pt x="1195461" y="21126"/>
                  <a:pt x="1252433" y="6465"/>
                </a:cubicBezTo>
                <a:cubicBezTo>
                  <a:pt x="1334744" y="-2558"/>
                  <a:pt x="1405956" y="21857"/>
                  <a:pt x="1451079" y="80199"/>
                </a:cubicBezTo>
                <a:cubicBezTo>
                  <a:pt x="1499146" y="5697"/>
                  <a:pt x="1610560" y="2953"/>
                  <a:pt x="1724922" y="22304"/>
                </a:cubicBezTo>
                <a:cubicBezTo>
                  <a:pt x="1796773" y="42364"/>
                  <a:pt x="1846243" y="114823"/>
                  <a:pt x="1863790" y="180246"/>
                </a:cubicBezTo>
                <a:cubicBezTo>
                  <a:pt x="1953688" y="204273"/>
                  <a:pt x="2034683" y="263326"/>
                  <a:pt x="2042007" y="333533"/>
                </a:cubicBezTo>
                <a:cubicBezTo>
                  <a:pt x="2044618" y="385189"/>
                  <a:pt x="2066723" y="453423"/>
                  <a:pt x="2034030" y="499750"/>
                </a:cubicBezTo>
                <a:cubicBezTo>
                  <a:pt x="2110691" y="594779"/>
                  <a:pt x="2117094" y="668472"/>
                  <a:pt x="2092301" y="753892"/>
                </a:cubicBezTo>
                <a:cubicBezTo>
                  <a:pt x="2065571" y="880322"/>
                  <a:pt x="1962108" y="971816"/>
                  <a:pt x="1819333" y="976355"/>
                </a:cubicBezTo>
                <a:cubicBezTo>
                  <a:pt x="1825529" y="1043658"/>
                  <a:pt x="1783778" y="1115700"/>
                  <a:pt x="1721615" y="1166978"/>
                </a:cubicBezTo>
                <a:cubicBezTo>
                  <a:pt x="1607188" y="1243140"/>
                  <a:pt x="1467140" y="1230870"/>
                  <a:pt x="1388917" y="1190058"/>
                </a:cubicBezTo>
                <a:cubicBezTo>
                  <a:pt x="1340915" y="1290325"/>
                  <a:pt x="1251179" y="1341410"/>
                  <a:pt x="1151164" y="1393417"/>
                </a:cubicBezTo>
                <a:cubicBezTo>
                  <a:pt x="1017820" y="1418157"/>
                  <a:pt x="852764" y="1387691"/>
                  <a:pt x="801588" y="1269287"/>
                </a:cubicBezTo>
                <a:cubicBezTo>
                  <a:pt x="610511" y="1386852"/>
                  <a:pt x="416536" y="1334340"/>
                  <a:pt x="282306" y="1146645"/>
                </a:cubicBezTo>
                <a:cubicBezTo>
                  <a:pt x="178938" y="1170445"/>
                  <a:pt x="85403" y="1098372"/>
                  <a:pt x="53990" y="1010167"/>
                </a:cubicBezTo>
                <a:cubicBezTo>
                  <a:pt x="24308" y="959130"/>
                  <a:pt x="38931" y="875947"/>
                  <a:pt x="102776" y="825945"/>
                </a:cubicBezTo>
                <a:cubicBezTo>
                  <a:pt x="32440" y="791870"/>
                  <a:pt x="-15434" y="715675"/>
                  <a:pt x="-244" y="636939"/>
                </a:cubicBezTo>
                <a:cubicBezTo>
                  <a:pt x="16344" y="520890"/>
                  <a:pt x="78596" y="477493"/>
                  <a:pt x="187896" y="468944"/>
                </a:cubicBezTo>
                <a:cubicBezTo>
                  <a:pt x="188712" y="467656"/>
                  <a:pt x="188986" y="466384"/>
                  <a:pt x="189696" y="464515"/>
                </a:cubicBezTo>
                <a:close/>
              </a:path>
              <a:path w="2101251" h="1396456" fill="none" stroke="0" extrusionOk="0">
                <a:moveTo>
                  <a:pt x="228267" y="846181"/>
                </a:moveTo>
                <a:cubicBezTo>
                  <a:pt x="187734" y="839679"/>
                  <a:pt x="144331" y="832499"/>
                  <a:pt x="105062" y="820417"/>
                </a:cubicBezTo>
                <a:moveTo>
                  <a:pt x="336978" y="1128123"/>
                </a:moveTo>
                <a:cubicBezTo>
                  <a:pt x="318806" y="1138857"/>
                  <a:pt x="299501" y="1136284"/>
                  <a:pt x="283085" y="1140439"/>
                </a:cubicBezTo>
                <a:moveTo>
                  <a:pt x="801491" y="1263598"/>
                </a:moveTo>
                <a:cubicBezTo>
                  <a:pt x="793459" y="1249939"/>
                  <a:pt x="776625" y="1227378"/>
                  <a:pt x="768999" y="1207352"/>
                </a:cubicBezTo>
                <a:moveTo>
                  <a:pt x="1402147" y="1123338"/>
                </a:moveTo>
                <a:cubicBezTo>
                  <a:pt x="1398846" y="1144746"/>
                  <a:pt x="1395853" y="1163981"/>
                  <a:pt x="1389160" y="1185048"/>
                </a:cubicBezTo>
                <a:moveTo>
                  <a:pt x="1660036" y="741996"/>
                </a:moveTo>
                <a:cubicBezTo>
                  <a:pt x="1732595" y="794167"/>
                  <a:pt x="1817316" y="900753"/>
                  <a:pt x="1818165" y="972670"/>
                </a:cubicBezTo>
                <a:moveTo>
                  <a:pt x="2033057" y="496323"/>
                </a:moveTo>
                <a:cubicBezTo>
                  <a:pt x="2015070" y="527774"/>
                  <a:pt x="2001301" y="560031"/>
                  <a:pt x="1962626" y="582826"/>
                </a:cubicBezTo>
                <a:moveTo>
                  <a:pt x="1864082" y="175397"/>
                </a:moveTo>
                <a:cubicBezTo>
                  <a:pt x="1864018" y="188615"/>
                  <a:pt x="1866592" y="203176"/>
                  <a:pt x="1867778" y="216256"/>
                </a:cubicBezTo>
                <a:moveTo>
                  <a:pt x="1414355" y="127749"/>
                </a:moveTo>
                <a:cubicBezTo>
                  <a:pt x="1421582" y="106614"/>
                  <a:pt x="1435909" y="88195"/>
                  <a:pt x="1450446" y="75641"/>
                </a:cubicBezTo>
                <a:moveTo>
                  <a:pt x="1076939" y="152575"/>
                </a:moveTo>
                <a:cubicBezTo>
                  <a:pt x="1078452" y="140238"/>
                  <a:pt x="1085601" y="124316"/>
                  <a:pt x="1094401" y="107643"/>
                </a:cubicBezTo>
                <a:moveTo>
                  <a:pt x="680960" y="167833"/>
                </a:moveTo>
                <a:cubicBezTo>
                  <a:pt x="702778" y="180261"/>
                  <a:pt x="727532" y="201231"/>
                  <a:pt x="744193" y="211407"/>
                </a:cubicBezTo>
                <a:moveTo>
                  <a:pt x="200737" y="510385"/>
                </a:moveTo>
                <a:cubicBezTo>
                  <a:pt x="192774" y="494873"/>
                  <a:pt x="191883" y="476246"/>
                  <a:pt x="189696" y="464515"/>
                </a:cubicBezTo>
              </a:path>
            </a:pathLst>
          </a:custGeom>
          <a:solidFill>
            <a:schemeClr val="bg1">
              <a:lumMod val="85000"/>
              <a:alpha val="30000"/>
            </a:schemeClr>
          </a:solidFill>
          <a:ln w="6350">
            <a:noFill/>
            <a:extLst>
              <a:ext uri="{C807C97D-BFC1-408E-A445-0C87EB9F89A2}">
                <ask:lineSketchStyleProps xmlns:ask="http://schemas.microsoft.com/office/drawing/2018/sketchyshapes" xmlns="" sd="1219033472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gap ”</a:t>
            </a:r>
          </a:p>
        </p:txBody>
      </p:sp>
      <p:sp>
        <p:nvSpPr>
          <p:cNvPr id="26" name="Textfeld 38">
            <a:extLst>
              <a:ext uri="{FF2B5EF4-FFF2-40B4-BE49-F238E27FC236}">
                <a16:creationId xmlns:a16="http://schemas.microsoft.com/office/drawing/2014/main" id="{BD6F0B21-8525-48E5-B87E-6C32B140CE93}"/>
              </a:ext>
            </a:extLst>
          </p:cNvPr>
          <p:cNvSpPr txBox="1"/>
          <p:nvPr/>
        </p:nvSpPr>
        <p:spPr>
          <a:xfrm>
            <a:off x="5210699" y="1371648"/>
            <a:ext cx="12961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–  10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m</a:t>
            </a:r>
          </a:p>
        </p:txBody>
      </p:sp>
      <p:sp>
        <p:nvSpPr>
          <p:cNvPr id="27" name="Textfeld 30">
            <a:extLst>
              <a:ext uri="{FF2B5EF4-FFF2-40B4-BE49-F238E27FC236}">
                <a16:creationId xmlns:a16="http://schemas.microsoft.com/office/drawing/2014/main" id="{F9B566D2-B08F-401F-A64E-EA9CC3BB1928}"/>
              </a:ext>
            </a:extLst>
          </p:cNvPr>
          <p:cNvSpPr txBox="1"/>
          <p:nvPr/>
        </p:nvSpPr>
        <p:spPr>
          <a:xfrm>
            <a:off x="537741" y="5700307"/>
            <a:ext cx="204309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[https://soilsensor.com]</a:t>
            </a:r>
          </a:p>
        </p:txBody>
      </p:sp>
      <p:sp>
        <p:nvSpPr>
          <p:cNvPr id="28" name="Textfeld 29">
            <a:extLst>
              <a:ext uri="{FF2B5EF4-FFF2-40B4-BE49-F238E27FC236}">
                <a16:creationId xmlns:a16="http://schemas.microsoft.com/office/drawing/2014/main" id="{AB67AAA5-3B8D-411C-9895-2030536BF46A}"/>
              </a:ext>
            </a:extLst>
          </p:cNvPr>
          <p:cNvSpPr txBox="1"/>
          <p:nvPr/>
        </p:nvSpPr>
        <p:spPr>
          <a:xfrm>
            <a:off x="8213744" y="3357063"/>
            <a:ext cx="1648783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[ESA Sentinel-1]</a:t>
            </a:r>
          </a:p>
        </p:txBody>
      </p:sp>
      <p:pic>
        <p:nvPicPr>
          <p:cNvPr id="29" name="Grafik 36">
            <a:extLst>
              <a:ext uri="{FF2B5EF4-FFF2-40B4-BE49-F238E27FC236}">
                <a16:creationId xmlns:a16="http://schemas.microsoft.com/office/drawing/2014/main" id="{40C1A2E5-23AB-45FF-AB12-8FE8765675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07" t="5096" r="11509" b="3634"/>
          <a:stretch/>
        </p:blipFill>
        <p:spPr>
          <a:xfrm>
            <a:off x="4980229" y="2727611"/>
            <a:ext cx="1995843" cy="1940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feld 37">
            <a:extLst>
              <a:ext uri="{FF2B5EF4-FFF2-40B4-BE49-F238E27FC236}">
                <a16:creationId xmlns:a16="http://schemas.microsoft.com/office/drawing/2014/main" id="{E53C3DBD-55A0-4B8F-8A2E-A997918FC9C6}"/>
              </a:ext>
            </a:extLst>
          </p:cNvPr>
          <p:cNvSpPr txBox="1"/>
          <p:nvPr/>
        </p:nvSpPr>
        <p:spPr>
          <a:xfrm>
            <a:off x="4874820" y="2463344"/>
            <a:ext cx="28294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Cosmic-ray neutron sensing (CRNS)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0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02"/>
    </mc:Choice>
    <mc:Fallback xmlns="">
      <p:transition spd="slow" advTm="10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 descr="BxDiff | New quantities for the measurement of appearance">
            <a:extLst>
              <a:ext uri="{FF2B5EF4-FFF2-40B4-BE49-F238E27FC236}">
                <a16:creationId xmlns:a16="http://schemas.microsoft.com/office/drawing/2014/main" id="{9FB75802-4107-4F7C-B35D-2CDD0CB9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315" y="5351809"/>
            <a:ext cx="146304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C3BCD0-90DA-4AB4-86F6-F01F03D15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275" y="5916679"/>
            <a:ext cx="1355836" cy="44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fik 1">
            <a:extLst>
              <a:ext uri="{FF2B5EF4-FFF2-40B4-BE49-F238E27FC236}">
                <a16:creationId xmlns:a16="http://schemas.microsoft.com/office/drawing/2014/main" id="{71C0B4AC-3E55-4948-942B-BFB19B867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6548" y="3306492"/>
            <a:ext cx="861129" cy="651097"/>
          </a:xfrm>
          <a:prstGeom prst="rect">
            <a:avLst/>
          </a:prstGeom>
        </p:spPr>
      </p:pic>
      <p:pic>
        <p:nvPicPr>
          <p:cNvPr id="13" name="Picture 8" descr="Android Apps by UK Centre for Ecology and Hydrology on Google Play">
            <a:extLst>
              <a:ext uri="{FF2B5EF4-FFF2-40B4-BE49-F238E27FC236}">
                <a16:creationId xmlns:a16="http://schemas.microsoft.com/office/drawing/2014/main" id="{9A4BDA62-237C-4E6B-B412-D9EE1341C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885" y="4001294"/>
            <a:ext cx="697664" cy="69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fik 3">
            <a:extLst>
              <a:ext uri="{FF2B5EF4-FFF2-40B4-BE49-F238E27FC236}">
                <a16:creationId xmlns:a16="http://schemas.microsoft.com/office/drawing/2014/main" id="{017DBD0D-FE6C-417C-85CE-DB28520108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1070" y="4901342"/>
            <a:ext cx="1030097" cy="485784"/>
          </a:xfrm>
          <a:prstGeom prst="rect">
            <a:avLst/>
          </a:prstGeom>
        </p:spPr>
      </p:pic>
      <p:pic>
        <p:nvPicPr>
          <p:cNvPr id="9" name="Picture 2" descr="Billedresultat for justervesenet logo">
            <a:extLst>
              <a:ext uri="{FF2B5EF4-FFF2-40B4-BE49-F238E27FC236}">
                <a16:creationId xmlns:a16="http://schemas.microsoft.com/office/drawing/2014/main" id="{9E261177-CFE3-4D62-AA77-8764765CD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59" y="5215495"/>
            <a:ext cx="882229" cy="8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Università di Bologna">
            <a:extLst>
              <a:ext uri="{FF2B5EF4-FFF2-40B4-BE49-F238E27FC236}">
                <a16:creationId xmlns:a16="http://schemas.microsoft.com/office/drawing/2014/main" id="{9DBCA663-13F3-4379-B6DA-29A5EA90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187" y="2400860"/>
            <a:ext cx="1449600" cy="75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Heidelberg University Logo [EPS File] - almanya, Baden-Württemberg,  Bernhard Eitel, Coimbra Group, dünya ünive… | Heidelberg university, University  logo, Heidelberg">
            <a:extLst>
              <a:ext uri="{FF2B5EF4-FFF2-40B4-BE49-F238E27FC236}">
                <a16:creationId xmlns:a16="http://schemas.microsoft.com/office/drawing/2014/main" id="{21E07E75-5BE6-45F5-A73F-5F2B3CA83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497" y="1596876"/>
            <a:ext cx="1488751" cy="7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8EDBD579-1172-4184-8313-FCC8AF80E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079" y="1108107"/>
            <a:ext cx="989534" cy="87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illedresultat for Universität Potsdam logo">
            <a:extLst>
              <a:ext uri="{FF2B5EF4-FFF2-40B4-BE49-F238E27FC236}">
                <a16:creationId xmlns:a16="http://schemas.microsoft.com/office/drawing/2014/main" id="{8730AEFD-3BB7-4F09-BE8A-02A2EE30B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477" y="939470"/>
            <a:ext cx="877277" cy="87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6EAF1AB-471B-4B80-A5A8-A8EFB5108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67" y="346075"/>
            <a:ext cx="11450238" cy="1325563"/>
          </a:xfrm>
        </p:spPr>
        <p:txBody>
          <a:bodyPr/>
          <a:lstStyle/>
          <a:p>
            <a:r>
              <a:rPr lang="de-DE" dirty="0" err="1"/>
              <a:t>SoMMet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C5781B-0299-4E4B-B9C9-F1836371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GC8-Hydro,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3EB3B9-9633-42EE-BC08-4B21011D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Oswald et al.: A novel combined approach for bridging scales in spatiotemporal soil moisture monitoring applying metrological principles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04323E-72F5-460D-958E-E6D2DA6A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3</a:t>
            </a:fld>
            <a:endParaRPr lang="de-DE"/>
          </a:p>
        </p:txBody>
      </p:sp>
      <p:pic>
        <p:nvPicPr>
          <p:cNvPr id="7" name="Picture 4" descr="Billedresultat for Universität Potsdam logo">
            <a:extLst>
              <a:ext uri="{FF2B5EF4-FFF2-40B4-BE49-F238E27FC236}">
                <a16:creationId xmlns:a16="http://schemas.microsoft.com/office/drawing/2014/main" id="{E483BB5F-D0B6-4FB1-834A-4B05CE2A3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18" y="5569958"/>
            <a:ext cx="835426" cy="8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35">
            <a:extLst>
              <a:ext uri="{FF2B5EF4-FFF2-40B4-BE49-F238E27FC236}">
                <a16:creationId xmlns:a16="http://schemas.microsoft.com/office/drawing/2014/main" id="{59C4E82E-D8F5-424A-A6BE-6601587909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26482" y="1789162"/>
            <a:ext cx="571239" cy="6870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0" descr="UFZ (@UFZ_de) / Twitter">
            <a:extLst>
              <a:ext uri="{FF2B5EF4-FFF2-40B4-BE49-F238E27FC236}">
                <a16:creationId xmlns:a16="http://schemas.microsoft.com/office/drawing/2014/main" id="{327879D9-81E3-4B8D-B115-A14ECF77D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000" y="2594349"/>
            <a:ext cx="548909" cy="54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Physikalisch-Technische Bundesanstalt - Wikipedia">
            <a:extLst>
              <a:ext uri="{FF2B5EF4-FFF2-40B4-BE49-F238E27FC236}">
                <a16:creationId xmlns:a16="http://schemas.microsoft.com/office/drawing/2014/main" id="{7C8102C0-4E1A-4D06-B66D-6CF8F1EA1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454" y="5861618"/>
            <a:ext cx="975446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">
            <a:extLst>
              <a:ext uri="{FF2B5EF4-FFF2-40B4-BE49-F238E27FC236}">
                <a16:creationId xmlns:a16="http://schemas.microsoft.com/office/drawing/2014/main" id="{3A7F1FBB-C930-4F85-A620-D0DF711598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67964" y="4983808"/>
            <a:ext cx="1056068" cy="386366"/>
          </a:xfrm>
          <a:prstGeom prst="rect">
            <a:avLst/>
          </a:prstGeom>
        </p:spPr>
      </p:pic>
      <p:pic>
        <p:nvPicPr>
          <p:cNvPr id="25" name="Grafik 4">
            <a:extLst>
              <a:ext uri="{FF2B5EF4-FFF2-40B4-BE49-F238E27FC236}">
                <a16:creationId xmlns:a16="http://schemas.microsoft.com/office/drawing/2014/main" id="{6AD10C50-DEE5-40A1-BBE1-48F6100976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1409" y="3200398"/>
            <a:ext cx="1133341" cy="547352"/>
          </a:xfrm>
          <a:prstGeom prst="rect">
            <a:avLst/>
          </a:prstGeom>
        </p:spPr>
      </p:pic>
      <p:pic>
        <p:nvPicPr>
          <p:cNvPr id="26" name="Grafik 6">
            <a:extLst>
              <a:ext uri="{FF2B5EF4-FFF2-40B4-BE49-F238E27FC236}">
                <a16:creationId xmlns:a16="http://schemas.microsoft.com/office/drawing/2014/main" id="{F60ABF58-AEFD-404E-AE8F-BD6B41A5B9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39464" y="3950886"/>
            <a:ext cx="1184856" cy="521594"/>
          </a:xfrm>
          <a:prstGeom prst="rect">
            <a:avLst/>
          </a:prstGeom>
        </p:spPr>
      </p:pic>
      <p:pic>
        <p:nvPicPr>
          <p:cNvPr id="19" name="Picture 20" descr="Instytut Agrofizyki PAN z nowym logo autorstwa agencji Cumulus">
            <a:extLst>
              <a:ext uri="{FF2B5EF4-FFF2-40B4-BE49-F238E27FC236}">
                <a16:creationId xmlns:a16="http://schemas.microsoft.com/office/drawing/2014/main" id="{D97BFC8E-BAC0-4F23-87F3-19817E63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78" y="4386710"/>
            <a:ext cx="853854" cy="61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Content Placeholder 7">
            <a:extLst>
              <a:ext uri="{FF2B5EF4-FFF2-40B4-BE49-F238E27FC236}">
                <a16:creationId xmlns:a16="http://schemas.microsoft.com/office/drawing/2014/main" id="{63919CA9-5270-4FCF-A622-2F4C98DFFAF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803073" y="1614213"/>
          <a:ext cx="8672875" cy="4289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4831119-3AAB-4CCE-A54A-C3AC9DE16DF6}"/>
              </a:ext>
            </a:extLst>
          </p:cNvPr>
          <p:cNvSpPr txBox="1"/>
          <p:nvPr/>
        </p:nvSpPr>
        <p:spPr>
          <a:xfrm>
            <a:off x="685800" y="2400860"/>
            <a:ext cx="36560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„…</a:t>
            </a:r>
            <a:r>
              <a:rPr lang="en-US" dirty="0"/>
              <a:t>develop novel metrological tools and establish a </a:t>
            </a:r>
            <a:r>
              <a:rPr lang="en-US" b="1" dirty="0"/>
              <a:t>metrological foundation </a:t>
            </a:r>
            <a:r>
              <a:rPr lang="en-US" dirty="0"/>
              <a:t>for soil moisture measurements on </a:t>
            </a:r>
            <a:r>
              <a:rPr lang="en-US" b="1" dirty="0"/>
              <a:t>multiple lateral scales</a:t>
            </a:r>
            <a:r>
              <a:rPr lang="en-US" dirty="0"/>
              <a:t>, ranging from </a:t>
            </a:r>
            <a:r>
              <a:rPr lang="en-US" dirty="0" err="1"/>
              <a:t>decimetre</a:t>
            </a:r>
            <a:r>
              <a:rPr lang="en-US" dirty="0"/>
              <a:t> to </a:t>
            </a:r>
            <a:r>
              <a:rPr lang="en-US" dirty="0" err="1"/>
              <a:t>kilometre</a:t>
            </a:r>
            <a:r>
              <a:rPr lang="en-US" dirty="0"/>
              <a:t>, ensuring the </a:t>
            </a:r>
            <a:r>
              <a:rPr lang="en-US" b="1" dirty="0"/>
              <a:t>traceability</a:t>
            </a:r>
            <a:r>
              <a:rPr lang="en-US" dirty="0"/>
              <a:t> and </a:t>
            </a:r>
            <a:r>
              <a:rPr lang="en-US" b="1" dirty="0" err="1"/>
              <a:t>harmonisation</a:t>
            </a:r>
            <a:r>
              <a:rPr lang="en-US" dirty="0"/>
              <a:t> of the various soil moisture measurement methods.”</a:t>
            </a:r>
            <a:endParaRPr lang="de-DE" dirty="0"/>
          </a:p>
        </p:txBody>
      </p:sp>
      <p:pic>
        <p:nvPicPr>
          <p:cNvPr id="10" name="Grafik 15">
            <a:extLst>
              <a:ext uri="{FF2B5EF4-FFF2-40B4-BE49-F238E27FC236}">
                <a16:creationId xmlns:a16="http://schemas.microsoft.com/office/drawing/2014/main" id="{FEFC103C-12C6-4D52-BC2E-10764778C16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20115" y="1083105"/>
            <a:ext cx="1449600" cy="7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429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7">
            <a:extLst>
              <a:ext uri="{FF2B5EF4-FFF2-40B4-BE49-F238E27FC236}">
                <a16:creationId xmlns:a16="http://schemas.microsoft.com/office/drawing/2014/main" id="{A87AB557-5BC9-44DE-A7E6-DD66153DC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223" y="1167435"/>
            <a:ext cx="3413993" cy="2953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FDF506-91E5-41BB-9237-337AA8DCB3B2}"/>
              </a:ext>
            </a:extLst>
          </p:cNvPr>
          <p:cNvSpPr txBox="1"/>
          <p:nvPr/>
        </p:nvSpPr>
        <p:spPr>
          <a:xfrm>
            <a:off x="1602740" y="982498"/>
            <a:ext cx="3238792" cy="514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3E1127-F1F2-1879-E685-E60FEDB8B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Metrological </a:t>
            </a:r>
            <a:r>
              <a:rPr lang="de-DE" dirty="0" err="1"/>
              <a:t>principles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3FE901-0EF3-38CA-1E72-0BBC0133C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GC8-Hydro,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4A01B8-B922-8FBB-6910-6F66A512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Oswald et al.: A novel combined approach for bridging scales in spatiotemporal soil moisture monitoring applying metrological principles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4DF0DF-5ED5-B427-458D-36B4506E0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4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E0B26B4-A95C-16D3-066E-D73F8FB65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88" y="4541292"/>
            <a:ext cx="2307663" cy="2190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O:\6-4\64_65\Fotos, Filme\Fotos_Storck_Sept_2006\Halle\D0426_052.jpg">
            <a:extLst>
              <a:ext uri="{FF2B5EF4-FFF2-40B4-BE49-F238E27FC236}">
                <a16:creationId xmlns:a16="http://schemas.microsoft.com/office/drawing/2014/main" id="{FA8D1B5E-867D-2F40-FD24-8475C0BA8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39035" y="4632846"/>
            <a:ext cx="3128553" cy="20069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E569CB4-C617-34F0-868C-6FCC6BC790A3}"/>
              </a:ext>
            </a:extLst>
          </p:cNvPr>
          <p:cNvSpPr txBox="1"/>
          <p:nvPr/>
        </p:nvSpPr>
        <p:spPr>
          <a:xfrm>
            <a:off x="532527" y="4151998"/>
            <a:ext cx="176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DTI, </a:t>
            </a:r>
            <a:r>
              <a:rPr lang="de-DE" dirty="0" err="1"/>
              <a:t>Denmark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FC84AD3-4E5C-C7F0-A1E3-61DBB1A7961D}"/>
              </a:ext>
            </a:extLst>
          </p:cNvPr>
          <p:cNvSpPr txBox="1"/>
          <p:nvPr/>
        </p:nvSpPr>
        <p:spPr>
          <a:xfrm>
            <a:off x="3507522" y="4109041"/>
            <a:ext cx="176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PTB, Germany</a:t>
            </a:r>
          </a:p>
        </p:txBody>
      </p:sp>
      <p:pic>
        <p:nvPicPr>
          <p:cNvPr id="14" name="Inhaltsplatzhalter 9">
            <a:extLst>
              <a:ext uri="{FF2B5EF4-FFF2-40B4-BE49-F238E27FC236}">
                <a16:creationId xmlns:a16="http://schemas.microsoft.com/office/drawing/2014/main" id="{C8370069-2151-58D1-1306-FBA46FBB65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877" y="5078767"/>
            <a:ext cx="2552335" cy="1606896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8CC7D9-7A2E-E142-B136-1D9EDF4DB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658" y="1377156"/>
            <a:ext cx="6152526" cy="4351338"/>
          </a:xfrm>
        </p:spPr>
        <p:txBody>
          <a:bodyPr>
            <a:normAutofit/>
          </a:bodyPr>
          <a:lstStyle/>
          <a:p>
            <a:r>
              <a:rPr lang="de-DE" sz="1800" b="1" dirty="0" err="1"/>
              <a:t>Traceability</a:t>
            </a:r>
            <a:r>
              <a:rPr lang="de-DE" sz="1800" b="1" dirty="0"/>
              <a:t> </a:t>
            </a:r>
            <a:r>
              <a:rPr lang="de-DE" sz="1800" b="1" dirty="0" err="1"/>
              <a:t>chain</a:t>
            </a:r>
            <a:endParaRPr lang="de-DE" sz="1800" b="1" dirty="0"/>
          </a:p>
          <a:p>
            <a:pPr lvl="1"/>
            <a:r>
              <a:rPr lang="de-DE" sz="1400" dirty="0"/>
              <a:t>Primary and </a:t>
            </a:r>
            <a:r>
              <a:rPr lang="de-DE" sz="1400" dirty="0" err="1"/>
              <a:t>secondary</a:t>
            </a:r>
            <a:r>
              <a:rPr lang="de-DE" sz="1400" dirty="0"/>
              <a:t> </a:t>
            </a:r>
            <a:r>
              <a:rPr lang="de-DE" sz="1400" dirty="0" err="1"/>
              <a:t>transfer</a:t>
            </a:r>
            <a:r>
              <a:rPr lang="de-DE" sz="1400" dirty="0"/>
              <a:t> </a:t>
            </a:r>
            <a:r>
              <a:rPr lang="de-DE" sz="1400" dirty="0" err="1"/>
              <a:t>standard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point</a:t>
            </a:r>
            <a:r>
              <a:rPr lang="de-DE" sz="1400" dirty="0"/>
              <a:t> </a:t>
            </a:r>
            <a:r>
              <a:rPr lang="de-DE" sz="1400" dirty="0" err="1"/>
              <a:t>scale</a:t>
            </a:r>
            <a:r>
              <a:rPr lang="de-DE" sz="1400" dirty="0"/>
              <a:t> </a:t>
            </a:r>
            <a:r>
              <a:rPr lang="de-DE" sz="1400" dirty="0" err="1"/>
              <a:t>calibration</a:t>
            </a:r>
            <a:endParaRPr lang="de-DE" sz="1400" dirty="0"/>
          </a:p>
          <a:p>
            <a:pPr lvl="1"/>
            <a:r>
              <a:rPr lang="de-DE" sz="1400" dirty="0" err="1"/>
              <a:t>Traceability</a:t>
            </a:r>
            <a:r>
              <a:rPr lang="de-DE" sz="1400" dirty="0"/>
              <a:t> </a:t>
            </a:r>
            <a:r>
              <a:rPr lang="de-DE" sz="1400" dirty="0" err="1"/>
              <a:t>across</a:t>
            </a:r>
            <a:r>
              <a:rPr lang="de-DE" sz="1400" dirty="0"/>
              <a:t> </a:t>
            </a:r>
            <a:r>
              <a:rPr lang="de-DE" sz="1400" dirty="0" err="1"/>
              <a:t>scales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lab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outdoors</a:t>
            </a:r>
            <a:r>
              <a:rPr lang="de-DE" sz="1400" dirty="0"/>
              <a:t> </a:t>
            </a:r>
          </a:p>
          <a:p>
            <a:pPr lvl="1"/>
            <a:endParaRPr lang="de-DE" sz="1800" dirty="0"/>
          </a:p>
          <a:p>
            <a:r>
              <a:rPr lang="de-DE" sz="1800" b="1" dirty="0" err="1"/>
              <a:t>Metrology</a:t>
            </a:r>
            <a:r>
              <a:rPr lang="de-DE" sz="1800" b="1" dirty="0"/>
              <a:t> </a:t>
            </a:r>
            <a:r>
              <a:rPr lang="de-DE" sz="1800" b="1" dirty="0" err="1"/>
              <a:t>of</a:t>
            </a:r>
            <a:r>
              <a:rPr lang="de-DE" sz="1800" b="1" dirty="0"/>
              <a:t> </a:t>
            </a:r>
            <a:r>
              <a:rPr lang="de-DE" sz="1800" b="1" dirty="0" err="1"/>
              <a:t>neutron</a:t>
            </a:r>
            <a:r>
              <a:rPr lang="de-DE" sz="1800" b="1" dirty="0"/>
              <a:t> </a:t>
            </a:r>
            <a:r>
              <a:rPr lang="de-DE" sz="1800" b="1" dirty="0" err="1"/>
              <a:t>radiation</a:t>
            </a:r>
            <a:endParaRPr lang="de-DE" sz="1800" b="1" dirty="0"/>
          </a:p>
          <a:p>
            <a:pPr lvl="1"/>
            <a:r>
              <a:rPr lang="de-DE" sz="1400" dirty="0"/>
              <a:t>Response </a:t>
            </a:r>
            <a:r>
              <a:rPr lang="de-DE" sz="1400" dirty="0" err="1"/>
              <a:t>function</a:t>
            </a:r>
            <a:r>
              <a:rPr lang="de-DE" sz="1400" dirty="0"/>
              <a:t> </a:t>
            </a:r>
            <a:r>
              <a:rPr lang="de-DE" sz="1400" dirty="0" err="1"/>
              <a:t>modelling</a:t>
            </a:r>
            <a:endParaRPr lang="de-DE" sz="1400" dirty="0"/>
          </a:p>
          <a:p>
            <a:pPr lvl="1"/>
            <a:r>
              <a:rPr lang="de-DE" sz="1400" dirty="0"/>
              <a:t>Validation </a:t>
            </a:r>
            <a:r>
              <a:rPr lang="de-DE" sz="1400" dirty="0" err="1"/>
              <a:t>of</a:t>
            </a:r>
            <a:r>
              <a:rPr lang="de-DE" sz="1400" dirty="0"/>
              <a:t> multiple CRNS </a:t>
            </a:r>
            <a:r>
              <a:rPr lang="de-DE" sz="1400" dirty="0" err="1"/>
              <a:t>probes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lab (</a:t>
            </a:r>
            <a:r>
              <a:rPr lang="de-DE" sz="1400" dirty="0" err="1"/>
              <a:t>neutron</a:t>
            </a:r>
            <a:r>
              <a:rPr lang="de-DE" sz="1400" dirty="0"/>
              <a:t> </a:t>
            </a:r>
            <a:r>
              <a:rPr lang="de-DE" sz="1400" dirty="0" err="1"/>
              <a:t>fields</a:t>
            </a:r>
            <a:r>
              <a:rPr lang="de-DE" sz="1400" dirty="0"/>
              <a:t>)</a:t>
            </a:r>
          </a:p>
          <a:p>
            <a:pPr lvl="1"/>
            <a:r>
              <a:rPr lang="de-DE" sz="1400" dirty="0"/>
              <a:t>Validation </a:t>
            </a:r>
            <a:r>
              <a:rPr lang="de-DE" sz="1400" dirty="0" err="1"/>
              <a:t>with</a:t>
            </a:r>
            <a:r>
              <a:rPr lang="de-DE" sz="1400" dirty="0"/>
              <a:t> Bonner </a:t>
            </a:r>
            <a:r>
              <a:rPr lang="de-DE" sz="1400" dirty="0" err="1"/>
              <a:t>Spheres</a:t>
            </a:r>
            <a:r>
              <a:rPr lang="de-DE" sz="1400" dirty="0"/>
              <a:t> (</a:t>
            </a:r>
            <a:r>
              <a:rPr lang="de-DE" sz="1400" dirty="0" err="1"/>
              <a:t>outdoors</a:t>
            </a:r>
            <a:r>
              <a:rPr lang="de-DE" sz="1400" dirty="0"/>
              <a:t>)</a:t>
            </a:r>
          </a:p>
          <a:p>
            <a:pPr lvl="1"/>
            <a:endParaRPr lang="de-DE" sz="1400" dirty="0"/>
          </a:p>
          <a:p>
            <a:pPr marL="0" indent="0">
              <a:buNone/>
            </a:pPr>
            <a:r>
              <a:rPr lang="de-DE" sz="1800" b="1" dirty="0">
                <a:sym typeface="Wingdings" panose="05000000000000000000" pitchFamily="2" charset="2"/>
              </a:rPr>
              <a:t> </a:t>
            </a:r>
            <a:r>
              <a:rPr lang="de-DE" sz="1800" b="1" dirty="0" err="1"/>
              <a:t>Improvements</a:t>
            </a:r>
            <a:r>
              <a:rPr lang="de-DE" sz="1800" b="1" dirty="0"/>
              <a:t> in CRNS </a:t>
            </a:r>
            <a:r>
              <a:rPr lang="de-DE" sz="1800" b="1" dirty="0" err="1"/>
              <a:t>usage</a:t>
            </a:r>
            <a:endParaRPr lang="de-DE" sz="1800" b="1" dirty="0"/>
          </a:p>
          <a:p>
            <a:pPr lvl="1"/>
            <a:r>
              <a:rPr lang="de-DE" sz="1400" dirty="0" err="1"/>
              <a:t>Metrologically</a:t>
            </a:r>
            <a:r>
              <a:rPr lang="de-DE" sz="1400" dirty="0"/>
              <a:t> </a:t>
            </a:r>
            <a:r>
              <a:rPr lang="de-DE" sz="1400" dirty="0" err="1"/>
              <a:t>traceable</a:t>
            </a:r>
            <a:r>
              <a:rPr lang="de-DE" sz="1400" dirty="0"/>
              <a:t> </a:t>
            </a:r>
            <a:r>
              <a:rPr lang="de-DE" sz="1400" dirty="0" err="1"/>
              <a:t>calibration</a:t>
            </a:r>
            <a:endParaRPr lang="de-DE" sz="1400" dirty="0"/>
          </a:p>
          <a:p>
            <a:pPr lvl="1"/>
            <a:r>
              <a:rPr lang="de-DE" sz="1400" dirty="0" err="1"/>
              <a:t>Standardised</a:t>
            </a:r>
            <a:r>
              <a:rPr lang="de-DE" sz="1400" dirty="0"/>
              <a:t> </a:t>
            </a:r>
            <a:r>
              <a:rPr lang="de-DE" sz="1400" dirty="0" err="1"/>
              <a:t>estimates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uncertainty</a:t>
            </a:r>
            <a:endParaRPr lang="de-DE" sz="1400" dirty="0"/>
          </a:p>
          <a:p>
            <a:pPr marL="457200" lvl="1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 </a:t>
            </a:r>
            <a:r>
              <a:rPr lang="de-DE" sz="1400" dirty="0" err="1">
                <a:sym typeface="Wingdings" panose="05000000000000000000" pitchFamily="2" charset="2"/>
              </a:rPr>
              <a:t>Comparability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of</a:t>
            </a:r>
            <a:r>
              <a:rPr lang="de-DE" sz="1400" dirty="0">
                <a:sym typeface="Wingdings" panose="05000000000000000000" pitchFamily="2" charset="2"/>
              </a:rPr>
              <a:t> CRNS</a:t>
            </a:r>
            <a:endParaRPr lang="de-DE" sz="1400" dirty="0"/>
          </a:p>
        </p:txBody>
      </p:sp>
      <p:sp>
        <p:nvSpPr>
          <p:cNvPr id="16" name="Textfeld 8">
            <a:extLst>
              <a:ext uri="{FF2B5EF4-FFF2-40B4-BE49-F238E27FC236}">
                <a16:creationId xmlns:a16="http://schemas.microsoft.com/office/drawing/2014/main" id="{C98EC6C3-D37C-45AE-8132-9143CDB31F27}"/>
              </a:ext>
            </a:extLst>
          </p:cNvPr>
          <p:cNvSpPr txBox="1"/>
          <p:nvPr/>
        </p:nvSpPr>
        <p:spPr>
          <a:xfrm>
            <a:off x="413000" y="1478280"/>
            <a:ext cx="1661746" cy="830997"/>
          </a:xfrm>
          <a:prstGeom prst="rect">
            <a:avLst/>
          </a:prstGeom>
          <a:solidFill>
            <a:schemeClr val="bg2"/>
          </a:solidFill>
          <a:ln w="25400">
            <a:solidFill>
              <a:srgbClr val="FB8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WP1: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Traceability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WP2: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WP3: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Harmonization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WP4: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Data fusion</a:t>
            </a:r>
          </a:p>
        </p:txBody>
      </p:sp>
    </p:spTree>
    <p:extLst>
      <p:ext uri="{BB962C8B-B14F-4D97-AF65-F5344CB8AC3E}">
        <p14:creationId xmlns:p14="http://schemas.microsoft.com/office/powerpoint/2010/main" val="26846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54"/>
    </mc:Choice>
    <mc:Fallback xmlns="">
      <p:transition spd="slow" advTm="13125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5446A01-121E-4E64-AC54-B4B94356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 </a:t>
            </a:r>
            <a:r>
              <a:rPr lang="de-DE" dirty="0" err="1"/>
              <a:t>sites</a:t>
            </a:r>
            <a:r>
              <a:rPr lang="de-DE" dirty="0"/>
              <a:t> in </a:t>
            </a:r>
            <a:r>
              <a:rPr lang="de-DE" dirty="0" err="1"/>
              <a:t>SoMMet</a:t>
            </a:r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AB0148-D2DF-453B-B217-3DCF46280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048" y="1690688"/>
            <a:ext cx="5181600" cy="4351338"/>
          </a:xfrm>
        </p:spPr>
        <p:txBody>
          <a:bodyPr/>
          <a:lstStyle/>
          <a:p>
            <a:r>
              <a:rPr lang="de-DE" dirty="0" err="1"/>
              <a:t>Three</a:t>
            </a:r>
            <a:r>
              <a:rPr lang="de-DE" dirty="0"/>
              <a:t> high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sites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Marquardt</a:t>
            </a:r>
          </a:p>
          <a:p>
            <a:pPr lvl="1"/>
            <a:r>
              <a:rPr lang="de-DE" dirty="0" err="1"/>
              <a:t>Bondeno</a:t>
            </a:r>
            <a:r>
              <a:rPr lang="de-DE" dirty="0"/>
              <a:t> </a:t>
            </a:r>
            <a:r>
              <a:rPr lang="de-DE" dirty="0" err="1"/>
              <a:t>Orchards</a:t>
            </a:r>
            <a:endParaRPr lang="de-DE" dirty="0"/>
          </a:p>
          <a:p>
            <a:pPr lvl="1"/>
            <a:r>
              <a:rPr lang="de-DE" dirty="0" err="1"/>
              <a:t>Apulian</a:t>
            </a:r>
            <a:r>
              <a:rPr lang="de-DE" dirty="0"/>
              <a:t> </a:t>
            </a:r>
            <a:r>
              <a:rPr lang="de-DE" dirty="0" err="1"/>
              <a:t>Tavoliere</a:t>
            </a: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457200" lvl="1" indent="0">
              <a:buNone/>
            </a:pP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scales</a:t>
            </a:r>
            <a:endParaRPr lang="de-DE" dirty="0"/>
          </a:p>
          <a:p>
            <a:pPr marL="457200" lvl="1" indent="0">
              <a:buNone/>
            </a:pP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North-</a:t>
            </a:r>
            <a:r>
              <a:rPr lang="de-DE" dirty="0" err="1"/>
              <a:t>south</a:t>
            </a:r>
            <a:r>
              <a:rPr lang="de-DE" dirty="0"/>
              <a:t> </a:t>
            </a:r>
            <a:r>
              <a:rPr lang="de-DE" dirty="0" err="1"/>
              <a:t>gradient</a:t>
            </a:r>
            <a:endParaRPr lang="de-DE" dirty="0"/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C5781B-0299-4E4B-B9C9-F1836371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GC8-Hydro,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3EB3B9-9633-42EE-BC08-4B21011D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Oswald et al.: A novel combined approach for bridging scales in spatiotemporal soil moisture monitoring applying metrological principles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04323E-72F5-460D-958E-E6D2DA6A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5</a:t>
            </a:fld>
            <a:endParaRPr lang="de-DE"/>
          </a:p>
        </p:txBody>
      </p:sp>
      <p:pic>
        <p:nvPicPr>
          <p:cNvPr id="7" name="Picture 4" descr="Billedresultat for Universität Potsdam logo">
            <a:extLst>
              <a:ext uri="{FF2B5EF4-FFF2-40B4-BE49-F238E27FC236}">
                <a16:creationId xmlns:a16="http://schemas.microsoft.com/office/drawing/2014/main" id="{E483BB5F-D0B6-4FB1-834A-4B05CE2A3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18" y="5569958"/>
            <a:ext cx="835426" cy="8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A1EF72F-CCCF-41BF-A121-634D2FF9AC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17" y="1011935"/>
            <a:ext cx="4375735" cy="5242217"/>
          </a:xfrm>
        </p:spPr>
      </p:pic>
    </p:spTree>
    <p:extLst>
      <p:ext uri="{BB962C8B-B14F-4D97-AF65-F5344CB8AC3E}">
        <p14:creationId xmlns:p14="http://schemas.microsoft.com/office/powerpoint/2010/main" val="17592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02"/>
    </mc:Choice>
    <mc:Fallback xmlns="">
      <p:transition spd="slow" advTm="3930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4BC05541-9AB6-43D9-85DE-BEE1D26B4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186" y="4718290"/>
            <a:ext cx="2042160" cy="182118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0E7172E-8B8C-45A0-A52C-59823368D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Apulian</a:t>
            </a:r>
            <a:r>
              <a:rPr lang="de-DE" dirty="0"/>
              <a:t> </a:t>
            </a:r>
            <a:r>
              <a:rPr lang="de-DE" dirty="0" err="1"/>
              <a:t>Tavoliere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C5781B-0299-4E4B-B9C9-F1836371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GC8-Hydro,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3EB3B9-9633-42EE-BC08-4B21011D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Oswald et al.: A novel combined approach for bridging scales in spatiotemporal soil moisture monitoring applying metrological principles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04323E-72F5-460D-958E-E6D2DA6A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6</a:t>
            </a:fld>
            <a:endParaRPr lang="de-DE"/>
          </a:p>
        </p:txBody>
      </p:sp>
      <p:pic>
        <p:nvPicPr>
          <p:cNvPr id="7" name="Picture 4" descr="Billedresultat for Universität Potsdam logo">
            <a:extLst>
              <a:ext uri="{FF2B5EF4-FFF2-40B4-BE49-F238E27FC236}">
                <a16:creationId xmlns:a16="http://schemas.microsoft.com/office/drawing/2014/main" id="{E483BB5F-D0B6-4FB1-834A-4B05CE2A3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18" y="5569958"/>
            <a:ext cx="835426" cy="8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0D71271-5B18-492D-9DDD-A88B2EB82065}"/>
              </a:ext>
            </a:extLst>
          </p:cNvPr>
          <p:cNvSpPr txBox="1">
            <a:spLocks/>
          </p:cNvSpPr>
          <p:nvPr/>
        </p:nvSpPr>
        <p:spPr>
          <a:xfrm>
            <a:off x="206551" y="1636333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 dirty="0"/>
              <a:t>General </a:t>
            </a:r>
            <a:r>
              <a:rPr lang="de-DE" sz="2400" dirty="0" err="1"/>
              <a:t>site</a:t>
            </a:r>
            <a:r>
              <a:rPr lang="de-DE" sz="2400" dirty="0"/>
              <a:t> </a:t>
            </a:r>
            <a:r>
              <a:rPr lang="de-DE" sz="2400" dirty="0" err="1"/>
              <a:t>info</a:t>
            </a:r>
            <a:r>
              <a:rPr lang="de-DE" sz="2400" dirty="0"/>
              <a:t>:</a:t>
            </a:r>
          </a:p>
          <a:p>
            <a:pPr lvl="1"/>
            <a:r>
              <a:rPr lang="de-DE" sz="2000" dirty="0"/>
              <a:t>Experimental Farm </a:t>
            </a:r>
          </a:p>
          <a:p>
            <a:pPr lvl="1"/>
            <a:r>
              <a:rPr lang="de-DE" sz="2000" dirty="0" err="1"/>
              <a:t>Durum</a:t>
            </a:r>
            <a:r>
              <a:rPr lang="de-DE" sz="2000" dirty="0"/>
              <a:t> </a:t>
            </a:r>
            <a:r>
              <a:rPr lang="de-DE" sz="2000" dirty="0" err="1"/>
              <a:t>wheat</a:t>
            </a:r>
            <a:r>
              <a:rPr lang="de-DE" sz="2000" dirty="0"/>
              <a:t>/</a:t>
            </a:r>
            <a:r>
              <a:rPr lang="de-DE" sz="2000" dirty="0" err="1"/>
              <a:t>tomatoes</a:t>
            </a:r>
            <a:endParaRPr lang="de-DE" sz="2000" dirty="0"/>
          </a:p>
          <a:p>
            <a:pPr lvl="1"/>
            <a:r>
              <a:rPr lang="de-DE" sz="2000" dirty="0" err="1"/>
              <a:t>Extend</a:t>
            </a:r>
            <a:r>
              <a:rPr lang="de-DE" sz="2000" dirty="0"/>
              <a:t>: ~3km² (flat)</a:t>
            </a:r>
          </a:p>
          <a:p>
            <a:pPr lvl="1"/>
            <a:r>
              <a:rPr lang="de-DE" sz="2000" dirty="0"/>
              <a:t>Clay </a:t>
            </a:r>
            <a:r>
              <a:rPr lang="de-DE" sz="2000" dirty="0" err="1"/>
              <a:t>loam</a:t>
            </a:r>
            <a:r>
              <a:rPr lang="de-DE" sz="2000" dirty="0"/>
              <a:t> </a:t>
            </a:r>
          </a:p>
          <a:p>
            <a:pPr lvl="1"/>
            <a:endParaRPr lang="de-DE" sz="2000" dirty="0"/>
          </a:p>
          <a:p>
            <a:pPr lvl="1"/>
            <a:r>
              <a:rPr lang="de-DE" sz="2000" dirty="0"/>
              <a:t>530mm </a:t>
            </a:r>
            <a:r>
              <a:rPr lang="de-DE" sz="2000" dirty="0" err="1"/>
              <a:t>mean</a:t>
            </a:r>
            <a:r>
              <a:rPr lang="de-DE" sz="2000" dirty="0"/>
              <a:t> </a:t>
            </a:r>
            <a:r>
              <a:rPr lang="de-DE" sz="2000" dirty="0" err="1"/>
              <a:t>precipitation</a:t>
            </a:r>
            <a:endParaRPr lang="de-DE" sz="2000" dirty="0"/>
          </a:p>
          <a:p>
            <a:pPr lvl="1"/>
            <a:r>
              <a:rPr lang="de-DE" sz="2000" dirty="0"/>
              <a:t>15.8° C </a:t>
            </a:r>
            <a:r>
              <a:rPr lang="de-DE" sz="2000" dirty="0" err="1"/>
              <a:t>mean</a:t>
            </a:r>
            <a:r>
              <a:rPr lang="de-DE" sz="2000" dirty="0"/>
              <a:t> </a:t>
            </a:r>
            <a:r>
              <a:rPr lang="de-DE" sz="2000" dirty="0" err="1"/>
              <a:t>temperature</a:t>
            </a:r>
            <a:endParaRPr lang="de-DE" sz="2000" dirty="0"/>
          </a:p>
          <a:p>
            <a:pPr lvl="1"/>
            <a:endParaRPr lang="de-DE" sz="2000" dirty="0"/>
          </a:p>
          <a:p>
            <a:pPr lvl="1"/>
            <a:r>
              <a:rPr lang="de-DE" sz="2000" dirty="0"/>
              <a:t>13 </a:t>
            </a:r>
            <a:r>
              <a:rPr lang="de-DE" sz="2000" dirty="0" err="1"/>
              <a:t>point</a:t>
            </a:r>
            <a:r>
              <a:rPr lang="de-DE" sz="2000" dirty="0"/>
              <a:t> </a:t>
            </a:r>
            <a:r>
              <a:rPr lang="de-DE" sz="2000" dirty="0" err="1"/>
              <a:t>scale</a:t>
            </a:r>
            <a:r>
              <a:rPr lang="de-DE" sz="2000" dirty="0"/>
              <a:t> </a:t>
            </a:r>
            <a:r>
              <a:rPr lang="de-DE" sz="2000" dirty="0" err="1"/>
              <a:t>sensors</a:t>
            </a:r>
            <a:endParaRPr lang="de-DE" sz="2000" dirty="0"/>
          </a:p>
          <a:p>
            <a:pPr lvl="1"/>
            <a:r>
              <a:rPr lang="de-DE" sz="2000" dirty="0"/>
              <a:t>1 CRNS (</a:t>
            </a:r>
            <a:r>
              <a:rPr lang="de-DE" sz="2000" dirty="0" err="1"/>
              <a:t>with</a:t>
            </a:r>
            <a:r>
              <a:rPr lang="de-DE" sz="2000" dirty="0"/>
              <a:t> multiple </a:t>
            </a:r>
            <a:r>
              <a:rPr lang="de-DE" sz="2000" dirty="0" err="1"/>
              <a:t>energy</a:t>
            </a:r>
            <a:r>
              <a:rPr lang="de-DE" sz="2000" dirty="0"/>
              <a:t> </a:t>
            </a:r>
            <a:r>
              <a:rPr lang="de-DE" sz="2000" dirty="0" err="1"/>
              <a:t>spectra</a:t>
            </a:r>
            <a:r>
              <a:rPr lang="de-DE" sz="2000" dirty="0"/>
              <a:t>)</a:t>
            </a:r>
          </a:p>
          <a:p>
            <a:pPr lvl="1"/>
            <a:r>
              <a:rPr lang="de-DE" sz="2000" dirty="0"/>
              <a:t>Well </a:t>
            </a:r>
            <a:r>
              <a:rPr lang="de-DE" sz="2000" dirty="0" err="1"/>
              <a:t>established</a:t>
            </a:r>
            <a:r>
              <a:rPr lang="de-DE" sz="2000" dirty="0"/>
              <a:t> remote </a:t>
            </a:r>
            <a:r>
              <a:rPr lang="de-DE" sz="2000" dirty="0" err="1"/>
              <a:t>sensing</a:t>
            </a:r>
            <a:r>
              <a:rPr lang="de-DE" sz="2000" dirty="0"/>
              <a:t> </a:t>
            </a:r>
            <a:r>
              <a:rPr lang="de-DE" sz="2000" dirty="0" err="1"/>
              <a:t>site</a:t>
            </a:r>
            <a:endParaRPr lang="de-DE" sz="2000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de-DE" dirty="0"/>
          </a:p>
        </p:txBody>
      </p:sp>
      <p:pic>
        <p:nvPicPr>
          <p:cNvPr id="11" name="Immagine 2">
            <a:extLst>
              <a:ext uri="{FF2B5EF4-FFF2-40B4-BE49-F238E27FC236}">
                <a16:creationId xmlns:a16="http://schemas.microsoft.com/office/drawing/2014/main" id="{1D30FDDB-585E-49D5-BCF6-4B7F29902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073" y="898514"/>
            <a:ext cx="4792943" cy="38470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8E9FE9-BA2D-4804-B9C6-EF69260807F4}"/>
              </a:ext>
            </a:extLst>
          </p:cNvPr>
          <p:cNvSpPr/>
          <p:nvPr/>
        </p:nvSpPr>
        <p:spPr>
          <a:xfrm>
            <a:off x="9107333" y="932764"/>
            <a:ext cx="26071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Foggia experimental farm </a:t>
            </a:r>
            <a:endParaRPr lang="de-DE" sz="1400" dirty="0"/>
          </a:p>
        </p:txBody>
      </p:sp>
      <p:pic>
        <p:nvPicPr>
          <p:cNvPr id="12" name="Immagine 13">
            <a:extLst>
              <a:ext uri="{FF2B5EF4-FFF2-40B4-BE49-F238E27FC236}">
                <a16:creationId xmlns:a16="http://schemas.microsoft.com/office/drawing/2014/main" id="{32DFD285-E8D6-4B50-8376-C3F0E12705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134" y="4030079"/>
            <a:ext cx="2586461" cy="2509391"/>
          </a:xfrm>
          <a:prstGeom prst="rect">
            <a:avLst/>
          </a:prstGeom>
        </p:spPr>
      </p:pic>
      <p:pic>
        <p:nvPicPr>
          <p:cNvPr id="14" name="Immagine 12">
            <a:extLst>
              <a:ext uri="{FF2B5EF4-FFF2-40B4-BE49-F238E27FC236}">
                <a16:creationId xmlns:a16="http://schemas.microsoft.com/office/drawing/2014/main" id="{9A69C2A2-A64E-48CB-8343-E4235C699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6116" y="3912502"/>
            <a:ext cx="1371600" cy="181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6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"/>
    </mc:Choice>
    <mc:Fallback xmlns="">
      <p:transition spd="slow" advTm="109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0E7172E-8B8C-45A0-A52C-59823368D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Bondeno</a:t>
            </a:r>
            <a:r>
              <a:rPr lang="de-DE" dirty="0"/>
              <a:t> </a:t>
            </a:r>
            <a:r>
              <a:rPr lang="de-DE" dirty="0" err="1"/>
              <a:t>Walnut</a:t>
            </a:r>
            <a:r>
              <a:rPr lang="de-DE" dirty="0"/>
              <a:t> </a:t>
            </a:r>
            <a:r>
              <a:rPr lang="de-DE" dirty="0" err="1"/>
              <a:t>Orchards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81FF1D5-8B82-4A11-872A-B1AA4A6260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639D68-CE39-47E4-BABB-FBDF9258F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6551" y="163633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General </a:t>
            </a:r>
            <a:r>
              <a:rPr lang="de-DE" sz="2400" dirty="0" err="1"/>
              <a:t>site</a:t>
            </a:r>
            <a:r>
              <a:rPr lang="de-DE" sz="2400" dirty="0"/>
              <a:t> </a:t>
            </a:r>
            <a:r>
              <a:rPr lang="de-DE" sz="2400" dirty="0" err="1"/>
              <a:t>info</a:t>
            </a:r>
            <a:r>
              <a:rPr lang="de-DE" sz="2400" dirty="0"/>
              <a:t>:</a:t>
            </a:r>
          </a:p>
          <a:p>
            <a:pPr lvl="1"/>
            <a:r>
              <a:rPr lang="de-DE" sz="2000" dirty="0" err="1"/>
              <a:t>Irrigated</a:t>
            </a:r>
            <a:r>
              <a:rPr lang="de-DE" sz="2000" dirty="0"/>
              <a:t> </a:t>
            </a:r>
            <a:r>
              <a:rPr lang="de-DE" sz="2000" dirty="0" err="1"/>
              <a:t>walnut</a:t>
            </a:r>
            <a:r>
              <a:rPr lang="de-DE" sz="2000" dirty="0"/>
              <a:t> </a:t>
            </a:r>
            <a:r>
              <a:rPr lang="de-DE" sz="2000" dirty="0" err="1"/>
              <a:t>orchard</a:t>
            </a:r>
            <a:endParaRPr lang="de-DE" sz="2000" dirty="0"/>
          </a:p>
          <a:p>
            <a:pPr lvl="1"/>
            <a:r>
              <a:rPr lang="de-DE" sz="2000" dirty="0" err="1"/>
              <a:t>Extend</a:t>
            </a:r>
            <a:r>
              <a:rPr lang="de-DE" sz="2000" dirty="0"/>
              <a:t>: ~1.5km² (flat)</a:t>
            </a:r>
          </a:p>
          <a:p>
            <a:pPr lvl="1"/>
            <a:r>
              <a:rPr lang="de-DE" sz="2000" dirty="0"/>
              <a:t>Clay </a:t>
            </a:r>
            <a:r>
              <a:rPr lang="de-DE" sz="2000" dirty="0" err="1"/>
              <a:t>loam</a:t>
            </a:r>
            <a:r>
              <a:rPr lang="de-DE" sz="2000" dirty="0"/>
              <a:t> </a:t>
            </a:r>
          </a:p>
          <a:p>
            <a:pPr lvl="1"/>
            <a:endParaRPr lang="de-DE" sz="2000" dirty="0"/>
          </a:p>
          <a:p>
            <a:pPr lvl="1"/>
            <a:r>
              <a:rPr lang="de-DE" sz="2000" dirty="0"/>
              <a:t>600mm </a:t>
            </a:r>
            <a:r>
              <a:rPr lang="de-DE" sz="2000" dirty="0" err="1"/>
              <a:t>mean</a:t>
            </a:r>
            <a:r>
              <a:rPr lang="de-DE" sz="2000" dirty="0"/>
              <a:t> </a:t>
            </a:r>
            <a:r>
              <a:rPr lang="de-DE" sz="2000" dirty="0" err="1"/>
              <a:t>precipitation</a:t>
            </a:r>
            <a:endParaRPr lang="de-DE" sz="2000" dirty="0"/>
          </a:p>
          <a:p>
            <a:pPr lvl="1"/>
            <a:r>
              <a:rPr lang="de-DE" sz="2000" dirty="0"/>
              <a:t>14° C </a:t>
            </a:r>
            <a:r>
              <a:rPr lang="de-DE" sz="2000" dirty="0" err="1"/>
              <a:t>mean</a:t>
            </a:r>
            <a:r>
              <a:rPr lang="de-DE" sz="2000" dirty="0"/>
              <a:t> </a:t>
            </a:r>
            <a:r>
              <a:rPr lang="de-DE" sz="2000" dirty="0" err="1"/>
              <a:t>temperature</a:t>
            </a:r>
            <a:endParaRPr lang="de-DE" sz="2000" dirty="0"/>
          </a:p>
          <a:p>
            <a:pPr lvl="1"/>
            <a:endParaRPr lang="de-DE" sz="2000" dirty="0"/>
          </a:p>
          <a:p>
            <a:pPr lvl="1"/>
            <a:r>
              <a:rPr lang="de-DE" sz="2000" dirty="0"/>
              <a:t>1 CRNS and a </a:t>
            </a:r>
            <a:r>
              <a:rPr lang="de-DE" sz="2000" dirty="0" err="1"/>
              <a:t>few</a:t>
            </a:r>
            <a:r>
              <a:rPr lang="de-DE" sz="2000" dirty="0"/>
              <a:t> </a:t>
            </a:r>
            <a:r>
              <a:rPr lang="de-DE" sz="2000" dirty="0" err="1"/>
              <a:t>point</a:t>
            </a:r>
            <a:r>
              <a:rPr lang="de-DE" sz="2000" dirty="0"/>
              <a:t> </a:t>
            </a:r>
            <a:r>
              <a:rPr lang="de-DE" sz="2000" dirty="0" err="1"/>
              <a:t>scale</a:t>
            </a:r>
            <a:r>
              <a:rPr lang="de-DE" sz="2000" dirty="0"/>
              <a:t> </a:t>
            </a:r>
            <a:r>
              <a:rPr lang="de-DE" sz="2000" dirty="0" err="1"/>
              <a:t>sensors</a:t>
            </a:r>
            <a:endParaRPr lang="de-DE" sz="2000" dirty="0"/>
          </a:p>
          <a:p>
            <a:pPr lvl="1"/>
            <a:r>
              <a:rPr lang="de-DE" sz="2000" dirty="0"/>
              <a:t>Regular </a:t>
            </a:r>
            <a:r>
              <a:rPr lang="de-DE" sz="2000" dirty="0" err="1"/>
              <a:t>manual</a:t>
            </a:r>
            <a:r>
              <a:rPr lang="de-DE" sz="2000" dirty="0"/>
              <a:t> TDR </a:t>
            </a:r>
            <a:r>
              <a:rPr lang="de-DE" sz="2000" dirty="0" err="1"/>
              <a:t>surveys</a:t>
            </a:r>
            <a:endParaRPr lang="de-DE" sz="2000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C5781B-0299-4E4B-B9C9-F1836371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GC8-Hydro,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3EB3B9-9633-42EE-BC08-4B21011D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Oswald et al.: A novel combined approach for bridging scales in spatiotemporal soil moisture monitoring applying metrological principles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04323E-72F5-460D-958E-E6D2DA6A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7</a:t>
            </a:fld>
            <a:endParaRPr lang="de-DE"/>
          </a:p>
        </p:txBody>
      </p:sp>
      <p:pic>
        <p:nvPicPr>
          <p:cNvPr id="7" name="Picture 4" descr="Billedresultat for Universität Potsdam logo">
            <a:extLst>
              <a:ext uri="{FF2B5EF4-FFF2-40B4-BE49-F238E27FC236}">
                <a16:creationId xmlns:a16="http://schemas.microsoft.com/office/drawing/2014/main" id="{E483BB5F-D0B6-4FB1-834A-4B05CE2A3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18" y="5569958"/>
            <a:ext cx="835426" cy="8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188A00-F5D3-42C1-9D28-12F1D68F0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97" y="1373747"/>
            <a:ext cx="61532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49"/>
    </mc:Choice>
    <mc:Fallback xmlns="">
      <p:transition spd="slow" advTm="1864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7F4B65-8322-46BD-8CD8-F0047C6BF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779" y="1181250"/>
            <a:ext cx="6373395" cy="45069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0E7172E-8B8C-45A0-A52C-59823368D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Marquardt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81FF1D5-8B82-4A11-872A-B1AA4A6260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C5781B-0299-4E4B-B9C9-F1836371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GC8-Hydro,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3EB3B9-9633-42EE-BC08-4B21011D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Oswald et al.: A novel combined approach for bridging scales in spatiotemporal soil moisture monitoring applying metrological principles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04323E-72F5-460D-958E-E6D2DA6A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8</a:t>
            </a:fld>
            <a:endParaRPr lang="de-DE"/>
          </a:p>
        </p:txBody>
      </p:sp>
      <p:pic>
        <p:nvPicPr>
          <p:cNvPr id="7" name="Picture 4" descr="Billedresultat for Universität Potsdam logo">
            <a:extLst>
              <a:ext uri="{FF2B5EF4-FFF2-40B4-BE49-F238E27FC236}">
                <a16:creationId xmlns:a16="http://schemas.microsoft.com/office/drawing/2014/main" id="{E483BB5F-D0B6-4FB1-834A-4B05CE2A3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18" y="5569958"/>
            <a:ext cx="835426" cy="8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928D86C-E946-436E-B96A-2E7D5E55F3FB}"/>
              </a:ext>
            </a:extLst>
          </p:cNvPr>
          <p:cNvSpPr txBox="1">
            <a:spLocks/>
          </p:cNvSpPr>
          <p:nvPr/>
        </p:nvSpPr>
        <p:spPr>
          <a:xfrm>
            <a:off x="206551" y="1636333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 dirty="0"/>
              <a:t>General </a:t>
            </a:r>
            <a:r>
              <a:rPr lang="de-DE" sz="2400" dirty="0" err="1"/>
              <a:t>site</a:t>
            </a:r>
            <a:r>
              <a:rPr lang="de-DE" sz="2400" dirty="0"/>
              <a:t> </a:t>
            </a:r>
            <a:r>
              <a:rPr lang="de-DE" sz="2400" dirty="0" err="1"/>
              <a:t>info</a:t>
            </a:r>
            <a:r>
              <a:rPr lang="de-DE" sz="2400" dirty="0"/>
              <a:t>:</a:t>
            </a:r>
          </a:p>
          <a:p>
            <a:pPr lvl="1"/>
            <a:r>
              <a:rPr lang="de-DE" sz="2000" dirty="0" err="1"/>
              <a:t>Agricultural</a:t>
            </a:r>
            <a:r>
              <a:rPr lang="de-DE" sz="2000" dirty="0"/>
              <a:t> </a:t>
            </a:r>
            <a:r>
              <a:rPr lang="de-DE" sz="2000" dirty="0" err="1"/>
              <a:t>research</a:t>
            </a:r>
            <a:r>
              <a:rPr lang="de-DE" sz="2000" dirty="0"/>
              <a:t> </a:t>
            </a:r>
            <a:r>
              <a:rPr lang="de-DE" sz="2000" dirty="0" err="1"/>
              <a:t>site</a:t>
            </a:r>
            <a:endParaRPr lang="de-DE" sz="2000" dirty="0"/>
          </a:p>
          <a:p>
            <a:pPr lvl="1"/>
            <a:r>
              <a:rPr lang="de-DE" sz="2000" dirty="0" err="1"/>
              <a:t>mixed</a:t>
            </a:r>
            <a:r>
              <a:rPr lang="de-DE" sz="2000" dirty="0"/>
              <a:t> </a:t>
            </a:r>
            <a:r>
              <a:rPr lang="de-DE" sz="2000" dirty="0" err="1"/>
              <a:t>land</a:t>
            </a:r>
            <a:r>
              <a:rPr lang="de-DE" sz="2000" dirty="0"/>
              <a:t> </a:t>
            </a:r>
            <a:r>
              <a:rPr lang="de-DE" sz="2000" dirty="0" err="1"/>
              <a:t>use</a:t>
            </a:r>
            <a:endParaRPr lang="de-DE" sz="2000" dirty="0"/>
          </a:p>
          <a:p>
            <a:pPr lvl="1"/>
            <a:r>
              <a:rPr lang="de-DE" sz="2000" dirty="0" err="1"/>
              <a:t>Extend</a:t>
            </a:r>
            <a:r>
              <a:rPr lang="de-DE" sz="2000" dirty="0"/>
              <a:t>: ~0.6km² (</a:t>
            </a:r>
            <a:r>
              <a:rPr lang="de-DE" sz="2000" dirty="0" err="1"/>
              <a:t>slightly</a:t>
            </a:r>
            <a:r>
              <a:rPr lang="de-DE" sz="2000" dirty="0"/>
              <a:t> </a:t>
            </a:r>
            <a:r>
              <a:rPr lang="de-DE" sz="2000" dirty="0" err="1"/>
              <a:t>sloped</a:t>
            </a:r>
            <a:r>
              <a:rPr lang="de-DE" sz="2000" dirty="0"/>
              <a:t>)</a:t>
            </a:r>
          </a:p>
          <a:p>
            <a:pPr lvl="1"/>
            <a:r>
              <a:rPr lang="de-DE" sz="2000" dirty="0" err="1"/>
              <a:t>Loamy</a:t>
            </a:r>
            <a:r>
              <a:rPr lang="de-DE" sz="2000" dirty="0"/>
              <a:t> </a:t>
            </a:r>
            <a:r>
              <a:rPr lang="de-DE" sz="2000" dirty="0" err="1"/>
              <a:t>sand</a:t>
            </a:r>
            <a:endParaRPr lang="de-DE" sz="2000" dirty="0"/>
          </a:p>
          <a:p>
            <a:pPr lvl="1"/>
            <a:endParaRPr lang="de-DE" sz="2000" dirty="0"/>
          </a:p>
          <a:p>
            <a:pPr lvl="1"/>
            <a:r>
              <a:rPr lang="de-DE" sz="2000" dirty="0"/>
              <a:t>6</a:t>
            </a:r>
            <a:r>
              <a:rPr lang="de-DE" sz="2000"/>
              <a:t>00mm </a:t>
            </a:r>
            <a:r>
              <a:rPr lang="de-DE" sz="2000" dirty="0" err="1"/>
              <a:t>mean</a:t>
            </a:r>
            <a:r>
              <a:rPr lang="de-DE" sz="2000" dirty="0"/>
              <a:t> </a:t>
            </a:r>
            <a:r>
              <a:rPr lang="de-DE" sz="2000" dirty="0" err="1"/>
              <a:t>precipitation</a:t>
            </a:r>
            <a:endParaRPr lang="de-DE" sz="2000" dirty="0"/>
          </a:p>
          <a:p>
            <a:pPr lvl="1"/>
            <a:r>
              <a:rPr lang="de-DE" sz="2000" dirty="0"/>
              <a:t>11° C </a:t>
            </a:r>
            <a:r>
              <a:rPr lang="de-DE" sz="2000" dirty="0" err="1"/>
              <a:t>mean</a:t>
            </a:r>
            <a:r>
              <a:rPr lang="de-DE" sz="2000" dirty="0"/>
              <a:t> </a:t>
            </a:r>
            <a:r>
              <a:rPr lang="de-DE" sz="2000" dirty="0" err="1"/>
              <a:t>temperature</a:t>
            </a:r>
            <a:endParaRPr lang="de-DE" sz="2000" dirty="0"/>
          </a:p>
          <a:p>
            <a:pPr lvl="1"/>
            <a:endParaRPr lang="de-DE" sz="2000" dirty="0"/>
          </a:p>
          <a:p>
            <a:pPr lvl="1"/>
            <a:r>
              <a:rPr lang="de-DE" sz="2000" dirty="0"/>
              <a:t>15 CRNS</a:t>
            </a:r>
          </a:p>
          <a:p>
            <a:pPr lvl="1"/>
            <a:r>
              <a:rPr lang="de-DE" sz="2000" dirty="0"/>
              <a:t>27 </a:t>
            </a:r>
            <a:r>
              <a:rPr lang="de-DE" sz="2000" dirty="0" err="1"/>
              <a:t>point</a:t>
            </a:r>
            <a:r>
              <a:rPr lang="de-DE" sz="2000" dirty="0"/>
              <a:t> </a:t>
            </a:r>
            <a:r>
              <a:rPr lang="de-DE" sz="2000" dirty="0" err="1"/>
              <a:t>scale</a:t>
            </a:r>
            <a:r>
              <a:rPr lang="de-DE" sz="2000" dirty="0"/>
              <a:t> </a:t>
            </a:r>
            <a:r>
              <a:rPr lang="de-DE" sz="2000" dirty="0" err="1"/>
              <a:t>profiles</a:t>
            </a:r>
            <a:r>
              <a:rPr lang="de-DE" sz="2000" dirty="0"/>
              <a:t> (10 – 200cm)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310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73"/>
    </mc:Choice>
    <mc:Fallback xmlns="">
      <p:transition spd="slow" advTm="3927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127326-2116-483E-A99F-63C043F3E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917" y="1399030"/>
            <a:ext cx="7426638" cy="52518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0E7172E-8B8C-45A0-A52C-59823368D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Marquardt‘s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cluster</a:t>
            </a:r>
            <a:r>
              <a:rPr lang="de-DE" dirty="0"/>
              <a:t> design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C5781B-0299-4E4B-B9C9-F1836371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GC8-Hydro, 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3EB3B9-9633-42EE-BC08-4B21011D0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Oswald et al.: A novel combined approach for bridging scales in spatiotemporal soil moisture monitoring applying metrological principles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04323E-72F5-460D-958E-E6D2DA6A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DB36A-F2EE-4039-958A-8DD5A7BC5248}" type="slidenum">
              <a:rPr lang="de-DE" smtClean="0"/>
              <a:t>9</a:t>
            </a:fld>
            <a:endParaRPr lang="de-DE"/>
          </a:p>
        </p:txBody>
      </p:sp>
      <p:pic>
        <p:nvPicPr>
          <p:cNvPr id="7" name="Picture 4" descr="Billedresultat for Universität Potsdam logo">
            <a:extLst>
              <a:ext uri="{FF2B5EF4-FFF2-40B4-BE49-F238E27FC236}">
                <a16:creationId xmlns:a16="http://schemas.microsoft.com/office/drawing/2014/main" id="{E483BB5F-D0B6-4FB1-834A-4B05CE2A3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18" y="5569958"/>
            <a:ext cx="835426" cy="8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42495F6-02B3-440E-8D83-29FEF77D4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657" y="1399031"/>
            <a:ext cx="7426637" cy="52517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48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90"/>
    </mc:Choice>
    <mc:Fallback xmlns="">
      <p:transition spd="slow" advTm="3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10EB4B32-8D85-4C72-93D3-EAE36C07852A}" vid="{EA4CCFD6-CF18-4B4C-9044-1B6DF8D4573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ad49c3-1a0d-481b-9645-258fee62f381">
      <Terms xmlns="http://schemas.microsoft.com/office/infopath/2007/PartnerControls"/>
    </lcf76f155ced4ddcb4097134ff3c332f>
    <TaxCatchAll xmlns="8313f370-dd5f-4513-a409-6cfed15c6ce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19DA76E7831243AEE91B57536F98B4" ma:contentTypeVersion="14" ma:contentTypeDescription="Opprett et nytt dokument." ma:contentTypeScope="" ma:versionID="11df60a5e35d1b76f412afdce34ff472">
  <xsd:schema xmlns:xsd="http://www.w3.org/2001/XMLSchema" xmlns:xs="http://www.w3.org/2001/XMLSchema" xmlns:p="http://schemas.microsoft.com/office/2006/metadata/properties" xmlns:ns2="89ad49c3-1a0d-481b-9645-258fee62f381" xmlns:ns3="8313f370-dd5f-4513-a409-6cfed15c6ce1" targetNamespace="http://schemas.microsoft.com/office/2006/metadata/properties" ma:root="true" ma:fieldsID="1ed754784e1c6ba29c18f7f96247cda2" ns2:_="" ns3:_="">
    <xsd:import namespace="89ad49c3-1a0d-481b-9645-258fee62f381"/>
    <xsd:import namespace="8313f370-dd5f-4513-a409-6cfed15c6c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ad49c3-1a0d-481b-9645-258fee62f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emerkelapper" ma:readOnly="false" ma:fieldId="{5cf76f15-5ced-4ddc-b409-7134ff3c332f}" ma:taxonomyMulti="true" ma:sspId="eacadcf7-3532-4bce-b349-844b702568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13f370-dd5f-4513-a409-6cfed15c6ce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9691a4b-8746-4a52-9657-fb313213bb48}" ma:internalName="TaxCatchAll" ma:showField="CatchAllData" ma:web="8313f370-dd5f-4513-a409-6cfed15c6c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87A307-EB18-4432-8BF8-63606071D1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0A6674-7433-4382-BF47-B3676FC8CFA8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8313f370-dd5f-4513-a409-6cfed15c6ce1"/>
    <ds:schemaRef ds:uri="89ad49c3-1a0d-481b-9645-258fee62f381"/>
  </ds:schemaRefs>
</ds:datastoreItem>
</file>

<file path=customXml/itemProps3.xml><?xml version="1.0" encoding="utf-8"?>
<ds:datastoreItem xmlns:ds="http://schemas.openxmlformats.org/officeDocument/2006/customXml" ds:itemID="{B52638F4-B90F-40EB-B862-9A2F7A73D2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ad49c3-1a0d-481b-9645-258fee62f381"/>
    <ds:schemaRef ds:uri="8313f370-dd5f-4513-a409-6cfed15c6c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Napoli</Template>
  <TotalTime>0</TotalTime>
  <Words>737</Words>
  <Application>Microsoft Office PowerPoint</Application>
  <PresentationFormat>Widescreen</PresentationFormat>
  <Paragraphs>169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Segoe UI</vt:lpstr>
      <vt:lpstr>Wingdings</vt:lpstr>
      <vt:lpstr>Office</vt:lpstr>
      <vt:lpstr>A novel combined approach for bridging scales in spatiotemporal soil moisture monitoring applying metrological principles</vt:lpstr>
      <vt:lpstr>Problem of scales</vt:lpstr>
      <vt:lpstr>SoMMet</vt:lpstr>
      <vt:lpstr>Metrological principles</vt:lpstr>
      <vt:lpstr>Test sites in SoMMet</vt:lpstr>
      <vt:lpstr>Apulian Tavoliere</vt:lpstr>
      <vt:lpstr>Bondeno Walnut Orchards</vt:lpstr>
      <vt:lpstr>Marquardt</vt:lpstr>
      <vt:lpstr>Marquardt‘s new cluster design</vt:lpstr>
      <vt:lpstr>Marquardt: preliminary results</vt:lpstr>
      <vt:lpstr>Marquardt: preliminary results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Sebastian Rothermel</dc:creator>
  <cp:lastModifiedBy>Sebastian Rothermel</cp:lastModifiedBy>
  <cp:revision>59</cp:revision>
  <dcterms:created xsi:type="dcterms:W3CDTF">2023-06-01T09:00:14Z</dcterms:created>
  <dcterms:modified xsi:type="dcterms:W3CDTF">2023-06-11T05:50:20Z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0x0101004519DA76E7831243AEE91B57536F98B4</vt:lpwstr>
  </property>
</Properties>
</file>